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Override1.xml" ContentType="application/vnd.openxmlformats-officedocument.themeOverrid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6" r:id="rId1"/>
  </p:sldMasterIdLst>
  <p:notesMasterIdLst>
    <p:notesMasterId r:id="rId45"/>
  </p:notesMasterIdLst>
  <p:handoutMasterIdLst>
    <p:handoutMasterId r:id="rId46"/>
  </p:handoutMasterIdLst>
  <p:sldIdLst>
    <p:sldId id="256" r:id="rId2"/>
    <p:sldId id="374" r:id="rId3"/>
    <p:sldId id="377" r:id="rId4"/>
    <p:sldId id="378" r:id="rId5"/>
    <p:sldId id="382" r:id="rId6"/>
    <p:sldId id="385" r:id="rId7"/>
    <p:sldId id="525" r:id="rId8"/>
    <p:sldId id="526" r:id="rId9"/>
    <p:sldId id="391" r:id="rId10"/>
    <p:sldId id="392" r:id="rId11"/>
    <p:sldId id="395" r:id="rId12"/>
    <p:sldId id="398" r:id="rId13"/>
    <p:sldId id="400" r:id="rId14"/>
    <p:sldId id="401" r:id="rId15"/>
    <p:sldId id="404" r:id="rId16"/>
    <p:sldId id="416" r:id="rId17"/>
    <p:sldId id="430" r:id="rId18"/>
    <p:sldId id="432" r:id="rId19"/>
    <p:sldId id="447" r:id="rId20"/>
    <p:sldId id="458" r:id="rId21"/>
    <p:sldId id="473" r:id="rId22"/>
    <p:sldId id="477" r:id="rId23"/>
    <p:sldId id="482" r:id="rId24"/>
    <p:sldId id="485" r:id="rId25"/>
    <p:sldId id="489" r:id="rId26"/>
    <p:sldId id="495" r:id="rId27"/>
    <p:sldId id="497" r:id="rId28"/>
    <p:sldId id="498" r:id="rId29"/>
    <p:sldId id="501" r:id="rId30"/>
    <p:sldId id="502" r:id="rId31"/>
    <p:sldId id="503" r:id="rId32"/>
    <p:sldId id="504" r:id="rId33"/>
    <p:sldId id="506" r:id="rId34"/>
    <p:sldId id="507" r:id="rId35"/>
    <p:sldId id="508" r:id="rId36"/>
    <p:sldId id="509" r:id="rId37"/>
    <p:sldId id="510" r:id="rId38"/>
    <p:sldId id="511" r:id="rId39"/>
    <p:sldId id="514" r:id="rId40"/>
    <p:sldId id="516" r:id="rId41"/>
    <p:sldId id="517" r:id="rId42"/>
    <p:sldId id="524" r:id="rId43"/>
    <p:sldId id="354" r:id="rId4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62"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427" y="9120172"/>
            <a:ext cx="3170138" cy="479539"/>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724EFDD-12AE-4990-BC08-632976E66EC7}" type="slidenum">
              <a:rPr lang="tr-TR"/>
              <a:pPr>
                <a:defRPr/>
              </a:pPr>
              <a:t>‹#›</a:t>
            </a:fld>
            <a:endParaRPr lang="tr-TR"/>
          </a:p>
        </p:txBody>
      </p:sp>
      <p:sp>
        <p:nvSpPr>
          <p:cNvPr id="7" name="Footer Placeholder 6"/>
          <p:cNvSpPr>
            <a:spLocks noGrp="1"/>
          </p:cNvSpPr>
          <p:nvPr>
            <p:ph type="ftr" sz="quarter" idx="2"/>
          </p:nvPr>
        </p:nvSpPr>
        <p:spPr>
          <a:xfrm>
            <a:off x="1" y="9120172"/>
            <a:ext cx="3170138" cy="479539"/>
          </a:xfrm>
          <a:prstGeom prst="rect">
            <a:avLst/>
          </a:prstGeom>
        </p:spPr>
        <p:txBody>
          <a:bodyPr vert="horz" lIns="91440" tIns="45720" rIns="91440" bIns="45720" rtlCol="0" anchor="b"/>
          <a:lstStyle>
            <a:lvl1pPr algn="l">
              <a:defRPr sz="1200"/>
            </a:lvl1pPr>
          </a:lstStyle>
          <a:p>
            <a:endParaRPr lang="en-US"/>
          </a:p>
        </p:txBody>
      </p:sp>
      <p:sp>
        <p:nvSpPr>
          <p:cNvPr id="8" name="Header Placeholder 7"/>
          <p:cNvSpPr>
            <a:spLocks noGrp="1"/>
          </p:cNvSpPr>
          <p:nvPr>
            <p:ph type="hdr" sz="quarter"/>
          </p:nvPr>
        </p:nvSpPr>
        <p:spPr>
          <a:xfrm>
            <a:off x="1" y="0"/>
            <a:ext cx="3170138" cy="479539"/>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31683104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138" cy="479539"/>
          </a:xfrm>
          <a:prstGeom prst="rect">
            <a:avLst/>
          </a:prstGeom>
        </p:spPr>
        <p:txBody>
          <a:bodyPr vert="horz" lIns="99048" tIns="49524" rIns="99048" bIns="49524" rtlCol="0"/>
          <a:lstStyle>
            <a:lvl1pPr algn="l" fontAlgn="auto">
              <a:spcBef>
                <a:spcPts val="0"/>
              </a:spcBef>
              <a:spcAft>
                <a:spcPts val="0"/>
              </a:spcAft>
              <a:defRPr sz="1300" smtClean="0">
                <a:latin typeface="+mn-lt"/>
              </a:defRPr>
            </a:lvl1pPr>
          </a:lstStyle>
          <a:p>
            <a:pPr>
              <a:defRPr/>
            </a:pPr>
            <a:r>
              <a:rPr lang="tr-TR" smtClean="0"/>
              <a:t>BTEP205-İşletim Sistemleri</a:t>
            </a:r>
            <a:endParaRPr lang="tr-TR"/>
          </a:p>
        </p:txBody>
      </p:sp>
      <p:sp>
        <p:nvSpPr>
          <p:cNvPr id="3" name="Date Placeholder 2"/>
          <p:cNvSpPr>
            <a:spLocks noGrp="1"/>
          </p:cNvSpPr>
          <p:nvPr>
            <p:ph type="dt" idx="1"/>
          </p:nvPr>
        </p:nvSpPr>
        <p:spPr>
          <a:xfrm>
            <a:off x="4143427" y="0"/>
            <a:ext cx="3170138" cy="479539"/>
          </a:xfrm>
          <a:prstGeom prst="rect">
            <a:avLst/>
          </a:prstGeom>
        </p:spPr>
        <p:txBody>
          <a:bodyPr vert="horz" lIns="99048" tIns="49524" rIns="99048" bIns="49524" rtlCol="0"/>
          <a:lstStyle>
            <a:lvl1pPr algn="r" fontAlgn="auto">
              <a:spcBef>
                <a:spcPts val="0"/>
              </a:spcBef>
              <a:spcAft>
                <a:spcPts val="0"/>
              </a:spcAft>
              <a:defRPr sz="1300" smtClean="0">
                <a:latin typeface="+mn-lt"/>
              </a:defRPr>
            </a:lvl1pPr>
          </a:lstStyle>
          <a:p>
            <a:pPr>
              <a:defRPr/>
            </a:pPr>
            <a:fld id="{7528F7FD-866D-46C5-B69C-380A4CBF2E6C}" type="datetimeFigureOut">
              <a:rPr lang="tr-TR"/>
              <a:pPr>
                <a:defRPr/>
              </a:pPr>
              <a:t>4.9.2017</a:t>
            </a:fld>
            <a:endParaRPr lang="tr-TR"/>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pPr lvl="0"/>
            <a:endParaRPr lang="tr-TR" noProof="0"/>
          </a:p>
        </p:txBody>
      </p:sp>
      <p:sp>
        <p:nvSpPr>
          <p:cNvPr id="5" name="Notes Placeholder 4"/>
          <p:cNvSpPr>
            <a:spLocks noGrp="1"/>
          </p:cNvSpPr>
          <p:nvPr>
            <p:ph type="body" sz="quarter" idx="3"/>
          </p:nvPr>
        </p:nvSpPr>
        <p:spPr>
          <a:xfrm>
            <a:off x="731194" y="4560086"/>
            <a:ext cx="5852814" cy="4320317"/>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a:p>
        </p:txBody>
      </p:sp>
      <p:sp>
        <p:nvSpPr>
          <p:cNvPr id="6" name="Footer Placeholder 5"/>
          <p:cNvSpPr>
            <a:spLocks noGrp="1"/>
          </p:cNvSpPr>
          <p:nvPr>
            <p:ph type="ftr" sz="quarter" idx="4"/>
          </p:nvPr>
        </p:nvSpPr>
        <p:spPr>
          <a:xfrm>
            <a:off x="1" y="9120172"/>
            <a:ext cx="3170138" cy="479539"/>
          </a:xfrm>
          <a:prstGeom prst="rect">
            <a:avLst/>
          </a:prstGeom>
        </p:spPr>
        <p:txBody>
          <a:bodyPr vert="horz" lIns="99048" tIns="49524" rIns="99048" bIns="49524" rtlCol="0" anchor="b"/>
          <a:lstStyle>
            <a:lvl1pPr algn="l" fontAlgn="auto">
              <a:spcBef>
                <a:spcPts val="0"/>
              </a:spcBef>
              <a:spcAft>
                <a:spcPts val="0"/>
              </a:spcAft>
              <a:defRPr sz="1300" smtClean="0">
                <a:latin typeface="+mn-lt"/>
              </a:defRPr>
            </a:lvl1pPr>
          </a:lstStyle>
          <a:p>
            <a:pPr>
              <a:defRPr/>
            </a:pPr>
            <a:r>
              <a:rPr lang="tr-TR"/>
              <a:t>Dr.Ahmet Rizaner</a:t>
            </a:r>
          </a:p>
        </p:txBody>
      </p:sp>
      <p:sp>
        <p:nvSpPr>
          <p:cNvPr id="7" name="Slide Number Placeholder 6"/>
          <p:cNvSpPr>
            <a:spLocks noGrp="1"/>
          </p:cNvSpPr>
          <p:nvPr>
            <p:ph type="sldNum" sz="quarter" idx="5"/>
          </p:nvPr>
        </p:nvSpPr>
        <p:spPr>
          <a:xfrm>
            <a:off x="4143427" y="9120172"/>
            <a:ext cx="3170138" cy="479539"/>
          </a:xfrm>
          <a:prstGeom prst="rect">
            <a:avLst/>
          </a:prstGeom>
        </p:spPr>
        <p:txBody>
          <a:bodyPr vert="horz" lIns="99048" tIns="49524" rIns="99048" bIns="49524" rtlCol="0" anchor="b"/>
          <a:lstStyle>
            <a:lvl1pPr algn="r" fontAlgn="auto">
              <a:spcBef>
                <a:spcPts val="0"/>
              </a:spcBef>
              <a:spcAft>
                <a:spcPts val="0"/>
              </a:spcAft>
              <a:defRPr sz="1300" smtClean="0">
                <a:latin typeface="+mn-lt"/>
              </a:defRPr>
            </a:lvl1pPr>
          </a:lstStyle>
          <a:p>
            <a:pPr>
              <a:defRPr/>
            </a:pPr>
            <a:fld id="{DB908651-8657-42E6-9866-478A0CB9A22D}" type="slidenum">
              <a:rPr lang="tr-TR"/>
              <a:pPr>
                <a:defRPr/>
              </a:pPr>
              <a:t>‹#›</a:t>
            </a:fld>
            <a:endParaRPr lang="tr-TR"/>
          </a:p>
        </p:txBody>
      </p:sp>
    </p:spTree>
    <p:extLst>
      <p:ext uri="{BB962C8B-B14F-4D97-AF65-F5344CB8AC3E}">
        <p14:creationId xmlns:p14="http://schemas.microsoft.com/office/powerpoint/2010/main" val="2955321104"/>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5B933307-DC71-43A9-BC72-E8FF9162ABB6}" type="slidenum">
              <a:rPr lang="tr-TR">
                <a:latin typeface="Calibri" pitchFamily="34" charset="0"/>
              </a:rPr>
              <a:pPr fontAlgn="base">
                <a:spcBef>
                  <a:spcPct val="0"/>
                </a:spcBef>
                <a:spcAft>
                  <a:spcPct val="0"/>
                </a:spcAft>
              </a:pPr>
              <a:t>1</a:t>
            </a:fld>
            <a:endParaRPr lang="tr-TR">
              <a:latin typeface="Calibri" pitchFamily="34" charset="0"/>
            </a:endParaRPr>
          </a:p>
        </p:txBody>
      </p:sp>
      <p:sp>
        <p:nvSpPr>
          <p:cNvPr id="10245"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smtClean="0">
                <a:latin typeface="Calibri" pitchFamily="34" charset="0"/>
              </a:rPr>
              <a:t>BTEP205-İşletim Sistemleri</a:t>
            </a:r>
            <a:endParaRPr lang="tr-TR">
              <a:latin typeface="Calibri" pitchFamily="34" charset="0"/>
            </a:endParaRPr>
          </a:p>
        </p:txBody>
      </p:sp>
    </p:spTree>
    <p:extLst>
      <p:ext uri="{BB962C8B-B14F-4D97-AF65-F5344CB8AC3E}">
        <p14:creationId xmlns:p14="http://schemas.microsoft.com/office/powerpoint/2010/main" val="142992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latin typeface="+mj-lt"/>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0" name="Rectangle 32"/>
          <p:cNvSpPr/>
          <p:nvPr userDrawn="1"/>
        </p:nvSpPr>
        <p:spPr>
          <a:xfrm>
            <a:off x="914400" y="5048250"/>
            <a:ext cx="7315200" cy="9144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31"/>
          <p:cNvSpPr/>
          <p:nvPr userDrawn="1"/>
        </p:nvSpPr>
        <p:spPr>
          <a:xfrm>
            <a:off x="914400" y="5048250"/>
            <a:ext cx="228600" cy="9144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120429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a:xfrm>
            <a:off x="8244408" y="6376243"/>
            <a:ext cx="468312" cy="365125"/>
          </a:xfrm>
        </p:spPr>
        <p:txBody>
          <a:bodyPr/>
          <a:lstStyle>
            <a:lvl1pPr>
              <a:defRPr>
                <a:latin typeface="Times New Roman" pitchFamily="18" charset="0"/>
                <a:cs typeface="Times New Roman" pitchFamily="18" charset="0"/>
              </a:defRPr>
            </a:lvl1pPr>
          </a:lstStyle>
          <a:p>
            <a:pPr>
              <a:defRPr/>
            </a:pPr>
            <a:fld id="{83136543-FBF8-44EE-8960-9FCC14DABE76}" type="slidenum">
              <a:rPr lang="en-US" smtClean="0"/>
              <a:pPr>
                <a:defRPr/>
              </a:pPr>
              <a:t>‹#›</a:t>
            </a:fld>
            <a:endParaRPr lang="en-US" dirty="0"/>
          </a:p>
        </p:txBody>
      </p:sp>
      <p:sp>
        <p:nvSpPr>
          <p:cNvPr id="6" name="Footer Placeholder 2"/>
          <p:cNvSpPr>
            <a:spLocks noGrp="1"/>
          </p:cNvSpPr>
          <p:nvPr>
            <p:ph type="ftr" sz="quarter" idx="10"/>
          </p:nvPr>
        </p:nvSpPr>
        <p:spPr bwMode="auto">
          <a:xfrm>
            <a:off x="684213" y="6375400"/>
            <a:ext cx="7991475"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Tree>
    <p:extLst>
      <p:ext uri="{BB962C8B-B14F-4D97-AF65-F5344CB8AC3E}">
        <p14:creationId xmlns:p14="http://schemas.microsoft.com/office/powerpoint/2010/main" val="2251637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1" name="Title 1"/>
          <p:cNvSpPr>
            <a:spLocks noGrp="1"/>
          </p:cNvSpPr>
          <p:nvPr>
            <p:ph type="title"/>
          </p:nvPr>
        </p:nvSpPr>
        <p:spPr>
          <a:xfrm>
            <a:off x="457200" y="152400"/>
            <a:ext cx="8229600" cy="990600"/>
          </a:xfrm>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12" name="Content Placeholder 7"/>
          <p:cNvSpPr>
            <a:spLocks noGrp="1"/>
          </p:cNvSpPr>
          <p:nvPr>
            <p:ph sz="quarter" idx="1"/>
          </p:nvPr>
        </p:nvSpPr>
        <p:spPr>
          <a:xfrm>
            <a:off x="457200" y="1219200"/>
            <a:ext cx="8229600" cy="4937760"/>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a:spLocks noGrp="1"/>
          </p:cNvSpPr>
          <p:nvPr>
            <p:ph type="sldNum" sz="quarter" idx="11"/>
          </p:nvPr>
        </p:nvSpPr>
        <p:spPr>
          <a:xfrm>
            <a:off x="8244408" y="6376243"/>
            <a:ext cx="468312" cy="365125"/>
          </a:xfrm>
        </p:spPr>
        <p:txBody>
          <a:bodyPr/>
          <a:lstStyle>
            <a:lvl1pPr>
              <a:defRPr>
                <a:latin typeface="Times New Roman" pitchFamily="18" charset="0"/>
                <a:cs typeface="Times New Roman" pitchFamily="18" charset="0"/>
              </a:defRPr>
            </a:lvl1pPr>
          </a:lstStyle>
          <a:p>
            <a:pPr>
              <a:defRPr/>
            </a:pPr>
            <a:fld id="{83136543-FBF8-44EE-8960-9FCC14DABE76}" type="slidenum">
              <a:rPr lang="en-US" smtClean="0"/>
              <a:pPr>
                <a:defRPr/>
              </a:pPr>
              <a:t>‹#›</a:t>
            </a:fld>
            <a:endParaRPr lang="en-US" dirty="0"/>
          </a:p>
        </p:txBody>
      </p:sp>
      <p:sp>
        <p:nvSpPr>
          <p:cNvPr id="15" name="Footer Placeholder 2"/>
          <p:cNvSpPr>
            <a:spLocks noGrp="1"/>
          </p:cNvSpPr>
          <p:nvPr>
            <p:ph type="ftr" sz="quarter" idx="10"/>
          </p:nvPr>
        </p:nvSpPr>
        <p:spPr bwMode="auto">
          <a:xfrm>
            <a:off x="684213" y="6375400"/>
            <a:ext cx="7991475"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Tree>
    <p:extLst>
      <p:ext uri="{BB962C8B-B14F-4D97-AF65-F5344CB8AC3E}">
        <p14:creationId xmlns:p14="http://schemas.microsoft.com/office/powerpoint/2010/main" val="613570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val="41255095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a:xfrm>
            <a:off x="6400800" y="6356350"/>
            <a:ext cx="2289175"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tr-TR" smtClean="0"/>
              <a:t>ITEC115/ITEC190</a:t>
            </a:r>
            <a:endParaRPr lang="tr-TR"/>
          </a:p>
        </p:txBody>
      </p:sp>
      <p:sp>
        <p:nvSpPr>
          <p:cNvPr id="6" name="Slide Number Placeholder 3"/>
          <p:cNvSpPr>
            <a:spLocks noGrp="1"/>
          </p:cNvSpPr>
          <p:nvPr>
            <p:ph type="sldNum" sz="quarter" idx="12"/>
          </p:nvPr>
        </p:nvSpPr>
        <p:spPr/>
        <p:txBody>
          <a:bodyPr/>
          <a:lstStyle>
            <a:lvl1pPr>
              <a:defRPr/>
            </a:lvl1pPr>
          </a:lstStyle>
          <a:p>
            <a:pPr>
              <a:defRPr/>
            </a:pPr>
            <a:fld id="{233CB880-5203-4EB0-BB32-17401FA3E376}" type="slidenum">
              <a:rPr lang="en-US"/>
              <a:pPr>
                <a:defRPr/>
              </a:pPr>
              <a:t>‹#›</a:t>
            </a:fld>
            <a:endParaRPr lang="en-US"/>
          </a:p>
        </p:txBody>
      </p:sp>
    </p:spTree>
    <p:extLst>
      <p:ext uri="{BB962C8B-B14F-4D97-AF65-F5344CB8AC3E}">
        <p14:creationId xmlns:p14="http://schemas.microsoft.com/office/powerpoint/2010/main" val="1039672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dirty="0"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dirty="0" smtClean="0"/>
              <a:t>Click to edit Master text styles</a:t>
            </a:r>
          </a:p>
          <a:p>
            <a:pPr lvl="1"/>
            <a:r>
              <a:rPr lang="tr-TR" dirty="0" smtClean="0"/>
              <a:t>Second level</a:t>
            </a:r>
          </a:p>
          <a:p>
            <a:pPr lvl="2"/>
            <a:r>
              <a:rPr lang="tr-TR" dirty="0" smtClean="0"/>
              <a:t>Third level</a:t>
            </a:r>
          </a:p>
          <a:p>
            <a:pPr lvl="3"/>
            <a:r>
              <a:rPr lang="tr-TR" dirty="0" smtClean="0"/>
              <a:t>Fourth level</a:t>
            </a:r>
          </a:p>
          <a:p>
            <a:pPr lvl="4"/>
            <a:r>
              <a:rPr lang="tr-TR" dirty="0" smtClean="0"/>
              <a:t>Fifth level</a:t>
            </a:r>
          </a:p>
        </p:txBody>
      </p:sp>
      <p:sp>
        <p:nvSpPr>
          <p:cNvPr id="3" name="Footer Placeholder 2"/>
          <p:cNvSpPr>
            <a:spLocks noGrp="1"/>
          </p:cNvSpPr>
          <p:nvPr>
            <p:ph type="ftr" sz="quarter" idx="3"/>
          </p:nvPr>
        </p:nvSpPr>
        <p:spPr>
          <a:xfrm>
            <a:off x="684213" y="6356350"/>
            <a:ext cx="7991475" cy="365125"/>
          </a:xfrm>
          <a:prstGeom prst="rect">
            <a:avLst/>
          </a:prstGeom>
        </p:spPr>
        <p:txBody>
          <a:bodyPr vert="horz"/>
          <a:lstStyle>
            <a:lvl1pPr algn="l" eaLnBrk="1" fontAlgn="auto" latinLnBrk="0" hangingPunct="1">
              <a:spcBef>
                <a:spcPts val="0"/>
              </a:spcBef>
              <a:spcAft>
                <a:spcPts val="0"/>
              </a:spcAft>
              <a:defRPr kumimoji="0" sz="1200" dirty="0" smtClean="0">
                <a:solidFill>
                  <a:schemeClr val="tx2"/>
                </a:solidFill>
                <a:latin typeface="Times New Roman" pitchFamily="18" charset="0"/>
                <a:cs typeface="Times New Roman" pitchFamily="18" charset="0"/>
              </a:defRPr>
            </a:lvl1pPr>
          </a:lstStyle>
          <a:p>
            <a:pPr>
              <a:defRPr/>
            </a:pPr>
            <a:r>
              <a:rPr lang="tr-TR" smtClean="0"/>
              <a:t>ITEC115/ITEC190</a:t>
            </a:r>
            <a:endParaRPr lang="tr-TR" dirty="0"/>
          </a:p>
        </p:txBody>
      </p:sp>
      <p:sp>
        <p:nvSpPr>
          <p:cNvPr id="23" name="Slide Number Placeholder 22"/>
          <p:cNvSpPr>
            <a:spLocks noGrp="1"/>
          </p:cNvSpPr>
          <p:nvPr>
            <p:ph type="sldNum" sz="quarter" idx="4"/>
          </p:nvPr>
        </p:nvSpPr>
        <p:spPr>
          <a:xfrm>
            <a:off x="8675688" y="0"/>
            <a:ext cx="468312" cy="365125"/>
          </a:xfrm>
          <a:prstGeom prst="rect">
            <a:avLst/>
          </a:prstGeom>
        </p:spPr>
        <p:txBody>
          <a:bodyPr vert="horz"/>
          <a:lstStyle>
            <a:lvl1pPr algn="r" eaLnBrk="1" fontAlgn="auto" latinLnBrk="0" hangingPunct="1">
              <a:spcBef>
                <a:spcPts val="0"/>
              </a:spcBef>
              <a:spcAft>
                <a:spcPts val="0"/>
              </a:spcAft>
              <a:defRPr kumimoji="0" sz="1400" smtClean="0">
                <a:solidFill>
                  <a:schemeClr val="tx2"/>
                </a:solidFill>
                <a:latin typeface="Times New Roman" pitchFamily="18" charset="0"/>
                <a:cs typeface="Times New Roman" pitchFamily="18" charset="0"/>
              </a:defRPr>
            </a:lvl1pPr>
          </a:lstStyle>
          <a:p>
            <a:pPr>
              <a:defRPr/>
            </a:pPr>
            <a:fld id="{17F573C4-6BB1-4CF7-8AA3-E208CD667B0D}" type="slidenum">
              <a:rPr lang="tr-TR" smtClean="0"/>
              <a:pPr>
                <a:defRPr/>
              </a:pPr>
              <a:t>‹#›</a:t>
            </a:fld>
            <a:endParaRPr lang="tr-TR">
              <a:solidFill>
                <a:srgbClr val="FFFFFF"/>
              </a:solidFill>
              <a:ea typeface="+mj-ea"/>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tr-TR">
              <a:latin typeface="+mn-l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tr-TR">
              <a:latin typeface="+mn-lt"/>
            </a:endParaRPr>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dt="0"/>
  <p:txStyles>
    <p:titleStyle>
      <a:lvl1pPr algn="l" rtl="0" fontAlgn="base">
        <a:spcBef>
          <a:spcPct val="0"/>
        </a:spcBef>
        <a:spcAft>
          <a:spcPct val="0"/>
        </a:spcAft>
        <a:defRPr sz="3200" kern="1200">
          <a:solidFill>
            <a:schemeClr val="tx2"/>
          </a:solidFill>
          <a:latin typeface="Times New Roman" pitchFamily="18" charset="0"/>
          <a:ea typeface="+mj-ea"/>
          <a:cs typeface="Times New Roman" pitchFamily="18" charset="0"/>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Times New Roman" pitchFamily="18" charset="0"/>
          <a:ea typeface="+mn-ea"/>
          <a:cs typeface="Times New Roman" pitchFamily="18" charset="0"/>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Times New Roman" pitchFamily="18" charset="0"/>
          <a:ea typeface="+mn-ea"/>
          <a:cs typeface="Times New Roman" pitchFamily="18" charset="0"/>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Times New Roman" pitchFamily="18" charset="0"/>
          <a:ea typeface="+mn-ea"/>
          <a:cs typeface="Times New Roman" pitchFamily="18" charset="0"/>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Times New Roman" pitchFamily="18" charset="0"/>
          <a:ea typeface="+mn-ea"/>
          <a:cs typeface="Times New Roman" pitchFamily="18" charset="0"/>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Times New Roman" pitchFamily="18" charset="0"/>
          <a:ea typeface="+mn-ea"/>
          <a:cs typeface="Times New Roman" pitchFamily="18"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t.emu.edu.tr/courses/it/comp190/userfiles/images/yenibilgisay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106" y="1418856"/>
            <a:ext cx="2569680" cy="214693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187624" y="3789040"/>
            <a:ext cx="6984776" cy="1080120"/>
          </a:xfrm>
        </p:spPr>
        <p:txBody>
          <a:bodyPr>
            <a:noAutofit/>
          </a:bodyPr>
          <a:lstStyle/>
          <a:p>
            <a:pPr algn="l" fontAlgn="auto">
              <a:spcAft>
                <a:spcPts val="0"/>
              </a:spcAft>
              <a:defRPr/>
            </a:pPr>
            <a:r>
              <a:rPr lang="en-US" sz="2800" b="1" dirty="0" smtClean="0">
                <a:ln w="12700">
                  <a:solidFill>
                    <a:schemeClr val="tx2">
                      <a:satMod val="155000"/>
                    </a:schemeClr>
                  </a:solidFill>
                  <a:prstDash val="solid"/>
                </a:ln>
                <a:solidFill>
                  <a:schemeClr val="bg2">
                    <a:tint val="85000"/>
                    <a:satMod val="155000"/>
                  </a:schemeClr>
                </a:solidFill>
              </a:rPr>
              <a:t>ITEC115</a:t>
            </a:r>
            <a:r>
              <a:rPr lang="tr-TR" sz="2800" b="1" dirty="0">
                <a:ln w="12700">
                  <a:solidFill>
                    <a:schemeClr val="tx2">
                      <a:satMod val="155000"/>
                    </a:schemeClr>
                  </a:solidFill>
                  <a:prstDash val="solid"/>
                </a:ln>
                <a:solidFill>
                  <a:schemeClr val="bg2">
                    <a:tint val="85000"/>
                    <a:satMod val="155000"/>
                  </a:schemeClr>
                </a:solidFill>
              </a:rPr>
              <a:t> </a:t>
            </a:r>
            <a:r>
              <a:rPr lang="tr-TR" sz="2800" b="1" dirty="0" smtClean="0">
                <a:ln w="12700">
                  <a:solidFill>
                    <a:schemeClr val="tx2">
                      <a:satMod val="155000"/>
                    </a:schemeClr>
                  </a:solidFill>
                  <a:prstDash val="solid"/>
                </a:ln>
                <a:solidFill>
                  <a:schemeClr val="bg2">
                    <a:tint val="85000"/>
                    <a:satMod val="155000"/>
                  </a:schemeClr>
                </a:solidFill>
              </a:rPr>
              <a:t>- </a:t>
            </a:r>
            <a:r>
              <a:rPr lang="tr-TR" sz="2800" b="1" dirty="0">
                <a:ln w="12700">
                  <a:solidFill>
                    <a:schemeClr val="tx2">
                      <a:satMod val="155000"/>
                    </a:schemeClr>
                  </a:solidFill>
                  <a:prstDash val="solid"/>
                </a:ln>
                <a:solidFill>
                  <a:schemeClr val="bg2">
                    <a:tint val="85000"/>
                    <a:satMod val="155000"/>
                  </a:schemeClr>
                </a:solidFill>
              </a:rPr>
              <a:t>BİLGİSAYARA GİRİŞ</a:t>
            </a:r>
            <a:r>
              <a:rPr lang="tr-TR" sz="2800" b="1" dirty="0" smtClean="0">
                <a:ln w="12700">
                  <a:solidFill>
                    <a:schemeClr val="tx2">
                      <a:satMod val="155000"/>
                    </a:schemeClr>
                  </a:solidFill>
                  <a:prstDash val="solid"/>
                </a:ln>
                <a:solidFill>
                  <a:schemeClr val="bg2">
                    <a:tint val="85000"/>
                    <a:satMod val="155000"/>
                  </a:schemeClr>
                </a:solidFill>
              </a:rPr>
              <a:t/>
            </a:r>
            <a:br>
              <a:rPr lang="tr-TR" sz="2800" b="1" dirty="0" smtClean="0">
                <a:ln w="12700">
                  <a:solidFill>
                    <a:schemeClr val="tx2">
                      <a:satMod val="155000"/>
                    </a:schemeClr>
                  </a:solidFill>
                  <a:prstDash val="solid"/>
                </a:ln>
                <a:solidFill>
                  <a:schemeClr val="bg2">
                    <a:tint val="85000"/>
                    <a:satMod val="155000"/>
                  </a:schemeClr>
                </a:solidFill>
              </a:rPr>
            </a:br>
            <a:r>
              <a:rPr lang="en-US" sz="2800" b="1" dirty="0" smtClean="0">
                <a:ln w="12700">
                  <a:solidFill>
                    <a:schemeClr val="tx2">
                      <a:satMod val="155000"/>
                    </a:schemeClr>
                  </a:solidFill>
                  <a:prstDash val="solid"/>
                </a:ln>
                <a:solidFill>
                  <a:schemeClr val="bg2">
                    <a:tint val="85000"/>
                    <a:satMod val="155000"/>
                  </a:schemeClr>
                </a:solidFill>
              </a:rPr>
              <a:t>ITEC190</a:t>
            </a:r>
            <a:r>
              <a:rPr lang="tr-TR" sz="2800" b="1" dirty="0" smtClean="0">
                <a:ln w="12700">
                  <a:solidFill>
                    <a:schemeClr val="tx2">
                      <a:satMod val="155000"/>
                    </a:schemeClr>
                  </a:solidFill>
                  <a:prstDash val="solid"/>
                </a:ln>
                <a:solidFill>
                  <a:schemeClr val="bg2">
                    <a:tint val="85000"/>
                    <a:satMod val="155000"/>
                  </a:schemeClr>
                </a:solidFill>
              </a:rPr>
              <a:t> - HUKUK İÇİN BİLGİSAYAR</a:t>
            </a:r>
            <a:endParaRPr lang="tr-TR" sz="2800" b="1" dirty="0">
              <a:ln w="12700">
                <a:solidFill>
                  <a:schemeClr val="tx2">
                    <a:satMod val="155000"/>
                  </a:schemeClr>
                </a:solidFill>
                <a:prstDash val="solid"/>
              </a:ln>
              <a:solidFill>
                <a:schemeClr val="bg2">
                  <a:tint val="85000"/>
                  <a:satMod val="155000"/>
                </a:schemeClr>
              </a:solidFill>
            </a:endParaRPr>
          </a:p>
        </p:txBody>
      </p:sp>
      <p:sp>
        <p:nvSpPr>
          <p:cNvPr id="2" name="Subtitle 1"/>
          <p:cNvSpPr>
            <a:spLocks noGrp="1"/>
          </p:cNvSpPr>
          <p:nvPr>
            <p:ph type="subTitle" idx="1"/>
          </p:nvPr>
        </p:nvSpPr>
        <p:spPr>
          <a:xfrm>
            <a:off x="1187624" y="5074136"/>
            <a:ext cx="6858000" cy="576064"/>
          </a:xfrm>
        </p:spPr>
        <p:txBody>
          <a:bodyPr>
            <a:noAutofit/>
          </a:bodyPr>
          <a:lstStyle/>
          <a:p>
            <a:pPr algn="l" fontAlgn="auto">
              <a:spcAft>
                <a:spcPts val="0"/>
              </a:spcAft>
              <a:defRPr/>
            </a:pPr>
            <a:r>
              <a:rPr lang="en-US" sz="2400" b="1" dirty="0" smtClean="0">
                <a:ln w="12700">
                  <a:solidFill>
                    <a:schemeClr val="tx2">
                      <a:satMod val="155000"/>
                    </a:schemeClr>
                  </a:solidFill>
                  <a:prstDash val="solid"/>
                </a:ln>
                <a:solidFill>
                  <a:schemeClr val="bg2">
                    <a:tint val="85000"/>
                    <a:satMod val="155000"/>
                  </a:schemeClr>
                </a:solidFill>
              </a:rPr>
              <a:t>KONU 10</a:t>
            </a:r>
            <a:endParaRPr lang="tr-TR" sz="2400" b="1" dirty="0">
              <a:ln w="12700">
                <a:solidFill>
                  <a:schemeClr val="tx2">
                    <a:satMod val="155000"/>
                  </a:schemeClr>
                </a:solidFill>
                <a:prstDash val="solid"/>
              </a:ln>
              <a:solidFill>
                <a:schemeClr val="bg2">
                  <a:tint val="85000"/>
                  <a:satMod val="155000"/>
                </a:schemeClr>
              </a:solidFill>
            </a:endParaRPr>
          </a:p>
          <a:p>
            <a:pPr algn="l" fontAlgn="auto">
              <a:spcAft>
                <a:spcPts val="0"/>
              </a:spcAft>
              <a:defRPr/>
            </a:pPr>
            <a:r>
              <a:rPr lang="en-US" sz="2400" b="1" dirty="0" smtClean="0">
                <a:ln w="12700">
                  <a:solidFill>
                    <a:schemeClr val="tx2">
                      <a:satMod val="155000"/>
                    </a:schemeClr>
                  </a:solidFill>
                  <a:prstDash val="solid"/>
                </a:ln>
                <a:solidFill>
                  <a:schemeClr val="bg2">
                    <a:tint val="85000"/>
                    <a:satMod val="155000"/>
                  </a:schemeClr>
                </a:solidFill>
              </a:rPr>
              <a:t>B</a:t>
            </a:r>
            <a:r>
              <a:rPr lang="tr-TR" sz="2400" b="1" dirty="0" smtClean="0">
                <a:ln w="12700">
                  <a:solidFill>
                    <a:schemeClr val="tx2">
                      <a:satMod val="155000"/>
                    </a:schemeClr>
                  </a:solidFill>
                  <a:prstDash val="solid"/>
                </a:ln>
                <a:solidFill>
                  <a:schemeClr val="bg2">
                    <a:tint val="85000"/>
                    <a:satMod val="155000"/>
                  </a:schemeClr>
                </a:solidFill>
              </a:rPr>
              <a:t>İLİŞİM TEKNOLOJİLERİ</a:t>
            </a:r>
            <a:endParaRPr lang="tr-T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395536" y="404664"/>
            <a:ext cx="8352928" cy="954107"/>
          </a:xfrm>
          <a:prstGeom prst="rect">
            <a:avLst/>
          </a:prstGeom>
          <a:noFill/>
        </p:spPr>
        <p:txBody>
          <a:bodyPr>
            <a:spAutoFit/>
          </a:bodyPr>
          <a:lstStyle/>
          <a:p>
            <a:pPr algn="ctr" fontAlgn="auto">
              <a:spcBef>
                <a:spcPts val="0"/>
              </a:spcBef>
              <a:spcAft>
                <a:spcPts val="0"/>
              </a:spcAft>
              <a:defRPr/>
            </a:pPr>
            <a:r>
              <a:rPr lang="tr-TR" sz="2800" b="1" dirty="0">
                <a:ln w="12700">
                  <a:solidFill>
                    <a:schemeClr val="tx2">
                      <a:satMod val="155000"/>
                    </a:schemeClr>
                  </a:solidFill>
                  <a:prstDash val="solid"/>
                </a:ln>
                <a:solidFill>
                  <a:schemeClr val="bg2">
                    <a:tint val="85000"/>
                    <a:satMod val="155000"/>
                  </a:schemeClr>
                </a:solidFill>
                <a:latin typeface="+mj-lt"/>
              </a:rPr>
              <a:t>Doğu Akdeniz Üniversitesi</a:t>
            </a:r>
          </a:p>
          <a:p>
            <a:pPr algn="ctr" fontAlgn="auto">
              <a:spcBef>
                <a:spcPts val="0"/>
              </a:spcBef>
              <a:spcAft>
                <a:spcPts val="0"/>
              </a:spcAft>
              <a:defRPr/>
            </a:pPr>
            <a:r>
              <a:rPr lang="tr-TR" sz="2800" b="1" dirty="0" smtClean="0">
                <a:ln w="12700">
                  <a:solidFill>
                    <a:schemeClr val="tx2">
                      <a:satMod val="155000"/>
                    </a:schemeClr>
                  </a:solidFill>
                  <a:prstDash val="solid"/>
                </a:ln>
                <a:solidFill>
                  <a:schemeClr val="bg2">
                    <a:tint val="85000"/>
                    <a:satMod val="155000"/>
                  </a:schemeClr>
                </a:solidFill>
                <a:latin typeface="+mj-lt"/>
              </a:rPr>
              <a:t>Bilgisayar </a:t>
            </a:r>
            <a:r>
              <a:rPr lang="tr-TR" sz="2800" b="1" dirty="0">
                <a:ln w="12700">
                  <a:solidFill>
                    <a:schemeClr val="tx2">
                      <a:satMod val="155000"/>
                    </a:schemeClr>
                  </a:solidFill>
                  <a:prstDash val="solid"/>
                </a:ln>
                <a:solidFill>
                  <a:schemeClr val="bg2">
                    <a:tint val="85000"/>
                    <a:satMod val="155000"/>
                  </a:schemeClr>
                </a:solidFill>
                <a:latin typeface="+mj-lt"/>
              </a:rPr>
              <a:t>ve Teknoloji </a:t>
            </a:r>
            <a:r>
              <a:rPr lang="tr-TR" sz="2800" b="1" dirty="0" smtClean="0">
                <a:ln w="12700">
                  <a:solidFill>
                    <a:schemeClr val="tx2">
                      <a:satMod val="155000"/>
                    </a:schemeClr>
                  </a:solidFill>
                  <a:prstDash val="solid"/>
                </a:ln>
                <a:solidFill>
                  <a:schemeClr val="bg2">
                    <a:tint val="85000"/>
                    <a:satMod val="155000"/>
                  </a:schemeClr>
                </a:solidFill>
                <a:latin typeface="+mj-lt"/>
              </a:rPr>
              <a:t>Yüksek Okulu</a:t>
            </a:r>
            <a:endParaRPr lang="tr-TR" sz="2800" b="1" dirty="0">
              <a:ln w="12700">
                <a:solidFill>
                  <a:schemeClr val="tx2">
                    <a:satMod val="155000"/>
                  </a:schemeClr>
                </a:solidFill>
                <a:prstDash val="solid"/>
              </a:ln>
              <a:solidFill>
                <a:schemeClr val="bg2">
                  <a:tint val="85000"/>
                  <a:satMod val="15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tr-TR" altLang="en-US" dirty="0"/>
              <a:t>Zararlı Yazılımlar</a:t>
            </a:r>
            <a:endParaRPr lang="tr-TR" altLang="en-US" dirty="0" smtClean="0">
              <a:solidFill>
                <a:srgbClr val="0070C0"/>
              </a:solidFill>
            </a:endParaRPr>
          </a:p>
        </p:txBody>
      </p:sp>
      <p:sp>
        <p:nvSpPr>
          <p:cNvPr id="12292" name="Content Placeholder 4"/>
          <p:cNvSpPr>
            <a:spLocks noGrp="1"/>
          </p:cNvSpPr>
          <p:nvPr>
            <p:ph sz="quarter" idx="1"/>
          </p:nvPr>
        </p:nvSpPr>
        <p:spPr>
          <a:xfrm>
            <a:off x="395536" y="1412776"/>
            <a:ext cx="8280920" cy="4752528"/>
          </a:xfrm>
        </p:spPr>
        <p:txBody>
          <a:bodyPr/>
          <a:lstStyle/>
          <a:p>
            <a:pPr>
              <a:spcBef>
                <a:spcPts val="300"/>
              </a:spcBef>
              <a:spcAft>
                <a:spcPts val="300"/>
              </a:spcAft>
              <a:buFont typeface="Wingdings" pitchFamily="2" charset="2"/>
              <a:buChar char="Ø"/>
            </a:pPr>
            <a:endParaRPr lang="tr-TR" altLang="en-US" sz="2400" dirty="0" smtClean="0"/>
          </a:p>
          <a:p>
            <a:pPr>
              <a:spcBef>
                <a:spcPts val="300"/>
              </a:spcBef>
              <a:spcAft>
                <a:spcPts val="300"/>
              </a:spcAft>
              <a:buFont typeface="Wingdings" pitchFamily="2" charset="2"/>
              <a:buChar char="Ø"/>
            </a:pPr>
            <a:r>
              <a:rPr lang="tr-TR" altLang="en-US" sz="2400" b="1" dirty="0" smtClean="0"/>
              <a:t>Virüs (virus)</a:t>
            </a:r>
            <a:r>
              <a:rPr lang="tr-TR" altLang="en-US" sz="2400" dirty="0" smtClean="0"/>
              <a:t>, kullanıcının </a:t>
            </a:r>
            <a:r>
              <a:rPr lang="tr-TR" altLang="en-US" sz="2400" dirty="0"/>
              <a:t>bilgisi haricinde </a:t>
            </a:r>
            <a:r>
              <a:rPr lang="tr-TR" altLang="en-US" sz="2400" dirty="0" smtClean="0"/>
              <a:t>bilgisayarda çalışan </a:t>
            </a:r>
            <a:r>
              <a:rPr lang="tr-TR" altLang="en-US" sz="2400" dirty="0"/>
              <a:t>bir </a:t>
            </a:r>
            <a:r>
              <a:rPr lang="tr-TR" altLang="en-US" sz="2400" dirty="0" smtClean="0"/>
              <a:t>yazılımdır. </a:t>
            </a:r>
          </a:p>
          <a:p>
            <a:pPr>
              <a:spcBef>
                <a:spcPts val="300"/>
              </a:spcBef>
              <a:spcAft>
                <a:spcPts val="300"/>
              </a:spcAft>
              <a:buFont typeface="Wingdings" pitchFamily="2" charset="2"/>
              <a:buChar char="Ø"/>
            </a:pPr>
            <a:r>
              <a:rPr lang="tr-TR" altLang="en-US" sz="2400" dirty="0" smtClean="0"/>
              <a:t>Virüsler </a:t>
            </a:r>
            <a:r>
              <a:rPr lang="tr-TR" altLang="en-US" sz="2400" dirty="0"/>
              <a:t>çoğalabilme yeteneğine sahiptir ve kendilerini bilgisayarın her yerine bulaştırabilirler</a:t>
            </a:r>
            <a:r>
              <a:rPr lang="tr-TR" altLang="en-US" sz="2400" dirty="0" smtClean="0"/>
              <a:t>.</a:t>
            </a:r>
          </a:p>
          <a:p>
            <a:pPr>
              <a:spcBef>
                <a:spcPts val="300"/>
              </a:spcBef>
              <a:spcAft>
                <a:spcPts val="300"/>
              </a:spcAft>
              <a:buFont typeface="Wingdings" pitchFamily="2" charset="2"/>
              <a:buChar char="Ø"/>
            </a:pPr>
            <a:r>
              <a:rPr lang="tr-TR" altLang="en-US" sz="2400" dirty="0"/>
              <a:t>Bilgisayarın normalden daha yavaş </a:t>
            </a:r>
            <a:r>
              <a:rPr lang="tr-TR" altLang="en-US" sz="2400" dirty="0" smtClean="0"/>
              <a:t>çalışmasına, normal olmayan </a:t>
            </a:r>
            <a:r>
              <a:rPr lang="tr-TR" altLang="en-US" sz="2400" dirty="0"/>
              <a:t>hata </a:t>
            </a:r>
            <a:r>
              <a:rPr lang="tr-TR" altLang="en-US" sz="2400" dirty="0" smtClean="0"/>
              <a:t>mesajlarına, bilgisayarın kilitlenmesine, bilgisayarın </a:t>
            </a:r>
            <a:r>
              <a:rPr lang="tr-TR" altLang="en-US" sz="2400" dirty="0"/>
              <a:t>istem dışı davranışlarda </a:t>
            </a:r>
            <a:r>
              <a:rPr lang="tr-TR" altLang="en-US" sz="2400" dirty="0" smtClean="0"/>
              <a:t>bulunmasına, simgelerin </a:t>
            </a:r>
            <a:r>
              <a:rPr lang="tr-TR" altLang="en-US" sz="2400" dirty="0"/>
              <a:t>kaybolması veya yanlış </a:t>
            </a:r>
            <a:r>
              <a:rPr lang="tr-TR" altLang="en-US" sz="2400" dirty="0" smtClean="0"/>
              <a:t>görünmesine, otomatik </a:t>
            </a:r>
            <a:r>
              <a:rPr lang="tr-TR" altLang="en-US" sz="2400" dirty="0"/>
              <a:t>olarak </a:t>
            </a:r>
            <a:r>
              <a:rPr lang="tr-TR" altLang="en-US" sz="2400" dirty="0" smtClean="0"/>
              <a:t>klasörler </a:t>
            </a:r>
            <a:r>
              <a:rPr lang="tr-TR" altLang="en-US" sz="2400" dirty="0"/>
              <a:t>ve </a:t>
            </a:r>
            <a:r>
              <a:rPr lang="tr-TR" altLang="en-US" sz="2400" dirty="0" smtClean="0"/>
              <a:t>dosyalar yaratılmasına sebep olabilirler.</a:t>
            </a:r>
            <a:endParaRPr lang="tr-TR" alt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8197" y="19751"/>
            <a:ext cx="1435055" cy="1104993"/>
          </a:xfrm>
          <a:prstGeom prst="rect">
            <a:avLst/>
          </a:prstGeom>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10</a:t>
            </a:fld>
            <a:endParaRPr lang="en-US" dirty="0"/>
          </a:p>
        </p:txBody>
      </p:sp>
    </p:spTree>
    <p:extLst>
      <p:ext uri="{BB962C8B-B14F-4D97-AF65-F5344CB8AC3E}">
        <p14:creationId xmlns:p14="http://schemas.microsoft.com/office/powerpoint/2010/main" val="2260064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tr-TR" altLang="en-US" dirty="0"/>
              <a:t>Zararlı Yazılımlar</a:t>
            </a:r>
            <a:endParaRPr lang="tr-TR" altLang="en-US" dirty="0" smtClean="0">
              <a:solidFill>
                <a:schemeClr val="tx1"/>
              </a:solidFill>
            </a:endParaRPr>
          </a:p>
        </p:txBody>
      </p:sp>
      <p:sp>
        <p:nvSpPr>
          <p:cNvPr id="12292" name="Content Placeholder 4"/>
          <p:cNvSpPr>
            <a:spLocks noGrp="1"/>
          </p:cNvSpPr>
          <p:nvPr>
            <p:ph sz="quarter" idx="1"/>
          </p:nvPr>
        </p:nvSpPr>
        <p:spPr>
          <a:xfrm>
            <a:off x="395536" y="1340768"/>
            <a:ext cx="8352928" cy="4824536"/>
          </a:xfrm>
        </p:spPr>
        <p:txBody>
          <a:bodyPr/>
          <a:lstStyle/>
          <a:p>
            <a:pPr>
              <a:spcAft>
                <a:spcPts val="600"/>
              </a:spcAft>
              <a:buFont typeface="Wingdings" pitchFamily="2" charset="2"/>
              <a:buChar char="Ø"/>
            </a:pPr>
            <a:r>
              <a:rPr lang="tr-TR" altLang="en-US" sz="2400" b="1" dirty="0" smtClean="0"/>
              <a:t>Casus (spyware), </a:t>
            </a:r>
            <a:r>
              <a:rPr lang="tr-TR" altLang="en-US" sz="2400" dirty="0"/>
              <a:t>farkında olmadan bir web sitesinden </a:t>
            </a:r>
            <a:r>
              <a:rPr lang="tr-TR" altLang="en-US" sz="2400" dirty="0" smtClean="0"/>
              <a:t>indirilebilen veya </a:t>
            </a:r>
            <a:r>
              <a:rPr lang="tr-TR" altLang="en-US" sz="2400" dirty="0"/>
              <a:t>herhangi bir üçüncü parti yazılım ile birlikte yüklenebilen kötü amaçlı bir yazılım tipidir.</a:t>
            </a:r>
          </a:p>
          <a:p>
            <a:pPr>
              <a:spcAft>
                <a:spcPts val="600"/>
              </a:spcAft>
              <a:buFont typeface="Wingdings" pitchFamily="2" charset="2"/>
              <a:buChar char="Ø"/>
            </a:pPr>
            <a:r>
              <a:rPr lang="tr-TR" altLang="en-US" sz="2400" dirty="0" smtClean="0"/>
              <a:t>Genelde</a:t>
            </a:r>
            <a:r>
              <a:rPr lang="tr-TR" altLang="en-US" sz="2400" dirty="0"/>
              <a:t>, kullanıcının izni olmaksızın kişisel bilgilerini toplar</a:t>
            </a:r>
            <a:r>
              <a:rPr lang="tr-TR" altLang="en-US" sz="2400" dirty="0" smtClean="0"/>
              <a:t>.</a:t>
            </a:r>
          </a:p>
          <a:p>
            <a:pPr>
              <a:spcAft>
                <a:spcPts val="600"/>
              </a:spcAft>
              <a:buFont typeface="Wingdings" pitchFamily="2" charset="2"/>
              <a:buChar char="Ø"/>
            </a:pPr>
            <a:r>
              <a:rPr lang="tr-TR" altLang="en-US" sz="2400" dirty="0"/>
              <a:t>Herhangi bir kullanıcı etkileşimi olmaksızın bilgisayar ayarlarını değiştirebilmektedirler</a:t>
            </a:r>
            <a:r>
              <a:rPr lang="tr-TR" altLang="en-US" sz="2400" dirty="0" smtClean="0"/>
              <a:t>. </a:t>
            </a:r>
          </a:p>
          <a:p>
            <a:pPr>
              <a:spcAft>
                <a:spcPts val="600"/>
              </a:spcAft>
              <a:buFont typeface="Wingdings" pitchFamily="2" charset="2"/>
              <a:buChar char="Ø"/>
            </a:pPr>
            <a:r>
              <a:rPr lang="tr-TR" altLang="en-US" sz="2400" dirty="0" smtClean="0"/>
              <a:t>Çoğunlukla </a:t>
            </a:r>
            <a:r>
              <a:rPr lang="tr-TR" altLang="en-US" sz="2400" dirty="0"/>
              <a:t>web reklamları ile bütünleştirilmiştir.</a:t>
            </a:r>
          </a:p>
          <a:p>
            <a:pPr>
              <a:spcAft>
                <a:spcPts val="600"/>
              </a:spcAft>
              <a:buFont typeface="Wingdings" pitchFamily="2" charset="2"/>
              <a:buChar char="Ø"/>
            </a:pPr>
            <a:r>
              <a:rPr lang="tr-TR" altLang="en-US" sz="2400" dirty="0"/>
              <a:t>En belirgin bulgusu, </a:t>
            </a:r>
            <a:r>
              <a:rPr lang="tr-TR" altLang="en-US" sz="2400" dirty="0" smtClean="0"/>
              <a:t>web tarayıcı programların </a:t>
            </a:r>
            <a:r>
              <a:rPr lang="tr-TR" altLang="en-US" sz="2400" dirty="0"/>
              <a:t>açılış sayfasının değiştirilmesidir.</a:t>
            </a:r>
          </a:p>
          <a:p>
            <a:pPr>
              <a:spcAft>
                <a:spcPts val="600"/>
              </a:spcAft>
              <a:buFont typeface="Wingdings" pitchFamily="2" charset="2"/>
              <a:buChar char="Ø"/>
            </a:pPr>
            <a:r>
              <a:rPr lang="tr-TR" altLang="en-US" sz="2400" dirty="0"/>
              <a:t>Özellikle ücretsiz yazılım araçlarının kurulumlarına dikkat </a:t>
            </a:r>
            <a:r>
              <a:rPr lang="tr-TR" altLang="en-US" sz="2400" dirty="0" smtClean="0"/>
              <a:t>edilmelidir.</a:t>
            </a:r>
            <a:endParaRPr lang="tr-TR" altLang="en-US" sz="2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4587" y="15128"/>
            <a:ext cx="1603917" cy="1069277"/>
          </a:xfrm>
          <a:prstGeom prst="rect">
            <a:avLst/>
          </a:prstGeom>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11</a:t>
            </a:fld>
            <a:endParaRPr lang="en-US" dirty="0"/>
          </a:p>
        </p:txBody>
      </p:sp>
    </p:spTree>
    <p:extLst>
      <p:ext uri="{BB962C8B-B14F-4D97-AF65-F5344CB8AC3E}">
        <p14:creationId xmlns:p14="http://schemas.microsoft.com/office/powerpoint/2010/main" val="13323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tr-TR" altLang="en-US" dirty="0"/>
              <a:t>Zararlı Yazılımlar</a:t>
            </a:r>
            <a:endParaRPr lang="tr-TR" altLang="en-US" dirty="0" smtClean="0">
              <a:solidFill>
                <a:srgbClr val="0070C0"/>
              </a:solidFill>
            </a:endParaRPr>
          </a:p>
        </p:txBody>
      </p:sp>
      <p:sp>
        <p:nvSpPr>
          <p:cNvPr id="12292" name="Content Placeholder 4"/>
          <p:cNvSpPr>
            <a:spLocks noGrp="1"/>
          </p:cNvSpPr>
          <p:nvPr>
            <p:ph sz="quarter" idx="1"/>
          </p:nvPr>
        </p:nvSpPr>
        <p:spPr>
          <a:xfrm>
            <a:off x="467544" y="1268760"/>
            <a:ext cx="8280920" cy="4824536"/>
          </a:xfrm>
        </p:spPr>
        <p:txBody>
          <a:bodyPr/>
          <a:lstStyle/>
          <a:p>
            <a:pPr>
              <a:spcBef>
                <a:spcPts val="300"/>
              </a:spcBef>
              <a:spcAft>
                <a:spcPts val="300"/>
              </a:spcAft>
              <a:buFont typeface="Wingdings" pitchFamily="2" charset="2"/>
              <a:buChar char="Ø"/>
            </a:pPr>
            <a:r>
              <a:rPr lang="tr-TR" altLang="en-US" sz="2400" b="1" dirty="0" smtClean="0"/>
              <a:t>Korku (scareware)</a:t>
            </a:r>
            <a:r>
              <a:rPr lang="tr-TR" altLang="en-US" sz="2400" dirty="0" smtClean="0"/>
              <a:t> yazılımlarının amacı verdiği mesajlarla insanları korkutarak </a:t>
            </a:r>
            <a:r>
              <a:rPr lang="tr-TR" altLang="en-US" sz="2400" dirty="0"/>
              <a:t>para kazanmaktır.</a:t>
            </a:r>
          </a:p>
          <a:p>
            <a:pPr>
              <a:spcBef>
                <a:spcPts val="300"/>
              </a:spcBef>
              <a:spcAft>
                <a:spcPts val="300"/>
              </a:spcAft>
              <a:buFont typeface="Wingdings" pitchFamily="2" charset="2"/>
              <a:buChar char="Ø"/>
            </a:pPr>
            <a:r>
              <a:rPr lang="tr-TR" altLang="en-US" sz="2400" dirty="0" smtClean="0"/>
              <a:t>Genelde bilgisayarın </a:t>
            </a:r>
            <a:r>
              <a:rPr lang="tr-TR" altLang="en-US" sz="2400" dirty="0"/>
              <a:t>pek çok virüs tarafından ele geçirildiğini ve temizlenebilmesi için belirli bir yazılıma lisans ücreti </a:t>
            </a:r>
            <a:r>
              <a:rPr lang="tr-TR" altLang="en-US" sz="2400" dirty="0" smtClean="0"/>
              <a:t>ödemek gerektiği mesajı verilir.</a:t>
            </a:r>
          </a:p>
        </p:txBody>
      </p:sp>
      <p:pic>
        <p:nvPicPr>
          <p:cNvPr id="1026" name="Picture 2" descr="http://apexitsol.com/wp-content/uploads/2015/04/scarew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522" y="3270236"/>
            <a:ext cx="4458359" cy="298416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12</a:t>
            </a:fld>
            <a:endParaRPr lang="en-US" dirty="0"/>
          </a:p>
        </p:txBody>
      </p:sp>
    </p:spTree>
    <p:extLst>
      <p:ext uri="{BB962C8B-B14F-4D97-AF65-F5344CB8AC3E}">
        <p14:creationId xmlns:p14="http://schemas.microsoft.com/office/powerpoint/2010/main" val="190926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tr-TR" altLang="en-US" dirty="0"/>
              <a:t>Zararlı Yazılımlar</a:t>
            </a:r>
            <a:endParaRPr lang="tr-TR" altLang="en-US" dirty="0" smtClean="0">
              <a:solidFill>
                <a:srgbClr val="0070C0"/>
              </a:solidFill>
            </a:endParaRPr>
          </a:p>
        </p:txBody>
      </p:sp>
      <p:sp>
        <p:nvSpPr>
          <p:cNvPr id="12292" name="Content Placeholder 4"/>
          <p:cNvSpPr>
            <a:spLocks noGrp="1"/>
          </p:cNvSpPr>
          <p:nvPr>
            <p:ph sz="quarter" idx="1"/>
          </p:nvPr>
        </p:nvSpPr>
        <p:spPr>
          <a:xfrm>
            <a:off x="503548" y="1340768"/>
            <a:ext cx="8172908" cy="4752528"/>
          </a:xfrm>
        </p:spPr>
        <p:txBody>
          <a:bodyPr/>
          <a:lstStyle/>
          <a:p>
            <a:pPr>
              <a:spcBef>
                <a:spcPts val="300"/>
              </a:spcBef>
              <a:spcAft>
                <a:spcPts val="300"/>
              </a:spcAft>
              <a:buFont typeface="Wingdings" pitchFamily="2" charset="2"/>
              <a:buChar char="Ø"/>
            </a:pPr>
            <a:r>
              <a:rPr lang="tr-TR" altLang="en-US" sz="2400" b="1" dirty="0" smtClean="0"/>
              <a:t>Reklam (adware)</a:t>
            </a:r>
            <a:r>
              <a:rPr lang="tr-TR" altLang="en-US" sz="2400" dirty="0" smtClean="0"/>
              <a:t> yazılımları reklam </a:t>
            </a:r>
            <a:r>
              <a:rPr lang="tr-TR" altLang="en-US" sz="2400" dirty="0"/>
              <a:t>amaçlı yazılımlardır.</a:t>
            </a:r>
          </a:p>
          <a:p>
            <a:pPr>
              <a:spcBef>
                <a:spcPts val="300"/>
              </a:spcBef>
              <a:spcAft>
                <a:spcPts val="300"/>
              </a:spcAft>
              <a:buFont typeface="Wingdings" pitchFamily="2" charset="2"/>
              <a:buChar char="Ø"/>
            </a:pPr>
            <a:r>
              <a:rPr lang="tr-TR" altLang="en-US" sz="2400" dirty="0" smtClean="0"/>
              <a:t>Bu </a:t>
            </a:r>
            <a:r>
              <a:rPr lang="tr-TR" altLang="en-US" sz="2400" dirty="0"/>
              <a:t>reklamlar genelde </a:t>
            </a:r>
            <a:r>
              <a:rPr lang="tr-TR" altLang="en-US" sz="2400" dirty="0" err="1"/>
              <a:t>popup</a:t>
            </a:r>
            <a:r>
              <a:rPr lang="tr-TR" altLang="en-US" sz="2400" dirty="0"/>
              <a:t> (açılır pencere) şeklindedir.</a:t>
            </a:r>
          </a:p>
          <a:p>
            <a:pPr>
              <a:spcBef>
                <a:spcPts val="300"/>
              </a:spcBef>
              <a:spcAft>
                <a:spcPts val="300"/>
              </a:spcAft>
              <a:buFont typeface="Wingdings" pitchFamily="2" charset="2"/>
              <a:buChar char="Ø"/>
            </a:pPr>
            <a:r>
              <a:rPr lang="tr-TR" altLang="en-US" sz="2400" dirty="0" smtClean="0"/>
              <a:t>Bilgisayara </a:t>
            </a:r>
            <a:r>
              <a:rPr lang="tr-TR" altLang="en-US" sz="2400" dirty="0"/>
              <a:t>zarardan çok kullanıcıya sıkıntı </a:t>
            </a:r>
            <a:r>
              <a:rPr lang="tr-TR" altLang="en-US" sz="2400" dirty="0" smtClean="0"/>
              <a:t>verirler</a:t>
            </a:r>
            <a:r>
              <a:rPr lang="tr-TR" altLang="en-US" sz="2400" dirty="0"/>
              <a:t>.</a:t>
            </a:r>
          </a:p>
          <a:p>
            <a:pPr>
              <a:spcBef>
                <a:spcPts val="300"/>
              </a:spcBef>
              <a:spcAft>
                <a:spcPts val="300"/>
              </a:spcAft>
              <a:buFont typeface="Wingdings" pitchFamily="2" charset="2"/>
              <a:buChar char="Ø"/>
            </a:pPr>
            <a:r>
              <a:rPr lang="tr-TR" altLang="en-US" sz="2400" dirty="0" smtClean="0"/>
              <a:t>Genelde </a:t>
            </a:r>
            <a:r>
              <a:rPr lang="tr-TR" altLang="en-US" sz="2400" dirty="0"/>
              <a:t>bilgisayara casus yazılımlarla birlikte bulaşırlar.</a:t>
            </a:r>
            <a:endParaRPr lang="tr-TR" altLang="en-US" sz="24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356992"/>
            <a:ext cx="4032448" cy="2443083"/>
          </a:xfrm>
          <a:prstGeom prst="rect">
            <a:avLst/>
          </a:prstGeom>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13</a:t>
            </a:fld>
            <a:endParaRPr lang="en-US" dirty="0"/>
          </a:p>
        </p:txBody>
      </p:sp>
    </p:spTree>
    <p:extLst>
      <p:ext uri="{BB962C8B-B14F-4D97-AF65-F5344CB8AC3E}">
        <p14:creationId xmlns:p14="http://schemas.microsoft.com/office/powerpoint/2010/main" val="2169001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tr-TR" altLang="en-US" dirty="0"/>
              <a:t>Zararlı Yazılımlar</a:t>
            </a:r>
            <a:endParaRPr lang="tr-TR" altLang="en-US" dirty="0" smtClean="0">
              <a:solidFill>
                <a:srgbClr val="0070C0"/>
              </a:solidFill>
            </a:endParaRPr>
          </a:p>
        </p:txBody>
      </p:sp>
      <p:sp>
        <p:nvSpPr>
          <p:cNvPr id="12292" name="Content Placeholder 4"/>
          <p:cNvSpPr>
            <a:spLocks noGrp="1"/>
          </p:cNvSpPr>
          <p:nvPr>
            <p:ph sz="quarter" idx="1"/>
          </p:nvPr>
        </p:nvSpPr>
        <p:spPr>
          <a:xfrm>
            <a:off x="467544" y="1412776"/>
            <a:ext cx="8208912" cy="4752528"/>
          </a:xfrm>
        </p:spPr>
        <p:txBody>
          <a:bodyPr/>
          <a:lstStyle/>
          <a:p>
            <a:pPr>
              <a:spcBef>
                <a:spcPts val="300"/>
              </a:spcBef>
              <a:spcAft>
                <a:spcPts val="300"/>
              </a:spcAft>
              <a:buFont typeface="Wingdings" pitchFamily="2" charset="2"/>
              <a:buChar char="Ø"/>
            </a:pPr>
            <a:endParaRPr lang="tr-TR" altLang="en-US" sz="2400" b="1" dirty="0" smtClean="0"/>
          </a:p>
          <a:p>
            <a:pPr>
              <a:spcBef>
                <a:spcPts val="300"/>
              </a:spcBef>
              <a:spcAft>
                <a:spcPts val="300"/>
              </a:spcAft>
              <a:buFont typeface="Wingdings" pitchFamily="2" charset="2"/>
              <a:buChar char="Ø"/>
            </a:pPr>
            <a:r>
              <a:rPr lang="tr-TR" altLang="en-US" sz="2400" b="1" dirty="0" smtClean="0"/>
              <a:t>Truva atı (trojan),</a:t>
            </a:r>
            <a:r>
              <a:rPr lang="tr-TR" altLang="en-US" sz="2400" dirty="0" smtClean="0"/>
              <a:t> görüntüde </a:t>
            </a:r>
            <a:r>
              <a:rPr lang="tr-TR" altLang="en-US" sz="2400" dirty="0"/>
              <a:t>istenilen fonksiyonları çalıştıran, ancak arka planda kötü amaçlı fonksiyonları da gerçekleştiren yazılımlardır</a:t>
            </a:r>
            <a:r>
              <a:rPr lang="tr-TR" altLang="en-US" sz="2400" dirty="0" smtClean="0"/>
              <a:t>.</a:t>
            </a:r>
          </a:p>
          <a:p>
            <a:pPr lvl="0">
              <a:spcBef>
                <a:spcPts val="300"/>
              </a:spcBef>
              <a:spcAft>
                <a:spcPts val="300"/>
              </a:spcAft>
              <a:buClr>
                <a:srgbClr val="727CA3"/>
              </a:buClr>
              <a:buFont typeface="Wingdings" pitchFamily="2" charset="2"/>
              <a:buChar char="Ø"/>
            </a:pPr>
            <a:r>
              <a:rPr lang="tr-TR" altLang="en-US" sz="2400" dirty="0">
                <a:solidFill>
                  <a:prstClr val="black"/>
                </a:solidFill>
              </a:rPr>
              <a:t>Saldırgana sistemin sahibinden daha yüksek ayrıcalıklar tanıyan ve çok tehlikeli sayılacak becerilere sahip </a:t>
            </a:r>
            <a:r>
              <a:rPr lang="tr-TR" altLang="en-US" sz="2400" dirty="0" smtClean="0">
                <a:solidFill>
                  <a:prstClr val="black"/>
                </a:solidFill>
              </a:rPr>
              <a:t>olanları vardır</a:t>
            </a:r>
            <a:r>
              <a:rPr lang="tr-TR" altLang="en-US" sz="2400" dirty="0">
                <a:solidFill>
                  <a:prstClr val="black"/>
                </a:solidFill>
              </a:rPr>
              <a:t>.</a:t>
            </a:r>
          </a:p>
          <a:p>
            <a:pPr lvl="0">
              <a:spcBef>
                <a:spcPts val="300"/>
              </a:spcBef>
              <a:spcAft>
                <a:spcPts val="300"/>
              </a:spcAft>
              <a:buClr>
                <a:srgbClr val="727CA3"/>
              </a:buClr>
              <a:buFont typeface="Wingdings" pitchFamily="2" charset="2"/>
              <a:buChar char="Ø"/>
            </a:pPr>
            <a:r>
              <a:rPr lang="tr-TR" altLang="en-US" sz="2400" dirty="0" smtClean="0">
                <a:solidFill>
                  <a:prstClr val="black"/>
                </a:solidFill>
              </a:rPr>
              <a:t>Genellikle yasal olmayan crack yazılımlarını kurarken bilgisayar bulaşırlar.</a:t>
            </a:r>
            <a:endParaRPr lang="tr-TR" alt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8566" y="44624"/>
            <a:ext cx="1309938" cy="1466350"/>
          </a:xfrm>
          <a:prstGeom prst="rect">
            <a:avLst/>
          </a:prstGeom>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14</a:t>
            </a:fld>
            <a:endParaRPr lang="en-US" dirty="0"/>
          </a:p>
        </p:txBody>
      </p:sp>
    </p:spTree>
    <p:extLst>
      <p:ext uri="{BB962C8B-B14F-4D97-AF65-F5344CB8AC3E}">
        <p14:creationId xmlns:p14="http://schemas.microsoft.com/office/powerpoint/2010/main" val="2717821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tr-TR" altLang="en-US" dirty="0"/>
              <a:t>Zararlı Yazılımlar</a:t>
            </a:r>
            <a:endParaRPr lang="tr-TR" altLang="en-US" dirty="0" smtClean="0">
              <a:solidFill>
                <a:srgbClr val="0070C0"/>
              </a:solidFill>
            </a:endParaRPr>
          </a:p>
        </p:txBody>
      </p:sp>
      <p:sp>
        <p:nvSpPr>
          <p:cNvPr id="12292" name="Content Placeholder 4"/>
          <p:cNvSpPr>
            <a:spLocks noGrp="1"/>
          </p:cNvSpPr>
          <p:nvPr>
            <p:ph sz="quarter" idx="1"/>
          </p:nvPr>
        </p:nvSpPr>
        <p:spPr>
          <a:xfrm>
            <a:off x="467512" y="1340768"/>
            <a:ext cx="8208944" cy="4824536"/>
          </a:xfrm>
        </p:spPr>
        <p:txBody>
          <a:bodyPr/>
          <a:lstStyle/>
          <a:p>
            <a:pPr>
              <a:spcBef>
                <a:spcPts val="300"/>
              </a:spcBef>
              <a:spcAft>
                <a:spcPts val="300"/>
              </a:spcAft>
              <a:buFont typeface="Wingdings" pitchFamily="2" charset="2"/>
              <a:buChar char="Ø"/>
            </a:pPr>
            <a:r>
              <a:rPr lang="tr-TR" altLang="en-US" sz="2400" b="1" dirty="0" smtClean="0"/>
              <a:t>Rootkit</a:t>
            </a:r>
            <a:r>
              <a:rPr lang="tr-TR" altLang="en-US" sz="2400" dirty="0" smtClean="0"/>
              <a:t>, çalışan </a:t>
            </a:r>
            <a:r>
              <a:rPr lang="tr-TR" altLang="en-US" sz="2400" dirty="0"/>
              <a:t>işlemler arasında </a:t>
            </a:r>
            <a:r>
              <a:rPr lang="tr-TR" altLang="en-US" sz="2400" dirty="0" smtClean="0"/>
              <a:t>kendini gizleyen</a:t>
            </a:r>
            <a:r>
              <a:rPr lang="tr-TR" altLang="en-US" sz="2400" dirty="0"/>
              <a:t>, kötü niyetli kişilere, uzaktan </a:t>
            </a:r>
            <a:r>
              <a:rPr lang="tr-TR" altLang="en-US" sz="2400" dirty="0" smtClean="0"/>
              <a:t>bilgisayarın </a:t>
            </a:r>
            <a:r>
              <a:rPr lang="tr-TR" altLang="en-US" sz="2400" dirty="0"/>
              <a:t>tam hakimiyetini sağlayan tespit edilmesi oldukça zor olan </a:t>
            </a:r>
            <a:r>
              <a:rPr lang="tr-TR" altLang="en-US" sz="2400" dirty="0" smtClean="0"/>
              <a:t>bilgisayar programıdır.</a:t>
            </a:r>
          </a:p>
          <a:p>
            <a:pPr>
              <a:spcBef>
                <a:spcPts val="300"/>
              </a:spcBef>
              <a:spcAft>
                <a:spcPts val="300"/>
              </a:spcAft>
              <a:buFont typeface="Wingdings" pitchFamily="2" charset="2"/>
              <a:buChar char="Ø"/>
            </a:pPr>
            <a:r>
              <a:rPr lang="tr-TR" altLang="en-US" sz="2400" dirty="0" smtClean="0"/>
              <a:t>Bilgisayarın kontrolünü </a:t>
            </a:r>
            <a:r>
              <a:rPr lang="tr-TR" altLang="en-US" sz="2400" dirty="0"/>
              <a:t>ele geçirmeyi </a:t>
            </a:r>
            <a:r>
              <a:rPr lang="tr-TR" altLang="en-US" sz="2400" dirty="0" smtClean="0"/>
              <a:t>hedeflemektedir.</a:t>
            </a:r>
          </a:p>
          <a:p>
            <a:pPr>
              <a:spcBef>
                <a:spcPts val="300"/>
              </a:spcBef>
              <a:spcAft>
                <a:spcPts val="300"/>
              </a:spcAft>
              <a:buFont typeface="Wingdings" pitchFamily="2" charset="2"/>
              <a:buChar char="Ø"/>
            </a:pPr>
            <a:r>
              <a:rPr lang="tr-TR" altLang="en-US" sz="2400" dirty="0"/>
              <a:t>Bu zararlı yazılımlar sayesinde </a:t>
            </a:r>
            <a:r>
              <a:rPr lang="tr-TR" altLang="en-US" sz="2400" dirty="0" smtClean="0"/>
              <a:t> siz </a:t>
            </a:r>
            <a:r>
              <a:rPr lang="tr-TR" altLang="en-US" sz="2400" dirty="0"/>
              <a:t>farkında olmadan </a:t>
            </a:r>
            <a:r>
              <a:rPr lang="tr-TR" altLang="en-US" sz="2400" dirty="0" smtClean="0"/>
              <a:t>bilgisayarınız </a:t>
            </a:r>
            <a:r>
              <a:rPr lang="tr-TR" altLang="en-US" sz="2400" dirty="0"/>
              <a:t>siber saldırılarda </a:t>
            </a:r>
            <a:r>
              <a:rPr lang="tr-TR" altLang="en-US" sz="2400" dirty="0" smtClean="0"/>
              <a:t>kullanılabilir.</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149436" y="3933056"/>
            <a:ext cx="2286643" cy="2057978"/>
          </a:xfrm>
          <a:prstGeom prst="rect">
            <a:avLst/>
          </a:prstGeom>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15</a:t>
            </a:fld>
            <a:endParaRPr lang="en-US" dirty="0"/>
          </a:p>
        </p:txBody>
      </p:sp>
    </p:spTree>
    <p:extLst>
      <p:ext uri="{BB962C8B-B14F-4D97-AF65-F5344CB8AC3E}">
        <p14:creationId xmlns:p14="http://schemas.microsoft.com/office/powerpoint/2010/main" val="1891940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tr-TR" altLang="en-US" dirty="0" smtClean="0"/>
              <a:t>Korunma Yöntemleri</a:t>
            </a:r>
          </a:p>
        </p:txBody>
      </p:sp>
      <p:sp>
        <p:nvSpPr>
          <p:cNvPr id="4" name="Rectangle 3"/>
          <p:cNvSpPr/>
          <p:nvPr/>
        </p:nvSpPr>
        <p:spPr>
          <a:xfrm>
            <a:off x="467544" y="1484784"/>
            <a:ext cx="7982120" cy="4237057"/>
          </a:xfrm>
          <a:prstGeom prst="rect">
            <a:avLst/>
          </a:prstGeom>
        </p:spPr>
        <p:txBody>
          <a:bodyPr wrap="square">
            <a:spAutoFit/>
          </a:bodyPr>
          <a:lstStyle/>
          <a:p>
            <a:pPr marL="339725" lvl="0" indent="-339725">
              <a:spcBef>
                <a:spcPts val="400"/>
              </a:spcBef>
              <a:spcAft>
                <a:spcPts val="400"/>
              </a:spcAft>
              <a:buClr>
                <a:srgbClr val="727CA3"/>
              </a:buClr>
              <a:buSzPct val="76000"/>
              <a:buFont typeface="Wingdings" panose="05000000000000000000" pitchFamily="2" charset="2"/>
              <a:buChar char="Ø"/>
            </a:pPr>
            <a:r>
              <a:rPr lang="tr-TR" altLang="en-US" sz="2400" dirty="0">
                <a:solidFill>
                  <a:prstClr val="black"/>
                </a:solidFill>
                <a:latin typeface="Times New Roman" panose="02020603050405020304" pitchFamily="18" charset="0"/>
                <a:cs typeface="Times New Roman" panose="02020603050405020304" pitchFamily="18" charset="0"/>
              </a:rPr>
              <a:t>Güvenlik </a:t>
            </a:r>
            <a:r>
              <a:rPr lang="tr-TR" altLang="en-US" sz="2400" dirty="0" smtClean="0">
                <a:solidFill>
                  <a:prstClr val="black"/>
                </a:solidFill>
                <a:latin typeface="Times New Roman" panose="02020603050405020304" pitchFamily="18" charset="0"/>
                <a:cs typeface="Times New Roman" panose="02020603050405020304" pitchFamily="18" charset="0"/>
              </a:rPr>
              <a:t>yazılımları</a:t>
            </a:r>
          </a:p>
          <a:p>
            <a:pPr marL="633413" lvl="1" indent="-293688">
              <a:spcBef>
                <a:spcPts val="400"/>
              </a:spcBef>
              <a:spcAft>
                <a:spcPts val="400"/>
              </a:spcAft>
              <a:buClr>
                <a:srgbClr val="727CA3"/>
              </a:buClr>
              <a:buSzPct val="76000"/>
              <a:buFont typeface="Courier New" panose="02070309020205020404" pitchFamily="49" charset="0"/>
              <a:buChar char="o"/>
            </a:pPr>
            <a:r>
              <a:rPr lang="tr-TR" altLang="en-US" sz="2100" dirty="0" smtClean="0">
                <a:solidFill>
                  <a:prstClr val="black"/>
                </a:solidFill>
                <a:latin typeface="Times New Roman" panose="02020603050405020304" pitchFamily="18" charset="0"/>
                <a:cs typeface="Times New Roman" panose="02020603050405020304" pitchFamily="18" charset="0"/>
              </a:rPr>
              <a:t>Antivirüs, </a:t>
            </a:r>
            <a:r>
              <a:rPr lang="tr-TR" altLang="en-US" sz="2100" dirty="0">
                <a:solidFill>
                  <a:prstClr val="black"/>
                </a:solidFill>
                <a:latin typeface="Times New Roman" panose="02020603050405020304" pitchFamily="18" charset="0"/>
                <a:cs typeface="Times New Roman" panose="02020603050405020304" pitchFamily="18" charset="0"/>
              </a:rPr>
              <a:t>ateş duvarı </a:t>
            </a:r>
            <a:r>
              <a:rPr lang="tr-TR" altLang="en-US" sz="2100" dirty="0" smtClean="0">
                <a:solidFill>
                  <a:prstClr val="black"/>
                </a:solidFill>
                <a:latin typeface="Times New Roman" panose="02020603050405020304" pitchFamily="18" charset="0"/>
                <a:cs typeface="Times New Roman" panose="02020603050405020304" pitchFamily="18" charset="0"/>
              </a:rPr>
              <a:t>(firewall), antispam</a:t>
            </a:r>
            <a:endParaRPr lang="tr-TR" altLang="en-US" sz="2100" dirty="0">
              <a:solidFill>
                <a:prstClr val="black"/>
              </a:solidFill>
              <a:latin typeface="Times New Roman" panose="02020603050405020304" pitchFamily="18" charset="0"/>
              <a:cs typeface="Times New Roman" panose="02020603050405020304" pitchFamily="18" charset="0"/>
            </a:endParaRPr>
          </a:p>
          <a:p>
            <a:pPr marL="339725" lvl="0" indent="-339725">
              <a:spcBef>
                <a:spcPts val="400"/>
              </a:spcBef>
              <a:spcAft>
                <a:spcPts val="400"/>
              </a:spcAft>
              <a:buClr>
                <a:srgbClr val="727CA3"/>
              </a:buClr>
              <a:buSzPct val="76000"/>
              <a:buFont typeface="Wingdings" panose="05000000000000000000" pitchFamily="2" charset="2"/>
              <a:buChar char="Ø"/>
            </a:pPr>
            <a:r>
              <a:rPr lang="tr-TR" altLang="en-US" sz="2400" dirty="0" smtClean="0">
                <a:solidFill>
                  <a:prstClr val="black"/>
                </a:solidFill>
                <a:latin typeface="Times New Roman" panose="02020603050405020304" pitchFamily="18" charset="0"/>
                <a:cs typeface="Times New Roman" panose="02020603050405020304" pitchFamily="18" charset="0"/>
              </a:rPr>
              <a:t>Yazılım güncellemeleri</a:t>
            </a:r>
            <a:endParaRPr lang="tr-TR" altLang="en-US" sz="2400" dirty="0">
              <a:solidFill>
                <a:prstClr val="black"/>
              </a:solidFill>
              <a:latin typeface="Times New Roman" panose="02020603050405020304" pitchFamily="18" charset="0"/>
              <a:cs typeface="Times New Roman" panose="02020603050405020304" pitchFamily="18" charset="0"/>
            </a:endParaRPr>
          </a:p>
          <a:p>
            <a:pPr marL="339725" lvl="0" indent="-339725">
              <a:spcBef>
                <a:spcPts val="400"/>
              </a:spcBef>
              <a:spcAft>
                <a:spcPts val="400"/>
              </a:spcAft>
              <a:buClr>
                <a:srgbClr val="727CA3"/>
              </a:buClr>
              <a:buSzPct val="76000"/>
              <a:buFont typeface="Wingdings" panose="05000000000000000000" pitchFamily="2" charset="2"/>
              <a:buChar char="Ø"/>
            </a:pPr>
            <a:r>
              <a:rPr lang="tr-TR" altLang="en-US" sz="2400" dirty="0" smtClean="0">
                <a:solidFill>
                  <a:prstClr val="black"/>
                </a:solidFill>
                <a:latin typeface="Times New Roman" panose="02020603050405020304" pitchFamily="18" charset="0"/>
                <a:cs typeface="Times New Roman" panose="02020603050405020304" pitchFamily="18" charset="0"/>
              </a:rPr>
              <a:t>Kimlik </a:t>
            </a:r>
            <a:r>
              <a:rPr lang="tr-TR" altLang="en-US" sz="2400" dirty="0">
                <a:solidFill>
                  <a:prstClr val="black"/>
                </a:solidFill>
                <a:latin typeface="Times New Roman" panose="02020603050405020304" pitchFamily="18" charset="0"/>
                <a:cs typeface="Times New Roman" panose="02020603050405020304" pitchFamily="18" charset="0"/>
              </a:rPr>
              <a:t>doğrulaması</a:t>
            </a:r>
          </a:p>
          <a:p>
            <a:pPr marL="339725" lvl="0" indent="-339725">
              <a:spcBef>
                <a:spcPts val="400"/>
              </a:spcBef>
              <a:spcAft>
                <a:spcPts val="400"/>
              </a:spcAft>
              <a:buClr>
                <a:srgbClr val="727CA3"/>
              </a:buClr>
              <a:buSzPct val="76000"/>
              <a:buFont typeface="Wingdings" panose="05000000000000000000" pitchFamily="2" charset="2"/>
              <a:buChar char="Ø"/>
            </a:pPr>
            <a:r>
              <a:rPr lang="tr-TR" altLang="en-US" sz="2400" dirty="0" smtClean="0">
                <a:solidFill>
                  <a:prstClr val="black"/>
                </a:solidFill>
                <a:latin typeface="Times New Roman" panose="02020603050405020304" pitchFamily="18" charset="0"/>
                <a:cs typeface="Times New Roman" panose="02020603050405020304" pitchFamily="18" charset="0"/>
              </a:rPr>
              <a:t>Verilerin </a:t>
            </a:r>
            <a:r>
              <a:rPr lang="tr-TR" altLang="en-US" sz="2400" dirty="0">
                <a:solidFill>
                  <a:prstClr val="black"/>
                </a:solidFill>
                <a:latin typeface="Times New Roman" panose="02020603050405020304" pitchFamily="18" charset="0"/>
                <a:cs typeface="Times New Roman" panose="02020603050405020304" pitchFamily="18" charset="0"/>
              </a:rPr>
              <a:t>yedeklemesi</a:t>
            </a:r>
          </a:p>
          <a:p>
            <a:pPr marL="339725" lvl="0" indent="-339725">
              <a:spcBef>
                <a:spcPts val="400"/>
              </a:spcBef>
              <a:spcAft>
                <a:spcPts val="400"/>
              </a:spcAft>
              <a:buClr>
                <a:srgbClr val="727CA3"/>
              </a:buClr>
              <a:buSzPct val="76000"/>
              <a:buFont typeface="Wingdings" panose="05000000000000000000" pitchFamily="2" charset="2"/>
              <a:buChar char="Ø"/>
            </a:pPr>
            <a:r>
              <a:rPr lang="tr-TR" altLang="en-US" sz="2400" dirty="0" smtClean="0">
                <a:solidFill>
                  <a:prstClr val="black"/>
                </a:solidFill>
                <a:latin typeface="Times New Roman" panose="02020603050405020304" pitchFamily="18" charset="0"/>
                <a:cs typeface="Times New Roman" panose="02020603050405020304" pitchFamily="18" charset="0"/>
              </a:rPr>
              <a:t>Verilerin </a:t>
            </a:r>
            <a:r>
              <a:rPr lang="tr-TR" altLang="en-US" sz="2400" dirty="0">
                <a:solidFill>
                  <a:prstClr val="black"/>
                </a:solidFill>
                <a:latin typeface="Times New Roman" panose="02020603050405020304" pitchFamily="18" charset="0"/>
                <a:cs typeface="Times New Roman" panose="02020603050405020304" pitchFamily="18" charset="0"/>
              </a:rPr>
              <a:t>erişim izinleri</a:t>
            </a:r>
          </a:p>
          <a:p>
            <a:pPr marL="339725" lvl="0" indent="-339725">
              <a:spcBef>
                <a:spcPts val="400"/>
              </a:spcBef>
              <a:spcAft>
                <a:spcPts val="400"/>
              </a:spcAft>
              <a:buClr>
                <a:srgbClr val="727CA3"/>
              </a:buClr>
              <a:buSzPct val="76000"/>
              <a:buFont typeface="Wingdings" panose="05000000000000000000" pitchFamily="2" charset="2"/>
              <a:buChar char="Ø"/>
            </a:pPr>
            <a:r>
              <a:rPr lang="tr-TR" altLang="en-US" sz="2400" dirty="0" smtClean="0">
                <a:solidFill>
                  <a:prstClr val="black"/>
                </a:solidFill>
                <a:latin typeface="Times New Roman" panose="02020603050405020304" pitchFamily="18" charset="0"/>
                <a:cs typeface="Times New Roman" panose="02020603050405020304" pitchFamily="18" charset="0"/>
              </a:rPr>
              <a:t>Verilerin </a:t>
            </a:r>
            <a:r>
              <a:rPr lang="tr-TR" altLang="en-US" sz="2400" dirty="0">
                <a:solidFill>
                  <a:prstClr val="black"/>
                </a:solidFill>
                <a:latin typeface="Times New Roman" panose="02020603050405020304" pitchFamily="18" charset="0"/>
                <a:cs typeface="Times New Roman" panose="02020603050405020304" pitchFamily="18" charset="0"/>
              </a:rPr>
              <a:t>şifrelenmesi</a:t>
            </a:r>
          </a:p>
          <a:p>
            <a:pPr marL="339725" lvl="0" indent="-339725">
              <a:spcBef>
                <a:spcPts val="400"/>
              </a:spcBef>
              <a:spcAft>
                <a:spcPts val="400"/>
              </a:spcAft>
              <a:buClr>
                <a:srgbClr val="727CA3"/>
              </a:buClr>
              <a:buSzPct val="76000"/>
              <a:buFont typeface="Wingdings" panose="05000000000000000000" pitchFamily="2" charset="2"/>
              <a:buChar char="Ø"/>
            </a:pPr>
            <a:r>
              <a:rPr lang="tr-TR" altLang="en-US" sz="2400" dirty="0" smtClean="0">
                <a:solidFill>
                  <a:prstClr val="black"/>
                </a:solidFill>
                <a:latin typeface="Times New Roman" panose="02020603050405020304" pitchFamily="18" charset="0"/>
                <a:cs typeface="Times New Roman" panose="02020603050405020304" pitchFamily="18" charset="0"/>
              </a:rPr>
              <a:t>Verilerin </a:t>
            </a:r>
            <a:r>
              <a:rPr lang="tr-TR" altLang="en-US" sz="2400" dirty="0">
                <a:solidFill>
                  <a:prstClr val="black"/>
                </a:solidFill>
                <a:latin typeface="Times New Roman" panose="02020603050405020304" pitchFamily="18" charset="0"/>
                <a:cs typeface="Times New Roman" panose="02020603050405020304" pitchFamily="18" charset="0"/>
              </a:rPr>
              <a:t>güvenli şekilde silinmesi</a:t>
            </a:r>
          </a:p>
          <a:p>
            <a:pPr marL="339725" lvl="0" indent="-339725">
              <a:spcBef>
                <a:spcPts val="400"/>
              </a:spcBef>
              <a:spcAft>
                <a:spcPts val="400"/>
              </a:spcAft>
              <a:buClr>
                <a:srgbClr val="727CA3"/>
              </a:buClr>
              <a:buSzPct val="76000"/>
              <a:buFont typeface="Wingdings" panose="05000000000000000000" pitchFamily="2" charset="2"/>
              <a:buChar char="Ø"/>
            </a:pPr>
            <a:r>
              <a:rPr lang="tr-TR" altLang="en-US" sz="2400" dirty="0" smtClean="0">
                <a:solidFill>
                  <a:prstClr val="black"/>
                </a:solidFill>
                <a:latin typeface="Times New Roman" panose="02020603050405020304" pitchFamily="18" charset="0"/>
                <a:cs typeface="Times New Roman" panose="02020603050405020304" pitchFamily="18" charset="0"/>
              </a:rPr>
              <a:t>Bilinçli </a:t>
            </a:r>
            <a:r>
              <a:rPr lang="tr-TR" altLang="en-US" sz="2400" dirty="0">
                <a:solidFill>
                  <a:prstClr val="black"/>
                </a:solidFill>
                <a:latin typeface="Times New Roman" panose="02020603050405020304" pitchFamily="18" charset="0"/>
                <a:cs typeface="Times New Roman" panose="02020603050405020304" pitchFamily="18" charset="0"/>
              </a:rPr>
              <a:t>kullanıcı davranışları</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123" y="15128"/>
            <a:ext cx="2446145" cy="1658955"/>
          </a:xfrm>
          <a:prstGeom prst="rect">
            <a:avLst/>
          </a:prstGeom>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16</a:t>
            </a:fld>
            <a:endParaRPr lang="en-US" dirty="0"/>
          </a:p>
        </p:txBody>
      </p:sp>
    </p:spTree>
    <p:extLst>
      <p:ext uri="{BB962C8B-B14F-4D97-AF65-F5344CB8AC3E}">
        <p14:creationId xmlns:p14="http://schemas.microsoft.com/office/powerpoint/2010/main" val="156790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en-US" dirty="0"/>
              <a:t>Bilgisayarlar ve Sağlık</a:t>
            </a:r>
            <a:endParaRPr lang="tr-TR" dirty="0"/>
          </a:p>
        </p:txBody>
      </p:sp>
      <p:sp>
        <p:nvSpPr>
          <p:cNvPr id="3" name="Content Placeholder 2"/>
          <p:cNvSpPr>
            <a:spLocks noGrp="1"/>
          </p:cNvSpPr>
          <p:nvPr>
            <p:ph sz="quarter" idx="1"/>
          </p:nvPr>
        </p:nvSpPr>
        <p:spPr/>
        <p:txBody>
          <a:bodyPr/>
          <a:lstStyle/>
          <a:p>
            <a:pPr algn="just">
              <a:lnSpc>
                <a:spcPct val="80000"/>
              </a:lnSpc>
              <a:buFont typeface="Wingdings" panose="05000000000000000000" pitchFamily="2" charset="2"/>
              <a:buChar char="Ø"/>
            </a:pPr>
            <a:endParaRPr lang="tr-TR" altLang="en-US" sz="2400" dirty="0" smtClean="0"/>
          </a:p>
          <a:p>
            <a:pPr algn="just">
              <a:lnSpc>
                <a:spcPct val="80000"/>
              </a:lnSpc>
              <a:buFont typeface="Wingdings" panose="05000000000000000000" pitchFamily="2" charset="2"/>
              <a:buChar char="Ø"/>
            </a:pPr>
            <a:r>
              <a:rPr lang="tr-TR" altLang="en-US" sz="2400" dirty="0" smtClean="0"/>
              <a:t>Her </a:t>
            </a:r>
            <a:r>
              <a:rPr lang="tr-TR" altLang="en-US" sz="2400" dirty="0"/>
              <a:t>geçen gün yaşamımızda daha çok yer bulan bilgisayarlar, olumlu bir çok katkının yanı sıra, bir kısım sağlık sorunlarına da neden olmaktadır</a:t>
            </a:r>
            <a:r>
              <a:rPr lang="tr-TR" altLang="en-US" sz="2400" dirty="0" smtClean="0"/>
              <a:t>.</a:t>
            </a:r>
          </a:p>
          <a:p>
            <a:pPr lvl="1">
              <a:buFont typeface="Courier New" panose="02070309020205020404" pitchFamily="49" charset="0"/>
              <a:buChar char="o"/>
            </a:pPr>
            <a:r>
              <a:rPr lang="tr-TR" altLang="tr-TR" sz="2400" b="1" dirty="0" smtClean="0">
                <a:solidFill>
                  <a:schemeClr val="tx1"/>
                </a:solidFill>
              </a:rPr>
              <a:t>Fiziksel </a:t>
            </a:r>
            <a:r>
              <a:rPr lang="tr-TR" altLang="tr-TR" sz="2400" b="1" dirty="0">
                <a:solidFill>
                  <a:schemeClr val="tx1"/>
                </a:solidFill>
              </a:rPr>
              <a:t>Sağlık Sorunları</a:t>
            </a:r>
          </a:p>
          <a:p>
            <a:pPr lvl="1">
              <a:buFont typeface="Courier New" panose="02070309020205020404" pitchFamily="49" charset="0"/>
              <a:buChar char="o"/>
            </a:pPr>
            <a:r>
              <a:rPr lang="tr-TR" altLang="tr-TR" sz="2400" b="1" dirty="0">
                <a:solidFill>
                  <a:schemeClr val="tx1"/>
                </a:solidFill>
              </a:rPr>
              <a:t>Psikolojik Sorunlar</a:t>
            </a:r>
          </a:p>
          <a:p>
            <a:pPr lvl="1">
              <a:buFont typeface="Courier New" panose="02070309020205020404" pitchFamily="49" charset="0"/>
              <a:buChar char="o"/>
            </a:pPr>
            <a:r>
              <a:rPr lang="tr-TR" altLang="tr-TR" sz="2400" b="1" dirty="0">
                <a:solidFill>
                  <a:schemeClr val="tx1"/>
                </a:solidFill>
              </a:rPr>
              <a:t>Duygusal, Fiziksel ve Cinsel </a:t>
            </a:r>
            <a:r>
              <a:rPr lang="tr-TR" altLang="tr-TR" sz="2400" b="1" dirty="0" smtClean="0">
                <a:solidFill>
                  <a:schemeClr val="tx1"/>
                </a:solidFill>
              </a:rPr>
              <a:t>Saldırı</a:t>
            </a:r>
            <a:endParaRPr lang="tr-TR" altLang="en-US" sz="2400" dirty="0"/>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17</a:t>
            </a:fld>
            <a:endParaRPr lang="en-US" dirty="0"/>
          </a:p>
        </p:txBody>
      </p:sp>
    </p:spTree>
    <p:extLst>
      <p:ext uri="{BB962C8B-B14F-4D97-AF65-F5344CB8AC3E}">
        <p14:creationId xmlns:p14="http://schemas.microsoft.com/office/powerpoint/2010/main" val="60252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en-US" dirty="0"/>
              <a:t>Bilgisayarlar ve Sağlık</a:t>
            </a:r>
            <a:endParaRPr lang="tr-TR" dirty="0">
              <a:solidFill>
                <a:schemeClr val="tx1"/>
              </a:solidFill>
            </a:endParaRPr>
          </a:p>
        </p:txBody>
      </p:sp>
      <p:sp>
        <p:nvSpPr>
          <p:cNvPr id="3" name="Content Placeholder 2"/>
          <p:cNvSpPr>
            <a:spLocks noGrp="1"/>
          </p:cNvSpPr>
          <p:nvPr>
            <p:ph sz="quarter" idx="1"/>
          </p:nvPr>
        </p:nvSpPr>
        <p:spPr/>
        <p:txBody>
          <a:bodyPr/>
          <a:lstStyle/>
          <a:p>
            <a:pPr>
              <a:buFont typeface="Wingdings" panose="05000000000000000000" pitchFamily="2" charset="2"/>
              <a:buChar char="Ø"/>
              <a:defRPr/>
            </a:pPr>
            <a:endParaRPr lang="tr-TR" altLang="tr-TR" sz="2400" b="1" dirty="0" smtClean="0"/>
          </a:p>
          <a:p>
            <a:pPr>
              <a:buFont typeface="Wingdings" panose="05000000000000000000" pitchFamily="2" charset="2"/>
              <a:buChar char="Ø"/>
              <a:defRPr/>
            </a:pPr>
            <a:r>
              <a:rPr lang="tr-TR" altLang="tr-TR" sz="2400" b="1" dirty="0" smtClean="0"/>
              <a:t>Fiziksel Sağlık Sorunları</a:t>
            </a:r>
            <a:endParaRPr lang="tr-TR" altLang="tr-TR" sz="2400" b="1" dirty="0"/>
          </a:p>
          <a:p>
            <a:pPr lvl="1" indent="-342900">
              <a:buFont typeface="Courier New" panose="02070309020205020404" pitchFamily="49" charset="0"/>
              <a:buChar char="o"/>
              <a:defRPr/>
            </a:pPr>
            <a:r>
              <a:rPr lang="tr-TR" altLang="tr-TR" sz="2400" dirty="0" smtClean="0">
                <a:solidFill>
                  <a:schemeClr val="tx1"/>
                </a:solidFill>
              </a:rPr>
              <a:t>Kas-iskelet </a:t>
            </a:r>
            <a:r>
              <a:rPr lang="tr-TR" altLang="tr-TR" sz="2400" dirty="0">
                <a:solidFill>
                  <a:schemeClr val="tx1"/>
                </a:solidFill>
              </a:rPr>
              <a:t>sistemi sorunları</a:t>
            </a:r>
          </a:p>
          <a:p>
            <a:pPr lvl="1" indent="-342900">
              <a:buFont typeface="Courier New" panose="02070309020205020404" pitchFamily="49" charset="0"/>
              <a:buChar char="o"/>
              <a:defRPr/>
            </a:pPr>
            <a:r>
              <a:rPr lang="tr-TR" altLang="tr-TR" sz="2400" dirty="0">
                <a:solidFill>
                  <a:schemeClr val="tx1"/>
                </a:solidFill>
              </a:rPr>
              <a:t>Baş ağrısı</a:t>
            </a:r>
          </a:p>
          <a:p>
            <a:pPr lvl="1" indent="-342900">
              <a:buFont typeface="Courier New" panose="02070309020205020404" pitchFamily="49" charset="0"/>
              <a:buChar char="o"/>
              <a:defRPr/>
            </a:pPr>
            <a:r>
              <a:rPr lang="tr-TR" altLang="tr-TR" sz="2400" dirty="0">
                <a:solidFill>
                  <a:schemeClr val="tx1"/>
                </a:solidFill>
              </a:rPr>
              <a:t>Göz sorunları</a:t>
            </a:r>
          </a:p>
          <a:p>
            <a:pPr lvl="1" indent="-342900">
              <a:buFont typeface="Courier New" panose="02070309020205020404" pitchFamily="49" charset="0"/>
              <a:buChar char="o"/>
              <a:defRPr/>
            </a:pPr>
            <a:r>
              <a:rPr lang="tr-TR" altLang="tr-TR" sz="2400" dirty="0">
                <a:solidFill>
                  <a:schemeClr val="tx1"/>
                </a:solidFill>
              </a:rPr>
              <a:t>Uyku bozuklukları </a:t>
            </a:r>
          </a:p>
          <a:p>
            <a:pPr lvl="1" indent="-342900">
              <a:buFont typeface="Courier New" panose="02070309020205020404" pitchFamily="49" charset="0"/>
              <a:buChar char="o"/>
              <a:defRPr/>
            </a:pPr>
            <a:r>
              <a:rPr lang="tr-TR" altLang="tr-TR" sz="2400" dirty="0">
                <a:solidFill>
                  <a:schemeClr val="tx1"/>
                </a:solidFill>
              </a:rPr>
              <a:t>Yeme sorunları ve obezite</a:t>
            </a:r>
          </a:p>
          <a:p>
            <a:pPr lvl="1" indent="-342900">
              <a:buFont typeface="Courier New" panose="02070309020205020404" pitchFamily="49" charset="0"/>
              <a:buChar char="o"/>
              <a:defRPr/>
            </a:pPr>
            <a:r>
              <a:rPr lang="en-US" altLang="en-US" sz="2400" dirty="0" err="1" smtClean="0">
                <a:solidFill>
                  <a:schemeClr val="tx1"/>
                </a:solidFill>
              </a:rPr>
              <a:t>Gürültüye</a:t>
            </a:r>
            <a:r>
              <a:rPr lang="en-US" altLang="en-US" sz="2400" dirty="0" smtClean="0">
                <a:solidFill>
                  <a:schemeClr val="tx1"/>
                </a:solidFill>
              </a:rPr>
              <a:t> </a:t>
            </a:r>
            <a:r>
              <a:rPr lang="en-US" altLang="en-US" sz="2400" dirty="0" err="1">
                <a:solidFill>
                  <a:schemeClr val="tx1"/>
                </a:solidFill>
              </a:rPr>
              <a:t>bağlı</a:t>
            </a:r>
            <a:r>
              <a:rPr lang="en-US" altLang="en-US" sz="2400" dirty="0">
                <a:solidFill>
                  <a:schemeClr val="tx1"/>
                </a:solidFill>
              </a:rPr>
              <a:t> </a:t>
            </a:r>
            <a:r>
              <a:rPr lang="en-US" altLang="en-US" sz="2400" dirty="0" err="1">
                <a:solidFill>
                  <a:schemeClr val="tx1"/>
                </a:solidFill>
              </a:rPr>
              <a:t>işitme</a:t>
            </a:r>
            <a:r>
              <a:rPr lang="en-US" altLang="en-US" sz="2400" dirty="0">
                <a:solidFill>
                  <a:schemeClr val="tx1"/>
                </a:solidFill>
              </a:rPr>
              <a:t> </a:t>
            </a:r>
            <a:r>
              <a:rPr lang="en-US" altLang="en-US" sz="2400" dirty="0" err="1">
                <a:solidFill>
                  <a:schemeClr val="tx1"/>
                </a:solidFill>
              </a:rPr>
              <a:t>kaybı</a:t>
            </a:r>
            <a:endParaRPr lang="tr-TR" altLang="en-US" sz="2400" dirty="0">
              <a:solidFill>
                <a:schemeClr val="tx1"/>
              </a:solidFill>
            </a:endParaRPr>
          </a:p>
          <a:p>
            <a:pPr lvl="1" indent="-342900">
              <a:buFont typeface="Courier New" panose="02070309020205020404" pitchFamily="49" charset="0"/>
              <a:buChar char="o"/>
              <a:defRPr/>
            </a:pPr>
            <a:r>
              <a:rPr lang="tr-TR" altLang="en-US" sz="2400" dirty="0">
                <a:solidFill>
                  <a:schemeClr val="tx1"/>
                </a:solidFill>
              </a:rPr>
              <a:t>Telefon ve mesajlaşma ile ilişkili </a:t>
            </a:r>
            <a:r>
              <a:rPr lang="tr-TR" altLang="en-US" sz="2400" dirty="0" smtClean="0">
                <a:solidFill>
                  <a:schemeClr val="tx1"/>
                </a:solidFill>
              </a:rPr>
              <a:t>araba </a:t>
            </a:r>
            <a:r>
              <a:rPr lang="tr-TR" altLang="en-US" sz="2400" dirty="0">
                <a:solidFill>
                  <a:schemeClr val="tx1"/>
                </a:solidFill>
              </a:rPr>
              <a:t>kazaları</a:t>
            </a:r>
          </a:p>
          <a:p>
            <a:pPr>
              <a:buFont typeface="Wingdings" panose="05000000000000000000" pitchFamily="2" charset="2"/>
              <a:buChar char="Ø"/>
            </a:pPr>
            <a:endParaRPr lang="tr-TR" sz="2400" dirty="0"/>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18</a:t>
            </a:fld>
            <a:endParaRPr lang="en-US" dirty="0"/>
          </a:p>
        </p:txBody>
      </p:sp>
    </p:spTree>
    <p:extLst>
      <p:ext uri="{BB962C8B-B14F-4D97-AF65-F5344CB8AC3E}">
        <p14:creationId xmlns:p14="http://schemas.microsoft.com/office/powerpoint/2010/main" val="381608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en-US" dirty="0"/>
              <a:t>Bilgisayarlar ve Sağlık</a:t>
            </a:r>
            <a:endParaRPr lang="tr-TR" dirty="0">
              <a:solidFill>
                <a:schemeClr val="tx1"/>
              </a:solidFill>
            </a:endParaRPr>
          </a:p>
        </p:txBody>
      </p:sp>
      <p:sp>
        <p:nvSpPr>
          <p:cNvPr id="4" name="Content Placeholder 2"/>
          <p:cNvSpPr>
            <a:spLocks noGrp="1"/>
          </p:cNvSpPr>
          <p:nvPr>
            <p:ph sz="quarter" idx="1"/>
          </p:nvPr>
        </p:nvSpPr>
        <p:spPr/>
        <p:txBody>
          <a:bodyPr/>
          <a:lstStyle/>
          <a:p>
            <a:pPr>
              <a:buFont typeface="Wingdings" panose="05000000000000000000" pitchFamily="2" charset="2"/>
              <a:buChar char="Ø"/>
              <a:defRPr/>
            </a:pPr>
            <a:r>
              <a:rPr lang="tr-TR" altLang="tr-TR" sz="2400" b="1" dirty="0" smtClean="0"/>
              <a:t>Psikolojik Sorunlar</a:t>
            </a:r>
          </a:p>
          <a:p>
            <a:pPr lvl="1">
              <a:buFont typeface="Courier New" panose="02070309020205020404" pitchFamily="49" charset="0"/>
              <a:buChar char="o"/>
              <a:defRPr/>
            </a:pPr>
            <a:r>
              <a:rPr lang="tr-TR" altLang="tr-TR" sz="2400" dirty="0" smtClean="0">
                <a:solidFill>
                  <a:schemeClr val="tx1"/>
                </a:solidFill>
              </a:rPr>
              <a:t>Stres</a:t>
            </a:r>
          </a:p>
          <a:p>
            <a:pPr lvl="1">
              <a:buFont typeface="Courier New" panose="02070309020205020404" pitchFamily="49" charset="0"/>
              <a:buChar char="o"/>
              <a:defRPr/>
            </a:pPr>
            <a:r>
              <a:rPr lang="tr-TR" altLang="tr-TR" sz="2400" dirty="0" smtClean="0">
                <a:solidFill>
                  <a:schemeClr val="tx1"/>
                </a:solidFill>
              </a:rPr>
              <a:t>Şiddet eğilimi</a:t>
            </a:r>
          </a:p>
          <a:p>
            <a:pPr lvl="1">
              <a:buFont typeface="Courier New" panose="02070309020205020404" pitchFamily="49" charset="0"/>
              <a:buChar char="o"/>
              <a:defRPr/>
            </a:pPr>
            <a:r>
              <a:rPr lang="tr-TR" altLang="tr-TR" sz="2400" dirty="0" smtClean="0">
                <a:solidFill>
                  <a:schemeClr val="tx1"/>
                </a:solidFill>
              </a:rPr>
              <a:t>İnternet ve teknoloji bağımlılığı</a:t>
            </a:r>
          </a:p>
          <a:p>
            <a:pPr lvl="1">
              <a:buFont typeface="Courier New" panose="02070309020205020404" pitchFamily="49" charset="0"/>
              <a:buChar char="o"/>
              <a:defRPr/>
            </a:pPr>
            <a:r>
              <a:rPr lang="tr-TR" altLang="tr-TR" sz="2400" dirty="0" smtClean="0">
                <a:solidFill>
                  <a:schemeClr val="tx1"/>
                </a:solidFill>
              </a:rPr>
              <a:t>İletişim Sorunları</a:t>
            </a:r>
          </a:p>
          <a:p>
            <a:pPr lvl="1">
              <a:buFont typeface="Courier New" panose="02070309020205020404" pitchFamily="49" charset="0"/>
              <a:buChar char="o"/>
              <a:defRPr/>
            </a:pPr>
            <a:r>
              <a:rPr lang="tr-TR" altLang="tr-TR" sz="2400" dirty="0" smtClean="0">
                <a:solidFill>
                  <a:schemeClr val="tx1"/>
                </a:solidFill>
              </a:rPr>
              <a:t>Kimlik karmaşası</a:t>
            </a:r>
          </a:p>
          <a:p>
            <a:pPr lvl="1">
              <a:buFont typeface="Courier New" panose="02070309020205020404" pitchFamily="49" charset="0"/>
              <a:buChar char="o"/>
              <a:defRPr/>
            </a:pPr>
            <a:r>
              <a:rPr lang="tr-TR" altLang="tr-TR" sz="2400" dirty="0" smtClean="0">
                <a:solidFill>
                  <a:schemeClr val="tx1"/>
                </a:solidFill>
              </a:rPr>
              <a:t>Depresyon ve intihar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432" y="3212976"/>
            <a:ext cx="4534215" cy="30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19</a:t>
            </a:fld>
            <a:endParaRPr lang="en-US" dirty="0"/>
          </a:p>
        </p:txBody>
      </p:sp>
    </p:spTree>
    <p:extLst>
      <p:ext uri="{BB962C8B-B14F-4D97-AF65-F5344CB8AC3E}">
        <p14:creationId xmlns:p14="http://schemas.microsoft.com/office/powerpoint/2010/main" val="2672139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Dersin Amacı</a:t>
            </a:r>
            <a:endParaRPr lang="tr-TR" dirty="0"/>
          </a:p>
        </p:txBody>
      </p:sp>
      <p:sp>
        <p:nvSpPr>
          <p:cNvPr id="3" name="Content Placeholder 2"/>
          <p:cNvSpPr>
            <a:spLocks noGrp="1"/>
          </p:cNvSpPr>
          <p:nvPr>
            <p:ph sz="quarter" idx="1"/>
          </p:nvPr>
        </p:nvSpPr>
        <p:spPr>
          <a:xfrm>
            <a:off x="457200" y="1340768"/>
            <a:ext cx="8229600" cy="4672176"/>
          </a:xfrm>
        </p:spPr>
        <p:txBody>
          <a:bodyPr/>
          <a:lstStyle/>
          <a:p>
            <a:pPr marL="0" indent="0" algn="just">
              <a:lnSpc>
                <a:spcPct val="90000"/>
              </a:lnSpc>
              <a:spcAft>
                <a:spcPct val="20000"/>
              </a:spcAft>
              <a:buNone/>
            </a:pPr>
            <a:endParaRPr lang="tr-TR" sz="2400" dirty="0" smtClean="0"/>
          </a:p>
          <a:p>
            <a:pPr marL="0" indent="0" algn="just">
              <a:lnSpc>
                <a:spcPct val="90000"/>
              </a:lnSpc>
              <a:spcAft>
                <a:spcPct val="20000"/>
              </a:spcAft>
              <a:buNone/>
            </a:pPr>
            <a:r>
              <a:rPr lang="tr-TR" sz="2400" dirty="0" smtClean="0"/>
              <a:t>Bu dersin amacı</a:t>
            </a:r>
          </a:p>
          <a:p>
            <a:pPr lvl="1" algn="just">
              <a:lnSpc>
                <a:spcPct val="90000"/>
              </a:lnSpc>
              <a:spcAft>
                <a:spcPct val="20000"/>
              </a:spcAft>
              <a:buFont typeface="Courier New" panose="02070309020205020404" pitchFamily="49" charset="0"/>
              <a:buChar char="o"/>
            </a:pPr>
            <a:r>
              <a:rPr lang="tr-TR" sz="2000" dirty="0" smtClean="0">
                <a:solidFill>
                  <a:schemeClr val="tx1"/>
                </a:solidFill>
              </a:rPr>
              <a:t>Bilişim sistemlerinde güvenlik,</a:t>
            </a:r>
          </a:p>
          <a:p>
            <a:pPr lvl="1" algn="just">
              <a:lnSpc>
                <a:spcPct val="90000"/>
              </a:lnSpc>
              <a:spcAft>
                <a:spcPct val="20000"/>
              </a:spcAft>
              <a:buFont typeface="Courier New" panose="02070309020205020404" pitchFamily="49" charset="0"/>
              <a:buChar char="o"/>
            </a:pPr>
            <a:r>
              <a:rPr lang="tr-TR" sz="2000" dirty="0" smtClean="0">
                <a:solidFill>
                  <a:schemeClr val="tx1"/>
                </a:solidFill>
              </a:rPr>
              <a:t>Zararlı yazılımlar,</a:t>
            </a:r>
          </a:p>
          <a:p>
            <a:pPr lvl="1" algn="just">
              <a:lnSpc>
                <a:spcPct val="90000"/>
              </a:lnSpc>
              <a:spcAft>
                <a:spcPct val="20000"/>
              </a:spcAft>
              <a:buFont typeface="Courier New" panose="02070309020205020404" pitchFamily="49" charset="0"/>
              <a:buChar char="o"/>
            </a:pPr>
            <a:r>
              <a:rPr lang="tr-TR" sz="2000" dirty="0" smtClean="0">
                <a:solidFill>
                  <a:schemeClr val="tx1"/>
                </a:solidFill>
              </a:rPr>
              <a:t>Korunma yöntemleri,</a:t>
            </a:r>
          </a:p>
          <a:p>
            <a:pPr lvl="1" algn="just">
              <a:lnSpc>
                <a:spcPct val="90000"/>
              </a:lnSpc>
              <a:spcAft>
                <a:spcPct val="20000"/>
              </a:spcAft>
              <a:buFont typeface="Courier New" panose="02070309020205020404" pitchFamily="49" charset="0"/>
              <a:buChar char="o"/>
            </a:pPr>
            <a:r>
              <a:rPr lang="tr-TR" sz="2000" dirty="0" smtClean="0">
                <a:solidFill>
                  <a:schemeClr val="tx1"/>
                </a:solidFill>
              </a:rPr>
              <a:t>Bilgisayarlar ve sağlık,</a:t>
            </a:r>
          </a:p>
          <a:p>
            <a:pPr lvl="1" algn="just">
              <a:lnSpc>
                <a:spcPct val="90000"/>
              </a:lnSpc>
              <a:spcAft>
                <a:spcPct val="20000"/>
              </a:spcAft>
              <a:buFont typeface="Courier New" panose="02070309020205020404" pitchFamily="49" charset="0"/>
              <a:buChar char="o"/>
            </a:pPr>
            <a:r>
              <a:rPr lang="tr-TR" sz="2000" dirty="0">
                <a:solidFill>
                  <a:schemeClr val="tx1"/>
                </a:solidFill>
              </a:rPr>
              <a:t>Bilgisayarlar ve </a:t>
            </a:r>
            <a:r>
              <a:rPr lang="tr-TR" sz="2000" dirty="0" smtClean="0">
                <a:solidFill>
                  <a:schemeClr val="tx1"/>
                </a:solidFill>
              </a:rPr>
              <a:t>çevre,</a:t>
            </a:r>
          </a:p>
          <a:p>
            <a:pPr lvl="1" algn="just">
              <a:lnSpc>
                <a:spcPct val="90000"/>
              </a:lnSpc>
              <a:spcAft>
                <a:spcPct val="20000"/>
              </a:spcAft>
              <a:buFont typeface="Courier New" panose="02070309020205020404" pitchFamily="49" charset="0"/>
              <a:buChar char="o"/>
            </a:pPr>
            <a:r>
              <a:rPr lang="tr-TR" sz="2000" dirty="0" smtClean="0">
                <a:solidFill>
                  <a:schemeClr val="tx1"/>
                </a:solidFill>
              </a:rPr>
              <a:t>Bilişim teknolojilerinde etik,</a:t>
            </a:r>
          </a:p>
          <a:p>
            <a:pPr lvl="1" algn="just">
              <a:lnSpc>
                <a:spcPct val="90000"/>
              </a:lnSpc>
              <a:spcAft>
                <a:spcPct val="20000"/>
              </a:spcAft>
              <a:buFont typeface="Courier New" panose="02070309020205020404" pitchFamily="49" charset="0"/>
              <a:buChar char="o"/>
            </a:pPr>
            <a:r>
              <a:rPr lang="tr-TR" sz="2000" dirty="0" smtClean="0">
                <a:solidFill>
                  <a:schemeClr val="tx1"/>
                </a:solidFill>
              </a:rPr>
              <a:t>Gelişen teknolojiler,</a:t>
            </a:r>
            <a:endParaRPr lang="tr-TR" sz="2000" dirty="0">
              <a:solidFill>
                <a:schemeClr val="tx1"/>
              </a:solidFill>
            </a:endParaRPr>
          </a:p>
          <a:p>
            <a:pPr marL="0" indent="0" algn="just">
              <a:lnSpc>
                <a:spcPct val="90000"/>
              </a:lnSpc>
              <a:spcAft>
                <a:spcPct val="20000"/>
              </a:spcAft>
              <a:buNone/>
            </a:pPr>
            <a:r>
              <a:rPr lang="tr-TR" sz="2400" dirty="0" smtClean="0"/>
              <a:t>hakkında bilgi sahibi olmaktır.</a:t>
            </a:r>
            <a:endParaRPr lang="en-US" sz="2400" dirty="0"/>
          </a:p>
          <a:p>
            <a:pPr marL="514350" indent="-514350" algn="just">
              <a:lnSpc>
                <a:spcPct val="90000"/>
              </a:lnSpc>
              <a:spcAft>
                <a:spcPct val="20000"/>
              </a:spcAft>
              <a:buFont typeface="+mj-lt"/>
              <a:buAutoNum type="arabicPeriod"/>
            </a:pPr>
            <a:endParaRPr lang="en-US" sz="2400" dirty="0"/>
          </a:p>
          <a:p>
            <a:endParaRPr lang="tr-TR" sz="2400" dirty="0"/>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2</a:t>
            </a:fld>
            <a:endParaRPr lang="en-US" dirty="0"/>
          </a:p>
        </p:txBody>
      </p:sp>
    </p:spTree>
    <p:extLst>
      <p:ext uri="{BB962C8B-B14F-4D97-AF65-F5344CB8AC3E}">
        <p14:creationId xmlns:p14="http://schemas.microsoft.com/office/powerpoint/2010/main" val="2284293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en-US" dirty="0"/>
              <a:t>Bilgisayarlar ve Sağlık</a:t>
            </a:r>
            <a:endParaRPr lang="tr-TR" dirty="0">
              <a:solidFill>
                <a:schemeClr val="tx1"/>
              </a:solidFill>
            </a:endParaRPr>
          </a:p>
        </p:txBody>
      </p:sp>
      <p:sp>
        <p:nvSpPr>
          <p:cNvPr id="4" name="Content Placeholder 2"/>
          <p:cNvSpPr>
            <a:spLocks noGrp="1"/>
          </p:cNvSpPr>
          <p:nvPr>
            <p:ph sz="quarter" idx="1"/>
          </p:nvPr>
        </p:nvSpPr>
        <p:spPr/>
        <p:txBody>
          <a:bodyPr/>
          <a:lstStyle/>
          <a:p>
            <a:pPr>
              <a:buFont typeface="Wingdings" panose="05000000000000000000" pitchFamily="2" charset="2"/>
              <a:buChar char="Ø"/>
              <a:defRPr/>
            </a:pPr>
            <a:endParaRPr lang="tr-TR" altLang="tr-TR" sz="2400" b="1" dirty="0" smtClean="0"/>
          </a:p>
          <a:p>
            <a:pPr>
              <a:buFont typeface="Wingdings" panose="05000000000000000000" pitchFamily="2" charset="2"/>
              <a:buChar char="Ø"/>
              <a:defRPr/>
            </a:pPr>
            <a:r>
              <a:rPr lang="tr-TR" altLang="tr-TR" sz="2400" b="1" dirty="0" smtClean="0"/>
              <a:t>Duygusal, Fiziksel ve Cinsel Saldırı</a:t>
            </a:r>
          </a:p>
          <a:p>
            <a:pPr lvl="1" algn="just">
              <a:buFont typeface="Courier New" panose="02070309020205020404" pitchFamily="49" charset="0"/>
              <a:buChar char="o"/>
              <a:defRPr/>
            </a:pPr>
            <a:r>
              <a:rPr lang="tr-TR" altLang="en-US" sz="2400" dirty="0" smtClean="0">
                <a:solidFill>
                  <a:schemeClr val="tx1"/>
                </a:solidFill>
              </a:rPr>
              <a:t>Sanal ortamlarda tanışılan kişilerle buluşma sonucu fiziksel şiddet, ölüm, cinsel taciz.</a:t>
            </a:r>
          </a:p>
          <a:p>
            <a:pPr lvl="1" algn="just">
              <a:buFont typeface="Courier New" panose="02070309020205020404" pitchFamily="49" charset="0"/>
              <a:buChar char="o"/>
              <a:defRPr/>
            </a:pPr>
            <a:r>
              <a:rPr lang="tr-TR" altLang="en-US" sz="2400" dirty="0" smtClean="0">
                <a:solidFill>
                  <a:schemeClr val="tx1"/>
                </a:solidFill>
              </a:rPr>
              <a:t>Uygunsuz, aşağılayıcı, saldırgan, hakaret, tehdit ve taciz içeren, internet üzerinden kurulan iletişim.</a:t>
            </a:r>
            <a:endParaRPr lang="en-US" altLang="en-US" sz="2400" dirty="0" smtClean="0">
              <a:ea typeface="ＭＳ Ｐゴシック" pitchFamily="34" charset="-128"/>
            </a:endParaRP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20</a:t>
            </a:fld>
            <a:endParaRPr lang="en-US" dirty="0"/>
          </a:p>
        </p:txBody>
      </p:sp>
    </p:spTree>
    <p:extLst>
      <p:ext uri="{BB962C8B-B14F-4D97-AF65-F5344CB8AC3E}">
        <p14:creationId xmlns:p14="http://schemas.microsoft.com/office/powerpoint/2010/main" val="1813266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en-US" dirty="0"/>
              <a:t>Bilgisayarlar ve </a:t>
            </a:r>
            <a:r>
              <a:rPr lang="tr-TR" altLang="en-US" dirty="0" smtClean="0"/>
              <a:t>Çevre</a:t>
            </a:r>
            <a:endParaRPr lang="tr-TR" dirty="0"/>
          </a:p>
        </p:txBody>
      </p:sp>
      <p:sp>
        <p:nvSpPr>
          <p:cNvPr id="4" name="Content Placeholder 2"/>
          <p:cNvSpPr>
            <a:spLocks noGrp="1"/>
          </p:cNvSpPr>
          <p:nvPr>
            <p:ph sz="quarter" idx="1"/>
          </p:nvPr>
        </p:nvSpPr>
        <p:spPr/>
        <p:txBody>
          <a:bodyPr>
            <a:normAutofit/>
          </a:bodyPr>
          <a:lstStyle/>
          <a:p>
            <a:pPr algn="just">
              <a:buFont typeface="Wingdings" panose="05000000000000000000" pitchFamily="2" charset="2"/>
              <a:buChar char="Ø"/>
            </a:pPr>
            <a:endParaRPr lang="tr-TR" altLang="en-US" sz="2400" dirty="0" smtClean="0"/>
          </a:p>
          <a:p>
            <a:pPr algn="just">
              <a:buFont typeface="Wingdings" panose="05000000000000000000" pitchFamily="2" charset="2"/>
              <a:buChar char="Ø"/>
            </a:pPr>
            <a:r>
              <a:rPr lang="tr-TR" altLang="en-US" sz="2400" dirty="0" smtClean="0"/>
              <a:t>Günümüzde bilgisayarlar için daha fazla geri dönüşümlü donanım ve paketleme kullanmaktadır</a:t>
            </a:r>
          </a:p>
          <a:p>
            <a:pPr algn="just">
              <a:buFont typeface="Wingdings" panose="05000000000000000000" pitchFamily="2" charset="2"/>
              <a:buChar char="Ø"/>
            </a:pPr>
            <a:endParaRPr lang="tr-TR" altLang="en-US" sz="2400" dirty="0" smtClean="0"/>
          </a:p>
          <a:p>
            <a:pPr algn="just">
              <a:buFont typeface="Wingdings" panose="05000000000000000000" pitchFamily="2" charset="2"/>
              <a:buChar char="Ø"/>
            </a:pPr>
            <a:r>
              <a:rPr lang="tr-TR" altLang="en-US" sz="2400" dirty="0" smtClean="0"/>
              <a:t>Ayrıca toksik kimyasalların kullanımı da azaltılmıştır.</a:t>
            </a:r>
            <a:endParaRPr lang="en-US" altLang="en-US" sz="2400" dirty="0" smtClean="0"/>
          </a:p>
          <a:p>
            <a:pPr lvl="1" algn="just">
              <a:buFont typeface="Courier New" panose="02070309020205020404" pitchFamily="49" charset="0"/>
              <a:buChar char="o"/>
            </a:pPr>
            <a:r>
              <a:rPr lang="en-US" altLang="en-US" sz="2100" dirty="0" err="1" smtClean="0">
                <a:solidFill>
                  <a:schemeClr val="tx1"/>
                </a:solidFill>
              </a:rPr>
              <a:t>Kadmiyum</a:t>
            </a:r>
            <a:r>
              <a:rPr lang="en-US" altLang="en-US" sz="2100" dirty="0" smtClean="0">
                <a:solidFill>
                  <a:schemeClr val="tx1"/>
                </a:solidFill>
              </a:rPr>
              <a:t> </a:t>
            </a:r>
            <a:r>
              <a:rPr lang="en-US" altLang="en-US" sz="2100" dirty="0" err="1" smtClean="0">
                <a:solidFill>
                  <a:schemeClr val="tx1"/>
                </a:solidFill>
              </a:rPr>
              <a:t>ve</a:t>
            </a:r>
            <a:r>
              <a:rPr lang="en-US" altLang="en-US" sz="2100" dirty="0" smtClean="0">
                <a:solidFill>
                  <a:schemeClr val="tx1"/>
                </a:solidFill>
              </a:rPr>
              <a:t> c</a:t>
            </a:r>
            <a:r>
              <a:rPr lang="tr-TR" altLang="en-US" sz="2100" dirty="0" smtClean="0">
                <a:solidFill>
                  <a:schemeClr val="tx1"/>
                </a:solidFill>
              </a:rPr>
              <a:t>i</a:t>
            </a:r>
            <a:r>
              <a:rPr lang="en-US" altLang="en-US" sz="2100" dirty="0" err="1" smtClean="0">
                <a:solidFill>
                  <a:schemeClr val="tx1"/>
                </a:solidFill>
              </a:rPr>
              <a:t>va</a:t>
            </a:r>
            <a:r>
              <a:rPr lang="en-US" altLang="en-US" sz="2100" dirty="0" smtClean="0">
                <a:solidFill>
                  <a:schemeClr val="tx1"/>
                </a:solidFill>
              </a:rPr>
              <a:t> </a:t>
            </a:r>
            <a:r>
              <a:rPr lang="en-US" altLang="en-US" sz="2100" dirty="0" err="1" smtClean="0">
                <a:solidFill>
                  <a:schemeClr val="tx1"/>
                </a:solidFill>
              </a:rPr>
              <a:t>yasaklandı</a:t>
            </a:r>
            <a:r>
              <a:rPr lang="tr-TR" altLang="en-US" sz="2100" dirty="0" smtClean="0">
                <a:solidFill>
                  <a:schemeClr val="tx1"/>
                </a:solidFill>
              </a:rPr>
              <a:t>.</a:t>
            </a:r>
            <a:endParaRPr lang="en-US" altLang="en-US" sz="2100" dirty="0" smtClean="0">
              <a:solidFill>
                <a:schemeClr val="tx1"/>
              </a:solidFill>
            </a:endParaRPr>
          </a:p>
          <a:p>
            <a:pPr algn="just">
              <a:buFont typeface="Wingdings" panose="05000000000000000000" pitchFamily="2" charset="2"/>
              <a:buChar char="Ø"/>
            </a:pPr>
            <a:endParaRPr lang="tr-TR" altLang="en-US" sz="2400" dirty="0" smtClean="0"/>
          </a:p>
          <a:p>
            <a:pPr algn="just">
              <a:buFont typeface="Wingdings" panose="05000000000000000000" pitchFamily="2" charset="2"/>
              <a:buChar char="Ø"/>
            </a:pPr>
            <a:r>
              <a:rPr lang="tr-TR" altLang="en-US" sz="2400" dirty="0" smtClean="0"/>
              <a:t>Cep telefonları üretiminde de g</a:t>
            </a:r>
            <a:r>
              <a:rPr lang="en-US" altLang="en-US" sz="2400" dirty="0" err="1" smtClean="0"/>
              <a:t>eri</a:t>
            </a:r>
            <a:r>
              <a:rPr lang="en-US" altLang="en-US" sz="2400" dirty="0" smtClean="0"/>
              <a:t> </a:t>
            </a:r>
            <a:r>
              <a:rPr lang="en-US" altLang="en-US" sz="2400" dirty="0" err="1" smtClean="0"/>
              <a:t>dönüşümlü</a:t>
            </a:r>
            <a:r>
              <a:rPr lang="en-US" altLang="en-US" sz="2400" dirty="0" smtClean="0"/>
              <a:t> </a:t>
            </a:r>
            <a:r>
              <a:rPr lang="en-US" altLang="en-US" sz="2400" dirty="0" err="1" smtClean="0"/>
              <a:t>plastik</a:t>
            </a:r>
            <a:r>
              <a:rPr lang="tr-TR" altLang="en-US" sz="2400" dirty="0" smtClean="0"/>
              <a:t>ler kullanılmaya başlan</a:t>
            </a:r>
            <a:r>
              <a:rPr lang="en-US" altLang="en-US" sz="2400" dirty="0" err="1" smtClean="0"/>
              <a:t>mış</a:t>
            </a:r>
            <a:r>
              <a:rPr lang="tr-TR" altLang="en-US" sz="2400" dirty="0" smtClean="0"/>
              <a:t>tır. </a:t>
            </a:r>
          </a:p>
          <a:p>
            <a:pPr lvl="1" eaLnBrk="1" hangingPunct="1">
              <a:buFont typeface="Courier New" panose="02070309020205020404" pitchFamily="49" charset="0"/>
              <a:buChar char="o"/>
            </a:pPr>
            <a:r>
              <a:rPr lang="tr-TR" altLang="en-US" sz="2100" dirty="0">
                <a:solidFill>
                  <a:schemeClr val="tx1"/>
                </a:solidFill>
              </a:rPr>
              <a:t>Gelişmiş ülkelerdeki geri dönüşümlü </a:t>
            </a:r>
            <a:r>
              <a:rPr lang="tr-TR" altLang="en-US" sz="2100" dirty="0" smtClean="0">
                <a:solidFill>
                  <a:schemeClr val="tx1"/>
                </a:solidFill>
              </a:rPr>
              <a:t>bilgisayar </a:t>
            </a:r>
            <a:r>
              <a:rPr lang="tr-TR" altLang="en-US" sz="2100" dirty="0">
                <a:solidFill>
                  <a:schemeClr val="tx1"/>
                </a:solidFill>
              </a:rPr>
              <a:t>parçalarının en az </a:t>
            </a:r>
            <a:r>
              <a:rPr lang="tr-TR" altLang="en-US" sz="2100" dirty="0" smtClean="0">
                <a:solidFill>
                  <a:schemeClr val="tx1"/>
                </a:solidFill>
              </a:rPr>
              <a:t>%80’i Çin</a:t>
            </a:r>
            <a:r>
              <a:rPr lang="tr-TR" altLang="en-US" sz="2100" dirty="0">
                <a:solidFill>
                  <a:schemeClr val="tx1"/>
                </a:solidFill>
              </a:rPr>
              <a:t>, Hindistan ve Nijerya gibi </a:t>
            </a:r>
            <a:r>
              <a:rPr lang="tr-TR" altLang="en-US" sz="2100" dirty="0" smtClean="0">
                <a:solidFill>
                  <a:schemeClr val="tx1"/>
                </a:solidFill>
              </a:rPr>
              <a:t>yasaları </a:t>
            </a:r>
            <a:r>
              <a:rPr lang="tr-TR" altLang="en-US" sz="2100" dirty="0">
                <a:solidFill>
                  <a:schemeClr val="tx1"/>
                </a:solidFill>
              </a:rPr>
              <a:t>daha yumuşak ve belirsiz olan ülkelere gönderilir</a:t>
            </a:r>
            <a:r>
              <a:rPr lang="tr-TR" altLang="en-US" sz="2100" dirty="0" smtClean="0">
                <a:solidFill>
                  <a:schemeClr val="tx1"/>
                </a:solidFill>
              </a:rPr>
              <a:t>.</a:t>
            </a:r>
            <a:endParaRPr lang="en-US" altLang="en-US" sz="2100" dirty="0">
              <a:solidFill>
                <a:schemeClr val="tx1"/>
              </a:solidFill>
            </a:endParaRP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21</a:t>
            </a:fld>
            <a:endParaRPr lang="en-US" dirty="0"/>
          </a:p>
        </p:txBody>
      </p:sp>
    </p:spTree>
    <p:extLst>
      <p:ext uri="{BB962C8B-B14F-4D97-AF65-F5344CB8AC3E}">
        <p14:creationId xmlns:p14="http://schemas.microsoft.com/office/powerpoint/2010/main" val="249287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tr-TR" altLang="tr-TR" dirty="0" smtClean="0"/>
              <a:t>Bilişim Teknolojilerinde Etik</a:t>
            </a:r>
          </a:p>
        </p:txBody>
      </p:sp>
      <p:sp>
        <p:nvSpPr>
          <p:cNvPr id="12292" name="Content Placeholder 4"/>
          <p:cNvSpPr>
            <a:spLocks noGrp="1"/>
          </p:cNvSpPr>
          <p:nvPr>
            <p:ph sz="quarter" idx="1"/>
          </p:nvPr>
        </p:nvSpPr>
        <p:spPr>
          <a:xfrm>
            <a:off x="457200" y="1363663"/>
            <a:ext cx="8229600" cy="4297362"/>
          </a:xfrm>
        </p:spPr>
        <p:txBody>
          <a:bodyPr/>
          <a:lstStyle/>
          <a:p>
            <a:pPr eaLnBrk="1" hangingPunct="1">
              <a:spcBef>
                <a:spcPts val="1200"/>
              </a:spcBef>
              <a:spcAft>
                <a:spcPts val="1200"/>
              </a:spcAft>
              <a:buFont typeface="Wingdings" panose="05000000000000000000" pitchFamily="2" charset="2"/>
              <a:buChar char="Ø"/>
            </a:pPr>
            <a:endParaRPr lang="tr-TR" altLang="tr-TR" sz="2400" b="1" dirty="0" smtClean="0"/>
          </a:p>
          <a:p>
            <a:pPr eaLnBrk="1" hangingPunct="1">
              <a:spcBef>
                <a:spcPts val="1200"/>
              </a:spcBef>
              <a:spcAft>
                <a:spcPts val="1200"/>
              </a:spcAft>
              <a:buFont typeface="Wingdings" panose="05000000000000000000" pitchFamily="2" charset="2"/>
              <a:buChar char="Ø"/>
            </a:pPr>
            <a:r>
              <a:rPr lang="tr-TR" altLang="tr-TR" sz="2400" b="1" dirty="0" smtClean="0"/>
              <a:t>Bilişim etiği</a:t>
            </a:r>
            <a:r>
              <a:rPr lang="tr-TR" altLang="tr-TR" sz="2400" dirty="0" smtClean="0"/>
              <a:t>, temel etik kurallarının günlük bilgisayar kullanımına uyarlanmasıdır</a:t>
            </a:r>
          </a:p>
          <a:p>
            <a:pPr eaLnBrk="1" hangingPunct="1">
              <a:spcBef>
                <a:spcPts val="1200"/>
              </a:spcBef>
              <a:spcAft>
                <a:spcPts val="1200"/>
              </a:spcAft>
              <a:buFont typeface="Wingdings" panose="05000000000000000000" pitchFamily="2" charset="2"/>
              <a:buChar char="Ø"/>
            </a:pPr>
            <a:r>
              <a:rPr lang="tr-TR" altLang="tr-TR" sz="2400" b="1" dirty="0" smtClean="0"/>
              <a:t>Etik ilkeler</a:t>
            </a:r>
            <a:r>
              <a:rPr lang="tr-TR" altLang="tr-TR" sz="2400" dirty="0" smtClean="0"/>
              <a:t>, güven, adalet, iyi davranış ve kibarlık gibi değerlerin özendirilmesi için bir takım standartlar belirler.</a:t>
            </a:r>
          </a:p>
          <a:p>
            <a:pPr>
              <a:spcBef>
                <a:spcPts val="1200"/>
              </a:spcBef>
              <a:spcAft>
                <a:spcPts val="1200"/>
              </a:spcAft>
              <a:buFont typeface="Wingdings" panose="05000000000000000000" pitchFamily="2" charset="2"/>
              <a:buChar char="Ø"/>
            </a:pPr>
            <a:r>
              <a:rPr lang="tr-TR" altLang="tr-TR" sz="2400" dirty="0"/>
              <a:t>Bilgi teknolojisi (BT) kullanım kuralları kendine ve başkalarına saygıyı içerir.</a:t>
            </a:r>
          </a:p>
          <a:p>
            <a:pPr eaLnBrk="1" hangingPunct="1">
              <a:spcBef>
                <a:spcPts val="1200"/>
              </a:spcBef>
              <a:spcAft>
                <a:spcPts val="1200"/>
              </a:spcAft>
              <a:buFont typeface="Wingdings" panose="05000000000000000000" pitchFamily="2" charset="2"/>
              <a:buChar char="Ø"/>
            </a:pPr>
            <a:endParaRPr lang="tr-TR" altLang="tr-TR" sz="2400" dirty="0" smtClean="0"/>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22</a:t>
            </a:fld>
            <a:endParaRPr lang="en-US" dirty="0"/>
          </a:p>
        </p:txBody>
      </p:sp>
    </p:spTree>
    <p:extLst>
      <p:ext uri="{BB962C8B-B14F-4D97-AF65-F5344CB8AC3E}">
        <p14:creationId xmlns:p14="http://schemas.microsoft.com/office/powerpoint/2010/main" val="3362878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tr-TR" altLang="tr-TR" dirty="0"/>
              <a:t>Bilişim Teknolojilerinde Etik</a:t>
            </a:r>
            <a:endParaRPr lang="tr-TR" altLang="tr-TR" dirty="0" smtClean="0"/>
          </a:p>
        </p:txBody>
      </p:sp>
      <p:sp>
        <p:nvSpPr>
          <p:cNvPr id="17412" name="Content Placeholder 4"/>
          <p:cNvSpPr>
            <a:spLocks noGrp="1"/>
          </p:cNvSpPr>
          <p:nvPr>
            <p:ph sz="quarter" idx="1"/>
          </p:nvPr>
        </p:nvSpPr>
        <p:spPr>
          <a:xfrm>
            <a:off x="457200" y="1363663"/>
            <a:ext cx="8229600" cy="4297362"/>
          </a:xfrm>
        </p:spPr>
        <p:txBody>
          <a:bodyPr/>
          <a:lstStyle/>
          <a:p>
            <a:pPr eaLnBrk="1" hangingPunct="1">
              <a:spcAft>
                <a:spcPts val="600"/>
              </a:spcAft>
              <a:buFont typeface="Wingdings" panose="05000000000000000000" pitchFamily="2" charset="2"/>
              <a:buChar char="Ø"/>
            </a:pPr>
            <a:r>
              <a:rPr lang="tr-TR" altLang="tr-TR" sz="2400" dirty="0" smtClean="0"/>
              <a:t>Bilişim etiğinin 10 temel koşulu:</a:t>
            </a:r>
          </a:p>
          <a:p>
            <a:pPr lvl="1" eaLnBrk="1" hangingPunct="1">
              <a:spcBef>
                <a:spcPts val="0"/>
              </a:spcBef>
              <a:spcAft>
                <a:spcPts val="0"/>
              </a:spcAft>
              <a:buFont typeface="Courier New" panose="02070309020205020404" pitchFamily="49" charset="0"/>
              <a:buChar char="o"/>
            </a:pPr>
            <a:r>
              <a:rPr lang="tr-TR" altLang="tr-TR" sz="2100" dirty="0" smtClean="0">
                <a:solidFill>
                  <a:schemeClr val="tx1"/>
                </a:solidFill>
              </a:rPr>
              <a:t>BT başkalarına zarar vermek için kullanılmamalıdır.</a:t>
            </a:r>
          </a:p>
          <a:p>
            <a:pPr lvl="1" eaLnBrk="1" hangingPunct="1">
              <a:spcBef>
                <a:spcPts val="0"/>
              </a:spcBef>
              <a:spcAft>
                <a:spcPts val="0"/>
              </a:spcAft>
              <a:buFont typeface="Courier New" panose="02070309020205020404" pitchFamily="49" charset="0"/>
              <a:buChar char="o"/>
            </a:pPr>
            <a:r>
              <a:rPr lang="tr-TR" altLang="tr-TR" sz="2100" dirty="0" smtClean="0">
                <a:solidFill>
                  <a:schemeClr val="tx1"/>
                </a:solidFill>
              </a:rPr>
              <a:t>Başkalarının BT çalışmalarına karışılmamalıdır.</a:t>
            </a:r>
          </a:p>
          <a:p>
            <a:pPr lvl="1" eaLnBrk="1" hangingPunct="1">
              <a:spcBef>
                <a:spcPts val="0"/>
              </a:spcBef>
              <a:spcAft>
                <a:spcPts val="0"/>
              </a:spcAft>
              <a:buFont typeface="Courier New" panose="02070309020205020404" pitchFamily="49" charset="0"/>
              <a:buChar char="o"/>
            </a:pPr>
            <a:r>
              <a:rPr lang="tr-TR" altLang="tr-TR" sz="2100" dirty="0" smtClean="0">
                <a:solidFill>
                  <a:schemeClr val="tx1"/>
                </a:solidFill>
              </a:rPr>
              <a:t>Başkalarının BT dosyaları açılmamalıdır.</a:t>
            </a:r>
          </a:p>
          <a:p>
            <a:pPr lvl="1" eaLnBrk="1" hangingPunct="1">
              <a:spcBef>
                <a:spcPts val="0"/>
              </a:spcBef>
              <a:spcAft>
                <a:spcPts val="0"/>
              </a:spcAft>
              <a:buFont typeface="Courier New" panose="02070309020205020404" pitchFamily="49" charset="0"/>
              <a:buChar char="o"/>
            </a:pPr>
            <a:r>
              <a:rPr lang="tr-TR" altLang="tr-TR" sz="2100" dirty="0" smtClean="0">
                <a:solidFill>
                  <a:schemeClr val="tx1"/>
                </a:solidFill>
              </a:rPr>
              <a:t>BT hırsızlık amacıyla kullanılmamalıdır.</a:t>
            </a:r>
          </a:p>
          <a:p>
            <a:pPr lvl="1" eaLnBrk="1" hangingPunct="1">
              <a:spcBef>
                <a:spcPts val="0"/>
              </a:spcBef>
              <a:spcAft>
                <a:spcPts val="0"/>
              </a:spcAft>
              <a:buFont typeface="Courier New" panose="02070309020205020404" pitchFamily="49" charset="0"/>
              <a:buChar char="o"/>
            </a:pPr>
            <a:r>
              <a:rPr lang="tr-TR" altLang="tr-TR" sz="2100" dirty="0" smtClean="0">
                <a:solidFill>
                  <a:schemeClr val="tx1"/>
                </a:solidFill>
              </a:rPr>
              <a:t>BT yalancı şahitlik için kullanılmamalıdır.</a:t>
            </a:r>
          </a:p>
          <a:p>
            <a:pPr lvl="1" eaLnBrk="1" hangingPunct="1">
              <a:spcBef>
                <a:spcPts val="0"/>
              </a:spcBef>
              <a:spcAft>
                <a:spcPts val="0"/>
              </a:spcAft>
              <a:buFont typeface="Courier New" panose="02070309020205020404" pitchFamily="49" charset="0"/>
              <a:buChar char="o"/>
            </a:pPr>
            <a:r>
              <a:rPr lang="tr-TR" altLang="tr-TR" sz="2100" dirty="0" smtClean="0">
                <a:solidFill>
                  <a:schemeClr val="tx1"/>
                </a:solidFill>
              </a:rPr>
              <a:t>Bir yazılımı parası ödenmeden kopyalamak ve kullanmak doğru değildir.</a:t>
            </a:r>
          </a:p>
          <a:p>
            <a:pPr lvl="1" eaLnBrk="1" hangingPunct="1">
              <a:spcBef>
                <a:spcPts val="0"/>
              </a:spcBef>
              <a:spcAft>
                <a:spcPts val="0"/>
              </a:spcAft>
              <a:buFont typeface="Courier New" panose="02070309020205020404" pitchFamily="49" charset="0"/>
              <a:buChar char="o"/>
            </a:pPr>
            <a:r>
              <a:rPr lang="tr-TR" altLang="tr-TR" sz="2100" dirty="0">
                <a:solidFill>
                  <a:schemeClr val="tx1"/>
                </a:solidFill>
              </a:rPr>
              <a:t>Başkalarının BT kaynakları izinsiz ve karşılıksız </a:t>
            </a:r>
            <a:r>
              <a:rPr lang="tr-TR" altLang="tr-TR" sz="2100" dirty="0" smtClean="0">
                <a:solidFill>
                  <a:schemeClr val="tx1"/>
                </a:solidFill>
              </a:rPr>
              <a:t>kullanılmamalıdır.</a:t>
            </a:r>
            <a:endParaRPr lang="tr-TR" altLang="tr-TR" sz="2100" dirty="0">
              <a:solidFill>
                <a:schemeClr val="tx1"/>
              </a:solidFill>
            </a:endParaRPr>
          </a:p>
          <a:p>
            <a:pPr lvl="1" eaLnBrk="1" hangingPunct="1">
              <a:spcBef>
                <a:spcPts val="0"/>
              </a:spcBef>
              <a:spcAft>
                <a:spcPts val="0"/>
              </a:spcAft>
              <a:buFont typeface="Courier New" panose="02070309020205020404" pitchFamily="49" charset="0"/>
              <a:buChar char="o"/>
            </a:pPr>
            <a:r>
              <a:rPr lang="tr-TR" altLang="tr-TR" sz="2100" dirty="0">
                <a:solidFill>
                  <a:schemeClr val="tx1"/>
                </a:solidFill>
              </a:rPr>
              <a:t>Başkalarının fikir ürünlerine sahip </a:t>
            </a:r>
            <a:r>
              <a:rPr lang="tr-TR" altLang="tr-TR" sz="2100" dirty="0" smtClean="0">
                <a:solidFill>
                  <a:schemeClr val="tx1"/>
                </a:solidFill>
              </a:rPr>
              <a:t>çıkılmamalıdır.</a:t>
            </a:r>
            <a:endParaRPr lang="tr-TR" altLang="tr-TR" sz="2100" dirty="0">
              <a:solidFill>
                <a:schemeClr val="tx1"/>
              </a:solidFill>
            </a:endParaRPr>
          </a:p>
          <a:p>
            <a:pPr lvl="1" eaLnBrk="1" hangingPunct="1">
              <a:spcBef>
                <a:spcPts val="0"/>
              </a:spcBef>
              <a:spcAft>
                <a:spcPts val="0"/>
              </a:spcAft>
              <a:buFont typeface="Courier New" panose="02070309020205020404" pitchFamily="49" charset="0"/>
              <a:buChar char="o"/>
            </a:pPr>
            <a:r>
              <a:rPr lang="tr-TR" altLang="tr-TR" sz="2100" dirty="0">
                <a:solidFill>
                  <a:schemeClr val="tx1"/>
                </a:solidFill>
              </a:rPr>
              <a:t>Sosyal </a:t>
            </a:r>
            <a:r>
              <a:rPr lang="tr-TR" altLang="tr-TR" sz="2100" dirty="0" smtClean="0">
                <a:solidFill>
                  <a:schemeClr val="tx1"/>
                </a:solidFill>
              </a:rPr>
              <a:t>sorumluluklar </a:t>
            </a:r>
            <a:r>
              <a:rPr lang="tr-TR" altLang="tr-TR" sz="2100" dirty="0">
                <a:solidFill>
                  <a:schemeClr val="tx1"/>
                </a:solidFill>
              </a:rPr>
              <a:t>ihmal </a:t>
            </a:r>
            <a:r>
              <a:rPr lang="tr-TR" altLang="tr-TR" sz="2100" dirty="0" smtClean="0">
                <a:solidFill>
                  <a:schemeClr val="tx1"/>
                </a:solidFill>
              </a:rPr>
              <a:t>edilmemelidir.</a:t>
            </a:r>
            <a:endParaRPr lang="tr-TR" altLang="tr-TR" sz="2100" dirty="0">
              <a:solidFill>
                <a:schemeClr val="tx1"/>
              </a:solidFill>
            </a:endParaRPr>
          </a:p>
          <a:p>
            <a:pPr lvl="1" eaLnBrk="1" hangingPunct="1">
              <a:spcBef>
                <a:spcPts val="0"/>
              </a:spcBef>
              <a:spcAft>
                <a:spcPts val="0"/>
              </a:spcAft>
              <a:buFont typeface="Courier New" panose="02070309020205020404" pitchFamily="49" charset="0"/>
              <a:buChar char="o"/>
            </a:pPr>
            <a:r>
              <a:rPr lang="tr-TR" altLang="tr-TR" sz="2100" dirty="0">
                <a:solidFill>
                  <a:schemeClr val="tx1"/>
                </a:solidFill>
              </a:rPr>
              <a:t>BT kullanımında birlikte çalıştığınız </a:t>
            </a:r>
            <a:r>
              <a:rPr lang="tr-TR" altLang="tr-TR" sz="2100" dirty="0" smtClean="0">
                <a:solidFill>
                  <a:schemeClr val="tx1"/>
                </a:solidFill>
              </a:rPr>
              <a:t>insanlara </a:t>
            </a:r>
            <a:r>
              <a:rPr lang="tr-TR" altLang="tr-TR" sz="2100" dirty="0">
                <a:solidFill>
                  <a:schemeClr val="tx1"/>
                </a:solidFill>
              </a:rPr>
              <a:t>değer </a:t>
            </a:r>
            <a:r>
              <a:rPr lang="tr-TR" altLang="tr-TR" sz="2100" dirty="0" smtClean="0">
                <a:solidFill>
                  <a:schemeClr val="tx1"/>
                </a:solidFill>
              </a:rPr>
              <a:t>verilmeli </a:t>
            </a:r>
            <a:r>
              <a:rPr lang="tr-TR" altLang="tr-TR" sz="2100" dirty="0">
                <a:solidFill>
                  <a:schemeClr val="tx1"/>
                </a:solidFill>
              </a:rPr>
              <a:t>ve </a:t>
            </a:r>
            <a:r>
              <a:rPr lang="tr-TR" altLang="tr-TR" sz="2100" dirty="0" smtClean="0">
                <a:solidFill>
                  <a:schemeClr val="tx1"/>
                </a:solidFill>
              </a:rPr>
              <a:t>saygı gösterilmelidir.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23</a:t>
            </a:fld>
            <a:endParaRPr lang="en-US" dirty="0"/>
          </a:p>
        </p:txBody>
      </p:sp>
    </p:spTree>
    <p:extLst>
      <p:ext uri="{BB962C8B-B14F-4D97-AF65-F5344CB8AC3E}">
        <p14:creationId xmlns:p14="http://schemas.microsoft.com/office/powerpoint/2010/main" val="30946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tr-TR" altLang="tr-TR" dirty="0"/>
              <a:t>Bilişim Teknolojilerinde Etik</a:t>
            </a:r>
            <a:endParaRPr lang="tr-TR" altLang="tr-TR" dirty="0" smtClean="0"/>
          </a:p>
        </p:txBody>
      </p:sp>
      <p:sp>
        <p:nvSpPr>
          <p:cNvPr id="20484" name="Content Placeholder 4"/>
          <p:cNvSpPr>
            <a:spLocks noGrp="1"/>
          </p:cNvSpPr>
          <p:nvPr>
            <p:ph sz="quarter" idx="1"/>
          </p:nvPr>
        </p:nvSpPr>
        <p:spPr>
          <a:xfrm>
            <a:off x="468313" y="1268413"/>
            <a:ext cx="8280151" cy="4297362"/>
          </a:xfrm>
        </p:spPr>
        <p:txBody>
          <a:bodyPr/>
          <a:lstStyle/>
          <a:p>
            <a:pPr eaLnBrk="1" hangingPunct="1">
              <a:spcBef>
                <a:spcPts val="0"/>
              </a:spcBef>
              <a:spcAft>
                <a:spcPts val="0"/>
              </a:spcAft>
              <a:buFont typeface="Wingdings" panose="05000000000000000000" pitchFamily="2" charset="2"/>
              <a:buChar char="Ø"/>
            </a:pPr>
            <a:endParaRPr lang="tr-TR" altLang="tr-TR" sz="2400" dirty="0" smtClean="0"/>
          </a:p>
          <a:p>
            <a:pPr eaLnBrk="1" hangingPunct="1">
              <a:spcBef>
                <a:spcPts val="0"/>
              </a:spcBef>
              <a:spcAft>
                <a:spcPts val="0"/>
              </a:spcAft>
              <a:buFont typeface="Wingdings" panose="05000000000000000000" pitchFamily="2" charset="2"/>
              <a:buChar char="Ø"/>
            </a:pPr>
            <a:r>
              <a:rPr lang="tr-TR" altLang="tr-TR" sz="2400" dirty="0" smtClean="0"/>
              <a:t>Net Kuralları:</a:t>
            </a:r>
          </a:p>
          <a:p>
            <a:pPr lvl="1">
              <a:spcBef>
                <a:spcPts val="0"/>
              </a:spcBef>
              <a:spcAft>
                <a:spcPts val="0"/>
              </a:spcAft>
              <a:buFont typeface="Courier New" panose="02070309020205020404" pitchFamily="49" charset="0"/>
              <a:buChar char="o"/>
            </a:pPr>
            <a:r>
              <a:rPr lang="tr-TR" altLang="tr-TR" sz="2400" dirty="0" smtClean="0">
                <a:solidFill>
                  <a:schemeClr val="tx1"/>
                </a:solidFill>
              </a:rPr>
              <a:t>E-posta hesabı hergün kontrol edilmelidir.</a:t>
            </a:r>
          </a:p>
          <a:p>
            <a:pPr lvl="1" eaLnBrk="1" hangingPunct="1">
              <a:spcBef>
                <a:spcPts val="0"/>
              </a:spcBef>
              <a:spcAft>
                <a:spcPts val="0"/>
              </a:spcAft>
              <a:buFont typeface="Courier New" panose="02070309020205020404" pitchFamily="49" charset="0"/>
              <a:buChar char="o"/>
            </a:pPr>
            <a:r>
              <a:rPr lang="tr-TR" altLang="tr-TR" sz="2400" dirty="0" smtClean="0">
                <a:solidFill>
                  <a:schemeClr val="tx1"/>
                </a:solidFill>
              </a:rPr>
              <a:t> Anında mesajlar ile kötü haber verilmemelidir.</a:t>
            </a:r>
          </a:p>
          <a:p>
            <a:pPr lvl="1">
              <a:spcBef>
                <a:spcPts val="0"/>
              </a:spcBef>
              <a:spcAft>
                <a:spcPts val="0"/>
              </a:spcAft>
              <a:buFont typeface="Courier New" panose="02070309020205020404" pitchFamily="49" charset="0"/>
              <a:buChar char="o"/>
            </a:pPr>
            <a:r>
              <a:rPr lang="tr-TR" altLang="tr-TR" sz="2400" dirty="0" smtClean="0">
                <a:solidFill>
                  <a:schemeClr val="tx1"/>
                </a:solidFill>
              </a:rPr>
              <a:t>Sohbet odalarında saygılı olmalı, kötü </a:t>
            </a:r>
            <a:r>
              <a:rPr lang="tr-TR" altLang="tr-TR" sz="2400" dirty="0">
                <a:solidFill>
                  <a:schemeClr val="tx1"/>
                </a:solidFill>
              </a:rPr>
              <a:t>sözler </a:t>
            </a:r>
            <a:r>
              <a:rPr lang="tr-TR" altLang="tr-TR" sz="2400" dirty="0" smtClean="0">
                <a:solidFill>
                  <a:schemeClr val="tx1"/>
                </a:solidFill>
              </a:rPr>
              <a:t>söylenmemelidir.</a:t>
            </a:r>
          </a:p>
          <a:p>
            <a:pPr lvl="1">
              <a:spcBef>
                <a:spcPts val="0"/>
              </a:spcBef>
              <a:spcAft>
                <a:spcPts val="0"/>
              </a:spcAft>
              <a:buFont typeface="Courier New" panose="02070309020205020404" pitchFamily="49" charset="0"/>
              <a:buChar char="o"/>
            </a:pPr>
            <a:endParaRPr lang="tr-TR" altLang="tr-TR" sz="2400" dirty="0">
              <a:solidFill>
                <a:schemeClr val="tx1"/>
              </a:solidFill>
            </a:endParaRPr>
          </a:p>
          <a:p>
            <a:pPr>
              <a:spcBef>
                <a:spcPts val="0"/>
              </a:spcBef>
              <a:spcAft>
                <a:spcPts val="0"/>
              </a:spcAft>
              <a:buFont typeface="Wingdings" panose="05000000000000000000" pitchFamily="2" charset="2"/>
              <a:buChar char="Ø"/>
            </a:pPr>
            <a:r>
              <a:rPr lang="tr-TR" altLang="tr-TR" sz="2400" dirty="0" smtClean="0"/>
              <a:t>Kurumsal kurallar:</a:t>
            </a:r>
          </a:p>
          <a:p>
            <a:pPr lvl="1">
              <a:spcBef>
                <a:spcPts val="0"/>
              </a:spcBef>
              <a:spcAft>
                <a:spcPts val="0"/>
              </a:spcAft>
              <a:buFont typeface="Courier New" panose="02070309020205020404" pitchFamily="49" charset="0"/>
              <a:buChar char="o"/>
            </a:pPr>
            <a:r>
              <a:rPr lang="tr-TR" altLang="tr-TR" sz="2400" dirty="0" smtClean="0">
                <a:solidFill>
                  <a:schemeClr val="tx1"/>
                </a:solidFill>
              </a:rPr>
              <a:t>Çalışanlar işyerinde bireysel işler yapmamalıdır.</a:t>
            </a:r>
          </a:p>
          <a:p>
            <a:pPr lvl="1" eaLnBrk="1" hangingPunct="1">
              <a:spcBef>
                <a:spcPts val="0"/>
              </a:spcBef>
              <a:spcAft>
                <a:spcPts val="0"/>
              </a:spcAft>
              <a:buFont typeface="Courier New" panose="02070309020205020404" pitchFamily="49" charset="0"/>
              <a:buChar char="o"/>
            </a:pPr>
            <a:r>
              <a:rPr lang="tr-TR" altLang="tr-TR" sz="2400" dirty="0" smtClean="0">
                <a:solidFill>
                  <a:schemeClr val="tx1"/>
                </a:solidFill>
              </a:rPr>
              <a:t>Verileri kayıp olmaktan, bozulmaktan, uyumsuzluk ve yanlış kullanımdan korumalıdır.</a:t>
            </a:r>
          </a:p>
          <a:p>
            <a:pPr lvl="1" eaLnBrk="1" hangingPunct="1">
              <a:spcBef>
                <a:spcPts val="0"/>
              </a:spcBef>
              <a:spcAft>
                <a:spcPts val="0"/>
              </a:spcAft>
              <a:buFont typeface="Courier New" panose="02070309020205020404" pitchFamily="49" charset="0"/>
              <a:buChar char="o"/>
            </a:pPr>
            <a:r>
              <a:rPr lang="tr-TR" altLang="tr-TR" sz="2400" dirty="0" smtClean="0">
                <a:solidFill>
                  <a:schemeClr val="tx1"/>
                </a:solidFill>
              </a:rPr>
              <a:t>Yedekleme yöntemleri kullanmalıdır.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24</a:t>
            </a:fld>
            <a:endParaRPr lang="en-US" dirty="0"/>
          </a:p>
        </p:txBody>
      </p:sp>
    </p:spTree>
    <p:extLst>
      <p:ext uri="{BB962C8B-B14F-4D97-AF65-F5344CB8AC3E}">
        <p14:creationId xmlns:p14="http://schemas.microsoft.com/office/powerpoint/2010/main" val="1476104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tr-TR" altLang="tr-TR" dirty="0"/>
              <a:t>Bilişim Teknolojilerinde Etik</a:t>
            </a:r>
            <a:endParaRPr lang="tr-TR" altLang="tr-TR" dirty="0" smtClean="0"/>
          </a:p>
        </p:txBody>
      </p:sp>
      <p:sp>
        <p:nvSpPr>
          <p:cNvPr id="24580" name="Content Placeholder 4"/>
          <p:cNvSpPr>
            <a:spLocks noGrp="1"/>
          </p:cNvSpPr>
          <p:nvPr>
            <p:ph sz="quarter" idx="1"/>
          </p:nvPr>
        </p:nvSpPr>
        <p:spPr>
          <a:xfrm>
            <a:off x="468313" y="1196975"/>
            <a:ext cx="8280151" cy="4297363"/>
          </a:xfrm>
        </p:spPr>
        <p:txBody>
          <a:bodyPr/>
          <a:lstStyle/>
          <a:p>
            <a:pPr eaLnBrk="1" hangingPunct="1">
              <a:spcBef>
                <a:spcPts val="0"/>
              </a:spcBef>
              <a:spcAft>
                <a:spcPts val="0"/>
              </a:spcAft>
              <a:buFont typeface="Wingdings" panose="05000000000000000000" pitchFamily="2" charset="2"/>
              <a:buChar char="Ø"/>
            </a:pPr>
            <a:endParaRPr lang="tr-TR" altLang="tr-TR" sz="2400" b="1" dirty="0" smtClean="0"/>
          </a:p>
          <a:p>
            <a:pPr eaLnBrk="1" hangingPunct="1">
              <a:spcBef>
                <a:spcPts val="0"/>
              </a:spcBef>
              <a:spcAft>
                <a:spcPts val="0"/>
              </a:spcAft>
              <a:buFont typeface="Wingdings" panose="05000000000000000000" pitchFamily="2" charset="2"/>
              <a:buChar char="Ø"/>
            </a:pPr>
            <a:r>
              <a:rPr lang="tr-TR" altLang="tr-TR" sz="2400" b="1" dirty="0" smtClean="0"/>
              <a:t>Eser hırsızlığı (Plagiarism)</a:t>
            </a:r>
            <a:r>
              <a:rPr lang="tr-TR" altLang="tr-TR" sz="2400" dirty="0" smtClean="0"/>
              <a:t>, fikir veya yazının izinsiz kullanımı anlamındadır. </a:t>
            </a:r>
          </a:p>
          <a:p>
            <a:pPr lvl="1">
              <a:spcBef>
                <a:spcPts val="0"/>
              </a:spcBef>
              <a:spcAft>
                <a:spcPts val="0"/>
              </a:spcAft>
              <a:buFont typeface="Courier New" panose="02070309020205020404" pitchFamily="49" charset="0"/>
              <a:buChar char="o"/>
            </a:pPr>
            <a:r>
              <a:rPr lang="tr-TR" altLang="tr-TR" sz="2100" dirty="0" smtClean="0">
                <a:solidFill>
                  <a:schemeClr val="tx1"/>
                </a:solidFill>
              </a:rPr>
              <a:t>Etik olmamakla birlikte yasa dışıdır. </a:t>
            </a:r>
          </a:p>
          <a:p>
            <a:pPr lvl="1">
              <a:spcBef>
                <a:spcPts val="0"/>
              </a:spcBef>
              <a:spcAft>
                <a:spcPts val="0"/>
              </a:spcAft>
              <a:buFont typeface="Courier New" panose="02070309020205020404" pitchFamily="49" charset="0"/>
              <a:buChar char="o"/>
            </a:pPr>
            <a:r>
              <a:rPr lang="tr-TR" altLang="tr-TR" sz="2100" dirty="0" smtClean="0">
                <a:solidFill>
                  <a:schemeClr val="tx1"/>
                </a:solidFill>
              </a:rPr>
              <a:t>Günümüzde Internet kullanımı nedeniyle çok daha kolaylaşmıştır.</a:t>
            </a:r>
          </a:p>
          <a:p>
            <a:pPr eaLnBrk="1" hangingPunct="1">
              <a:spcBef>
                <a:spcPts val="0"/>
              </a:spcBef>
              <a:spcAft>
                <a:spcPts val="0"/>
              </a:spcAft>
              <a:buFont typeface="Wingdings" panose="05000000000000000000" pitchFamily="2" charset="2"/>
              <a:buChar char="Ø"/>
            </a:pPr>
            <a:endParaRPr lang="tr-TR" altLang="tr-TR" sz="2400" dirty="0" smtClean="0"/>
          </a:p>
          <a:p>
            <a:pPr eaLnBrk="1" hangingPunct="1">
              <a:spcBef>
                <a:spcPts val="0"/>
              </a:spcBef>
              <a:spcAft>
                <a:spcPts val="0"/>
              </a:spcAft>
              <a:buFont typeface="Wingdings" panose="05000000000000000000" pitchFamily="2" charset="2"/>
              <a:buChar char="Ø"/>
            </a:pPr>
            <a:r>
              <a:rPr lang="tr-TR" altLang="tr-TR" sz="2400" b="1" dirty="0" smtClean="0"/>
              <a:t>Telif </a:t>
            </a:r>
            <a:r>
              <a:rPr lang="tr-TR" altLang="tr-TR" sz="2400" b="1" dirty="0"/>
              <a:t>hakkı ihlali </a:t>
            </a:r>
            <a:r>
              <a:rPr lang="tr-TR" altLang="tr-TR" sz="2400" b="1" dirty="0" smtClean="0"/>
              <a:t>(Copyright)</a:t>
            </a:r>
            <a:r>
              <a:rPr lang="tr-TR" altLang="tr-TR" sz="2400" dirty="0" smtClean="0"/>
              <a:t>, telif </a:t>
            </a:r>
            <a:r>
              <a:rPr lang="tr-TR" altLang="tr-TR" sz="2400" dirty="0"/>
              <a:t>hakkı olan eserlerin </a:t>
            </a:r>
            <a:r>
              <a:rPr lang="tr-TR" altLang="tr-TR" sz="2400" dirty="0" smtClean="0"/>
              <a:t>hırsızlığı anlamındadır.</a:t>
            </a:r>
          </a:p>
          <a:p>
            <a:pPr eaLnBrk="1" hangingPunct="1">
              <a:spcBef>
                <a:spcPts val="0"/>
              </a:spcBef>
              <a:spcAft>
                <a:spcPts val="0"/>
              </a:spcAft>
              <a:buFont typeface="Wingdings" panose="05000000000000000000" pitchFamily="2" charset="2"/>
              <a:buChar char="Ø"/>
            </a:pPr>
            <a:endParaRPr lang="tr-TR" altLang="tr-TR" sz="2400" dirty="0" smtClean="0"/>
          </a:p>
          <a:p>
            <a:pPr eaLnBrk="1" hangingPunct="1">
              <a:spcBef>
                <a:spcPts val="0"/>
              </a:spcBef>
              <a:spcAft>
                <a:spcPts val="0"/>
              </a:spcAft>
              <a:buFont typeface="Wingdings" panose="05000000000000000000" pitchFamily="2" charset="2"/>
              <a:buChar char="Ø"/>
            </a:pPr>
            <a:r>
              <a:rPr lang="tr-TR" altLang="tr-TR" sz="2400" b="1" dirty="0" smtClean="0"/>
              <a:t>Yazılım korsanlığı</a:t>
            </a:r>
            <a:r>
              <a:rPr lang="tr-TR" altLang="tr-TR" sz="2400" dirty="0" smtClean="0"/>
              <a:t>, telif </a:t>
            </a:r>
            <a:r>
              <a:rPr lang="tr-TR" altLang="tr-TR" sz="2400" dirty="0"/>
              <a:t>hakkı olan yazılım kopyalama ve </a:t>
            </a:r>
            <a:r>
              <a:rPr lang="tr-TR" altLang="tr-TR" sz="2400" dirty="0" smtClean="0"/>
              <a:t>dağıtma anlamındadır.</a:t>
            </a:r>
            <a:endParaRPr lang="tr-TR" altLang="tr-TR" sz="2400" dirty="0"/>
          </a:p>
          <a:p>
            <a:pPr eaLnBrk="1" hangingPunct="1">
              <a:spcBef>
                <a:spcPts val="0"/>
              </a:spcBef>
              <a:spcAft>
                <a:spcPts val="0"/>
              </a:spcAft>
              <a:buFont typeface="Wingdings" panose="05000000000000000000" pitchFamily="2" charset="2"/>
              <a:buChar char="Ø"/>
            </a:pPr>
            <a:endParaRPr lang="tr-TR" altLang="tr-TR" sz="2400" dirty="0"/>
          </a:p>
          <a:p>
            <a:pPr lvl="2" eaLnBrk="1" hangingPunct="1">
              <a:spcBef>
                <a:spcPts val="0"/>
              </a:spcBef>
              <a:spcAft>
                <a:spcPts val="0"/>
              </a:spcAft>
              <a:buFont typeface="Wingdings" panose="05000000000000000000" pitchFamily="2" charset="2"/>
              <a:buChar char="Ø"/>
            </a:pPr>
            <a:endParaRPr lang="tr-TR" altLang="tr-TR" sz="2400" dirty="0" smtClean="0"/>
          </a:p>
        </p:txBody>
      </p:sp>
      <p:pic>
        <p:nvPicPr>
          <p:cNvPr id="24582" name="Picture 2" descr="http://t1.gstatic.com/images?q=tbn:ANd9GcSzTYo35bJAPh5WNsEUrToiWLHEZZzklfEz_lAYalJzosD61Zf_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454" y="108950"/>
            <a:ext cx="11620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 descr="http://t1.gstatic.com/images?q=tbn:ANd9GcQ9xXntsYKUI0hNI9jmQrTDMrNo0w9wCCOIpL-6FwoZDQxJ9j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0299">
            <a:off x="7232134" y="164025"/>
            <a:ext cx="827881" cy="82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t3.gstatic.com/images?q=tbn:ANd9GcQT_l-MjXquNAt8CZT8nXI_fRjRY3TEBv-1dL5Q3Zqaq0ByDcD0u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208" y="170752"/>
            <a:ext cx="8572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25</a:t>
            </a:fld>
            <a:endParaRPr lang="en-US" dirty="0"/>
          </a:p>
        </p:txBody>
      </p:sp>
    </p:spTree>
    <p:extLst>
      <p:ext uri="{BB962C8B-B14F-4D97-AF65-F5344CB8AC3E}">
        <p14:creationId xmlns:p14="http://schemas.microsoft.com/office/powerpoint/2010/main" val="1076060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tr-TR" altLang="tr-TR" dirty="0"/>
              <a:t>Bilişim Teknolojilerinde Etik</a:t>
            </a:r>
            <a:endParaRPr lang="tr-TR" altLang="tr-TR" dirty="0" smtClean="0"/>
          </a:p>
        </p:txBody>
      </p:sp>
      <p:sp>
        <p:nvSpPr>
          <p:cNvPr id="30724" name="Content Placeholder 4"/>
          <p:cNvSpPr>
            <a:spLocks noGrp="1"/>
          </p:cNvSpPr>
          <p:nvPr>
            <p:ph sz="quarter" idx="1"/>
          </p:nvPr>
        </p:nvSpPr>
        <p:spPr>
          <a:xfrm>
            <a:off x="467544" y="1268760"/>
            <a:ext cx="8227764" cy="4295775"/>
          </a:xfrm>
        </p:spPr>
        <p:txBody>
          <a:bodyPr/>
          <a:lstStyle/>
          <a:p>
            <a:pPr>
              <a:spcBef>
                <a:spcPts val="0"/>
              </a:spcBef>
              <a:spcAft>
                <a:spcPts val="0"/>
              </a:spcAft>
              <a:buFont typeface="Wingdings" panose="05000000000000000000" pitchFamily="2" charset="2"/>
              <a:buChar char="Ø"/>
            </a:pPr>
            <a:endParaRPr lang="tr-TR" altLang="tr-TR" sz="2400" dirty="0" smtClean="0"/>
          </a:p>
          <a:p>
            <a:pPr>
              <a:spcBef>
                <a:spcPts val="0"/>
              </a:spcBef>
              <a:spcAft>
                <a:spcPts val="0"/>
              </a:spcAft>
              <a:buFont typeface="Wingdings" panose="05000000000000000000" pitchFamily="2" charset="2"/>
              <a:buChar char="Ø"/>
            </a:pPr>
            <a:r>
              <a:rPr lang="tr-TR" altLang="tr-TR" sz="2400" dirty="0" smtClean="0"/>
              <a:t>Kısıtlı yazılımı süresi geçtikten sonra kayıt parası ödemeden kullanmaya devam etmek</a:t>
            </a:r>
          </a:p>
          <a:p>
            <a:pPr>
              <a:spcBef>
                <a:spcPts val="0"/>
              </a:spcBef>
              <a:spcAft>
                <a:spcPts val="0"/>
              </a:spcAft>
              <a:buFont typeface="Wingdings" panose="05000000000000000000" pitchFamily="2" charset="2"/>
              <a:buChar char="Ø"/>
            </a:pPr>
            <a:r>
              <a:rPr lang="tr-TR" altLang="tr-TR" sz="2400" dirty="0" smtClean="0"/>
              <a:t>Yazılımı lisansında belirtilen maddelerin dışında kullanmak</a:t>
            </a:r>
          </a:p>
          <a:p>
            <a:pPr>
              <a:spcBef>
                <a:spcPts val="0"/>
              </a:spcBef>
              <a:spcAft>
                <a:spcPts val="0"/>
              </a:spcAft>
              <a:buFont typeface="Wingdings" panose="05000000000000000000" pitchFamily="2" charset="2"/>
              <a:buChar char="Ø"/>
            </a:pPr>
            <a:r>
              <a:rPr lang="tr-TR" altLang="tr-TR" sz="2400" dirty="0" smtClean="0"/>
              <a:t>Ev kullanımı için alınan lisanslı yazılımların kopyasını çıkartmak</a:t>
            </a:r>
          </a:p>
          <a:p>
            <a:pPr>
              <a:spcBef>
                <a:spcPts val="0"/>
              </a:spcBef>
              <a:spcAft>
                <a:spcPts val="0"/>
              </a:spcAft>
              <a:buFont typeface="Wingdings" panose="05000000000000000000" pitchFamily="2" charset="2"/>
              <a:buChar char="Ø"/>
            </a:pPr>
            <a:r>
              <a:rPr lang="tr-TR" altLang="tr-TR" sz="2400" dirty="0" smtClean="0"/>
              <a:t>Ticari yazılımların kopyalarını başkalarına vermek veya satmak</a:t>
            </a:r>
          </a:p>
          <a:p>
            <a:pPr>
              <a:spcBef>
                <a:spcPts val="0"/>
              </a:spcBef>
              <a:spcAft>
                <a:spcPts val="0"/>
              </a:spcAft>
              <a:buFont typeface="Wingdings" panose="05000000000000000000" pitchFamily="2" charset="2"/>
              <a:buChar char="Ø"/>
            </a:pPr>
            <a:r>
              <a:rPr lang="tr-TR" altLang="tr-TR" sz="2400" dirty="0" smtClean="0"/>
              <a:t>Genel kamu lisanslı (bedava) yazılımların tümünü veya bir kısmını satmak</a:t>
            </a:r>
          </a:p>
          <a:p>
            <a:pPr>
              <a:spcBef>
                <a:spcPts val="0"/>
              </a:spcBef>
              <a:spcAft>
                <a:spcPts val="0"/>
              </a:spcAft>
              <a:buFont typeface="Wingdings" panose="05000000000000000000" pitchFamily="2" charset="2"/>
              <a:buChar char="Ø"/>
            </a:pPr>
            <a:r>
              <a:rPr lang="tr-TR" altLang="tr-TR" sz="2400" dirty="0"/>
              <a:t>Telif hakkı olan </a:t>
            </a:r>
            <a:r>
              <a:rPr lang="tr-TR" altLang="tr-TR" sz="2400" dirty="0" smtClean="0"/>
              <a:t>dosyaları paylaşmak</a:t>
            </a:r>
          </a:p>
          <a:p>
            <a:pPr>
              <a:spcBef>
                <a:spcPts val="0"/>
              </a:spcBef>
              <a:spcAft>
                <a:spcPts val="0"/>
              </a:spcAft>
              <a:buFont typeface="Wingdings" panose="05000000000000000000" pitchFamily="2" charset="2"/>
              <a:buChar char="Ø"/>
            </a:pPr>
            <a:endParaRPr lang="tr-TR" altLang="tr-TR" sz="2400" dirty="0"/>
          </a:p>
          <a:p>
            <a:pPr marL="0" indent="0" algn="ctr">
              <a:spcBef>
                <a:spcPts val="0"/>
              </a:spcBef>
              <a:spcAft>
                <a:spcPts val="0"/>
              </a:spcAft>
              <a:buNone/>
            </a:pPr>
            <a:r>
              <a:rPr lang="tr-TR" altLang="tr-TR" sz="2400" b="1" dirty="0" smtClean="0">
                <a:solidFill>
                  <a:srgbClr val="FF0000"/>
                </a:solidFill>
              </a:rPr>
              <a:t>ETİK DEĞİL VE YASA DIŞIDIR!!!</a:t>
            </a:r>
          </a:p>
          <a:p>
            <a:pPr>
              <a:spcBef>
                <a:spcPts val="0"/>
              </a:spcBef>
              <a:spcAft>
                <a:spcPts val="0"/>
              </a:spcAft>
              <a:buFont typeface="Wingdings" panose="05000000000000000000" pitchFamily="2" charset="2"/>
              <a:buChar char="Ø"/>
            </a:pPr>
            <a:endParaRPr lang="tr-TR" altLang="tr-TR" sz="2400" dirty="0" smtClean="0"/>
          </a:p>
          <a:p>
            <a:pPr>
              <a:spcBef>
                <a:spcPts val="0"/>
              </a:spcBef>
              <a:spcAft>
                <a:spcPts val="0"/>
              </a:spcAft>
              <a:buFont typeface="Wingdings" panose="05000000000000000000" pitchFamily="2" charset="2"/>
              <a:buChar char="Ø"/>
            </a:pPr>
            <a:endParaRPr lang="tr-TR" altLang="tr-TR" sz="2400" dirty="0" smtClean="0"/>
          </a:p>
        </p:txBody>
      </p:sp>
      <p:sp>
        <p:nvSpPr>
          <p:cNvPr id="30726" name="AutoShape 14" descr="data:image/jpeg;base64,/9j/4AAQSkZJRgABAQAAAQABAAD/2wCEAAkGBhQSEBQUEBQVFBQUFxcXFhYVFxQUFBYVFxUWFhQUFBUXHCYgFxokGRgZIS8gIycpLC4vFx4xNTAqNSYrLCoBCQoKDgwOGg8PGiwkHiUtLCwtNDAsLCwsLCwpLSwsLy0sLCwsLCksLCosLCwsLiksLywsLCwuLCwsLywsLCwsLP/AABEIAKYBLwMBIgACEQEDEQH/xAAcAAEAAgIDAQAAAAAAAAAAAAAABQYEBwECAwj/xABOEAACAQMCAwQFBQkNCAMBAAABAgMABBESIQUGMQcTQVEUIjJhcUJ0gZGyIzQ1VHOUobGzFhckJTNDUmLBwtHS0xVEU1VykpPwhKLhRf/EABoBAQACAwEAAAAAAAAAAAAAAAABBQIDBAb/xAAvEQACAgEDAgMHBAMBAAAAAAAAAQIDEQQSIRMxBUFRIjJxgZGh0WHB4fFCsfAz/9oADAMBAAIRAxEAPwDeNKUoBSlKAUpSgFKUoBSlKAUpSgFKr/O/NycNtDO6GQ640WNchnLtuFIBAIQO2+AdOM71n8A47FeW0dxbkmOQZGRhh4FWHgQQQfhtkb0BI0pSgFKUoBSlKAUpSgFKUoBSuDWreXObeOX8JmtouHd3rdB3npKtlDg5Ac0BtOla34pxjmC3glmki4ZohjeRtJui2lFLNga9zgGrD2d85Didik+AsgJSVR7IkXGdOSTpIIIyfH3UBZ6UpQClKUApSlAKUpQClKUApSlAKUpQClKUApSormPme3sYTLcyBR8ldjJI3gkSdXY+Q+JwMmgJWuscgYZUgjzByPfWnOMcdvOIlu8d7O0PswRMBPIh/GJR7OR8hf6WDnGajrEy8LlFxw5GePGme0DnTKuDpdCwYhwxzsCTv5nNc/EtP1VXn5+X1OxaK3Zvx+Te1eVzcpGheRlRFGWZiFVR5knYCtZP2q30i/cOHLESoIa4uNgdtamNEDdcgHI8CQOlV284dNdusnErhrggbQgd3bIepxGvt4PyjucDOdqm7xHT1L3sv0XJFejtsfbHxM3mjmUcVu7c2ykWdo7P3rgqZpcYUxKRq0rsdRxnJ2GN3LfNcdjZ8ZRwdEEitGur2nu4iBEi49Ud4pbbOzMcerv7IgAAAAAGABsAB0AHgKr1zyYkty8skrlHZHMI9WMsi6VL7+tgFvAe0d6p6PFU75W28LbhJfH+yxt0LVShDl55Zauyzme7hkisr9jKs0euCZmJdHA1NbSFt3OMkeIwRuPZ2xWkZ3Y3vDUiYiQ3kT4VtLd0gYznr7PdlgR4gkb5xW7hV1oL5X0qc+/JWaqqNVjjEUpSu45hSlKAUpSgFKUoDg1r/sQ/BZ+cT/brYBrX/Yh+Cz84n+3QFl55/Bd981uP2D1r3kzlqe3sbW74UYlmmt4/SIZg3cz4BKuGG6SDJGRsc79N9hc7/gy9+a3H7B6iuz78FWXzeP7IoiTwte0acErdcLvo2GcmGM3cWc+qFkjAzkb5xsdqyf3x1/EeJ/mU1T2K4xQYIL98dfxHif5lNT98hPxHif5lNU7imKDBBfvkJ+I8T/Mpq85e1KBMGa2v4lJA1yWcyqMkDJOPf4b1YcVyDjpQYO/COOQXSa7WaOZM4JjYNg4B0tj2WwRsd6zq1xxy0HDb1OIwAJDKyw3yAhEKyMFjut/VDK5Go+IJ82NbHFCBSlKAUpSgFKUoBSlKAx7++SGJ5ZSFSNSzE9AqjJNaMt+YxxS5F1cOhdNXo9sGB9Hj1D18dTISASxHlgAAY2p2jcdtbWwla8SOVWGEhk3E0gIZExg/KAOcbYzWp+U+BiCNndVEsxLuFUKEDbiJQOgXy6Z+FVXi1qhRjOG/v/B36CtztzjKRP0rjNCa8aejFcE11Z68nkrJIyUcnup3FR3AY+IX0ImtobURl2Ud7LJqGglTkKv6q9+9qxdkqt6JOxIMb3dw0WOmjUASPMFgx+mrfw3T12OXUjnscOvlOtR2vHcrvBuEXnC7s8Q4nHHcRAaC8LuxtY2J1SJDpGUGwPiBk71uqKQMoZTkEAg+YO4NRc8IdWRvZYFT8GGD+g1B9lXEXexMMxJls5ZLZsldRETYjLAdPUKjPjpzk5r1FWEtqWMHnrU85ZcqUpW41ClKUApSlAK6SyhVLMQqqCSSQAABkkk9BiqrzZz8ttILa1jN1fNp0wJ0QNvrnfpGoUZx13Hgc1iwcAuLk6+KT61P+5xALaLnBCyH2pyCM+scZ8MbVi5JdzJRb7He947LxFjBYM8NuGCy3oGNa+KWLbhjnIMvReq5yCMHsNXHCsZJxPPuep9fqayeOcwEk2XDdL3jLpGkgR2q+z3szAEJp+SuCScbVidhakcJAbcieYE+/XvURbfIkkuC086D+Lb35tcfsXqL5BH8VWXzeL7IqV5wH8X3nzaf9i9RvI4xwyz/ACEf2RWaIRN0pXNSScUpSgFKZpQEfzBwwXNpPAf52N03z1KnSdvJsH6Kdn3FHuOF2kspJd4l1EkksV9UsSepOMn3mpAdR8R+uoXssOeD2ZxjMfTy9dtqghlrpSlCBSlKAUpSgFKUoDQXabxW8fiHpLWzG0tWENuJC0SvMWIMkaE5kcsGxgeygPhmpOGVtK6wA2BqA3AONwCeozXnzfxn0/iZZSGtrLKREEFZLjYySjHULso6j1dupx5d5Xl/FpRnaoruu/4PS+F0SVW59n2/Jmd7XBlrE7yuklyF9ohfiQP11UKstungynkrA4ldskbOi6yo1ac6cgbtg+enNdluVbZWUn3EE/orkmtkY7XyjJQyuGYvBVn4ig9EidI3yrXEoURoOjaQGJdxnZdvqrb3CLGO2gjghGEiUKo9w8T5knJJ8ya1Lwa4FjdpJEdMdxIsU6b6SXJ0SjfCsrfWGIrZ63lem0kaunmpcModRC2U8WvLX0wS7TgAliABuSSAAPMk9KqHEFvY7p24SIHjv01PM51JBNGqxiVWXIfUmAFwQWTP9LM+xWRGSQBkcFWU7gqRggj4Vk8KsY4IUihXTHGoVF3OAPeetdae0r7K32ZD2vJCEE300967ZDGaR1hIOfVFuhCacnIyCff0xH8wcqeiQNPwj+CzQgyd2jEW8yrhnSWInTkqvtbH1QM9MXSq9znx1YYhAqmS4uw0MEQzli40s7EA6UUEsTj5JqVKTZplGKRZ+C8SFxbQzgFRNFHIFJyQJEVwCfHGazapfHuZ4+C2NtDgzzCNIYU9jvO6REaRjuEUDBPXqBvWtrztS4tIwKyW0IxjTHEWHXqTIWOfDYgbdK2zthD3mcNl0K/eeDe19fRwxtJM6pGgyzMcKoHiSapb8xXPEsrYara0yQ144HeygagfRImB9U+r90bHjgZFQvJFjJxS3hvOKSi5wzGGHQEhjZGZDI6LtK+22oHA6dTWwqxlZjhHVCvPLI7gfL0FmhS2jCBjlm3Z3YnJaSRvWc5PiarHMHEL2+Nxb8KdIFgbu5Z5NSs0uAWihwpKgAjL+/bzN4qoSwPw+8uLnRqsrkLJOVyXt5UBDSlOrxsMFtOSOuMCtaZtawsFX4By8kVn6VYRm34jYa4501ahK8YHfJJqyGDp6ysMYJHlVn7DZNXCQ3nPOfrfNV88xmbiHEI+FQm7a6hgXvUZRbxuIpULyv0xpYe8lSB4VP8AYVFp4Qqn5M0w+psVvjnzOeWPItnNn3hd/N5/2T1G8mj+LrT8jH9kVJ80/eN183m/ZPUdygP4Ba/kU+zWaIRL1ya4rk1JJxSlKA4IrzZa9q6sKggxSDkfEfrrA7KvwNZ/kv7zVJkbj4j9dRnZX+B7P8l/eahBa6UpQClKUApSlAKjuYg/odx3WrvO5l0aM69fdto0Y31asYxvmpGlAfNfAOL2wtowskaaVAZWZVIbHrkgnxbJzWYnMFuek8fl7QH66+gPQI/+Gn/av+FeV3wSCVGSWGJ0bZlZFKnx3BHnVRLwqEpN7nyXUPGLIxUVFcGh+JXbqqrAuuaZljhXbDOxwM79B1zV14D2R2yoHvx6XcMAXLlu7Vv6MSLj1R0yevu6V4Hs+h4fxmye3Z+5l9I0wuSyROsXWMk53BOxyduvlb+ZrCaa37u2k7pndA7bg9zqHehSNwxTOCMH3itlGlWnWPP1NWp1b1LzjheRDcU7NrCRCFt0hb5MkA7qRT4EFdjggbEEVrUcQFvJLb3cqCSB9Gpjo7xcApIAT4g/CtmcQ5duY31WN40SEbwzq10gPmjO+tfhnHuqK4dyp3Us09yyT3EzAmTu9IVVUKqIpJ0jA86zv08L44l/Js0lk65+wvj6FTsIvTJI1jUtCrq8khBVMIwZUUkesSQOnh471ftVCMVxSmqNMdsSybcm5S7mdayVIyRNJGyrI0TEbOmksp8xqBH1iou1Ss7hnFIpJJY0cGSAgSruChYalJB8CPHpW4r9RgiDy/xMIwXigJwQpezi1Drg6hJ1366fDpVP4Vz7b2trHNAi3fFLmIPNM51LESQCkjjdBsT3SY6DOMg1ZudedmVJrbhw765CS94y5MdsiIWdpGAxrxsF88Z8jqSygCRqq7gAb+e3X6awstdcc+bPPa7UdFLb3YueITz3jyXUzzSNGDlj6q5kb1I16Ig8AK9xWE+1yv8AWjI+lW1fqJrNrhsbk02UF0nNqT80bQ7JeJRpwZTIwRYJJ1lZzpVSJC+5PuYVnzdpduMNHDdSwZIa5jt5WgB20gNjLZJxsK192Y8Gt5+IPDea5EYCeGEk+jtKhHeNIg9pgNJAPqkFs52FfQCqAMAYA2GPLyq0hFTW71PS1X7oJo1zcdqdurZWG6a3X+Wue4lWKInAQHUoJBJxnbG3XNW+2ukkjWSNg0bAMrj2Sp3BzUsyAjBGQfA71T5uyThzPnunVDnMKSypAdRJJ7sNgbnoMDYbVk6l5G1WsxuyeSMw3otzmBL6YQ7AAIVjYhMdV1s+PdXl2J/gs/OLj7dXizsY4Y1jhRI419lEUIg3zsq7Dc1R+xP8Fn5xcftK2GotPNH3ldfkJv2T1H8pfeFt+RT7NSHNH3jdfN5v2T1H8pfeFr+RT7IqUSiWFc1wK5NSScUFKUBzXDVzQ1BB4MKi+yz8D2f5L+81S2Nx8R+uonss/A9n+S/vNQgtdKUoBSlKAUpSgFU3nLtUs+HExuxmuMZEEW7ZPsh26JnrvvjfByM1HtG7VZGkaz4VIFK7T3IwQnUGOHzbzYdPDB3Gt7SwWP2Rlj1Y7sSepJrnu1Ea+O7OS/VRq47suN52w8SnB7pIbRTqwdJmlAPsn1vVyB5jx6eFYK8/8VAH8PYn3wW2k/QI8/pqFpXBLVWN9yrlrbW+Hgty9p/fosfFYzG0bd5De2oJ7qUZ0M0J3xjIO5BDYI3zVjtu08RmOO7hkZpM91PaKbi2uQuAzwld8j5SblehrV1SnIV4ltxa3ZgAk3eQ9cBJZNJVgM4BYqFOOtb69R1PZkuSw0eulOShLzNr8O47Ncy4W0lhgAOZbj7k7HwEcO7fS2nb6q6z8QjNwbfOJgveBCMao+mtD0IzkHxGDtVjqB5r5US9jXcxzRHXDMoBeJ/P+spxup2P1VtTRfwnKHY8JLauEtqh/wB172hCcXhaHwF1GO8tZDnGSVGqInrpIPj0rz4h2pWSD+D95dt4CJSiZx8qWTAA+AJ36VL4Ol62EY5k8FrtbaoLmDkNbq+glYERaJFudDGMy40GCOTSQWXOr6sVWoe1y4DZa0g0f0VlcSY8BrKlc/RiplO2O36ei3YP/Tb4+vvqwVi8mVs9dRb/AJItnERBa2UvqrFBHG+VUBFA0kYAA6np08a+f+HKRDGG66F/VVi5t5vn4gQr/cbdSCIVOouRuGmfAzj+iNvjULXLfYnwii8Q1MLWow8jD4kuAsg37ttR964w4H0H9FZaMCAQcg7g+410dJHZIYEMs0x0xxjqxxuT5KBuSdgOuBk1ebTsGuFEKemKIyFM4CHvEOka1gboQWzgkLgYO/SprolZDJz1aad0Mr/v6KrwKSb0239CXXcpIrIvhpziTvT8lChYEn6N8V9KCojlnlS3sIRFaxhRtrY7ySMPlSP1Y7n3DOwA2qXqxqr6cduS3op6UNucilKVtN5waoHYn+C//kXH26v5qgdiX4LPzi4+3QFo5q+8br5vN+yeo/k8/wAX2v5GP7IrP5u+8Lv5vP8AsXqN5KOeHWn5CP7IoiUTa0NcoKEVIOtcimK5AoBXVq74ro9QDzXqPiP11E9lf4Hs/wAl/eapVTuPiP11E9lP4GsvyX95qEFspSlAKUpQCtbdsHORijFlbsVnnGZHXIMUGcFgwIwzH1R7ix22zsk1818w8a9M4jd3HyO87qLr/JReqCMgEajliD0Le6tN09kG0c+os6dbku5H21ssahUGAP8A3J8zXrSlUzeeWedbbeWKUrGu+IJH7bb+Cjdj5YFEm3hEqLk8Iya854tS4BKkEFWHVWByrD3g1jW7yOwZh3aDovy2/wCryHurNqeYv9TJ5g+Hybj5C54S/hwxC3UQxPF45Bx3ieaE77dM48s2mvm8w4dZEZo5EOVkjbQ49wPl7qscfaZxFIGjbupyUZVlGYZlY7ByRlGIHuG+Dk+PbG2Mv0PQUeI1yWJ8MxO1zmg3VyIkybW3lEbAHHey5xIx/qqRpHv1edRYGNvKoaVJWVVeNYokIZiG1HC74AFTfC+Hrd3ccDy91G6l8r7UunfukboDjfPlWEou2SiivtU9XbGKxl58+P7MZb1C5QMC4GSP/fH3V71cebuXbODh+hdFv3Z1wsMljMBgDxaQsNiN/PwqiW99lT3n3NlOHVvVKsOoIPSo1Gm6WMcka7w+Wmxh5X7mVXlJKdSxxo0sz+xEgLOx9wHhsd/cak+W+WrriL4s00xDZrmQYiXr/JjrKcgjbIBxmtp8N4Nw/gMQYlpLmXIDECS7uGyuUiQY9XOn1RsNiT41lTpXLmfYx0+icvas4Rl9nPIK2EXezDVeSqO9c4+5g4PcR4JART1I9ojJPQC51QY+YOM3Dgw2VvaRbnN47SSEeH3OFlKHrs3mKynPGFX1ZuHO3rH1oblepJVcrL0HTOM4G+T1skkuEXKSSwi6UrV79sE1nM0PFbJkKIjNLat30eGJXWVbGhS2wBYkZwa2FwbjcN3Cs1tIJIn6MM+HUEHBUjxBANSSZ1KUoDg1r/sR/BZ+cT/brYBrX/Yh+Cz84n+3QFn5yP8AF1582n/YvUXyIc8Lsvm8X2RUlzt+Db35rcfsXqL7Pz/FVl83i+yKIlFkhHWuStdrcbfTXcrQHjppivXTXUigPM15PXuRXg9AeS9R8R+utY9mna5aQWMNvdLNCIR3ffaC8DHIOCybq3rHYjYDOd62cvUfEfrrVHYjywLjh80qT3FvKLl01Qv6pUQxEB4XDRtu5OdOrYDIoQbl4dxKKeNZIJFkjbcMhDKfpHj7qya0TzYs/BLmOdZEMsmWDQx91HdxxaO+S7tl9RXAkJWRD4HODg1vC0uRJGjrgh1VhggjDAEYI2PWgPasHjfG4bSB57lwkaDJJ/QqjxYnYAdazq0D2o8Ye74nJE+e4syqonyWlK6nkYZ3OGAGfDHmc4WTUI7ma7bFXFyZJcx9sFzcgpYJ6LGcjvpBqnYHYNGg2j88kk7jGMb0Wzte7XTktuSS3Uk9Sa96VUW3ys79ihu1M7eH2FYs1jrYl3YqcYQEqB55I3bNZVdZM4OnGcbZ6Z8M4rXFtdjRGTT4IniNr3MZeF2Ur4MxYNnbGG2z41k8Ms4wNaHWxGS5OWJP2fhXS34WWOq4PeN4L8hfgvia9JODxk5UFG84yUP1DatzmsbW/mdMrFt2uXPr+3qzOpUcljMvSfI/rID+nO9cSxXABIlQ4BONGM4HStexeUl9/wAGrprPEl9/wSVKirWOaSNX77TqGcCNTj6c1538E8cZdZi2ncjQo28T41kq1nG5Z+f4MlSnLbuWfn+CVncBTqIUEEZOw3GKxuDWFzcwx+h288kkQUrJGuFR486SJG2z6vTx6da2pyx2P2ShJ53a+ZgrqZPVhIYalIiBOQQRsxI93hWw44goCqAFGwAAAA8gB0rqhUofEutP4ds5k+e/BqHkqNLmVp7x2kvoiVaGRdHowz0jiPT/AK/1eOZzdyojyx3scCTzQEM8DDKXKL8hh4uB0ODnGCGGBV/43yvb3ekzJ66exKjNHMn/AEyIQR8Nx7qiJ+VLpM+jXauPBbqLWRvviWEoThegYHPia4LtNf1+vVPL9H/r4fT6l5GyLhsmvn+5P8H5niuOHek2KawsbFYQNLB0Un0cqAdLZAXYHqMZ2qicp8+2ogF3PJ6VxG6zmG3R5JlUOQltEn80ig53IDHLZY7mQ4Zw2/4bJNPGkFzDKe8mt4FkjlL4AaWHvCwLYGSmRq8NzXa2tILi4N9wfiEFqZkVZ4zFHKC/UM8bSKYpMbHzx8SbyEt0cvuV0lhkvBxficq6o+HxRKeguLrTJjGxZI4mCH3Zz8K8JuYL+Bs3XDWaLbMlnKtwVycbwsqucdSQK94eHcRY4Ti1ux64WyjJx54FxXr/ALD4p/zOH8xX/XrMxIPlPmW3u+OXHctqC2iR+srIWYSlnAVwG2GM7edOa7NuDSHiFgn8GZlF7arhY9JwqzxL0RwcA42Od/GsniHZ1dTv3k91aSSDYO3DYjIBvsH7/ONz41icL7FIRIzX1w90p6QqGt7cdOsauxPTzA36VALBH2qcLYxgXsP3QFlyWUAAZw5YARn+q+D7qm4+YLZgGW4hIIBBEkZBB3BBzVYl7K+HxevBrtCNtUcp0kn+kk2pH+BFUB+UBJP6PFecFuZWLYLwRrcM67uGWEkAjfbO4HTrUg2Vx3tOsbYhO+7+YnCwW47+VmyvqgJsp9Ye0RnfGcYqI7DHzwnPTM85weoy/Q1gcJ7GHTV3l4I0kUd5HaW8UBztkLOxZ9PUdATnw6VC2PKWDMnDW433Ec0sf8Hu7WKLvEcrIEV3ViAdskZOM0Bs/ng/xZffNbj9g9YXZ1B/FNjn8Xi/SoNUWfky6dWR/wB0DowKsrX1iyspGGVlMuCCNsGvGHs2hVQp4ZxM4GMm7tBn34WYAfQKA3KBgbCufr+qtH8E7O9MEYu+HX7Tgeu0d3bhCQTgqDMCNsVlLyHAenDOKfndv/r0BuaupHx+qtPr2ewn/wDl8T/PLb/Xrn97mH/lfE/zy1/16A24ynyP1GvB0PkfqNapPZ1D/wAr4n+eWv8Ar1gcI7NtKOLnhvEHPeOUKXdsPuROYww74esBscUBsTm3mqHh0JluGwd+7TfVI4GQqj6snoM1rzs+5b4hBY6e44gglYyYt7ixhUq6IASsx7xHwvu8KlrHg9tw3XdNwe8bulLF5prSfuwNy6KZjg7dQM/prbFndrLGkkZ1JIqurb7qwDKd99wRQGqV5GuZRKkdpJDJPEYpL2/uo7yRYiMMkSRsx1EHHyRW0ODcMFtbQwISywxpGCcZIRQoJxtnArMpQCvnztNsWteKXEkiyLBP3ciSlSYy+gK6B1GAQV6Hf6xn6DrzngV1KuoZT1DAEHByMg9d6wnBTjtZrtrVkdrPlqz4ikudBzj3Y28x7v8ACsqtv9o/Zr6Wiz2QWO6hXSi+zFLHknumA2U5JKttucHbddLve6HMdwrQSrjVHKCjAnp18KrLtO4PMeUU2o0kq3mHKMmuhk6+79PwrzkvY19p1H0j9VdlAbDA5BOQR0Ow/wABXPjHc5NrXLR2Eo294z8PjXUze4+Pl4da57kY9+2D5Y6U7n9Of0nNOB7JyJN8f++H+NNWVz7q57vfPnn9OP8ACuNGFx7sfoqOCODF4Kf4PH8P7TWYy5BB6HY/A9awuCfe8fw/tNZ1ZWe+/iZ2/wDpL4s2z2Q3rScJhVzloWkiPuCOdI/7SKuda57Dn/gd0PK8l+oxxf8A7WxqsWevqeYJiqfzdz09pdw20cSMZE1tJI0ixxgv3aBiiNgF8DJ2yyjxq0cQvkhiklkOEjUux6bKM/X4fTVC1FOH3HF74xyy3dqIoIQhaKKOY6ooGDECXUzRliQPZIHvyjDdkmctpLtx7iHhDZ/TLc/6VVbkrgMR4neLxOC3e5nImg9UNCyesZRAsnylOM5GcAnpUlwtZ7JorO/cO7oO4mGcSaVHeQsT/OIehz6y4PXavLnGWLSg1st0p7y17pXkm7wf0Y09ZkPssOhGfKqWGr1FWo6Nqyn6L7o6nVXOvfF/Uz+ZuS+F26LK9oy6pY482xeJgZW0gtpdcJnH1jasj9xcbSPFb8R4jEYQitFHdyERAr6g0vk4KjbfGx8sV1u+PNecGWaWPupPSLdJYyPZljv4UcAdQNQ6Heu0BaPmaUE4S4skYD+kYn05x5jDfWavOV5nDwSVtyzcRqFTid7gdNYtZW3Od3khLHr4mo645CuZJC78X4hvjIjdYV2AGyxgKvTwHv8AGprid1JFfWuH+4ziSFkIyBKEMsLjxGyyAnONlqNveITXXC5ZIcpd2+vKpqXFxbtlkC7kqwGynORIAfGozL1JxH0IS67OOHJKsd6bmZp2+5yXE8hV5N/uYZSB3mMn1hvvgnBrvxHlThplHD1hNnOR3trOilSzqAS0UurLspG6Ng7ZHg1WO8s4uL8MAOy3EaurDcxydVYeOVfbw6EeNV+1K3kH+zOIv3XEIMGOQbMxTJhu7ZicudIy2MH2s4pl+pBZeWuaWDx2XEPUvAp0v/NXSoBmWFsAaiNzHsRvtioXka+PDoZbW5t7sutxMweK1uJonR3yjJJGhBBGD7uh3r24XfJfK9jxFAt3bkFgCULaSDHd2r7MM4ByNwT5Vl99xCy6fxjbrpGDpS+RRgEhsBLg9TvpY43JJzW1T8mYOPoZ78+xj/deIH4WN3/aleQ5+jP+6cSH/wAG5/sWpHgHOFreFlhkAlTOuGQd3OmCAdcTesNyN+m43qaxWwwKi3Pcf4pxL8xuf8tcxc9xj/dOI/mNz/lq24pigKv++BH+KcR/Mbn/AC0/fAj/ABTiP5jc/wCWrRimKAqx5/j/ABTiP5jc/wCWvM8+p+J8S/Mp/wDCrbimKAofHuavSLWeGGz4g0k0TxoHtJok1OpUapHAVRk9TVr5ZsGgsraKTGuKCKNsHI1JGqtg+IyDUlilAKUpQClKUArC4jwWC4GLiGKUdPuiK+3XA1Das2lAVo9mvDPxG2/8a1VeaOxWNj3nC2FtJ4xPqa2fqdhuYznG67YHStn0qGlJYZjKKksNHzTd8vX8Bxc2M43xqhXv06Z6x5qJ/wBsw/8AEH6f8K+rK4xXLLSQfbg45aCpvjKPlT/bUP8AxF/T/hXR+MxnaMmR2IVUQEszHZQBjfJr6uxTFQtHD1ZivD615s+ZeE8p8QWBALC5O2fZC7EkjZjkdfEVkHljiXhw64/+tfSdK2PTVt5aNr0dTbbRpvs45J4nFDNIsvobPO5NvPAsqOO7TTJqDBl3JGx+T0q2Y4zEo1w2Nyc4PdSywHHn90Uj9NXilbtkTsi3FYRr2Xla94lJp4mEt7JSCbaGTW87KVYd9KF2j67Lg/oI7JL6dfpHBoXh/DmGyhdE10qEIseAR3cIO/T1sdcAi/uoIIO4Ox+FUuDs0Fvn/Z15cWiFi3c/c57cZXDaY5VJySAcljjwHTBrjCJzl5ZJ8x8vxXsDRTbZ3R1xrjcbrJG3gwIB99Uvlr0iwef0qzurqdnw11CkTq8SgCNUUsrKgG+kDqT1q0Nw/iqY0y2MwB9lo54GcdMmRXcKcb7IR4YFdscUx972OfnNx+v0etHTec4Nm9epDcvQm/s7lJEmt1N6ZE71CkrKssNyrFG8CwK7eA86muN8vGa7s7mJxG9s76sgkSQSLiSPYjfoQTsDvg14XMfGGH3OPh0Z82muZRjxGkRJ9efortBytfSkNd35j2/krJFiQHA/nZdbsAc9fd06VlskyNyJu5tlk06t9LK43Iwy9Dt8TtUdw7gPc3dzOj+pciMtFjYSoCrSA/1l052zkZz4V43PI8pUiPiV+jeBLwOPpXuhn6xWCvZ/eePGLv8A7IR/ZTpsb0SPAeXhaPMIn+4St3iQkfyUjEmXQc4CMcHTjY53qQuuHRSMjSRqzRsGRiBqRh0Kt1FRUPIkuka+KcQLeJV7dR12wphONvfXeXkIspVuIcRwRg4miB+sRDH0U6b9RvR15l4LBI8M8sgt5YGzFPqRMZ3MTa9nRt8r8cYrMPMlqBvdW/8A5of81eKdm1hnVJB37bYa4eW5IC5IAMzNgZJ2G29SH7kbL8Utv/BD/lqen6sjeV7mA8MukAuZrUkHKSCeFJUYYIaOQNqUjA+qvPs55mllluLRi1zDbHEV8MFJVOkiKRwcPKurGpeoUk4O7WiPla0X2bW3HwhiH6lqRhhVFCoAqqMAAAAAdAANgKzjHaYuWTA4zxVoTCscfePNIY1GoIoPcyy6mbB9XERBwCd9gelQn7spO9kxAGjhWHvvXAaN2nnhl0k7Sgd2rAYXIDb5IWp7ivBY7nu++BIicyAdMt3ckW56jAkJBBBBAOa5TgkAUqI1wyqhGOqozMgPnhnY/FifGszEpnD+0SYuuuMOHFvpVMIxadzHuzNjYlT9B86leIc7SQllNuGeFJJJ1WUYSOPuCWiZkHenRMGwdB9Rh5ZkLjku0dQvcooBiPqgdIpFkVDkEacjBHkT061lpy7bhCndKVKSIc5YlJdPeqzE5bVoXOT8keVAR0fM0jGSNYA00G8yiUBAukMvdSMg7xmB2DKgyrZZRpLYUPOU0skAhgUI8qI7SSbkPY+mfcwqHdQQMtjOnHysrPXfL1vKSZIkYsxZsj2iVVGDf0lKogKnY6RkHFekHBYU06I1Glgy4HRhD6OGHv7oaPhQEHwLnB5vRy8BEc5aNZNaE96kTSnMXVUKo+DknUuMYIY4s/PUqxTSJba1hlaJnMioNZ2iwmCSupkVj1AYEBvWC2SPgUCoiLGqrGxZAMjSxVlLLjodLMPpNDwKDQ6d0miRtbrjZnyp1H35VfqFARXD+ZpCqGaJQoeOGWRHJxPIUVdKFAShaRBqzkFuhUa6slYQ4NCJRKI11qMA77YGkHHTOnbV1xtnFZtAKUpQClKUApSlAKUpQClKUApSlAKUpQClKUApSlAKUpQClKUApSlAKUpQClKUApSlAKUpQClKUApSlAKUpQH/2Q=="/>
          <p:cNvSpPr>
            <a:spLocks noChangeAspect="1" noChangeArrowheads="1"/>
          </p:cNvSpPr>
          <p:nvPr/>
        </p:nvSpPr>
        <p:spPr bwMode="auto">
          <a:xfrm>
            <a:off x="63500" y="-709613"/>
            <a:ext cx="2886075" cy="158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30727" name="AutoShape 4" descr="data:image/jpeg;base64,/9j/4AAQSkZJRgABAQAAAQABAAD/2wCEAAkGBhISDhUTERQTFREUFxYXGRYWFxUVEBgYFxEWFRcXGBUZGyYfFxojHBgdHy8gIycqLywsFh4xNjAqNScrLCoBCQoKDgwOGg8PFCwkHBwpKSkpLCwsLCwsKSwsLyosLCwsLCwsLCwsLCwsLSksKSksLCwsLCwsKSwsLCwsKSkpLP/AABEIAKEBOQMBIgACEQEDEQH/xAAcAAEAAgIDAQAAAAAAAAAAAAAABwgFBgEDBAL/xABNEAABAwIDBQQGBgYHBAsAAAABAAIDBBEFEiEGBzFBUQgTYXEUIjJSgZEjQmJygqFTc5KisbIWJDM0NpPRQ0S0whUXGCWDwcTS4fDx/8QAFgEBAQEAAAAAAAAAAAAAAAAAAAEC/8QAHBEBAQEBAQADAQAAAAAAAAAAAAExQRECYaEh/9oADAMBAAIRAxEAPwCDUREBERAREQEXLWkmw4/ms1Q7EYhMLxUdS5vvCKTJ+0Rb80GERbe3dJi5F/QpfnGD8sy8Fbu/xKIXkoqoAcSInuaPMtBAQa+i+5InNNnAgjkRY/Ir4QEREBERAREQEREBERAREQEREBERAREQEREBERAREQEREBERAREQERb/ALs91EuJu72TNFRtNjJb15COLY76ebjoPE6INTwHZuprZu6pYnyv55R6rR1e46MHiSFM2yvZ1jbZ+ITF7tD3UJLWeTpCMzvgG+alnAtn6ejgENNG2OMchxJ95zjq53iV4dqNuKLD2ZqqZrXEXbGPWmd91g1t4mw8UHfgmyFFRi1NTxRn3g0GQ+chu4/ErLqAto+0ZO4ltDA2NvKSb6STzDAQ1p8y5aHiO9DFZjd9bOPCN3ct+UeVBblFS520dWTc1NQT1Msl/nmWToN4+Jwm7K2p05OkdI39l9wgtfi2z9NVNy1MEUo+2xriPIkXB8lGe1PZ6pZQXUMjqeT3HXkgPhc+uzzu7yWpbP8AaIrIyBVxR1DObm/RTeel2HyyjzUvbI7zKDEbCCXLN+hksyb4C9n/AISfgngrLtTsRWYfJlqoi1pNmyD1oX/deNL+BsfBYFXar8PinidFMxskbxZzXAOaR5FV83pbmHUYdVUIc+lFy+M3dJCOt+L4x14jncXKiooREVQREQEREBERAREQEREBERAREQEREBERAREQEREBERARF30VE+aVkUbS6SRzWNaOJc4gAfMoNw3WbvHYnV+vdtJFYyuGhPSNp953XkLnpe0tHRsiibHE1rI2ANa1os1oAsAAsRsRspHh1BHTMsS0XkcPryO9t3z0HQABabvr3jmhgFLTOtVTtuXD2oozpmHR7tQOlieiUjxb0t9IpS6loC11SLh82jo4jza0cHyDnyb4nQQBWVsk0jpJXufI83c9xLnk9STqV0ko1tzYcUHCKW9idwU9Qxste91PGbERNANSR9q+kfxBPUBSzhG6bCqcerSRvPvTfTOPj69wPgAgqWiuiNm6Qf7tT/5Uf/tXgxLd/hs4Ilo6c35iNrH/ALbLOHzQU9X1HIWkFpIINwRoQRwIPIqc9s+z03KZMMeQ4a9xK64PgyU8D4Ov94KEKyjfFI6OVrmSMJa5rgQ5pHEEHggmbdlvxc1zabE35mGzWVJ9pvICY/WH2+I534iddHDkQR5gg/xCo+py3E7yCSMOqXX0Po73HXQXMJPlq3yI90K6jXt8+7IUMvpdK21JK6zmDhDIeQ6Mdy6HT3VFqutjOEx1VNJBM3NFK0tcPA8x0IOoPIgKn+1Oz8lDWy00ntROtfgHNOrHjwc0g/FZaYlERVBERAREQEREBERAREQEREBERAREQEREBERAREQFK3Z82ZE+IPqni7KVvq9O9kuG/JocfMtUUqz+4nB+5wSN9vWqHySnrbN3bf3WA/iViVvOK4kynp5J5TaOJjnuPOzRc28eQVOtpMdkrayWplPryuLrcmjg1o8GtAaPJT72hMeMOFsp2mzqmQA/cjs9372RVvWWhTvuJ3btEbcRqWXc7+7tcNGgG3fW94nRvQC/MEQ5sxgpq66CmF/ppGsJHENJ9Z3wbc/BXJpaZscbY2ANYxoa1o4BrQAAPIBaZKurZFG6SRzWRsBc5ziA1oAuSSeAUIbYdod+d0eGxtyDTvpQS53iyPTKPF1z4BeftBbaufOMPidaOMNfNY+08jMxh8Gts63Vw6BQystN1fvlxguv6Y4eAjhA+WRbFs12hK2J4FY1lRFzIAinHiC31D5FvxCihFUXP2c2kp66mbUUz88btOjmuHFrm/VcOnkRcEFR7vy3fNqaV1dC0Cpgbd9v9pEON+rmDUHoCOlor3Tbe/8ARtd9K4iklGWUAF1iASx4aOJB08nFSNjfaMpcpbT0sswIIPeubEwg6HQZyR8kpEALupKp8cjZI3Fr2ODmuHEOabgjxBC+JHAuJAsCTYcbDkLr4QXF2H2mbX4dDUiwc9tngfVkb6rx5XFx4EKL+0bsyCyCuYNQe5k8QbujJ8jmH4gurs348b1NI46WbOwfERyfxYpO3j4R6Tg9XFa57pz29c0f0jfzbb4p8iKgouSuEBERAREQEREBERAREQEREBERAREQEREBERAREQchXF2FphHhNGwcqeH5mJrj+ZVOlc3ZR98OpSOBp4T84WK8TqEO0jWE19NFfRkBdbxfK4H8mD5KIFKnaLjIxeI8jTMt8JpbqK1mNVIm4ajD8djcf9nFK8eeTJ/zqzxVa+z07/vp3jTy/wA8ZVlCtVlTbbHETPiVVKTfPPKR5d4Q38gFhl6MRjLZ5GnQh7wfMOIK86zMauiIiqCIiAiIg3/cZWFmPQgcJGSsP+U54/NgVoZow5paeBBB+OiqruZZfH6S3IyH5U8itYVbiKRVcWWRzfdcR8jZdS9WKOvUSkfpH/zleVZjV0REVQREQEREBERAREQEREBERAREQEREBERAREQchW33WYj32B0br3tEIz5xExH+VVHVgezljwfST0jj60TxI37kgsbeTm/vhVGO7SeFG9JUAaWkicfHR7P+f5KD1bTetsya7CJo2i8rB3sY5l8dzYeLm5m/iVTCsxpuu5vExBjtMSbNkLoj/wCIwtb+9lVrFSKmqHRva9hLXsIc0jiC03B+BCuDsXtQzEKCKpYRdws9o+pINHt+B4eBB5rXGVY96GCmmxmqYRZrpHSt6Fsp7wW8sxHwK1VWa3ybtnYjA2enA9LhBAHDvY+OS/vA3LfMjmLVpqKdzHlj2ua9pIc1wIcCOIIOoPgsxqutEX1HEXODWglxIAAFySdAAOZVRkNnMFdV1kNMz2ppGsva9gT6zrdA25+CknHezrWR3NLNFO33XXhl/O7T+0Ft+5bda+jHplY3LUvbaOM+1Ew8S7o9w0t9UXHEkCSNoMbjo6SWolNmRMLj1J4NaPFxs0eJSkU4xTC5aad8M7cksZyubcGx6XaSD8CvIvVimIPnnkmkN3yvfI77z3Fx/MryoJR7PWFmTF3S29WCF5v9p5EYHyLvkrC41XCClmmdwijkefwMLv8AyUe7gtmTT4WZ3i0lU7OOvdsu2P5kud5OC9m/PHvR8GewH16lzYh1y3zvPllaR+IJ8iKwvdc3PEr5XJXCAiIgIiICIiAiIgIiICIiAiIgIiICIiAiIgIiIC2ndrtX/wBH4pFOSRET3cv6t9g4/hNnfhWrIgvCxwIBBuDqCNR5hVg3zbCmgrzLG3+q1JL2WHqsfe74/DU3HgfAqR9xO8EVFOKGd308DfoieMkQ4N8XM4fdt0KkTafZqGvpH09QLseNCPbY4ey9p5OH+oOhKWEUyW57tN40mFVJJBfSyW72MHXTg9l9A8fmNDyIxu2uxNRhtSYp23abmOUA93I3qOh6t4jysTryFi6WB4/T1kDZqaRskbuY4g+65vFrh0Oqx+0mwFBX61UDHv8A0guybw9dpBI8DcKqGBbSVVFL3lLM+J/PKfVd4OafVcPAgqTMH7R1UwAVNPFNb6zHOhefE6Ob8gEG6/8AZ6wvNfNVW93vG2+eS/5ra9m93eH0JzU1Oxsn6R15JeFjZ7iS38NlHrO0pT21o5r9BIwj52H8FicU7Sc7hampI4z70kjpf3Whn8SgnPEMRigidLM9scTBdznENaB5n+CrVvZ3onEpRDBmbRRm4vo6V3DvHDkB9VviSdTYattNtpWV781VM54Bu1mjYm/dY2wB8ePisGgLZt32xr8Sr2QC4iHryvH1YwddfePsjxPgVi9n9np62obBTML5HfstHNzj9Vo5kq1O7/YWLC6MRMs6V1nSyWsXuty6NHADzPElVGx01O2NjWMAaxgDWtHANaLADwACrRvz2t9LxMwxm8NJeMdDIT9K75gN/B4qYd7W34w6hLY3D0ucFsQ5tHB0p8G8uriOhVWHOubnistOERFUEREBERAREQEREBERAREQEWXGyVWaE1vdH0QHKZbstfOGWtfN7RtwWIQERe3B8Hmqp2wU7C+Z98rQQCbNLjq4gcAUHiRevFMLlpp3wztySxmzmkgkG17XBI5ryICLvioZHMfI1jjHHYvcASxuZwaMx4C5NguhAREQEREHpw7EJIJmTQuLJY3BzXDiCP8A7w5q0O7TefDicIY4tjrGD14uAdbjJH1b1HFvPSxNVV30VbJDI2SJ7mSMN2uaSHAjmCOCC5ePbP09ZA6CpjbJG7keIPJzXDVrh1CgLbXcLVUxdJQ3qYOOTQVLR93hJ5t1+ytk2D3/ADHBsOJjI/QCoaPo3frGD2T9pungFMdHXRzRiSJ7JI3ahzCHMPkRoUFJ54HMcWva5rmmxa4EOB6EHUFdauZjmyVHWC1VTxS/ac36QeTxZw+BWjYl2esNkN4nVEPg17Xs+T2k/vIK2Ip+PZrp7/3ya36tn+qyGH9nXD2EGWWpltyzMYw/Brc37yCuQbdSFsbuUrq0h8rTTU/vyA964fYi0J83WHmrAYDsFh9FrTU0THj65GeX/MeS4fArOyShrSXEBoFySbAAcSSeAQYTZHYqlw6DuqZlibZ5HWMshHNzv4AWA5BdO3G3dPhlMZJjeR1+7iB+kkcOnRo5u5eJsDp23W/impg6Khy1M/DP/uzD1zD+0Pg3T7XJQBjeOz1c7pqmR0kruLjyHIADRrRyA0TR3bTbST11U+oqHXe/gB7DGj2WNHJo/wBSdSSsUiICIiAs5snsbVYjMYqVmYtsXOJyxsBNgXO5eQuTY2GiwamrZ2odRbFTVEBLZ55HAvGjxmnbBo7iLNBt0LroMLVdn6uaxximpZpGDWJj3B97cAXNAv5kKP6LAKiaqFLHE91SXFnd2s8ObfMHA+zaxuTa1jdd+zO001DWMqYT67Cbgk5Xg6Oa+x1B/wDlTDuqxw1MuKYtLHEKhsbLNjDgyzYnvdYFxN3d22/kg1qPs9V2UZqikbKRcRl7y7yuGfwutC2k2YqaCoMFVGWPGo5sc2+jmOGjh/8AhsV5qzF5pagzySPdO52cyXOfNe9weVuVuClzeLUGt2Uoa2bWoa9rS82zOuJI3/tGNrvgn2NZo9x2ISCBzTB3c0Ql7wucGRtLWOGc5PaIdoBf2TwGq6todzVZTUpqY3wVUDQS50Di4taOLrEDM0cyL28gVtu97HJY8DwynY4tZPAx0ljbMIoIbNPUXfe32QsT2fMYkbiT6a5ME0Ty5h9jMyxDrdbXb4gq+HGpYBu+qKyhnq4HRFtNmzxlzhNZrM9w3LY3F7a/VK1ljCTYak6ADifJS9uwxNlDtLVUN/6vNLNAAfZzRSv7q/mA5n4wvHsru8Ldq3Uzm/Q0shn8DGCHw+dy5gPxUGBxDdNVw1tNRvkp/SKoOLWh7iGBrb+ucml7EC19WlZmi7PuIyCTM+CPI4tbmMlpMvFzbM0bfQE8bcLWJ99FtJ6btrFKDeNkroo+YyRwyNuPBxu78SxG+baaoOOSsbLI1kGRjA17mhv0TXOIseJc46+XRT1XVJheJs2ckd6RCcMbKWmIWLy4VQbcO7u5Gex9rh8lhti93NZiZcadrWxMNnSyEtiBtfKLAlzra2A00va4W+Qf4Cf+uH/HMXZtnVOotkaCGnJYKoMdIRoXB8Rme0ka6ucPg2yufiT+sFVbgq8OZ3UlNMx7spex7ssZsdXjLe2lri9ri/VdW7fBH0e1UNNKWmSJ8rXFpJZf0Z50JAPPounchjksOMxRMce6qMzHs+qbRuc11uFwRx6Ejmtiw3/Hjv10v/COVmxLld21W5ysrsUq6jPDBC+U5DK4hz7NaLhrQdL3424cFH22u7urwtzfSA10b7hssZJjJGpbqAWutrYjyvYrI75cXlmxuoY9xLIXCNjb+q1oY29hyJNyfNbftPUum2IpHykve2RgDnaus2SaNup+yLLMxrrY6XdvUf0XdQB9P375A/PmPdW75r9XZb3yi3BV/wAWw51PUSQPLS+J7oyWm7SWOLSQbajRStTf4Dk/X/8Aq2KHlbqcEREBERAREQFlsA2rq6J+alnkiPMNPqO+8w3a74hYlEExYH2jqlgAq6eOX7UbjE/zIIc0nystyoe0Lhjx9I2piP2o2uHzY4/wVa0QWj/69MHtfv3+Xcy3/lXkrO0DhTB6vpEh6Nit+b3NVZ0QTZjXaSeQRSUrW9HzOLv3GW/mKjPaXbyurz/Wp3uZ+jHqQjp9G2wJ8TcrX0QEREBERAREQFL+7LGKatwifBqqUQveS6F7rZSS5rwBcgFzXi+W4uHG3BRAuboJj2c3ISUlW2pxKalbR07g8nMS2TKbgEPaA1t+N+PCxvcduye8mgZjdWwMjhw2ra2JpDBHEDGC0Pe0AZWyZnXJGl23tY2hl0pIAJJA4XOg8ui+EEt1fZ7qTUXp6indRuOZsznHM1ni0CziBzBsbcRy+N7m0lKyipsJoniVlNlMkjSC3MxhaG5ho5xLnOdbQEgdbRUJja1zbpfT5L5QWM2t2LZiWD4dE2aOKsbBG6ESGzZB6PEJGaa+6dAeHDmMNshstHs6yWuxKaLvzGWRQRuzONyCQLgZnEgDQWaLknpgd7ON082FYWyGaKR8UYD2se172H0eEWcGm7TcEa9CorfISbkknqdSl2kyPbJjUprDVA2mMpmzdHmTvL/tKxm020sEWDy4vDYT1dNDE2xFw4mSwH2mmR1/1Q6KEt3ux9NiD5W1FYylMYY5ubJ64JcHAF722IsOvtLOb3dq6aRtNh9A4PpKNoGdpux7w3KCHDR2Vt/WHEvcnPDvrC7pHgY9SEkAZ3ak2H9i/mm9x4OPVZBBBe3Uaj+xYtQXCCYoZm/0De3MM3e8LjN/fmcl3bM11LjOBMwyonbBWUxHcueQGuDQ4MtcjN6riwtBvoDqoYupT2Wo8IxHCGUk0kFFiMTjad7Wt7wZnFt3EgPBDspbmBu0EaINm3c7s4cNxGOSrq6eSpdnbBDC4uJJjdmebgHRgdysL8b2Cw2HvA27eSQB302pIA/urua9mzOz2GYHKa2pxCGpmY1wiigyl13NLSQ0OJJIu0E2AvqekR7QYw6qrJqhws6aRz7cQMziQ2/Ow0+CdOM1vUeDjlYQQR3vEaj2GrdcYmb/AEGpW3GbvRpcZv7xPyUPrm6nPDvqb9gMMbiWystBFLGyoEpNnX0HeskaS0etlIBFwOIPRQ9j2DupKuWneQXwvcwlt8pym1xfWxXhDkuqOEREBERAREQEREBERAREQEREBERAREQEREBERAREQEREHN1wiICIiAiIgIiICIiAiIgIiICIiAiIgIiICIiAiIgIiICIiAiIgIiICIiAiIgIiICIiAiIgIiICIiAiIgIiICIiAiIgIiIP//Z"/>
          <p:cNvSpPr>
            <a:spLocks noChangeAspect="1" noChangeArrowheads="1"/>
          </p:cNvSpPr>
          <p:nvPr/>
        </p:nvSpPr>
        <p:spPr bwMode="auto">
          <a:xfrm>
            <a:off x="63500" y="-687388"/>
            <a:ext cx="2981325" cy="153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30728" name="AutoShape 6" descr="data:image/jpeg;base64,/9j/4AAQSkZJRgABAQAAAQABAAD/2wCEAAkGBhISDhUTERQTFREUFxYXGRYWFxUVEBgYFxEWFRcXGBUZGyYfFxojHBgdHy8gIycqLywsFh4xNjAqNScrLCoBCQoKDgwOGg8PFCwkHBwpKSkpLCwsLCwsKSwsLyosLCwsLCwsLCwsLCwsLSksKSksLCwsLCwsKSwsLCwsKSkpLP/AABEIAKEBOQMBIgACEQEDEQH/xAAcAAEAAgIDAQAAAAAAAAAAAAAABwgFBgEDBAL/xABNEAABAwIDBQQGBgYHBAsAAAABAAIDBBEFEiEGBzFBUQgTYXEUIjJSgZEjQmJygqFTc5KisbIWJDM0NpPRQ0S0whUXGCWDwcTS4fDx/8QAFgEBAQEAAAAAAAAAAAAAAAAAAAEC/8QAHBEBAQEBAQADAQAAAAAAAAAAAAExQRECYaEh/9oADAMBAAIRAxEAPwCDUREBERAREQEXLWkmw4/ms1Q7EYhMLxUdS5vvCKTJ+0Rb80GERbe3dJi5F/QpfnGD8sy8Fbu/xKIXkoqoAcSInuaPMtBAQa+i+5InNNnAgjkRY/Ir4QEREBERAREQEREBERAREQEREBERAREQEREBERAREQEREBERAREQERb/ALs91EuJu72TNFRtNjJb15COLY76ebjoPE6INTwHZuprZu6pYnyv55R6rR1e46MHiSFM2yvZ1jbZ+ITF7tD3UJLWeTpCMzvgG+alnAtn6ejgENNG2OMchxJ95zjq53iV4dqNuKLD2ZqqZrXEXbGPWmd91g1t4mw8UHfgmyFFRi1NTxRn3g0GQ+chu4/ErLqAto+0ZO4ltDA2NvKSb6STzDAQ1p8y5aHiO9DFZjd9bOPCN3ct+UeVBblFS520dWTc1NQT1Msl/nmWToN4+Jwm7K2p05OkdI39l9wgtfi2z9NVNy1MEUo+2xriPIkXB8lGe1PZ6pZQXUMjqeT3HXkgPhc+uzzu7yWpbP8AaIrIyBVxR1DObm/RTeel2HyyjzUvbI7zKDEbCCXLN+hksyb4C9n/AISfgngrLtTsRWYfJlqoi1pNmyD1oX/deNL+BsfBYFXar8PinidFMxskbxZzXAOaR5FV83pbmHUYdVUIc+lFy+M3dJCOt+L4x14jncXKiooREVQREQEREBERAREQEREBERAREQEREBERAREQEREBERARF30VE+aVkUbS6SRzWNaOJc4gAfMoNw3WbvHYnV+vdtJFYyuGhPSNp953XkLnpe0tHRsiibHE1rI2ANa1os1oAsAAsRsRspHh1BHTMsS0XkcPryO9t3z0HQABabvr3jmhgFLTOtVTtuXD2oozpmHR7tQOlieiUjxb0t9IpS6loC11SLh82jo4jza0cHyDnyb4nQQBWVsk0jpJXufI83c9xLnk9STqV0ko1tzYcUHCKW9idwU9Qxste91PGbERNANSR9q+kfxBPUBSzhG6bCqcerSRvPvTfTOPj69wPgAgqWiuiNm6Qf7tT/5Uf/tXgxLd/hs4Ilo6c35iNrH/ALbLOHzQU9X1HIWkFpIINwRoQRwIPIqc9s+z03KZMMeQ4a9xK64PgyU8D4Ov94KEKyjfFI6OVrmSMJa5rgQ5pHEEHggmbdlvxc1zabE35mGzWVJ9pvICY/WH2+I534iddHDkQR5gg/xCo+py3E7yCSMOqXX0Po73HXQXMJPlq3yI90K6jXt8+7IUMvpdK21JK6zmDhDIeQ6Mdy6HT3VFqutjOEx1VNJBM3NFK0tcPA8x0IOoPIgKn+1Oz8lDWy00ntROtfgHNOrHjwc0g/FZaYlERVBERAREQEREBERAREQEREBERAREQEREBERAREQFK3Z82ZE+IPqni7KVvq9O9kuG/JocfMtUUqz+4nB+5wSN9vWqHySnrbN3bf3WA/iViVvOK4kynp5J5TaOJjnuPOzRc28eQVOtpMdkrayWplPryuLrcmjg1o8GtAaPJT72hMeMOFsp2mzqmQA/cjs9372RVvWWhTvuJ3btEbcRqWXc7+7tcNGgG3fW94nRvQC/MEQ5sxgpq66CmF/ppGsJHENJ9Z3wbc/BXJpaZscbY2ANYxoa1o4BrQAAPIBaZKurZFG6SRzWRsBc5ziA1oAuSSeAUIbYdod+d0eGxtyDTvpQS53iyPTKPF1z4BeftBbaufOMPidaOMNfNY+08jMxh8Gts63Vw6BQystN1fvlxguv6Y4eAjhA+WRbFs12hK2J4FY1lRFzIAinHiC31D5FvxCihFUXP2c2kp66mbUUz88btOjmuHFrm/VcOnkRcEFR7vy3fNqaV1dC0Cpgbd9v9pEON+rmDUHoCOlor3Tbe/8ARtd9K4iklGWUAF1iASx4aOJB08nFSNjfaMpcpbT0sswIIPeubEwg6HQZyR8kpEALupKp8cjZI3Fr2ODmuHEOabgjxBC+JHAuJAsCTYcbDkLr4QXF2H2mbX4dDUiwc9tngfVkb6rx5XFx4EKL+0bsyCyCuYNQe5k8QbujJ8jmH4gurs348b1NI46WbOwfERyfxYpO3j4R6Tg9XFa57pz29c0f0jfzbb4p8iKgouSuEBERAREQEREBERAREQEREBERAREQEREBERAREQchXF2FphHhNGwcqeH5mJrj+ZVOlc3ZR98OpSOBp4T84WK8TqEO0jWE19NFfRkBdbxfK4H8mD5KIFKnaLjIxeI8jTMt8JpbqK1mNVIm4ajD8djcf9nFK8eeTJ/zqzxVa+z07/vp3jTy/wA8ZVlCtVlTbbHETPiVVKTfPPKR5d4Q38gFhl6MRjLZ5GnQh7wfMOIK86zMauiIiqCIiAiIg3/cZWFmPQgcJGSsP+U54/NgVoZow5paeBBB+OiqruZZfH6S3IyH5U8itYVbiKRVcWWRzfdcR8jZdS9WKOvUSkfpH/zleVZjV0REVQREQEREBERAREQEREBERAREQEREBERAREQchW33WYj32B0br3tEIz5xExH+VVHVgezljwfST0jj60TxI37kgsbeTm/vhVGO7SeFG9JUAaWkicfHR7P+f5KD1bTetsya7CJo2i8rB3sY5l8dzYeLm5m/iVTCsxpuu5vExBjtMSbNkLoj/wCIwtb+9lVrFSKmqHRva9hLXsIc0jiC03B+BCuDsXtQzEKCKpYRdws9o+pINHt+B4eBB5rXGVY96GCmmxmqYRZrpHSt6Fsp7wW8sxHwK1VWa3ybtnYjA2enA9LhBAHDvY+OS/vA3LfMjmLVpqKdzHlj2ua9pIc1wIcCOIIOoPgsxqutEX1HEXODWglxIAAFySdAAOZVRkNnMFdV1kNMz2ppGsva9gT6zrdA25+CknHezrWR3NLNFO33XXhl/O7T+0Ft+5bda+jHplY3LUvbaOM+1Ew8S7o9w0t9UXHEkCSNoMbjo6SWolNmRMLj1J4NaPFxs0eJSkU4xTC5aad8M7cksZyubcGx6XaSD8CvIvVimIPnnkmkN3yvfI77z3Fx/MryoJR7PWFmTF3S29WCF5v9p5EYHyLvkrC41XCClmmdwijkefwMLv8AyUe7gtmTT4WZ3i0lU7OOvdsu2P5kud5OC9m/PHvR8GewH16lzYh1y3zvPllaR+IJ8iKwvdc3PEr5XJXCAiIgIiICIiAiIgIiICIiAiIgIiICIiAiIgIiIC2ndrtX/wBH4pFOSRET3cv6t9g4/hNnfhWrIgvCxwIBBuDqCNR5hVg3zbCmgrzLG3+q1JL2WHqsfe74/DU3HgfAqR9xO8EVFOKGd308DfoieMkQ4N8XM4fdt0KkTafZqGvpH09QLseNCPbY4ey9p5OH+oOhKWEUyW57tN40mFVJJBfSyW72MHXTg9l9A8fmNDyIxu2uxNRhtSYp23abmOUA93I3qOh6t4jysTryFi6WB4/T1kDZqaRskbuY4g+65vFrh0Oqx+0mwFBX61UDHv8A0guybw9dpBI8DcKqGBbSVVFL3lLM+J/PKfVd4OafVcPAgqTMH7R1UwAVNPFNb6zHOhefE6Ob8gEG6/8AZ6wvNfNVW93vG2+eS/5ra9m93eH0JzU1Oxsn6R15JeFjZ7iS38NlHrO0pT21o5r9BIwj52H8FicU7Sc7hampI4z70kjpf3Whn8SgnPEMRigidLM9scTBdznENaB5n+CrVvZ3onEpRDBmbRRm4vo6V3DvHDkB9VviSdTYattNtpWV781VM54Bu1mjYm/dY2wB8ePisGgLZt32xr8Sr2QC4iHryvH1YwddfePsjxPgVi9n9np62obBTML5HfstHNzj9Vo5kq1O7/YWLC6MRMs6V1nSyWsXuty6NHADzPElVGx01O2NjWMAaxgDWtHANaLADwACrRvz2t9LxMwxm8NJeMdDIT9K75gN/B4qYd7W34w6hLY3D0ucFsQ5tHB0p8G8uriOhVWHOubnistOERFUEREBERAREQEREBERAREQEWXGyVWaE1vdH0QHKZbstfOGWtfN7RtwWIQERe3B8Hmqp2wU7C+Z98rQQCbNLjq4gcAUHiRevFMLlpp3wztySxmzmkgkG17XBI5ryICLvioZHMfI1jjHHYvcASxuZwaMx4C5NguhAREQEREHpw7EJIJmTQuLJY3BzXDiCP8A7w5q0O7TefDicIY4tjrGD14uAdbjJH1b1HFvPSxNVV30VbJDI2SJ7mSMN2uaSHAjmCOCC5ePbP09ZA6CpjbJG7keIPJzXDVrh1CgLbXcLVUxdJQ3qYOOTQVLR93hJ5t1+ytk2D3/ADHBsOJjI/QCoaPo3frGD2T9pungFMdHXRzRiSJ7JI3ahzCHMPkRoUFJ54HMcWva5rmmxa4EOB6EHUFdauZjmyVHWC1VTxS/ac36QeTxZw+BWjYl2esNkN4nVEPg17Xs+T2k/vIK2Ip+PZrp7/3ya36tn+qyGH9nXD2EGWWpltyzMYw/Brc37yCuQbdSFsbuUrq0h8rTTU/vyA964fYi0J83WHmrAYDsFh9FrTU0THj65GeX/MeS4fArOyShrSXEBoFySbAAcSSeAQYTZHYqlw6DuqZlibZ5HWMshHNzv4AWA5BdO3G3dPhlMZJjeR1+7iB+kkcOnRo5u5eJsDp23W/impg6Khy1M/DP/uzD1zD+0Pg3T7XJQBjeOz1c7pqmR0kruLjyHIADRrRyA0TR3bTbST11U+oqHXe/gB7DGj2WNHJo/wBSdSSsUiICIiAs5snsbVYjMYqVmYtsXOJyxsBNgXO5eQuTY2GiwamrZ2odRbFTVEBLZ55HAvGjxmnbBo7iLNBt0LroMLVdn6uaxximpZpGDWJj3B97cAXNAv5kKP6LAKiaqFLHE91SXFnd2s8ObfMHA+zaxuTa1jdd+zO001DWMqYT67Cbgk5Xg6Oa+x1B/wDlTDuqxw1MuKYtLHEKhsbLNjDgyzYnvdYFxN3d22/kg1qPs9V2UZqikbKRcRl7y7yuGfwutC2k2YqaCoMFVGWPGo5sc2+jmOGjh/8AhsV5qzF5pagzySPdO52cyXOfNe9weVuVuClzeLUGt2Uoa2bWoa9rS82zOuJI3/tGNrvgn2NZo9x2ISCBzTB3c0Ql7wucGRtLWOGc5PaIdoBf2TwGq6todzVZTUpqY3wVUDQS50Di4taOLrEDM0cyL28gVtu97HJY8DwynY4tZPAx0ljbMIoIbNPUXfe32QsT2fMYkbiT6a5ME0Ty5h9jMyxDrdbXb4gq+HGpYBu+qKyhnq4HRFtNmzxlzhNZrM9w3LY3F7a/VK1ljCTYak6ADifJS9uwxNlDtLVUN/6vNLNAAfZzRSv7q/mA5n4wvHsru8Ldq3Uzm/Q0shn8DGCHw+dy5gPxUGBxDdNVw1tNRvkp/SKoOLWh7iGBrb+ucml7EC19WlZmi7PuIyCTM+CPI4tbmMlpMvFzbM0bfQE8bcLWJ99FtJ6btrFKDeNkroo+YyRwyNuPBxu78SxG+baaoOOSsbLI1kGRjA17mhv0TXOIseJc46+XRT1XVJheJs2ckd6RCcMbKWmIWLy4VQbcO7u5Gex9rh8lhti93NZiZcadrWxMNnSyEtiBtfKLAlzra2A00va4W+Qf4Cf+uH/HMXZtnVOotkaCGnJYKoMdIRoXB8Rme0ka6ucPg2yufiT+sFVbgq8OZ3UlNMx7spex7ssZsdXjLe2lri9ri/VdW7fBH0e1UNNKWmSJ8rXFpJZf0Z50JAPPounchjksOMxRMce6qMzHs+qbRuc11uFwRx6Ejmtiw3/Hjv10v/COVmxLld21W5ysrsUq6jPDBC+U5DK4hz7NaLhrQdL3424cFH22u7urwtzfSA10b7hssZJjJGpbqAWutrYjyvYrI75cXlmxuoY9xLIXCNjb+q1oY29hyJNyfNbftPUum2IpHykve2RgDnaus2SaNup+yLLMxrrY6XdvUf0XdQB9P375A/PmPdW75r9XZb3yi3BV/wAWw51PUSQPLS+J7oyWm7SWOLSQbajRStTf4Dk/X/8Aq2KHlbqcEREBERAREQFlsA2rq6J+alnkiPMNPqO+8w3a74hYlEExYH2jqlgAq6eOX7UbjE/zIIc0nystyoe0Lhjx9I2piP2o2uHzY4/wVa0QWj/69MHtfv3+Xcy3/lXkrO0DhTB6vpEh6Nit+b3NVZ0QTZjXaSeQRSUrW9HzOLv3GW/mKjPaXbyurz/Wp3uZ+jHqQjp9G2wJ8TcrX0QEREBERAREQFL+7LGKatwifBqqUQveS6F7rZSS5rwBcgFzXi+W4uHG3BRAuboJj2c3ISUlW2pxKalbR07g8nMS2TKbgEPaA1t+N+PCxvcduye8mgZjdWwMjhw2ra2JpDBHEDGC0Pe0AZWyZnXJGl23tY2hl0pIAJJA4XOg8ui+EEt1fZ7qTUXp6indRuOZsznHM1ni0CziBzBsbcRy+N7m0lKyipsJoniVlNlMkjSC3MxhaG5ho5xLnOdbQEgdbRUJja1zbpfT5L5QWM2t2LZiWD4dE2aOKsbBG6ESGzZB6PEJGaa+6dAeHDmMNshstHs6yWuxKaLvzGWRQRuzONyCQLgZnEgDQWaLknpgd7ON082FYWyGaKR8UYD2se172H0eEWcGm7TcEa9CorfISbkknqdSl2kyPbJjUprDVA2mMpmzdHmTvL/tKxm020sEWDy4vDYT1dNDE2xFw4mSwH2mmR1/1Q6KEt3ux9NiD5W1FYylMYY5ubJ64JcHAF722IsOvtLOb3dq6aRtNh9A4PpKNoGdpux7w3KCHDR2Vt/WHEvcnPDvrC7pHgY9SEkAZ3ak2H9i/mm9x4OPVZBBBe3Uaj+xYtQXCCYoZm/0De3MM3e8LjN/fmcl3bM11LjOBMwyonbBWUxHcueQGuDQ4MtcjN6riwtBvoDqoYupT2Wo8IxHCGUk0kFFiMTjad7Wt7wZnFt3EgPBDspbmBu0EaINm3c7s4cNxGOSrq6eSpdnbBDC4uJJjdmebgHRgdysL8b2Cw2HvA27eSQB302pIA/urua9mzOz2GYHKa2pxCGpmY1wiigyl13NLSQ0OJJIu0E2AvqekR7QYw6qrJqhws6aRz7cQMziQ2/Ow0+CdOM1vUeDjlYQQR3vEaj2GrdcYmb/AEGpW3GbvRpcZv7xPyUPrm6nPDvqb9gMMbiWystBFLGyoEpNnX0HeskaS0etlIBFwOIPRQ9j2DupKuWneQXwvcwlt8pym1xfWxXhDkuqOEREBERAREQEREBERAREQEREBERAREQEREBERAREQEREHN1wiICIiAiIgIiICIiAiIgIiICIiAiIgIiICIiAiIgIiICIiAiIgIiICIiAiIgIiICIiAiIgIiICIiAiIgIiICIiAiIgIiIP//Z"/>
          <p:cNvSpPr>
            <a:spLocks noChangeAspect="1" noChangeArrowheads="1"/>
          </p:cNvSpPr>
          <p:nvPr/>
        </p:nvSpPr>
        <p:spPr bwMode="auto">
          <a:xfrm>
            <a:off x="215900" y="-534988"/>
            <a:ext cx="2981325" cy="153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30729" name="AutoShape 2" descr="data:image/jpeg;base64,/9j/4AAQSkZJRgABAQAAAQABAAD/2wCEAAkGBhQQEBUUEBQVFBQUFRoUFRcXFhcUFBkWFBoYFxoWGBUXGyYgGBokGxYYHzAgIycpLCwsFx4xNTAqNyYrLikBCQoKDgwOGA8PFykcHCQpLCksLCkpKSksLCwpKSksKSwsKSwsLCksLCwpKSksKSwsKSwsLCksKSwsLCwsKSwsLP/AABEIAJUBUgMBIgACEQEDEQH/xAAcAAEAAQUBAQAAAAAAAAAAAAAABQMEBgcIAQL/xABMEAACAQMBBQYCBQgGCQIHAAABAgMABBEhBQYSMUEHEyJRYXEygRRCUpGhIzVicnSxs/AIFYLB0eEzNkNzdZKissI08SQlU2ODtNL/xAAYAQEBAQEBAAAAAAAAAAAAAAAAAQMCBP/EAB4RAQEAAwACAwEAAAAAAAAAAAABAhExEiFBUWED/9oADAMBAAIRAxEAPwDV/G8r8C5PDkt0GR05408hzOarW8wRvEDkH1z7YP8AOn3T+xtgqtuMNmZ2+EEcwfESNTwhcnOmMdcnFO+2Xk8MqlWGgPXy5/WFeiRmpQ3AOoPrVyHz7dfKoKW3eE5ByvmOXz8v5519TbV/JsceIDUefT7vP0zV2intK5jUsig5cc11KLp06g66aae+Kl9hJGyoqsFTkW1OPtNjmT1x+6rLYmzyBxNlpJNTpk6nRQB19B6DpV7tDYnA5MbBJABxY+HPMqwHUciV5HPOuYv4lNrXSSFmEaxx8IHBzUKowc55k4yfU+1YuL1FHdtG8qufyahzxoOrIcHHL4TkHByNKqy3LyJ+UwvD8S5AZiMkBTyJOPvxzr73fsSzd7JgNJoM54UTl6kDGPYD3oLN7YqveRP3kY0JHhdD5SR5ynvqp6HpV9s/bJGjaipu+3fKsreKKQjKSrghl5Z0JWRNPX3qCbZved5osUkatI3CR3DIoyWHWI8hjGCWA8JNXejqciuOIZFfTSYGf5+XzrHNhzM7eHPCOZ/yqZkk8uQ6+2hb5ch6+1aeXpNPqNHkdUjBaR2Coo5lzoAPQfdnJ6VunYG5MFvaCCVElY+KViMlpDzKnmANAPQeprH+y/dTgX6ZMuHdcQKfqxn6/uw0H6P61bCrz5XbuTTB7/s7aOTvtnzNE66qCeXoG+yfssCPSsL3j7Ttr7MnZXt4kTAwTE5jYnGXUiTAy2chdM+tbszWBdt8KnY0pIBKyRFTjUZdQcHpppXDphmw+2fbN4xFtawzcJHH3cEr8IY6E4k05H7q2jvHtzaEW0bSG0tVltZSO/lIJ4BxYbUMAnCmGGQeInA5Vofso3iNlJM/CGUqpYg8MiheI8UbHTIBOVbRhpkdfnd7eFpd4IpO+cxPfcYyzKvA0pIyucAYI06VBvrdvbe0Jto3cV1arFaREiCXBBfxYXxFsOGXLHAHDoDWW1y/s7aUp3iK97Jw/TpRjjbhxxvpjOMVC7oR3d7cGKK6libuZXLd5JqsaFivhPXGKDprf/b8lhs6e5hCmSJVKhwSurqpyAQeTHrWK9j3aNc7XNyLpYh3IjK92rL8fHnPE7Z+EVpXd7eC4e0v4HmkeJrXj4GYsodZoMMMnQ4JGnPPthutvQbLZu0FRistyYIUwcEL+VaRh/Z8P9sUHV91IVjcqMsFJAwTkgZGg51rLs7382reXoivrXuYe7ZuL6PNF4hjA4nYjqaiuw3ZEn0K6vJndjIrRRcTMcKgJdhk9WwM/oGtc7hGa7kuYjLKSbKZk/KP8cYV16+agfOg6tpXPfYdvW8X9YCSRm4bU3K8TFsfR+LOMnT/AEg+4VjfZ/ty4h+m3ayOzW1ozJxMWUSzPHCrFWODgOza+VB1RSuSLWS8vLe7vWvJSbTui3FJIXbv5OAcJzhcHX91bj7At67i9tp47qRpTA6cDueJ+GQN4Sx1bBTQnXX2oJ3tb30n2VZxzWwjLPOIz3ill4SjtoFYa5UVhdp22XR2PNdyLB34uUt4QEfgPEvGxZePJ8IbkR0qV/pHfmyH9qX+HLXP7bTY26wfUErS+7MqJ+AU/wDMaDpnsj3yu9q28s92IlVZBHGI0ZMlV4nJLO2fiUDlyNZ7WqL2aXYm60fcHgnKJlsaq9y3Gx1+sAxUeWB5Vp+M3sllJtA3k2Y7hITmWXvCzqW4g/F00Hz+8Ot6VzBt7fK6u9iW7zTOZIrySHjDFXZBFG44yPiI4iM+g61C36XcVha3Ru5Sk0kqIneSZQxEZPPGpOdPL7g65pXMm9XaPfPs6wj+kSKXhd5XViskhWaSJQzjU4WMe5OTmoy/vL/Y09uyXblpbeK6GHcoVkBPA6McNggjX8KDq6lc89tW/N011HbwyvDF3EchWNinE0w4jxFcFgAQMHTTNY9PtO+2FtTuRdPIYmiLjjcxSCRUcqyMdRhsZ59Rig6npXKk73Nzt2SCG5liaS+ljRhI/gzK4yOEjkPLFSXZntu6ttuR25uJHVpnhlUuzI/DxjPCx55XIPP8aDpmlcv/ANZ323drNB9KeMO8pReNxFGsQdgAiHnhcZ5nmamuwrfK6O0FtZJnkhljfwuxfhZF4gU4vh5EYGmvoKDoalKUHLFttAcQ8QD89G/v/nSpW52q0qKr4PD9bB4m9ydev468hjFYNkuY+InLseIqdDry15Z9NKq2+0WQ8MgJA0z9Ye4616WSexp/P41GX2xwdY9P0f8A+T09qvIpwwBU5B8jX3xedBFbM2u8DqckFCCrfWVl5HXqD1/dV7e7R08J4nflk5OT9Y5/eede3dqH56Hof7j5irEI0fhbGOmcH4vs+R/zyKgvNn2YVcnUn9x9+ef3Y9auVjMeqjI+x5fqk/uP+VUra+V9QQR5jTTzwdQPXl61dcdIr2828BCMMxIyERifCxxnwnkOpx5e1QW0ZDj6MmS7sHuW6lwSViz5JzYfbJ+wK+9ubR4dE+M6AjmP0vl09c+VVdi2HdpxtqzcvPX+801unF5bW4iQKvlkkc/l650H+VRu3tqd0vCuOI9OYGPTkQOXrrV9dXYjQsx5f+2n7hWEXdyZHLHr+A8q5zy+FkbI2D293sJAuUjuEGh8Ihkx6Mg4fvWty7o782u1I+K2fxqMvE+FlT1Izqv6QyPauTKu9l7VltZVmt3aORDlWXmP8QeoOhrF27IxWC9tn5ln/Xi/iLV92c7+pta24tEnjwJoxyBPJ1/Qb8DkeRNl22/mWf8AXi/iLVRrrsM2HHeLfRyj6sJU9VbMuoNYT3L221SsbBXhumVWC5UNHIQDw+WnKtj/ANHD4739WH98la63zjeDa10XDKwupXGRg4aRmVhnoQQRRVbdy8I2xHI/CD9JZmAPCuSWyATyGTpmpjsOgD7XVG+FoZlPTQoQdfnWHWbd7cgsB43JI6eLJqQ3I27NY3iT2wDOit4SOIFSMMCBry6jUUG59++zOx2dsq8mtI2SQwhMmR3HC0sWRhjjoK56roHevtKttp7Cu1U91cd2paFjqcSR5MbcpF9tR1ArWW527H07Zm0uEZltxDcR+eE77jX5pnTzVag3l2Z7Tin2BF3IC93C8LqOkiA8RPq2eP8At1qLsBH/AM4H+4k/8auewzejuZbizc+C4id49eUsaMcD9ZM/8i1bdgH54H+4k/8AGgxvaTtsu/vYUBAxPa4/+3LlQf8Al4TWSbnbNxu5tac/XaGIf/jdGP8AFH3U7ftldztcyDlcQpJ/aXMR/hg/Os12BuzI+57xwoWlnR5+EDLNiUMAB1JSMYHXSg1Lu7LdGyvYbeJXhl7j6RIxC93wSFo8OzhV4m01znpits/0dNnvEl7x8OrQ44ZI5OQl58DHHzrUWyd4Ft7G/tXRi913AU6AIYJeNuIHXUaVt/8Ao4bLkjtrqV0KpM8YjJGOLuw/ER5jxgZ88+VBd/0jvzZD+1L/AA5a54MJChseEkqD6qFJH3MPvroj+kd+bIf2pf4ctahh2X3mwHmAyYL8AnySWIA/9Sp99BsvfTbn03dKGYnLEwo/nxxMY2J9yufnWvtn/wCrdz+3w/wzV1uvPJdbBv7OJS7wyxXaoPExQkLJwgfZ4Vb5msdtt5FTZc1kUPHJcxzh8jhARCpBHPOcfj8wry/mOP8A4hJ/AhrbnZnuRa7T2HbC8RnEUs5TDsmCz4PwkZ5CtW7R2bJDsG3aRSglvZZI8jHEncxLxDPQlTj2reHYT+ZYf95L/wB5oMK7Wdw7CFIIre6itpoIjwQzOxDxvI75EhBweMvjOhz0xWC7N25HFNHFtu0NykcaRoxkljmjg+JODu3CyJwvxDPMEYbGKyz+kbsyQX0M/Ce6a3WIPjw8aPIxUnocOD66+VYNvHtU7UuLcW0L8a20FsEHiZ3iXhJAHQ9PQUGxO2XauzYpUWO0W4umhjIkaWdY44+H8n4UkHG3Dg9NCCc5xWtN6Fuvp7HaGfpLGNpM8OQGVGUeHQYQqMDlyqd7YtmPb7RAkXH/AMNAAejd3EsbYPXDKRUTvnvCu0NpNcojRrJ3QCsRn8miRk5Gh1Q0E1sL/Wkf8Rk/ivX1uf8A6zp+2y/90lfOwv8AWkf8Rk/ivX1uf/rOn7bL/wB0lBebQ2nFJtPud3LXu5y0iC4MsjSNlWEjIJJCkacPF4iCcajhNWXYX+e4f1Jf4bVEbp7b/qnaomuI3PctKjxjCvlldMeLyLVMdhqkbchB0ISUEdc923Sg6hpSlBzkLVLhSYUMboq8a5LRuSQuUY5KMSw8ByDrgjBqKu7MN4XGCNM/WH+I9KtrTaXiGGw/o3y0PseXrUtc7VMsYV1BcEEPybHIg+ef8fTHpjFjjwvAcqcjPMfCfcdD/OtX9ntASafC3kevsetXGQdNMHT0wfMdRVptXYZjbTB6jhOVOOsb9fbmPwppdruSUKCTyFQi5mck6A8/RDyUerfuz9qvuZyVxI2ccl5kt0UkeevyzV9suVYiGwJOZOeRYj4sY6HkD5Cub7Xii1r1TmOnX5H+419LtMohL6YGn7tB0P4e3Krvak8Q8UQYZUEqSDhj9UaDPT76x88U8gXmM6npn/ADQfM9apFzsi0M0hkkGnQfuAqaklHPkAM+Wh5n3PIemTXgiCKEA98dc9Pc/gKyjs72Al1M1xcMgt7Uhm4iArScwWzyjXGddDgDqatvjDrFN+Ny7u3tYbmRfyMgHEozxRFvgEg6ZXGPInB1rA66j2lv7YMGilLSo4KuO6JRlPPIbBYeoHtXN28FiIriTu1ZYTI5h4tSY+I8OSOZ4cZrC/buI2lKVyrINxt6m2bfRTqTwA8Mqj60TfEMeeNR6gV1lHIHUMpDKwDKRyIIyCPcGuLa6t7Mbsy7Hs2bU9yE+UbNGPwUUGTgVbXWzYpdZY0cgYBZFZgD5EjI+VXNKqOdZLE2l5cWzfUYkfLqM/olfuqvisr7Td2XN6buPhCJFGZck8R42aEEDGDjwk5I6c6xVhpjQfurXHjPLqNvdmhjxxngcHIYZGWzoSRqG/SGulZxuf2xyW7CDagLDkJwMuB5uF/0i/pLr5g86xRzgHHn/PvVlew94pDLxDp019+lMsdrK6Lbee2BgHeoRc57lh4kcjGgcaZOQACdTpzqVArlXdzdiXaF1FBC5xkk6HhjXTilxyByB6sQPSup7ePhRVyTwgDLHLHAxknqTWVmmm5Wjttdje2NozI1/eW78I4Q3E5KrnJwiwqCfmPet1bJ2attBFBH8EMaxr54QBQT66Vd0qCzn2NBI/G8MTP9po0ZtP0iM1dgYr6rygEV5ivaUHgFWb7FgZ+NoYi+c8RjQtnz4iM1e0oPMV6BSlB8SxBwVYBgdCCAQfcHnVCz2VDCSYYo4yefAipn34QKuqUFC7sI5hiWNJANQHVXGfPDA1UigVQFVQqgYAAAAHkAOVfdKDzhpivaUFrNsuF3DvFGzjkzIpYY5YYjIq5xXtKBSlKDkiLYzCJS3NixwdMkHXhbOpGcE6DPWkd40Zw+SB6eIf41IyOWOpJwOEZ1wF0A9gOlU5Iwww3yPUex/ur06Y7fUUwYZU5FU9o35WMID1JHQAnQsT7DGegBq1FqyNkHA8/qn3HQ/wA61SkTjccRB+164xhfbX8PWpaunlna5HEc/o9ND9YjzOnsAKqshU5X/I+46Gpy3lhlQRsEhIAHeEk5IyOowMsxZsnkANMZEHfz93nXONMjr5YPr0Plk9KgtdozHIXOpHIdOYJPrzA+dSmy7Luk5eI/z8qsdi2JdjI/+X/tp+FTOc9Cc4AAzk55DHmf3YrqfZVptK77uMnU6a+x0z6cROPQe9X24ewxIsl1OCyrg8CsELsTwxwqx+HiYc+gXTXFN/d17u1t07yMLEQksknECGlfISEeqDPhHPLty4cTe5EizbKkht3IuQnehRplrZ2JQHqWidTy8+dZW7rvkW8m9U4YmN+6BX4I0QQqV56FTxEnq/ET1ySKvI7WLaMfEyRK8ZVpEI4IpI2ZUWVguBEwkYBgpA4HzoecPsvbDwpMkSRusoCtoS6kgq3I45MTrkemRV9s+FobaeZiQpRrVSwJaSSR1duH0jVGY+XhHta5RG/XZi9tELyzBe0dQ5XPFJBxfVc/WQHTj+/zOv66qtb2LZ2yo2vSFWOECRWwSzOCxiCn4mPEVx79M1zHY7Llu5u7tYndmPhRAWIBPn5DzNZ13FrbW7SOqRgs7sFVRqSzHAAHmScV17uvsb6HZW9vzMMSoxHItjLEenEWrBey7sjFgRc3nC1zjwIDxJDnrn60mNMjQa4zzGzqKUqjd3scKcczpGnLidlRc+XExAzX1BOsih42V1YZVlIZSPMMNCKIxbf1fyFxnl9CkP8AaidHH4mtTNodeX8/z862l2k7UjihdJHCtJazJGDnLO5jUKMddK1NJJz/AMdMdK0xcZdeM+T99Rd8xY8CAl3wGxkk9FTHQnJ+XnVe9uuBSRjJ+HPn0z7VnvYluIzH6fdAnU9wG1y3WXXyOg9c+VW3RJtnXZruQNm22ZAPpEuGlPl5Rg+S/iflWT7SvhBDJMwJWKNpGAxxEIpYgZIGcCrmoje/833f7NN/DasetGMbqds9ptG5EEUc6MVZ+KQRhAEHEclZCeXpXm63bPa7Ru0treG4DvxHiZYwgCAsWOJCcYHl1Fc6bt7a+iNM4+J7aWFfeZe7z8gxPyraX9G7YeZbm7YaKqwIfVzxv8wFT/moN8UrQu1O23aF1eNBsuFOEM4jHAZJXWMEljk4Gik4A05ZNV91+3K6uILpJliE8drJPDIqkAtEMlXQkg6ZORjljFBvOlc4WHbXtiWOZo1ikESB5G7n/RrxAcWjAcyBrmst3K7a5ZbG9mvI1Z7NEdTH4O871iiqw14TxY8Q6HlpqG4qVzme2/a8iPcRxwiCNlV8REopfPCrMWzrg9fuzUvtntwum2bb3FuscUpnkgmHDxoSiRuGQMcqCH5EnkaDYG+/atbbJnSG4jmdnj7wGMIVwWZcHicHOVPSsq2TtJbm3inQELNGsqhscQDqGAOCRnB6GuWe0PeCW/SxuLgqZHtnDFV4R4LmdRoPRRXSu435rsv2WH+GtBMQ3CuCUYMAxU4IOGU8LKcciCCCKqVrDeXa8mwdpfSCGbZ18w78AZ7m4wAZFH6QUMR9bDdQK2TaXaTRrJEwdHUMrKcqVOoIPUUGmO1Ltjure4aDZ/DGkbtG8rKrs0iY4wquCAqlguSNSD5VB7mdvN4lyi7QZZoHYKzcCRumTjjBjABAzkgjlyxVTef6FBtDaMd7bzSyykrZcamJRJPJK7uH48cAeRCHwcgchqDEpszZ0wtbGOOQXsdy0U80KmdJEHGO9XxgMpPdkaDhHF8w6br5dwoJYgADJJOAAOpNeitZX+8P9d7TWwtDmytmEt7INVlKMOGBTyKFhg/aw2NF1DZ1KUoFKUoOTob0McNo34H2q7qyuLQHl93T5eRql4wuCwAOmW0IHX3r08Yvi9ueI4XXoo6E+Z9ANfbHnVSOABeHOepzzJOpOfOvdlcKPxyL3g8S8PFw4ByAcgHXPi5YzjyqSvYIyhliZV1A7rPiGQAMZJJ5En1zjIwTzFRoJHsPPT5Go+CMzyAfVByf8f3AegFL26LeFev7v5/D3qa2fadzGPtH+dfQVZNquBGAOEch92fL+8+nvULt7apXwI2vMkaH7x1P7qzPdXdtr64WJchR4pX6rHnX+2x0HqfQ1n/aB2UQX1vm2jWK5iTERUAB1UaRP555BjqDz0zXOeXwuMa63A39R4o9l3cIktJFZZZJJdUyeLjBYhY40xnA1B1BzobzeHdG4srhryzaFLBIhLFJG+FVUGEXOSzTMzYDeIMZDnTIGp5oWjZlcFWUlWUjBDKcEEdCDWc7o9pk1vbtZ/R47lHURwwmNSnG5JLOApaViSPDnyxjArF2zXYF9cbTTv12dbysQQZ5ohFx6YPi4wsvUZGntWE79b0XiXPBOjQyxY4cgKEGeIGJFJQKSPiBbOOdZ3Pb7QsLFr3al5OoQKEs7UrCoLEKiO6LwoozqFBwBzzpV1u5Pb71WkgvYRHLbuFVomIdVkGQQz55lWBByDgHQ1dpppm721ebUmijmmkuHZgkSsxIDOQNByGTjWto9oFpd7IgtrTZCyJE0ZM0sKEyySggEvIoLDTBGCPixyAxnW6XZbZbNfvIVaSYZxLKQzLnQ8AACrp1xnXnWXhvKormS37Sts2mOOabHlPGHH3yLn8aupu3fabLgNCp+0sK5/6iR+FdItqMHUHodR9xrA99ex+0v0ZoUW2uOaui8MbHykjXQg/aAB9+VBzxtveO5vn47uZ5mHLiOg9FUeFR7AV0Z2NbMkg2PCJcgyM8yg9EkI4dOmQOL+1XOd/s2WwujFPGBJC44kYcSHhII/WQj7wa622Pfme2hmKd2ZYkkKH6vGobh+WcUGpO2m57zaNpEP8AZpxn5sW/cgrE5pMAknHnn+fWr3efagvNrXM66pHiGM/q+HI+4n+1UKyPeTpbWw45HYLgfa9f0RzJ5aela4s6ltxd1X2veAEEW8WGlbyXogP2m/x8jXSdtbrGiogCqoCqo0AA0AHpiobczdSPZtokEeCfikfq7nm3t0HoKna4yu3cmione/8AN93+zTfw2qWqI3v/ADfd/s038Nq5Vxriuif6Oe0kfZ80IADxT8TY5lZVHCx9cow/sitLbmbL+kyTx4yfoc7r+tEneL95THzrK+wPbncbUMJPhuYmT+2n5RT9ysP7VAu1tt39ol4Ln6dcqJEMSw93GjSqy4eXvWyylvhVTywSprFNzPjuf2G5/hGpDsx2nFBteOW6dUQCYl35BmikAOfPJ+81H7m/Hc/sNz/CNBlPY1sQ3w2jbKwQzWoQMRxAZkXXA51mVt2Iz2uz7+GOZJ5LmOMIoUx+KGQSYyzEa4x01qE/o3f+suv9wv8A3itk9tEzpsW4aNmVlaI5UlSB3qA6jXrQc/2G0Hs4bnZ16kkCXDxNIxjzLEYW4gwiZl4wRp8Q6EE8jKb4bCgtdk2v0W6F3HNcyyBxGYipEcSlGQsxDDh6451GxbRim2TcC5k47pbiEwcbFpODDhwpOTwY1I5ZC+lWcuf6oTPw/TZMeWe5iz+HD+FB5vD/AOk2d+zy/wD7dxXU+435rsv2WH+Gtc3XOzreWxsDcXQgYQSgL3MkuR9KuPFxJoNcjHp610rucirs60CNxqLaIK3CV4gEXDcJ1XPPBoLrbexYry3kguF445BwsPxBB6EEAg9CK0tFeX+6lwI3ButmyPhDy4eI58JOkcnUqfC2p8yNo7zdoNts6eOG473ikjaUFIy6hEzknBz0PIHGMnArALLtKiSGeG57zaMMzu9u8wjiDxBA0kUhlCqrRtj3Drw9BQXG+W3rS8aK5nD3WzDGYp404u8t7ni445HjBDRkrxJkc841BGfNx7uxtrmS4sVa22bFCUlll41M1y7DhVeMlpOFAcKORflk64Hse1uJbnvNjwXMOWCoEaSREXmQbsoqhM48DCRdfmbja73jXif1pBdM7NwHhYxu4Ygd3C5DxKCekRTizjHLAZHtzfS+3guGsdlI8FuDwzzMCjcPI94f9mp18A8TdeoG0dzNzINlWwhgGSfFJIfjkf7R8h0A6D5k4I+/EVvFDZ7NjXZrCQG4N1Gqrbw4VuNxx+J5CyqvEctryyGrYWx97bS7kaO2njldFDsEORwsccQPIjOhwTg6Ggl6UpQKUpQcnyzcIJNWEKF2y3IHX1PML8tCfXA6V8SXXeHAYZBwPL39cc/XAqc2c8Kp3ciYGTiQE8ak9SPrDr9+hzW/WXFhJFjUff8A4irS8n4V1H+f+VSG0lEJwrLJ4eIFckYILYIx0GSR0wai44xcSjhB4FAyTzY/WYjkMnQAcgFGuCSv4RdbEsOcsnv/AJ1Mwxs7AKpZmIVVGpLE+FPfJBPqQKpjGgGgX7tNc+w/fitndle6fK9mHMEW6nop0aX3OoH9o9RVt8Ys9sr3M3XFhbBDgyv45mHV/sg/ZUaD5nrU/SlYO2ou17sqe6c3lgnFKR+XiHxORykQdWxoV5nAIyc1G9jHZzcxXn0u7haFYlYRLIOF2kccOQh1AVS2p6kY643fSisX7T9m/SNkXaDmsXej3hIk/cprUX9H/a/dbRkhJ0uISAPN4jxj/p7z766CntxIrI3wupQ+zjhP4GuR9jbRbZ20I5R8VvNqPMI3Cy/Ncj51B15SqcE6yKrocq6hlPQqwyD9xFVKqFKUoIjam6NpdTJNcW8cskYAVmBOgOQCM4YAk6MDVlv/ALeFnYStxcLupRD1yRqR7DX7qnry8SGNpJGCogLMT0ArQO+m9rX9wXY4hhOET9Ich6kaE+uB9WrJsY1NP9HgVBnvXyc8yC3NvljhHtnpW5+xfs++hwfSp1/LzL4QeaRn/wAm5+2PM1hXZVuP/WN2bqdSYISNDqHkGoT1A0J+Q610GKZfRClKVypVG8s1mjeOQZSRWRhkjKuCpGRqNCdRValBiuw+y/Z1lN31tb8EnCy5MsrjhcYYcLuQcj0qhs7si2ZbzJNDblZImDo3fTnDKcg4MmD7HSsxpQYDf9h+zJpzKYnXibiZEkKxkk5OnNQfJSB5Yq+tOyPZkTOY7bhLo8bYlmxwSDhZcGTTIPTlWYUoMe3a3Astmuz2cJjZ14WPeSPkA5xh2IGtTd5ZpNG0cqq6OCrKwypB5giq1KDQ+9XZTbx7Tt47O1unid0E6cMn0cRsTxOt2ToVGPD6c+lbPu+zDZ0tvFbvbDuYSzRqryJhnxxMWVgXJwNWJ5VlNKDDbjsg2XIkaPbErCpSMd9OMKztIRkSa+J2OvnWV2FikESRRDhjjRY0GScKgAAySSdBzNV6UFKS2RmVmVSyaqSASueeD0qF3q3RW+ETCR4J4CWhmQAlOMYZSjaMpAGVPkKn6UFts21aKFEkkaZ1UBpGADOftEKMD5V87Vt5JIXWCQRSEYRygkCnzKHRh0+dXdKDFNh7hqjzS3zJeT3BTvC0KLEoiBVFjiOQMBjqTk5qS2JujbWckslvGFeU+JuoXpGv2YxgYUaDA8hiZpQKUpQKUpQcn2uy4u64TkvzHh+I+jZzknGP76t57SSFsfEumMkZAIyDnOGBHIirmLeDMRhlRARohIxg5yxDeZ6jz11qM2jdknOc++uT5/z6edei2aYze1G4uGZ+FCQTlTg/VPMfPr8qnLW07pAo0J1J8h1P89asNk2nCONuZqTQMzBUBaR2CIo1JcnAA9ifvNWeptepndHd17+7SBBhFw87HPCsYPwaEak6cxksT9U1vy3IA4OEIUAHCOQA0HD5p5fdoRio3cHdBdm2gj0aZ/HO/wBp8cgfsryHzPMmp+4tQ+OhHwsOYz/d6cjWFy3WkihSqHflW4ZBw/Zb/ZtnyP1W/RPyJqvUHtKUoPQa4325ciW6ndfheaRx7M7Efga6B7Zd/hYW30eL/wBRcoRn/wCnEcqz/rHxKPmegzzzYbNluH4II3lfBbhRWdsDmcKM4FRW+uwzfYXNr9Dlb8tbj8nnm8HTHmUJx7FfI1tKuN9l7SltJ0lhYxyxNlT1BHMEHpzBBrrXdjaxu7K3uGXgaaJZGXoCw1x+jnUehFUSdfE0yopZyFVRliTgADmSegqM3i3qttnxGS6lCDovN29FQan35etac3r38n2meFQYLXOQv128ifP3Og6A86ukXe/u/jX8hhtyVt4zq3IsR9Y56/ZXoPEdcCsP2Nsh9pXUdtbfD581VB8Tn5fM+5q3v3ATukGM4HCvM8X1c+Z6nU61vvst3H/q6245VH0mcBpNAOAfVjGOWOvr7V1vTnrKNhbFjs7eOCEYSNcDzJ6sfUnU+9X9KVm7KUpQKUpQKUpQKUpQKUpQKUpQKUpQKUpQKUpQKUpQKUpQKUpQcr3Nok3MBX9sq1Rclg5lVHXwxqBoACRxMdftHJ588ADpUua8kJIxnpj19h/PWvZZGEqiJAeRwo/u5n5cgPM1tXse3Mz/APHzrgsCtqp+qhyDL7nUD0LH6wrC9xN0DtO7CEYt4iHuGGmfsxAjzxj0AY+VdExRBQFUAADAAGAANAAByFefPLfprjNPqlK9rN0+WXIweRqh9DA+E49Oa/d0+WKuKUFlKpXUgn9XX8Of3Zr478dTj9YFf+4CpClBrntA7MYdrskvfGGVF4OIBZFZMlgCvENQSdQevWrzcXcK22QjCN+8mkA45WwGIHJVRSeFc641ycZOgxnWKxHtH3z/AKutsREG5mykAOoBx4pWH2UBz6nA86DFd89sbDS6Y3NutzdofGkUTs5bniTVUY/rZPnUHtftdvJfDawJaR4wGkIeXHTCAYX2x8xWIvdcI1Y6nUknLMckkk82Jycn1qm4JrTxceSlczF5TJO7TSsclnJOo6gHQfPOKXd7wqTzP1Qep9a8bB4vEBoOIdRzPn89RV7ubuq+170RDKwphpmH1UH1QftNyHv5CuuJ2sv7F9xe/kF/cAmND+QDDHHJ1lI8geXqP0a3hVGys0hjWOJQqIoVVHIAaAVWrK3bQpXteVApSlApSlApSlApSvaDylKUClKUClKUClKUClKUClKUClKUClKUHLB517bWsk8scMClpZW4Ix6nmx8gBk56AE1TlkABJ0A1Pt5D1P8AjW4OyDckwR/TLhcTTL+SUj/Rwnlp0ZtD6DA6mvT/AEy16ZYz5ZhuhuvHs61SCPUjxSPjBeQ/E5/cB0AA6VNUpXmalKUoFKUoFKUoPG5VzdvNtKe6vZZbtWjkzwCJs5hjHwx641+sW5EnIrpKsb3v3Fh2kE7xnjkjzwyJw8XCeaMGBDLpnB5HljXNl0l9ueZbPidSxyq6hdefmfMf4e9XPEP76mt6+z+bZztI47yIjhWZR4QM8nX/AGZ98gnGD0rGL68Ea56nl7a1rPbOzSjdQNcSpbwAs8jBQANWPQew866S3E3PTZlosS4Mh8Uz/ac89fsjkP8AM1hvYvuF3KfTrhfyso/IqRqkbfW/WYfh+tW1KzyrSQpSlcqUpSgUpSgUpilApSlApSlApSlApSlApSlApSlApSlApSlApSlApSlBzt2ebAS+2mkU+scSmdlxkSMpUBW/Ryw08lx1rokClK6y6ke0pSuVeV7SlB5XtKUHlK9pQeUpSgjt42Is7gqeFhBKQcA4IRsHB0OvQ1zn2V7FXae0UW51SNWmZQAA/CQQhAwAuW5AchjTp7SrB04q45UpSoFKUoFK9pQeUpSgUr2lB5SlKBSlKBSlKBSlKBSlKBSlKBSlKBSlKBSlKBSlKD//2Q=="/>
          <p:cNvSpPr>
            <a:spLocks noChangeAspect="1" noChangeArrowheads="1"/>
          </p:cNvSpPr>
          <p:nvPr/>
        </p:nvSpPr>
        <p:spPr bwMode="auto">
          <a:xfrm>
            <a:off x="63500" y="-633413"/>
            <a:ext cx="3219450" cy="141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30731" name="AutoShape 6" descr="data:image/jpeg;base64,/9j/4AAQSkZJRgABAQAAAQABAAD/2wCEAAkGBhQQEBUUEBQVFBQUFRoUFRcXFhcUFBkWFBoYFxoWGBUXGyYgGBokGxYYHzAgIycpLCwsFx4xNTAqNyYrLikBCQoKDgwOGA8PFykcHCQpLCksLCkpKSksLCwpKSksKSwsKSwsLCksLCwpKSksKSwsKSwsLCksKSwsLCwsKSwsLP/AABEIAJUBUgMBIgACEQEDEQH/xAAcAAEAAQUBAQAAAAAAAAAAAAAABQMEBgcIAQL/xABMEAACAQMBBQYCBQgGCQIHAAABAgMABBEhBQYSMUEHEyJRYXEygRRCUpGhIzVicnSxs/AIFYLB0eEzNkNzdZKissI08SQlU2ODtNL/xAAYAQEBAQEBAAAAAAAAAAAAAAAAAQMCBP/EAB4RAQEAAwACAwEAAAAAAAAAAAABAhExEiFBUWED/9oADAMBAAIRAxEAPwDV/G8r8C5PDkt0GR05408hzOarW8wRvEDkH1z7YP8AOn3T+xtgqtuMNmZ2+EEcwfESNTwhcnOmMdcnFO+2Xk8MqlWGgPXy5/WFeiRmpQ3AOoPrVyHz7dfKoKW3eE5ByvmOXz8v5519TbV/JsceIDUefT7vP0zV2intK5jUsig5cc11KLp06g66aae+Kl9hJGyoqsFTkW1OPtNjmT1x+6rLYmzyBxNlpJNTpk6nRQB19B6DpV7tDYnA5MbBJABxY+HPMqwHUciV5HPOuYv4lNrXSSFmEaxx8IHBzUKowc55k4yfU+1YuL1FHdtG8qufyahzxoOrIcHHL4TkHByNKqy3LyJ+UwvD8S5AZiMkBTyJOPvxzr73fsSzd7JgNJoM54UTl6kDGPYD3oLN7YqveRP3kY0JHhdD5SR5ynvqp6HpV9s/bJGjaipu+3fKsreKKQjKSrghl5Z0JWRNPX3qCbZved5osUkatI3CR3DIoyWHWI8hjGCWA8JNXejqciuOIZFfTSYGf5+XzrHNhzM7eHPCOZ/yqZkk8uQ6+2hb5ch6+1aeXpNPqNHkdUjBaR2Coo5lzoAPQfdnJ6VunYG5MFvaCCVElY+KViMlpDzKnmANAPQeprH+y/dTgX6ZMuHdcQKfqxn6/uw0H6P61bCrz5XbuTTB7/s7aOTvtnzNE66qCeXoG+yfssCPSsL3j7Ttr7MnZXt4kTAwTE5jYnGXUiTAy2chdM+tbszWBdt8KnY0pIBKyRFTjUZdQcHpppXDphmw+2fbN4xFtawzcJHH3cEr8IY6E4k05H7q2jvHtzaEW0bSG0tVltZSO/lIJ4BxYbUMAnCmGGQeInA5Vofso3iNlJM/CGUqpYg8MiheI8UbHTIBOVbRhpkdfnd7eFpd4IpO+cxPfcYyzKvA0pIyucAYI06VBvrdvbe0Jto3cV1arFaREiCXBBfxYXxFsOGXLHAHDoDWW1y/s7aUp3iK97Jw/TpRjjbhxxvpjOMVC7oR3d7cGKK6libuZXLd5JqsaFivhPXGKDprf/b8lhs6e5hCmSJVKhwSurqpyAQeTHrWK9j3aNc7XNyLpYh3IjK92rL8fHnPE7Z+EVpXd7eC4e0v4HmkeJrXj4GYsodZoMMMnQ4JGnPPthutvQbLZu0FRistyYIUwcEL+VaRh/Z8P9sUHV91IVjcqMsFJAwTkgZGg51rLs7382reXoivrXuYe7ZuL6PNF4hjA4nYjqaiuw3ZEn0K6vJndjIrRRcTMcKgJdhk9WwM/oGtc7hGa7kuYjLKSbKZk/KP8cYV16+agfOg6tpXPfYdvW8X9YCSRm4bU3K8TFsfR+LOMnT/AEg+4VjfZ/ty4h+m3ayOzW1ozJxMWUSzPHCrFWODgOza+VB1RSuSLWS8vLe7vWvJSbTui3FJIXbv5OAcJzhcHX91bj7At67i9tp47qRpTA6cDueJ+GQN4Sx1bBTQnXX2oJ3tb30n2VZxzWwjLPOIz3ill4SjtoFYa5UVhdp22XR2PNdyLB34uUt4QEfgPEvGxZePJ8IbkR0qV/pHfmyH9qX+HLXP7bTY26wfUErS+7MqJ+AU/wDMaDpnsj3yu9q28s92IlVZBHGI0ZMlV4nJLO2fiUDlyNZ7WqL2aXYm60fcHgnKJlsaq9y3Gx1+sAxUeWB5Vp+M3sllJtA3k2Y7hITmWXvCzqW4g/F00Hz+8Ot6VzBt7fK6u9iW7zTOZIrySHjDFXZBFG44yPiI4iM+g61C36XcVha3Ru5Sk0kqIneSZQxEZPPGpOdPL7g65pXMm9XaPfPs6wj+kSKXhd5XViskhWaSJQzjU4WMe5OTmoy/vL/Y09uyXblpbeK6GHcoVkBPA6McNggjX8KDq6lc89tW/N011HbwyvDF3EchWNinE0w4jxFcFgAQMHTTNY9PtO+2FtTuRdPIYmiLjjcxSCRUcqyMdRhsZ59Rig6npXKk73Nzt2SCG5liaS+ljRhI/gzK4yOEjkPLFSXZntu6ttuR25uJHVpnhlUuzI/DxjPCx55XIPP8aDpmlcv/ANZ323drNB9KeMO8pReNxFGsQdgAiHnhcZ5nmamuwrfK6O0FtZJnkhljfwuxfhZF4gU4vh5EYGmvoKDoalKUHLFttAcQ8QD89G/v/nSpW52q0qKr4PD9bB4m9ydev468hjFYNkuY+InLseIqdDry15Z9NKq2+0WQ8MgJA0z9Ye4616WSexp/P41GX2xwdY9P0f8A+T09qvIpwwBU5B8jX3xedBFbM2u8DqckFCCrfWVl5HXqD1/dV7e7R08J4nflk5OT9Y5/eede3dqH56Hof7j5irEI0fhbGOmcH4vs+R/zyKgvNn2YVcnUn9x9+ef3Y9auVjMeqjI+x5fqk/uP+VUra+V9QQR5jTTzwdQPXl61dcdIr2828BCMMxIyERifCxxnwnkOpx5e1QW0ZDj6MmS7sHuW6lwSViz5JzYfbJ+wK+9ubR4dE+M6AjmP0vl09c+VVdi2HdpxtqzcvPX+801unF5bW4iQKvlkkc/l650H+VRu3tqd0vCuOI9OYGPTkQOXrrV9dXYjQsx5f+2n7hWEXdyZHLHr+A8q5zy+FkbI2D293sJAuUjuEGh8Ihkx6Mg4fvWty7o782u1I+K2fxqMvE+FlT1Izqv6QyPauTKu9l7VltZVmt3aORDlWXmP8QeoOhrF27IxWC9tn5ln/Xi/iLV92c7+pta24tEnjwJoxyBPJ1/Qb8DkeRNl22/mWf8AXi/iLVRrrsM2HHeLfRyj6sJU9VbMuoNYT3L221SsbBXhumVWC5UNHIQDw+WnKtj/ANHD4739WH98la63zjeDa10XDKwupXGRg4aRmVhnoQQRRVbdy8I2xHI/CD9JZmAPCuSWyATyGTpmpjsOgD7XVG+FoZlPTQoQdfnWHWbd7cgsB43JI6eLJqQ3I27NY3iT2wDOit4SOIFSMMCBry6jUUG59++zOx2dsq8mtI2SQwhMmR3HC0sWRhjjoK56roHevtKttp7Cu1U91cd2paFjqcSR5MbcpF9tR1ArWW527H07Zm0uEZltxDcR+eE77jX5pnTzVag3l2Z7Tin2BF3IC93C8LqOkiA8RPq2eP8At1qLsBH/AM4H+4k/8auewzejuZbizc+C4id49eUsaMcD9ZM/8i1bdgH54H+4k/8AGgxvaTtsu/vYUBAxPa4/+3LlQf8Al4TWSbnbNxu5tac/XaGIf/jdGP8AFH3U7ftldztcyDlcQpJ/aXMR/hg/Os12BuzI+57xwoWlnR5+EDLNiUMAB1JSMYHXSg1Lu7LdGyvYbeJXhl7j6RIxC93wSFo8OzhV4m01znpits/0dNnvEl7x8OrQ44ZI5OQl58DHHzrUWyd4Ft7G/tXRi913AU6AIYJeNuIHXUaVt/8Ao4bLkjtrqV0KpM8YjJGOLuw/ER5jxgZ88+VBd/0jvzZD+1L/AA5a54MJChseEkqD6qFJH3MPvroj+kd+bIf2pf4ctahh2X3mwHmAyYL8AnySWIA/9Sp99BsvfTbn03dKGYnLEwo/nxxMY2J9yufnWvtn/wCrdz+3w/wzV1uvPJdbBv7OJS7wyxXaoPExQkLJwgfZ4Vb5msdtt5FTZc1kUPHJcxzh8jhARCpBHPOcfj8wry/mOP8A4hJ/AhrbnZnuRa7T2HbC8RnEUs5TDsmCz4PwkZ5CtW7R2bJDsG3aRSglvZZI8jHEncxLxDPQlTj2reHYT+ZYf95L/wB5oMK7Wdw7CFIIre6itpoIjwQzOxDxvI75EhBweMvjOhz0xWC7N25HFNHFtu0NykcaRoxkljmjg+JODu3CyJwvxDPMEYbGKyz+kbsyQX0M/Ce6a3WIPjw8aPIxUnocOD66+VYNvHtU7UuLcW0L8a20FsEHiZ3iXhJAHQ9PQUGxO2XauzYpUWO0W4umhjIkaWdY44+H8n4UkHG3Dg9NCCc5xWtN6Fuvp7HaGfpLGNpM8OQGVGUeHQYQqMDlyqd7YtmPb7RAkXH/AMNAAejd3EsbYPXDKRUTvnvCu0NpNcojRrJ3QCsRn8miRk5Gh1Q0E1sL/Wkf8Rk/ivX1uf8A6zp+2y/90lfOwv8AWkf8Rk/ivX1uf/rOn7bL/wB0lBebQ2nFJtPud3LXu5y0iC4MsjSNlWEjIJJCkacPF4iCcajhNWXYX+e4f1Jf4bVEbp7b/qnaomuI3PctKjxjCvlldMeLyLVMdhqkbchB0ISUEdc923Sg6hpSlBzkLVLhSYUMboq8a5LRuSQuUY5KMSw8ByDrgjBqKu7MN4XGCNM/WH+I9KtrTaXiGGw/o3y0PseXrUtc7VMsYV1BcEEPybHIg+ef8fTHpjFjjwvAcqcjPMfCfcdD/OtX9ntASafC3kevsetXGQdNMHT0wfMdRVptXYZjbTB6jhOVOOsb9fbmPwppdruSUKCTyFQi5mck6A8/RDyUerfuz9qvuZyVxI2ccl5kt0UkeevyzV9suVYiGwJOZOeRYj4sY6HkD5Cub7Xii1r1TmOnX5H+419LtMohL6YGn7tB0P4e3Krvak8Q8UQYZUEqSDhj9UaDPT76x88U8gXmM6npn/ADQfM9apFzsi0M0hkkGnQfuAqaklHPkAM+Wh5n3PIemTXgiCKEA98dc9Pc/gKyjs72Al1M1xcMgt7Uhm4iArScwWzyjXGddDgDqatvjDrFN+Ny7u3tYbmRfyMgHEozxRFvgEg6ZXGPInB1rA66j2lv7YMGilLSo4KuO6JRlPPIbBYeoHtXN28FiIriTu1ZYTI5h4tSY+I8OSOZ4cZrC/buI2lKVyrINxt6m2bfRTqTwA8Mqj60TfEMeeNR6gV1lHIHUMpDKwDKRyIIyCPcGuLa6t7Mbsy7Hs2bU9yE+UbNGPwUUGTgVbXWzYpdZY0cgYBZFZgD5EjI+VXNKqOdZLE2l5cWzfUYkfLqM/olfuqvisr7Td2XN6buPhCJFGZck8R42aEEDGDjwk5I6c6xVhpjQfurXHjPLqNvdmhjxxngcHIYZGWzoSRqG/SGulZxuf2xyW7CDagLDkJwMuB5uF/0i/pLr5g86xRzgHHn/PvVlew94pDLxDp019+lMsdrK6Lbee2BgHeoRc57lh4kcjGgcaZOQACdTpzqVArlXdzdiXaF1FBC5xkk6HhjXTilxyByB6sQPSup7ePhRVyTwgDLHLHAxknqTWVmmm5Wjttdje2NozI1/eW78I4Q3E5KrnJwiwqCfmPet1bJ2attBFBH8EMaxr54QBQT66Vd0qCzn2NBI/G8MTP9po0ZtP0iM1dgYr6rygEV5ivaUHgFWb7FgZ+NoYi+c8RjQtnz4iM1e0oPMV6BSlB8SxBwVYBgdCCAQfcHnVCz2VDCSYYo4yefAipn34QKuqUFC7sI5hiWNJANQHVXGfPDA1UigVQFVQqgYAAAAHkAOVfdKDzhpivaUFrNsuF3DvFGzjkzIpYY5YYjIq5xXtKBSlKDkiLYzCJS3NixwdMkHXhbOpGcE6DPWkd40Zw+SB6eIf41IyOWOpJwOEZ1wF0A9gOlU5Iwww3yPUex/ur06Y7fUUwYZU5FU9o35WMID1JHQAnQsT7DGegBq1FqyNkHA8/qn3HQ/wA61SkTjccRB+164xhfbX8PWpaunlna5HEc/o9ND9YjzOnsAKqshU5X/I+46Gpy3lhlQRsEhIAHeEk5IyOowMsxZsnkANMZEHfz93nXONMjr5YPr0Plk9KgtdozHIXOpHIdOYJPrzA+dSmy7Luk5eI/z8qsdi2JdjI/+X/tp+FTOc9Cc4AAzk55DHmf3YrqfZVptK77uMnU6a+x0z6cROPQe9X24ewxIsl1OCyrg8CsELsTwxwqx+HiYc+gXTXFN/d17u1t07yMLEQksknECGlfISEeqDPhHPLty4cTe5EizbKkht3IuQnehRplrZ2JQHqWidTy8+dZW7rvkW8m9U4YmN+6BX4I0QQqV56FTxEnq/ET1ySKvI7WLaMfEyRK8ZVpEI4IpI2ZUWVguBEwkYBgpA4HzoecPsvbDwpMkSRusoCtoS6kgq3I45MTrkemRV9s+FobaeZiQpRrVSwJaSSR1duH0jVGY+XhHta5RG/XZi9tELyzBe0dQ5XPFJBxfVc/WQHTj+/zOv66qtb2LZ2yo2vSFWOECRWwSzOCxiCn4mPEVx79M1zHY7Llu5u7tYndmPhRAWIBPn5DzNZ13FrbW7SOqRgs7sFVRqSzHAAHmScV17uvsb6HZW9vzMMSoxHItjLEenEWrBey7sjFgRc3nC1zjwIDxJDnrn60mNMjQa4zzGzqKUqjd3scKcczpGnLidlRc+XExAzX1BOsih42V1YZVlIZSPMMNCKIxbf1fyFxnl9CkP8AaidHH4mtTNodeX8/z862l2k7UjihdJHCtJazJGDnLO5jUKMddK1NJJz/AMdMdK0xcZdeM+T99Rd8xY8CAl3wGxkk9FTHQnJ+XnVe9uuBSRjJ+HPn0z7VnvYluIzH6fdAnU9wG1y3WXXyOg9c+VW3RJtnXZruQNm22ZAPpEuGlPl5Rg+S/iflWT7SvhBDJMwJWKNpGAxxEIpYgZIGcCrmoje/833f7NN/DasetGMbqds9ptG5EEUc6MVZ+KQRhAEHEclZCeXpXm63bPa7Ru0treG4DvxHiZYwgCAsWOJCcYHl1Fc6bt7a+iNM4+J7aWFfeZe7z8gxPyraX9G7YeZbm7YaKqwIfVzxv8wFT/moN8UrQu1O23aF1eNBsuFOEM4jHAZJXWMEljk4Gik4A05ZNV91+3K6uILpJliE8drJPDIqkAtEMlXQkg6ZORjljFBvOlc4WHbXtiWOZo1ikESB5G7n/RrxAcWjAcyBrmst3K7a5ZbG9mvI1Z7NEdTH4O871iiqw14TxY8Q6HlpqG4qVzme2/a8iPcRxwiCNlV8REopfPCrMWzrg9fuzUvtntwum2bb3FuscUpnkgmHDxoSiRuGQMcqCH5EnkaDYG+/atbbJnSG4jmdnj7wGMIVwWZcHicHOVPSsq2TtJbm3inQELNGsqhscQDqGAOCRnB6GuWe0PeCW/SxuLgqZHtnDFV4R4LmdRoPRRXSu435rsv2WH+GtBMQ3CuCUYMAxU4IOGU8LKcciCCCKqVrDeXa8mwdpfSCGbZ18w78AZ7m4wAZFH6QUMR9bDdQK2TaXaTRrJEwdHUMrKcqVOoIPUUGmO1Ltjure4aDZ/DGkbtG8rKrs0iY4wquCAqlguSNSD5VB7mdvN4lyi7QZZoHYKzcCRumTjjBjABAzkgjlyxVTef6FBtDaMd7bzSyykrZcamJRJPJK7uH48cAeRCHwcgchqDEpszZ0wtbGOOQXsdy0U80KmdJEHGO9XxgMpPdkaDhHF8w6br5dwoJYgADJJOAAOpNeitZX+8P9d7TWwtDmytmEt7INVlKMOGBTyKFhg/aw2NF1DZ1KUoFKUoOTob0McNo34H2q7qyuLQHl93T5eRql4wuCwAOmW0IHX3r08Yvi9ueI4XXoo6E+Z9ANfbHnVSOABeHOepzzJOpOfOvdlcKPxyL3g8S8PFw4ByAcgHXPi5YzjyqSvYIyhliZV1A7rPiGQAMZJJ5En1zjIwTzFRoJHsPPT5Go+CMzyAfVByf8f3AegFL26LeFev7v5/D3qa2fadzGPtH+dfQVZNquBGAOEch92fL+8+nvULt7apXwI2vMkaH7x1P7qzPdXdtr64WJchR4pX6rHnX+2x0HqfQ1n/aB2UQX1vm2jWK5iTERUAB1UaRP555BjqDz0zXOeXwuMa63A39R4o9l3cIktJFZZZJJdUyeLjBYhY40xnA1B1BzobzeHdG4srhryzaFLBIhLFJG+FVUGEXOSzTMzYDeIMZDnTIGp5oWjZlcFWUlWUjBDKcEEdCDWc7o9pk1vbtZ/R47lHURwwmNSnG5JLOApaViSPDnyxjArF2zXYF9cbTTv12dbysQQZ5ohFx6YPi4wsvUZGntWE79b0XiXPBOjQyxY4cgKEGeIGJFJQKSPiBbOOdZ3Pb7QsLFr3al5OoQKEs7UrCoLEKiO6LwoozqFBwBzzpV1u5Pb71WkgvYRHLbuFVomIdVkGQQz55lWBByDgHQ1dpppm721ebUmijmmkuHZgkSsxIDOQNByGTjWto9oFpd7IgtrTZCyJE0ZM0sKEyySggEvIoLDTBGCPixyAxnW6XZbZbNfvIVaSYZxLKQzLnQ8AACrp1xnXnWXhvKormS37Sts2mOOabHlPGHH3yLn8aupu3fabLgNCp+0sK5/6iR+FdItqMHUHodR9xrA99ex+0v0ZoUW2uOaui8MbHykjXQg/aAB9+VBzxtveO5vn47uZ5mHLiOg9FUeFR7AV0Z2NbMkg2PCJcgyM8yg9EkI4dOmQOL+1XOd/s2WwujFPGBJC44kYcSHhII/WQj7wa622Pfme2hmKd2ZYkkKH6vGobh+WcUGpO2m57zaNpEP8AZpxn5sW/cgrE5pMAknHnn+fWr3efagvNrXM66pHiGM/q+HI+4n+1UKyPeTpbWw45HYLgfa9f0RzJ5aela4s6ltxd1X2veAEEW8WGlbyXogP2m/x8jXSdtbrGiogCqoCqo0AA0AHpiobczdSPZtokEeCfikfq7nm3t0HoKna4yu3cmione/8AN93+zTfw2qWqI3v/ADfd/s038Nq5Vxriuif6Oe0kfZ80IADxT8TY5lZVHCx9cow/sitLbmbL+kyTx4yfoc7r+tEneL95THzrK+wPbncbUMJPhuYmT+2n5RT9ysP7VAu1tt39ol4Ln6dcqJEMSw93GjSqy4eXvWyylvhVTywSprFNzPjuf2G5/hGpDsx2nFBteOW6dUQCYl35BmikAOfPJ+81H7m/Hc/sNz/CNBlPY1sQ3w2jbKwQzWoQMRxAZkXXA51mVt2Iz2uz7+GOZJ5LmOMIoUx+KGQSYyzEa4x01qE/o3f+suv9wv8A3itk9tEzpsW4aNmVlaI5UlSB3qA6jXrQc/2G0Hs4bnZ16kkCXDxNIxjzLEYW4gwiZl4wRp8Q6EE8jKb4bCgtdk2v0W6F3HNcyyBxGYipEcSlGQsxDDh6451GxbRim2TcC5k47pbiEwcbFpODDhwpOTwY1I5ZC+lWcuf6oTPw/TZMeWe5iz+HD+FB5vD/AOk2d+zy/wD7dxXU+435rsv2WH+Gtc3XOzreWxsDcXQgYQSgL3MkuR9KuPFxJoNcjHp610rucirs60CNxqLaIK3CV4gEXDcJ1XPPBoLrbexYry3kguF445BwsPxBB6EEAg9CK0tFeX+6lwI3ButmyPhDy4eI58JOkcnUqfC2p8yNo7zdoNts6eOG473ikjaUFIy6hEzknBz0PIHGMnArALLtKiSGeG57zaMMzu9u8wjiDxBA0kUhlCqrRtj3Drw9BQXG+W3rS8aK5nD3WzDGYp404u8t7ni445HjBDRkrxJkc841BGfNx7uxtrmS4sVa22bFCUlll41M1y7DhVeMlpOFAcKORflk64Hse1uJbnvNjwXMOWCoEaSREXmQbsoqhM48DCRdfmbja73jXif1pBdM7NwHhYxu4Ygd3C5DxKCekRTizjHLAZHtzfS+3guGsdlI8FuDwzzMCjcPI94f9mp18A8TdeoG0dzNzINlWwhgGSfFJIfjkf7R8h0A6D5k4I+/EVvFDZ7NjXZrCQG4N1Gqrbw4VuNxx+J5CyqvEctryyGrYWx97bS7kaO2njldFDsEORwsccQPIjOhwTg6Ggl6UpQKUpQcnyzcIJNWEKF2y3IHX1PML8tCfXA6V8SXXeHAYZBwPL39cc/XAqc2c8Kp3ciYGTiQE8ak9SPrDr9+hzW/WXFhJFjUff8A4irS8n4V1H+f+VSG0lEJwrLJ4eIFckYILYIx0GSR0wai44xcSjhB4FAyTzY/WYjkMnQAcgFGuCSv4RdbEsOcsnv/AJ1Mwxs7AKpZmIVVGpLE+FPfJBPqQKpjGgGgX7tNc+w/fitndle6fK9mHMEW6nop0aX3OoH9o9RVt8Ys9sr3M3XFhbBDgyv45mHV/sg/ZUaD5nrU/SlYO2ou17sqe6c3lgnFKR+XiHxORykQdWxoV5nAIyc1G9jHZzcxXn0u7haFYlYRLIOF2kccOQh1AVS2p6kY643fSisX7T9m/SNkXaDmsXej3hIk/cprUX9H/a/dbRkhJ0uISAPN4jxj/p7z766CntxIrI3wupQ+zjhP4GuR9jbRbZ20I5R8VvNqPMI3Cy/Ncj51B15SqcE6yKrocq6hlPQqwyD9xFVKqFKUoIjam6NpdTJNcW8cskYAVmBOgOQCM4YAk6MDVlv/ALeFnYStxcLupRD1yRqR7DX7qnry8SGNpJGCogLMT0ArQO+m9rX9wXY4hhOET9Ich6kaE+uB9WrJsY1NP9HgVBnvXyc8yC3NvljhHtnpW5+xfs++hwfSp1/LzL4QeaRn/wAm5+2PM1hXZVuP/WN2bqdSYISNDqHkGoT1A0J+Q610GKZfRClKVypVG8s1mjeOQZSRWRhkjKuCpGRqNCdRValBiuw+y/Z1lN31tb8EnCy5MsrjhcYYcLuQcj0qhs7si2ZbzJNDblZImDo3fTnDKcg4MmD7HSsxpQYDf9h+zJpzKYnXibiZEkKxkk5OnNQfJSB5Yq+tOyPZkTOY7bhLo8bYlmxwSDhZcGTTIPTlWYUoMe3a3Astmuz2cJjZ14WPeSPkA5xh2IGtTd5ZpNG0cqq6OCrKwypB5giq1KDQ+9XZTbx7Tt47O1unid0E6cMn0cRsTxOt2ToVGPD6c+lbPu+zDZ0tvFbvbDuYSzRqryJhnxxMWVgXJwNWJ5VlNKDDbjsg2XIkaPbErCpSMd9OMKztIRkSa+J2OvnWV2FikESRRDhjjRY0GScKgAAySSdBzNV6UFKS2RmVmVSyaqSASueeD0qF3q3RW+ETCR4J4CWhmQAlOMYZSjaMpAGVPkKn6UFts21aKFEkkaZ1UBpGADOftEKMD5V87Vt5JIXWCQRSEYRygkCnzKHRh0+dXdKDFNh7hqjzS3zJeT3BTvC0KLEoiBVFjiOQMBjqTk5qS2JujbWckslvGFeU+JuoXpGv2YxgYUaDA8hiZpQKUpQKUpQcn2uy4u64TkvzHh+I+jZzknGP76t57SSFsfEumMkZAIyDnOGBHIirmLeDMRhlRARohIxg5yxDeZ6jz11qM2jdknOc++uT5/z6edei2aYze1G4uGZ+FCQTlTg/VPMfPr8qnLW07pAo0J1J8h1P89asNk2nCONuZqTQMzBUBaR2CIo1JcnAA9ifvNWeptepndHd17+7SBBhFw87HPCsYPwaEak6cxksT9U1vy3IA4OEIUAHCOQA0HD5p5fdoRio3cHdBdm2gj0aZ/HO/wBp8cgfsryHzPMmp+4tQ+OhHwsOYz/d6cjWFy3WkihSqHflW4ZBw/Zb/ZtnyP1W/RPyJqvUHtKUoPQa4325ciW6ndfheaRx7M7Efga6B7Zd/hYW30eL/wBRcoRn/wCnEcqz/rHxKPmegzzzYbNluH4II3lfBbhRWdsDmcKM4FRW+uwzfYXNr9Dlb8tbj8nnm8HTHmUJx7FfI1tKuN9l7SltJ0lhYxyxNlT1BHMEHpzBBrrXdjaxu7K3uGXgaaJZGXoCw1x+jnUehFUSdfE0yopZyFVRliTgADmSegqM3i3qttnxGS6lCDovN29FQan35etac3r38n2meFQYLXOQv128ifP3Og6A86ukXe/u/jX8hhtyVt4zq3IsR9Y56/ZXoPEdcCsP2Nsh9pXUdtbfD581VB8Tn5fM+5q3v3ATukGM4HCvM8X1c+Z6nU61vvst3H/q6245VH0mcBpNAOAfVjGOWOvr7V1vTnrKNhbFjs7eOCEYSNcDzJ6sfUnU+9X9KVm7KUpQKUpQKUpQKUpQKUpQKUpQKUpQKUpQKUpQKUpQKUpQKUpQcr3Nok3MBX9sq1Rclg5lVHXwxqBoACRxMdftHJ588ADpUua8kJIxnpj19h/PWvZZGEqiJAeRwo/u5n5cgPM1tXse3Mz/APHzrgsCtqp+qhyDL7nUD0LH6wrC9xN0DtO7CEYt4iHuGGmfsxAjzxj0AY+VdExRBQFUAADAAGAANAAByFefPLfprjNPqlK9rN0+WXIweRqh9DA+E49Oa/d0+WKuKUFlKpXUgn9XX8Of3Zr478dTj9YFf+4CpClBrntA7MYdrskvfGGVF4OIBZFZMlgCvENQSdQevWrzcXcK22QjCN+8mkA45WwGIHJVRSeFc641ycZOgxnWKxHtH3z/AKutsREG5mykAOoBx4pWH2UBz6nA86DFd89sbDS6Y3NutzdofGkUTs5bniTVUY/rZPnUHtftdvJfDawJaR4wGkIeXHTCAYX2x8xWIvdcI1Y6nUknLMckkk82Jycn1qm4JrTxceSlczF5TJO7TSsclnJOo6gHQfPOKXd7wqTzP1Qep9a8bB4vEBoOIdRzPn89RV7ubuq+170RDKwphpmH1UH1QftNyHv5CuuJ2sv7F9xe/kF/cAmND+QDDHHJ1lI8geXqP0a3hVGys0hjWOJQqIoVVHIAaAVWrK3bQpXteVApSlApSlApSlApSvaDylKUClKUClKUClKUClKUClKUClKUClKUHLB517bWsk8scMClpZW4Ix6nmx8gBk56AE1TlkABJ0A1Pt5D1P8AjW4OyDckwR/TLhcTTL+SUj/Rwnlp0ZtD6DA6mvT/AEy16ZYz5ZhuhuvHs61SCPUjxSPjBeQ/E5/cB0AA6VNUpXmalKUoFKUoFKUoPG5VzdvNtKe6vZZbtWjkzwCJs5hjHwx641+sW5EnIrpKsb3v3Fh2kE7xnjkjzwyJw8XCeaMGBDLpnB5HljXNl0l9ueZbPidSxyq6hdefmfMf4e9XPEP76mt6+z+bZztI47yIjhWZR4QM8nX/AGZ98gnGD0rGL68Ea56nl7a1rPbOzSjdQNcSpbwAs8jBQANWPQew866S3E3PTZlosS4Mh8Uz/ac89fsjkP8AM1hvYvuF3KfTrhfyso/IqRqkbfW/WYfh+tW1KzyrSQpSlcqUpSgUpSgUpilApSlApSlApSlApSlApSlApSlApSlApSlApSlApSlBzt2ebAS+2mkU+scSmdlxkSMpUBW/Ryw08lx1rokClK6y6ke0pSuVeV7SlB5XtKUHlK9pQeUpSgjt42Is7gqeFhBKQcA4IRsHB0OvQ1zn2V7FXae0UW51SNWmZQAA/CQQhAwAuW5AchjTp7SrB04q45UpSoFKUoFK9pQeUpSgUr2lB5SlKBSlKBSlKBSlKBSlKBSlKBSlKBSlKBSlKBSlKD//2Q=="/>
          <p:cNvSpPr>
            <a:spLocks noChangeAspect="1" noChangeArrowheads="1"/>
          </p:cNvSpPr>
          <p:nvPr/>
        </p:nvSpPr>
        <p:spPr bwMode="auto">
          <a:xfrm>
            <a:off x="368300" y="-328613"/>
            <a:ext cx="3219450" cy="141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30732" name="AutoShape 8" descr="data:image/jpeg;base64,/9j/4AAQSkZJRgABAQAAAQABAAD/2wCEAAkGBhQQEBUUEBQVFBQUFRoUFRcXFhcUFBkWFBoYFxoWGBUXGyYgGBokGxYYHzAgIycpLCwsFx4xNTAqNyYrLikBCQoKDgwOGA8PFykcHCQpLCksLCkpKSksLCwpKSksKSwsKSwsLCksLCwpKSksKSwsKSwsLCksKSwsLCwsKSwsLP/AABEIAJUBUgMBIgACEQEDEQH/xAAcAAEAAQUBAQAAAAAAAAAAAAAABQMEBgcIAQL/xABMEAACAQMBBQYCBQgGCQIHAAABAgMABBEhBQYSMUEHEyJRYXEygRRCUpGhIzVicnSxs/AIFYLB0eEzNkNzdZKissI08SQlU2ODtNL/xAAYAQEBAQEBAAAAAAAAAAAAAAAAAQMCBP/EAB4RAQEAAwACAwEAAAAAAAAAAAABAhExEiFBUWED/9oADAMBAAIRAxEAPwDV/G8r8C5PDkt0GR05408hzOarW8wRvEDkH1z7YP8AOn3T+xtgqtuMNmZ2+EEcwfESNTwhcnOmMdcnFO+2Xk8MqlWGgPXy5/WFeiRmpQ3AOoPrVyHz7dfKoKW3eE5ByvmOXz8v5519TbV/JsceIDUefT7vP0zV2intK5jUsig5cc11KLp06g66aae+Kl9hJGyoqsFTkW1OPtNjmT1x+6rLYmzyBxNlpJNTpk6nRQB19B6DpV7tDYnA5MbBJABxY+HPMqwHUciV5HPOuYv4lNrXSSFmEaxx8IHBzUKowc55k4yfU+1YuL1FHdtG8qufyahzxoOrIcHHL4TkHByNKqy3LyJ+UwvD8S5AZiMkBTyJOPvxzr73fsSzd7JgNJoM54UTl6kDGPYD3oLN7YqveRP3kY0JHhdD5SR5ynvqp6HpV9s/bJGjaipu+3fKsreKKQjKSrghl5Z0JWRNPX3qCbZved5osUkatI3CR3DIoyWHWI8hjGCWA8JNXejqciuOIZFfTSYGf5+XzrHNhzM7eHPCOZ/yqZkk8uQ6+2hb5ch6+1aeXpNPqNHkdUjBaR2Coo5lzoAPQfdnJ6VunYG5MFvaCCVElY+KViMlpDzKnmANAPQeprH+y/dTgX6ZMuHdcQKfqxn6/uw0H6P61bCrz5XbuTTB7/s7aOTvtnzNE66qCeXoG+yfssCPSsL3j7Ttr7MnZXt4kTAwTE5jYnGXUiTAy2chdM+tbszWBdt8KnY0pIBKyRFTjUZdQcHpppXDphmw+2fbN4xFtawzcJHH3cEr8IY6E4k05H7q2jvHtzaEW0bSG0tVltZSO/lIJ4BxYbUMAnCmGGQeInA5Vofso3iNlJM/CGUqpYg8MiheI8UbHTIBOVbRhpkdfnd7eFpd4IpO+cxPfcYyzKvA0pIyucAYI06VBvrdvbe0Jto3cV1arFaREiCXBBfxYXxFsOGXLHAHDoDWW1y/s7aUp3iK97Jw/TpRjjbhxxvpjOMVC7oR3d7cGKK6libuZXLd5JqsaFivhPXGKDprf/b8lhs6e5hCmSJVKhwSurqpyAQeTHrWK9j3aNc7XNyLpYh3IjK92rL8fHnPE7Z+EVpXd7eC4e0v4HmkeJrXj4GYsodZoMMMnQ4JGnPPthutvQbLZu0FRistyYIUwcEL+VaRh/Z8P9sUHV91IVjcqMsFJAwTkgZGg51rLs7382reXoivrXuYe7ZuL6PNF4hjA4nYjqaiuw3ZEn0K6vJndjIrRRcTMcKgJdhk9WwM/oGtc7hGa7kuYjLKSbKZk/KP8cYV16+agfOg6tpXPfYdvW8X9YCSRm4bU3K8TFsfR+LOMnT/AEg+4VjfZ/ty4h+m3ayOzW1ozJxMWUSzPHCrFWODgOza+VB1RSuSLWS8vLe7vWvJSbTui3FJIXbv5OAcJzhcHX91bj7At67i9tp47qRpTA6cDueJ+GQN4Sx1bBTQnXX2oJ3tb30n2VZxzWwjLPOIz3ill4SjtoFYa5UVhdp22XR2PNdyLB34uUt4QEfgPEvGxZePJ8IbkR0qV/pHfmyH9qX+HLXP7bTY26wfUErS+7MqJ+AU/wDMaDpnsj3yu9q28s92IlVZBHGI0ZMlV4nJLO2fiUDlyNZ7WqL2aXYm60fcHgnKJlsaq9y3Gx1+sAxUeWB5Vp+M3sllJtA3k2Y7hITmWXvCzqW4g/F00Hz+8Ot6VzBt7fK6u9iW7zTOZIrySHjDFXZBFG44yPiI4iM+g61C36XcVha3Ru5Sk0kqIneSZQxEZPPGpOdPL7g65pXMm9XaPfPs6wj+kSKXhd5XViskhWaSJQzjU4WMe5OTmoy/vL/Y09uyXblpbeK6GHcoVkBPA6McNggjX8KDq6lc89tW/N011HbwyvDF3EchWNinE0w4jxFcFgAQMHTTNY9PtO+2FtTuRdPIYmiLjjcxSCRUcqyMdRhsZ59Rig6npXKk73Nzt2SCG5liaS+ljRhI/gzK4yOEjkPLFSXZntu6ttuR25uJHVpnhlUuzI/DxjPCx55XIPP8aDpmlcv/ANZ323drNB9KeMO8pReNxFGsQdgAiHnhcZ5nmamuwrfK6O0FtZJnkhljfwuxfhZF4gU4vh5EYGmvoKDoalKUHLFttAcQ8QD89G/v/nSpW52q0qKr4PD9bB4m9ydev468hjFYNkuY+InLseIqdDry15Z9NKq2+0WQ8MgJA0z9Ye4616WSexp/P41GX2xwdY9P0f8A+T09qvIpwwBU5B8jX3xedBFbM2u8DqckFCCrfWVl5HXqD1/dV7e7R08J4nflk5OT9Y5/eede3dqH56Hof7j5irEI0fhbGOmcH4vs+R/zyKgvNn2YVcnUn9x9+ef3Y9auVjMeqjI+x5fqk/uP+VUra+V9QQR5jTTzwdQPXl61dcdIr2828BCMMxIyERifCxxnwnkOpx5e1QW0ZDj6MmS7sHuW6lwSViz5JzYfbJ+wK+9ubR4dE+M6AjmP0vl09c+VVdi2HdpxtqzcvPX+801unF5bW4iQKvlkkc/l650H+VRu3tqd0vCuOI9OYGPTkQOXrrV9dXYjQsx5f+2n7hWEXdyZHLHr+A8q5zy+FkbI2D293sJAuUjuEGh8Ihkx6Mg4fvWty7o782u1I+K2fxqMvE+FlT1Izqv6QyPauTKu9l7VltZVmt3aORDlWXmP8QeoOhrF27IxWC9tn5ln/Xi/iLV92c7+pta24tEnjwJoxyBPJ1/Qb8DkeRNl22/mWf8AXi/iLVRrrsM2HHeLfRyj6sJU9VbMuoNYT3L221SsbBXhumVWC5UNHIQDw+WnKtj/ANHD4739WH98la63zjeDa10XDKwupXGRg4aRmVhnoQQRRVbdy8I2xHI/CD9JZmAPCuSWyATyGTpmpjsOgD7XVG+FoZlPTQoQdfnWHWbd7cgsB43JI6eLJqQ3I27NY3iT2wDOit4SOIFSMMCBry6jUUG59++zOx2dsq8mtI2SQwhMmR3HC0sWRhjjoK56roHevtKttp7Cu1U91cd2paFjqcSR5MbcpF9tR1ArWW527H07Zm0uEZltxDcR+eE77jX5pnTzVag3l2Z7Tin2BF3IC93C8LqOkiA8RPq2eP8At1qLsBH/AM4H+4k/8auewzejuZbizc+C4id49eUsaMcD9ZM/8i1bdgH54H+4k/8AGgxvaTtsu/vYUBAxPa4/+3LlQf8Al4TWSbnbNxu5tac/XaGIf/jdGP8AFH3U7ftldztcyDlcQpJ/aXMR/hg/Os12BuzI+57xwoWlnR5+EDLNiUMAB1JSMYHXSg1Lu7LdGyvYbeJXhl7j6RIxC93wSFo8OzhV4m01znpits/0dNnvEl7x8OrQ44ZI5OQl58DHHzrUWyd4Ft7G/tXRi913AU6AIYJeNuIHXUaVt/8Ao4bLkjtrqV0KpM8YjJGOLuw/ER5jxgZ88+VBd/0jvzZD+1L/AA5a54MJChseEkqD6qFJH3MPvroj+kd+bIf2pf4ctahh2X3mwHmAyYL8AnySWIA/9Sp99BsvfTbn03dKGYnLEwo/nxxMY2J9yufnWvtn/wCrdz+3w/wzV1uvPJdbBv7OJS7wyxXaoPExQkLJwgfZ4Vb5msdtt5FTZc1kUPHJcxzh8jhARCpBHPOcfj8wry/mOP8A4hJ/AhrbnZnuRa7T2HbC8RnEUs5TDsmCz4PwkZ5CtW7R2bJDsG3aRSglvZZI8jHEncxLxDPQlTj2reHYT+ZYf95L/wB5oMK7Wdw7CFIIre6itpoIjwQzOxDxvI75EhBweMvjOhz0xWC7N25HFNHFtu0NykcaRoxkljmjg+JODu3CyJwvxDPMEYbGKyz+kbsyQX0M/Ce6a3WIPjw8aPIxUnocOD66+VYNvHtU7UuLcW0L8a20FsEHiZ3iXhJAHQ9PQUGxO2XauzYpUWO0W4umhjIkaWdY44+H8n4UkHG3Dg9NCCc5xWtN6Fuvp7HaGfpLGNpM8OQGVGUeHQYQqMDlyqd7YtmPb7RAkXH/AMNAAejd3EsbYPXDKRUTvnvCu0NpNcojRrJ3QCsRn8miRk5Gh1Q0E1sL/Wkf8Rk/ivX1uf8A6zp+2y/90lfOwv8AWkf8Rk/ivX1uf/rOn7bL/wB0lBebQ2nFJtPud3LXu5y0iC4MsjSNlWEjIJJCkacPF4iCcajhNWXYX+e4f1Jf4bVEbp7b/qnaomuI3PctKjxjCvlldMeLyLVMdhqkbchB0ISUEdc923Sg6hpSlBzkLVLhSYUMboq8a5LRuSQuUY5KMSw8ByDrgjBqKu7MN4XGCNM/WH+I9KtrTaXiGGw/o3y0PseXrUtc7VMsYV1BcEEPybHIg+ef8fTHpjFjjwvAcqcjPMfCfcdD/OtX9ntASafC3kevsetXGQdNMHT0wfMdRVptXYZjbTB6jhOVOOsb9fbmPwppdruSUKCTyFQi5mck6A8/RDyUerfuz9qvuZyVxI2ccl5kt0UkeevyzV9suVYiGwJOZOeRYj4sY6HkD5Cub7Xii1r1TmOnX5H+419LtMohL6YGn7tB0P4e3Krvak8Q8UQYZUEqSDhj9UaDPT76x88U8gXmM6npn/ADQfM9apFzsi0M0hkkGnQfuAqaklHPkAM+Wh5n3PIemTXgiCKEA98dc9Pc/gKyjs72Al1M1xcMgt7Uhm4iArScwWzyjXGddDgDqatvjDrFN+Ny7u3tYbmRfyMgHEozxRFvgEg6ZXGPInB1rA66j2lv7YMGilLSo4KuO6JRlPPIbBYeoHtXN28FiIriTu1ZYTI5h4tSY+I8OSOZ4cZrC/buI2lKVyrINxt6m2bfRTqTwA8Mqj60TfEMeeNR6gV1lHIHUMpDKwDKRyIIyCPcGuLa6t7Mbsy7Hs2bU9yE+UbNGPwUUGTgVbXWzYpdZY0cgYBZFZgD5EjI+VXNKqOdZLE2l5cWzfUYkfLqM/olfuqvisr7Td2XN6buPhCJFGZck8R42aEEDGDjwk5I6c6xVhpjQfurXHjPLqNvdmhjxxngcHIYZGWzoSRqG/SGulZxuf2xyW7CDagLDkJwMuB5uF/0i/pLr5g86xRzgHHn/PvVlew94pDLxDp019+lMsdrK6Lbee2BgHeoRc57lh4kcjGgcaZOQACdTpzqVArlXdzdiXaF1FBC5xkk6HhjXTilxyByB6sQPSup7ePhRVyTwgDLHLHAxknqTWVmmm5Wjttdje2NozI1/eW78I4Q3E5KrnJwiwqCfmPet1bJ2attBFBH8EMaxr54QBQT66Vd0qCzn2NBI/G8MTP9po0ZtP0iM1dgYr6rygEV5ivaUHgFWb7FgZ+NoYi+c8RjQtnz4iM1e0oPMV6BSlB8SxBwVYBgdCCAQfcHnVCz2VDCSYYo4yefAipn34QKuqUFC7sI5hiWNJANQHVXGfPDA1UigVQFVQqgYAAAAHkAOVfdKDzhpivaUFrNsuF3DvFGzjkzIpYY5YYjIq5xXtKBSlKDkiLYzCJS3NixwdMkHXhbOpGcE6DPWkd40Zw+SB6eIf41IyOWOpJwOEZ1wF0A9gOlU5Iwww3yPUex/ur06Y7fUUwYZU5FU9o35WMID1JHQAnQsT7DGegBq1FqyNkHA8/qn3HQ/wA61SkTjccRB+164xhfbX8PWpaunlna5HEc/o9ND9YjzOnsAKqshU5X/I+46Gpy3lhlQRsEhIAHeEk5IyOowMsxZsnkANMZEHfz93nXONMjr5YPr0Plk9KgtdozHIXOpHIdOYJPrzA+dSmy7Luk5eI/z8qsdi2JdjI/+X/tp+FTOc9Cc4AAzk55DHmf3YrqfZVptK77uMnU6a+x0z6cROPQe9X24ewxIsl1OCyrg8CsELsTwxwqx+HiYc+gXTXFN/d17u1t07yMLEQksknECGlfISEeqDPhHPLty4cTe5EizbKkht3IuQnehRplrZ2JQHqWidTy8+dZW7rvkW8m9U4YmN+6BX4I0QQqV56FTxEnq/ET1ySKvI7WLaMfEyRK8ZVpEI4IpI2ZUWVguBEwkYBgpA4HzoecPsvbDwpMkSRusoCtoS6kgq3I45MTrkemRV9s+FobaeZiQpRrVSwJaSSR1duH0jVGY+XhHta5RG/XZi9tELyzBe0dQ5XPFJBxfVc/WQHTj+/zOv66qtb2LZ2yo2vSFWOECRWwSzOCxiCn4mPEVx79M1zHY7Llu5u7tYndmPhRAWIBPn5DzNZ13FrbW7SOqRgs7sFVRqSzHAAHmScV17uvsb6HZW9vzMMSoxHItjLEenEWrBey7sjFgRc3nC1zjwIDxJDnrn60mNMjQa4zzGzqKUqjd3scKcczpGnLidlRc+XExAzX1BOsih42V1YZVlIZSPMMNCKIxbf1fyFxnl9CkP8AaidHH4mtTNodeX8/z862l2k7UjihdJHCtJazJGDnLO5jUKMddK1NJJz/AMdMdK0xcZdeM+T99Rd8xY8CAl3wGxkk9FTHQnJ+XnVe9uuBSRjJ+HPn0z7VnvYluIzH6fdAnU9wG1y3WXXyOg9c+VW3RJtnXZruQNm22ZAPpEuGlPl5Rg+S/iflWT7SvhBDJMwJWKNpGAxxEIpYgZIGcCrmoje/833f7NN/DasetGMbqds9ptG5EEUc6MVZ+KQRhAEHEclZCeXpXm63bPa7Ru0treG4DvxHiZYwgCAsWOJCcYHl1Fc6bt7a+iNM4+J7aWFfeZe7z8gxPyraX9G7YeZbm7YaKqwIfVzxv8wFT/moN8UrQu1O23aF1eNBsuFOEM4jHAZJXWMEljk4Gik4A05ZNV91+3K6uILpJliE8drJPDIqkAtEMlXQkg6ZORjljFBvOlc4WHbXtiWOZo1ikESB5G7n/RrxAcWjAcyBrmst3K7a5ZbG9mvI1Z7NEdTH4O871iiqw14TxY8Q6HlpqG4qVzme2/a8iPcRxwiCNlV8REopfPCrMWzrg9fuzUvtntwum2bb3FuscUpnkgmHDxoSiRuGQMcqCH5EnkaDYG+/atbbJnSG4jmdnj7wGMIVwWZcHicHOVPSsq2TtJbm3inQELNGsqhscQDqGAOCRnB6GuWe0PeCW/SxuLgqZHtnDFV4R4LmdRoPRRXSu435rsv2WH+GtBMQ3CuCUYMAxU4IOGU8LKcciCCCKqVrDeXa8mwdpfSCGbZ18w78AZ7m4wAZFH6QUMR9bDdQK2TaXaTRrJEwdHUMrKcqVOoIPUUGmO1Ltjure4aDZ/DGkbtG8rKrs0iY4wquCAqlguSNSD5VB7mdvN4lyi7QZZoHYKzcCRumTjjBjABAzkgjlyxVTef6FBtDaMd7bzSyykrZcamJRJPJK7uH48cAeRCHwcgchqDEpszZ0wtbGOOQXsdy0U80KmdJEHGO9XxgMpPdkaDhHF8w6br5dwoJYgADJJOAAOpNeitZX+8P9d7TWwtDmytmEt7INVlKMOGBTyKFhg/aw2NF1DZ1KUoFKUoOTob0McNo34H2q7qyuLQHl93T5eRql4wuCwAOmW0IHX3r08Yvi9ueI4XXoo6E+Z9ANfbHnVSOABeHOepzzJOpOfOvdlcKPxyL3g8S8PFw4ByAcgHXPi5YzjyqSvYIyhliZV1A7rPiGQAMZJJ5En1zjIwTzFRoJHsPPT5Go+CMzyAfVByf8f3AegFL26LeFev7v5/D3qa2fadzGPtH+dfQVZNquBGAOEch92fL+8+nvULt7apXwI2vMkaH7x1P7qzPdXdtr64WJchR4pX6rHnX+2x0HqfQ1n/aB2UQX1vm2jWK5iTERUAB1UaRP555BjqDz0zXOeXwuMa63A39R4o9l3cIktJFZZZJJdUyeLjBYhY40xnA1B1BzobzeHdG4srhryzaFLBIhLFJG+FVUGEXOSzTMzYDeIMZDnTIGp5oWjZlcFWUlWUjBDKcEEdCDWc7o9pk1vbtZ/R47lHURwwmNSnG5JLOApaViSPDnyxjArF2zXYF9cbTTv12dbysQQZ5ohFx6YPi4wsvUZGntWE79b0XiXPBOjQyxY4cgKEGeIGJFJQKSPiBbOOdZ3Pb7QsLFr3al5OoQKEs7UrCoLEKiO6LwoozqFBwBzzpV1u5Pb71WkgvYRHLbuFVomIdVkGQQz55lWBByDgHQ1dpppm721ebUmijmmkuHZgkSsxIDOQNByGTjWto9oFpd7IgtrTZCyJE0ZM0sKEyySggEvIoLDTBGCPixyAxnW6XZbZbNfvIVaSYZxLKQzLnQ8AACrp1xnXnWXhvKormS37Sts2mOOabHlPGHH3yLn8aupu3fabLgNCp+0sK5/6iR+FdItqMHUHodR9xrA99ex+0v0ZoUW2uOaui8MbHykjXQg/aAB9+VBzxtveO5vn47uZ5mHLiOg9FUeFR7AV0Z2NbMkg2PCJcgyM8yg9EkI4dOmQOL+1XOd/s2WwujFPGBJC44kYcSHhII/WQj7wa622Pfme2hmKd2ZYkkKH6vGobh+WcUGpO2m57zaNpEP8AZpxn5sW/cgrE5pMAknHnn+fWr3efagvNrXM66pHiGM/q+HI+4n+1UKyPeTpbWw45HYLgfa9f0RzJ5aela4s6ltxd1X2veAEEW8WGlbyXogP2m/x8jXSdtbrGiogCqoCqo0AA0AHpiobczdSPZtokEeCfikfq7nm3t0HoKna4yu3cmione/8AN93+zTfw2qWqI3v/ADfd/s038Nq5Vxriuif6Oe0kfZ80IADxT8TY5lZVHCx9cow/sitLbmbL+kyTx4yfoc7r+tEneL95THzrK+wPbncbUMJPhuYmT+2n5RT9ysP7VAu1tt39ol4Ln6dcqJEMSw93GjSqy4eXvWyylvhVTywSprFNzPjuf2G5/hGpDsx2nFBteOW6dUQCYl35BmikAOfPJ+81H7m/Hc/sNz/CNBlPY1sQ3w2jbKwQzWoQMRxAZkXXA51mVt2Iz2uz7+GOZJ5LmOMIoUx+KGQSYyzEa4x01qE/o3f+suv9wv8A3itk9tEzpsW4aNmVlaI5UlSB3qA6jXrQc/2G0Hs4bnZ16kkCXDxNIxjzLEYW4gwiZl4wRp8Q6EE8jKb4bCgtdk2v0W6F3HNcyyBxGYipEcSlGQsxDDh6451GxbRim2TcC5k47pbiEwcbFpODDhwpOTwY1I5ZC+lWcuf6oTPw/TZMeWe5iz+HD+FB5vD/AOk2d+zy/wD7dxXU+435rsv2WH+Gtc3XOzreWxsDcXQgYQSgL3MkuR9KuPFxJoNcjHp610rucirs60CNxqLaIK3CV4gEXDcJ1XPPBoLrbexYry3kguF445BwsPxBB6EEAg9CK0tFeX+6lwI3ButmyPhDy4eI58JOkcnUqfC2p8yNo7zdoNts6eOG473ikjaUFIy6hEzknBz0PIHGMnArALLtKiSGeG57zaMMzu9u8wjiDxBA0kUhlCqrRtj3Drw9BQXG+W3rS8aK5nD3WzDGYp404u8t7ni445HjBDRkrxJkc841BGfNx7uxtrmS4sVa22bFCUlll41M1y7DhVeMlpOFAcKORflk64Hse1uJbnvNjwXMOWCoEaSREXmQbsoqhM48DCRdfmbja73jXif1pBdM7NwHhYxu4Ygd3C5DxKCekRTizjHLAZHtzfS+3guGsdlI8FuDwzzMCjcPI94f9mp18A8TdeoG0dzNzINlWwhgGSfFJIfjkf7R8h0A6D5k4I+/EVvFDZ7NjXZrCQG4N1Gqrbw4VuNxx+J5CyqvEctryyGrYWx97bS7kaO2njldFDsEORwsccQPIjOhwTg6Ggl6UpQKUpQcnyzcIJNWEKF2y3IHX1PML8tCfXA6V8SXXeHAYZBwPL39cc/XAqc2c8Kp3ciYGTiQE8ak9SPrDr9+hzW/WXFhJFjUff8A4irS8n4V1H+f+VSG0lEJwrLJ4eIFckYILYIx0GSR0wai44xcSjhB4FAyTzY/WYjkMnQAcgFGuCSv4RdbEsOcsnv/AJ1Mwxs7AKpZmIVVGpLE+FPfJBPqQKpjGgGgX7tNc+w/fitndle6fK9mHMEW6nop0aX3OoH9o9RVt8Ys9sr3M3XFhbBDgyv45mHV/sg/ZUaD5nrU/SlYO2ou17sqe6c3lgnFKR+XiHxORykQdWxoV5nAIyc1G9jHZzcxXn0u7haFYlYRLIOF2kccOQh1AVS2p6kY643fSisX7T9m/SNkXaDmsXej3hIk/cprUX9H/a/dbRkhJ0uISAPN4jxj/p7z766CntxIrI3wupQ+zjhP4GuR9jbRbZ20I5R8VvNqPMI3Cy/Ncj51B15SqcE6yKrocq6hlPQqwyD9xFVKqFKUoIjam6NpdTJNcW8cskYAVmBOgOQCM4YAk6MDVlv/ALeFnYStxcLupRD1yRqR7DX7qnry8SGNpJGCogLMT0ArQO+m9rX9wXY4hhOET9Ich6kaE+uB9WrJsY1NP9HgVBnvXyc8yC3NvljhHtnpW5+xfs++hwfSp1/LzL4QeaRn/wAm5+2PM1hXZVuP/WN2bqdSYISNDqHkGoT1A0J+Q610GKZfRClKVypVG8s1mjeOQZSRWRhkjKuCpGRqNCdRValBiuw+y/Z1lN31tb8EnCy5MsrjhcYYcLuQcj0qhs7si2ZbzJNDblZImDo3fTnDKcg4MmD7HSsxpQYDf9h+zJpzKYnXibiZEkKxkk5OnNQfJSB5Yq+tOyPZkTOY7bhLo8bYlmxwSDhZcGTTIPTlWYUoMe3a3Astmuz2cJjZ14WPeSPkA5xh2IGtTd5ZpNG0cqq6OCrKwypB5giq1KDQ+9XZTbx7Tt47O1unid0E6cMn0cRsTxOt2ToVGPD6c+lbPu+zDZ0tvFbvbDuYSzRqryJhnxxMWVgXJwNWJ5VlNKDDbjsg2XIkaPbErCpSMd9OMKztIRkSa+J2OvnWV2FikESRRDhjjRY0GScKgAAySSdBzNV6UFKS2RmVmVSyaqSASueeD0qF3q3RW+ETCR4J4CWhmQAlOMYZSjaMpAGVPkKn6UFts21aKFEkkaZ1UBpGADOftEKMD5V87Vt5JIXWCQRSEYRygkCnzKHRh0+dXdKDFNh7hqjzS3zJeT3BTvC0KLEoiBVFjiOQMBjqTk5qS2JujbWckslvGFeU+JuoXpGv2YxgYUaDA8hiZpQKUpQKUpQcn2uy4u64TkvzHh+I+jZzknGP76t57SSFsfEumMkZAIyDnOGBHIirmLeDMRhlRARohIxg5yxDeZ6jz11qM2jdknOc++uT5/z6edei2aYze1G4uGZ+FCQTlTg/VPMfPr8qnLW07pAo0J1J8h1P89asNk2nCONuZqTQMzBUBaR2CIo1JcnAA9ifvNWeptepndHd17+7SBBhFw87HPCsYPwaEak6cxksT9U1vy3IA4OEIUAHCOQA0HD5p5fdoRio3cHdBdm2gj0aZ/HO/wBp8cgfsryHzPMmp+4tQ+OhHwsOYz/d6cjWFy3WkihSqHflW4ZBw/Zb/ZtnyP1W/RPyJqvUHtKUoPQa4325ciW6ndfheaRx7M7Efga6B7Zd/hYW30eL/wBRcoRn/wCnEcqz/rHxKPmegzzzYbNluH4II3lfBbhRWdsDmcKM4FRW+uwzfYXNr9Dlb8tbj8nnm8HTHmUJx7FfI1tKuN9l7SltJ0lhYxyxNlT1BHMEHpzBBrrXdjaxu7K3uGXgaaJZGXoCw1x+jnUehFUSdfE0yopZyFVRliTgADmSegqM3i3qttnxGS6lCDovN29FQan35etac3r38n2meFQYLXOQv128ifP3Og6A86ukXe/u/jX8hhtyVt4zq3IsR9Y56/ZXoPEdcCsP2Nsh9pXUdtbfD581VB8Tn5fM+5q3v3ATukGM4HCvM8X1c+Z6nU61vvst3H/q6245VH0mcBpNAOAfVjGOWOvr7V1vTnrKNhbFjs7eOCEYSNcDzJ6sfUnU+9X9KVm7KUpQKUpQKUpQKUpQKUpQKUpQKUpQKUpQKUpQKUpQKUpQKUpQcr3Nok3MBX9sq1Rclg5lVHXwxqBoACRxMdftHJ588ADpUua8kJIxnpj19h/PWvZZGEqiJAeRwo/u5n5cgPM1tXse3Mz/APHzrgsCtqp+qhyDL7nUD0LH6wrC9xN0DtO7CEYt4iHuGGmfsxAjzxj0AY+VdExRBQFUAADAAGAANAAByFefPLfprjNPqlK9rN0+WXIweRqh9DA+E49Oa/d0+WKuKUFlKpXUgn9XX8Of3Zr478dTj9YFf+4CpClBrntA7MYdrskvfGGVF4OIBZFZMlgCvENQSdQevWrzcXcK22QjCN+8mkA45WwGIHJVRSeFc641ycZOgxnWKxHtH3z/AKutsREG5mykAOoBx4pWH2UBz6nA86DFd89sbDS6Y3NutzdofGkUTs5bniTVUY/rZPnUHtftdvJfDawJaR4wGkIeXHTCAYX2x8xWIvdcI1Y6nUknLMckkk82Jycn1qm4JrTxceSlczF5TJO7TSsclnJOo6gHQfPOKXd7wqTzP1Qep9a8bB4vEBoOIdRzPn89RV7ubuq+170RDKwphpmH1UH1QftNyHv5CuuJ2sv7F9xe/kF/cAmND+QDDHHJ1lI8geXqP0a3hVGys0hjWOJQqIoVVHIAaAVWrK3bQpXteVApSlApSlApSlApSvaDylKUClKUClKUClKUClKUClKUClKUClKUHLB517bWsk8scMClpZW4Ix6nmx8gBk56AE1TlkABJ0A1Pt5D1P8AjW4OyDckwR/TLhcTTL+SUj/Rwnlp0ZtD6DA6mvT/AEy16ZYz5ZhuhuvHs61SCPUjxSPjBeQ/E5/cB0AA6VNUpXmalKUoFKUoFKUoPG5VzdvNtKe6vZZbtWjkzwCJs5hjHwx641+sW5EnIrpKsb3v3Fh2kE7xnjkjzwyJw8XCeaMGBDLpnB5HljXNl0l9ueZbPidSxyq6hdefmfMf4e9XPEP76mt6+z+bZztI47yIjhWZR4QM8nX/AGZ98gnGD0rGL68Ea56nl7a1rPbOzSjdQNcSpbwAs8jBQANWPQew866S3E3PTZlosS4Mh8Uz/ac89fsjkP8AM1hvYvuF3KfTrhfyso/IqRqkbfW/WYfh+tW1KzyrSQpSlcqUpSgUpSgUpilApSlApSlApSlApSlApSlApSlApSlApSlApSlApSlBzt2ebAS+2mkU+scSmdlxkSMpUBW/Ryw08lx1rokClK6y6ke0pSuVeV7SlB5XtKUHlK9pQeUpSgjt42Is7gqeFhBKQcA4IRsHB0OvQ1zn2V7FXae0UW51SNWmZQAA/CQQhAwAuW5AchjTp7SrB04q45UpSoFKUoFK9pQeUpSgUr2lB5SlKBSlKBSlKBSlKBSlKBSlKBSlKBSlKBSlKBSlKD//2Q=="/>
          <p:cNvSpPr>
            <a:spLocks noChangeAspect="1" noChangeArrowheads="1"/>
          </p:cNvSpPr>
          <p:nvPr/>
        </p:nvSpPr>
        <p:spPr bwMode="auto">
          <a:xfrm>
            <a:off x="520700" y="-176213"/>
            <a:ext cx="3219450" cy="141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26</a:t>
            </a:fld>
            <a:endParaRPr lang="en-US" dirty="0"/>
          </a:p>
        </p:txBody>
      </p:sp>
    </p:spTree>
    <p:extLst>
      <p:ext uri="{BB962C8B-B14F-4D97-AF65-F5344CB8AC3E}">
        <p14:creationId xmlns:p14="http://schemas.microsoft.com/office/powerpoint/2010/main" val="76361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smtClean="0">
                <a:latin typeface="Times New Roman" pitchFamily="18" charset="0"/>
                <a:cs typeface="Times New Roman" pitchFamily="18" charset="0"/>
              </a:rPr>
              <a:t>Gelişen Teknolojiler</a:t>
            </a:r>
          </a:p>
        </p:txBody>
      </p:sp>
      <p:sp>
        <p:nvSpPr>
          <p:cNvPr id="11268" name="Content Placeholder 4"/>
          <p:cNvSpPr>
            <a:spLocks noGrp="1"/>
          </p:cNvSpPr>
          <p:nvPr>
            <p:ph sz="quarter" idx="1"/>
          </p:nvPr>
        </p:nvSpPr>
        <p:spPr>
          <a:xfrm>
            <a:off x="457200" y="1340768"/>
            <a:ext cx="8229600" cy="4816192"/>
          </a:xfrm>
        </p:spPr>
        <p:txBody>
          <a:bodyPr/>
          <a:lstStyle/>
          <a:p>
            <a:pPr algn="just">
              <a:buFont typeface="Wingdings" panose="05000000000000000000" pitchFamily="2" charset="2"/>
              <a:buChar char="Ø"/>
            </a:pPr>
            <a:r>
              <a:rPr lang="en-US" sz="2400" b="1" dirty="0" smtClean="0">
                <a:latin typeface="Times New Roman" pitchFamily="18" charset="0"/>
                <a:cs typeface="Times New Roman" pitchFamily="18" charset="0"/>
              </a:rPr>
              <a:t>Gel</a:t>
            </a:r>
            <a:r>
              <a:rPr lang="tr-TR" sz="2400" b="1" dirty="0" smtClean="0">
                <a:latin typeface="Times New Roman" pitchFamily="18" charset="0"/>
                <a:cs typeface="Times New Roman" pitchFamily="18" charset="0"/>
              </a:rPr>
              <a:t>işen teknolojiler</a:t>
            </a:r>
            <a:r>
              <a:rPr lang="tr-TR" sz="2400" dirty="0" smtClean="0">
                <a:latin typeface="Times New Roman" pitchFamily="18" charset="0"/>
                <a:cs typeface="Times New Roman" pitchFamily="18" charset="0"/>
              </a:rPr>
              <a:t>, ilk olarak tasarımı yapılan, daha sonra uygulaması yapılan ve ardından da herkes tarafından ku</a:t>
            </a:r>
            <a:r>
              <a:rPr lang="en-US" sz="2400" dirty="0" smtClean="0">
                <a:latin typeface="Times New Roman" pitchFamily="18" charset="0"/>
                <a:cs typeface="Times New Roman" pitchFamily="18" charset="0"/>
              </a:rPr>
              <a:t>l</a:t>
            </a:r>
            <a:r>
              <a:rPr lang="tr-TR" sz="2400" dirty="0" smtClean="0">
                <a:latin typeface="Times New Roman" pitchFamily="18" charset="0"/>
                <a:cs typeface="Times New Roman" pitchFamily="18" charset="0"/>
              </a:rPr>
              <a:t>lanılmaya başlanan ortam veya aygıt olarak tanımlanabilir.</a:t>
            </a:r>
          </a:p>
          <a:p>
            <a:pPr algn="just">
              <a:buFont typeface="Wingdings" panose="05000000000000000000" pitchFamily="2" charset="2"/>
              <a:buChar char="Ø"/>
            </a:pPr>
            <a:r>
              <a:rPr lang="tr-TR" sz="2400" dirty="0" smtClean="0">
                <a:latin typeface="Times New Roman" pitchFamily="18" charset="0"/>
                <a:cs typeface="Times New Roman" pitchFamily="18" charset="0"/>
              </a:rPr>
              <a:t>Teknoloji gelişmeye devam ettikçe bilgisayarlar gittikçe daha hızlı işlem yapıp, çok daha fazla miktarda veriyi kaydedebilecektir</a:t>
            </a:r>
            <a:r>
              <a:rPr lang="tr-TR"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buFont typeface="Wingdings" panose="05000000000000000000" pitchFamily="2" charset="2"/>
              <a:buChar char="Ø"/>
            </a:pPr>
            <a:r>
              <a:rPr lang="tr-TR" sz="2400" dirty="0" smtClean="0">
                <a:latin typeface="Times New Roman" pitchFamily="18" charset="0"/>
                <a:cs typeface="Times New Roman" pitchFamily="18" charset="0"/>
              </a:rPr>
              <a:t>Donanım </a:t>
            </a:r>
            <a:r>
              <a:rPr lang="tr-TR" sz="2400" dirty="0">
                <a:latin typeface="Times New Roman" pitchFamily="18" charset="0"/>
                <a:cs typeface="Times New Roman" pitchFamily="18" charset="0"/>
              </a:rPr>
              <a:t>aygıtları zaman geçtikçe boyut olarak daha küçük, daha hızlı ve daha ucuz olacaktır.</a:t>
            </a:r>
          </a:p>
          <a:p>
            <a:pPr algn="just">
              <a:buFont typeface="Wingdings" panose="05000000000000000000" pitchFamily="2" charset="2"/>
              <a:buChar char="Ø"/>
            </a:pPr>
            <a:r>
              <a:rPr lang="tr-TR" sz="2400" dirty="0" smtClean="0">
                <a:latin typeface="Times New Roman" pitchFamily="18" charset="0"/>
                <a:cs typeface="Times New Roman" pitchFamily="18" charset="0"/>
              </a:rPr>
              <a:t>Yaşamakta olduğumuz bilgi çağında, bilgisayarlar hayatımızın önemli bir parçasıdır ve gelecekte de olmaya devam edecektir.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27</a:t>
            </a:fld>
            <a:endParaRPr lang="en-US" dirty="0"/>
          </a:p>
        </p:txBody>
      </p:sp>
    </p:spTree>
    <p:extLst>
      <p:ext uri="{BB962C8B-B14F-4D97-AF65-F5344CB8AC3E}">
        <p14:creationId xmlns:p14="http://schemas.microsoft.com/office/powerpoint/2010/main" val="169027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smtClean="0">
                <a:latin typeface="Times New Roman" pitchFamily="18" charset="0"/>
                <a:cs typeface="Times New Roman" pitchFamily="18" charset="0"/>
              </a:rPr>
              <a:t>Gelişen Teknolojiler</a:t>
            </a:r>
          </a:p>
        </p:txBody>
      </p:sp>
      <p:sp>
        <p:nvSpPr>
          <p:cNvPr id="11268" name="Content Placeholder 4"/>
          <p:cNvSpPr>
            <a:spLocks noGrp="1"/>
          </p:cNvSpPr>
          <p:nvPr>
            <p:ph sz="quarter" idx="1"/>
          </p:nvPr>
        </p:nvSpPr>
        <p:spPr>
          <a:xfrm>
            <a:off x="457200" y="1340768"/>
            <a:ext cx="8229600" cy="4816192"/>
          </a:xfrm>
        </p:spPr>
        <p:txBody>
          <a:bodyPr/>
          <a:lstStyle/>
          <a:p>
            <a:pPr algn="just">
              <a:buFont typeface="Wingdings" panose="05000000000000000000" pitchFamily="2" charset="2"/>
              <a:buChar char="Ø"/>
            </a:pPr>
            <a:r>
              <a:rPr lang="tr-TR" sz="2400" dirty="0" smtClean="0"/>
              <a:t>Gelişen teknolojilere verilebilecek en güzel örneklerden bir tanesi nanoteknolojidir.</a:t>
            </a:r>
          </a:p>
          <a:p>
            <a:pPr algn="just">
              <a:buFont typeface="Wingdings" panose="05000000000000000000" pitchFamily="2" charset="2"/>
              <a:buChar char="Ø"/>
            </a:pPr>
            <a:r>
              <a:rPr lang="tr-TR" sz="2400" b="1" dirty="0" smtClean="0"/>
              <a:t>Nanoteknoloji</a:t>
            </a:r>
            <a:r>
              <a:rPr lang="tr-TR" sz="2400" dirty="0" smtClean="0"/>
              <a:t>, kaynakların atomik ve moleküler seviyede işlem yapmasını sağlayan teknolojidir.  Sağlık bilimleri, uzay bilimleri ve hayatın daha birçok alanında kullanılmaktadır.</a:t>
            </a:r>
            <a:endParaRPr lang="en-US" sz="2400" dirty="0"/>
          </a:p>
          <a:p>
            <a:pPr algn="just">
              <a:buFont typeface="Wingdings" panose="05000000000000000000" pitchFamily="2" charset="2"/>
              <a:buChar char="Ø"/>
            </a:pPr>
            <a:r>
              <a:rPr lang="tr-TR" sz="2400" dirty="0"/>
              <a:t>Bu teknoloji ile çok küçük bileşenleri birbirine bağlamak, birbiriyle ilişkilendirmek ve elektronik devrelerin boyutunu çok daha küçük hale getirmek mümkün olacak</a:t>
            </a:r>
            <a:r>
              <a:rPr lang="en-US" sz="2400" dirty="0"/>
              <a:t>t</a:t>
            </a:r>
            <a:r>
              <a:rPr lang="tr-TR" sz="2400" dirty="0"/>
              <a:t>ı</a:t>
            </a:r>
            <a:r>
              <a:rPr lang="en-US" sz="2400" dirty="0"/>
              <a:t>r</a:t>
            </a:r>
            <a:r>
              <a:rPr lang="tr-TR" sz="2400" dirty="0"/>
              <a:t>.</a:t>
            </a:r>
          </a:p>
          <a:p>
            <a:pPr algn="just">
              <a:buFont typeface="Wingdings" panose="05000000000000000000" pitchFamily="2" charset="2"/>
              <a:buChar char="Ø"/>
            </a:pPr>
            <a:r>
              <a:rPr lang="tr-TR" sz="2400" dirty="0"/>
              <a:t>Örneğin çok daha uzun süre dayanan piller yapılabilecek, bir mikroişlemcinin içine daha fazla transistör koyularak gücü </a:t>
            </a:r>
            <a:r>
              <a:rPr lang="tr-TR" sz="2400" dirty="0" smtClean="0"/>
              <a:t>arttırılabilecek ve nano </a:t>
            </a:r>
            <a:r>
              <a:rPr lang="tr-TR" sz="2400" dirty="0"/>
              <a:t>ölçekte robotlar </a:t>
            </a:r>
            <a:r>
              <a:rPr lang="tr-TR" sz="2400" dirty="0" smtClean="0"/>
              <a:t>yapılabilecektir.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28</a:t>
            </a:fld>
            <a:endParaRPr lang="en-US" dirty="0"/>
          </a:p>
        </p:txBody>
      </p:sp>
    </p:spTree>
    <p:extLst>
      <p:ext uri="{BB962C8B-B14F-4D97-AF65-F5344CB8AC3E}">
        <p14:creationId xmlns:p14="http://schemas.microsoft.com/office/powerpoint/2010/main" val="347836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smtClean="0">
                <a:latin typeface="Times New Roman" pitchFamily="18" charset="0"/>
                <a:cs typeface="Times New Roman" pitchFamily="18" charset="0"/>
              </a:rPr>
              <a:t>Gelişen Teknolojiler (Tarım)</a:t>
            </a:r>
          </a:p>
        </p:txBody>
      </p:sp>
      <p:sp>
        <p:nvSpPr>
          <p:cNvPr id="11268" name="Content Placeholder 4"/>
          <p:cNvSpPr>
            <a:spLocks noGrp="1"/>
          </p:cNvSpPr>
          <p:nvPr>
            <p:ph sz="quarter" idx="1"/>
          </p:nvPr>
        </p:nvSpPr>
        <p:spPr>
          <a:xfrm>
            <a:off x="457200" y="1340768"/>
            <a:ext cx="8229600" cy="4816192"/>
          </a:xfrm>
        </p:spPr>
        <p:txBody>
          <a:bodyPr/>
          <a:lstStyle/>
          <a:p>
            <a:pPr algn="just">
              <a:buFont typeface="Wingdings" panose="05000000000000000000" pitchFamily="2" charset="2"/>
              <a:buChar char="Ø"/>
            </a:pPr>
            <a:r>
              <a:rPr lang="tr-TR" sz="2400" dirty="0" smtClean="0"/>
              <a:t>Gelişen teknolojilere çok farklı örnekler verilebilir.</a:t>
            </a:r>
          </a:p>
          <a:p>
            <a:pPr algn="just">
              <a:buFont typeface="Wingdings" panose="05000000000000000000" pitchFamily="2" charset="2"/>
              <a:buChar char="Ø"/>
            </a:pPr>
            <a:r>
              <a:rPr lang="tr-TR" sz="2400" dirty="0" smtClean="0"/>
              <a:t>Birçok tarım işleminin yapılabileceği </a:t>
            </a:r>
            <a:r>
              <a:rPr lang="tr-TR" sz="2400" b="1" dirty="0" smtClean="0"/>
              <a:t>tarımsal robotlar </a:t>
            </a:r>
            <a:r>
              <a:rPr lang="tr-TR" sz="2400" dirty="0" smtClean="0"/>
              <a:t>geliştirilmiştir</a:t>
            </a:r>
            <a:r>
              <a:rPr lang="tr-TR" sz="2400" dirty="0" smtClean="0">
                <a:latin typeface="Times New Roman" pitchFamily="18" charset="0"/>
                <a:cs typeface="Times New Roman" pitchFamily="18" charset="0"/>
              </a:rPr>
              <a:t>. </a:t>
            </a:r>
          </a:p>
          <a:p>
            <a:pPr algn="just">
              <a:buFont typeface="Wingdings" panose="05000000000000000000" pitchFamily="2" charset="2"/>
              <a:buChar char="Ø"/>
            </a:pPr>
            <a:r>
              <a:rPr lang="tr-TR" sz="2400" dirty="0" smtClean="0">
                <a:latin typeface="Times New Roman" pitchFamily="18" charset="0"/>
                <a:cs typeface="Times New Roman" pitchFamily="18" charset="0"/>
              </a:rPr>
              <a:t>Bu robotlar sayesinde tarlalarda ekim, ilaçlama ve hasat işlemleri çok daha hızlı ve güvenli bir şekilde yapılabilmekedir.</a:t>
            </a:r>
          </a:p>
        </p:txBody>
      </p:sp>
      <p:pic>
        <p:nvPicPr>
          <p:cNvPr id="7" name="Picture 6" descr="http://upload.wikimedia.org/wikipedia/commons/thumb/b/b2/Amazone_BoniRob_Feldroboter-Entwicklungsprojekt.jpg/220px-Amazone_BoniRob_Feldroboter-Entwicklungsprojekt.jpg"/>
          <p:cNvPicPr/>
          <p:nvPr/>
        </p:nvPicPr>
        <p:blipFill rotWithShape="1">
          <a:blip r:embed="rId2">
            <a:extLst>
              <a:ext uri="{28A0092B-C50C-407E-A947-70E740481C1C}">
                <a14:useLocalDpi xmlns:a14="http://schemas.microsoft.com/office/drawing/2010/main" val="0"/>
              </a:ext>
            </a:extLst>
          </a:blip>
          <a:srcRect t="4990" b="5616"/>
          <a:stretch/>
        </p:blipFill>
        <p:spPr bwMode="auto">
          <a:xfrm>
            <a:off x="2077048" y="3429342"/>
            <a:ext cx="4230186" cy="2807970"/>
          </a:xfrm>
          <a:prstGeom prst="rect">
            <a:avLst/>
          </a:prstGeom>
          <a:noFill/>
          <a:ln>
            <a:noFill/>
          </a:ln>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29</a:t>
            </a:fld>
            <a:endParaRPr lang="en-US" dirty="0"/>
          </a:p>
        </p:txBody>
      </p:sp>
    </p:spTree>
    <p:extLst>
      <p:ext uri="{BB962C8B-B14F-4D97-AF65-F5344CB8AC3E}">
        <p14:creationId xmlns:p14="http://schemas.microsoft.com/office/powerpoint/2010/main" val="2893206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a:t>Bilişim Sistemlerinde Güvenlik</a:t>
            </a:r>
            <a:endParaRPr lang="tr-TR" altLang="en-US" dirty="0" smtClean="0"/>
          </a:p>
        </p:txBody>
      </p:sp>
      <p:sp>
        <p:nvSpPr>
          <p:cNvPr id="11268" name="Content Placeholder 4"/>
          <p:cNvSpPr>
            <a:spLocks noGrp="1"/>
          </p:cNvSpPr>
          <p:nvPr>
            <p:ph sz="quarter" idx="1"/>
          </p:nvPr>
        </p:nvSpPr>
        <p:spPr>
          <a:xfrm>
            <a:off x="539552" y="1412776"/>
            <a:ext cx="8136904" cy="4680520"/>
          </a:xfrm>
        </p:spPr>
        <p:txBody>
          <a:bodyPr/>
          <a:lstStyle/>
          <a:p>
            <a:pPr>
              <a:buFont typeface="Wingdings" pitchFamily="2" charset="2"/>
              <a:buChar char="Ø"/>
            </a:pPr>
            <a:r>
              <a:rPr lang="tr-TR" altLang="en-US" sz="2400" dirty="0"/>
              <a:t>Bilgi ve veri güvenliği, bilginin izinsiz veya yetkisiz bir biçimde erişimi, kullanımı, değiştirilmesi, ifşa edilmesi, ortadan kaldırılması, el değiştirmesi ve hasar verilmesini önlemek olarak tanımlanır.</a:t>
            </a:r>
          </a:p>
          <a:p>
            <a:pPr>
              <a:buFont typeface="Wingdings" pitchFamily="2" charset="2"/>
              <a:buChar char="Ø"/>
            </a:pPr>
            <a:r>
              <a:rPr lang="tr-TR" altLang="en-US" sz="2400" dirty="0" smtClean="0"/>
              <a:t>Veri güvenliğinin 3 temel boyutu bulunmaktadır. Bu üç temel güvenlik öğesinden herhangi biri zarar görürse güvenlik açığı oluşur.</a:t>
            </a:r>
            <a:endParaRPr lang="tr-TR" altLang="en-US" sz="2400" dirty="0"/>
          </a:p>
          <a:p>
            <a:pPr lvl="1">
              <a:buFont typeface="Courier New" pitchFamily="49" charset="0"/>
              <a:buChar char="o"/>
            </a:pPr>
            <a:r>
              <a:rPr lang="tr-TR" altLang="en-US" sz="2100" b="1" dirty="0" smtClean="0">
                <a:solidFill>
                  <a:schemeClr val="tx1"/>
                </a:solidFill>
              </a:rPr>
              <a:t>Gizlilik</a:t>
            </a:r>
            <a:r>
              <a:rPr lang="tr-TR" altLang="en-US" sz="2100" dirty="0" smtClean="0">
                <a:solidFill>
                  <a:schemeClr val="tx1"/>
                </a:solidFill>
              </a:rPr>
              <a:t>: Bilginin yetkisiz kişilerin eline geçmeme ve yetkisiz erişime karşı korunmasıdır.</a:t>
            </a:r>
          </a:p>
          <a:p>
            <a:pPr lvl="1">
              <a:buFont typeface="Courier New" pitchFamily="49" charset="0"/>
              <a:buChar char="o"/>
            </a:pPr>
            <a:r>
              <a:rPr lang="tr-TR" altLang="en-US" sz="2100" b="1" dirty="0" smtClean="0">
                <a:solidFill>
                  <a:schemeClr val="tx1"/>
                </a:solidFill>
              </a:rPr>
              <a:t>Bütünlük</a:t>
            </a:r>
            <a:r>
              <a:rPr lang="tr-TR" altLang="en-US" sz="2100" dirty="0" smtClean="0">
                <a:solidFill>
                  <a:schemeClr val="tx1"/>
                </a:solidFill>
              </a:rPr>
              <a:t>: Bilginin yetkisiz kişiler tarafından değiştirilmemesidir.</a:t>
            </a:r>
          </a:p>
          <a:p>
            <a:pPr lvl="1">
              <a:buFont typeface="Courier New" pitchFamily="49" charset="0"/>
              <a:buChar char="o"/>
            </a:pPr>
            <a:r>
              <a:rPr lang="tr-TR" altLang="en-US" sz="2100" b="1" dirty="0">
                <a:solidFill>
                  <a:schemeClr val="tx1"/>
                </a:solidFill>
              </a:rPr>
              <a:t>Erişilebilirlik</a:t>
            </a:r>
            <a:r>
              <a:rPr lang="tr-TR" altLang="en-US" sz="2100" dirty="0">
                <a:solidFill>
                  <a:schemeClr val="tx1"/>
                </a:solidFill>
              </a:rPr>
              <a:t>: Bilginin yetkili kişilerce ihtiyaç duyulduğunda ulaşılabilir ve kullanılabilir durumda olmasıdır.</a:t>
            </a:r>
          </a:p>
          <a:p>
            <a:pPr lvl="1">
              <a:buFont typeface="Courier New" pitchFamily="49" charset="0"/>
              <a:buChar char="o"/>
            </a:pPr>
            <a:endParaRPr lang="tr-TR" altLang="en-US" sz="2100" dirty="0" smtClean="0">
              <a:solidFill>
                <a:schemeClr val="tx1"/>
              </a:solidFill>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a:t>
            </a:fld>
            <a:endParaRPr lang="en-US" dirty="0"/>
          </a:p>
        </p:txBody>
      </p:sp>
    </p:spTree>
    <p:extLst>
      <p:ext uri="{BB962C8B-B14F-4D97-AF65-F5344CB8AC3E}">
        <p14:creationId xmlns:p14="http://schemas.microsoft.com/office/powerpoint/2010/main" val="13263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a:t>Gelişen Teknolojiler (Tarım)</a:t>
            </a:r>
            <a:endParaRPr lang="tr-TR" dirty="0" smtClean="0"/>
          </a:p>
        </p:txBody>
      </p:sp>
      <p:sp>
        <p:nvSpPr>
          <p:cNvPr id="11268" name="Content Placeholder 4"/>
          <p:cNvSpPr>
            <a:spLocks noGrp="1"/>
          </p:cNvSpPr>
          <p:nvPr>
            <p:ph sz="quarter" idx="1"/>
          </p:nvPr>
        </p:nvSpPr>
        <p:spPr>
          <a:xfrm>
            <a:off x="457200" y="1340768"/>
            <a:ext cx="8435280" cy="4816192"/>
          </a:xfrm>
        </p:spPr>
        <p:txBody>
          <a:bodyPr/>
          <a:lstStyle/>
          <a:p>
            <a:pPr algn="just">
              <a:buFont typeface="Wingdings" panose="05000000000000000000" pitchFamily="2" charset="2"/>
              <a:buChar char="Ø"/>
            </a:pPr>
            <a:r>
              <a:rPr lang="tr-TR" sz="2400" b="1" dirty="0" smtClean="0">
                <a:latin typeface="Times New Roman" pitchFamily="18" charset="0"/>
                <a:cs typeface="Times New Roman" pitchFamily="18" charset="0"/>
              </a:rPr>
              <a:t>Kapalı ekolojik sistemler </a:t>
            </a:r>
            <a:r>
              <a:rPr lang="tr-TR" sz="2400" dirty="0" smtClean="0">
                <a:latin typeface="Times New Roman" pitchFamily="18" charset="0"/>
                <a:cs typeface="Times New Roman" pitchFamily="18" charset="0"/>
              </a:rPr>
              <a:t>içerisinde dış dünyadan bağımsız olarak birçok bitki yetiştirilebilir. </a:t>
            </a:r>
          </a:p>
          <a:p>
            <a:pPr algn="just">
              <a:buFont typeface="Wingdings" panose="05000000000000000000" pitchFamily="2" charset="2"/>
              <a:buChar char="Ø"/>
            </a:pPr>
            <a:r>
              <a:rPr lang="tr-TR" sz="2400" dirty="0" smtClean="0">
                <a:latin typeface="Times New Roman" pitchFamily="18" charset="0"/>
                <a:cs typeface="Times New Roman" pitchFamily="18" charset="0"/>
              </a:rPr>
              <a:t>Bu gibi teknolojik sistemler ileride özellikle uzun uzay uçuşlarında ve uzay istasyonlarında hayat kurtarıcı olabilir.</a:t>
            </a:r>
          </a:p>
        </p:txBody>
      </p:sp>
      <p:pic>
        <p:nvPicPr>
          <p:cNvPr id="8" name="Picture 7" descr="http://upload.wikimedia.org/wikipedia/commons/thumb/d/d3/Biosphere2_1.jpg/300px-Biosphere2_1.jpg"/>
          <p:cNvPicPr/>
          <p:nvPr/>
        </p:nvPicPr>
        <p:blipFill rotWithShape="1">
          <a:blip r:embed="rId2">
            <a:extLst>
              <a:ext uri="{28A0092B-C50C-407E-A947-70E740481C1C}">
                <a14:useLocalDpi xmlns:a14="http://schemas.microsoft.com/office/drawing/2010/main" val="0"/>
              </a:ext>
            </a:extLst>
          </a:blip>
          <a:srcRect t="22739"/>
          <a:stretch/>
        </p:blipFill>
        <p:spPr bwMode="auto">
          <a:xfrm>
            <a:off x="1907704" y="2994417"/>
            <a:ext cx="5062236" cy="3262227"/>
          </a:xfrm>
          <a:prstGeom prst="rect">
            <a:avLst/>
          </a:prstGeom>
          <a:noFill/>
          <a:ln>
            <a:noFill/>
          </a:ln>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30</a:t>
            </a:fld>
            <a:endParaRPr lang="en-US" dirty="0"/>
          </a:p>
        </p:txBody>
      </p:sp>
    </p:spTree>
    <p:extLst>
      <p:ext uri="{BB962C8B-B14F-4D97-AF65-F5344CB8AC3E}">
        <p14:creationId xmlns:p14="http://schemas.microsoft.com/office/powerpoint/2010/main" val="157899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smtClean="0"/>
              <a:t>Gelişen Teknolojiler (Biyomedikal)</a:t>
            </a:r>
          </a:p>
        </p:txBody>
      </p:sp>
      <p:sp>
        <p:nvSpPr>
          <p:cNvPr id="11268" name="Content Placeholder 4"/>
          <p:cNvSpPr>
            <a:spLocks noGrp="1"/>
          </p:cNvSpPr>
          <p:nvPr>
            <p:ph sz="quarter" idx="1"/>
          </p:nvPr>
        </p:nvSpPr>
        <p:spPr>
          <a:xfrm>
            <a:off x="457200" y="1340768"/>
            <a:ext cx="8219256" cy="4816192"/>
          </a:xfrm>
        </p:spPr>
        <p:txBody>
          <a:bodyPr/>
          <a:lstStyle/>
          <a:p>
            <a:pPr algn="just">
              <a:buFont typeface="Wingdings" panose="05000000000000000000" pitchFamily="2" charset="2"/>
              <a:buChar char="Ø"/>
            </a:pPr>
            <a:r>
              <a:rPr lang="tr-TR" sz="2400" dirty="0" smtClean="0">
                <a:latin typeface="Times New Roman" pitchFamily="18" charset="0"/>
                <a:cs typeface="Times New Roman" pitchFamily="18" charset="0"/>
              </a:rPr>
              <a:t>İnsan vücudunda eksik olan veya zarar görmüş bir biyolojik yapıyı değiştirmek ve gerektiği durumlarda işlevini artırmak için </a:t>
            </a:r>
            <a:r>
              <a:rPr lang="tr-TR" sz="2400" b="1" dirty="0" smtClean="0">
                <a:latin typeface="Times New Roman" pitchFamily="18" charset="0"/>
                <a:cs typeface="Times New Roman" pitchFamily="18" charset="0"/>
              </a:rPr>
              <a:t>implant </a:t>
            </a:r>
            <a:r>
              <a:rPr lang="tr-TR" sz="2400" dirty="0" smtClean="0">
                <a:latin typeface="Times New Roman" pitchFamily="18" charset="0"/>
                <a:cs typeface="Times New Roman" pitchFamily="18" charset="0"/>
              </a:rPr>
              <a:t>kullanılmaktadır.</a:t>
            </a:r>
          </a:p>
        </p:txBody>
      </p:sp>
      <p:pic>
        <p:nvPicPr>
          <p:cNvPr id="7" name="Picture 6" descr="http://upload.wikimedia.org/wikipedia/en/thumb/8/89/X-ray3.jpg/250px-X-ray3.jpg"/>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597621"/>
            <a:ext cx="1926463" cy="3495675"/>
          </a:xfrm>
          <a:prstGeom prst="rect">
            <a:avLst/>
          </a:prstGeom>
          <a:noFill/>
          <a:ln>
            <a:noFill/>
          </a:ln>
        </p:spPr>
      </p:pic>
      <p:pic>
        <p:nvPicPr>
          <p:cNvPr id="3074" name="Picture 2" descr="http://www.ilkererdogan.com/yuklenen/implant4.jpg"/>
          <p:cNvPicPr>
            <a:picLocks noChangeAspect="1" noChangeArrowheads="1"/>
          </p:cNvPicPr>
          <p:nvPr/>
        </p:nvPicPr>
        <p:blipFill rotWithShape="1">
          <a:blip r:embed="rId3">
            <a:extLst>
              <a:ext uri="{28A0092B-C50C-407E-A947-70E740481C1C}">
                <a14:useLocalDpi xmlns:a14="http://schemas.microsoft.com/office/drawing/2010/main" val="0"/>
              </a:ext>
            </a:extLst>
          </a:blip>
          <a:srcRect l="41531" t="12233" b="22447"/>
          <a:stretch/>
        </p:blipFill>
        <p:spPr bwMode="auto">
          <a:xfrm>
            <a:off x="1564258" y="3421533"/>
            <a:ext cx="3079750" cy="18478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31</a:t>
            </a:fld>
            <a:endParaRPr lang="en-US" dirty="0"/>
          </a:p>
        </p:txBody>
      </p:sp>
    </p:spTree>
    <p:extLst>
      <p:ext uri="{BB962C8B-B14F-4D97-AF65-F5344CB8AC3E}">
        <p14:creationId xmlns:p14="http://schemas.microsoft.com/office/powerpoint/2010/main" val="811868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smtClean="0"/>
              <a:t>Gelişen Teknolojiler </a:t>
            </a:r>
            <a:r>
              <a:rPr lang="tr-TR" dirty="0"/>
              <a:t>(</a:t>
            </a:r>
            <a:r>
              <a:rPr lang="tr-TR" dirty="0" smtClean="0"/>
              <a:t>Biyomedikal)</a:t>
            </a:r>
          </a:p>
        </p:txBody>
      </p:sp>
      <p:sp>
        <p:nvSpPr>
          <p:cNvPr id="11268" name="Content Placeholder 4"/>
          <p:cNvSpPr>
            <a:spLocks noGrp="1"/>
          </p:cNvSpPr>
          <p:nvPr>
            <p:ph sz="quarter" idx="1"/>
          </p:nvPr>
        </p:nvSpPr>
        <p:spPr>
          <a:xfrm>
            <a:off x="457200" y="1268760"/>
            <a:ext cx="8229600" cy="4888200"/>
          </a:xfrm>
        </p:spPr>
        <p:txBody>
          <a:bodyPr/>
          <a:lstStyle/>
          <a:p>
            <a:pPr algn="just">
              <a:buFont typeface="Wingdings" panose="05000000000000000000" pitchFamily="2" charset="2"/>
              <a:buChar char="Ø"/>
            </a:pPr>
            <a:r>
              <a:rPr lang="tr-TR" sz="2400" dirty="0" smtClean="0">
                <a:latin typeface="Times New Roman" pitchFamily="18" charset="0"/>
                <a:cs typeface="Times New Roman" pitchFamily="18" charset="0"/>
              </a:rPr>
              <a:t>İnsan vücudunda eksik olan organların yerini alması için </a:t>
            </a:r>
            <a:r>
              <a:rPr lang="tr-TR" sz="2400" b="1" dirty="0" smtClean="0">
                <a:latin typeface="Times New Roman" pitchFamily="18" charset="0"/>
                <a:cs typeface="Times New Roman" pitchFamily="18" charset="0"/>
              </a:rPr>
              <a:t>protezler</a:t>
            </a:r>
            <a:r>
              <a:rPr lang="tr-TR" sz="2400" dirty="0" smtClean="0">
                <a:latin typeface="Times New Roman" pitchFamily="18" charset="0"/>
                <a:cs typeface="Times New Roman" pitchFamily="18" charset="0"/>
              </a:rPr>
              <a:t> kullanılmaktadır. </a:t>
            </a:r>
          </a:p>
          <a:p>
            <a:pPr algn="just">
              <a:buFont typeface="Wingdings" panose="05000000000000000000" pitchFamily="2" charset="2"/>
              <a:buChar char="Ø"/>
            </a:pPr>
            <a:r>
              <a:rPr lang="tr-TR" sz="2400" dirty="0" smtClean="0">
                <a:latin typeface="Times New Roman" pitchFamily="18" charset="0"/>
                <a:cs typeface="Times New Roman" pitchFamily="18" charset="0"/>
              </a:rPr>
              <a:t>Protezler üzerine yapılan çalışmalar hem mekanik araçların hem de insan vücudundaki kemik, kas ve sinir yapısının çalışma prensiplerini içermelidir. </a:t>
            </a:r>
          </a:p>
          <a:p>
            <a:pPr algn="just">
              <a:buFont typeface="Wingdings" panose="05000000000000000000" pitchFamily="2" charset="2"/>
              <a:buChar char="Ø"/>
            </a:pPr>
            <a:r>
              <a:rPr lang="tr-TR" sz="2400" dirty="0" smtClean="0">
                <a:latin typeface="Times New Roman" pitchFamily="18" charset="0"/>
                <a:cs typeface="Times New Roman" pitchFamily="18" charset="0"/>
              </a:rPr>
              <a:t>Bu yüzden çalışmalar </a:t>
            </a:r>
            <a:r>
              <a:rPr lang="tr-TR" sz="2400" b="1" dirty="0" smtClean="0">
                <a:latin typeface="Times New Roman" pitchFamily="18" charset="0"/>
                <a:cs typeface="Times New Roman" pitchFamily="18" charset="0"/>
              </a:rPr>
              <a:t>biyomekatronik</a:t>
            </a:r>
            <a:r>
              <a:rPr lang="tr-TR" sz="2400" dirty="0" smtClean="0">
                <a:latin typeface="Times New Roman" pitchFamily="18" charset="0"/>
                <a:cs typeface="Times New Roman" pitchFamily="18" charset="0"/>
              </a:rPr>
              <a:t> alanında yapılmaktadır.</a:t>
            </a:r>
          </a:p>
        </p:txBody>
      </p:sp>
      <p:pic>
        <p:nvPicPr>
          <p:cNvPr id="4098" name="Picture 2" descr="http://1.bp.blogspot.com/-G015LE0D0fQ/TwgiJZCtGTI/AAAAAAAAQsM/A9XrxIyMdFU/s160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718764"/>
            <a:ext cx="3840361" cy="256270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32</a:t>
            </a:fld>
            <a:endParaRPr lang="en-US" dirty="0"/>
          </a:p>
        </p:txBody>
      </p:sp>
    </p:spTree>
    <p:extLst>
      <p:ext uri="{BB962C8B-B14F-4D97-AF65-F5344CB8AC3E}">
        <p14:creationId xmlns:p14="http://schemas.microsoft.com/office/powerpoint/2010/main" val="3411952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smtClean="0"/>
              <a:t>Gelişen Teknolojiler (Enerji)</a:t>
            </a:r>
          </a:p>
        </p:txBody>
      </p:sp>
      <p:sp>
        <p:nvSpPr>
          <p:cNvPr id="11268" name="Content Placeholder 4"/>
          <p:cNvSpPr>
            <a:spLocks noGrp="1"/>
          </p:cNvSpPr>
          <p:nvPr>
            <p:ph sz="quarter" idx="1"/>
          </p:nvPr>
        </p:nvSpPr>
        <p:spPr>
          <a:xfrm>
            <a:off x="457200" y="1219200"/>
            <a:ext cx="8363272" cy="4937760"/>
          </a:xfrm>
        </p:spPr>
        <p:txBody>
          <a:bodyPr/>
          <a:lstStyle/>
          <a:p>
            <a:pPr algn="just">
              <a:buFont typeface="Wingdings" panose="05000000000000000000" pitchFamily="2" charset="2"/>
              <a:buChar char="Ø"/>
            </a:pPr>
            <a:r>
              <a:rPr lang="tr-TR" sz="2400" b="1" dirty="0" smtClean="0">
                <a:latin typeface="Times New Roman" pitchFamily="18" charset="0"/>
                <a:cs typeface="Times New Roman" pitchFamily="18" charset="0"/>
              </a:rPr>
              <a:t>Biyoyakıt</a:t>
            </a:r>
            <a:r>
              <a:rPr lang="tr-TR" sz="2400" dirty="0" smtClean="0">
                <a:latin typeface="Times New Roman" pitchFamily="18" charset="0"/>
                <a:cs typeface="Times New Roman" pitchFamily="18" charset="0"/>
              </a:rPr>
              <a:t>, kısa </a:t>
            </a:r>
            <a:r>
              <a:rPr lang="tr-TR" sz="2400" dirty="0">
                <a:latin typeface="Times New Roman" pitchFamily="18" charset="0"/>
                <a:cs typeface="Times New Roman" pitchFamily="18" charset="0"/>
              </a:rPr>
              <a:t>süre önce yaşamış organizmalar ya da onların metabolik çıktılarından elde </a:t>
            </a:r>
            <a:r>
              <a:rPr lang="tr-TR" sz="2400" dirty="0" smtClean="0">
                <a:latin typeface="Times New Roman" pitchFamily="18" charset="0"/>
                <a:cs typeface="Times New Roman" pitchFamily="18" charset="0"/>
              </a:rPr>
              <a:t>edilen yenilenebilir bir yakıt türüdür. </a:t>
            </a:r>
          </a:p>
          <a:p>
            <a:pPr algn="just">
              <a:buFont typeface="Wingdings" panose="05000000000000000000" pitchFamily="2" charset="2"/>
              <a:buChar char="Ø"/>
            </a:pPr>
            <a:r>
              <a:rPr lang="tr-TR" sz="2400" dirty="0" smtClean="0">
                <a:latin typeface="Times New Roman" pitchFamily="18" charset="0"/>
                <a:cs typeface="Times New Roman" pitchFamily="18" charset="0"/>
              </a:rPr>
              <a:t>Artan petrol fiyatlarının da etkisiyle insanlar tarafından önemi gittikçe daha fazla anlaşılmakta ve bu yüzden de bilimsel olarak dikkat çekmektedir.</a:t>
            </a:r>
            <a:r>
              <a:rPr lang="tr-TR" sz="2400" dirty="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pPr algn="just"/>
            <a:endParaRPr lang="tr-TR" sz="2400" dirty="0" smtClean="0">
              <a:latin typeface="Times New Roman" pitchFamily="18" charset="0"/>
              <a:cs typeface="Times New Roman" pitchFamily="18" charset="0"/>
            </a:endParaRPr>
          </a:p>
          <a:p>
            <a:pPr marL="0" indent="0" algn="just">
              <a:buNone/>
            </a:pPr>
            <a:endParaRPr lang="tr-TR" sz="2000" dirty="0" smtClean="0">
              <a:latin typeface="Times New Roman" pitchFamily="18" charset="0"/>
              <a:cs typeface="Times New Roman" pitchFamily="18" charset="0"/>
            </a:endParaRPr>
          </a:p>
          <a:p>
            <a:pPr marL="0" indent="0" algn="just">
              <a:buNone/>
            </a:pPr>
            <a:r>
              <a:rPr lang="tr-TR" sz="2000" b="1" dirty="0" smtClean="0">
                <a:latin typeface="Times New Roman" pitchFamily="18" charset="0"/>
                <a:cs typeface="Times New Roman" pitchFamily="18" charset="0"/>
              </a:rPr>
              <a:t>Soya fasulyesinden elde edilen </a:t>
            </a:r>
          </a:p>
          <a:p>
            <a:pPr marL="0" indent="0" algn="just">
              <a:buNone/>
            </a:pPr>
            <a:r>
              <a:rPr lang="tr-TR" sz="2000" b="1" dirty="0" smtClean="0">
                <a:latin typeface="Times New Roman" pitchFamily="18" charset="0"/>
                <a:cs typeface="Times New Roman" pitchFamily="18" charset="0"/>
              </a:rPr>
              <a:t>biyodizel yakıt kullanan bir otobüs </a:t>
            </a:r>
          </a:p>
        </p:txBody>
      </p:sp>
      <p:pic>
        <p:nvPicPr>
          <p:cNvPr id="7" name="Picture 6" descr="http://upload.wikimedia.org/wikipedia/commons/thumb/5/5c/Soybeanbus.jpg/220px-Soybeanbus.jpg"/>
          <p:cNvPicPr/>
          <p:nvPr/>
        </p:nvPicPr>
        <p:blipFill>
          <a:blip r:embed="rId2">
            <a:extLst>
              <a:ext uri="{28A0092B-C50C-407E-A947-70E740481C1C}">
                <a14:useLocalDpi xmlns:a14="http://schemas.microsoft.com/office/drawing/2010/main" val="0"/>
              </a:ext>
            </a:extLst>
          </a:blip>
          <a:srcRect/>
          <a:stretch>
            <a:fillRect/>
          </a:stretch>
        </p:blipFill>
        <p:spPr bwMode="auto">
          <a:xfrm>
            <a:off x="4400220" y="3356992"/>
            <a:ext cx="4491891" cy="2899314"/>
          </a:xfrm>
          <a:prstGeom prst="rect">
            <a:avLst/>
          </a:prstGeom>
          <a:noFill/>
          <a:ln>
            <a:noFill/>
          </a:ln>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33</a:t>
            </a:fld>
            <a:endParaRPr lang="en-US" dirty="0"/>
          </a:p>
        </p:txBody>
      </p:sp>
    </p:spTree>
    <p:extLst>
      <p:ext uri="{BB962C8B-B14F-4D97-AF65-F5344CB8AC3E}">
        <p14:creationId xmlns:p14="http://schemas.microsoft.com/office/powerpoint/2010/main" val="263191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smtClean="0"/>
              <a:t>Gelişen Teknolojiler </a:t>
            </a:r>
            <a:r>
              <a:rPr lang="tr-TR" dirty="0"/>
              <a:t>(</a:t>
            </a:r>
            <a:r>
              <a:rPr lang="tr-TR" dirty="0" smtClean="0"/>
              <a:t>Bilişim Teknolojileri)</a:t>
            </a:r>
          </a:p>
        </p:txBody>
      </p:sp>
      <p:sp>
        <p:nvSpPr>
          <p:cNvPr id="11268" name="Content Placeholder 4"/>
          <p:cNvSpPr>
            <a:spLocks noGrp="1"/>
          </p:cNvSpPr>
          <p:nvPr>
            <p:ph sz="quarter" idx="1"/>
          </p:nvPr>
        </p:nvSpPr>
        <p:spPr/>
        <p:txBody>
          <a:bodyPr/>
          <a:lstStyle/>
          <a:p>
            <a:pPr algn="just">
              <a:buFont typeface="Wingdings" panose="05000000000000000000" pitchFamily="2" charset="2"/>
              <a:buChar char="Ø"/>
            </a:pPr>
            <a:r>
              <a:rPr lang="tr-TR" sz="2400" b="1" dirty="0" smtClean="0">
                <a:latin typeface="Times New Roman" pitchFamily="18" charset="0"/>
                <a:cs typeface="Times New Roman" pitchFamily="18" charset="0"/>
              </a:rPr>
              <a:t>Sanal </a:t>
            </a:r>
            <a:r>
              <a:rPr lang="tr-TR" sz="2400" b="1" dirty="0">
                <a:latin typeface="Times New Roman" pitchFamily="18" charset="0"/>
                <a:cs typeface="Times New Roman" pitchFamily="18" charset="0"/>
              </a:rPr>
              <a:t>gerçeklik</a:t>
            </a:r>
            <a:r>
              <a:rPr lang="en-US" sz="2400" b="1" dirty="0">
                <a:latin typeface="Times New Roman" pitchFamily="18" charset="0"/>
                <a:cs typeface="Times New Roman" pitchFamily="18" charset="0"/>
              </a:rPr>
              <a:t>,</a:t>
            </a:r>
            <a:r>
              <a:rPr lang="tr-TR"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bilgisayar </a:t>
            </a:r>
            <a:r>
              <a:rPr lang="tr-TR" sz="2400" dirty="0" smtClean="0">
                <a:latin typeface="Times New Roman" pitchFamily="18" charset="0"/>
                <a:cs typeface="Times New Roman" pitchFamily="18" charset="0"/>
              </a:rPr>
              <a:t>simulasyonları </a:t>
            </a:r>
            <a:r>
              <a:rPr lang="tr-TR" sz="2400" dirty="0">
                <a:latin typeface="Times New Roman" pitchFamily="18" charset="0"/>
                <a:cs typeface="Times New Roman" pitchFamily="18" charset="0"/>
              </a:rPr>
              <a:t>ile fiziksel olarak bir yerde bulunma hissini yaratır. </a:t>
            </a:r>
            <a:endParaRPr lang="tr-TR" sz="2400" dirty="0" smtClean="0">
              <a:latin typeface="Times New Roman" pitchFamily="18" charset="0"/>
              <a:cs typeface="Times New Roman" pitchFamily="18" charset="0"/>
            </a:endParaRPr>
          </a:p>
          <a:p>
            <a:pPr algn="just">
              <a:buFont typeface="Wingdings" panose="05000000000000000000" pitchFamily="2" charset="2"/>
              <a:buChar char="Ø"/>
            </a:pPr>
            <a:r>
              <a:rPr lang="tr-TR" sz="2400" dirty="0" smtClean="0">
                <a:latin typeface="Times New Roman" pitchFamily="18" charset="0"/>
                <a:cs typeface="Times New Roman" pitchFamily="18" charset="0"/>
              </a:rPr>
              <a:t>Bu </a:t>
            </a:r>
            <a:r>
              <a:rPr lang="tr-TR" sz="2400" dirty="0">
                <a:latin typeface="Times New Roman" pitchFamily="18" charset="0"/>
                <a:cs typeface="Times New Roman" pitchFamily="18" charset="0"/>
              </a:rPr>
              <a:t>bilgisayarlar kullanılarak sanal ortamlara girmek ve bu </a:t>
            </a:r>
            <a:r>
              <a:rPr lang="tr-TR" sz="2400" dirty="0" smtClean="0">
                <a:latin typeface="Times New Roman" pitchFamily="18" charset="0"/>
                <a:cs typeface="Times New Roman" pitchFamily="18" charset="0"/>
              </a:rPr>
              <a:t>ortamları </a:t>
            </a:r>
            <a:r>
              <a:rPr lang="tr-TR" sz="2400" dirty="0">
                <a:latin typeface="Times New Roman" pitchFamily="18" charset="0"/>
                <a:cs typeface="Times New Roman" pitchFamily="18" charset="0"/>
              </a:rPr>
              <a:t>keşfetmek mümkündür</a:t>
            </a:r>
            <a:r>
              <a:rPr lang="tr-TR" sz="2400" dirty="0" smtClean="0">
                <a:latin typeface="Times New Roman" pitchFamily="18" charset="0"/>
                <a:cs typeface="Times New Roman" pitchFamily="18" charset="0"/>
              </a:rPr>
              <a:t>.</a:t>
            </a:r>
          </a:p>
          <a:p>
            <a:pPr algn="just">
              <a:buFont typeface="Wingdings" panose="05000000000000000000" pitchFamily="2" charset="2"/>
              <a:buChar char="Ø"/>
            </a:pPr>
            <a:endParaRPr lang="tr-TR" sz="2400" dirty="0" smtClean="0">
              <a:latin typeface="Times New Roman" pitchFamily="18" charset="0"/>
              <a:cs typeface="Times New Roman" pitchFamily="18" charset="0"/>
            </a:endParaRPr>
          </a:p>
          <a:p>
            <a:pPr algn="just">
              <a:buFont typeface="Wingdings" panose="05000000000000000000" pitchFamily="2" charset="2"/>
              <a:buChar char="Ø"/>
            </a:pPr>
            <a:endParaRPr lang="tr-TR" sz="2400" dirty="0"/>
          </a:p>
          <a:p>
            <a:pPr marL="274638" lvl="1" indent="0" algn="just">
              <a:buNone/>
            </a:pPr>
            <a:endParaRPr lang="tr-TR" sz="2000" b="1" dirty="0" smtClean="0">
              <a:solidFill>
                <a:schemeClr val="tx1"/>
              </a:solidFill>
              <a:latin typeface="Times New Roman" pitchFamily="18" charset="0"/>
              <a:cs typeface="Times New Roman" pitchFamily="18" charset="0"/>
            </a:endParaRPr>
          </a:p>
          <a:p>
            <a:pPr marL="274638" lvl="1" indent="0" algn="just">
              <a:buNone/>
            </a:pPr>
            <a:r>
              <a:rPr lang="tr-TR" sz="2000" b="1" dirty="0" smtClean="0">
                <a:solidFill>
                  <a:schemeClr val="tx1"/>
                </a:solidFill>
                <a:latin typeface="Times New Roman" pitchFamily="18" charset="0"/>
                <a:cs typeface="Times New Roman" pitchFamily="18" charset="0"/>
              </a:rPr>
              <a:t>Askeri amaçlı olarak sanal </a:t>
            </a:r>
          </a:p>
          <a:p>
            <a:pPr marL="274638" lvl="1" indent="0" algn="just">
              <a:buNone/>
            </a:pPr>
            <a:r>
              <a:rPr lang="tr-TR" sz="2000" b="1" dirty="0" smtClean="0">
                <a:solidFill>
                  <a:schemeClr val="tx1"/>
                </a:solidFill>
                <a:latin typeface="Times New Roman" pitchFamily="18" charset="0"/>
                <a:cs typeface="Times New Roman" pitchFamily="18" charset="0"/>
              </a:rPr>
              <a:t>paraşütle atlama programı</a:t>
            </a:r>
            <a:endParaRPr lang="en-US" sz="2000" b="1" dirty="0">
              <a:solidFill>
                <a:schemeClr val="tx1"/>
              </a:solidFill>
              <a:latin typeface="Times New Roman" pitchFamily="18" charset="0"/>
              <a:cs typeface="Times New Roman" pitchFamily="18" charset="0"/>
            </a:endParaRPr>
          </a:p>
        </p:txBody>
      </p:sp>
      <p:pic>
        <p:nvPicPr>
          <p:cNvPr id="7" name="Content Placeholder 5" descr="Figure 8I.jpg"/>
          <p:cNvPicPr>
            <a:picLocks noChangeAspect="1"/>
          </p:cNvPicPr>
          <p:nvPr/>
        </p:nvPicPr>
        <p:blipFill>
          <a:blip r:embed="rId2"/>
          <a:srcRect/>
          <a:stretch>
            <a:fillRect/>
          </a:stretch>
        </p:blipFill>
        <p:spPr bwMode="auto">
          <a:xfrm>
            <a:off x="4006143" y="3068960"/>
            <a:ext cx="4527969" cy="287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34</a:t>
            </a:fld>
            <a:endParaRPr lang="en-US" dirty="0"/>
          </a:p>
        </p:txBody>
      </p:sp>
    </p:spTree>
    <p:extLst>
      <p:ext uri="{BB962C8B-B14F-4D97-AF65-F5344CB8AC3E}">
        <p14:creationId xmlns:p14="http://schemas.microsoft.com/office/powerpoint/2010/main" val="2838761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smtClean="0"/>
              <a:t>Gelişen Teknolojiler </a:t>
            </a:r>
            <a:r>
              <a:rPr lang="tr-TR" dirty="0"/>
              <a:t>(</a:t>
            </a:r>
            <a:r>
              <a:rPr lang="tr-TR" dirty="0" smtClean="0"/>
              <a:t>Bilişim Teknolojileri)</a:t>
            </a:r>
          </a:p>
        </p:txBody>
      </p:sp>
      <p:sp>
        <p:nvSpPr>
          <p:cNvPr id="11268" name="Content Placeholder 4"/>
          <p:cNvSpPr>
            <a:spLocks noGrp="1"/>
          </p:cNvSpPr>
          <p:nvPr>
            <p:ph sz="quarter" idx="1"/>
          </p:nvPr>
        </p:nvSpPr>
        <p:spPr/>
        <p:txBody>
          <a:bodyPr/>
          <a:lstStyle/>
          <a:p>
            <a:pPr algn="just">
              <a:buFont typeface="Wingdings" panose="05000000000000000000" pitchFamily="2" charset="2"/>
              <a:buChar char="Ø"/>
            </a:pPr>
            <a:endParaRPr lang="tr-TR" sz="2400" dirty="0" smtClean="0"/>
          </a:p>
          <a:p>
            <a:pPr algn="just">
              <a:buFont typeface="Wingdings" panose="05000000000000000000" pitchFamily="2" charset="2"/>
              <a:buChar char="Ø"/>
            </a:pPr>
            <a:r>
              <a:rPr lang="tr-TR" sz="2400" dirty="0" smtClean="0"/>
              <a:t>En </a:t>
            </a:r>
            <a:r>
              <a:rPr lang="tr-TR" sz="2400" dirty="0"/>
              <a:t>hızlı gelişen alanlardan biri </a:t>
            </a:r>
            <a:r>
              <a:rPr lang="tr-TR" sz="2400" dirty="0" smtClean="0"/>
              <a:t>de </a:t>
            </a:r>
            <a:r>
              <a:rPr lang="tr-TR" sz="2400" b="1" dirty="0" smtClean="0"/>
              <a:t>giyilebilir teknolojilerdir. </a:t>
            </a:r>
          </a:p>
          <a:p>
            <a:pPr algn="just">
              <a:buFont typeface="Wingdings" panose="05000000000000000000" pitchFamily="2" charset="2"/>
              <a:buChar char="Ø"/>
            </a:pPr>
            <a:r>
              <a:rPr lang="tr-TR" sz="2400" dirty="0" smtClean="0">
                <a:latin typeface="Times New Roman" pitchFamily="18" charset="0"/>
                <a:cs typeface="Times New Roman" pitchFamily="18" charset="0"/>
              </a:rPr>
              <a:t>Üzerimizde taşıdığımız ve sensörler aracılığı ile bazı verileri toplayıp bunları kendileri veya başka cihaz ve sistemlerle işleyerek hayatımızı kolaylaştırmayı amaçlamaktadırlar.</a:t>
            </a:r>
          </a:p>
          <a:p>
            <a:pPr algn="just">
              <a:buFont typeface="Wingdings" panose="05000000000000000000" pitchFamily="2" charset="2"/>
              <a:buChar char="Ø"/>
            </a:pPr>
            <a:r>
              <a:rPr lang="tr-TR" sz="2400" dirty="0" smtClean="0">
                <a:latin typeface="Times New Roman" pitchFamily="18" charset="0"/>
                <a:cs typeface="Times New Roman" pitchFamily="18" charset="0"/>
              </a:rPr>
              <a:t>Akıllı telefonlarla birlikte çalışan saatler, spor markalarının ürettiği ve spor sırasında kalp ritminden terlemeye kadar birçok faktörü analiz ederek antrenman programlarına destek olan bileklikler, hastaların önemli verilerini takip eden cihazlar, bir göz kırpma ile işlem yapabilen akıllı gözlükler örnek olarak verilebilir.</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35</a:t>
            </a:fld>
            <a:endParaRPr lang="en-US" dirty="0"/>
          </a:p>
        </p:txBody>
      </p:sp>
    </p:spTree>
    <p:extLst>
      <p:ext uri="{BB962C8B-B14F-4D97-AF65-F5344CB8AC3E}">
        <p14:creationId xmlns:p14="http://schemas.microsoft.com/office/powerpoint/2010/main" val="252520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smtClean="0"/>
              <a:t>Gelişen Teknolojiler </a:t>
            </a:r>
            <a:r>
              <a:rPr lang="tr-TR" dirty="0"/>
              <a:t>(</a:t>
            </a:r>
            <a:r>
              <a:rPr lang="tr-TR" dirty="0" smtClean="0"/>
              <a:t>Bilişim Teknolojileri)</a:t>
            </a:r>
          </a:p>
        </p:txBody>
      </p:sp>
      <p:sp>
        <p:nvSpPr>
          <p:cNvPr id="11268" name="Content Placeholder 4"/>
          <p:cNvSpPr>
            <a:spLocks noGrp="1"/>
          </p:cNvSpPr>
          <p:nvPr>
            <p:ph sz="quarter" idx="1"/>
          </p:nvPr>
        </p:nvSpPr>
        <p:spPr>
          <a:xfrm>
            <a:off x="405524" y="1299552"/>
            <a:ext cx="8270932" cy="1049328"/>
          </a:xfrm>
        </p:spPr>
        <p:txBody>
          <a:bodyPr/>
          <a:lstStyle/>
          <a:p>
            <a:pPr algn="just">
              <a:buFont typeface="Wingdings" panose="05000000000000000000" pitchFamily="2" charset="2"/>
              <a:buChar char="Ø"/>
            </a:pPr>
            <a:r>
              <a:rPr lang="tr-TR" sz="2400" b="1" dirty="0" smtClean="0">
                <a:latin typeface="Times New Roman" pitchFamily="18" charset="0"/>
                <a:cs typeface="Times New Roman" pitchFamily="18" charset="0"/>
              </a:rPr>
              <a:t>Biyolojik </a:t>
            </a:r>
            <a:r>
              <a:rPr lang="tr-TR" sz="2400" b="1" dirty="0">
                <a:latin typeface="Times New Roman" pitchFamily="18" charset="0"/>
                <a:cs typeface="Times New Roman" pitchFamily="18" charset="0"/>
              </a:rPr>
              <a:t>geri besleme araçları</a:t>
            </a:r>
            <a:r>
              <a:rPr lang="tr-TR" sz="2400" dirty="0">
                <a:latin typeface="Times New Roman" pitchFamily="18" charset="0"/>
                <a:cs typeface="Times New Roman" pitchFamily="18" charset="0"/>
              </a:rPr>
              <a:t> beyin dalgaları ve vücut hareketlerini bilgisayar girdilerine çevirir</a:t>
            </a:r>
            <a:r>
              <a:rPr lang="tr-TR" sz="2400" dirty="0" smtClean="0">
                <a:latin typeface="Times New Roman" pitchFamily="18" charset="0"/>
                <a:cs typeface="Times New Roman" pitchFamily="18" charset="0"/>
              </a:rPr>
              <a:t>. </a:t>
            </a:r>
            <a:endParaRPr lang="tr-TR" sz="2400" dirty="0">
              <a:latin typeface="Times New Roman" pitchFamily="18" charset="0"/>
              <a:cs typeface="Times New Roman" pitchFamily="18" charset="0"/>
            </a:endParaRPr>
          </a:p>
        </p:txBody>
      </p:sp>
      <p:pic>
        <p:nvPicPr>
          <p:cNvPr id="9" name="Picture 2" descr="http://www.techno-labs.com/image/index/787/hawkinghi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663" y="2259226"/>
            <a:ext cx="3085785" cy="385723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36</a:t>
            </a:fld>
            <a:endParaRPr lang="en-US" dirty="0"/>
          </a:p>
        </p:txBody>
      </p:sp>
      <p:sp>
        <p:nvSpPr>
          <p:cNvPr id="7" name="Content Placeholder 4"/>
          <p:cNvSpPr txBox="1">
            <a:spLocks/>
          </p:cNvSpPr>
          <p:nvPr/>
        </p:nvSpPr>
        <p:spPr bwMode="auto">
          <a:xfrm>
            <a:off x="395536" y="2348880"/>
            <a:ext cx="4752528" cy="404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Times New Roman" pitchFamily="18" charset="0"/>
                <a:ea typeface="+mn-ea"/>
                <a:cs typeface="Times New Roman" pitchFamily="18" charset="0"/>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Times New Roman" pitchFamily="18" charset="0"/>
                <a:ea typeface="+mn-ea"/>
                <a:cs typeface="Times New Roman" pitchFamily="18" charset="0"/>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Times New Roman" pitchFamily="18" charset="0"/>
                <a:ea typeface="+mn-ea"/>
                <a:cs typeface="Times New Roman" pitchFamily="18" charset="0"/>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Times New Roman" pitchFamily="18" charset="0"/>
                <a:ea typeface="+mn-ea"/>
                <a:cs typeface="Times New Roman" pitchFamily="18" charset="0"/>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Times New Roman" pitchFamily="18" charset="0"/>
                <a:ea typeface="+mn-ea"/>
                <a:cs typeface="Times New Roman" pitchFamily="18"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just">
              <a:buFont typeface="Wingdings" panose="05000000000000000000" pitchFamily="2" charset="2"/>
              <a:buChar char="Ø"/>
            </a:pPr>
            <a:r>
              <a:rPr lang="tr-TR" sz="2400" dirty="0" smtClean="0"/>
              <a:t>Böyle bir araç kullanan en bilinen örneklerden bir tanesi ünlü fizik profesörü Stephen Hawking’dir. </a:t>
            </a:r>
          </a:p>
          <a:p>
            <a:pPr algn="just">
              <a:buFont typeface="Wingdings" panose="05000000000000000000" pitchFamily="2" charset="2"/>
              <a:buChar char="Ø"/>
            </a:pPr>
            <a:r>
              <a:rPr lang="tr-TR" sz="2400" dirty="0" smtClean="0"/>
              <a:t>Henüz 21 yaşındayken tedavisi olmayan amyotrofik lateral skleroz (ALS) hastalığına yakalanan Hawking tekerlekli sandalyede yaşamaya mahkum oldu.</a:t>
            </a:r>
            <a:endParaRPr lang="tr-TR" sz="2400" dirty="0"/>
          </a:p>
        </p:txBody>
      </p:sp>
    </p:spTree>
    <p:extLst>
      <p:ext uri="{BB962C8B-B14F-4D97-AF65-F5344CB8AC3E}">
        <p14:creationId xmlns:p14="http://schemas.microsoft.com/office/powerpoint/2010/main" val="3441934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smtClean="0"/>
              <a:t>Gelişen Teknolojiler (Bilişim Teknolojileri)</a:t>
            </a:r>
          </a:p>
        </p:txBody>
      </p:sp>
      <p:sp>
        <p:nvSpPr>
          <p:cNvPr id="11268" name="Content Placeholder 4"/>
          <p:cNvSpPr>
            <a:spLocks noGrp="1"/>
          </p:cNvSpPr>
          <p:nvPr>
            <p:ph sz="quarter" idx="1"/>
          </p:nvPr>
        </p:nvSpPr>
        <p:spPr/>
        <p:txBody>
          <a:bodyPr/>
          <a:lstStyle/>
          <a:p>
            <a:pPr algn="just">
              <a:buFont typeface="Wingdings" panose="05000000000000000000" pitchFamily="2" charset="2"/>
              <a:buChar char="Ø"/>
            </a:pPr>
            <a:r>
              <a:rPr lang="tr-TR" sz="2300" dirty="0" smtClean="0">
                <a:latin typeface="Times New Roman" pitchFamily="18" charset="0"/>
                <a:cs typeface="Times New Roman" pitchFamily="18" charset="0"/>
              </a:rPr>
              <a:t>Ekranlarda yapılan bir teknolojik gelişme de </a:t>
            </a:r>
            <a:r>
              <a:rPr lang="tr-TR" sz="2300" b="1" dirty="0" smtClean="0">
                <a:latin typeface="Times New Roman" pitchFamily="18" charset="0"/>
                <a:cs typeface="Times New Roman" pitchFamily="18" charset="0"/>
              </a:rPr>
              <a:t>OLED</a:t>
            </a:r>
            <a:r>
              <a:rPr lang="tr-TR" sz="2300" dirty="0" smtClean="0">
                <a:latin typeface="Times New Roman" pitchFamily="18" charset="0"/>
                <a:cs typeface="Times New Roman" pitchFamily="18" charset="0"/>
              </a:rPr>
              <a:t> (organic light emitting diode-organik ışık emici diyot) olarak adlandırılmaktadır. </a:t>
            </a:r>
          </a:p>
          <a:p>
            <a:pPr algn="just">
              <a:buFont typeface="Wingdings" panose="05000000000000000000" pitchFamily="2" charset="2"/>
              <a:buChar char="Ø"/>
            </a:pPr>
            <a:r>
              <a:rPr lang="tr-TR" sz="2300" dirty="0" smtClean="0">
                <a:latin typeface="Times New Roman" pitchFamily="18" charset="0"/>
                <a:cs typeface="Times New Roman" pitchFamily="18" charset="0"/>
              </a:rPr>
              <a:t>Bu ekranlarda, elektrik akımına bir tepki olarak ışığı emen organik yapıda bir tabaka bulunur. </a:t>
            </a:r>
          </a:p>
          <a:p>
            <a:pPr algn="just">
              <a:buFont typeface="Wingdings" panose="05000000000000000000" pitchFamily="2" charset="2"/>
              <a:buChar char="Ø"/>
            </a:pPr>
            <a:r>
              <a:rPr lang="tr-TR" sz="2300" dirty="0" smtClean="0">
                <a:latin typeface="Times New Roman" pitchFamily="18" charset="0"/>
                <a:cs typeface="Times New Roman" pitchFamily="18" charset="0"/>
              </a:rPr>
              <a:t>Günümüzde bu teknoloji bilgisayar ekranlarında, cep telefonlarında ve avuçiçi bilgisayarlarda kullanılmaktadır.</a:t>
            </a:r>
          </a:p>
        </p:txBody>
      </p:sp>
      <p:pic>
        <p:nvPicPr>
          <p:cNvPr id="9" name="Picture 8" descr="http://upload.wikimedia.org/wikipedia/commons/thumb/f/f2/OLED_EarlyProduct.JPG/220px-OLED_EarlyProduct.JPG"/>
          <p:cNvPicPr/>
          <p:nvPr/>
        </p:nvPicPr>
        <p:blipFill>
          <a:blip r:embed="rId2">
            <a:extLst>
              <a:ext uri="{28A0092B-C50C-407E-A947-70E740481C1C}">
                <a14:useLocalDpi xmlns:a14="http://schemas.microsoft.com/office/drawing/2010/main" val="0"/>
              </a:ext>
            </a:extLst>
          </a:blip>
          <a:srcRect/>
          <a:stretch>
            <a:fillRect/>
          </a:stretch>
        </p:blipFill>
        <p:spPr bwMode="auto">
          <a:xfrm>
            <a:off x="2136744" y="3621823"/>
            <a:ext cx="4491891" cy="2615489"/>
          </a:xfrm>
          <a:prstGeom prst="rect">
            <a:avLst/>
          </a:prstGeom>
          <a:noFill/>
          <a:ln>
            <a:noFill/>
          </a:ln>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37</a:t>
            </a:fld>
            <a:endParaRPr lang="en-US" dirty="0"/>
          </a:p>
        </p:txBody>
      </p:sp>
    </p:spTree>
    <p:extLst>
      <p:ext uri="{BB962C8B-B14F-4D97-AF65-F5344CB8AC3E}">
        <p14:creationId xmlns:p14="http://schemas.microsoft.com/office/powerpoint/2010/main" val="289280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smtClean="0"/>
              <a:t>Gelişen Teknolojiler </a:t>
            </a:r>
            <a:r>
              <a:rPr lang="tr-TR" dirty="0"/>
              <a:t>(</a:t>
            </a:r>
            <a:r>
              <a:rPr lang="tr-TR" dirty="0" smtClean="0"/>
              <a:t>Bilişim Teknolojileri)</a:t>
            </a:r>
          </a:p>
        </p:txBody>
      </p:sp>
      <p:sp>
        <p:nvSpPr>
          <p:cNvPr id="11268" name="Content Placeholder 4"/>
          <p:cNvSpPr>
            <a:spLocks noGrp="1"/>
          </p:cNvSpPr>
          <p:nvPr>
            <p:ph sz="quarter" idx="1"/>
          </p:nvPr>
        </p:nvSpPr>
        <p:spPr>
          <a:xfrm>
            <a:off x="323528" y="1219200"/>
            <a:ext cx="8507288" cy="4937760"/>
          </a:xfrm>
        </p:spPr>
        <p:txBody>
          <a:bodyPr/>
          <a:lstStyle/>
          <a:p>
            <a:pPr algn="just">
              <a:buFont typeface="Wingdings" panose="05000000000000000000" pitchFamily="2" charset="2"/>
              <a:buChar char="Ø"/>
            </a:pPr>
            <a:r>
              <a:rPr lang="tr-TR" sz="2400" dirty="0" smtClean="0">
                <a:latin typeface="Times New Roman" pitchFamily="18" charset="0"/>
                <a:cs typeface="Times New Roman" pitchFamily="18" charset="0"/>
              </a:rPr>
              <a:t>Üç boyutlu görüntülerin yaratılması </a:t>
            </a:r>
            <a:r>
              <a:rPr lang="tr-TR" sz="2400" b="1" dirty="0" smtClean="0">
                <a:latin typeface="Times New Roman" pitchFamily="18" charset="0"/>
                <a:cs typeface="Times New Roman" pitchFamily="18" charset="0"/>
              </a:rPr>
              <a:t>holografi </a:t>
            </a:r>
            <a:r>
              <a:rPr lang="tr-TR" sz="2400" dirty="0" smtClean="0">
                <a:latin typeface="Times New Roman" pitchFamily="18" charset="0"/>
                <a:cs typeface="Times New Roman" pitchFamily="18" charset="0"/>
              </a:rPr>
              <a:t>tekniği ile yapılmaktadır. Oluştutulan üç boyutlu modele </a:t>
            </a:r>
            <a:r>
              <a:rPr lang="tr-TR" sz="2400" b="1" dirty="0" smtClean="0">
                <a:latin typeface="Times New Roman" pitchFamily="18" charset="0"/>
                <a:cs typeface="Times New Roman" pitchFamily="18" charset="0"/>
              </a:rPr>
              <a:t>hologram </a:t>
            </a:r>
            <a:r>
              <a:rPr lang="tr-TR" sz="2400" dirty="0" smtClean="0">
                <a:latin typeface="Times New Roman" pitchFamily="18" charset="0"/>
                <a:cs typeface="Times New Roman" pitchFamily="18" charset="0"/>
              </a:rPr>
              <a:t>denir.</a:t>
            </a:r>
          </a:p>
          <a:p>
            <a:pPr algn="just">
              <a:buFont typeface="Wingdings" panose="05000000000000000000" pitchFamily="2" charset="2"/>
              <a:buChar char="Ø"/>
            </a:pPr>
            <a:r>
              <a:rPr lang="tr-TR" sz="2400" dirty="0" smtClean="0">
                <a:latin typeface="Times New Roman" pitchFamily="18" charset="0"/>
                <a:cs typeface="Times New Roman" pitchFamily="18" charset="0"/>
              </a:rPr>
              <a:t>Japonya’nın büyük pop yıldızı Hatsune Miku, ilk bakışta diğer pop yıldızları gibi görünse de aslında bir hologramdır.</a:t>
            </a:r>
          </a:p>
        </p:txBody>
      </p:sp>
      <p:pic>
        <p:nvPicPr>
          <p:cNvPr id="7" name="Picture 6" descr="http://www.aydinses.com/images/haberler/japonyanin_son_cilginligi_hologram_sarkici.jpg"/>
          <p:cNvPicPr/>
          <p:nvPr/>
        </p:nvPicPr>
        <p:blipFill>
          <a:blip r:embed="rId2">
            <a:extLst>
              <a:ext uri="{28A0092B-C50C-407E-A947-70E740481C1C}">
                <a14:useLocalDpi xmlns:a14="http://schemas.microsoft.com/office/drawing/2010/main" val="0"/>
              </a:ext>
            </a:extLst>
          </a:blip>
          <a:srcRect/>
          <a:stretch>
            <a:fillRect/>
          </a:stretch>
        </p:blipFill>
        <p:spPr bwMode="auto">
          <a:xfrm>
            <a:off x="2647944" y="2923212"/>
            <a:ext cx="3373755" cy="3342323"/>
          </a:xfrm>
          <a:prstGeom prst="rect">
            <a:avLst/>
          </a:prstGeom>
          <a:noFill/>
          <a:ln>
            <a:noFill/>
          </a:ln>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38</a:t>
            </a:fld>
            <a:endParaRPr lang="en-US" dirty="0"/>
          </a:p>
        </p:txBody>
      </p:sp>
    </p:spTree>
    <p:extLst>
      <p:ext uri="{BB962C8B-B14F-4D97-AF65-F5344CB8AC3E}">
        <p14:creationId xmlns:p14="http://schemas.microsoft.com/office/powerpoint/2010/main" val="10739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smtClean="0"/>
              <a:t>Gelişen Teknolojiler </a:t>
            </a:r>
            <a:r>
              <a:rPr lang="tr-TR" dirty="0"/>
              <a:t>(</a:t>
            </a:r>
            <a:r>
              <a:rPr lang="tr-TR" dirty="0" smtClean="0"/>
              <a:t>Ulaşım)</a:t>
            </a:r>
          </a:p>
        </p:txBody>
      </p:sp>
      <p:sp>
        <p:nvSpPr>
          <p:cNvPr id="11268" name="Content Placeholder 4"/>
          <p:cNvSpPr>
            <a:spLocks noGrp="1"/>
          </p:cNvSpPr>
          <p:nvPr>
            <p:ph sz="quarter" idx="1"/>
          </p:nvPr>
        </p:nvSpPr>
        <p:spPr>
          <a:xfrm>
            <a:off x="467544" y="1268760"/>
            <a:ext cx="8260001" cy="4888200"/>
          </a:xfrm>
        </p:spPr>
        <p:txBody>
          <a:bodyPr/>
          <a:lstStyle/>
          <a:p>
            <a:pPr>
              <a:buFont typeface="Wingdings" panose="05000000000000000000" pitchFamily="2" charset="2"/>
              <a:buChar char="Ø"/>
            </a:pPr>
            <a:r>
              <a:rPr lang="tr-TR" sz="2100" b="1" dirty="0" smtClean="0"/>
              <a:t>Kendi başına hareket eden otomobiller</a:t>
            </a:r>
            <a:r>
              <a:rPr lang="tr-TR" sz="2100" dirty="0" smtClean="0"/>
              <a:t> herhangi bir sürücüye ihtiyaç duymadan yollarda gidebilen akıllı</a:t>
            </a:r>
            <a:r>
              <a:rPr lang="tr-TR" sz="2100" dirty="0"/>
              <a:t> </a:t>
            </a:r>
            <a:r>
              <a:rPr lang="tr-TR" sz="2100" dirty="0" smtClean="0"/>
              <a:t>arabaladır. </a:t>
            </a:r>
          </a:p>
          <a:p>
            <a:pPr>
              <a:buFont typeface="Wingdings" panose="05000000000000000000" pitchFamily="2" charset="2"/>
              <a:buChar char="Ø"/>
            </a:pPr>
            <a:r>
              <a:rPr lang="tr-TR" sz="2100" dirty="0" smtClean="0"/>
              <a:t>Araçların üzerinde etrafta neler olduğunu algılayıp karar verebilmesi için birçok algılayıcı bulunmaktadır. İnsanların tek yapması gereken gidilmek istenen yeri belirlemektir. Araç</a:t>
            </a:r>
            <a:r>
              <a:rPr lang="tr-TR" sz="2100" dirty="0"/>
              <a:t>, hem algılayıcılarını hem de küresel konumlandırma sistemini (GPS) kullanarak istenilen yere ulaşımı sağlayacaktır.</a:t>
            </a:r>
          </a:p>
          <a:p>
            <a:pPr>
              <a:buFont typeface="Wingdings" panose="05000000000000000000" pitchFamily="2" charset="2"/>
              <a:buChar char="Ø"/>
            </a:pPr>
            <a:endParaRPr lang="tr-TR" sz="2100" dirty="0" smtClean="0"/>
          </a:p>
        </p:txBody>
      </p:sp>
      <p:pic>
        <p:nvPicPr>
          <p:cNvPr id="7" name="Picture 6" descr="http://upload.wikimedia.org/wikipedia/commons/thumb/6/65/Hands-free_Driving.jpg/220px-Hands-free_Driving.jpg"/>
          <p:cNvPicPr/>
          <p:nvPr/>
        </p:nvPicPr>
        <p:blipFill>
          <a:blip r:embed="rId2">
            <a:extLst>
              <a:ext uri="{28A0092B-C50C-407E-A947-70E740481C1C}">
                <a14:useLocalDpi xmlns:a14="http://schemas.microsoft.com/office/drawing/2010/main" val="0"/>
              </a:ext>
            </a:extLst>
          </a:blip>
          <a:srcRect/>
          <a:stretch>
            <a:fillRect/>
          </a:stretch>
        </p:blipFill>
        <p:spPr bwMode="auto">
          <a:xfrm>
            <a:off x="2196613" y="3643208"/>
            <a:ext cx="4083537" cy="2666112"/>
          </a:xfrm>
          <a:prstGeom prst="rect">
            <a:avLst/>
          </a:prstGeom>
          <a:noFill/>
          <a:ln>
            <a:noFill/>
          </a:ln>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39</a:t>
            </a:fld>
            <a:endParaRPr lang="en-US" dirty="0"/>
          </a:p>
        </p:txBody>
      </p:sp>
    </p:spTree>
    <p:extLst>
      <p:ext uri="{BB962C8B-B14F-4D97-AF65-F5344CB8AC3E}">
        <p14:creationId xmlns:p14="http://schemas.microsoft.com/office/powerpoint/2010/main" val="53215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a:t>Bilişim Sistemlerinde Güvenlik</a:t>
            </a:r>
            <a:endParaRPr lang="tr-TR" altLang="en-US" dirty="0" smtClean="0">
              <a:solidFill>
                <a:srgbClr val="0070C0"/>
              </a:solidFill>
            </a:endParaRPr>
          </a:p>
        </p:txBody>
      </p:sp>
      <p:sp>
        <p:nvSpPr>
          <p:cNvPr id="11268" name="Content Placeholder 4"/>
          <p:cNvSpPr>
            <a:spLocks noGrp="1"/>
          </p:cNvSpPr>
          <p:nvPr>
            <p:ph sz="quarter" idx="1"/>
          </p:nvPr>
        </p:nvSpPr>
        <p:spPr>
          <a:xfrm>
            <a:off x="539552" y="1412776"/>
            <a:ext cx="8136904" cy="4824536"/>
          </a:xfrm>
        </p:spPr>
        <p:txBody>
          <a:bodyPr/>
          <a:lstStyle/>
          <a:p>
            <a:pPr>
              <a:buFont typeface="Wingdings" pitchFamily="2" charset="2"/>
              <a:buChar char="Ø"/>
            </a:pPr>
            <a:r>
              <a:rPr lang="tr-TR" altLang="en-US" sz="2400" dirty="0"/>
              <a:t>Para hırsızlığı, yazılıma zarar verilmesi, bilgi çalınması, bilgiye zarar verilmesi, servislerin izinsiz kullanılması, zarar vermeden güvenlik ihlali, sistemlerin kısmen veya tamamen devre dışı kalması </a:t>
            </a:r>
            <a:r>
              <a:rPr lang="tr-TR" altLang="en-US" sz="2400" dirty="0" smtClean="0"/>
              <a:t>sebebiyle saldırılar </a:t>
            </a:r>
            <a:r>
              <a:rPr lang="tr-TR" altLang="en-US" sz="2400" dirty="0"/>
              <a:t>gerçekleştirilebilir.</a:t>
            </a:r>
          </a:p>
          <a:p>
            <a:pPr>
              <a:buFont typeface="Wingdings" pitchFamily="2" charset="2"/>
              <a:buChar char="Ø"/>
            </a:pPr>
            <a:endParaRPr lang="tr-TR" altLang="en-US" sz="2400" dirty="0" smtClean="0">
              <a:solidFill>
                <a:schemeClr val="tx1"/>
              </a:solidFill>
            </a:endParaRPr>
          </a:p>
          <a:p>
            <a:pPr>
              <a:buFont typeface="Wingdings" pitchFamily="2" charset="2"/>
              <a:buChar char="Ø"/>
            </a:pPr>
            <a:r>
              <a:rPr lang="tr-TR" altLang="en-US" sz="2400" dirty="0" smtClean="0">
                <a:solidFill>
                  <a:schemeClr val="tx1"/>
                </a:solidFill>
              </a:rPr>
              <a:t>Kurum </a:t>
            </a:r>
            <a:r>
              <a:rPr lang="tr-TR" altLang="en-US" sz="2400" dirty="0">
                <a:solidFill>
                  <a:schemeClr val="tx1"/>
                </a:solidFill>
              </a:rPr>
              <a:t>ve şahısların sahip oldukları tüm değer ve bilgilere izinsiz erişmek, zarar vermek, maddi/manevi kazanç sağlamak için bilişim sistemleri kullanılarak yapılan her türlü hareket </a:t>
            </a:r>
            <a:r>
              <a:rPr lang="tr-TR" altLang="en-US" sz="2400" b="1" dirty="0">
                <a:solidFill>
                  <a:schemeClr val="tx1"/>
                </a:solidFill>
              </a:rPr>
              <a:t>dijital saldırı </a:t>
            </a:r>
            <a:r>
              <a:rPr lang="tr-TR" altLang="en-US" sz="2400" dirty="0">
                <a:solidFill>
                  <a:schemeClr val="tx1"/>
                </a:solidFill>
              </a:rPr>
              <a:t>olarak tanımlanabilir. </a:t>
            </a:r>
            <a:endParaRPr lang="tr-TR" altLang="en-US" sz="2700" dirty="0">
              <a:solidFill>
                <a:schemeClr val="tx1"/>
              </a:solidFill>
            </a:endParaRPr>
          </a:p>
          <a:p>
            <a:pPr lvl="1">
              <a:buFont typeface="Wingdings" pitchFamily="2" charset="2"/>
              <a:buChar char="Ø"/>
            </a:pPr>
            <a:endParaRPr lang="tr-TR" altLang="en-US" sz="2400" dirty="0">
              <a:solidFill>
                <a:schemeClr val="tx1"/>
              </a:solidFill>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4</a:t>
            </a:fld>
            <a:endParaRPr lang="en-US" dirty="0"/>
          </a:p>
        </p:txBody>
      </p:sp>
    </p:spTree>
    <p:extLst>
      <p:ext uri="{BB962C8B-B14F-4D97-AF65-F5344CB8AC3E}">
        <p14:creationId xmlns:p14="http://schemas.microsoft.com/office/powerpoint/2010/main" val="160865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a:t>Gelişen Teknolojiler </a:t>
            </a:r>
            <a:r>
              <a:rPr lang="tr-TR" dirty="0" smtClean="0"/>
              <a:t>(Yapay Zeka)</a:t>
            </a:r>
          </a:p>
        </p:txBody>
      </p:sp>
      <p:sp>
        <p:nvSpPr>
          <p:cNvPr id="11268" name="Content Placeholder 4"/>
          <p:cNvSpPr>
            <a:spLocks noGrp="1"/>
          </p:cNvSpPr>
          <p:nvPr>
            <p:ph sz="quarter" idx="1"/>
          </p:nvPr>
        </p:nvSpPr>
        <p:spPr/>
        <p:txBody>
          <a:bodyPr/>
          <a:lstStyle/>
          <a:p>
            <a:pPr algn="just">
              <a:buFont typeface="Wingdings" panose="05000000000000000000" pitchFamily="2" charset="2"/>
              <a:buChar char="Ø"/>
            </a:pPr>
            <a:endParaRPr lang="tr-TR" sz="2400" b="1" dirty="0" smtClean="0">
              <a:latin typeface="Times New Roman" pitchFamily="18" charset="0"/>
              <a:cs typeface="Times New Roman" pitchFamily="18" charset="0"/>
            </a:endParaRPr>
          </a:p>
          <a:p>
            <a:pPr algn="just">
              <a:buFont typeface="Wingdings" panose="05000000000000000000" pitchFamily="2" charset="2"/>
              <a:buChar char="Ø"/>
            </a:pPr>
            <a:r>
              <a:rPr lang="tr-TR" sz="2400" b="1" dirty="0" smtClean="0">
                <a:latin typeface="Times New Roman" pitchFamily="18" charset="0"/>
                <a:cs typeface="Times New Roman" pitchFamily="18" charset="0"/>
              </a:rPr>
              <a:t>Yapay zeka (artificial intelligence)</a:t>
            </a:r>
            <a:r>
              <a:rPr lang="tr-TR" sz="2400" dirty="0" smtClean="0">
                <a:latin typeface="Times New Roman" pitchFamily="18" charset="0"/>
                <a:cs typeface="Times New Roman" pitchFamily="18" charset="0"/>
              </a:rPr>
              <a:t>, bilgisayarlarda insan zekasını taklit emeyi amaçlamaktadır. </a:t>
            </a:r>
          </a:p>
          <a:p>
            <a:pPr algn="just">
              <a:buFont typeface="Wingdings" panose="05000000000000000000" pitchFamily="2" charset="2"/>
              <a:buChar char="Ø"/>
            </a:pPr>
            <a:r>
              <a:rPr lang="tr-TR" sz="2400" dirty="0" smtClean="0">
                <a:latin typeface="Times New Roman" pitchFamily="18" charset="0"/>
                <a:cs typeface="Times New Roman" pitchFamily="18" charset="0"/>
              </a:rPr>
              <a:t>Bu konu üzerine çalışmalar günümüzde de devam etmektedir. Geliştirilen yapay zeka programları, insan zekasının bazı özelliklerini taklit edebilmektedir.</a:t>
            </a:r>
          </a:p>
          <a:p>
            <a:pPr algn="just">
              <a:buFont typeface="Wingdings" panose="05000000000000000000" pitchFamily="2" charset="2"/>
              <a:buChar char="Ø"/>
            </a:pPr>
            <a:r>
              <a:rPr lang="en-US" sz="2400" b="1" dirty="0" err="1"/>
              <a:t>Yapay</a:t>
            </a:r>
            <a:r>
              <a:rPr lang="en-US" sz="2400" b="1" dirty="0"/>
              <a:t> s</a:t>
            </a:r>
            <a:r>
              <a:rPr lang="tr-TR" sz="2400" b="1" dirty="0"/>
              <a:t>inir ağları (artificial neural networks)</a:t>
            </a:r>
            <a:r>
              <a:rPr lang="tr-TR" sz="2400" dirty="0"/>
              <a:t>, yapay zekanın bir türü olup insan beyninin yapısını  birbirine bağlı çok sayıda işlemci ile taklit eder</a:t>
            </a:r>
            <a:r>
              <a:rPr lang="en-US" sz="2400" dirty="0"/>
              <a:t>.</a:t>
            </a:r>
            <a:endParaRPr lang="tr-TR" sz="2400" dirty="0"/>
          </a:p>
          <a:p>
            <a:pPr algn="just">
              <a:buFont typeface="Wingdings" panose="05000000000000000000" pitchFamily="2" charset="2"/>
              <a:buChar char="Ø"/>
            </a:pPr>
            <a:r>
              <a:rPr lang="tr-TR" sz="2400" dirty="0"/>
              <a:t>Birbirine bağlanmış işlemciler, insan beynindeki nöronlar gibi davranmaktadır</a:t>
            </a:r>
            <a:r>
              <a:rPr lang="tr-TR" sz="2400" dirty="0" smtClean="0"/>
              <a:t>.</a:t>
            </a:r>
            <a:endParaRPr lang="tr-TR" sz="2400" dirty="0" smtClean="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40</a:t>
            </a:fld>
            <a:endParaRPr lang="en-US" dirty="0"/>
          </a:p>
        </p:txBody>
      </p:sp>
      <p:pic>
        <p:nvPicPr>
          <p:cNvPr id="6" name="Picture 2" descr="C:\Users\Linda\Documents\CAYF\Supplements\Images\SP08\SP08_08M_0135045118.jpg"/>
          <p:cNvPicPr>
            <a:picLocks noChangeAspect="1" noChangeArrowheads="1"/>
          </p:cNvPicPr>
          <p:nvPr/>
        </p:nvPicPr>
        <p:blipFill>
          <a:blip r:embed="rId2" cstate="screen"/>
          <a:srcRect/>
          <a:stretch>
            <a:fillRect/>
          </a:stretch>
        </p:blipFill>
        <p:spPr bwMode="auto">
          <a:xfrm>
            <a:off x="7708515" y="2112"/>
            <a:ext cx="1441614" cy="1645599"/>
          </a:xfrm>
          <a:prstGeom prst="rect">
            <a:avLst/>
          </a:prstGeom>
          <a:noFill/>
        </p:spPr>
      </p:pic>
    </p:spTree>
    <p:extLst>
      <p:ext uri="{BB962C8B-B14F-4D97-AF65-F5344CB8AC3E}">
        <p14:creationId xmlns:p14="http://schemas.microsoft.com/office/powerpoint/2010/main" val="4072674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a:t>Gelişen Teknolojiler (Yapay Zeka)</a:t>
            </a:r>
            <a:endParaRPr lang="tr-TR" dirty="0" smtClean="0"/>
          </a:p>
        </p:txBody>
      </p:sp>
      <p:sp>
        <p:nvSpPr>
          <p:cNvPr id="11268" name="Content Placeholder 4"/>
          <p:cNvSpPr>
            <a:spLocks noGrp="1"/>
          </p:cNvSpPr>
          <p:nvPr>
            <p:ph sz="quarter" idx="1"/>
          </p:nvPr>
        </p:nvSpPr>
        <p:spPr>
          <a:xfrm>
            <a:off x="457200" y="1340768"/>
            <a:ext cx="8229600" cy="4816192"/>
          </a:xfrm>
        </p:spPr>
        <p:txBody>
          <a:bodyPr/>
          <a:lstStyle/>
          <a:p>
            <a:pPr algn="just">
              <a:buFont typeface="Wingdings" panose="05000000000000000000" pitchFamily="2" charset="2"/>
              <a:buChar char="Ø"/>
            </a:pPr>
            <a:endParaRPr lang="tr-TR" sz="2400" dirty="0" smtClean="0">
              <a:latin typeface="Times New Roman" pitchFamily="18" charset="0"/>
              <a:cs typeface="Times New Roman" pitchFamily="18" charset="0"/>
            </a:endParaRPr>
          </a:p>
          <a:p>
            <a:pPr algn="just">
              <a:buFont typeface="Wingdings" panose="05000000000000000000" pitchFamily="2" charset="2"/>
              <a:buChar char="Ø"/>
            </a:pPr>
            <a:r>
              <a:rPr lang="tr-TR" sz="2400" dirty="0" smtClean="0">
                <a:latin typeface="Times New Roman" pitchFamily="18" charset="0"/>
                <a:cs typeface="Times New Roman" pitchFamily="18" charset="0"/>
              </a:rPr>
              <a:t>Bilgisayarlar ile insan zekası karşılaştırılırsa:</a:t>
            </a:r>
          </a:p>
          <a:p>
            <a:pPr lvl="1" algn="just">
              <a:buFont typeface="Courier New" panose="02070309020205020404" pitchFamily="49" charset="0"/>
              <a:buChar char="o"/>
            </a:pPr>
            <a:r>
              <a:rPr lang="tr-TR" sz="2400" dirty="0" smtClean="0">
                <a:solidFill>
                  <a:schemeClr val="tx1"/>
                </a:solidFill>
                <a:latin typeface="Times New Roman" pitchFamily="18" charset="0"/>
                <a:cs typeface="Times New Roman" pitchFamily="18" charset="0"/>
              </a:rPr>
              <a:t>Bilgisayarlar insan beyninden çok daha az girdi kabul etmektedir.</a:t>
            </a:r>
          </a:p>
          <a:p>
            <a:pPr lvl="1" algn="just">
              <a:buFont typeface="Courier New" panose="02070309020205020404" pitchFamily="49" charset="0"/>
              <a:buChar char="o"/>
            </a:pPr>
            <a:r>
              <a:rPr lang="tr-TR" sz="2400" dirty="0" smtClean="0">
                <a:solidFill>
                  <a:schemeClr val="tx1"/>
                </a:solidFill>
                <a:latin typeface="Times New Roman" pitchFamily="18" charset="0"/>
                <a:cs typeface="Times New Roman" pitchFamily="18" charset="0"/>
              </a:rPr>
              <a:t>Bilgisayarlar, model tanıma (pattern recognition) konusunda insan beynine göre daha düşük seviyededir.</a:t>
            </a:r>
          </a:p>
          <a:p>
            <a:pPr lvl="1" algn="just">
              <a:buFont typeface="Courier New" panose="02070309020205020404" pitchFamily="49" charset="0"/>
              <a:buChar char="o"/>
            </a:pPr>
            <a:r>
              <a:rPr lang="tr-TR" sz="2400" dirty="0" smtClean="0">
                <a:solidFill>
                  <a:schemeClr val="tx1"/>
                </a:solidFill>
                <a:latin typeface="Times New Roman" pitchFamily="18" charset="0"/>
                <a:cs typeface="Times New Roman" pitchFamily="18" charset="0"/>
              </a:rPr>
              <a:t>Bilgisayarların işlem yapma kapasitesi insan beynine göre daha fazladır.</a:t>
            </a:r>
          </a:p>
          <a:p>
            <a:pPr lvl="1" algn="just">
              <a:buFont typeface="Courier New" panose="02070309020205020404" pitchFamily="49" charset="0"/>
              <a:buChar char="o"/>
            </a:pPr>
            <a:r>
              <a:rPr lang="tr-TR" sz="2400" dirty="0" smtClean="0">
                <a:solidFill>
                  <a:schemeClr val="tx1"/>
                </a:solidFill>
                <a:latin typeface="Times New Roman" pitchFamily="18" charset="0"/>
                <a:cs typeface="Times New Roman" pitchFamily="18" charset="0"/>
              </a:rPr>
              <a:t>Bilgisayarlar insan beynine göre çok daha kısa sürede çıktı üretebilmektedir.</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41</a:t>
            </a:fld>
            <a:endParaRPr lang="en-US" dirty="0"/>
          </a:p>
        </p:txBody>
      </p:sp>
    </p:spTree>
    <p:extLst>
      <p:ext uri="{BB962C8B-B14F-4D97-AF65-F5344CB8AC3E}">
        <p14:creationId xmlns:p14="http://schemas.microsoft.com/office/powerpoint/2010/main" val="1345852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a:t>Gelişen Teknolojiler (Yapay Zeka)</a:t>
            </a:r>
            <a:endParaRPr lang="tr-TR" dirty="0" smtClean="0"/>
          </a:p>
        </p:txBody>
      </p:sp>
      <p:sp>
        <p:nvSpPr>
          <p:cNvPr id="11268" name="Content Placeholder 4"/>
          <p:cNvSpPr>
            <a:spLocks noGrp="1"/>
          </p:cNvSpPr>
          <p:nvPr>
            <p:ph sz="quarter" idx="1"/>
          </p:nvPr>
        </p:nvSpPr>
        <p:spPr>
          <a:xfrm>
            <a:off x="493712" y="1268760"/>
            <a:ext cx="8182744" cy="4888200"/>
          </a:xfrm>
        </p:spPr>
        <p:txBody>
          <a:bodyPr/>
          <a:lstStyle/>
          <a:p>
            <a:pPr algn="just">
              <a:buFont typeface="Wingdings" panose="05000000000000000000" pitchFamily="2" charset="2"/>
              <a:buChar char="Ø"/>
            </a:pPr>
            <a:r>
              <a:rPr lang="tr-TR" sz="2400" b="1" dirty="0" smtClean="0">
                <a:latin typeface="Times New Roman" pitchFamily="18" charset="0"/>
                <a:cs typeface="Times New Roman" pitchFamily="18" charset="0"/>
              </a:rPr>
              <a:t>Robotlar, </a:t>
            </a:r>
            <a:r>
              <a:rPr lang="tr-TR" sz="2400" dirty="0" smtClean="0">
                <a:latin typeface="Times New Roman" pitchFamily="18" charset="0"/>
                <a:cs typeface="Times New Roman" pitchFamily="18" charset="0"/>
              </a:rPr>
              <a:t>belirli işleri yapabilmeleri için programlanmış bilgisayar aygıtlarıdır. </a:t>
            </a:r>
          </a:p>
          <a:p>
            <a:pPr algn="just">
              <a:buFont typeface="Wingdings" panose="05000000000000000000" pitchFamily="2" charset="2"/>
              <a:buChar char="Ø"/>
            </a:pPr>
            <a:r>
              <a:rPr lang="tr-TR" sz="2400" dirty="0" smtClean="0">
                <a:latin typeface="Times New Roman" pitchFamily="18" charset="0"/>
                <a:cs typeface="Times New Roman" pitchFamily="18" charset="0"/>
              </a:rPr>
              <a:t>Robotların performans ve yeteneklerinin gelişimi ile ilgilenen bilgisayar alanına </a:t>
            </a:r>
            <a:r>
              <a:rPr lang="tr-TR" sz="2400" b="1" dirty="0" smtClean="0">
                <a:latin typeface="Times New Roman" pitchFamily="18" charset="0"/>
                <a:cs typeface="Times New Roman" pitchFamily="18" charset="0"/>
              </a:rPr>
              <a:t>robotik </a:t>
            </a:r>
            <a:r>
              <a:rPr lang="tr-TR" sz="2400" dirty="0" smtClean="0">
                <a:latin typeface="Times New Roman" pitchFamily="18" charset="0"/>
                <a:cs typeface="Times New Roman" pitchFamily="18" charset="0"/>
              </a:rPr>
              <a:t>denir.</a:t>
            </a:r>
          </a:p>
          <a:p>
            <a:pPr algn="just"/>
            <a:endParaRPr lang="tr-TR" sz="2400" dirty="0" smtClean="0">
              <a:latin typeface="Times New Roman" pitchFamily="18" charset="0"/>
              <a:cs typeface="Times New Roman" pitchFamily="18" charset="0"/>
            </a:endParaRPr>
          </a:p>
          <a:p>
            <a:pPr marL="0" indent="0" algn="just">
              <a:buNone/>
            </a:pPr>
            <a:endParaRPr lang="tr-TR" sz="2000" b="1" dirty="0" smtClean="0">
              <a:latin typeface="Times New Roman" pitchFamily="18" charset="0"/>
              <a:cs typeface="Times New Roman" pitchFamily="18" charset="0"/>
            </a:endParaRPr>
          </a:p>
          <a:p>
            <a:pPr marL="1098550" lvl="4" indent="0" algn="just">
              <a:buNone/>
            </a:pPr>
            <a:endParaRPr lang="tr-TR" sz="2000" b="1" dirty="0" smtClean="0">
              <a:solidFill>
                <a:schemeClr val="tx1"/>
              </a:solidFill>
              <a:latin typeface="Times New Roman" pitchFamily="18" charset="0"/>
              <a:cs typeface="Times New Roman" pitchFamily="18" charset="0"/>
            </a:endParaRPr>
          </a:p>
          <a:p>
            <a:pPr marL="1098550" lvl="4" indent="0" algn="just">
              <a:buNone/>
            </a:pPr>
            <a:r>
              <a:rPr lang="tr-TR" sz="2000" b="1" dirty="0" smtClean="0">
                <a:solidFill>
                  <a:schemeClr val="tx1"/>
                </a:solidFill>
                <a:latin typeface="Times New Roman" pitchFamily="18" charset="0"/>
                <a:cs typeface="Times New Roman" pitchFamily="18" charset="0"/>
              </a:rPr>
              <a:t>Dünyanın en ünlü </a:t>
            </a:r>
          </a:p>
          <a:p>
            <a:pPr marL="1098550" lvl="4" indent="0" algn="just">
              <a:buNone/>
            </a:pPr>
            <a:r>
              <a:rPr lang="tr-TR" sz="2000" b="1" dirty="0" smtClean="0">
                <a:solidFill>
                  <a:schemeClr val="tx1"/>
                </a:solidFill>
                <a:latin typeface="Times New Roman" pitchFamily="18" charset="0"/>
                <a:cs typeface="Times New Roman" pitchFamily="18" charset="0"/>
              </a:rPr>
              <a:t>robotlarından biri </a:t>
            </a:r>
          </a:p>
          <a:p>
            <a:pPr marL="1098550" lvl="4" indent="0" algn="just">
              <a:buNone/>
            </a:pPr>
            <a:r>
              <a:rPr lang="tr-TR" sz="2000" b="1" dirty="0" smtClean="0">
                <a:solidFill>
                  <a:schemeClr val="tx1"/>
                </a:solidFill>
                <a:latin typeface="Times New Roman" pitchFamily="18" charset="0"/>
                <a:cs typeface="Times New Roman" pitchFamily="18" charset="0"/>
              </a:rPr>
              <a:t>olan Asimo</a:t>
            </a:r>
            <a:endParaRPr lang="tr-TR" sz="1800" b="1" dirty="0" smtClean="0">
              <a:solidFill>
                <a:schemeClr val="tx1"/>
              </a:solidFill>
              <a:latin typeface="Times New Roman" pitchFamily="18" charset="0"/>
              <a:cs typeface="Times New Roman" pitchFamily="18" charset="0"/>
            </a:endParaRPr>
          </a:p>
        </p:txBody>
      </p:sp>
      <p:pic>
        <p:nvPicPr>
          <p:cNvPr id="7" name="Picture 2" descr="C:\Users\Linda\Documents\CAYF\Supplements\Images\SP08\SP08_08R_0135045118.jpg"/>
          <p:cNvPicPr>
            <a:picLocks noChangeAspect="1" noChangeArrowheads="1"/>
          </p:cNvPicPr>
          <p:nvPr/>
        </p:nvPicPr>
        <p:blipFill>
          <a:blip r:embed="rId2" cstate="screen"/>
          <a:srcRect/>
          <a:stretch>
            <a:fillRect/>
          </a:stretch>
        </p:blipFill>
        <p:spPr bwMode="auto">
          <a:xfrm>
            <a:off x="3950472" y="3030562"/>
            <a:ext cx="2853776" cy="3206750"/>
          </a:xfrm>
          <a:prstGeom prst="rect">
            <a:avLst/>
          </a:prstGeom>
          <a:noFill/>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42</a:t>
            </a:fld>
            <a:endParaRPr lang="en-US" dirty="0"/>
          </a:p>
        </p:txBody>
      </p:sp>
    </p:spTree>
    <p:extLst>
      <p:ext uri="{BB962C8B-B14F-4D97-AF65-F5344CB8AC3E}">
        <p14:creationId xmlns:p14="http://schemas.microsoft.com/office/powerpoint/2010/main" val="126012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87716"/>
            <a:ext cx="8229600" cy="4189556"/>
          </a:xfrm>
        </p:spPr>
        <p:txBody>
          <a:bodyPr/>
          <a:lstStyle/>
          <a:p>
            <a:pPr marL="0" indent="0" algn="ctr">
              <a:buNone/>
            </a:pPr>
            <a:endParaRPr lang="tr-TR" sz="3200" b="1" dirty="0" smtClean="0">
              <a:ln w="12700">
                <a:solidFill>
                  <a:schemeClr val="tx2">
                    <a:satMod val="155000"/>
                  </a:schemeClr>
                </a:solidFill>
                <a:prstDash val="solid"/>
              </a:ln>
              <a:solidFill>
                <a:schemeClr val="bg2">
                  <a:tint val="85000"/>
                  <a:satMod val="155000"/>
                </a:schemeClr>
              </a:solidFill>
            </a:endParaRPr>
          </a:p>
          <a:p>
            <a:pPr marL="0" indent="0" algn="ctr">
              <a:buNone/>
            </a:pPr>
            <a:endParaRPr lang="tr-TR" sz="3200" b="1" dirty="0">
              <a:ln w="12700">
                <a:solidFill>
                  <a:schemeClr val="tx2">
                    <a:satMod val="155000"/>
                  </a:schemeClr>
                </a:solidFill>
                <a:prstDash val="solid"/>
              </a:ln>
              <a:solidFill>
                <a:schemeClr val="bg2">
                  <a:tint val="85000"/>
                  <a:satMod val="155000"/>
                </a:schemeClr>
              </a:solidFill>
            </a:endParaRPr>
          </a:p>
          <a:p>
            <a:pPr marL="0" indent="0" algn="ctr">
              <a:buNone/>
            </a:pPr>
            <a:r>
              <a:rPr lang="en-US" sz="3200" b="1" dirty="0" smtClean="0">
                <a:ln w="12700">
                  <a:solidFill>
                    <a:schemeClr val="tx2">
                      <a:satMod val="155000"/>
                    </a:schemeClr>
                  </a:solidFill>
                  <a:prstDash val="solid"/>
                </a:ln>
                <a:solidFill>
                  <a:schemeClr val="bg2">
                    <a:tint val="85000"/>
                    <a:satMod val="155000"/>
                  </a:schemeClr>
                </a:solidFill>
                <a:latin typeface="+mj-lt"/>
              </a:rPr>
              <a:t>KONU </a:t>
            </a:r>
            <a:r>
              <a:rPr lang="tr-TR" sz="3200" b="1" dirty="0" smtClean="0">
                <a:ln w="12700">
                  <a:solidFill>
                    <a:schemeClr val="tx2">
                      <a:satMod val="155000"/>
                    </a:schemeClr>
                  </a:solidFill>
                  <a:prstDash val="solid"/>
                </a:ln>
                <a:solidFill>
                  <a:schemeClr val="bg2">
                    <a:tint val="85000"/>
                    <a:satMod val="155000"/>
                  </a:schemeClr>
                </a:solidFill>
                <a:latin typeface="+mj-lt"/>
              </a:rPr>
              <a:t>10</a:t>
            </a:r>
          </a:p>
          <a:p>
            <a:pPr marL="0" indent="0" algn="ctr">
              <a:buNone/>
            </a:pPr>
            <a:r>
              <a:rPr lang="tr-TR" sz="3200" b="1" dirty="0" smtClean="0">
                <a:ln w="12700">
                  <a:solidFill>
                    <a:schemeClr val="tx2">
                      <a:satMod val="155000"/>
                    </a:schemeClr>
                  </a:solidFill>
                  <a:prstDash val="solid"/>
                </a:ln>
                <a:solidFill>
                  <a:schemeClr val="bg2">
                    <a:tint val="85000"/>
                    <a:satMod val="155000"/>
                  </a:schemeClr>
                </a:solidFill>
                <a:latin typeface="+mj-lt"/>
              </a:rPr>
              <a:t>BİLİŞİM TEKNOLOJİLERİ</a:t>
            </a:r>
          </a:p>
          <a:p>
            <a:pPr marL="0" indent="0" algn="ctr">
              <a:buNone/>
            </a:pPr>
            <a:r>
              <a:rPr lang="tr-TR" sz="3200" b="1" dirty="0" smtClean="0">
                <a:ln w="12700">
                  <a:solidFill>
                    <a:schemeClr val="tx2">
                      <a:satMod val="155000"/>
                    </a:schemeClr>
                  </a:solidFill>
                  <a:prstDash val="solid"/>
                </a:ln>
                <a:solidFill>
                  <a:schemeClr val="bg2">
                    <a:tint val="85000"/>
                    <a:satMod val="155000"/>
                  </a:schemeClr>
                </a:solidFill>
                <a:latin typeface="+mj-lt"/>
              </a:rPr>
              <a:t>KONU SONU</a:t>
            </a:r>
            <a:endParaRPr lang="tr-TR" sz="3200" b="1" dirty="0">
              <a:ln w="12700">
                <a:solidFill>
                  <a:schemeClr val="tx2">
                    <a:satMod val="155000"/>
                  </a:schemeClr>
                </a:solidFill>
                <a:prstDash val="solid"/>
              </a:ln>
              <a:solidFill>
                <a:schemeClr val="bg2">
                  <a:tint val="85000"/>
                  <a:satMod val="155000"/>
                </a:schemeClr>
              </a:solidFill>
              <a:latin typeface="+mj-lt"/>
            </a:endParaRPr>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43</a:t>
            </a:fld>
            <a:endParaRPr lang="en-US" dirty="0"/>
          </a:p>
        </p:txBody>
      </p:sp>
    </p:spTree>
    <p:extLst>
      <p:ext uri="{BB962C8B-B14F-4D97-AF65-F5344CB8AC3E}">
        <p14:creationId xmlns:p14="http://schemas.microsoft.com/office/powerpoint/2010/main" val="553059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a:t>Bilişim Sistemlerinde Güvenlik</a:t>
            </a:r>
            <a:endParaRPr lang="tr-TR" altLang="en-US" dirty="0" smtClean="0">
              <a:solidFill>
                <a:srgbClr val="0070C0"/>
              </a:solidFill>
            </a:endParaRPr>
          </a:p>
        </p:txBody>
      </p:sp>
      <p:sp>
        <p:nvSpPr>
          <p:cNvPr id="11268" name="Content Placeholder 4"/>
          <p:cNvSpPr>
            <a:spLocks noGrp="1"/>
          </p:cNvSpPr>
          <p:nvPr>
            <p:ph sz="quarter" idx="1"/>
          </p:nvPr>
        </p:nvSpPr>
        <p:spPr>
          <a:xfrm>
            <a:off x="539552" y="1412776"/>
            <a:ext cx="8064896" cy="4824536"/>
          </a:xfrm>
        </p:spPr>
        <p:txBody>
          <a:bodyPr/>
          <a:lstStyle/>
          <a:p>
            <a:pPr>
              <a:buFont typeface="Wingdings" pitchFamily="2" charset="2"/>
              <a:buChar char="Ø"/>
            </a:pPr>
            <a:r>
              <a:rPr lang="tr-TR" altLang="en-US" sz="2400" dirty="0"/>
              <a:t>Veri güvenliğini tehdit eden kaynaklar:</a:t>
            </a:r>
          </a:p>
          <a:p>
            <a:pPr lvl="1">
              <a:buFont typeface="Courier New" pitchFamily="49" charset="0"/>
              <a:buChar char="o"/>
            </a:pPr>
            <a:r>
              <a:rPr lang="tr-TR" altLang="en-US" sz="2100" dirty="0">
                <a:solidFill>
                  <a:schemeClr val="tx1"/>
                </a:solidFill>
              </a:rPr>
              <a:t>Teknik saldırılar (kötü amaçlı yazılımlar)</a:t>
            </a:r>
          </a:p>
          <a:p>
            <a:pPr lvl="1">
              <a:buFont typeface="Courier New" pitchFamily="49" charset="0"/>
              <a:buChar char="o"/>
            </a:pPr>
            <a:r>
              <a:rPr lang="tr-TR" altLang="en-US" sz="2100" dirty="0">
                <a:solidFill>
                  <a:schemeClr val="tx1"/>
                </a:solidFill>
              </a:rPr>
              <a:t>Kötü niyetli kişi saldırıları (hacker)</a:t>
            </a:r>
          </a:p>
          <a:p>
            <a:pPr lvl="1">
              <a:buFont typeface="Courier New" pitchFamily="49" charset="0"/>
              <a:buChar char="o"/>
            </a:pPr>
            <a:r>
              <a:rPr lang="tr-TR" altLang="en-US" sz="2100" dirty="0">
                <a:solidFill>
                  <a:schemeClr val="tx1"/>
                </a:solidFill>
              </a:rPr>
              <a:t>Sistem hataları (donanım arızaları ve kullanıcı hataları)</a:t>
            </a:r>
          </a:p>
          <a:p>
            <a:pPr lvl="1">
              <a:buFont typeface="Courier New" pitchFamily="49" charset="0"/>
              <a:buChar char="o"/>
            </a:pPr>
            <a:r>
              <a:rPr lang="tr-TR" altLang="en-US" sz="2100" dirty="0">
                <a:solidFill>
                  <a:schemeClr val="tx1"/>
                </a:solidFill>
              </a:rPr>
              <a:t>Yangın, su baskını, terör gibi dış etkenler</a:t>
            </a:r>
          </a:p>
          <a:p>
            <a:pPr>
              <a:buFont typeface="Courier New" pitchFamily="49" charset="0"/>
              <a:buChar char="o"/>
            </a:pPr>
            <a:endParaRPr lang="tr-TR" altLang="en-US" dirty="0"/>
          </a:p>
          <a:p>
            <a:pPr>
              <a:buFont typeface="Wingdings" pitchFamily="2" charset="2"/>
              <a:buChar char="Ø"/>
            </a:pPr>
            <a:r>
              <a:rPr lang="fi-FI" altLang="en-US" sz="2400" dirty="0" smtClean="0"/>
              <a:t>Bilgi </a:t>
            </a:r>
            <a:r>
              <a:rPr lang="tr-TR" altLang="en-US" sz="2400" dirty="0" smtClean="0"/>
              <a:t>g</a:t>
            </a:r>
            <a:r>
              <a:rPr lang="fi-FI" altLang="en-US" sz="2400" dirty="0" smtClean="0"/>
              <a:t>üvenliği </a:t>
            </a:r>
            <a:r>
              <a:rPr lang="tr-TR" altLang="en-US" sz="2400" dirty="0" smtClean="0"/>
              <a:t>f</a:t>
            </a:r>
            <a:r>
              <a:rPr lang="fi-FI" altLang="en-US" sz="2400" dirty="0" smtClean="0"/>
              <a:t>arkındalığı </a:t>
            </a:r>
            <a:r>
              <a:rPr lang="tr-TR" altLang="en-US" sz="2400" dirty="0" smtClean="0"/>
              <a:t>o</a:t>
            </a:r>
            <a:r>
              <a:rPr lang="fi-FI" altLang="en-US" sz="2400" dirty="0" smtClean="0"/>
              <a:t>luşturulması</a:t>
            </a:r>
            <a:r>
              <a:rPr lang="tr-TR" altLang="en-US" sz="2400" dirty="0" smtClean="0"/>
              <a:t> için dikkat edilmesi gereken en önemli unsurlar:</a:t>
            </a:r>
          </a:p>
          <a:p>
            <a:pPr lvl="1">
              <a:buFont typeface="Courier New" pitchFamily="49" charset="0"/>
              <a:buChar char="o"/>
            </a:pPr>
            <a:r>
              <a:rPr lang="tr-TR" altLang="en-US" sz="2100" dirty="0" smtClean="0">
                <a:solidFill>
                  <a:schemeClr val="tx1"/>
                </a:solidFill>
              </a:rPr>
              <a:t>Dikkat </a:t>
            </a:r>
            <a:r>
              <a:rPr lang="tr-TR" altLang="en-US" sz="2100" dirty="0">
                <a:solidFill>
                  <a:schemeClr val="tx1"/>
                </a:solidFill>
              </a:rPr>
              <a:t>ve farkındalık</a:t>
            </a:r>
          </a:p>
          <a:p>
            <a:pPr lvl="1">
              <a:buFont typeface="Courier New" pitchFamily="49" charset="0"/>
              <a:buChar char="o"/>
            </a:pPr>
            <a:r>
              <a:rPr lang="tr-TR" altLang="en-US" sz="2100" dirty="0" smtClean="0">
                <a:solidFill>
                  <a:schemeClr val="tx1"/>
                </a:solidFill>
              </a:rPr>
              <a:t>Düzenli bilgi yedekleme</a:t>
            </a:r>
            <a:endParaRPr lang="tr-TR" altLang="en-US" sz="2100" dirty="0">
              <a:solidFill>
                <a:schemeClr val="tx1"/>
              </a:solidFill>
            </a:endParaRPr>
          </a:p>
          <a:p>
            <a:pPr lvl="1">
              <a:buFont typeface="Courier New" pitchFamily="49" charset="0"/>
              <a:buChar char="o"/>
            </a:pPr>
            <a:r>
              <a:rPr lang="tr-TR" altLang="en-US" sz="2100" dirty="0" smtClean="0">
                <a:solidFill>
                  <a:schemeClr val="tx1"/>
                </a:solidFill>
              </a:rPr>
              <a:t>Güvenli şifreler kullanma</a:t>
            </a:r>
            <a:endParaRPr lang="tr-TR" altLang="en-US" sz="2100" dirty="0">
              <a:solidFill>
                <a:schemeClr val="tx1"/>
              </a:solidFill>
            </a:endParaRPr>
          </a:p>
          <a:p>
            <a:pPr lvl="1">
              <a:buFont typeface="Courier New" pitchFamily="49" charset="0"/>
              <a:buChar char="o"/>
            </a:pPr>
            <a:r>
              <a:rPr lang="tr-TR" altLang="en-US" sz="2100" dirty="0" smtClean="0">
                <a:solidFill>
                  <a:schemeClr val="tx1"/>
                </a:solidFill>
              </a:rPr>
              <a:t>Güncel güvenlik yazılımları kullanma</a:t>
            </a:r>
          </a:p>
          <a:p>
            <a:pPr>
              <a:buFont typeface="Courier New" pitchFamily="49" charset="0"/>
              <a:buChar char="o"/>
            </a:pPr>
            <a:endParaRPr lang="tr-TR" altLang="en-US" sz="2400" dirty="0" smtClean="0">
              <a:solidFill>
                <a:schemeClr val="tx1"/>
              </a:solidFill>
            </a:endParaRPr>
          </a:p>
          <a:p>
            <a:pPr lvl="1">
              <a:buFont typeface="Courier New" pitchFamily="49" charset="0"/>
              <a:buChar char="o"/>
            </a:pPr>
            <a:endParaRPr lang="tr-TR" altLang="en-US" sz="2100" dirty="0">
              <a:solidFill>
                <a:schemeClr val="tx1"/>
              </a:solidFill>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5</a:t>
            </a:fld>
            <a:endParaRPr lang="en-US" dirty="0"/>
          </a:p>
        </p:txBody>
      </p:sp>
    </p:spTree>
    <p:extLst>
      <p:ext uri="{BB962C8B-B14F-4D97-AF65-F5344CB8AC3E}">
        <p14:creationId xmlns:p14="http://schemas.microsoft.com/office/powerpoint/2010/main" val="2529411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dirty="0"/>
              <a:t>Bilişim Sistemlerinde Güvenlik</a:t>
            </a:r>
            <a:endParaRPr lang="tr-TR" altLang="en-US" dirty="0" smtClean="0">
              <a:solidFill>
                <a:schemeClr val="tx1"/>
              </a:solidFill>
            </a:endParaRPr>
          </a:p>
        </p:txBody>
      </p:sp>
      <p:sp>
        <p:nvSpPr>
          <p:cNvPr id="11268" name="Content Placeholder 4"/>
          <p:cNvSpPr>
            <a:spLocks noGrp="1"/>
          </p:cNvSpPr>
          <p:nvPr>
            <p:ph sz="quarter" idx="1"/>
          </p:nvPr>
        </p:nvSpPr>
        <p:spPr>
          <a:xfrm>
            <a:off x="395536" y="1268760"/>
            <a:ext cx="8424936" cy="4752528"/>
          </a:xfrm>
        </p:spPr>
        <p:txBody>
          <a:bodyPr/>
          <a:lstStyle/>
          <a:p>
            <a:pPr marL="342900" lvl="1" indent="-342900">
              <a:spcBef>
                <a:spcPts val="600"/>
              </a:spcBef>
              <a:buClr>
                <a:schemeClr val="accent1"/>
              </a:buClr>
              <a:buFont typeface="Wingdings" pitchFamily="2" charset="2"/>
              <a:buChar char="Ø"/>
            </a:pPr>
            <a:endParaRPr lang="tr-TR" altLang="en-US" sz="2400" dirty="0" smtClean="0">
              <a:solidFill>
                <a:schemeClr val="tx1"/>
              </a:solidFill>
            </a:endParaRPr>
          </a:p>
          <a:p>
            <a:pPr marL="342900" lvl="1" indent="-342900">
              <a:spcBef>
                <a:spcPts val="600"/>
              </a:spcBef>
              <a:buClr>
                <a:schemeClr val="accent1"/>
              </a:buClr>
              <a:buFont typeface="Wingdings" pitchFamily="2" charset="2"/>
              <a:buChar char="Ø"/>
            </a:pPr>
            <a:r>
              <a:rPr lang="tr-TR" altLang="en-US" sz="2400" dirty="0" smtClean="0">
                <a:solidFill>
                  <a:schemeClr val="tx1"/>
                </a:solidFill>
              </a:rPr>
              <a:t>Saldırı türleri genel olarak birkaç gruba ayrılır:</a:t>
            </a:r>
            <a:endParaRPr lang="tr-TR" altLang="en-US" sz="2400" dirty="0">
              <a:solidFill>
                <a:schemeClr val="tx1"/>
              </a:solidFill>
            </a:endParaRPr>
          </a:p>
          <a:p>
            <a:pPr lvl="1">
              <a:buFont typeface="Wingdings" pitchFamily="2" charset="2"/>
              <a:buChar char="Ø"/>
            </a:pPr>
            <a:r>
              <a:rPr lang="tr-TR" altLang="en-US" sz="2100" b="1" dirty="0" smtClean="0">
                <a:solidFill>
                  <a:schemeClr val="tx1"/>
                </a:solidFill>
              </a:rPr>
              <a:t>İzinsiz </a:t>
            </a:r>
            <a:r>
              <a:rPr lang="tr-TR" altLang="en-US" sz="2100" b="1" dirty="0">
                <a:solidFill>
                  <a:schemeClr val="tx1"/>
                </a:solidFill>
              </a:rPr>
              <a:t>Erişim</a:t>
            </a:r>
            <a:r>
              <a:rPr lang="tr-TR" altLang="en-US" sz="2100" dirty="0">
                <a:solidFill>
                  <a:schemeClr val="tx1"/>
                </a:solidFill>
              </a:rPr>
              <a:t>: </a:t>
            </a:r>
            <a:r>
              <a:rPr lang="tr-TR" altLang="en-US" sz="2100" dirty="0" smtClean="0">
                <a:solidFill>
                  <a:schemeClr val="tx1"/>
                </a:solidFill>
              </a:rPr>
              <a:t>Bu </a:t>
            </a:r>
            <a:r>
              <a:rPr lang="tr-TR" altLang="en-US" sz="2100" dirty="0">
                <a:solidFill>
                  <a:schemeClr val="tx1"/>
                </a:solidFill>
              </a:rPr>
              <a:t>saldırı türünde bilginin kendisinde bir bozulma </a:t>
            </a:r>
            <a:r>
              <a:rPr lang="tr-TR" altLang="en-US" sz="2100" dirty="0" smtClean="0">
                <a:solidFill>
                  <a:schemeClr val="tx1"/>
                </a:solidFill>
              </a:rPr>
              <a:t>yoktur ancak saldırgan </a:t>
            </a:r>
            <a:r>
              <a:rPr lang="tr-TR" altLang="en-US" sz="2100" dirty="0">
                <a:solidFill>
                  <a:schemeClr val="tx1"/>
                </a:solidFill>
              </a:rPr>
              <a:t>bilgiye </a:t>
            </a:r>
            <a:r>
              <a:rPr lang="tr-TR" altLang="en-US" sz="2100" dirty="0" smtClean="0">
                <a:solidFill>
                  <a:schemeClr val="tx1"/>
                </a:solidFill>
              </a:rPr>
              <a:t>yetkisi </a:t>
            </a:r>
            <a:r>
              <a:rPr lang="tr-TR" altLang="en-US" sz="2100" dirty="0">
                <a:solidFill>
                  <a:schemeClr val="tx1"/>
                </a:solidFill>
              </a:rPr>
              <a:t>olmadığı halde </a:t>
            </a:r>
            <a:r>
              <a:rPr lang="tr-TR" altLang="en-US" sz="2100" dirty="0" smtClean="0">
                <a:solidFill>
                  <a:schemeClr val="tx1"/>
                </a:solidFill>
              </a:rPr>
              <a:t>erişebilmektedir.</a:t>
            </a:r>
            <a:endParaRPr lang="tr-TR" altLang="en-US" sz="2100" dirty="0">
              <a:solidFill>
                <a:schemeClr val="tx1"/>
              </a:solidFill>
            </a:endParaRPr>
          </a:p>
          <a:p>
            <a:pPr lvl="1">
              <a:buFont typeface="Wingdings" pitchFamily="2" charset="2"/>
              <a:buChar char="Ø"/>
            </a:pPr>
            <a:r>
              <a:rPr lang="tr-TR" altLang="en-US" sz="2100" b="1" dirty="0" smtClean="0">
                <a:solidFill>
                  <a:schemeClr val="tx1"/>
                </a:solidFill>
              </a:rPr>
              <a:t>Engelleme </a:t>
            </a:r>
            <a:r>
              <a:rPr lang="tr-TR" altLang="en-US" sz="2100" b="1" dirty="0">
                <a:solidFill>
                  <a:schemeClr val="tx1"/>
                </a:solidFill>
              </a:rPr>
              <a:t>veya Zarar Verme</a:t>
            </a:r>
            <a:r>
              <a:rPr lang="tr-TR" altLang="en-US" sz="2100" dirty="0">
                <a:solidFill>
                  <a:schemeClr val="tx1"/>
                </a:solidFill>
              </a:rPr>
              <a:t>: </a:t>
            </a:r>
            <a:r>
              <a:rPr lang="tr-TR" altLang="en-US" sz="2100" dirty="0" smtClean="0">
                <a:solidFill>
                  <a:schemeClr val="tx1"/>
                </a:solidFill>
              </a:rPr>
              <a:t>Bu </a:t>
            </a:r>
            <a:r>
              <a:rPr lang="tr-TR" altLang="en-US" sz="2100" dirty="0">
                <a:solidFill>
                  <a:schemeClr val="tx1"/>
                </a:solidFill>
              </a:rPr>
              <a:t>saldırı türünde, </a:t>
            </a:r>
            <a:r>
              <a:rPr lang="tr-TR" altLang="en-US" sz="2100" dirty="0" smtClean="0">
                <a:solidFill>
                  <a:schemeClr val="tx1"/>
                </a:solidFill>
              </a:rPr>
              <a:t>bilgi silinmiş veya bozulmaya uğramıştır. Böylece bilgiye </a:t>
            </a:r>
            <a:r>
              <a:rPr lang="tr-TR" altLang="en-US" sz="2100" dirty="0">
                <a:solidFill>
                  <a:schemeClr val="tx1"/>
                </a:solidFill>
              </a:rPr>
              <a:t>erişim engellenir</a:t>
            </a:r>
            <a:r>
              <a:rPr lang="tr-TR" altLang="en-US" sz="2100" dirty="0" smtClean="0">
                <a:solidFill>
                  <a:schemeClr val="tx1"/>
                </a:solidFill>
              </a:rPr>
              <a:t>.</a:t>
            </a:r>
          </a:p>
          <a:p>
            <a:pPr lvl="1">
              <a:buFont typeface="Wingdings" pitchFamily="2" charset="2"/>
              <a:buChar char="Ø"/>
            </a:pPr>
            <a:r>
              <a:rPr lang="tr-TR" altLang="en-US" sz="2100" b="1" dirty="0">
                <a:solidFill>
                  <a:schemeClr val="tx1"/>
                </a:solidFill>
              </a:rPr>
              <a:t>Değişiklik Yapma</a:t>
            </a:r>
            <a:r>
              <a:rPr lang="tr-TR" altLang="en-US" sz="2100" dirty="0">
                <a:solidFill>
                  <a:schemeClr val="tx1"/>
                </a:solidFill>
              </a:rPr>
              <a:t>: Bu saldırı türü, bilginin yetkili kullanıcıya </a:t>
            </a:r>
            <a:r>
              <a:rPr lang="tr-TR" altLang="en-US" sz="2100" dirty="0" smtClean="0">
                <a:solidFill>
                  <a:schemeClr val="tx1"/>
                </a:solidFill>
              </a:rPr>
              <a:t>ulaşmadan </a:t>
            </a:r>
            <a:r>
              <a:rPr lang="tr-TR" altLang="en-US" sz="2100" dirty="0">
                <a:solidFill>
                  <a:schemeClr val="tx1"/>
                </a:solidFill>
              </a:rPr>
              <a:t>önce saldırganın amaçları doğrultusunda bilgide değişiklik yapmasını içerir. </a:t>
            </a:r>
          </a:p>
          <a:p>
            <a:pPr lvl="1">
              <a:buFont typeface="Wingdings" pitchFamily="2" charset="2"/>
              <a:buChar char="Ø"/>
            </a:pPr>
            <a:r>
              <a:rPr lang="tr-TR" altLang="en-US" sz="2100" b="1" dirty="0">
                <a:solidFill>
                  <a:schemeClr val="tx1"/>
                </a:solidFill>
              </a:rPr>
              <a:t>Üretim</a:t>
            </a:r>
            <a:r>
              <a:rPr lang="tr-TR" altLang="en-US" sz="2100" dirty="0">
                <a:solidFill>
                  <a:schemeClr val="tx1"/>
                </a:solidFill>
              </a:rPr>
              <a:t>: Bu saldırı türü, gerçekte olmaması gereken verinin üretilmesini içerir. </a:t>
            </a:r>
          </a:p>
          <a:p>
            <a:pPr lvl="1">
              <a:buFont typeface="Wingdings" pitchFamily="2" charset="2"/>
              <a:buChar char="Ø"/>
            </a:pPr>
            <a:endParaRPr lang="tr-TR" altLang="en-US" sz="2100" dirty="0">
              <a:solidFill>
                <a:schemeClr val="tx1"/>
              </a:solidFill>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6</a:t>
            </a:fld>
            <a:endParaRPr lang="en-US" dirty="0"/>
          </a:p>
        </p:txBody>
      </p:sp>
    </p:spTree>
    <p:extLst>
      <p:ext uri="{BB962C8B-B14F-4D97-AF65-F5344CB8AC3E}">
        <p14:creationId xmlns:p14="http://schemas.microsoft.com/office/powerpoint/2010/main" val="187947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tr-TR" dirty="0"/>
              <a:t>Bilişim Sistemlerinde Güvenlik</a:t>
            </a:r>
            <a:endParaRPr lang="tr-TR" altLang="en-US" dirty="0" smtClean="0">
              <a:solidFill>
                <a:schemeClr val="tx1"/>
              </a:solidFill>
            </a:endParaRPr>
          </a:p>
        </p:txBody>
      </p:sp>
      <p:sp>
        <p:nvSpPr>
          <p:cNvPr id="4" name="Rectangle 3"/>
          <p:cNvSpPr/>
          <p:nvPr/>
        </p:nvSpPr>
        <p:spPr>
          <a:xfrm>
            <a:off x="539552" y="1412776"/>
            <a:ext cx="7992888" cy="4247317"/>
          </a:xfrm>
          <a:prstGeom prst="rect">
            <a:avLst/>
          </a:prstGeom>
        </p:spPr>
        <p:txBody>
          <a:bodyPr wrap="square">
            <a:spAutoFit/>
          </a:bodyPr>
          <a:lstStyle/>
          <a:p>
            <a:pPr marL="342900" lvl="0" indent="-342900">
              <a:spcBef>
                <a:spcPts val="600"/>
              </a:spcBef>
              <a:spcAft>
                <a:spcPts val="600"/>
              </a:spcAft>
              <a:buClr>
                <a:srgbClr val="727CA3"/>
              </a:buClr>
              <a:buSzPct val="76000"/>
              <a:buFont typeface="Wingdings" panose="05000000000000000000" pitchFamily="2" charset="2"/>
              <a:buChar char="Ø"/>
            </a:pPr>
            <a:endParaRPr lang="tr-TR" altLang="en-US" sz="2400" dirty="0" smtClean="0">
              <a:solidFill>
                <a:prstClr val="black"/>
              </a:solidFill>
              <a:latin typeface="Times New Roman" panose="02020603050405020304" pitchFamily="18" charset="0"/>
              <a:cs typeface="Times New Roman" panose="02020603050405020304" pitchFamily="18" charset="0"/>
            </a:endParaRPr>
          </a:p>
          <a:p>
            <a:pPr marL="342900" lvl="0" indent="-342900">
              <a:spcBef>
                <a:spcPts val="600"/>
              </a:spcBef>
              <a:spcAft>
                <a:spcPts val="600"/>
              </a:spcAft>
              <a:buClr>
                <a:srgbClr val="727CA3"/>
              </a:buClr>
              <a:buSzPct val="76000"/>
              <a:buFont typeface="Wingdings" panose="05000000000000000000" pitchFamily="2" charset="2"/>
              <a:buChar char="Ø"/>
            </a:pPr>
            <a:r>
              <a:rPr lang="tr-TR" altLang="en-US" sz="2400" b="1" dirty="0" smtClean="0">
                <a:solidFill>
                  <a:prstClr val="black"/>
                </a:solidFill>
                <a:latin typeface="Times New Roman" panose="02020603050405020304" pitchFamily="18" charset="0"/>
                <a:cs typeface="Times New Roman" panose="02020603050405020304" pitchFamily="18" charset="0"/>
              </a:rPr>
              <a:t>Sosyal mühendislik</a:t>
            </a:r>
            <a:r>
              <a:rPr lang="tr-TR" altLang="en-US" sz="2400" dirty="0" smtClean="0">
                <a:solidFill>
                  <a:prstClr val="black"/>
                </a:solidFill>
                <a:latin typeface="Times New Roman" panose="02020603050405020304" pitchFamily="18" charset="0"/>
                <a:cs typeface="Times New Roman" panose="02020603050405020304" pitchFamily="18" charset="0"/>
              </a:rPr>
              <a:t>, insan </a:t>
            </a:r>
            <a:r>
              <a:rPr lang="tr-TR" altLang="en-US" sz="2400" dirty="0">
                <a:solidFill>
                  <a:prstClr val="black"/>
                </a:solidFill>
                <a:latin typeface="Times New Roman" panose="02020603050405020304" pitchFamily="18" charset="0"/>
                <a:cs typeface="Times New Roman" panose="02020603050405020304" pitchFamily="18" charset="0"/>
              </a:rPr>
              <a:t>ilişkilerini veya </a:t>
            </a:r>
            <a:r>
              <a:rPr lang="tr-TR" altLang="en-US" sz="2400" dirty="0" smtClean="0">
                <a:solidFill>
                  <a:prstClr val="black"/>
                </a:solidFill>
                <a:latin typeface="Times New Roman" panose="02020603050405020304" pitchFamily="18" charset="0"/>
                <a:cs typeface="Times New Roman" panose="02020603050405020304" pitchFamily="18" charset="0"/>
              </a:rPr>
              <a:t>insanların </a:t>
            </a:r>
            <a:r>
              <a:rPr lang="tr-TR" altLang="en-US" sz="2400" dirty="0">
                <a:solidFill>
                  <a:prstClr val="black"/>
                </a:solidFill>
                <a:latin typeface="Times New Roman" panose="02020603050405020304" pitchFamily="18" charset="0"/>
                <a:cs typeface="Times New Roman" panose="02020603050405020304" pitchFamily="18" charset="0"/>
              </a:rPr>
              <a:t>dikkatsizliklerini kullanarak kurum hakkında bilgi toplamak olarak tanımlanabilir</a:t>
            </a:r>
          </a:p>
          <a:p>
            <a:pPr marL="342900" lvl="0" indent="-342900">
              <a:spcBef>
                <a:spcPts val="600"/>
              </a:spcBef>
              <a:spcAft>
                <a:spcPts val="600"/>
              </a:spcAft>
              <a:buClr>
                <a:srgbClr val="727CA3"/>
              </a:buClr>
              <a:buSzPct val="76000"/>
              <a:buFont typeface="Wingdings" panose="05000000000000000000" pitchFamily="2" charset="2"/>
              <a:buChar char="Ø"/>
            </a:pPr>
            <a:r>
              <a:rPr lang="tr-TR" altLang="en-US" sz="2400" dirty="0">
                <a:solidFill>
                  <a:prstClr val="black"/>
                </a:solidFill>
                <a:latin typeface="Times New Roman" panose="02020603050405020304" pitchFamily="18" charset="0"/>
                <a:cs typeface="Times New Roman" panose="02020603050405020304" pitchFamily="18" charset="0"/>
              </a:rPr>
              <a:t>Amaç kurum yapısı, kurumsal ağın yapısı, çalışanların/yöneticilerin kişisel bilgileri, şifreler ve saldırıda kullanılabilecek her türlü materyalin toplanmasıdır</a:t>
            </a:r>
          </a:p>
          <a:p>
            <a:pPr marL="342900" lvl="0" indent="-342900">
              <a:spcBef>
                <a:spcPts val="600"/>
              </a:spcBef>
              <a:spcAft>
                <a:spcPts val="600"/>
              </a:spcAft>
              <a:buClr>
                <a:srgbClr val="727CA3"/>
              </a:buClr>
              <a:buSzPct val="76000"/>
              <a:buFont typeface="Wingdings" panose="05000000000000000000" pitchFamily="2" charset="2"/>
              <a:buChar char="Ø"/>
            </a:pPr>
            <a:r>
              <a:rPr lang="tr-TR" altLang="en-US" sz="2400" dirty="0">
                <a:solidFill>
                  <a:prstClr val="black"/>
                </a:solidFill>
                <a:latin typeface="Times New Roman" panose="02020603050405020304" pitchFamily="18" charset="0"/>
                <a:cs typeface="Times New Roman" panose="02020603050405020304" pitchFamily="18" charset="0"/>
              </a:rPr>
              <a:t>Kuruma çalışan olarak sızmak, çalışanlarla arkadaş olmak, teknik servis </a:t>
            </a:r>
            <a:r>
              <a:rPr lang="tr-TR" altLang="en-US" sz="2400" dirty="0" smtClean="0">
                <a:solidFill>
                  <a:prstClr val="black"/>
                </a:solidFill>
                <a:latin typeface="Times New Roman" panose="02020603050405020304" pitchFamily="18" charset="0"/>
                <a:cs typeface="Times New Roman" panose="02020603050405020304" pitchFamily="18" charset="0"/>
              </a:rPr>
              <a:t>veya </a:t>
            </a:r>
            <a:r>
              <a:rPr lang="tr-TR" altLang="en-US" sz="2400" dirty="0">
                <a:solidFill>
                  <a:prstClr val="black"/>
                </a:solidFill>
                <a:latin typeface="Times New Roman" panose="02020603050405020304" pitchFamily="18" charset="0"/>
                <a:cs typeface="Times New Roman" panose="02020603050405020304" pitchFamily="18" charset="0"/>
              </a:rPr>
              <a:t>destek alınan bir kurumdan arıyormuş gibi görünerek bilgi toplamak, bilinen en iyi </a:t>
            </a:r>
            <a:r>
              <a:rPr lang="tr-TR" altLang="en-US" sz="2400" dirty="0" smtClean="0">
                <a:solidFill>
                  <a:prstClr val="black"/>
                </a:solidFill>
                <a:latin typeface="Times New Roman" panose="02020603050405020304" pitchFamily="18" charset="0"/>
                <a:cs typeface="Times New Roman" panose="02020603050405020304" pitchFamily="18" charset="0"/>
              </a:rPr>
              <a:t>örnekleridir.</a:t>
            </a:r>
            <a:endParaRPr lang="tr-TR" altLang="en-US" sz="2400" dirty="0">
              <a:solidFill>
                <a:prstClr val="black"/>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3857" y="11153"/>
            <a:ext cx="2840694" cy="1891902"/>
          </a:xfrm>
          <a:prstGeom prst="rect">
            <a:avLst/>
          </a:prstGeom>
        </p:spPr>
      </p:pic>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7</a:t>
            </a:fld>
            <a:endParaRPr lang="en-US" dirty="0"/>
          </a:p>
        </p:txBody>
      </p:sp>
    </p:spTree>
    <p:extLst>
      <p:ext uri="{BB962C8B-B14F-4D97-AF65-F5344CB8AC3E}">
        <p14:creationId xmlns:p14="http://schemas.microsoft.com/office/powerpoint/2010/main" val="92942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tr-TR" dirty="0"/>
              <a:t>Bilişim Sistemlerinde Güvenlik</a:t>
            </a:r>
            <a:endParaRPr lang="tr-TR" altLang="en-US" dirty="0" smtClean="0">
              <a:solidFill>
                <a:srgbClr val="0070C0"/>
              </a:solidFill>
            </a:endParaRPr>
          </a:p>
        </p:txBody>
      </p:sp>
      <p:sp>
        <p:nvSpPr>
          <p:cNvPr id="7" name="Rectangle 6"/>
          <p:cNvSpPr/>
          <p:nvPr/>
        </p:nvSpPr>
        <p:spPr>
          <a:xfrm>
            <a:off x="611560" y="1340768"/>
            <a:ext cx="7992888" cy="4124206"/>
          </a:xfrm>
          <a:prstGeom prst="rect">
            <a:avLst/>
          </a:prstGeom>
        </p:spPr>
        <p:txBody>
          <a:bodyPr wrap="square">
            <a:spAutoFit/>
          </a:bodyPr>
          <a:lstStyle/>
          <a:p>
            <a:pPr marL="342900" lvl="0" indent="-342900">
              <a:spcBef>
                <a:spcPts val="300"/>
              </a:spcBef>
              <a:spcAft>
                <a:spcPts val="300"/>
              </a:spcAft>
              <a:buClr>
                <a:srgbClr val="727CA3"/>
              </a:buClr>
              <a:buSzPct val="76000"/>
              <a:buFont typeface="Wingdings" panose="05000000000000000000" pitchFamily="2" charset="2"/>
              <a:buChar char="Ø"/>
            </a:pPr>
            <a:endParaRPr lang="tr-TR" altLang="en-US" sz="2400" dirty="0" smtClean="0">
              <a:latin typeface="Times New Roman" panose="02020603050405020304" pitchFamily="18" charset="0"/>
              <a:cs typeface="Times New Roman" panose="02020603050405020304" pitchFamily="18" charset="0"/>
            </a:endParaRPr>
          </a:p>
          <a:p>
            <a:pPr marL="342900" lvl="0" indent="-342900">
              <a:spcBef>
                <a:spcPts val="300"/>
              </a:spcBef>
              <a:spcAft>
                <a:spcPts val="300"/>
              </a:spcAft>
              <a:buClr>
                <a:srgbClr val="727CA3"/>
              </a:buClr>
              <a:buSzPct val="76000"/>
              <a:buFont typeface="Wingdings" panose="05000000000000000000" pitchFamily="2" charset="2"/>
              <a:buChar char="Ø"/>
            </a:pPr>
            <a:r>
              <a:rPr lang="tr-TR" altLang="en-US" sz="2400" dirty="0" smtClean="0">
                <a:latin typeface="Times New Roman" panose="02020603050405020304" pitchFamily="18" charset="0"/>
                <a:cs typeface="Times New Roman" panose="02020603050405020304" pitchFamily="18" charset="0"/>
              </a:rPr>
              <a:t>Sosyal mühendislik önleme yöntemleri:</a:t>
            </a:r>
          </a:p>
          <a:p>
            <a:pPr marL="800100" lvl="1" indent="-342900">
              <a:spcBef>
                <a:spcPts val="300"/>
              </a:spcBef>
              <a:spcAft>
                <a:spcPts val="300"/>
              </a:spcAft>
              <a:buClr>
                <a:srgbClr val="727CA3"/>
              </a:buClr>
              <a:buSzPct val="76000"/>
              <a:buFont typeface="Courier New" panose="02070309020205020404" pitchFamily="49" charset="0"/>
              <a:buChar char="o"/>
            </a:pPr>
            <a:r>
              <a:rPr lang="tr-TR" altLang="en-US" sz="2100" dirty="0" smtClean="0">
                <a:latin typeface="Times New Roman" panose="02020603050405020304" pitchFamily="18" charset="0"/>
                <a:cs typeface="Times New Roman" panose="02020603050405020304" pitchFamily="18" charset="0"/>
              </a:rPr>
              <a:t>Telefonda </a:t>
            </a:r>
            <a:r>
              <a:rPr lang="tr-TR" altLang="en-US" sz="2100" dirty="0">
                <a:latin typeface="Times New Roman" panose="02020603050405020304" pitchFamily="18" charset="0"/>
                <a:cs typeface="Times New Roman" panose="02020603050405020304" pitchFamily="18" charset="0"/>
              </a:rPr>
              <a:t>kuruma ait bilgiler, karşıdaki kişinin doğru kişi olduğuna emin olmadan </a:t>
            </a:r>
            <a:r>
              <a:rPr lang="tr-TR" altLang="en-US" sz="2100" dirty="0" smtClean="0">
                <a:latin typeface="Times New Roman" panose="02020603050405020304" pitchFamily="18" charset="0"/>
                <a:cs typeface="Times New Roman" panose="02020603050405020304" pitchFamily="18" charset="0"/>
              </a:rPr>
              <a:t>verilmemelidir.</a:t>
            </a:r>
            <a:endParaRPr lang="tr-TR" altLang="en-US" sz="2100" dirty="0">
              <a:latin typeface="Times New Roman" panose="02020603050405020304" pitchFamily="18" charset="0"/>
              <a:cs typeface="Times New Roman" panose="02020603050405020304" pitchFamily="18" charset="0"/>
            </a:endParaRPr>
          </a:p>
          <a:p>
            <a:pPr marL="800100" lvl="1" indent="-342900">
              <a:spcBef>
                <a:spcPts val="300"/>
              </a:spcBef>
              <a:spcAft>
                <a:spcPts val="300"/>
              </a:spcAft>
              <a:buClr>
                <a:srgbClr val="727CA3"/>
              </a:buClr>
              <a:buSzPct val="76000"/>
              <a:buFont typeface="Courier New" panose="02070309020205020404" pitchFamily="49" charset="0"/>
              <a:buChar char="o"/>
            </a:pPr>
            <a:r>
              <a:rPr lang="tr-TR" altLang="en-US" sz="2100" dirty="0">
                <a:latin typeface="Times New Roman" panose="02020603050405020304" pitchFamily="18" charset="0"/>
                <a:cs typeface="Times New Roman" panose="02020603050405020304" pitchFamily="18" charset="0"/>
              </a:rPr>
              <a:t>Çalışanları kuruma dahil ederken özgeçmişleri, alışkanlıkları ve eğilimleri mutlak </a:t>
            </a:r>
            <a:r>
              <a:rPr lang="tr-TR" altLang="en-US" sz="2100" dirty="0" smtClean="0">
                <a:latin typeface="Times New Roman" panose="02020603050405020304" pitchFamily="18" charset="0"/>
                <a:cs typeface="Times New Roman" panose="02020603050405020304" pitchFamily="18" charset="0"/>
              </a:rPr>
              <a:t>incelenmelidir.</a:t>
            </a:r>
            <a:endParaRPr lang="tr-TR" altLang="en-US" sz="2100" dirty="0">
              <a:latin typeface="Times New Roman" panose="02020603050405020304" pitchFamily="18" charset="0"/>
              <a:cs typeface="Times New Roman" panose="02020603050405020304" pitchFamily="18" charset="0"/>
            </a:endParaRPr>
          </a:p>
          <a:p>
            <a:pPr marL="800100" lvl="1" indent="-342900">
              <a:spcBef>
                <a:spcPts val="300"/>
              </a:spcBef>
              <a:spcAft>
                <a:spcPts val="300"/>
              </a:spcAft>
              <a:buClr>
                <a:srgbClr val="727CA3"/>
              </a:buClr>
              <a:buSzPct val="76000"/>
              <a:buFont typeface="Courier New" panose="02070309020205020404" pitchFamily="49" charset="0"/>
              <a:buChar char="o"/>
            </a:pPr>
            <a:r>
              <a:rPr lang="tr-TR" altLang="en-US" sz="2100" dirty="0" smtClean="0">
                <a:latin typeface="Times New Roman" panose="02020603050405020304" pitchFamily="18" charset="0"/>
                <a:cs typeface="Times New Roman" panose="02020603050405020304" pitchFamily="18" charset="0"/>
              </a:rPr>
              <a:t>Kurum </a:t>
            </a:r>
            <a:r>
              <a:rPr lang="tr-TR" altLang="en-US" sz="2100" dirty="0">
                <a:latin typeface="Times New Roman" panose="02020603050405020304" pitchFamily="18" charset="0"/>
                <a:cs typeface="Times New Roman" panose="02020603050405020304" pitchFamily="18" charset="0"/>
              </a:rPr>
              <a:t>çöpleri (büro malzemeleri, not kağıtları, </a:t>
            </a:r>
            <a:r>
              <a:rPr lang="tr-TR" altLang="en-US" sz="2100" dirty="0" smtClean="0">
                <a:latin typeface="Times New Roman" panose="02020603050405020304" pitchFamily="18" charset="0"/>
                <a:cs typeface="Times New Roman" panose="02020603050405020304" pitchFamily="18" charset="0"/>
              </a:rPr>
              <a:t>bordrolar </a:t>
            </a:r>
            <a:r>
              <a:rPr lang="tr-TR" altLang="en-US" sz="2100" dirty="0">
                <a:latin typeface="Times New Roman" panose="02020603050405020304" pitchFamily="18" charset="0"/>
                <a:cs typeface="Times New Roman" panose="02020603050405020304" pitchFamily="18" charset="0"/>
              </a:rPr>
              <a:t>vs.) tamamen kullanılmaz hale getirilmeli daha sonra </a:t>
            </a:r>
            <a:r>
              <a:rPr lang="tr-TR" altLang="en-US" sz="2100" dirty="0" smtClean="0">
                <a:latin typeface="Times New Roman" panose="02020603050405020304" pitchFamily="18" charset="0"/>
                <a:cs typeface="Times New Roman" panose="02020603050405020304" pitchFamily="18" charset="0"/>
              </a:rPr>
              <a:t>atılmalıdır.</a:t>
            </a:r>
            <a:endParaRPr lang="tr-TR" altLang="en-US" sz="2100" dirty="0">
              <a:latin typeface="Times New Roman" panose="02020603050405020304" pitchFamily="18" charset="0"/>
              <a:cs typeface="Times New Roman" panose="02020603050405020304" pitchFamily="18" charset="0"/>
            </a:endParaRPr>
          </a:p>
          <a:p>
            <a:pPr marL="800100" lvl="1" indent="-342900">
              <a:spcBef>
                <a:spcPts val="300"/>
              </a:spcBef>
              <a:spcAft>
                <a:spcPts val="300"/>
              </a:spcAft>
              <a:buClr>
                <a:srgbClr val="727CA3"/>
              </a:buClr>
              <a:buSzPct val="76000"/>
              <a:buFont typeface="Courier New" panose="02070309020205020404" pitchFamily="49" charset="0"/>
              <a:buChar char="o"/>
            </a:pPr>
            <a:r>
              <a:rPr lang="tr-TR" altLang="en-US" sz="2100" dirty="0" smtClean="0">
                <a:latin typeface="Times New Roman" panose="02020603050405020304" pitchFamily="18" charset="0"/>
                <a:cs typeface="Times New Roman" panose="02020603050405020304" pitchFamily="18" charset="0"/>
              </a:rPr>
              <a:t>Önemli </a:t>
            </a:r>
            <a:r>
              <a:rPr lang="tr-TR" altLang="en-US" sz="2100" dirty="0">
                <a:latin typeface="Times New Roman" panose="02020603050405020304" pitchFamily="18" charset="0"/>
                <a:cs typeface="Times New Roman" panose="02020603050405020304" pitchFamily="18" charset="0"/>
              </a:rPr>
              <a:t>sunuculara fiziksel erişimin olduğu noktalarda biometrik doğrulama sistemleri (retina testi, parmak izi testi vs.) ve akıllı kart gibi harici doğrulama sistemleri </a:t>
            </a:r>
            <a:r>
              <a:rPr lang="tr-TR" altLang="en-US" sz="2100" dirty="0" smtClean="0">
                <a:latin typeface="Times New Roman" panose="02020603050405020304" pitchFamily="18" charset="0"/>
                <a:cs typeface="Times New Roman" panose="02020603050405020304" pitchFamily="18" charset="0"/>
              </a:rPr>
              <a:t>kullanılmalıdır.</a:t>
            </a:r>
            <a:endParaRPr lang="tr-TR" altLang="en-US" sz="21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8</a:t>
            </a:fld>
            <a:endParaRPr lang="en-US" dirty="0"/>
          </a:p>
        </p:txBody>
      </p:sp>
    </p:spTree>
    <p:extLst>
      <p:ext uri="{BB962C8B-B14F-4D97-AF65-F5344CB8AC3E}">
        <p14:creationId xmlns:p14="http://schemas.microsoft.com/office/powerpoint/2010/main" val="1913836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tr-TR" altLang="en-US" dirty="0" smtClean="0"/>
              <a:t>Zararlı Yazılımlar</a:t>
            </a:r>
          </a:p>
        </p:txBody>
      </p:sp>
      <p:sp>
        <p:nvSpPr>
          <p:cNvPr id="12292" name="Content Placeholder 4"/>
          <p:cNvSpPr>
            <a:spLocks noGrp="1"/>
          </p:cNvSpPr>
          <p:nvPr>
            <p:ph sz="quarter" idx="1"/>
          </p:nvPr>
        </p:nvSpPr>
        <p:spPr>
          <a:xfrm>
            <a:off x="467544" y="1340768"/>
            <a:ext cx="8208912" cy="4752528"/>
          </a:xfrm>
        </p:spPr>
        <p:txBody>
          <a:bodyPr/>
          <a:lstStyle/>
          <a:p>
            <a:pPr>
              <a:spcBef>
                <a:spcPts val="1200"/>
              </a:spcBef>
              <a:spcAft>
                <a:spcPts val="1200"/>
              </a:spcAft>
              <a:buFont typeface="Wingdings" pitchFamily="2" charset="2"/>
              <a:buChar char="Ø"/>
            </a:pPr>
            <a:endParaRPr lang="tr-TR" altLang="en-US" sz="2400" dirty="0" smtClean="0"/>
          </a:p>
          <a:p>
            <a:pPr>
              <a:spcBef>
                <a:spcPts val="1200"/>
              </a:spcBef>
              <a:spcAft>
                <a:spcPts val="1200"/>
              </a:spcAft>
              <a:buFont typeface="Wingdings" pitchFamily="2" charset="2"/>
              <a:buChar char="Ø"/>
            </a:pPr>
            <a:r>
              <a:rPr lang="tr-TR" altLang="en-US" sz="2400" dirty="0" smtClean="0"/>
              <a:t>Bilgisi </a:t>
            </a:r>
            <a:r>
              <a:rPr lang="tr-TR" altLang="en-US" sz="2400" dirty="0"/>
              <a:t>veya izni olmadan bir bilgisayara sızmak ve muhtemelen zarar vermek için tasarlanmış kod parçalarıdır.</a:t>
            </a:r>
            <a:endParaRPr lang="tr-TR" altLang="en-US" sz="2400" dirty="0" smtClean="0"/>
          </a:p>
          <a:p>
            <a:pPr lvl="1">
              <a:spcBef>
                <a:spcPts val="200"/>
              </a:spcBef>
              <a:spcAft>
                <a:spcPts val="200"/>
              </a:spcAft>
              <a:buFont typeface="Courier New" pitchFamily="49" charset="0"/>
              <a:buChar char="o"/>
            </a:pPr>
            <a:r>
              <a:rPr lang="tr-TR" altLang="en-US" sz="2100" b="1" dirty="0" smtClean="0">
                <a:solidFill>
                  <a:schemeClr val="tx1"/>
                </a:solidFill>
              </a:rPr>
              <a:t>Virüs (Virus)</a:t>
            </a:r>
            <a:endParaRPr lang="tr-TR" altLang="en-US" sz="2100" b="1" dirty="0">
              <a:solidFill>
                <a:schemeClr val="tx1"/>
              </a:solidFill>
            </a:endParaRPr>
          </a:p>
          <a:p>
            <a:pPr lvl="1">
              <a:spcBef>
                <a:spcPts val="200"/>
              </a:spcBef>
              <a:spcAft>
                <a:spcPts val="200"/>
              </a:spcAft>
              <a:buFont typeface="Courier New" pitchFamily="49" charset="0"/>
              <a:buChar char="o"/>
            </a:pPr>
            <a:r>
              <a:rPr lang="tr-TR" altLang="en-US" sz="2100" b="1" dirty="0" smtClean="0">
                <a:solidFill>
                  <a:schemeClr val="tx1"/>
                </a:solidFill>
              </a:rPr>
              <a:t>Casus (Spyware)</a:t>
            </a:r>
            <a:endParaRPr lang="tr-TR" altLang="en-US" sz="2100" b="1" dirty="0">
              <a:solidFill>
                <a:schemeClr val="tx1"/>
              </a:solidFill>
            </a:endParaRPr>
          </a:p>
          <a:p>
            <a:pPr lvl="1">
              <a:spcBef>
                <a:spcPts val="200"/>
              </a:spcBef>
              <a:spcAft>
                <a:spcPts val="200"/>
              </a:spcAft>
              <a:buFont typeface="Courier New" pitchFamily="49" charset="0"/>
              <a:buChar char="o"/>
            </a:pPr>
            <a:r>
              <a:rPr lang="tr-TR" altLang="en-US" sz="2100" b="1" dirty="0" smtClean="0">
                <a:solidFill>
                  <a:schemeClr val="tx1"/>
                </a:solidFill>
              </a:rPr>
              <a:t>Korku (Scareware)</a:t>
            </a:r>
            <a:endParaRPr lang="tr-TR" altLang="en-US" sz="2100" b="1" dirty="0">
              <a:solidFill>
                <a:schemeClr val="tx1"/>
              </a:solidFill>
            </a:endParaRPr>
          </a:p>
          <a:p>
            <a:pPr lvl="1">
              <a:spcBef>
                <a:spcPts val="200"/>
              </a:spcBef>
              <a:spcAft>
                <a:spcPts val="200"/>
              </a:spcAft>
              <a:buFont typeface="Courier New" pitchFamily="49" charset="0"/>
              <a:buChar char="o"/>
            </a:pPr>
            <a:r>
              <a:rPr lang="tr-TR" altLang="en-US" sz="2100" b="1" dirty="0" smtClean="0">
                <a:solidFill>
                  <a:schemeClr val="tx1"/>
                </a:solidFill>
              </a:rPr>
              <a:t>Reklam (Adware)</a:t>
            </a:r>
            <a:endParaRPr lang="tr-TR" altLang="en-US" sz="2100" b="1" dirty="0">
              <a:solidFill>
                <a:schemeClr val="tx1"/>
              </a:solidFill>
            </a:endParaRPr>
          </a:p>
          <a:p>
            <a:pPr lvl="1">
              <a:spcBef>
                <a:spcPts val="200"/>
              </a:spcBef>
              <a:spcAft>
                <a:spcPts val="200"/>
              </a:spcAft>
              <a:buFont typeface="Courier New" pitchFamily="49" charset="0"/>
              <a:buChar char="o"/>
            </a:pPr>
            <a:r>
              <a:rPr lang="tr-TR" altLang="en-US" sz="2100" b="1" dirty="0" smtClean="0">
                <a:solidFill>
                  <a:schemeClr val="tx1"/>
                </a:solidFill>
              </a:rPr>
              <a:t>Truva </a:t>
            </a:r>
            <a:r>
              <a:rPr lang="tr-TR" altLang="en-US" sz="2100" b="1" dirty="0">
                <a:solidFill>
                  <a:schemeClr val="tx1"/>
                </a:solidFill>
              </a:rPr>
              <a:t>atı </a:t>
            </a:r>
            <a:r>
              <a:rPr lang="tr-TR" altLang="en-US" sz="2100" b="1" dirty="0" smtClean="0">
                <a:solidFill>
                  <a:schemeClr val="tx1"/>
                </a:solidFill>
              </a:rPr>
              <a:t>(Trojan)</a:t>
            </a:r>
            <a:endParaRPr lang="tr-TR" altLang="en-US" sz="2100" b="1" dirty="0">
              <a:solidFill>
                <a:schemeClr val="tx1"/>
              </a:solidFill>
            </a:endParaRPr>
          </a:p>
          <a:p>
            <a:pPr lvl="1">
              <a:spcBef>
                <a:spcPts val="200"/>
              </a:spcBef>
              <a:spcAft>
                <a:spcPts val="200"/>
              </a:spcAft>
              <a:buFont typeface="Courier New" pitchFamily="49" charset="0"/>
              <a:buChar char="o"/>
            </a:pPr>
            <a:r>
              <a:rPr lang="tr-TR" altLang="en-US" sz="2100" b="1" dirty="0" smtClean="0">
                <a:solidFill>
                  <a:schemeClr val="tx1"/>
                </a:solidFill>
              </a:rPr>
              <a:t>Rootkit</a:t>
            </a: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9</a:t>
            </a:fld>
            <a:endParaRPr lang="en-US" dirty="0"/>
          </a:p>
        </p:txBody>
      </p:sp>
    </p:spTree>
    <p:extLst>
      <p:ext uri="{BB962C8B-B14F-4D97-AF65-F5344CB8AC3E}">
        <p14:creationId xmlns:p14="http://schemas.microsoft.com/office/powerpoint/2010/main" val="167010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01E59FA536BC4981781F65355D85B1" ma:contentTypeVersion="" ma:contentTypeDescription="Create a new document." ma:contentTypeScope="" ma:versionID="b09392c6612d797937dd1e408038651c">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5528B80-8B42-4FAC-A43B-FC8E40E70B8B}"/>
</file>

<file path=customXml/itemProps2.xml><?xml version="1.0" encoding="utf-8"?>
<ds:datastoreItem xmlns:ds="http://schemas.openxmlformats.org/officeDocument/2006/customXml" ds:itemID="{815E7F92-5DB0-4E4F-A06D-A923588E6F7B}"/>
</file>

<file path=customXml/itemProps3.xml><?xml version="1.0" encoding="utf-8"?>
<ds:datastoreItem xmlns:ds="http://schemas.openxmlformats.org/officeDocument/2006/customXml" ds:itemID="{22AAF931-8F1B-41D1-9951-96558A7231C6}"/>
</file>

<file path=docProps/app.xml><?xml version="1.0" encoding="utf-8"?>
<Properties xmlns="http://schemas.openxmlformats.org/officeDocument/2006/extended-properties" xmlns:vt="http://schemas.openxmlformats.org/officeDocument/2006/docPropsVTypes">
  <Template>Origin</Template>
  <TotalTime>2428</TotalTime>
  <Words>2309</Words>
  <Application>Microsoft Office PowerPoint</Application>
  <PresentationFormat>On-screen Show (4:3)</PresentationFormat>
  <Paragraphs>360</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ＭＳ Ｐゴシック</vt:lpstr>
      <vt:lpstr>Arial</vt:lpstr>
      <vt:lpstr>Bookman Old Style</vt:lpstr>
      <vt:lpstr>Calibri</vt:lpstr>
      <vt:lpstr>Courier New</vt:lpstr>
      <vt:lpstr>Ebrima</vt:lpstr>
      <vt:lpstr>Gill Sans MT</vt:lpstr>
      <vt:lpstr>Times New Roman</vt:lpstr>
      <vt:lpstr>Wingdings</vt:lpstr>
      <vt:lpstr>Wingdings 3</vt:lpstr>
      <vt:lpstr>Origin</vt:lpstr>
      <vt:lpstr>ITEC115 - BİLGİSAYARA GİRİŞ ITEC190 - HUKUK İÇİN BİLGİSAYAR</vt:lpstr>
      <vt:lpstr>Dersin Amacı</vt:lpstr>
      <vt:lpstr>Bilişim Sistemlerinde Güvenlik</vt:lpstr>
      <vt:lpstr>Bilişim Sistemlerinde Güvenlik</vt:lpstr>
      <vt:lpstr>Bilişim Sistemlerinde Güvenlik</vt:lpstr>
      <vt:lpstr>Bilişim Sistemlerinde Güvenlik</vt:lpstr>
      <vt:lpstr>Bilişim Sistemlerinde Güvenlik</vt:lpstr>
      <vt:lpstr>Bilişim Sistemlerinde Güvenlik</vt:lpstr>
      <vt:lpstr>Zararlı Yazılımlar</vt:lpstr>
      <vt:lpstr>Zararlı Yazılımlar</vt:lpstr>
      <vt:lpstr>Zararlı Yazılımlar</vt:lpstr>
      <vt:lpstr>Zararlı Yazılımlar</vt:lpstr>
      <vt:lpstr>Zararlı Yazılımlar</vt:lpstr>
      <vt:lpstr>Zararlı Yazılımlar</vt:lpstr>
      <vt:lpstr>Zararlı Yazılımlar</vt:lpstr>
      <vt:lpstr>Korunma Yöntemleri</vt:lpstr>
      <vt:lpstr>Bilgisayarlar ve Sağlık</vt:lpstr>
      <vt:lpstr>Bilgisayarlar ve Sağlık</vt:lpstr>
      <vt:lpstr>Bilgisayarlar ve Sağlık</vt:lpstr>
      <vt:lpstr>Bilgisayarlar ve Sağlık</vt:lpstr>
      <vt:lpstr>Bilgisayarlar ve Çevre</vt:lpstr>
      <vt:lpstr>Bilişim Teknolojilerinde Etik</vt:lpstr>
      <vt:lpstr>Bilişim Teknolojilerinde Etik</vt:lpstr>
      <vt:lpstr>Bilişim Teknolojilerinde Etik</vt:lpstr>
      <vt:lpstr>Bilişim Teknolojilerinde Etik</vt:lpstr>
      <vt:lpstr>Bilişim Teknolojilerinde Etik</vt:lpstr>
      <vt:lpstr>Gelişen Teknolojiler</vt:lpstr>
      <vt:lpstr>Gelişen Teknolojiler</vt:lpstr>
      <vt:lpstr>Gelişen Teknolojiler (Tarım)</vt:lpstr>
      <vt:lpstr>Gelişen Teknolojiler (Tarım)</vt:lpstr>
      <vt:lpstr>Gelişen Teknolojiler (Biyomedikal)</vt:lpstr>
      <vt:lpstr>Gelişen Teknolojiler (Biyomedikal)</vt:lpstr>
      <vt:lpstr>Gelişen Teknolojiler (Enerji)</vt:lpstr>
      <vt:lpstr>Gelişen Teknolojiler (Bilişim Teknolojileri)</vt:lpstr>
      <vt:lpstr>Gelişen Teknolojiler (Bilişim Teknolojileri)</vt:lpstr>
      <vt:lpstr>Gelişen Teknolojiler (Bilişim Teknolojileri)</vt:lpstr>
      <vt:lpstr>Gelişen Teknolojiler (Bilişim Teknolojileri)</vt:lpstr>
      <vt:lpstr>Gelişen Teknolojiler (Bilişim Teknolojileri)</vt:lpstr>
      <vt:lpstr>Gelişen Teknolojiler (Ulaşım)</vt:lpstr>
      <vt:lpstr>Gelişen Teknolojiler (Yapay Zeka)</vt:lpstr>
      <vt:lpstr>Gelişen Teknolojiler (Yapay Zeka)</vt:lpstr>
      <vt:lpstr>Gelişen Teknolojiler (Yapay Zeka)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Bilgisayara Giriş</dc:title>
  <dc:creator>Cihan Unal</dc:creator>
  <cp:lastModifiedBy>Cihan Unal</cp:lastModifiedBy>
  <cp:revision>292</cp:revision>
  <cp:lastPrinted>2012-09-24T10:43:55Z</cp:lastPrinted>
  <dcterms:created xsi:type="dcterms:W3CDTF">2010-08-05T14:41:53Z</dcterms:created>
  <dcterms:modified xsi:type="dcterms:W3CDTF">2017-09-04T07:04:35Z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0x0101001901E59FA536BC4981781F65355D85B1</vt:lpwstr>
  </property>
</Properties>
</file>