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33.xml" ContentType="application/vnd.openxmlformats-officedocument.presentationml.slide+xml"/>
  <Override PartName="/ppt/slides/slide43.xml" ContentType="application/vnd.openxmlformats-officedocument.presentationml.slide+xml"/>
  <Override PartName="/ppt/slides/slide4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56"/>
  </p:notesMasterIdLst>
  <p:handoutMasterIdLst>
    <p:handoutMasterId r:id="rId57"/>
  </p:handoutMasterIdLst>
  <p:sldIdLst>
    <p:sldId id="256" r:id="rId2"/>
    <p:sldId id="374" r:id="rId3"/>
    <p:sldId id="375" r:id="rId4"/>
    <p:sldId id="435" r:id="rId5"/>
    <p:sldId id="436" r:id="rId6"/>
    <p:sldId id="441" r:id="rId7"/>
    <p:sldId id="443" r:id="rId8"/>
    <p:sldId id="442" r:id="rId9"/>
    <p:sldId id="439" r:id="rId10"/>
    <p:sldId id="378" r:id="rId11"/>
    <p:sldId id="382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393" r:id="rId21"/>
    <p:sldId id="394" r:id="rId22"/>
    <p:sldId id="395" r:id="rId23"/>
    <p:sldId id="396" r:id="rId24"/>
    <p:sldId id="399" r:id="rId25"/>
    <p:sldId id="402" r:id="rId26"/>
    <p:sldId id="401" r:id="rId27"/>
    <p:sldId id="403" r:id="rId28"/>
    <p:sldId id="404" r:id="rId29"/>
    <p:sldId id="405" r:id="rId30"/>
    <p:sldId id="406" r:id="rId31"/>
    <p:sldId id="408" r:id="rId32"/>
    <p:sldId id="409" r:id="rId33"/>
    <p:sldId id="410" r:id="rId34"/>
    <p:sldId id="411" r:id="rId35"/>
    <p:sldId id="412" r:id="rId36"/>
    <p:sldId id="413" r:id="rId37"/>
    <p:sldId id="414" r:id="rId38"/>
    <p:sldId id="415" r:id="rId39"/>
    <p:sldId id="416" r:id="rId40"/>
    <p:sldId id="417" r:id="rId41"/>
    <p:sldId id="418" r:id="rId42"/>
    <p:sldId id="419" r:id="rId43"/>
    <p:sldId id="422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354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14"/>
    </p:cViewPr>
  </p:sorterViewPr>
  <p:notesViewPr>
    <p:cSldViewPr>
      <p:cViewPr varScale="1">
        <p:scale>
          <a:sx n="53" d="100"/>
          <a:sy n="53" d="100"/>
        </p:scale>
        <p:origin x="-2862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1.9.2017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540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3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4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4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40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7ACEE4-407E-463A-A858-5C26AE2F4BC1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84E0CFA3-B561-4CEE-9454-D4C4D86A3315}" type="slidenum">
              <a:rPr lang="en-GB" sz="1300">
                <a:cs typeface="+mn-cs"/>
              </a:rPr>
              <a:pPr algn="r">
                <a:defRPr/>
              </a:pPr>
              <a:t>5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649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C9B16-E439-4B6F-A2D2-115C3D34CB2F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4301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>
              <a:defRPr/>
            </a:pPr>
            <a:fld id="{CD11D7E0-EF7F-440B-8D9A-EED3F433F12F}" type="slidenum">
              <a:rPr lang="en-GB" sz="1300">
                <a:cs typeface="+mn-cs"/>
              </a:rPr>
              <a:pPr algn="r">
                <a:defRPr/>
              </a:pPr>
              <a:t>10</a:t>
            </a:fld>
            <a:endParaRPr lang="en-GB" sz="13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13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B908651-8657-42E6-9866-478A0CB9A22D}" type="slidenum">
              <a:rPr lang="tr-TR" smtClean="0"/>
              <a:pPr>
                <a:defRPr/>
              </a:pPr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6839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32"/>
          <p:cNvSpPr/>
          <p:nvPr userDrawn="1"/>
        </p:nvSpPr>
        <p:spPr>
          <a:xfrm>
            <a:off x="914400" y="5048250"/>
            <a:ext cx="73152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31"/>
          <p:cNvSpPr/>
          <p:nvPr userDrawn="1"/>
        </p:nvSpPr>
        <p:spPr>
          <a:xfrm>
            <a:off x="914400" y="5048250"/>
            <a:ext cx="22860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dirty="0" smtClean="0"/>
              <a:t>Click to edit Master text styles</a:t>
            </a:r>
          </a:p>
          <a:p>
            <a:pPr lvl="1"/>
            <a:r>
              <a:rPr lang="tr-TR" dirty="0" smtClean="0"/>
              <a:t>Second level</a:t>
            </a:r>
          </a:p>
          <a:p>
            <a:pPr lvl="2"/>
            <a:r>
              <a:rPr lang="tr-TR" dirty="0" smtClean="0"/>
              <a:t>Third level</a:t>
            </a:r>
          </a:p>
          <a:p>
            <a:pPr lvl="3"/>
            <a:r>
              <a:rPr lang="tr-TR" dirty="0" smtClean="0"/>
              <a:t>Fourth level</a:t>
            </a:r>
          </a:p>
          <a:p>
            <a:pPr lvl="4"/>
            <a:r>
              <a:rPr lang="tr-TR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tr-TR" smtClean="0"/>
              <a:t>ITEC115/ITEC190</a:t>
            </a:r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F573C4-6BB1-4CF7-8AA3-E208CD667B0D}" type="slidenum">
              <a:rPr lang="tr-TR" smtClean="0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ea typeface="+mj-ea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106" y="1418856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87624" y="5074136"/>
            <a:ext cx="68580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KONU </a:t>
            </a: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9</a:t>
            </a:r>
            <a:endParaRPr lang="tr-T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tr-T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SUNUM PROGRAMLARI</a:t>
            </a:r>
            <a:endParaRPr lang="tr-T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352928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Doğu Akdeniz Üniversitesi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ve Teknoloji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Yüksek Okulu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6984776" cy="1080120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ITEC115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-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BİLGİSAYARA GİRİŞ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/>
            </a:r>
            <a:b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ITEC190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- HUKUK İÇİN BİLGİSAYAR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78896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Sunum </a:t>
            </a:r>
            <a:r>
              <a:rPr lang="tr-TR" sz="2400" dirty="0" smtClean="0"/>
              <a:t>dosyasının içerisinde bulunan her bir sayfaya  </a:t>
            </a:r>
            <a:r>
              <a:rPr lang="tr-TR" sz="2400" b="1" dirty="0" smtClean="0"/>
              <a:t>slayt</a:t>
            </a:r>
            <a:r>
              <a:rPr lang="tr-TR" sz="2400" dirty="0" smtClean="0"/>
              <a:t> denir.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Powerpoint’de </a:t>
            </a:r>
            <a:r>
              <a:rPr lang="tr-TR" sz="2400" dirty="0"/>
              <a:t>sunum dosyası hazırlandıktan sonra </a:t>
            </a:r>
            <a:r>
              <a:rPr lang="tr-TR" sz="2400" b="1" dirty="0"/>
              <a:t>slayt şovu (Slide Show)</a:t>
            </a:r>
            <a:r>
              <a:rPr lang="tr-TR" sz="2400" dirty="0"/>
              <a:t> çalıştırılarak tam ekran sunum moduna geçilebilir.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Bunun </a:t>
            </a:r>
            <a:r>
              <a:rPr lang="tr-TR" sz="2400" dirty="0"/>
              <a:t>için klavyedeki </a:t>
            </a:r>
            <a:r>
              <a:rPr lang="tr-TR" sz="2400" b="1" dirty="0"/>
              <a:t>F5</a:t>
            </a:r>
            <a:r>
              <a:rPr lang="tr-TR" sz="2400" dirty="0"/>
              <a:t> tuşu kısayol olarak kullanılabilir</a:t>
            </a:r>
            <a:r>
              <a:rPr lang="tr-TR" sz="2400" dirty="0" smtClean="0"/>
              <a:t>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/>
              <a:t>Microsoft </a:t>
            </a:r>
            <a:r>
              <a:rPr lang="tr-TR" dirty="0"/>
              <a:t>Powerpoint </a:t>
            </a:r>
            <a:r>
              <a:rPr lang="tr-TR" dirty="0" smtClean="0"/>
              <a:t>2013</a:t>
            </a:r>
            <a:endParaRPr lang="en-GB" dirty="0" smtClean="0"/>
          </a:p>
        </p:txBody>
      </p:sp>
      <p:sp>
        <p:nvSpPr>
          <p:cNvPr id="4" name="AutoShape 2" descr="data:image/jpeg;base64,/9j/4AAQSkZJRgABAQAAAQABAAD/2wCEAAkGBhIPEBQQEBQQEBAQDw8QEBAQEBAPEA8QFBAVFBUQFBIXGyYeFxojGhIUHy8gJCcpLCwsFR4xNTAqNSYrLCkBCQoKDgwOGg8PGiwkHCQpKiwpKSwsKSksLCkpKiwqLCkpLCwsKSksLCkpLCkpKSkpKSwpKSkpKSkpLCksLCksKf/AABEIAOEA4QMBIgACEQEDEQH/xAAcAAEAAQUBAQAAAAAAAAAAAAAAAQIDBAUGBwj/xABLEAACAQIDAwgECAoIBwAAAAABAgADEQQSIQUTMQYHIkFRYXGBcpGxwRQVIyQyobLRQlJic3SCg7PC8UNTY5KTouHwJTNEZKPD0v/EABoBAQACAwEAAAAAAAAAAAAAAAACAwEEBQb/xAAvEQACAgECAwUHBQEAAAAAAAAAAQIRAwQSBSExEzNBUXEiIzJhgZHwFCQ0QrGh/9oADAMBAAIRAxEAPwD3GIiAIlLPbj4zF+OKH9bR/wAWn98AzImGdsUP62n/AH1lPx1R/HU+F29ggGdEwPjyj+Mf8Or/APMoO3qfUKp8KT+8QDZRNZ8fp1JWP7P7zI+PP7Kt5hB/FANpE1B223VRfzemPfKfjqp/Ueusn3QDcxNN8cVeqkg9Kt9ymDtSseCUR41Xb6sogG5iadNo1usUfLeSr4yfr3XreDNM20TV/HIH0jT8qn3iSOUeGvZqtNT+U6j67zFmdr8jZxLVLFK4ujKw7VYMPWJcDTJEmJF5MAREQBERAEREAREQBERAMfGpmpuO1HHrUifJdKq1NroSpB4qbGfXNQaT5IXDNUqFEBZizAKOJtfQTWzeB2eFpPcpfI3+zucPG0NBUVx2Otj/AHlsZ0NPnixCGzUaT6dbODw7R7555WoMjFWDKwNirAqQe8GVVuPkvsEpWSSOk9Hgm/hPQanPRiDww9AeL1DMd+ePFnhTww/VqH+KcFaI7WfmZWhwL+p2z87mOPD4OvhTY+1pjvzpbQPCpTXwor75yNomO0l5k/0eFf1R0785O0D/AE9vClSH8Msty/2gf+pqeQpj2LOetExvl5klpsK6RX2N0/LPHHjia/k9vZLD8p8WeOJxB/bP981kTG5+ZNYca6RX2M19tYg8a1c/tan3yy2NqHi9Q+NRz75YiNzJdnDyRUXJ4knxJMpiJi2Z2ryMnA7Sq0GzUalSkw66bsnrtxnpfJDnpqU2FLaHytPQDEKAKiemo0Yd4sfGeVwJOORx6FGbTY8qqSPrbBY1K1NalNldHUMrqbqwPWDMmfPXNly8bAVhQrNfB1Ws1zcUHPCoOwdvrn0GrAjTW4m7CakjzGp00tPLa+ngVRESZrCIiAIiIAiIgCIiAUtPlSnhx8MKsCQteqAoZULMrNlUMwIF2AGvbPqsifMgQrtNrA3GOrjTIDYVnvq2nDt6pr5/A63DP7+hgbeqln4BQGqKAt7AKQoGpPUo6zMGsNf1V+yJnbWsWK6hlrVwRcsLFwQMx1PXraYzpw9FfYJqNnexLkbXYI+SqZVwzVt5SK/CAjfJZambKG045ZG0adB0qVKKEE1Gy9IgAmqbIEAsAEI1J4zF2fiRTFRSai7xVGakQGFmva5PAy9X2krZwKdg+YfTIAUvmHRAtcW4yp/FZnZzszW2Lh98+CAq/CEWoPhBqDdmslMuV3OX6HRKg5r8D3Ta1tgYYAJT3DVDVwGHXOmJIO9omqzs1x0mtxHBVA0M0dbbzNd93SGIenu3xIz52BXIzBc2UMV0LAdvAyj4/rZgwKgipQqg5eD0aW7Q8fxSbjrmxvRqvFkfibDDbGR3FIrS3q0d9XQUjZENMOFV3qqGqdNAQbAZuOk0u3sLu67ICjABCDTChbFA1iFJGYXsbE6g6zIXblbon5PMqCmXNGkXqU8mTd1CV6ahdLHsHYJhV3LsWa1yfwVVBwtoqgAeQkZNF2OE1K5dDEyRkmTu43UhZsGOEk5Jf3cnJFgx8kbuZO7jdzFgxxTk7uX8kkJMWDH3c9/5peUBxWBCOb1cK25Yk3JS16bHy0/VnhO7no3MjiSuLr0uqphw9vykqW9jS7BKp0c7iWNTwN+R7QJMgSZ0Ty4iIgCIiAIiIAiIgET5m2tTybQrXy6YyvfMSq61m4sASBrPpqfOXKOgBtOuCMw+GPcG9jd+Bt1azV1PRHW4W/al6Gm2zQK13uAMzFhZkYWJ7V0PWNOzgJjlNB6KzP20GNZs1rjKuilQLAEgAgEi5Op1PEzGKaD0R7TNFvmd/H0RYCRlmRljLMWWFjdxkl/JJFOLHUsZJISX8kZJgyWAknJL+SSEmLBYCRu5fySQkzYZj7uTll/JJ3cxYLG7kbuZGSTkixRjhJ3nM2n/ABB/0V/tpOLyTu+Z5fn1T9Gb7aS3C/bRqa5e4l6HsgkyBJnWPICIiAIiIAiIgCIiAJ898r6dtqYjW3zom9wLXI1udB5z6EM8D5cpbamI4f8AOU668UUzU1Xwr1OrwrvH6Gi2vStVOtwQrA3SxBUHMAnRFzc2HbLATQej7zL+LpgNYXtYcbdndCroPA/aM57fM9DDoiijhGc2QFjxsOy4F/C5Hrl1dlVTwRtL/VNjsDCq9R85qBUw9eqRTYI7btb5QxBsD4TKrbMFdKVTDb0b161NqdWsrBd0gc1d5YDJlbUnhaSjFtWQnm2y2s0WJwLUyA9gSL2DBrdxtLQSbs8nahAZHo1VK1SGpuXBammdqfAEMVDEdtuMmjybcigxZQmJFVs2p3a01LsWHoDMO6Y2y8jPbQ8zSZJUlAsbKCx7FBJ9QnRnkkwpMTvxVXDnEX3PzYKE3m7NUn6WXyvpM3A4Cnh69ajRqOtUYKsWrOy0kTPTpuACBcWvq3fwkljfiQlqY09px9SgVNmBUjipBBHkdZXQwrOGK26Cl2uVHRBANr8TqNJ1GJdKlMGq3wtsFh3Z3DvlqPVxCrTpmobMUQHU6dgloYGjUotXFNKZbC4o7tSxValGtTUVUzG4uHI46EGOz58iP6nlzRzBWXa+FamxRwVYAXB4i4BH1GdVjigqYuilKiiUMMK1IrSXOtVNyc+ci5Bzno8JjcpaleriwOmSVo7my5L3pIbqQBpfr6teyYlGkTjmcpJVX4jnlwjG9lclRmYBSSo7TpoJWME91GVruuZbi11t9LXq04zdBW6A6QNGrRZ2e6lqSgneENqVDF7dxHbaYwp9AC6rnpV1W9RdMzhlDa9G4FrmRonvZq6lAoSrCxHEdkpyTLxpBfQ5gFRcw4MVQKSO64ljLK2y+KbRbyzueaEfPan6M37xZxeWdvzRr88q/ox/eLLsD94jU16/bz9D1wSZAkzsnjhERAEREAREQBERAE8K5wFttOufy6Z00/o0M91niHOPTttKse3dH/xrNPV/AvU6vCu+a+RzGJszXHXbqIt3f79cKNB5+2Csuqug85zLPSxVUZ/JvFijVdyVHzbEqM4DKWNPogqdDc9Rl7BbbLu3wljkfD1cPdEUCiHAN1pKALXAuBxvNYlIk2Auezyla4R9Og1jw0Oul9PIGSU2lyITwQk231ZtcPtCnhBTWk++tikxFV1RkTKqGnu1Dam6u1z4CKvKBLYhEQ5KiLTw17XoqKW5JPaTTuNOszXLs5yQCtrmwuRrYX9kuVNlMv0igFwL5wbX6/CS7SXgQ/T427fMu47aqV1zVKdQ190tPPvjurqoUVN3a+awGl7X1lutth2q1KuVQatE0WHSICmmqEjvsv1yPgKiwNSnqCSRc2sCfd9cncURqXZrW6Kpa+v4xNu2Yc5MnHHjXRGPgsa9FiyWuVKMGVWR0NrqynQjQSurtKq5JLAXpmllVVRBSJuaaoosBfWXLUQf6RhYaCykm5vr4WHrk72kOFMntzOSfK0jb6WTcIt3tMV8Q5ZmLMWcZXNzdxoLG3EdEeoSl3ZrXLMFFluxOUdgvwmY2LXqpUxxGt20/wB+yYoWRv5lkYLrRay/74ybS7ljJMEqLeSMku5YyzBmi1kncc0qfO6p/wC2/wDYJxgWdvzTr86rfo4/eCX6fvEaPEP40/zxPUxJkCTO2eMEREAREQBERAEREATxjnLp/wDEX76dE/5f9J7PPHuc5fn576NI/aHumnrO7+p1OFd/9GccVlymOj5n3Rll1F6PmZybPVJcylSQbjQjrEuNXc6lmvrxPaCPYSPMyMsnLFk9pQwJ43PrPnIyS5aMkxZmi3lkhZcAjLFiijJAWV5ZOSYszRbtJCysLJyxZmijJGWXMkCnfhrHMUW7RaZG4bsPmLSDRI/mDHMxy6FnLO25qh84rfmB9sTjgs7XmtHy9b8yv25fpn71GjxFftp/nieliTIEmd08UIiIAiIgCIiAIiIAnk3OhT+eqe3D0/t1J6zPLedAfO6f6Ov7x/vmnrO7Opwr+QvRnDlZcprp5+4SWWV0l0/W9047fI9alzKcsZZctFpCy2ijLGWXMsm0WKLYWLS7ljJFmaLYWMsuZZtuTOyfhOIVD9EdJvAfyMdeRDJNY4ub6IyNh8jamJGdugnaeudHS5vqA+kzHwH3mbPa+2PggRFTMGBt0rBQLC3DvmnxHK6r1Ki+OYy9yw4ntlzZ555tXqPahyiZ1PkfhV/BY+JUewS+uwcMvCkp8WdvqJmmwnLFswFYLkNgXS4y95F9ROjepb+ekvhKElcUa2RZ4Opt/ctpgKK8KVEd+7S/rInEctlHwmwAHyVI6AAcGnaPi1HX75xXK582JuP6mj7GmMkrgza4fFrOm/JmgAna816/LVvzS/anH5J23Nkvylb82n2jKdI/exOpxP8AjT/PE9BEmQJM9AeHEREAREQBERAEREATzXnRp/L0T20WHqf/AFnpU895zUvUo+hU+0s1NZ3TOjwx1qI/U4AiXKQ0Pj7jKmpyqiuh8R7DOE3yPYxdspyyckuZJIWRsustBZOWXQkq3cWYssZJISXt3J3cCyzknU8gBas/5sn2Tnd3Oj5DC2IbvpN7RLMXeI0de708jqNtYZHpszKCyU3KkjhpfSaPkbSFSpUU20pgi4Bt0pvtpm9KqOyjVJ8kM4DZeLxCsfg28zstm3a5my3+qbGRJZoyas4mni54JxTrp9DM5a4VaOIypYXphmC6C5J6urSbmrVKKofMtqdMXYED6A65Y2HyMr1qorYu4UMGKuc1SoRwB7B/KegbsEWIBHeLgzYxaXfcnysr1Gqjj2wT3UubOAFcHgQR3G/smi2+L1/2FD2NPScXyaw1TU0wrfjU70z49Gcdys2GmHdCr1GLqBlexypT4agX/C65DLp5Y4NtmzotXjnlS53zOY3c7Pm3Sz1vQp+0zlRTnYc3yWer6NP2tKNJ3sTf4lK9NL6f6dqJMgSZ6A8aIiIAiIgCIiAIiIAnC85CXNE91UfZM7qcZzhJcUfSqewTX1KvGzc0LrPE4B6cignHymU9OU0afHynBkj1sJlO7jJMjdxu5XRfvLG7lWSX93Kt3FGN5jinJ3cyBTk7uSojvMfdzdclNMQfzNT6ss14SbHk/piP2Nb+GWYl7SNXVyvDL0OqrU/muIbto1AP7hJnJ82VS+KqD+wv/nE9ApYNTS3bC6shVh2huI+uWdmcnsPhSWoUlRiLFgLsR2FjrOvHBzi/I82tTGOPJCuvQ2NpIM1eOrBRqa1LUtmRS4HjYGYmy8fUqVLLXoV6ag51yFKy9mgPb2ibG/nRqdm9u438825T4re42qL3WmtFB45ST9ZnoGOxQpUnqHhTRnPkLzyhsQQ9yCWqUqNRu0s2dj7Zr6x+zR0eFr23P5F4U51fIRelV9FPaZzVKmx1bTunV8ilsavgntM0dKveo6WuleCR1QkyBJnbPMCIiAIiIAiIgCIiAJyfLtLpSPY7/ZnWTmuWiXpIeyofsn7pTnVwZsaV1lizg3SRQp6nw98ynSRQp6nw984skemhMoCSRTmTu5IpyFF7mY4pyd3MjdSRTjaRczHFOVCnMjJJ3cztI7zHFOZOy6gTEKWZVBpYgXYhRey9Z0k7uUtg0cjOqsBmIDAEdUnDk7K5tTi4s3LcrqdM2+E0Tb8EHenwsgMrTl+ltKdaserd0WQeuoRNZSwarwVVHcAJkKlu2bUcso9DnvTYX1V/8L9TlpiG/wCXhMvfWrqPqUGYbbWxzEsDhKBI1KUi727MxOvqlxh/PjIp0ra248SdSYeWb8SUcOKPSK/0xqwxTg7zFVyLfRphKQPd0RMXD4IKS13ZmyktUYux0PWZuMsx1o2JHVpK5W+rL4SS6JL0RYFOdDySWxqeC++agUpt9gnLn8F98s0694jX1k7xM6UGTMIV5WtadU4JlRLAqysPALkSBJgCIiAIiIAmh5WLeiv5wfZM301HKRL0f1198ryK4ssxOppnD1Kcoo09fIzYOgJCAWYrcG+jG7dE9h6OnhLNGn0vWJynGzvQycyBTkinMjdSRSkNpe5ljdyRSmSKckUpLaQczHFOSKcyRSlQpRtI9oYwpypaeo85kClK1pTO0i5loLKaZueEyd3JSjaT2kNyLJSU7m8y93KhRktpHfRjJS0k7qVtiqasFNSmrEMQpdQeje5tfgLH1TGxPKDCUiQ9egpGhG8VmBvaxC3P3SSxsr7RGQKUy8H0b94E0OC5W0a+KGForUqdF2aoQKaJlFyMrWJ0Km46mm8q9EjvB9suxRqRr58lwoz1qy6jzXUql5tMLhSdTwm4c4rQ3mTTSVJSAlcAREQBERAEREATW7cW9L9ZZsphbUplqZAF9Qbd1+qYkrRKLp2ctR2bTqPd2ZXQWQAlRclrP+V9K1jw07ZjU8OyvZvpAtm8bzYvT6+wggjqPaJj0KZzdI3JZiTwvck8POaUoI6WObvqTupIpTKFOVClKtpsdoYu6lQozK3cq3UyoEN5i7qVClMoUpWtKT2EXkMTdSsUpkilKhTklAreQxRSlYpTJZAONh46SFIP0bt6ILfWBaS2EHlLIpSoUpkrh3PBT4sQJeXAt1lQPAsfXpJLGVvMjz/A81VBKhq1KtepULlz9BVzGqap6JBuLs2h06Rm7w3IbBUwAKKsBl0dmcXFullJsScq301yi97Tql2eOtmPqX2S4MGnYD6V29ss2MqeVGmwmz6VIZaSU0A0CoqqB5Ad5lypsxqjD8FQNbgjr6hN0qWk2klGnZB5G1RjYXZ6U+Aue0zKiJMrEREAREQBERAEREASDJiAanaOzuLoO9lHX3r3901dKn0ge37p1JmuxOzelnTrN2W9gT+MOwyEo2i2GSuphClKt1MxcEx/FHrb7pdXZ/axPgAP9ZX2Zc8xgClBIHEj3+qbIYBOsX9IlvqOkvJSA0AAHYAB7JNYyvtmalUJ4Kx/VIHrNpeXCufwQPFtfULzZWkyW1EHkkzXrs9utgPRUe8y4uzl6y7eLkfUthMyJmkQcmywmDQahVv22BPrl60mJkwRaTEQBERAEREAREQBERAEREAREQBERAEREASIiATIiIAkxEAREQBERAEREAREQBERAEREAREQBERAEREAREQD/9k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73" y="1219201"/>
            <a:ext cx="2191396" cy="501811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5870337" y="437358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5286522" y="4319108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79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Dosya İşlemleri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3312368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Powerpoint </a:t>
            </a:r>
            <a:r>
              <a:rPr lang="tr-TR" sz="2400" dirty="0" smtClean="0"/>
              <a:t>programındaki ilk sekme </a:t>
            </a:r>
            <a:r>
              <a:rPr lang="tr-TR" sz="2400" b="1" dirty="0"/>
              <a:t>Dosya (</a:t>
            </a:r>
            <a:r>
              <a:rPr lang="tr-TR" sz="2400" b="1" dirty="0" smtClean="0"/>
              <a:t>File) </a:t>
            </a:r>
            <a:r>
              <a:rPr lang="tr-TR" sz="2400" dirty="0" smtClean="0"/>
              <a:t>sekmesidir.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Bu </a:t>
            </a:r>
            <a:r>
              <a:rPr lang="tr-TR" sz="2400" dirty="0" smtClean="0"/>
              <a:t>sekmedeki seçenekler kullanılarak dosya işlemleri gerçekleştirilebilir.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196752"/>
            <a:ext cx="3085387" cy="50870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4867783" y="168328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3421887" y="1644791"/>
            <a:ext cx="1470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Doküman Bilgisi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867783" y="197131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3419872" y="1916832"/>
            <a:ext cx="1501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Yeni dosya yarat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867783" y="223960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4000375" y="2185119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aç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4860032" y="2492895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4139952" y="242088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10800000">
            <a:off x="4867783" y="274365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707904" y="2689175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kaydet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0800000">
            <a:off x="4867783" y="303168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4211960" y="2977207"/>
            <a:ext cx="689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Yazdır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10800000">
            <a:off x="4867783" y="326745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TextBox 21"/>
          <p:cNvSpPr txBox="1"/>
          <p:nvPr/>
        </p:nvSpPr>
        <p:spPr>
          <a:xfrm>
            <a:off x="4211960" y="321297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Paylaş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0800000">
            <a:off x="4867783" y="447184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3138023" y="4404530"/>
            <a:ext cx="1794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Ayarlar / Seçenekler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10800000">
            <a:off x="4867783" y="37517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TextBox 25"/>
          <p:cNvSpPr txBox="1"/>
          <p:nvPr/>
        </p:nvSpPr>
        <p:spPr>
          <a:xfrm>
            <a:off x="3779912" y="3697287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Dosya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7776355" y="249309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TextBox 27"/>
          <p:cNvSpPr txBox="1"/>
          <p:nvPr/>
        </p:nvSpPr>
        <p:spPr>
          <a:xfrm>
            <a:off x="7577693" y="2830527"/>
            <a:ext cx="1159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Son kullanılanlar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Oluşturmak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</a:t>
            </a:r>
            <a:r>
              <a:rPr lang="en-US" sz="2400" dirty="0" err="1" smtClean="0"/>
              <a:t>lar</a:t>
            </a:r>
            <a:r>
              <a:rPr lang="tr-TR" sz="2400" dirty="0" smtClean="0"/>
              <a:t>ın içerisine bilgi eklemek için </a:t>
            </a:r>
            <a:r>
              <a:rPr lang="tr-TR" sz="2400" b="1" dirty="0" smtClean="0"/>
              <a:t>yazı kutuları</a:t>
            </a:r>
            <a:r>
              <a:rPr lang="tr-TR" sz="2400" dirty="0" smtClean="0"/>
              <a:t> kullanılmalıdır.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Kutuların içerisine tıklayıp yazı yazmak mümkündür.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708920"/>
            <a:ext cx="5619924" cy="316006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0308781">
            <a:off x="6029446" y="465203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6616384" y="4248952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kutuları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407276">
            <a:off x="6028632" y="395754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Yeni </a:t>
            </a:r>
            <a:r>
              <a:rPr lang="tr-TR" sz="2400" dirty="0" smtClean="0"/>
              <a:t>açılan bir Powerpoint </a:t>
            </a:r>
            <a:r>
              <a:rPr lang="en-US" sz="2400" dirty="0" err="1" smtClean="0"/>
              <a:t>dosyas</a:t>
            </a:r>
            <a:r>
              <a:rPr lang="tr-TR" sz="2400" dirty="0"/>
              <a:t>ı </a:t>
            </a:r>
            <a:r>
              <a:rPr lang="tr-TR" sz="2400" dirty="0" smtClean="0"/>
              <a:t>tek slaytdan oluşmaktadır.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b="1" dirty="0" smtClean="0"/>
              <a:t>Yeni </a:t>
            </a:r>
            <a:r>
              <a:rPr lang="tr-TR" sz="2400" b="1" dirty="0" smtClean="0"/>
              <a:t>slayt eklemenin </a:t>
            </a:r>
            <a:r>
              <a:rPr lang="tr-TR" sz="2400" dirty="0" smtClean="0"/>
              <a:t>farklı yolları vardır</a:t>
            </a:r>
            <a:r>
              <a:rPr lang="en-US" sz="2400" dirty="0"/>
              <a:t>:</a:t>
            </a:r>
            <a:r>
              <a:rPr lang="tr-TR" sz="2400" dirty="0" smtClean="0"/>
              <a:t> 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Home sekmesinde bulunan </a:t>
            </a:r>
            <a:r>
              <a:rPr lang="tr-TR" sz="2400" b="1" dirty="0">
                <a:solidFill>
                  <a:schemeClr val="tx1"/>
                </a:solidFill>
              </a:rPr>
              <a:t>Y</a:t>
            </a:r>
            <a:r>
              <a:rPr lang="tr-TR" sz="2400" b="1" dirty="0" smtClean="0">
                <a:solidFill>
                  <a:schemeClr val="tx1"/>
                </a:solidFill>
              </a:rPr>
              <a:t>eni </a:t>
            </a:r>
            <a:r>
              <a:rPr lang="tr-TR" sz="2400" b="1" dirty="0">
                <a:solidFill>
                  <a:schemeClr val="tx1"/>
                </a:solidFill>
              </a:rPr>
              <a:t>S</a:t>
            </a:r>
            <a:r>
              <a:rPr lang="tr-TR" sz="2400" b="1" dirty="0" smtClean="0">
                <a:solidFill>
                  <a:schemeClr val="tx1"/>
                </a:solidFill>
              </a:rPr>
              <a:t>layt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New </a:t>
            </a:r>
            <a:r>
              <a:rPr lang="tr-TR" sz="2400" b="1" dirty="0" smtClean="0">
                <a:solidFill>
                  <a:schemeClr val="tx1"/>
                </a:solidFill>
              </a:rPr>
              <a:t>Slide)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düğmesini kullanarak.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Programın sol tarafında bulunan öngürünüm penceresinde fare ile sağ tıklayıp </a:t>
            </a:r>
            <a:r>
              <a:rPr lang="tr-TR" sz="2400" b="1" dirty="0">
                <a:solidFill>
                  <a:schemeClr val="tx1"/>
                </a:solidFill>
              </a:rPr>
              <a:t>Y</a:t>
            </a:r>
            <a:r>
              <a:rPr lang="tr-TR" sz="2400" b="1" dirty="0" smtClean="0">
                <a:solidFill>
                  <a:schemeClr val="tx1"/>
                </a:solidFill>
              </a:rPr>
              <a:t>eni </a:t>
            </a:r>
            <a:r>
              <a:rPr lang="tr-TR" sz="2400" b="1" dirty="0">
                <a:solidFill>
                  <a:schemeClr val="tx1"/>
                </a:solidFill>
              </a:rPr>
              <a:t>S</a:t>
            </a:r>
            <a:r>
              <a:rPr lang="tr-TR" sz="2400" b="1" dirty="0" smtClean="0">
                <a:solidFill>
                  <a:schemeClr val="tx1"/>
                </a:solidFill>
              </a:rPr>
              <a:t>layt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</a:t>
            </a:r>
            <a:r>
              <a:rPr lang="tr-TR" sz="2400" b="1" dirty="0">
                <a:solidFill>
                  <a:schemeClr val="tx1"/>
                </a:solidFill>
              </a:rPr>
              <a:t>New </a:t>
            </a:r>
            <a:r>
              <a:rPr lang="tr-TR" sz="2400" b="1" dirty="0" smtClean="0">
                <a:solidFill>
                  <a:schemeClr val="tx1"/>
                </a:solidFill>
              </a:rPr>
              <a:t>Slide)</a:t>
            </a:r>
            <a:r>
              <a:rPr lang="tr-TR" sz="2400" dirty="0" smtClean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seçeneğini kullanarak.</a:t>
            </a:r>
          </a:p>
          <a:p>
            <a:pPr lvl="1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tr-TR" sz="2400" dirty="0" smtClean="0">
                <a:solidFill>
                  <a:schemeClr val="tx1"/>
                </a:solidFill>
              </a:rPr>
              <a:t>Klavyeden </a:t>
            </a:r>
            <a:r>
              <a:rPr lang="en-US" sz="2400" dirty="0" smtClean="0">
                <a:solidFill>
                  <a:schemeClr val="tx1"/>
                </a:solidFill>
              </a:rPr>
              <a:t>k</a:t>
            </a:r>
            <a:r>
              <a:rPr lang="tr-TR" sz="2400" dirty="0" smtClean="0">
                <a:solidFill>
                  <a:schemeClr val="tx1"/>
                </a:solidFill>
              </a:rPr>
              <a:t>ı</a:t>
            </a:r>
            <a:r>
              <a:rPr lang="en-US" sz="2400" dirty="0" err="1" smtClean="0">
                <a:solidFill>
                  <a:schemeClr val="tx1"/>
                </a:solidFill>
              </a:rPr>
              <a:t>sayol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olarak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tr-TR" sz="2400" b="1" dirty="0" smtClean="0">
                <a:solidFill>
                  <a:schemeClr val="tx1"/>
                </a:solidFill>
              </a:rPr>
              <a:t>CTRL+M</a:t>
            </a:r>
            <a:r>
              <a:rPr lang="tr-TR" sz="2400" dirty="0" smtClean="0">
                <a:solidFill>
                  <a:schemeClr val="tx1"/>
                </a:solidFill>
              </a:rPr>
              <a:t> tuşlarını kullanarak.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1420812"/>
            <a:ext cx="4114800" cy="467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700808"/>
            <a:ext cx="2733675" cy="39243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31640" y="1641264"/>
            <a:ext cx="792088" cy="8516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652120" y="4221088"/>
            <a:ext cx="144016" cy="186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5580112" y="4821063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2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Oluşturmak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/>
              <a:t>Slayt</a:t>
            </a:r>
            <a:r>
              <a:rPr lang="en-US" sz="2400" b="1" dirty="0" err="1" smtClean="0"/>
              <a:t>lar</a:t>
            </a:r>
            <a:r>
              <a:rPr lang="tr-TR" sz="2400" b="1" dirty="0" smtClean="0"/>
              <a:t>ın görünümü</a:t>
            </a:r>
            <a:r>
              <a:rPr lang="tr-TR" sz="2400" dirty="0" smtClean="0"/>
              <a:t> Home sekmesinde yer alan </a:t>
            </a:r>
            <a:r>
              <a:rPr lang="tr-TR" sz="2400" b="1" dirty="0"/>
              <a:t>S</a:t>
            </a:r>
            <a:r>
              <a:rPr lang="tr-TR" sz="2400" b="1" dirty="0" smtClean="0"/>
              <a:t>layt </a:t>
            </a:r>
            <a:r>
              <a:rPr lang="tr-TR" sz="2400" b="1" dirty="0"/>
              <a:t>Y</a:t>
            </a:r>
            <a:r>
              <a:rPr lang="tr-TR" sz="2400" b="1" dirty="0" smtClean="0"/>
              <a:t>apısı 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Layout)</a:t>
            </a:r>
            <a:r>
              <a:rPr lang="tr-TR" sz="2400" dirty="0" smtClean="0"/>
              <a:t> düğmesinden değiştirilebilir.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Görünümü </a:t>
            </a:r>
            <a:r>
              <a:rPr lang="tr-TR" sz="2400" dirty="0" smtClean="0"/>
              <a:t>değiştirilmek istenen slayt seçildikten sonra bu düğme kullanıl</a:t>
            </a:r>
            <a:r>
              <a:rPr lang="en-US" sz="2400" dirty="0" smtClean="0"/>
              <a:t>mal</a:t>
            </a:r>
            <a:r>
              <a:rPr lang="tr-TR" sz="2400" dirty="0" smtClean="0"/>
              <a:t>ı</a:t>
            </a:r>
            <a:r>
              <a:rPr lang="en-US" sz="2400" dirty="0" smtClean="0"/>
              <a:t>d</a:t>
            </a:r>
            <a:r>
              <a:rPr lang="tr-TR" sz="2400" dirty="0" smtClean="0"/>
              <a:t>ı</a:t>
            </a:r>
            <a:r>
              <a:rPr lang="en-US" sz="2400" dirty="0" smtClean="0"/>
              <a:t>r.</a:t>
            </a: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303" y="1361440"/>
            <a:ext cx="3667125" cy="41433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56176" y="1556792"/>
            <a:ext cx="1080120" cy="4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18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/>
              <a:t>Oluşturmak</a:t>
            </a:r>
            <a:endParaRPr lang="en-US" dirty="0" smtClean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864943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Eklenen </a:t>
            </a:r>
            <a:r>
              <a:rPr lang="tr-TR" sz="2400" b="1" dirty="0" smtClean="0"/>
              <a:t>slaytları silmek </a:t>
            </a:r>
            <a:r>
              <a:rPr lang="tr-TR" sz="2400" dirty="0" smtClean="0"/>
              <a:t>için, sayfanın sol tarafında yer alan öngörünüm penceresinden slaytlar seçildikten sonra fare ile sağ tıklayıp </a:t>
            </a:r>
            <a:r>
              <a:rPr lang="tr-TR" sz="2400" b="1" dirty="0" smtClean="0"/>
              <a:t>S</a:t>
            </a:r>
            <a:r>
              <a:rPr lang="tr-TR" sz="2400" b="1" dirty="0" smtClean="0"/>
              <a:t>laytı Sil </a:t>
            </a:r>
            <a:r>
              <a:rPr lang="en-US" sz="2400" b="1" dirty="0" smtClean="0"/>
              <a:t>(</a:t>
            </a:r>
            <a:r>
              <a:rPr lang="tr-TR" sz="2400" b="1" dirty="0" smtClean="0"/>
              <a:t>Delete </a:t>
            </a:r>
            <a:r>
              <a:rPr lang="tr-TR" sz="2400" b="1" dirty="0"/>
              <a:t>Slide)</a:t>
            </a:r>
            <a:r>
              <a:rPr lang="tr-TR" sz="2400" dirty="0"/>
              <a:t> </a:t>
            </a:r>
            <a:r>
              <a:rPr lang="tr-TR" sz="2400" dirty="0" smtClean="0"/>
              <a:t>seçeneği veya klavyeden Sil</a:t>
            </a:r>
            <a:r>
              <a:rPr lang="en-US" sz="2400" dirty="0" smtClean="0"/>
              <a:t> (</a:t>
            </a:r>
            <a:r>
              <a:rPr lang="tr-TR" sz="2400" dirty="0" smtClean="0"/>
              <a:t>Delete) tuşu kullanılmalıdır.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050" y="1369163"/>
            <a:ext cx="2706241" cy="46378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4208" y="2852936"/>
            <a:ext cx="1584176" cy="38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6372200" y="5348471"/>
            <a:ext cx="216024" cy="168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23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/>
              <a:t>Oluşturmak</a:t>
            </a:r>
            <a:endParaRPr lang="en-US" dirty="0" smtClean="0"/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906888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Bir </a:t>
            </a:r>
            <a:r>
              <a:rPr lang="tr-TR" sz="2400" dirty="0" smtClean="0"/>
              <a:t>sunu</a:t>
            </a:r>
            <a:r>
              <a:rPr lang="en-US" sz="2400" dirty="0" smtClean="0"/>
              <a:t>m</a:t>
            </a:r>
            <a:r>
              <a:rPr lang="tr-TR" sz="2400" dirty="0" smtClean="0"/>
              <a:t> hazırlarken </a:t>
            </a:r>
            <a:r>
              <a:rPr lang="tr-TR" sz="2400" b="1" dirty="0" smtClean="0"/>
              <a:t>aynı başlığa </a:t>
            </a:r>
            <a:r>
              <a:rPr lang="tr-TR" sz="2400" dirty="0" smtClean="0"/>
              <a:t>sahip birçok slayta ihtiyaç olabilir.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en kolay yöntem, slaytı çoğaltmak ve daha sonra slayt içinde istenilen değişiklikleri yapmaktır.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slaytın üzerindeyken fare ile sağ tıklayıp </a:t>
            </a:r>
            <a:r>
              <a:rPr lang="tr-TR" sz="2400" b="1" dirty="0"/>
              <a:t>slaytı kopyala </a:t>
            </a:r>
            <a:r>
              <a:rPr lang="en-US" sz="2400" b="1" dirty="0" smtClean="0"/>
              <a:t> (</a:t>
            </a:r>
            <a:r>
              <a:rPr lang="tr-TR" sz="2400" b="1" dirty="0" smtClean="0"/>
              <a:t>Duplicate </a:t>
            </a:r>
            <a:r>
              <a:rPr lang="tr-TR" sz="2400" b="1" dirty="0"/>
              <a:t>Slide)</a:t>
            </a:r>
            <a:r>
              <a:rPr lang="tr-TR" sz="2400" dirty="0" smtClean="0"/>
              <a:t> seçeneği kullanılmalıdır.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614" y="1173480"/>
            <a:ext cx="2647950" cy="5029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732240" y="2468151"/>
            <a:ext cx="1584176" cy="3847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6660232" y="5060439"/>
            <a:ext cx="216024" cy="1687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045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</a:t>
            </a:r>
            <a:r>
              <a:rPr lang="tr-TR" dirty="0"/>
              <a:t>Oluşturmak</a:t>
            </a:r>
            <a:endParaRPr lang="en-US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Slayt</a:t>
            </a:r>
            <a:r>
              <a:rPr lang="en-US" sz="2400" dirty="0" err="1" smtClean="0"/>
              <a:t>lar</a:t>
            </a:r>
            <a:r>
              <a:rPr lang="tr-TR" sz="2400" dirty="0" smtClean="0"/>
              <a:t>ın </a:t>
            </a:r>
            <a:r>
              <a:rPr lang="en-US" sz="2400" dirty="0" err="1" smtClean="0"/>
              <a:t>sunum</a:t>
            </a:r>
            <a:r>
              <a:rPr lang="en-US" sz="2400" dirty="0" smtClean="0"/>
              <a:t> </a:t>
            </a:r>
            <a:r>
              <a:rPr lang="tr-TR" sz="2400" dirty="0" smtClean="0"/>
              <a:t>için</a:t>
            </a:r>
            <a:r>
              <a:rPr lang="en-US" sz="2400" dirty="0" err="1" smtClean="0"/>
              <a:t>deki</a:t>
            </a:r>
            <a:r>
              <a:rPr lang="en-US" sz="2400" dirty="0" smtClean="0"/>
              <a:t> </a:t>
            </a:r>
            <a:r>
              <a:rPr lang="en-US" sz="2400" b="1" dirty="0" smtClean="0"/>
              <a:t>s</a:t>
            </a:r>
            <a:r>
              <a:rPr lang="tr-TR" sz="2400" b="1" dirty="0" smtClean="0"/>
              <a:t>ı</a:t>
            </a:r>
            <a:r>
              <a:rPr lang="en-US" sz="2400" b="1" dirty="0" err="1" smtClean="0"/>
              <a:t>ras</a:t>
            </a:r>
            <a:r>
              <a:rPr lang="tr-TR" sz="2400" b="1" dirty="0" smtClean="0"/>
              <a:t>ı</a:t>
            </a:r>
            <a:r>
              <a:rPr lang="en-US" sz="2400" b="1" dirty="0" smtClean="0"/>
              <a:t>n</a:t>
            </a:r>
            <a:r>
              <a:rPr lang="tr-TR" sz="2400" b="1" dirty="0" smtClean="0"/>
              <a:t>ı</a:t>
            </a:r>
            <a:r>
              <a:rPr lang="en-US" sz="2400" b="1" dirty="0" smtClean="0"/>
              <a:t> </a:t>
            </a:r>
            <a:r>
              <a:rPr lang="tr-TR" sz="2400" b="1" dirty="0" smtClean="0"/>
              <a:t>değiştirmek </a:t>
            </a:r>
            <a:r>
              <a:rPr lang="tr-TR" sz="2400" dirty="0" smtClean="0"/>
              <a:t>için, slayt fare ile tutulup istenilen yere sürüklenmelidir.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Slaytın yeri çok fazla değiştirilecekse</a:t>
            </a:r>
            <a:r>
              <a:rPr lang="en-US" sz="2400" dirty="0" smtClean="0"/>
              <a:t> </a:t>
            </a:r>
            <a:r>
              <a:rPr lang="tr-TR" sz="2400" b="1" dirty="0"/>
              <a:t>G</a:t>
            </a:r>
            <a:r>
              <a:rPr lang="tr-TR" sz="2400" b="1" dirty="0" smtClean="0"/>
              <a:t>örünüm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View)</a:t>
            </a:r>
            <a:r>
              <a:rPr lang="tr-TR" sz="2400" dirty="0" smtClean="0"/>
              <a:t> </a:t>
            </a:r>
            <a:r>
              <a:rPr lang="tr-TR" sz="2400" dirty="0"/>
              <a:t>sekmesinden </a:t>
            </a:r>
            <a:r>
              <a:rPr lang="tr-TR" sz="2400" b="1" dirty="0"/>
              <a:t>S</a:t>
            </a:r>
            <a:r>
              <a:rPr lang="tr-TR" sz="2400" b="1" dirty="0" smtClean="0"/>
              <a:t>layt Sıralayıcı 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Slide </a:t>
            </a:r>
            <a:r>
              <a:rPr lang="tr-TR" sz="2400" b="1" dirty="0"/>
              <a:t>Sorter)</a:t>
            </a:r>
            <a:r>
              <a:rPr lang="tr-TR" sz="2400" dirty="0"/>
              <a:t> </a:t>
            </a:r>
            <a:r>
              <a:rPr lang="tr-TR" sz="2400" dirty="0" smtClean="0"/>
              <a:t>görünümünde geçmek daha kullanışlı olacaktır.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240071"/>
            <a:ext cx="7998867" cy="306924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48064" y="3212976"/>
            <a:ext cx="576064" cy="2558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1259632" y="3356992"/>
            <a:ext cx="504056" cy="657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743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S</a:t>
            </a:r>
            <a:r>
              <a:rPr lang="tr-TR" sz="2400" dirty="0" smtClean="0"/>
              <a:t>laytlar içinde metinlerle ilgili birçok işlem yapılabilir.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 smtClean="0"/>
              <a:t>Buradaki</a:t>
            </a:r>
            <a:r>
              <a:rPr lang="en-US" sz="2400" dirty="0" smtClean="0"/>
              <a:t> d</a:t>
            </a:r>
            <a:r>
              <a:rPr lang="tr-TR" sz="2400" dirty="0"/>
              <a:t>ü</a:t>
            </a:r>
            <a:r>
              <a:rPr lang="tr-TR" sz="2400" dirty="0" smtClean="0"/>
              <a:t>ğ</a:t>
            </a:r>
            <a:r>
              <a:rPr lang="en-US" sz="2400" dirty="0" err="1" smtClean="0"/>
              <a:t>meler</a:t>
            </a:r>
            <a:r>
              <a:rPr lang="en-US" sz="2400" dirty="0" smtClean="0"/>
              <a:t> Word </a:t>
            </a:r>
            <a:r>
              <a:rPr lang="en-US" sz="2400" dirty="0" err="1"/>
              <a:t>porgram</a:t>
            </a:r>
            <a:r>
              <a:rPr lang="tr-TR" sz="2400" dirty="0"/>
              <a:t>ı</a:t>
            </a:r>
            <a:r>
              <a:rPr lang="en-US" sz="2400" dirty="0" err="1" smtClean="0"/>
              <a:t>ndaki</a:t>
            </a:r>
            <a:r>
              <a:rPr lang="en-US" sz="2400" dirty="0" smtClean="0"/>
              <a:t> </a:t>
            </a:r>
            <a:r>
              <a:rPr lang="en-US" sz="2400" dirty="0" err="1" smtClean="0"/>
              <a:t>gibidir</a:t>
            </a:r>
            <a:r>
              <a:rPr lang="en-US" sz="2400" dirty="0" smtClean="0"/>
              <a:t>.</a:t>
            </a:r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689506" y="3361509"/>
            <a:ext cx="3610686" cy="1538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208" y="3601666"/>
            <a:ext cx="1674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tipini değiştirir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2113442" y="364754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355976" y="2617260"/>
            <a:ext cx="18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boyutu değiştirir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16200000">
            <a:off x="4447396" y="31409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16200000">
            <a:off x="4860032" y="314096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 rot="16200000">
            <a:off x="5292080" y="31409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6791666" y="3447650"/>
            <a:ext cx="220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Uygulanan tüm biçimlendirmeleri temizler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6199238" y="360124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6827088" y="4057908"/>
            <a:ext cx="220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renklendirmek için kullanılır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234660" y="413949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5614447" y="4917122"/>
            <a:ext cx="3224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Seçili metni büyük / küçük harfe çevirir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3550580">
            <a:off x="5184067" y="458112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4979463" y="5229200"/>
            <a:ext cx="21848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Metindeki harflerin aralığını açmak / daraltmak için kullanılır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3677407">
            <a:off x="4535100" y="4747630"/>
            <a:ext cx="873678" cy="21850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4027442" y="4985248"/>
            <a:ext cx="837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üzerini çizer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3942704" y="457714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TextBox 26"/>
          <p:cNvSpPr txBox="1"/>
          <p:nvPr/>
        </p:nvSpPr>
        <p:spPr>
          <a:xfrm>
            <a:off x="3374514" y="5157192"/>
            <a:ext cx="837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gölgeli şekilde yazar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6271557">
            <a:off x="3476300" y="4718678"/>
            <a:ext cx="797387" cy="23634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TextBox 28"/>
          <p:cNvSpPr txBox="1"/>
          <p:nvPr/>
        </p:nvSpPr>
        <p:spPr>
          <a:xfrm>
            <a:off x="974245" y="4111840"/>
            <a:ext cx="134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karartır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0800000">
            <a:off x="2162610" y="416574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TextBox 30"/>
          <p:cNvSpPr txBox="1"/>
          <p:nvPr/>
        </p:nvSpPr>
        <p:spPr>
          <a:xfrm>
            <a:off x="2627784" y="5009195"/>
            <a:ext cx="8374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altını çizer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7690149">
            <a:off x="3020964" y="4620035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Right Arrow 32"/>
          <p:cNvSpPr/>
          <p:nvPr/>
        </p:nvSpPr>
        <p:spPr>
          <a:xfrm rot="8962565">
            <a:off x="2420402" y="4472026"/>
            <a:ext cx="797387" cy="23634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TextBox 33"/>
          <p:cNvSpPr txBox="1"/>
          <p:nvPr/>
        </p:nvSpPr>
        <p:spPr>
          <a:xfrm>
            <a:off x="1313980" y="4547790"/>
            <a:ext cx="134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italik şekilde yazar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4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672176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Bu dersin amacı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en-US" sz="2000" dirty="0" err="1" smtClean="0">
                <a:solidFill>
                  <a:schemeClr val="tx1"/>
                </a:solidFill>
              </a:rPr>
              <a:t>Sunum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Programlar</a:t>
            </a:r>
            <a:r>
              <a:rPr lang="tr-TR" sz="2000" dirty="0" smtClean="0">
                <a:solidFill>
                  <a:schemeClr val="tx1"/>
                </a:solidFill>
              </a:rPr>
              <a:t>ı,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Başlıca </a:t>
            </a:r>
            <a:r>
              <a:rPr lang="tr-TR" sz="2000" dirty="0" smtClean="0">
                <a:solidFill>
                  <a:schemeClr val="tx1"/>
                </a:solidFill>
              </a:rPr>
              <a:t>sunum programları,</a:t>
            </a:r>
            <a:endParaRPr lang="tr-TR" sz="2000" dirty="0">
              <a:solidFill>
                <a:schemeClr val="tx1"/>
              </a:solidFill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</a:t>
            </a:r>
            <a:r>
              <a:rPr lang="tr-TR" sz="2000" dirty="0" smtClean="0">
                <a:solidFill>
                  <a:schemeClr val="tx1"/>
                </a:solidFill>
              </a:rPr>
              <a:t>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>
                <a:solidFill>
                  <a:schemeClr val="tx1"/>
                </a:solidFill>
              </a:rPr>
              <a:t>dosya işlemleri</a:t>
            </a:r>
            <a:r>
              <a:rPr lang="tr-TR" sz="2000" dirty="0" smtClean="0">
                <a:solidFill>
                  <a:schemeClr val="tx1"/>
                </a:solidFill>
              </a:rPr>
              <a:t>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slayt oluşturma,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tema uygulama,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geçiş efekti uygulama,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nesnelere efekt uygulama,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eklentiler yapmak,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 smtClean="0">
                <a:solidFill>
                  <a:schemeClr val="tx1"/>
                </a:solidFill>
              </a:rPr>
              <a:t>Microsoft </a:t>
            </a:r>
            <a:r>
              <a:rPr lang="tr-TR" sz="2000" dirty="0">
                <a:solidFill>
                  <a:schemeClr val="tx1"/>
                </a:solidFill>
              </a:rPr>
              <a:t>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 smtClean="0">
                <a:solidFill>
                  <a:schemeClr val="tx1"/>
                </a:solidFill>
              </a:rPr>
              <a:t>asıl slayt kullanımı,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</a:pPr>
            <a:r>
              <a:rPr lang="tr-TR" sz="2000" dirty="0">
                <a:solidFill>
                  <a:schemeClr val="tx1"/>
                </a:solidFill>
              </a:rPr>
              <a:t>Microsoft Powerpoint </a:t>
            </a:r>
            <a:r>
              <a:rPr lang="tr-TR" sz="2000" dirty="0" smtClean="0">
                <a:solidFill>
                  <a:schemeClr val="tx1"/>
                </a:solidFill>
              </a:rPr>
              <a:t>2013’te </a:t>
            </a:r>
            <a:r>
              <a:rPr lang="tr-TR" sz="2000" dirty="0">
                <a:solidFill>
                  <a:schemeClr val="tx1"/>
                </a:solidFill>
              </a:rPr>
              <a:t>slayt gösterileri</a:t>
            </a:r>
            <a:r>
              <a:rPr lang="tr-TR" sz="2000" dirty="0" smtClean="0">
                <a:solidFill>
                  <a:schemeClr val="tx1"/>
                </a:solidFill>
              </a:rPr>
              <a:t>,</a:t>
            </a:r>
            <a:endParaRPr lang="tr-TR" sz="200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</a:pPr>
            <a:r>
              <a:rPr lang="tr-TR" sz="2400" dirty="0" smtClean="0"/>
              <a:t>hakkında bilgi sahibi olmaktır.</a:t>
            </a:r>
            <a:endParaRPr lang="en-US" sz="2400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sz="2400" dirty="0"/>
          </a:p>
          <a:p>
            <a:endParaRPr lang="tr-TR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Slaytlar içinde paragraflarla ilgili birçok işlem yapılabilir.</a:t>
            </a:r>
            <a:endParaRPr lang="en-US" sz="24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/>
              <a:t>Buradaki</a:t>
            </a:r>
            <a:r>
              <a:rPr lang="en-US" sz="2400" dirty="0"/>
              <a:t> d</a:t>
            </a:r>
            <a:r>
              <a:rPr lang="tr-TR" sz="2400" dirty="0"/>
              <a:t>üğ</a:t>
            </a:r>
            <a:r>
              <a:rPr lang="en-US" sz="2400" dirty="0" err="1"/>
              <a:t>meler</a:t>
            </a:r>
            <a:r>
              <a:rPr lang="en-US" sz="2400" dirty="0"/>
              <a:t> Word </a:t>
            </a:r>
            <a:r>
              <a:rPr lang="en-US" sz="2400" dirty="0" err="1"/>
              <a:t>porgram</a:t>
            </a:r>
            <a:r>
              <a:rPr lang="tr-TR" sz="2400" dirty="0"/>
              <a:t>ı</a:t>
            </a:r>
            <a:r>
              <a:rPr lang="en-US" sz="2400" dirty="0" err="1"/>
              <a:t>ndaki</a:t>
            </a:r>
            <a:r>
              <a:rPr lang="en-US" sz="2400" dirty="0"/>
              <a:t> </a:t>
            </a:r>
            <a:r>
              <a:rPr lang="en-US" sz="2400" dirty="0" err="1"/>
              <a:t>gibidir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 Oluşturmak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7704" y="3573016"/>
            <a:ext cx="5101047" cy="1584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44413" y="2355800"/>
            <a:ext cx="1234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Madde işaretleri ekler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6200000">
            <a:off x="2195736" y="329255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1907704" y="3724600"/>
            <a:ext cx="1224136" cy="453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189708" y="3724600"/>
            <a:ext cx="781156" cy="45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3258315" y="2355800"/>
            <a:ext cx="1000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Girinti arttırır / azaltır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200000">
            <a:off x="3283023" y="3284984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099926" y="2450337"/>
            <a:ext cx="20596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Paragraftaki satır aralığı mesafesini ayarlar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3995571" y="3412314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5632233" y="2863219"/>
            <a:ext cx="222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Metinleri yönünü değiştirir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8015806">
            <a:off x="5661393" y="33672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6655244" y="3717032"/>
            <a:ext cx="1775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Metinlerin dikey hizalamalarını belirler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5985429" y="411562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6617342" y="5263202"/>
            <a:ext cx="1788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grafik biçimine dönüştürür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3016814">
            <a:off x="6245278" y="489029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4099926" y="5189880"/>
            <a:ext cx="1515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sütunlara bölmek için kullanılır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4056783">
            <a:off x="3681977" y="484152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24"/>
          <p:cNvSpPr txBox="1"/>
          <p:nvPr/>
        </p:nvSpPr>
        <p:spPr>
          <a:xfrm>
            <a:off x="2019043" y="5368346"/>
            <a:ext cx="1986970" cy="75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 sağa, sola, ortaya ve iki yana hizalar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5400000">
            <a:off x="2325748" y="496344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Oval 26"/>
          <p:cNvSpPr/>
          <p:nvPr/>
        </p:nvSpPr>
        <p:spPr>
          <a:xfrm>
            <a:off x="1835695" y="4271587"/>
            <a:ext cx="1691467" cy="4535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28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b="1" dirty="0" err="1" smtClean="0"/>
              <a:t>Slaytlara</a:t>
            </a:r>
            <a:r>
              <a:rPr lang="en-US" sz="2400" b="1" dirty="0" smtClean="0"/>
              <a:t> </a:t>
            </a:r>
            <a:r>
              <a:rPr lang="tr-TR" sz="2400" b="1" dirty="0" smtClean="0"/>
              <a:t>tema uygulamak</a:t>
            </a:r>
            <a:r>
              <a:rPr lang="tr-TR" sz="2400" dirty="0" smtClean="0"/>
              <a:t> için </a:t>
            </a:r>
            <a:r>
              <a:rPr lang="tr-TR" sz="2400" b="1" dirty="0" smtClean="0"/>
              <a:t>dizayn</a:t>
            </a:r>
            <a:r>
              <a:rPr lang="en-US" sz="2400" b="1" dirty="0" smtClean="0"/>
              <a:t> (</a:t>
            </a:r>
            <a:r>
              <a:rPr lang="tr-TR" sz="2400" b="1" dirty="0" smtClean="0"/>
              <a:t>Design)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Temalar</a:t>
            </a:r>
            <a:r>
              <a:rPr lang="en-US" sz="2400" b="1" dirty="0" smtClean="0"/>
              <a:t> (</a:t>
            </a:r>
            <a:r>
              <a:rPr lang="tr-TR" sz="2400" b="1" dirty="0" smtClean="0"/>
              <a:t>Themes)</a:t>
            </a:r>
            <a:r>
              <a:rPr lang="tr-TR" sz="2400" dirty="0" smtClean="0"/>
              <a:t> grubu kullanılmalıdır.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Fare </a:t>
            </a:r>
            <a:r>
              <a:rPr lang="tr-TR" sz="2400" dirty="0" smtClean="0"/>
              <a:t>ile bir tema üzerine gidildiğinde, slaytlarda öngürünüm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5" y="3789040"/>
            <a:ext cx="8563050" cy="12961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411760" y="3712840"/>
            <a:ext cx="781156" cy="45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8302276" y="4516688"/>
            <a:ext cx="302172" cy="2804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Seçilen tema üzerine tıkla</a:t>
            </a:r>
            <a:r>
              <a:rPr lang="en-US" sz="2400" dirty="0" smtClean="0"/>
              <a:t>n</a:t>
            </a:r>
            <a:r>
              <a:rPr lang="tr-TR" sz="2400" dirty="0" smtClean="0"/>
              <a:t>ınca, tüm slaytlar bu temaya göre düzenlenecektir.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Uygulanacak tema üzerinde fare ile sağ tıkla</a:t>
            </a:r>
            <a:r>
              <a:rPr lang="en-US" sz="2400" dirty="0" smtClean="0"/>
              <a:t>n</a:t>
            </a:r>
            <a:r>
              <a:rPr lang="tr-TR" sz="2400" dirty="0" smtClean="0"/>
              <a:t>ınca açılan seçeneklerden, seçilen tema tüm slaytlara veya sadece seçilen slaytlara uygulanabilir.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501008"/>
            <a:ext cx="6008042" cy="20882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88024" y="4557294"/>
            <a:ext cx="1872208" cy="454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508376" y="4293096"/>
            <a:ext cx="135632" cy="1196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0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Seçilen </a:t>
            </a:r>
            <a:r>
              <a:rPr lang="tr-TR" sz="2400" dirty="0" smtClean="0"/>
              <a:t>tema üzerinde</a:t>
            </a:r>
            <a:r>
              <a:rPr lang="en-US" sz="2400" dirty="0" smtClean="0"/>
              <a:t> </a:t>
            </a:r>
            <a:r>
              <a:rPr lang="en-US" sz="2400" b="1" dirty="0" smtClean="0"/>
              <a:t>d</a:t>
            </a:r>
            <a:r>
              <a:rPr lang="tr-TR" sz="2400" b="1" dirty="0"/>
              <a:t>ü</a:t>
            </a:r>
            <a:r>
              <a:rPr lang="en-US" sz="2400" b="1" dirty="0" err="1" smtClean="0"/>
              <a:t>zenlemeler</a:t>
            </a:r>
            <a:r>
              <a:rPr lang="en-US" sz="2400" b="1" dirty="0" smtClean="0"/>
              <a:t> </a:t>
            </a:r>
            <a:r>
              <a:rPr lang="tr-TR" sz="2400" dirty="0" smtClean="0"/>
              <a:t>yapılabilir.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bir tema seçildikten sonra </a:t>
            </a:r>
            <a:r>
              <a:rPr lang="tr-TR" sz="2400" b="1" dirty="0" smtClean="0"/>
              <a:t>Renkler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Colors)</a:t>
            </a:r>
            <a:r>
              <a:rPr lang="tr-TR" sz="2400" dirty="0" smtClean="0"/>
              <a:t>, </a:t>
            </a:r>
            <a:r>
              <a:rPr lang="tr-TR" sz="2400" b="1" dirty="0" smtClean="0"/>
              <a:t>Yazı Tipi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Fonts)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tr-TR" sz="2400" b="1" dirty="0" smtClean="0"/>
              <a:t>Efektler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Effects)</a:t>
            </a:r>
            <a:r>
              <a:rPr lang="en-US" sz="2400" b="1" dirty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tr-TR" sz="2400" b="1" dirty="0" smtClean="0"/>
              <a:t>Arka Plan </a:t>
            </a:r>
            <a:r>
              <a:rPr lang="tr-TR" sz="2400" b="1" dirty="0"/>
              <a:t>R</a:t>
            </a:r>
            <a:r>
              <a:rPr lang="tr-TR" sz="2400" b="1" dirty="0" smtClean="0"/>
              <a:t>engi </a:t>
            </a:r>
            <a:r>
              <a:rPr lang="tr-TR" sz="2400" b="1" dirty="0"/>
              <a:t>(Background </a:t>
            </a:r>
            <a:r>
              <a:rPr lang="tr-TR" sz="2400" b="1" dirty="0" smtClean="0"/>
              <a:t>Styles</a:t>
            </a:r>
            <a:r>
              <a:rPr lang="tr-TR" sz="2400" b="1" dirty="0"/>
              <a:t>)</a:t>
            </a:r>
            <a:r>
              <a:rPr lang="tr-TR" sz="2400" b="1" dirty="0" smtClean="0"/>
              <a:t> </a:t>
            </a:r>
            <a:r>
              <a:rPr lang="en-US" sz="2400" dirty="0" smtClean="0"/>
              <a:t>d</a:t>
            </a:r>
            <a:r>
              <a:rPr lang="tr-TR" sz="2400" dirty="0" smtClean="0"/>
              <a:t>ü</a:t>
            </a:r>
            <a:r>
              <a:rPr lang="tr-TR" sz="2400" dirty="0"/>
              <a:t>ğ</a:t>
            </a:r>
            <a:r>
              <a:rPr lang="en-US" sz="2400" dirty="0" err="1" smtClean="0"/>
              <a:t>melerini</a:t>
            </a:r>
            <a:r>
              <a:rPr lang="en-US" sz="2400" dirty="0" smtClean="0"/>
              <a:t> </a:t>
            </a:r>
            <a:r>
              <a:rPr lang="tr-TR" sz="2400" dirty="0" smtClean="0"/>
              <a:t>kullanmak gerekir.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</a:t>
            </a:r>
            <a:r>
              <a:rPr lang="en-US" dirty="0" err="1" smtClean="0"/>
              <a:t>lara</a:t>
            </a:r>
            <a:r>
              <a:rPr lang="tr-TR" dirty="0" smtClean="0"/>
              <a:t> Tema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2871624"/>
            <a:ext cx="4847265" cy="1133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140" y="4223504"/>
            <a:ext cx="4263086" cy="189824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5400000">
            <a:off x="5196301" y="3863484"/>
            <a:ext cx="382320" cy="23002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243445" y="3438344"/>
            <a:ext cx="288033" cy="2375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491880" y="4847651"/>
            <a:ext cx="2376264" cy="1274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5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Sunu</a:t>
            </a:r>
            <a:r>
              <a:rPr lang="en-US" sz="2400" dirty="0" smtClean="0"/>
              <a:t>m</a:t>
            </a:r>
            <a:r>
              <a:rPr lang="tr-TR" sz="2400" dirty="0" smtClean="0"/>
              <a:t> d</a:t>
            </a:r>
            <a:r>
              <a:rPr lang="en-US" sz="2400" dirty="0" smtClean="0"/>
              <a:t>o</a:t>
            </a:r>
            <a:r>
              <a:rPr lang="tr-TR" sz="2400" dirty="0" smtClean="0"/>
              <a:t>syasındaki slaytlara </a:t>
            </a:r>
            <a:r>
              <a:rPr lang="tr-TR" sz="2400" b="1" dirty="0" smtClean="0"/>
              <a:t>geçiş efekti </a:t>
            </a:r>
            <a:r>
              <a:rPr lang="tr-TR" sz="2400" dirty="0" smtClean="0"/>
              <a:t>uygulanabilir.</a:t>
            </a:r>
            <a:r>
              <a:rPr lang="en-US" sz="2400" dirty="0" smtClean="0"/>
              <a:t> Bu</a:t>
            </a:r>
            <a:r>
              <a:rPr lang="tr-TR" sz="2400" dirty="0" smtClean="0"/>
              <a:t> efekt, bir slaytdan diğerine geçerken uygulanacak olan animasyonu belirler.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Bunun</a:t>
            </a:r>
            <a:r>
              <a:rPr lang="en-US" sz="2400" dirty="0" smtClean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G</a:t>
            </a:r>
            <a:r>
              <a:rPr lang="tr-TR" sz="2400" b="1" dirty="0" smtClean="0"/>
              <a:t>eçişler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Transitions)</a:t>
            </a:r>
            <a:r>
              <a:rPr lang="tr-TR" sz="2400" dirty="0" smtClean="0"/>
              <a:t> sekmesindeki seçenekler kullanılmalıdır.</a:t>
            </a:r>
            <a:r>
              <a:rPr lang="en-US" sz="2400" dirty="0" smtClean="0"/>
              <a:t> </a:t>
            </a:r>
            <a:r>
              <a:rPr lang="tr-TR" sz="2400" dirty="0" smtClean="0"/>
              <a:t>Efekt</a:t>
            </a:r>
            <a:r>
              <a:rPr lang="tr-TR" sz="2400" dirty="0"/>
              <a:t>, üzerine fare ile tıklanınca ve sadece seçilen slaytlara uygulanacaktır.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Efekti </a:t>
            </a:r>
            <a:r>
              <a:rPr lang="tr-TR" sz="2400" dirty="0"/>
              <a:t>tüm slaytlara uygulamak </a:t>
            </a:r>
            <a:r>
              <a:rPr lang="tr-TR" sz="2400" dirty="0" smtClean="0"/>
              <a:t>için</a:t>
            </a:r>
            <a:r>
              <a:rPr lang="en-US" sz="2400" dirty="0" smtClean="0"/>
              <a:t>,</a:t>
            </a:r>
            <a:r>
              <a:rPr lang="tr-TR" sz="2400" dirty="0" smtClean="0"/>
              <a:t> efekti </a:t>
            </a:r>
            <a:r>
              <a:rPr lang="tr-TR" sz="2400" dirty="0"/>
              <a:t>seçtikten sonra </a:t>
            </a:r>
            <a:r>
              <a:rPr lang="tr-TR" sz="2400" b="1" dirty="0"/>
              <a:t>H</a:t>
            </a:r>
            <a:r>
              <a:rPr lang="tr-TR" sz="2400" b="1" dirty="0" smtClean="0"/>
              <a:t>epsine </a:t>
            </a:r>
            <a:r>
              <a:rPr lang="tr-TR" sz="2400" b="1" dirty="0"/>
              <a:t>U</a:t>
            </a:r>
            <a:r>
              <a:rPr lang="tr-TR" sz="2400" b="1" dirty="0" smtClean="0"/>
              <a:t>ygula 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Apply </a:t>
            </a:r>
            <a:r>
              <a:rPr lang="tr-TR" sz="2400" b="1" dirty="0"/>
              <a:t>to </a:t>
            </a:r>
            <a:r>
              <a:rPr lang="tr-TR" sz="2400" b="1" dirty="0" smtClean="0"/>
              <a:t>All)</a:t>
            </a:r>
            <a:r>
              <a:rPr lang="tr-TR" sz="2400" dirty="0" smtClean="0"/>
              <a:t> düğmesini </a:t>
            </a:r>
            <a:r>
              <a:rPr lang="tr-TR" sz="2400" dirty="0"/>
              <a:t>kullanmak gerekir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Slaytlara Geçiş Efekti Uygulamak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9160"/>
            <a:ext cx="9144000" cy="8984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35696" y="4792960"/>
            <a:ext cx="792088" cy="262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0" y="5055522"/>
            <a:ext cx="6660232" cy="7120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76256" y="5321314"/>
            <a:ext cx="864096" cy="3387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59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 geçişlerinde uygulanan efektin hızı, </a:t>
            </a:r>
            <a:r>
              <a:rPr lang="tr-TR" sz="2400" b="1" dirty="0" smtClean="0"/>
              <a:t>Süre</a:t>
            </a:r>
            <a:r>
              <a:rPr lang="en-US" sz="2400" b="1" dirty="0" smtClean="0"/>
              <a:t> (</a:t>
            </a:r>
            <a:r>
              <a:rPr lang="tr-TR" sz="2400" b="1" dirty="0" smtClean="0"/>
              <a:t>Duration) </a:t>
            </a:r>
            <a:r>
              <a:rPr lang="tr-TR" sz="2400" dirty="0" smtClean="0"/>
              <a:t>seçeneği kullanılarak değiştirilebilir.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Buradaki süre çoğaldıkça, görsel efektin uygulanma süresi artacaktır.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Süre uygulaması sadece seçilen slaytlara uygulanacaktır. Tümüne uygulamak için </a:t>
            </a:r>
            <a:r>
              <a:rPr lang="tr-TR" sz="2400" b="1" dirty="0"/>
              <a:t>H</a:t>
            </a:r>
            <a:r>
              <a:rPr lang="tr-TR" sz="2400" b="1" dirty="0" smtClean="0"/>
              <a:t>epsine </a:t>
            </a:r>
            <a:r>
              <a:rPr lang="tr-TR" sz="2400" b="1" dirty="0"/>
              <a:t>U</a:t>
            </a:r>
            <a:r>
              <a:rPr lang="tr-TR" sz="2400" b="1" dirty="0" smtClean="0"/>
              <a:t>ygula 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/>
              <a:t>Apply to All)</a:t>
            </a:r>
            <a:r>
              <a:rPr lang="tr-TR" sz="2400" dirty="0" smtClean="0"/>
              <a:t> düğmesi kullanılmalıdır.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dirty="0" smtClean="0"/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65104"/>
            <a:ext cx="4104456" cy="131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9857" y="4414834"/>
            <a:ext cx="1775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Buradaki örnekte, geçiş efekti bir (1) saniye boyunca uygulanacaktır.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707903" y="4707675"/>
            <a:ext cx="2378023" cy="30550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2869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2952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Görsel </a:t>
            </a:r>
            <a:r>
              <a:rPr lang="tr-TR" sz="2400" dirty="0" smtClean="0"/>
              <a:t>geçiş efektlerine </a:t>
            </a:r>
            <a:r>
              <a:rPr lang="tr-TR" sz="2400" b="1" dirty="0" smtClean="0"/>
              <a:t>ses efektleri </a:t>
            </a:r>
            <a:r>
              <a:rPr lang="tr-TR" sz="2400" dirty="0" smtClean="0"/>
              <a:t>eklemek de mümkündür.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E</a:t>
            </a:r>
            <a:r>
              <a:rPr lang="tr-TR" sz="2400" dirty="0" smtClean="0"/>
              <a:t>fekt eklemek istenilen slaytlar seçildikten sonra </a:t>
            </a:r>
            <a:r>
              <a:rPr lang="tr-TR" sz="2400" b="1" dirty="0"/>
              <a:t>G</a:t>
            </a:r>
            <a:r>
              <a:rPr lang="tr-TR" sz="2400" b="1" dirty="0" smtClean="0"/>
              <a:t>eçişler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/>
              <a:t>Transitions) </a:t>
            </a:r>
            <a:r>
              <a:rPr lang="tr-TR" sz="2400" dirty="0" smtClean="0"/>
              <a:t>sekmesinde yer alan </a:t>
            </a:r>
            <a:r>
              <a:rPr lang="tr-TR" sz="2400" b="1" dirty="0" smtClean="0"/>
              <a:t>Sesler</a:t>
            </a:r>
            <a:r>
              <a:rPr lang="en-US" sz="2400" b="1" dirty="0" smtClean="0"/>
              <a:t> (</a:t>
            </a:r>
            <a:r>
              <a:rPr lang="tr-TR" sz="2400" b="1" dirty="0" smtClean="0"/>
              <a:t>Sound)</a:t>
            </a:r>
            <a:r>
              <a:rPr lang="tr-TR" sz="2400" dirty="0" smtClean="0"/>
              <a:t> seçenekleri kullanılmalıdır.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Efekt</a:t>
            </a:r>
            <a:r>
              <a:rPr lang="en-US" sz="2400" dirty="0" err="1" smtClean="0"/>
              <a:t>i</a:t>
            </a:r>
            <a:r>
              <a:rPr lang="tr-TR" sz="2400" dirty="0" smtClean="0"/>
              <a:t> tüm slaytara uygulamak için </a:t>
            </a:r>
            <a:r>
              <a:rPr lang="tr-TR" sz="2400" b="1" dirty="0"/>
              <a:t>H</a:t>
            </a:r>
            <a:r>
              <a:rPr lang="tr-TR" sz="2400" b="1" dirty="0" smtClean="0"/>
              <a:t>epsine </a:t>
            </a:r>
            <a:r>
              <a:rPr lang="tr-TR" sz="2400" b="1" dirty="0"/>
              <a:t>U</a:t>
            </a:r>
            <a:r>
              <a:rPr lang="tr-TR" sz="2400" b="1" dirty="0" smtClean="0"/>
              <a:t>ygula 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/>
              <a:t>Apply to All)</a:t>
            </a:r>
            <a:r>
              <a:rPr lang="tr-TR" sz="2400" dirty="0" smtClean="0"/>
              <a:t> düğmesi kulllanılmalıdır.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700808"/>
            <a:ext cx="3141039" cy="32403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724129" y="1628800"/>
            <a:ext cx="2448271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7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 geçişleri ön tanımlı olarak fare ile tıklama veya klavyedeki tuş</a:t>
            </a:r>
            <a:r>
              <a:rPr lang="en-US" sz="2400" dirty="0" err="1" smtClean="0"/>
              <a:t>lar</a:t>
            </a:r>
            <a:r>
              <a:rPr lang="tr-TR" sz="2400" dirty="0" smtClean="0"/>
              <a:t>a dokunma ile yapılmaktadır.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b="1" dirty="0" smtClean="0"/>
              <a:t>Slayt geçişini otomatik</a:t>
            </a:r>
            <a:r>
              <a:rPr lang="tr-TR" sz="2400" dirty="0" smtClean="0"/>
              <a:t> olarak yapmak için </a:t>
            </a:r>
            <a:r>
              <a:rPr lang="tr-TR" sz="2400" b="1" dirty="0"/>
              <a:t>İ</a:t>
            </a:r>
            <a:r>
              <a:rPr lang="tr-TR" sz="2400" b="1" dirty="0" smtClean="0"/>
              <a:t>leri </a:t>
            </a:r>
            <a:r>
              <a:rPr lang="tr-TR" sz="2400" b="1" dirty="0"/>
              <a:t>S</a:t>
            </a:r>
            <a:r>
              <a:rPr lang="tr-TR" sz="2400" b="1" dirty="0" smtClean="0"/>
              <a:t>layt </a:t>
            </a:r>
            <a:r>
              <a:rPr lang="tr-TR" sz="2400" b="1" dirty="0"/>
              <a:t>A</a:t>
            </a:r>
            <a:r>
              <a:rPr lang="tr-TR" sz="2400" b="1" dirty="0" smtClean="0"/>
              <a:t>yarları </a:t>
            </a:r>
            <a:r>
              <a:rPr lang="en-US" sz="2400" b="1" dirty="0" smtClean="0"/>
              <a:t> </a:t>
            </a:r>
            <a:r>
              <a:rPr lang="en-US" sz="2400" b="1" dirty="0" smtClean="0"/>
              <a:t>(A</a:t>
            </a:r>
            <a:r>
              <a:rPr lang="tr-TR" sz="2400" b="1" dirty="0" smtClean="0"/>
              <a:t>dvance slide)</a:t>
            </a:r>
            <a:r>
              <a:rPr lang="tr-TR" sz="2400" dirty="0" smtClean="0"/>
              <a:t> bölümü kullanılmalıdır.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için fare ile tıkla</a:t>
            </a:r>
            <a:r>
              <a:rPr lang="en-US" sz="2400" dirty="0" smtClean="0"/>
              <a:t> (</a:t>
            </a:r>
            <a:r>
              <a:rPr lang="tr-TR" sz="2400" dirty="0"/>
              <a:t>On Mouse </a:t>
            </a:r>
            <a:r>
              <a:rPr lang="tr-TR" sz="2400" dirty="0" smtClean="0"/>
              <a:t>Click) seçeneğini kaldırmak ve zaman ayarını yapmak gerekmektedir.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149080"/>
            <a:ext cx="4658699" cy="151216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3861048"/>
            <a:ext cx="237626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6837925" y="4273887"/>
            <a:ext cx="1775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Buradaki örnekte, slayt beş (5) saniye boyunca ekranda duracak ve otomatik olarak diğer sayfaya geçecektir.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300192" y="4725144"/>
            <a:ext cx="590721" cy="2423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0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Eğer </a:t>
            </a:r>
            <a:r>
              <a:rPr lang="tr-TR" sz="2400" dirty="0" smtClean="0"/>
              <a:t>hem fare ile tıklama hem de zaman ayarı seçilecek olursa, hangisi daha önce yapılırsa slayt o zaman değişecektir.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/>
              <a:t>Slaytlara Geçiş Efekti 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090367"/>
            <a:ext cx="4735661" cy="149547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635896" y="2996952"/>
            <a:ext cx="2376264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6549893" y="3409791"/>
            <a:ext cx="1775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Buradaki örnekte, slayt beş (5) saniye boyunca ekranda duracak ve otomatik olarak diğer sayfaya geçecektir. 5 saniyeden önce fare ile tıklanırsa yine diğer slayta geçiş yapılacaktır.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012160" y="3861048"/>
            <a:ext cx="590721" cy="242391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S</a:t>
            </a:r>
            <a:r>
              <a:rPr lang="tr-TR" sz="2400" dirty="0" smtClean="0"/>
              <a:t>layt</a:t>
            </a:r>
            <a:r>
              <a:rPr lang="en-US" sz="2400" dirty="0" err="1" smtClean="0"/>
              <a:t>larda</a:t>
            </a:r>
            <a:r>
              <a:rPr lang="en-US" sz="2400" dirty="0" smtClean="0"/>
              <a:t> </a:t>
            </a:r>
            <a:r>
              <a:rPr lang="tr-TR" sz="2400" dirty="0" smtClean="0"/>
              <a:t>bulunan </a:t>
            </a:r>
            <a:r>
              <a:rPr lang="tr-TR" sz="2400" dirty="0"/>
              <a:t>metinlere, yazı kutularına ve nesnelere </a:t>
            </a:r>
            <a:r>
              <a:rPr lang="en-US" sz="2400" dirty="0" smtClean="0"/>
              <a:t>de </a:t>
            </a:r>
            <a:r>
              <a:rPr lang="en-US" sz="2400" b="1" dirty="0" err="1" smtClean="0"/>
              <a:t>animasyonlar</a:t>
            </a:r>
            <a:r>
              <a:rPr lang="en-US" sz="2400" dirty="0" smtClean="0"/>
              <a:t> </a:t>
            </a:r>
            <a:r>
              <a:rPr lang="tr-TR" sz="2400" dirty="0" smtClean="0"/>
              <a:t>uygulanabil</a:t>
            </a:r>
            <a:r>
              <a:rPr lang="en-US" sz="2400" dirty="0" err="1" smtClean="0"/>
              <a:t>ir.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Bunun</a:t>
            </a:r>
            <a:r>
              <a:rPr lang="en-US" sz="2400" dirty="0" smtClean="0"/>
              <a:t> </a:t>
            </a:r>
            <a:r>
              <a:rPr lang="tr-TR" sz="2400" dirty="0" smtClean="0"/>
              <a:t>için ilk olarak animasyon uygulanmak istenen metin</a:t>
            </a:r>
            <a:r>
              <a:rPr lang="en-US" sz="2400" dirty="0" smtClean="0"/>
              <a:t>, </a:t>
            </a:r>
            <a:r>
              <a:rPr lang="en-US" sz="2400" dirty="0" err="1" smtClean="0"/>
              <a:t>yaz</a:t>
            </a:r>
            <a:r>
              <a:rPr lang="tr-TR" sz="2400" dirty="0" smtClean="0"/>
              <a:t>ı kutusu veya nesne seçilmelidir.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775" y="3068960"/>
            <a:ext cx="66103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Sunum</a:t>
            </a:r>
            <a:r>
              <a:rPr lang="en-US" dirty="0" smtClean="0"/>
              <a:t> </a:t>
            </a:r>
            <a:r>
              <a:rPr lang="en-US" dirty="0" err="1" smtClean="0"/>
              <a:t>Programlar</a:t>
            </a:r>
            <a:r>
              <a:rPr lang="tr-TR" dirty="0" smtClean="0"/>
              <a:t>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Çeşitli </a:t>
            </a:r>
            <a:r>
              <a:rPr lang="tr-TR" sz="2400" dirty="0"/>
              <a:t>konularda, belirli bir katılımcı grubuna yönelik yapılan bilgilendirme veya öğretme amaçlı etkinliğe </a:t>
            </a:r>
            <a:r>
              <a:rPr lang="tr-TR" sz="2400" b="1" dirty="0" smtClean="0"/>
              <a:t>sunum</a:t>
            </a:r>
            <a:r>
              <a:rPr lang="tr-TR" sz="2400" dirty="0" smtClean="0"/>
              <a:t> </a:t>
            </a:r>
            <a:r>
              <a:rPr lang="tr-TR" sz="2400" dirty="0"/>
              <a:t>denir.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sunum </a:t>
            </a:r>
            <a:r>
              <a:rPr lang="tr-TR" sz="2400" dirty="0"/>
              <a:t>hazırlamanın en yaygın yolu sunum programlarından faydalanmaktır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Sunum </a:t>
            </a:r>
            <a:r>
              <a:rPr lang="tr-TR" sz="2400" b="1" dirty="0"/>
              <a:t>Programları</a:t>
            </a:r>
            <a:r>
              <a:rPr lang="tr-TR" sz="2400" dirty="0"/>
              <a:t>, sunu hazırlamak için gerekli olan tüm araçları sağlayan programlardır.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En </a:t>
            </a:r>
            <a:r>
              <a:rPr lang="tr-TR" sz="2400" dirty="0"/>
              <a:t>önemli işlevi, s</a:t>
            </a:r>
            <a:r>
              <a:rPr lang="en-US" sz="2400" dirty="0"/>
              <a:t>u</a:t>
            </a:r>
            <a:r>
              <a:rPr lang="tr-TR" sz="2400" dirty="0" smtClean="0"/>
              <a:t>numları </a:t>
            </a:r>
            <a:r>
              <a:rPr lang="tr-TR" sz="2400" dirty="0"/>
              <a:t>daha etkili, verimli ve çekici kılmayı sağlamaktır.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Daha </a:t>
            </a:r>
            <a:r>
              <a:rPr lang="tr-TR" sz="2400" dirty="0" smtClean="0"/>
              <a:t>sonra </a:t>
            </a:r>
            <a:r>
              <a:rPr lang="tr-TR" sz="2400" b="1" dirty="0"/>
              <a:t>A</a:t>
            </a:r>
            <a:r>
              <a:rPr lang="tr-TR" sz="2400" b="1" dirty="0" smtClean="0"/>
              <a:t>nimasyonlar</a:t>
            </a:r>
            <a:r>
              <a:rPr lang="en-US" sz="2400" b="1" dirty="0" smtClean="0"/>
              <a:t> </a:t>
            </a:r>
            <a:r>
              <a:rPr lang="en-US" sz="2400" b="1" dirty="0" smtClean="0"/>
              <a:t>(</a:t>
            </a:r>
            <a:r>
              <a:rPr lang="tr-TR" sz="2400" b="1" dirty="0" smtClean="0"/>
              <a:t>Animations) </a:t>
            </a:r>
            <a:r>
              <a:rPr lang="tr-TR" sz="2400" dirty="0" smtClean="0"/>
              <a:t>sekmesinde yer alan </a:t>
            </a:r>
            <a:r>
              <a:rPr lang="tr-TR" sz="2400" b="1" dirty="0"/>
              <a:t>A</a:t>
            </a:r>
            <a:r>
              <a:rPr lang="tr-TR" sz="2400" b="1" dirty="0" smtClean="0"/>
              <a:t>nimasyon</a:t>
            </a:r>
            <a:r>
              <a:rPr lang="en-US" sz="2400" b="1" dirty="0" smtClean="0"/>
              <a:t> </a:t>
            </a:r>
            <a:r>
              <a:rPr lang="en-US" sz="2400" b="1" dirty="0"/>
              <a:t>(</a:t>
            </a:r>
            <a:r>
              <a:rPr lang="tr-TR" sz="2400" b="1" dirty="0" smtClean="0"/>
              <a:t>Animation)</a:t>
            </a:r>
            <a:r>
              <a:rPr lang="tr-TR" sz="2400" dirty="0" smtClean="0"/>
              <a:t> grubundaki seçenekler kullanılmalıdır.</a:t>
            </a:r>
            <a:endParaRPr lang="tr-TR" sz="2400" dirty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/>
              <a:t>Nesnelere</a:t>
            </a:r>
            <a:r>
              <a:rPr lang="tr-TR" dirty="0"/>
              <a:t> Efekt</a:t>
            </a:r>
            <a:r>
              <a:rPr lang="en-US" dirty="0"/>
              <a:t> </a:t>
            </a:r>
            <a:r>
              <a:rPr lang="en-US" dirty="0" err="1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91" y="2852936"/>
            <a:ext cx="8378518" cy="13681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23928" y="2776736"/>
            <a:ext cx="129614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74791" y="3212976"/>
            <a:ext cx="8113633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386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79296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Eklenen </a:t>
            </a:r>
            <a:r>
              <a:rPr lang="tr-TR" sz="2400" dirty="0" smtClean="0"/>
              <a:t>animasyonlar üzerinde ayarlar yapmak mümkündür.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Bunun </a:t>
            </a:r>
            <a:r>
              <a:rPr lang="tr-TR" sz="2400" dirty="0" smtClean="0"/>
              <a:t>için, animasyon eklendikten sonra </a:t>
            </a:r>
            <a:r>
              <a:rPr lang="tr-TR" sz="2400" b="1" dirty="0"/>
              <a:t>E</a:t>
            </a:r>
            <a:r>
              <a:rPr lang="tr-TR" sz="2400" b="1" dirty="0" smtClean="0"/>
              <a:t>fekt </a:t>
            </a:r>
            <a:r>
              <a:rPr lang="tr-TR" sz="2400" b="1" dirty="0"/>
              <a:t>A</a:t>
            </a:r>
            <a:r>
              <a:rPr lang="tr-TR" sz="2400" b="1" dirty="0" smtClean="0"/>
              <a:t>yarları </a:t>
            </a:r>
            <a:r>
              <a:rPr lang="tr-TR" sz="2400" b="1" dirty="0"/>
              <a:t>(Effect </a:t>
            </a:r>
            <a:r>
              <a:rPr lang="tr-TR" sz="2400" b="1" dirty="0" smtClean="0"/>
              <a:t>Options)</a:t>
            </a:r>
            <a:r>
              <a:rPr lang="tr-TR" sz="2400" dirty="0" smtClean="0"/>
              <a:t> düğmesi kullanılmalıdır.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40219"/>
            <a:ext cx="5670203" cy="369294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08104" y="2636912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8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5536" y="1219200"/>
            <a:ext cx="8352928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err="1" smtClean="0"/>
              <a:t>Eklenen</a:t>
            </a: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tr-TR" sz="2400" dirty="0" smtClean="0"/>
              <a:t>nima</a:t>
            </a:r>
            <a:r>
              <a:rPr lang="en-US" sz="2400" dirty="0" err="1" smtClean="0"/>
              <a:t>syonlar</a:t>
            </a:r>
            <a:r>
              <a:rPr lang="tr-TR" sz="2400" dirty="0" smtClean="0"/>
              <a:t>ın detaylarını görmek ve istenirse üzerinde değişiklik yapmak için </a:t>
            </a:r>
            <a:r>
              <a:rPr lang="tr-TR" sz="2400" b="1" dirty="0"/>
              <a:t>A</a:t>
            </a:r>
            <a:r>
              <a:rPr lang="tr-TR" sz="2400" b="1" dirty="0" smtClean="0"/>
              <a:t>nimasyon </a:t>
            </a:r>
            <a:r>
              <a:rPr lang="tr-TR" sz="2400" b="1" dirty="0"/>
              <a:t>P</a:t>
            </a:r>
            <a:r>
              <a:rPr lang="tr-TR" sz="2400" b="1" dirty="0" smtClean="0"/>
              <a:t>enceresi </a:t>
            </a:r>
            <a:r>
              <a:rPr lang="tr-TR" sz="2400" b="1" dirty="0" smtClean="0"/>
              <a:t>(Animation</a:t>
            </a:r>
            <a:r>
              <a:rPr lang="tr-TR" sz="2400" dirty="0" smtClean="0"/>
              <a:t> </a:t>
            </a:r>
            <a:r>
              <a:rPr lang="tr-TR" sz="2400" b="1" dirty="0" smtClean="0"/>
              <a:t>Pane)</a:t>
            </a:r>
            <a:r>
              <a:rPr lang="tr-TR" sz="2400" dirty="0" smtClean="0"/>
              <a:t> açılmalıdır.</a:t>
            </a: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22237" y="2492896"/>
            <a:ext cx="6499526" cy="331236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979712" y="2427920"/>
            <a:ext cx="165618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1525019">
            <a:off x="3130798" y="3220085"/>
            <a:ext cx="2415863" cy="20441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85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Eklenen bir </a:t>
            </a:r>
            <a:r>
              <a:rPr lang="tr-TR" sz="2400" b="1" dirty="0" smtClean="0"/>
              <a:t>animasyonu kaldırmak </a:t>
            </a:r>
            <a:r>
              <a:rPr lang="tr-TR" sz="2400" dirty="0" smtClean="0"/>
              <a:t>için, animasyon penceresinden seçimi yapıp klavyeden </a:t>
            </a:r>
            <a:r>
              <a:rPr lang="tr-TR" sz="2400" b="1" dirty="0"/>
              <a:t>S</a:t>
            </a:r>
            <a:r>
              <a:rPr lang="tr-TR" sz="2400" b="1" dirty="0" smtClean="0"/>
              <a:t>il </a:t>
            </a:r>
            <a:r>
              <a:rPr lang="tr-TR" sz="2400" b="1" dirty="0"/>
              <a:t>(</a:t>
            </a:r>
            <a:r>
              <a:rPr lang="tr-TR" sz="2400" b="1" dirty="0" smtClean="0"/>
              <a:t>Delete)</a:t>
            </a:r>
            <a:r>
              <a:rPr lang="tr-TR" sz="2400" dirty="0" smtClean="0"/>
              <a:t> tuşu veya fare ile sağ tıklayıp </a:t>
            </a:r>
            <a:r>
              <a:rPr lang="tr-TR" sz="2400" b="1" dirty="0"/>
              <a:t>K</a:t>
            </a:r>
            <a:r>
              <a:rPr lang="tr-TR" sz="2400" b="1" dirty="0" smtClean="0"/>
              <a:t>aldır (</a:t>
            </a:r>
            <a:r>
              <a:rPr lang="tr-TR" sz="2400" b="1" dirty="0"/>
              <a:t>R</a:t>
            </a:r>
            <a:r>
              <a:rPr lang="tr-TR" sz="2400" b="1" dirty="0" smtClean="0"/>
              <a:t>emove</a:t>
            </a:r>
            <a:r>
              <a:rPr lang="tr-TR" sz="2400" b="1" dirty="0" smtClean="0"/>
              <a:t>) </a:t>
            </a:r>
            <a:r>
              <a:rPr lang="tr-TR" sz="2400" dirty="0" smtClean="0"/>
              <a:t>seçeneği kullanılmalıdır.</a:t>
            </a:r>
            <a:endParaRPr lang="en-US" sz="2400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94" y="2385377"/>
            <a:ext cx="2808312" cy="392394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91880" y="5761341"/>
            <a:ext cx="1296144" cy="395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36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1219200"/>
            <a:ext cx="8496944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Animasyonlar için </a:t>
            </a:r>
            <a:r>
              <a:rPr lang="tr-TR" sz="2400" b="1" dirty="0" smtClean="0"/>
              <a:t>efekt süresi </a:t>
            </a:r>
            <a:r>
              <a:rPr lang="tr-TR" sz="2400" dirty="0" smtClean="0"/>
              <a:t> ve </a:t>
            </a:r>
            <a:r>
              <a:rPr lang="tr-TR" sz="2400" b="1" dirty="0" smtClean="0"/>
              <a:t>gecikme süresi</a:t>
            </a:r>
            <a:r>
              <a:rPr lang="tr-TR" sz="2400" dirty="0" smtClean="0"/>
              <a:t> belirlenebilir.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 </a:t>
            </a:r>
            <a:r>
              <a:rPr lang="tr-TR" sz="2400" dirty="0"/>
              <a:t>hızını belirlemek için </a:t>
            </a:r>
            <a:r>
              <a:rPr lang="tr-TR" sz="2400" dirty="0" smtClean="0"/>
              <a:t>A</a:t>
            </a:r>
            <a:r>
              <a:rPr lang="tr-TR" sz="2400" b="1" dirty="0" smtClean="0"/>
              <a:t>nimasyonlar </a:t>
            </a:r>
            <a:r>
              <a:rPr lang="tr-TR" sz="2400" b="1" dirty="0"/>
              <a:t>(</a:t>
            </a:r>
            <a:r>
              <a:rPr lang="tr-TR" sz="2400" b="1" dirty="0" smtClean="0"/>
              <a:t>Animations)</a:t>
            </a:r>
            <a:r>
              <a:rPr lang="tr-TR" sz="2400" dirty="0" smtClean="0"/>
              <a:t> </a:t>
            </a:r>
            <a:r>
              <a:rPr lang="tr-TR" sz="2400" dirty="0"/>
              <a:t>sekmesinde </a:t>
            </a:r>
            <a:r>
              <a:rPr lang="tr-TR" sz="2400" dirty="0" smtClean="0"/>
              <a:t>bulunan </a:t>
            </a:r>
            <a:r>
              <a:rPr lang="tr-TR" sz="2400" b="1" dirty="0"/>
              <a:t>Z</a:t>
            </a:r>
            <a:r>
              <a:rPr lang="tr-TR" sz="2400" b="1" dirty="0" smtClean="0"/>
              <a:t>amanlama </a:t>
            </a:r>
            <a:r>
              <a:rPr lang="tr-TR" sz="2400" b="1" dirty="0"/>
              <a:t>(</a:t>
            </a:r>
            <a:r>
              <a:rPr lang="tr-TR" sz="2400" b="1" dirty="0" smtClean="0"/>
              <a:t>Timing)</a:t>
            </a:r>
            <a:r>
              <a:rPr lang="tr-TR" sz="2400" dirty="0" smtClean="0"/>
              <a:t> grubundaki seçenekler </a:t>
            </a:r>
            <a:r>
              <a:rPr lang="tr-TR" sz="2400" dirty="0"/>
              <a:t>kullanılmaktadır. </a:t>
            </a:r>
            <a:r>
              <a:rPr lang="tr-TR" sz="2400" dirty="0" smtClean="0"/>
              <a:t> 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3633623"/>
            <a:ext cx="4026570" cy="14401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213" y="3808644"/>
            <a:ext cx="2206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slayda giriş ve yerleşme süresini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837930" y="409180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84213" y="4408064"/>
            <a:ext cx="2206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Metnin slayda girmeden önceki bekleme süresini belirler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2847029" y="452537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/>
          <p:cNvSpPr/>
          <p:nvPr/>
        </p:nvSpPr>
        <p:spPr>
          <a:xfrm>
            <a:off x="3523763" y="4000005"/>
            <a:ext cx="2390901" cy="395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557983" y="4381777"/>
            <a:ext cx="2382169" cy="3956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6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Nesnelere uygulanan animasyonların ne zaman çalışmaya başlayacağı belirlenebilir.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Slaytlardaki animasyonlar, ön tanımlı olarak fare ile tıklanarak (on click)  tetiklenecektir.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Diğer seçenekler, önceki animasyonla birlikte (with previous) ve önceki animasyondan sonra (after previous) seçenekleridir.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666" y="4005064"/>
            <a:ext cx="2464227" cy="1497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50519" y="4385427"/>
            <a:ext cx="2870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Fare tıklaması ile aktif olur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060619" y="447718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4067944" y="479715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>
            <a:off x="4067944" y="515719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4716016" y="4740195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Önceki animasyon ile birlikte aktif olur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137447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Önceki animasyondan sonra aktif olur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122912" cy="493776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Animasyonların </a:t>
            </a:r>
            <a:r>
              <a:rPr lang="tr-TR" sz="2400" dirty="0" smtClean="0"/>
              <a:t>görüntülenme sırasını değiştirmek için </a:t>
            </a:r>
            <a:r>
              <a:rPr lang="tr-TR" sz="2400" b="1" dirty="0"/>
              <a:t>A</a:t>
            </a:r>
            <a:r>
              <a:rPr lang="tr-TR" sz="2400" b="1" dirty="0" smtClean="0"/>
              <a:t>nimasyon </a:t>
            </a:r>
            <a:r>
              <a:rPr lang="tr-TR" sz="2400" b="1" dirty="0"/>
              <a:t>P</a:t>
            </a:r>
            <a:r>
              <a:rPr lang="tr-TR" sz="2400" b="1" dirty="0" smtClean="0"/>
              <a:t>enceresinde </a:t>
            </a:r>
            <a:r>
              <a:rPr lang="tr-TR" sz="2400" b="1" dirty="0" smtClean="0"/>
              <a:t>(</a:t>
            </a:r>
            <a:r>
              <a:rPr lang="tr-TR" sz="2400" b="1" dirty="0"/>
              <a:t>Animation</a:t>
            </a:r>
            <a:r>
              <a:rPr lang="tr-TR" sz="2400" dirty="0"/>
              <a:t> </a:t>
            </a:r>
            <a:r>
              <a:rPr lang="tr-TR" sz="2400" b="1" dirty="0" smtClean="0"/>
              <a:t>Pane)</a:t>
            </a:r>
            <a:r>
              <a:rPr lang="tr-TR" sz="2400" dirty="0" smtClean="0"/>
              <a:t>, sırası değiştirilecek animasyon seçildikten sonra pencerenin </a:t>
            </a:r>
            <a:r>
              <a:rPr lang="tr-TR" sz="2400" dirty="0" smtClean="0"/>
              <a:t>üst bölümünde </a:t>
            </a:r>
            <a:r>
              <a:rPr lang="tr-TR" sz="2400" dirty="0" smtClean="0"/>
              <a:t>bulunan oklar kullanılmalıdır.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tr-TR" sz="2400" dirty="0" smtClean="0"/>
              <a:t>Animasyonların </a:t>
            </a:r>
            <a:r>
              <a:rPr lang="tr-TR" sz="2400" dirty="0" smtClean="0"/>
              <a:t>sırası sürükle-bırak yöntemi ile de değiştirilebilir.</a:t>
            </a:r>
            <a:endParaRPr lang="en-US" sz="2400" dirty="0" smtClean="0"/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Nesnelere</a:t>
            </a:r>
            <a:r>
              <a:rPr lang="tr-TR" dirty="0" smtClean="0"/>
              <a:t> Efekt</a:t>
            </a:r>
            <a:r>
              <a:rPr lang="en-US" dirty="0" smtClean="0"/>
              <a:t> </a:t>
            </a:r>
            <a:r>
              <a:rPr lang="en-US" dirty="0" err="1" smtClean="0"/>
              <a:t>Uygulamak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77" y="1628800"/>
            <a:ext cx="3044655" cy="280831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380312" y="2132856"/>
            <a:ext cx="1081620" cy="581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tr-TR" sz="2400" dirty="0" smtClean="0"/>
              <a:t>Slaytlar</a:t>
            </a:r>
            <a:r>
              <a:rPr lang="en-US" sz="2400" dirty="0" smtClean="0"/>
              <a:t>a </a:t>
            </a:r>
            <a:r>
              <a:rPr lang="tr-TR" sz="2400" dirty="0" smtClean="0"/>
              <a:t>eklenti yapmak için </a:t>
            </a:r>
            <a:r>
              <a:rPr lang="tr-TR" sz="2400" b="1" dirty="0" smtClean="0"/>
              <a:t>Ekle (Insert)</a:t>
            </a:r>
            <a:r>
              <a:rPr lang="tr-TR" sz="2400" dirty="0" smtClean="0"/>
              <a:t> sekmesi kullanılmalıdır.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</a:t>
            </a:r>
            <a:r>
              <a:rPr lang="tr-TR" sz="2400" dirty="0" smtClean="0"/>
              <a:t>ablo </a:t>
            </a:r>
            <a:r>
              <a:rPr lang="tr-TR" sz="2400" dirty="0" smtClean="0"/>
              <a:t>(Table</a:t>
            </a:r>
            <a:r>
              <a:rPr lang="tr-TR" sz="2400" dirty="0"/>
              <a:t>), </a:t>
            </a:r>
            <a:r>
              <a:rPr lang="tr-TR" sz="2400" dirty="0" smtClean="0"/>
              <a:t>Resim (Picture</a:t>
            </a:r>
            <a:r>
              <a:rPr lang="tr-TR" sz="2400" dirty="0"/>
              <a:t>), </a:t>
            </a:r>
            <a:r>
              <a:rPr lang="tr-TR" sz="2400" dirty="0" smtClean="0"/>
              <a:t>İnternet Üzerinden Resim (Online Picture), </a:t>
            </a:r>
            <a:r>
              <a:rPr lang="tr-TR" sz="2400" dirty="0"/>
              <a:t>Ş</a:t>
            </a:r>
            <a:r>
              <a:rPr lang="tr-TR" sz="2400" dirty="0" smtClean="0"/>
              <a:t>ekil (Shape</a:t>
            </a:r>
            <a:r>
              <a:rPr lang="tr-TR" sz="2400" dirty="0"/>
              <a:t>), ve </a:t>
            </a:r>
            <a:r>
              <a:rPr lang="tr-TR" sz="2400" dirty="0" smtClean="0"/>
              <a:t>Süslü </a:t>
            </a:r>
            <a:r>
              <a:rPr lang="tr-TR" sz="2400" dirty="0"/>
              <a:t>Y</a:t>
            </a:r>
            <a:r>
              <a:rPr lang="tr-TR" sz="2400" dirty="0" smtClean="0"/>
              <a:t>azı </a:t>
            </a:r>
            <a:r>
              <a:rPr lang="tr-TR" sz="2400" dirty="0"/>
              <a:t>(</a:t>
            </a:r>
            <a:r>
              <a:rPr lang="tr-TR" sz="2400" dirty="0" smtClean="0"/>
              <a:t>WordArt</a:t>
            </a:r>
            <a:r>
              <a:rPr lang="tr-TR" sz="2400" dirty="0"/>
              <a:t>) </a:t>
            </a:r>
            <a:r>
              <a:rPr lang="tr-TR" sz="2400" dirty="0" smtClean="0"/>
              <a:t>kelime </a:t>
            </a:r>
            <a:r>
              <a:rPr lang="tr-TR" sz="2400" dirty="0"/>
              <a:t>işlemci </a:t>
            </a:r>
            <a:r>
              <a:rPr lang="tr-TR" sz="2400" dirty="0" smtClean="0"/>
              <a:t>(Word) programında </a:t>
            </a:r>
            <a:r>
              <a:rPr lang="tr-TR" sz="2400" dirty="0"/>
              <a:t>olduğu gibi slaytlara ekleneblir.</a:t>
            </a:r>
          </a:p>
          <a:p>
            <a:pPr>
              <a:buFont typeface="Wingdings" pitchFamily="2" charset="2"/>
              <a:buChar char="Ø"/>
            </a:pPr>
            <a:endParaRPr lang="tr-TR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080"/>
            <a:ext cx="9144000" cy="83647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27584" y="4077072"/>
            <a:ext cx="567220" cy="290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0900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2792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en-US" sz="2400" b="1" dirty="0" err="1" smtClean="0"/>
              <a:t>tablo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eklemek</a:t>
            </a:r>
            <a:r>
              <a:rPr lang="en-US" sz="2400" b="1" dirty="0" smtClean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T</a:t>
            </a:r>
            <a:r>
              <a:rPr lang="tr-TR" sz="2400" b="1" dirty="0" smtClean="0"/>
              <a:t>ablo </a:t>
            </a:r>
            <a:r>
              <a:rPr lang="tr-TR" sz="2400" b="1" dirty="0"/>
              <a:t>(</a:t>
            </a:r>
            <a:r>
              <a:rPr lang="tr-TR" sz="2400" b="1" dirty="0" smtClean="0"/>
              <a:t>Table)</a:t>
            </a:r>
            <a:r>
              <a:rPr lang="tr-TR" sz="2400" dirty="0" smtClean="0"/>
              <a:t> düğmesi kullanılmalıdır.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Tablo </a:t>
            </a:r>
            <a:r>
              <a:rPr lang="tr-TR" sz="2400" dirty="0" smtClean="0"/>
              <a:t>eklendikten sonra açılan </a:t>
            </a:r>
            <a:r>
              <a:rPr lang="tr-TR" sz="2400" b="1" dirty="0"/>
              <a:t>T</a:t>
            </a:r>
            <a:r>
              <a:rPr lang="tr-TR" sz="2400" b="1" dirty="0" smtClean="0"/>
              <a:t>asarım </a:t>
            </a:r>
            <a:r>
              <a:rPr lang="tr-TR" sz="2400" b="1" dirty="0"/>
              <a:t>(</a:t>
            </a:r>
            <a:r>
              <a:rPr lang="tr-TR" sz="2400" b="1" dirty="0" smtClean="0"/>
              <a:t>Design)</a:t>
            </a:r>
            <a:r>
              <a:rPr lang="tr-TR" sz="2400" dirty="0" smtClean="0"/>
              <a:t> ve </a:t>
            </a:r>
            <a:r>
              <a:rPr lang="tr-TR" sz="2400" b="1" dirty="0"/>
              <a:t>G</a:t>
            </a:r>
            <a:r>
              <a:rPr lang="tr-TR" sz="2400" b="1" dirty="0" smtClean="0"/>
              <a:t>örünüm </a:t>
            </a:r>
            <a:r>
              <a:rPr lang="tr-TR" sz="2400" b="1" dirty="0"/>
              <a:t>(</a:t>
            </a:r>
            <a:r>
              <a:rPr lang="tr-TR" sz="2400" b="1" dirty="0" smtClean="0"/>
              <a:t>Layout) </a:t>
            </a:r>
            <a:r>
              <a:rPr lang="tr-TR" sz="2400" dirty="0" smtClean="0"/>
              <a:t>sekmelerinden tablo ayarlamaları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511" y="1529244"/>
            <a:ext cx="2495550" cy="3381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3180" y="2707174"/>
            <a:ext cx="1539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Satır ve sütun sayısı seçilerek tablo eklenebilir.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92870" y="286048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526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resim eklemek</a:t>
            </a:r>
            <a:r>
              <a:rPr lang="en-US" sz="2400" b="1" dirty="0" smtClean="0"/>
              <a:t> </a:t>
            </a:r>
            <a:r>
              <a:rPr lang="tr-TR" sz="2400" dirty="0" smtClean="0"/>
              <a:t>için </a:t>
            </a:r>
            <a:r>
              <a:rPr lang="tr-TR" sz="2400" b="1" dirty="0"/>
              <a:t>R</a:t>
            </a:r>
            <a:r>
              <a:rPr lang="tr-TR" sz="2400" b="1" dirty="0" smtClean="0"/>
              <a:t>esim </a:t>
            </a:r>
            <a:r>
              <a:rPr lang="tr-TR" sz="2400" b="1" dirty="0"/>
              <a:t>(</a:t>
            </a:r>
            <a:r>
              <a:rPr lang="tr-TR" sz="2400" b="1" dirty="0" smtClean="0"/>
              <a:t>Picture)</a:t>
            </a:r>
            <a:r>
              <a:rPr lang="tr-TR" sz="2400" dirty="0" smtClean="0"/>
              <a:t> düğmesi kullanılmalıdır.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Düğme tıklandıktan sonra açılan pencereden resim seçilmelidir.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924944"/>
            <a:ext cx="2505075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238" y="2781202"/>
            <a:ext cx="4905326" cy="348497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64388" y="3224933"/>
            <a:ext cx="671307" cy="7081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853038">
            <a:off x="1701399" y="3914245"/>
            <a:ext cx="1685102" cy="28928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7517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Sunum Programları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Sunum programları genellikle ofis paketi yazılımların içerisinde bulunmaktadır.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Ofis paketlerinin başlıcaları Microsoft Office, Apache OpenOffice ve LibreOffice yazılımlarıdır.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Ticari bir yazılım olan </a:t>
            </a:r>
            <a:r>
              <a:rPr lang="tr-TR" sz="2400" b="1" dirty="0" smtClean="0"/>
              <a:t>Microsoft Powerpoint </a:t>
            </a:r>
            <a:r>
              <a:rPr lang="tr-TR" sz="2400" dirty="0" smtClean="0"/>
              <a:t>programı, en sık kullanılan sunum programı yazılımıdır.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Kullanımı bedava olan </a:t>
            </a:r>
            <a:r>
              <a:rPr lang="tr-TR" sz="2400" b="1" dirty="0" smtClean="0"/>
              <a:t>Apache OpenOffice Impress</a:t>
            </a:r>
            <a:r>
              <a:rPr lang="tr-TR" sz="2400" dirty="0" smtClean="0"/>
              <a:t> ve </a:t>
            </a:r>
            <a:r>
              <a:rPr lang="tr-TR" sz="2400" b="1" dirty="0" smtClean="0"/>
              <a:t>LibreOffice </a:t>
            </a:r>
            <a:r>
              <a:rPr lang="tr-TR" sz="2400" b="1" dirty="0"/>
              <a:t>Impress</a:t>
            </a:r>
            <a:r>
              <a:rPr lang="tr-TR" sz="2400" dirty="0" smtClean="0"/>
              <a:t> yazılımları da başlıca kelime işlemcilerdir.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95464" y="5049325"/>
            <a:ext cx="5852275" cy="993260"/>
            <a:chOff x="1205731" y="4280630"/>
            <a:chExt cx="6437502" cy="1092586"/>
          </a:xfrm>
        </p:grpSpPr>
        <p:pic>
          <p:nvPicPr>
            <p:cNvPr id="4" name="Picture 2" descr="http://1.bp.blogspot.com/-y_tymK3EHVc/VhBhI40gaHI/AAAAAAAAC7g/L9xzt43Wbrw/s640/libre-office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859" y="4280630"/>
              <a:ext cx="1942374" cy="1092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s://wiki.openoffice.org/w/images/a/ab/Ope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829" y="4287653"/>
              <a:ext cx="1689259" cy="1013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1.wikia.nocookie.net/__cb20130722022504/logopedia/images/8/8d/Office03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731" y="4452929"/>
              <a:ext cx="2229816" cy="81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604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47248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internet üzerinden bir resim </a:t>
            </a:r>
            <a:r>
              <a:rPr lang="tr-TR" sz="2400" b="1" dirty="0" smtClean="0"/>
              <a:t>eklemek </a:t>
            </a:r>
            <a:r>
              <a:rPr lang="tr-TR" sz="2400" dirty="0" smtClean="0"/>
              <a:t>için </a:t>
            </a:r>
            <a:r>
              <a:rPr lang="tr-TR" sz="2400" b="1" dirty="0" smtClean="0"/>
              <a:t>İnternet Üzerinden Resim (Online Pictures)</a:t>
            </a:r>
            <a:r>
              <a:rPr lang="tr-TR" sz="2400" dirty="0" smtClean="0"/>
              <a:t> </a:t>
            </a:r>
            <a:r>
              <a:rPr lang="tr-TR" sz="2400" dirty="0" smtClean="0"/>
              <a:t>düğmesi tıklandıktan sonra açılan pencereden arama yapılıp bir resim seçilmelidir.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0888"/>
            <a:ext cx="2114550" cy="111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696835"/>
            <a:ext cx="5543848" cy="35005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85768" y="2679712"/>
            <a:ext cx="693944" cy="749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853038">
            <a:off x="1874117" y="3273879"/>
            <a:ext cx="983542" cy="32363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7575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19256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şekil eklemek </a:t>
            </a:r>
            <a:r>
              <a:rPr lang="tr-TR" sz="2400" dirty="0" smtClean="0"/>
              <a:t>için </a:t>
            </a:r>
            <a:r>
              <a:rPr lang="tr-TR" sz="2400" b="1" dirty="0"/>
              <a:t>Ş</a:t>
            </a:r>
            <a:r>
              <a:rPr lang="tr-TR" sz="2400" b="1" dirty="0" smtClean="0"/>
              <a:t>ekiller </a:t>
            </a:r>
            <a:r>
              <a:rPr lang="tr-TR" sz="2400" b="1" dirty="0"/>
              <a:t>(</a:t>
            </a:r>
            <a:r>
              <a:rPr lang="tr-TR" sz="2400" b="1" dirty="0" smtClean="0"/>
              <a:t>Shapes)</a:t>
            </a:r>
            <a:r>
              <a:rPr lang="tr-TR" sz="2400" dirty="0" smtClean="0"/>
              <a:t> düğmesi tıklandıktan sonra açılan pencereden istenilen şekil seçilmelidir.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11692"/>
            <a:ext cx="3038678" cy="3739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30382" y="3059668"/>
            <a:ext cx="1539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Şekil seçildikten sonra slayt içerisine çizilebilir.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20072" y="321297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2267744" y="2035492"/>
            <a:ext cx="864096" cy="102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030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Slaytlar</a:t>
            </a:r>
            <a:r>
              <a:rPr lang="en-US" dirty="0" smtClean="0"/>
              <a:t>a</a:t>
            </a:r>
            <a:r>
              <a:rPr lang="tr-TR" dirty="0" smtClean="0"/>
              <a:t> Eklentiler Yapmak</a:t>
            </a:r>
            <a:endParaRPr lang="en-US" dirty="0" smtClean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354067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Slayt</a:t>
            </a:r>
            <a:r>
              <a:rPr lang="tr-TR" sz="2400" dirty="0" smtClean="0"/>
              <a:t>lar</a:t>
            </a:r>
            <a:r>
              <a:rPr lang="en-US" sz="2400" dirty="0" smtClean="0"/>
              <a:t>a </a:t>
            </a:r>
            <a:r>
              <a:rPr lang="tr-TR" sz="2400" b="1" dirty="0" smtClean="0"/>
              <a:t>süslü yazı eklemek </a:t>
            </a:r>
            <a:r>
              <a:rPr lang="tr-TR" sz="2400" dirty="0" smtClean="0"/>
              <a:t>için </a:t>
            </a:r>
            <a:r>
              <a:rPr lang="tr-TR" sz="2400" b="1" dirty="0"/>
              <a:t>S</a:t>
            </a:r>
            <a:r>
              <a:rPr lang="tr-TR" sz="2400" b="1" dirty="0" smtClean="0"/>
              <a:t>üslü </a:t>
            </a:r>
            <a:r>
              <a:rPr lang="tr-TR" sz="2400" b="1" dirty="0"/>
              <a:t>Y</a:t>
            </a:r>
            <a:r>
              <a:rPr lang="tr-TR" sz="2400" b="1" dirty="0" smtClean="0"/>
              <a:t>azı </a:t>
            </a:r>
            <a:r>
              <a:rPr lang="tr-TR" sz="2400" b="1" dirty="0"/>
              <a:t>(</a:t>
            </a:r>
            <a:r>
              <a:rPr lang="tr-TR" sz="2400" b="1" dirty="0" smtClean="0"/>
              <a:t>WordArt</a:t>
            </a:r>
            <a:r>
              <a:rPr lang="tr-TR" sz="2400" b="1" dirty="0" smtClean="0"/>
              <a:t>)</a:t>
            </a:r>
            <a:r>
              <a:rPr lang="tr-TR" sz="2400" dirty="0" smtClean="0"/>
              <a:t> düğmesi tıklandıktan sonra açılan pencereden istenilen yazı türü seçilmelidir.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Eklenen yazının ayarları daha sonra açılan </a:t>
            </a:r>
            <a:r>
              <a:rPr lang="tr-TR" sz="2400" b="1" dirty="0"/>
              <a:t>B</a:t>
            </a:r>
            <a:r>
              <a:rPr lang="tr-TR" sz="2400" b="1" dirty="0" smtClean="0"/>
              <a:t>içimlendir </a:t>
            </a:r>
            <a:r>
              <a:rPr lang="tr-TR" sz="2400" b="1" dirty="0"/>
              <a:t>(</a:t>
            </a:r>
            <a:r>
              <a:rPr lang="tr-TR" sz="2400" b="1" dirty="0" smtClean="0"/>
              <a:t>Format</a:t>
            </a:r>
            <a:r>
              <a:rPr lang="tr-TR" sz="2400" b="1" dirty="0"/>
              <a:t>)</a:t>
            </a:r>
            <a:r>
              <a:rPr lang="tr-TR" sz="2400" dirty="0"/>
              <a:t> </a:t>
            </a:r>
            <a:r>
              <a:rPr lang="tr-TR" sz="2400" dirty="0" smtClean="0"/>
              <a:t>sekmesinden yapılabilir.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412776"/>
            <a:ext cx="3636749" cy="37444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956376" y="2205116"/>
            <a:ext cx="1195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Yazı şekli seçildikten sonra süslü yazı eklenecektir.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308304" y="257386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864194" y="1412776"/>
            <a:ext cx="851821" cy="9484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7810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27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200" dirty="0" smtClean="0"/>
              <a:t>Slaytlara </a:t>
            </a:r>
            <a:r>
              <a:rPr lang="tr-TR" sz="2200" b="1" dirty="0" smtClean="0"/>
              <a:t>sayfa numarası</a:t>
            </a:r>
            <a:r>
              <a:rPr lang="tr-TR" sz="2200" b="1" dirty="0"/>
              <a:t>, </a:t>
            </a:r>
            <a:r>
              <a:rPr lang="tr-TR" sz="2200" b="1" dirty="0" smtClean="0"/>
              <a:t>tarih </a:t>
            </a:r>
            <a:r>
              <a:rPr lang="tr-TR" sz="2200" b="1" dirty="0"/>
              <a:t>ve </a:t>
            </a:r>
            <a:r>
              <a:rPr lang="tr-TR" sz="2200" b="1" dirty="0" smtClean="0"/>
              <a:t>saat </a:t>
            </a:r>
            <a:r>
              <a:rPr lang="tr-TR" sz="2200" dirty="0" smtClean="0"/>
              <a:t>bilgisi eklemek için </a:t>
            </a:r>
            <a:r>
              <a:rPr lang="tr-TR" sz="2200" b="1" dirty="0"/>
              <a:t>ekle (</a:t>
            </a:r>
            <a:r>
              <a:rPr lang="tr-TR" sz="2200" b="1" dirty="0" smtClean="0"/>
              <a:t>Insert)</a:t>
            </a:r>
            <a:r>
              <a:rPr lang="tr-TR" sz="2200" dirty="0" smtClean="0"/>
              <a:t> sekmesinde yer alan </a:t>
            </a:r>
            <a:r>
              <a:rPr lang="tr-TR" sz="2200" b="1" dirty="0"/>
              <a:t>S</a:t>
            </a:r>
            <a:r>
              <a:rPr lang="tr-TR" sz="2200" b="1" dirty="0" smtClean="0"/>
              <a:t>layt </a:t>
            </a:r>
            <a:r>
              <a:rPr lang="tr-TR" sz="2200" b="1" dirty="0"/>
              <a:t>N</a:t>
            </a:r>
            <a:r>
              <a:rPr lang="tr-TR" sz="2200" b="1" dirty="0" smtClean="0"/>
              <a:t>umarası </a:t>
            </a:r>
            <a:r>
              <a:rPr lang="tr-TR" sz="2200" b="1" dirty="0"/>
              <a:t>(Slide </a:t>
            </a:r>
            <a:r>
              <a:rPr lang="tr-TR" sz="2200" b="1" dirty="0" smtClean="0"/>
              <a:t>Number)</a:t>
            </a:r>
            <a:r>
              <a:rPr lang="tr-TR" sz="2200" dirty="0" smtClean="0"/>
              <a:t> veya </a:t>
            </a:r>
            <a:r>
              <a:rPr lang="tr-TR" sz="2200" dirty="0" smtClean="0"/>
              <a:t>T</a:t>
            </a:r>
            <a:r>
              <a:rPr lang="tr-TR" sz="2200" b="1" dirty="0" smtClean="0"/>
              <a:t>arih </a:t>
            </a:r>
            <a:r>
              <a:rPr lang="tr-TR" sz="2200" b="1" dirty="0"/>
              <a:t>ve </a:t>
            </a:r>
            <a:r>
              <a:rPr lang="tr-TR" sz="2200" b="1" dirty="0" smtClean="0"/>
              <a:t>Saat </a:t>
            </a:r>
            <a:r>
              <a:rPr lang="tr-TR" sz="2200" b="1" dirty="0"/>
              <a:t>(Date &amp; Time)</a:t>
            </a:r>
            <a:r>
              <a:rPr lang="tr-TR" sz="2200" dirty="0"/>
              <a:t> </a:t>
            </a:r>
            <a:r>
              <a:rPr lang="tr-TR" sz="2200" dirty="0" smtClean="0"/>
              <a:t>düğmeleri kullanılmalıdır.</a:t>
            </a:r>
          </a:p>
          <a:p>
            <a:pPr eaLnBrk="1" hangingPunct="1"/>
            <a:endParaRPr lang="tr-TR" sz="22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50" y="2327808"/>
            <a:ext cx="2483768" cy="822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3" y="2573243"/>
            <a:ext cx="5580180" cy="3584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3707" y="3342128"/>
            <a:ext cx="20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Tarih ve saat üst bilgi olarak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2462150" y="3387713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30889" y="3848484"/>
            <a:ext cx="20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Tarih ve saat otomatik olarak güncelle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9521159">
            <a:off x="2466032" y="3772400"/>
            <a:ext cx="949869" cy="23814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16143" y="4364975"/>
            <a:ext cx="205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Sabit üst bilgi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0352963">
            <a:off x="2381025" y="4319294"/>
            <a:ext cx="949869" cy="238145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800265" y="4682198"/>
            <a:ext cx="2059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Sayfa numarası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0599523">
            <a:off x="2537381" y="468876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TextBox 18"/>
          <p:cNvSpPr txBox="1"/>
          <p:nvPr/>
        </p:nvSpPr>
        <p:spPr>
          <a:xfrm>
            <a:off x="1432362" y="5068304"/>
            <a:ext cx="1230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bilgi ekle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9498404">
            <a:off x="2531923" y="502515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TextBox 20"/>
          <p:cNvSpPr txBox="1"/>
          <p:nvPr/>
        </p:nvSpPr>
        <p:spPr>
          <a:xfrm>
            <a:off x="745268" y="5473494"/>
            <a:ext cx="2059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Alt ve üst bilgileri ilk slaytta görüntüleme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 rot="10032964">
            <a:off x="2446282" y="548063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7346197" y="4509120"/>
            <a:ext cx="110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Tüm slaytlara uygula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7719144">
            <a:off x="7113021" y="542195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Oval 24"/>
          <p:cNvSpPr/>
          <p:nvPr/>
        </p:nvSpPr>
        <p:spPr>
          <a:xfrm>
            <a:off x="1517773" y="2273076"/>
            <a:ext cx="912641" cy="8769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14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46856" y="1219200"/>
            <a:ext cx="8229600" cy="493776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tr-TR" sz="2400" dirty="0" smtClean="0"/>
              <a:t>Slaytlara ses dosyası eklemek için </a:t>
            </a:r>
            <a:r>
              <a:rPr lang="tr-TR" sz="2400" b="1" dirty="0" smtClean="0"/>
              <a:t>Insert </a:t>
            </a:r>
            <a:r>
              <a:rPr lang="tr-TR" sz="2400" b="1" dirty="0" smtClean="0"/>
              <a:t>(Ekle</a:t>
            </a:r>
            <a:r>
              <a:rPr lang="tr-TR" sz="2400" b="1" dirty="0" smtClean="0"/>
              <a:t>) </a:t>
            </a:r>
            <a:r>
              <a:rPr lang="tr-TR" sz="2400" dirty="0" smtClean="0"/>
              <a:t>sekmesinde </a:t>
            </a:r>
            <a:r>
              <a:rPr lang="tr-TR" sz="2400" dirty="0"/>
              <a:t>bulunan </a:t>
            </a:r>
            <a:r>
              <a:rPr lang="tr-TR" sz="2400" b="1" dirty="0"/>
              <a:t>S</a:t>
            </a:r>
            <a:r>
              <a:rPr lang="tr-TR" sz="2400" b="1" dirty="0" smtClean="0"/>
              <a:t>es </a:t>
            </a:r>
            <a:r>
              <a:rPr lang="tr-TR" sz="2400" b="1" dirty="0"/>
              <a:t>(</a:t>
            </a:r>
            <a:r>
              <a:rPr lang="tr-TR" sz="2400" b="1" dirty="0" smtClean="0"/>
              <a:t>Audio) </a:t>
            </a:r>
            <a:r>
              <a:rPr lang="tr-TR" sz="2400" dirty="0" smtClean="0"/>
              <a:t>düğmesi kullanlmalıdır.</a:t>
            </a:r>
            <a:endParaRPr lang="tr-TR" sz="2400" dirty="0"/>
          </a:p>
          <a:p>
            <a:pPr>
              <a:buFont typeface="Wingdings" pitchFamily="2" charset="2"/>
              <a:buChar char="Ø"/>
              <a:defRPr/>
            </a:pPr>
            <a:r>
              <a:rPr lang="tr-TR" sz="2400" dirty="0"/>
              <a:t>Klasörden </a:t>
            </a:r>
            <a:r>
              <a:rPr lang="tr-TR" sz="2400" dirty="0" smtClean="0"/>
              <a:t>bir ses </a:t>
            </a:r>
            <a:r>
              <a:rPr lang="tr-TR" sz="2400" dirty="0"/>
              <a:t>dosyası eklemek için </a:t>
            </a:r>
            <a:r>
              <a:rPr lang="tr-TR" sz="2400" b="1" dirty="0"/>
              <a:t>S</a:t>
            </a:r>
            <a:r>
              <a:rPr lang="tr-TR" sz="2400" b="1" dirty="0" smtClean="0"/>
              <a:t>es </a:t>
            </a:r>
            <a:r>
              <a:rPr lang="tr-TR" sz="2400" b="1" dirty="0"/>
              <a:t>D</a:t>
            </a:r>
            <a:r>
              <a:rPr lang="tr-TR" sz="2400" b="1" dirty="0" smtClean="0"/>
              <a:t>osyası </a:t>
            </a:r>
            <a:r>
              <a:rPr lang="tr-TR" sz="2400" b="1" dirty="0" smtClean="0"/>
              <a:t>(</a:t>
            </a:r>
            <a:r>
              <a:rPr lang="tr-TR" sz="2400" b="1" dirty="0"/>
              <a:t>Audio </a:t>
            </a:r>
            <a:r>
              <a:rPr lang="tr-TR" sz="2400" b="1" dirty="0" smtClean="0"/>
              <a:t>on My </a:t>
            </a:r>
            <a:r>
              <a:rPr lang="tr-TR" sz="2400" b="1" u="sng" dirty="0" smtClean="0"/>
              <a:t>P</a:t>
            </a:r>
            <a:r>
              <a:rPr lang="tr-TR" sz="2400" b="1" dirty="0" smtClean="0"/>
              <a:t>C...) </a:t>
            </a:r>
            <a:r>
              <a:rPr lang="tr-TR" sz="2400" dirty="0" smtClean="0"/>
              <a:t>seçeneğini kullanarak, açılan pencereden dosyayı seçmek gerekir.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9" y="3321256"/>
            <a:ext cx="196215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616" y="2861927"/>
            <a:ext cx="4788792" cy="340425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296584" y="3316185"/>
            <a:ext cx="720080" cy="68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1448983" y="4005064"/>
            <a:ext cx="1548755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Right Arrow 10"/>
          <p:cNvSpPr/>
          <p:nvPr/>
        </p:nvSpPr>
        <p:spPr>
          <a:xfrm>
            <a:off x="2997737" y="4059456"/>
            <a:ext cx="457877" cy="23364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749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İşlem </a:t>
            </a:r>
            <a:r>
              <a:rPr lang="tr-TR" sz="2400" dirty="0" smtClean="0"/>
              <a:t>tamamlandıktan sonra sayfanın içerisine, üzerine tıklanabilir bir hoparlör resmi gelecektir. 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Sunu </a:t>
            </a:r>
            <a:r>
              <a:rPr lang="tr-TR" sz="2400" dirty="0" smtClean="0"/>
              <a:t>sırasında ses dosyasının çalması için bu resme tıklanması gerekmektedir.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33" y="3212976"/>
            <a:ext cx="1901011" cy="1368152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04697" y="3429000"/>
            <a:ext cx="1065719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930498"/>
            <a:ext cx="4096008" cy="165063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2875957" y="3780232"/>
            <a:ext cx="615923" cy="3688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318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Eklenen </a:t>
            </a:r>
            <a:r>
              <a:rPr lang="tr-TR" sz="2400" dirty="0" smtClean="0"/>
              <a:t>ses efekti üzerinde ayarlamalar yapmak için ses dosyasını temsil eden hoparlör resmine tıkladıktan sonra açılan </a:t>
            </a:r>
            <a:r>
              <a:rPr lang="tr-TR" sz="2400" b="1" dirty="0"/>
              <a:t>O</a:t>
            </a:r>
            <a:r>
              <a:rPr lang="tr-TR" sz="2400" b="1" dirty="0" smtClean="0"/>
              <a:t>ynatma </a:t>
            </a:r>
            <a:r>
              <a:rPr lang="tr-TR" sz="2400" b="1" dirty="0"/>
              <a:t>A</a:t>
            </a:r>
            <a:r>
              <a:rPr lang="tr-TR" sz="2400" b="1" dirty="0" smtClean="0"/>
              <a:t>yarları  </a:t>
            </a:r>
            <a:r>
              <a:rPr lang="tr-TR" sz="2400" b="1" dirty="0" smtClean="0"/>
              <a:t>(Playback)</a:t>
            </a:r>
            <a:r>
              <a:rPr lang="tr-TR" sz="2400" dirty="0" smtClean="0"/>
              <a:t> sekmesi kullanılmalıdır.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522061"/>
            <a:ext cx="8770938" cy="2058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01" y="4208210"/>
            <a:ext cx="79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Oynat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34701" y="3767327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2037066" y="3931211"/>
            <a:ext cx="169313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Ses / Video dosyasının ses ayarını dört (4) farklı seviyede ayarlayabilirsiniz.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7927742">
            <a:off x="3051345" y="378742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4860032" y="4013899"/>
            <a:ext cx="2600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Sunu içerisinde çalma modu belirler; Automatically (Otomatik Olarak Çalsın), On Click (Fare Tıklamasıyla Çalsın) ve Play Across Slides (Slaytlar Boyunca Çalsın)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5187634" y="3513667"/>
            <a:ext cx="792088" cy="2083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 rot="3946150">
            <a:off x="4883247" y="3586693"/>
            <a:ext cx="792088" cy="20837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ight Arrow 16"/>
          <p:cNvSpPr/>
          <p:nvPr/>
        </p:nvSpPr>
        <p:spPr>
          <a:xfrm rot="5400000">
            <a:off x="3794589" y="4350428"/>
            <a:ext cx="1753872" cy="199049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3342473" y="5345453"/>
            <a:ext cx="1952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Ses / Video dosyası durdurulana kadar çalmaya devam etsin.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0588" y="4233150"/>
            <a:ext cx="1171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Ses / Video dosyası bittikten sonra tekrar başa dönsün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rot="1794013">
            <a:off x="6517403" y="3807379"/>
            <a:ext cx="1312294" cy="22200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9265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/>
              <a:t>Slaytlar</a:t>
            </a:r>
            <a:r>
              <a:rPr lang="en-US" dirty="0"/>
              <a:t>a</a:t>
            </a:r>
            <a:r>
              <a:rPr lang="tr-TR" dirty="0"/>
              <a:t> Eklentiler Yapmak</a:t>
            </a:r>
            <a:endParaRPr lang="en-US" dirty="0" smtClean="0"/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Slaytlara video </a:t>
            </a:r>
            <a:r>
              <a:rPr lang="tr-TR" sz="2400" dirty="0" smtClean="0"/>
              <a:t>dosyası eklemek için </a:t>
            </a:r>
            <a:r>
              <a:rPr lang="tr-TR" sz="2400" b="1" dirty="0" smtClean="0"/>
              <a:t>V</a:t>
            </a:r>
            <a:r>
              <a:rPr lang="tr-TR" sz="2400" b="1" dirty="0" smtClean="0"/>
              <a:t>ideo </a:t>
            </a:r>
            <a:r>
              <a:rPr lang="tr-TR" sz="2400" b="1" dirty="0" smtClean="0"/>
              <a:t>(Video)</a:t>
            </a:r>
            <a:r>
              <a:rPr lang="tr-TR" sz="2400" dirty="0" smtClean="0"/>
              <a:t> düğmesi kullanılmalıdır.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Ses dosyasında olduğu gibi, slaytlara eklenen </a:t>
            </a:r>
            <a:r>
              <a:rPr lang="tr-TR" sz="2400" dirty="0" smtClean="0"/>
              <a:t>video </a:t>
            </a:r>
            <a:r>
              <a:rPr lang="tr-TR" sz="2400" dirty="0" smtClean="0"/>
              <a:t>dosyasının detaylarına </a:t>
            </a:r>
            <a:r>
              <a:rPr lang="tr-TR" sz="2400" b="1" dirty="0"/>
              <a:t>O</a:t>
            </a:r>
            <a:r>
              <a:rPr lang="tr-TR" sz="2400" b="1" dirty="0" smtClean="0"/>
              <a:t>ynatma </a:t>
            </a:r>
            <a:r>
              <a:rPr lang="tr-TR" sz="2400" b="1" dirty="0"/>
              <a:t>A</a:t>
            </a:r>
            <a:r>
              <a:rPr lang="tr-TR" sz="2400" b="1" dirty="0" smtClean="0"/>
              <a:t>yarları  </a:t>
            </a:r>
            <a:r>
              <a:rPr lang="tr-TR" sz="2400" b="1" dirty="0"/>
              <a:t>(Playback) </a:t>
            </a:r>
            <a:r>
              <a:rPr lang="tr-TR" sz="2400" dirty="0" smtClean="0"/>
              <a:t>seçeneklerinden erişilebilir.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229" y="3688080"/>
            <a:ext cx="2415541" cy="194421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75856" y="3688080"/>
            <a:ext cx="1008112" cy="1181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074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Slaytı Kullanmak</a:t>
            </a:r>
            <a:endParaRPr lang="en-US" dirty="0" smtClean="0"/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Sunum dosyalarındaki slaytlar, tasarım bilgilerini </a:t>
            </a:r>
            <a:r>
              <a:rPr lang="tr-TR" sz="2400" b="1" dirty="0" smtClean="0"/>
              <a:t>asıl slayt </a:t>
            </a:r>
            <a:r>
              <a:rPr lang="tr-TR" sz="2400" dirty="0" smtClean="0"/>
              <a:t>kısmından alırlar. Bu yüzden eğer bir sunu dosyasındaki slaytların tasarımı üzerinde değişiklik yapılacaksa, asıl slayt üzerinde değişiklik yapmak daha doğru olacaktır.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Asıl slayt görünümünü açmak için </a:t>
            </a:r>
            <a:r>
              <a:rPr lang="tr-TR" sz="2400" b="1" dirty="0" smtClean="0"/>
              <a:t>Görünüm (View)</a:t>
            </a:r>
            <a:r>
              <a:rPr lang="tr-TR" sz="2400" dirty="0" smtClean="0"/>
              <a:t> sekmesindeki </a:t>
            </a:r>
            <a:r>
              <a:rPr lang="tr-TR" sz="2400" b="1" dirty="0" smtClean="0"/>
              <a:t>Asıl Slayt (</a:t>
            </a:r>
            <a:r>
              <a:rPr lang="tr-TR" sz="2400" b="1" dirty="0"/>
              <a:t>Slide </a:t>
            </a:r>
            <a:r>
              <a:rPr lang="tr-TR" sz="2400" b="1" dirty="0" smtClean="0"/>
              <a:t>Master)</a:t>
            </a:r>
            <a:r>
              <a:rPr lang="tr-TR" sz="2400" dirty="0" smtClean="0"/>
              <a:t> düğmesi kullanılmalıdır.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3" y="4221088"/>
            <a:ext cx="8141626" cy="136815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03848" y="4542521"/>
            <a:ext cx="648072" cy="9027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7668344" y="4220343"/>
            <a:ext cx="792088" cy="319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6777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Slaytı Kullanmak</a:t>
            </a:r>
            <a:endParaRPr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547688" indent="-27305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822325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096963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371600" indent="-228600" algn="l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Açılan </a:t>
            </a:r>
            <a:r>
              <a:rPr lang="tr-TR" sz="2400" dirty="0" smtClean="0"/>
              <a:t>görünümde, slayt tasarımlarının arka planında bulunan yazı kutuları ve nesneler görüntülenecektir.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tr-TR" sz="2400" dirty="0" smtClean="0"/>
              <a:t>Burada </a:t>
            </a:r>
            <a:r>
              <a:rPr lang="tr-TR" sz="2400" dirty="0" smtClean="0"/>
              <a:t>yapılan biçimlendirmeler ve değişiklikler, bu sayfa tasarımına sahip tüm slaytlar üzerinde etkili olacak ve </a:t>
            </a:r>
            <a:r>
              <a:rPr lang="tr-TR" sz="2400" b="1" dirty="0" smtClean="0"/>
              <a:t>asıl slayt </a:t>
            </a:r>
            <a:r>
              <a:rPr lang="tr-TR" sz="2400" dirty="0" smtClean="0"/>
              <a:t>görünümü kapatıldıktan sonra, slaytların görünümü değiştirilecektir.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98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Başlıca Sunum Programları</a:t>
            </a:r>
            <a:endParaRPr lang="en-GB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Ofis paketinin ve dolayısıyla Microsoft Powerpoint programının farklı versiyonları bulunmaktadır.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r-TR" sz="2400" dirty="0" smtClean="0">
                <a:solidFill>
                  <a:schemeClr val="tx1"/>
                </a:solidFill>
              </a:rPr>
              <a:t>Ör: Microsoft </a:t>
            </a:r>
            <a:r>
              <a:rPr lang="tr-TR" sz="2400" dirty="0">
                <a:solidFill>
                  <a:schemeClr val="tx1"/>
                </a:solidFill>
              </a:rPr>
              <a:t>Powerpoint</a:t>
            </a:r>
            <a:r>
              <a:rPr lang="tr-TR" sz="2400" dirty="0" smtClean="0">
                <a:solidFill>
                  <a:schemeClr val="tx1"/>
                </a:solidFill>
              </a:rPr>
              <a:t> 2003, </a:t>
            </a:r>
            <a:r>
              <a:rPr lang="tr-TR" sz="2400" dirty="0">
                <a:solidFill>
                  <a:schemeClr val="tx1"/>
                </a:solidFill>
              </a:rPr>
              <a:t>Microsoft </a:t>
            </a:r>
            <a:r>
              <a:rPr lang="tr-TR" sz="2400" dirty="0">
                <a:solidFill>
                  <a:schemeClr val="tx1"/>
                </a:solidFill>
              </a:rPr>
              <a:t>Powerpoint</a:t>
            </a:r>
            <a:r>
              <a:rPr lang="tr-TR" sz="2400" dirty="0">
                <a:solidFill>
                  <a:schemeClr val="tx1"/>
                </a:solidFill>
              </a:rPr>
              <a:t> 2007</a:t>
            </a:r>
            <a:r>
              <a:rPr lang="tr-TR" sz="2400" dirty="0" smtClean="0">
                <a:solidFill>
                  <a:schemeClr val="tx1"/>
                </a:solidFill>
              </a:rPr>
              <a:t>, Microsoft </a:t>
            </a:r>
            <a:r>
              <a:rPr lang="tr-TR" sz="2400" dirty="0">
                <a:solidFill>
                  <a:schemeClr val="tx1"/>
                </a:solidFill>
              </a:rPr>
              <a:t>Powerpoint</a:t>
            </a:r>
            <a:r>
              <a:rPr lang="tr-TR" sz="2400" dirty="0">
                <a:solidFill>
                  <a:schemeClr val="tx1"/>
                </a:solidFill>
              </a:rPr>
              <a:t> 2010, Microsoft </a:t>
            </a:r>
            <a:r>
              <a:rPr lang="tr-TR" sz="2400" dirty="0">
                <a:solidFill>
                  <a:schemeClr val="tx1"/>
                </a:solidFill>
              </a:rPr>
              <a:t>Powerpoint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smtClean="0">
                <a:solidFill>
                  <a:schemeClr val="tx1"/>
                </a:solidFill>
              </a:rPr>
              <a:t>2013, Microsoft Powerpoint 2016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Günümüzde en çok kullanılan kelime işlemci programı Microsoft Office </a:t>
            </a:r>
            <a:r>
              <a:rPr lang="tr-TR" sz="2400" dirty="0" smtClean="0"/>
              <a:t>2013 </a:t>
            </a:r>
            <a:r>
              <a:rPr lang="tr-TR" sz="2400" dirty="0" smtClean="0"/>
              <a:t>paketi içerisinde bulunan </a:t>
            </a:r>
            <a:r>
              <a:rPr lang="tr-TR" sz="2400" b="1" dirty="0" smtClean="0"/>
              <a:t>Microsoft </a:t>
            </a:r>
            <a:r>
              <a:rPr lang="tr-TR" sz="2400" b="1" dirty="0"/>
              <a:t>Powerpoint</a:t>
            </a:r>
            <a:r>
              <a:rPr lang="tr-TR" sz="2400" b="1" dirty="0" smtClean="0"/>
              <a:t> </a:t>
            </a:r>
            <a:r>
              <a:rPr lang="tr-TR" sz="2400" b="1" dirty="0" smtClean="0"/>
              <a:t>2013</a:t>
            </a:r>
            <a:r>
              <a:rPr lang="tr-TR" sz="2400" dirty="0" smtClean="0"/>
              <a:t>’tür.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tr-TR" sz="27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52709"/>
            <a:ext cx="1352470" cy="19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3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Asıl Slaytı Kullanmak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2" y="1340768"/>
            <a:ext cx="7973330" cy="4314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99" y="5877272"/>
            <a:ext cx="3896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Farklı slayt yapılarının asıl slayt görünümleri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619207" y="5445224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5868144" y="1538208"/>
            <a:ext cx="13760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Asıl slayt görünümünü kapat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20072" y="1740265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7380312" y="3861048"/>
            <a:ext cx="1414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Seçilen slayt yapısının asıl slayt tasarım alanı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12160" y="4229923"/>
            <a:ext cx="1368152" cy="20169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2424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Gösterilerini Ayarlamak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Slaytların </a:t>
            </a:r>
            <a:r>
              <a:rPr lang="tr-TR" sz="2400" dirty="0" smtClean="0"/>
              <a:t>gösteri modu ayarları </a:t>
            </a:r>
            <a:r>
              <a:rPr lang="tr-TR" sz="2400" b="1" dirty="0" smtClean="0"/>
              <a:t>Slayt Gösterisi (</a:t>
            </a:r>
            <a:r>
              <a:rPr lang="tr-TR" sz="2400" b="1" dirty="0"/>
              <a:t>Slide </a:t>
            </a:r>
            <a:r>
              <a:rPr lang="tr-TR" sz="2400" b="1" dirty="0" smtClean="0"/>
              <a:t>Show)</a:t>
            </a:r>
            <a:r>
              <a:rPr lang="tr-TR" sz="2400" dirty="0" smtClean="0"/>
              <a:t> sekmesi kullanılarak yapılabilir. </a:t>
            </a:r>
            <a:endParaRPr lang="tr-TR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 gösterisini en baştaki slaytdan başlatmak için klavyedeki </a:t>
            </a:r>
            <a:r>
              <a:rPr lang="tr-TR" sz="2400" b="1" dirty="0" smtClean="0"/>
              <a:t>F5</a:t>
            </a:r>
            <a:r>
              <a:rPr lang="tr-TR" sz="2400" dirty="0" smtClean="0"/>
              <a:t> tuşu kısayol olarak kullanılabilir.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35" y="3501008"/>
            <a:ext cx="7135973" cy="12885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593" y="5228825"/>
            <a:ext cx="167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 gösterisini en baştan başlat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5400000">
            <a:off x="1043608" y="479321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1925614" y="5233347"/>
            <a:ext cx="1483276" cy="73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 gösterisini şimdiki slayttan itibaren başlat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2095473" y="479321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156176" y="3468148"/>
            <a:ext cx="1008112" cy="319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4621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dirty="0" smtClean="0"/>
              <a:t>Slayt Gösterilerini Ayarlamak</a:t>
            </a:r>
            <a:endParaRPr lang="en-US" dirty="0" smtClean="0"/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824620" cy="4937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Sunumda yer almasına rağmen, bir slaytın </a:t>
            </a:r>
            <a:r>
              <a:rPr lang="tr-TR" sz="2400" b="1" dirty="0" smtClean="0"/>
              <a:t>slayt gösterisinde kullanılmaması</a:t>
            </a:r>
            <a:r>
              <a:rPr lang="tr-TR" sz="2400" dirty="0" smtClean="0"/>
              <a:t> için </a:t>
            </a:r>
            <a:r>
              <a:rPr lang="tr-TR" sz="2400" b="1" dirty="0"/>
              <a:t>slaytı gizle (Hide </a:t>
            </a:r>
            <a:r>
              <a:rPr lang="tr-TR" sz="2400" b="1" dirty="0" smtClean="0"/>
              <a:t>Slide)</a:t>
            </a:r>
            <a:r>
              <a:rPr lang="tr-TR" sz="2400" dirty="0" smtClean="0"/>
              <a:t> düğmesi kullanılmalıdır.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Gösteriden çıkarılmak istenen slaytları seçip bu düğmeye tıklamak gerekir. </a:t>
            </a:r>
            <a:endParaRPr lang="tr-TR" sz="2400" dirty="0"/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Bu slaytların yanında slayt gösterisinden çıkarıldıklarını belirten bir işaret oluşacaktır.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/>
              <a:t>Slaytları gösteriye dahil etmek için yine aynı düğme kullanılmalıdır.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278927"/>
            <a:ext cx="2114288" cy="3469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706" y="4995910"/>
            <a:ext cx="1809750" cy="13430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3971833">
            <a:off x="6375126" y="4957564"/>
            <a:ext cx="344638" cy="19580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808858" y="5006033"/>
            <a:ext cx="396044" cy="370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667916" y="3850404"/>
            <a:ext cx="1072436" cy="284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1036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95536" y="1340768"/>
            <a:ext cx="8280920" cy="2590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Oluşturulan sunumun, anlatılırken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ne kadar süreceğini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belirleyebilmek için </a:t>
            </a:r>
            <a:r>
              <a:rPr lang="tr-TR" sz="2400" b="1" dirty="0"/>
              <a:t>P</a:t>
            </a:r>
            <a:r>
              <a:rPr lang="tr-TR" sz="2400" b="1" dirty="0" smtClean="0"/>
              <a:t>rova Zamanı </a:t>
            </a:r>
            <a:r>
              <a:rPr lang="tr-TR" sz="2400" b="1" dirty="0"/>
              <a:t>(Rehearsal </a:t>
            </a:r>
            <a:r>
              <a:rPr lang="tr-TR" sz="2400" b="1" dirty="0" smtClean="0"/>
              <a:t>Timings)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düğmesi kullanılmalıdır.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eaLnBrk="1" hangingPunct="1"/>
            <a:r>
              <a:rPr lang="tr-TR" dirty="0" smtClean="0"/>
              <a:t>Slayt Gösterilerini Ayarlamak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54173"/>
            <a:ext cx="4092085" cy="12371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3870" y="4493128"/>
            <a:ext cx="16716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Bu düğme tıklandıktan sonra, üzerinde süre bilgisinin bulunduğu slayt gösterisi başlatılacaktır.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1763688" y="407057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22" y="2876889"/>
            <a:ext cx="3355925" cy="81248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09046" y="42410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Ekranda bulunan slaytta geçirilen süre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5400000">
            <a:off x="6067873" y="380285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7076860" y="4234904"/>
            <a:ext cx="16716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Slayt gösterisi başından itibaren geçirilen zaman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 rot="5400000">
            <a:off x="7703780" y="3789040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ight Arrow 21"/>
          <p:cNvSpPr/>
          <p:nvPr/>
        </p:nvSpPr>
        <p:spPr>
          <a:xfrm>
            <a:off x="4716016" y="3212976"/>
            <a:ext cx="324036" cy="2671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5830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87716"/>
            <a:ext cx="8229600" cy="4189556"/>
          </a:xfrm>
        </p:spPr>
        <p:txBody>
          <a:bodyPr/>
          <a:lstStyle/>
          <a:p>
            <a:pPr marL="0" indent="0" algn="ctr">
              <a:buNone/>
            </a:pP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</a:t>
            </a:r>
            <a:r>
              <a:rPr lang="tr-T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9</a:t>
            </a:r>
            <a:endParaRPr lang="tr-TR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SUNUM PROGRAMLARI</a:t>
            </a:r>
          </a:p>
          <a:p>
            <a:pPr marL="0" indent="0" algn="ctr">
              <a:buNone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+mj-lt"/>
              </a:rPr>
              <a:t>KONU SONU</a:t>
            </a:r>
            <a:endParaRPr lang="tr-TR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 smtClean="0"/>
              <a:t>Powerpoint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64096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Powerpoint </a:t>
            </a:r>
            <a:r>
              <a:rPr lang="tr-TR" sz="2400" dirty="0" smtClean="0"/>
              <a:t>2013 </a:t>
            </a:r>
            <a:r>
              <a:rPr lang="tr-TR" sz="2400" dirty="0" smtClean="0"/>
              <a:t>programını çalıştırmak için kullanılabilecek en kolay yöntem, </a:t>
            </a:r>
            <a:r>
              <a:rPr lang="tr-TR" sz="2400" dirty="0" smtClean="0"/>
              <a:t>arama </a:t>
            </a:r>
            <a:r>
              <a:rPr lang="tr-TR" sz="2400" dirty="0" smtClean="0"/>
              <a:t>kutusunu kullanmaktır.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607" y="2132856"/>
            <a:ext cx="2668513" cy="41720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03848" y="6093296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3203848" y="2636912"/>
            <a:ext cx="259228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7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 smtClean="0"/>
              <a:t>Powerpoint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99552"/>
            <a:ext cx="864096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Microsoft Powerpoint </a:t>
            </a:r>
            <a:r>
              <a:rPr lang="tr-TR" sz="2400" dirty="0" smtClean="0"/>
              <a:t>2013 </a:t>
            </a:r>
            <a:r>
              <a:rPr lang="tr-TR" sz="2400" dirty="0"/>
              <a:t>programı çalıştırıldıktan sonra </a:t>
            </a:r>
            <a:r>
              <a:rPr lang="tr-TR" sz="2400" dirty="0" smtClean="0"/>
              <a:t>açılan ekrandan bir taslak seçilmelidir.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43" y="2151286"/>
            <a:ext cx="7567742" cy="408602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915816" y="2636912"/>
            <a:ext cx="1440160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52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Microsoft </a:t>
            </a:r>
            <a:r>
              <a:rPr lang="tr-TR" dirty="0"/>
              <a:t>Powerpoint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262230"/>
            <a:ext cx="8280920" cy="49377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Taslak seçiminin ardından, </a:t>
            </a:r>
            <a:r>
              <a:rPr lang="tr-TR" sz="2400" dirty="0" smtClean="0"/>
              <a:t>ekrana gelen pencere </a:t>
            </a:r>
            <a:r>
              <a:rPr lang="tr-TR" sz="2400" dirty="0" smtClean="0"/>
              <a:t>aşağıdaki gibi olacaktır.</a:t>
            </a:r>
            <a:endParaRPr lang="tr-TR" sz="24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63" y="2132856"/>
            <a:ext cx="6895973" cy="3733424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8579807">
            <a:off x="2556028" y="5762511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ight Arrow 11"/>
          <p:cNvSpPr/>
          <p:nvPr/>
        </p:nvSpPr>
        <p:spPr>
          <a:xfrm rot="10800000">
            <a:off x="1187624" y="354317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Right Arrow 12"/>
          <p:cNvSpPr/>
          <p:nvPr/>
        </p:nvSpPr>
        <p:spPr>
          <a:xfrm rot="9778290">
            <a:off x="6605649" y="5877498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ight Arrow 13"/>
          <p:cNvSpPr/>
          <p:nvPr/>
        </p:nvSpPr>
        <p:spPr>
          <a:xfrm>
            <a:off x="7164288" y="4561852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ight Arrow 14"/>
          <p:cNvSpPr/>
          <p:nvPr/>
        </p:nvSpPr>
        <p:spPr>
          <a:xfrm rot="9179666">
            <a:off x="669854" y="2357536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ight Arrow 15"/>
          <p:cNvSpPr/>
          <p:nvPr/>
        </p:nvSpPr>
        <p:spPr>
          <a:xfrm rot="1595567">
            <a:off x="7606913" y="271264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160378" y="2638093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0949" y="3035872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Düğmeler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893" y="3389578"/>
            <a:ext cx="1124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Öngörünüm alanı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7539" y="5961865"/>
            <a:ext cx="13292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Notlar bölmesi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5949280"/>
            <a:ext cx="2460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Yakınlaştırma / Uzaklaştırma</a:t>
            </a:r>
            <a:endParaRPr lang="tr-TR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746" y="4399329"/>
            <a:ext cx="115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Çalışma alanı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395536" y="1268760"/>
            <a:ext cx="8496944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Tüm menü seçenekleri, araç çubukları, düğmeler ve ayarlar, işlevlerine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sekmeler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içerisinde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grupland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sekmenin içerisinde birbiriyle ilişkili düğmeler konumlandırılmıştır.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tr-TR" dirty="0" smtClean="0"/>
              <a:t>Powerpoint </a:t>
            </a:r>
            <a:r>
              <a:rPr lang="tr-TR" dirty="0" smtClean="0"/>
              <a:t>2013</a:t>
            </a:r>
            <a:endParaRPr lang="en-US" sz="3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</a:rPr>
              <a:t>ITEC115/ITEC190</a:t>
            </a:r>
            <a:endParaRPr lang="tr-TR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8397"/>
            <a:ext cx="9144000" cy="98473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8790" y="3645024"/>
            <a:ext cx="6092958" cy="50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ight Arrow 9"/>
          <p:cNvSpPr/>
          <p:nvPr/>
        </p:nvSpPr>
        <p:spPr>
          <a:xfrm rot="5400000">
            <a:off x="2339752" y="4379369"/>
            <a:ext cx="648072" cy="21602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2193146" y="482111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solidFill>
                  <a:srgbClr val="FF0000"/>
                </a:solidFill>
              </a:rPr>
              <a:t>Sekmeler</a:t>
            </a:r>
            <a:endParaRPr lang="tr-T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767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E59FA536BC4981781F65355D85B1" ma:contentTypeVersion="" ma:contentTypeDescription="Create a new document." ma:contentTypeScope="" ma:versionID="b09392c6612d797937dd1e40803865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ED9B521-00B5-40B6-9598-2F71FA01C23B}"/>
</file>

<file path=customXml/itemProps2.xml><?xml version="1.0" encoding="utf-8"?>
<ds:datastoreItem xmlns:ds="http://schemas.openxmlformats.org/officeDocument/2006/customXml" ds:itemID="{035870F7-F124-452E-B778-5116D6BB85CC}"/>
</file>

<file path=customXml/itemProps3.xml><?xml version="1.0" encoding="utf-8"?>
<ds:datastoreItem xmlns:ds="http://schemas.openxmlformats.org/officeDocument/2006/customXml" ds:itemID="{F99B0C43-98A4-4244-8D31-B2AB3A960259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2333</TotalTime>
  <Words>2382</Words>
  <Application>Microsoft Office PowerPoint</Application>
  <PresentationFormat>On-screen Show (4:3)</PresentationFormat>
  <Paragraphs>363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Bookman Old Style</vt:lpstr>
      <vt:lpstr>Calibri</vt:lpstr>
      <vt:lpstr>Courier New</vt:lpstr>
      <vt:lpstr>Ebrima</vt:lpstr>
      <vt:lpstr>Gill Sans MT</vt:lpstr>
      <vt:lpstr>Times New Roman</vt:lpstr>
      <vt:lpstr>Wingdings</vt:lpstr>
      <vt:lpstr>Wingdings 3</vt:lpstr>
      <vt:lpstr>Origin</vt:lpstr>
      <vt:lpstr>ITEC115 - BİLGİSAYARA GİRİŞ ITEC190 - HUKUK İÇİN BİLGİSAYAR</vt:lpstr>
      <vt:lpstr>Dersin Amacı</vt:lpstr>
      <vt:lpstr>Sunum Programları</vt:lpstr>
      <vt:lpstr>Başlıca Sunum Programları</vt:lpstr>
      <vt:lpstr>Başlıca Sunum Programları</vt:lpstr>
      <vt:lpstr>Microsoft Powerpoint 2013</vt:lpstr>
      <vt:lpstr>Microsoft Powerpoint 2013</vt:lpstr>
      <vt:lpstr>Microsoft Powerpoint 2013</vt:lpstr>
      <vt:lpstr>Microsoft Powerpoint 2013</vt:lpstr>
      <vt:lpstr>Microsoft Powerpoint 2013</vt:lpstr>
      <vt:lpstr>Dosya İşlemleri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 Oluşturmak</vt:lpstr>
      <vt:lpstr>Slaytlara Tema Uygulamak</vt:lpstr>
      <vt:lpstr>Slaytlara Tema Uygulamak</vt:lpstr>
      <vt:lpstr>Slaytlara Tema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Slaytlara Geçiş Efekti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Nesnelere Efekt Uygulamak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Slaytlara Eklentiler Yapmak</vt:lpstr>
      <vt:lpstr>Asıl Slaytı Kullanmak</vt:lpstr>
      <vt:lpstr>Asıl Slaytı Kullanmak</vt:lpstr>
      <vt:lpstr>Asıl Slaytı Kullanmak</vt:lpstr>
      <vt:lpstr>Slayt Gösterilerini Ayarlamak</vt:lpstr>
      <vt:lpstr>Slayt Gösterilerini Ayarlamak</vt:lpstr>
      <vt:lpstr>Slayt Gösterilerini Ayarlamak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Cihan Unal</dc:creator>
  <cp:lastModifiedBy>Cihan Unal</cp:lastModifiedBy>
  <cp:revision>327</cp:revision>
  <cp:lastPrinted>2012-09-24T10:43:55Z</cp:lastPrinted>
  <dcterms:created xsi:type="dcterms:W3CDTF">2010-08-05T14:41:53Z</dcterms:created>
  <dcterms:modified xsi:type="dcterms:W3CDTF">2017-09-01T14:13:07Z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0x0101001901E59FA536BC4981781F65355D85B1</vt:lpwstr>
  </property>
</Properties>
</file>