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slides/slide52.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presentation.xml" ContentType="application/vnd.openxmlformats-officedocument.presentationml.presentation.main+xml"/>
  <Override PartName="/ppt/slides/slide5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9.xml" ContentType="application/vnd.openxmlformats-officedocument.presentationml.slide+xml"/>
  <Override PartName="/ppt/slides/slide43.xml" ContentType="application/vnd.openxmlformats-officedocument.presentationml.slide+xml"/>
  <Override PartName="/ppt/slides/slide50.xml" ContentType="application/vnd.openxmlformats-officedocument.presentationml.slide+xml"/>
  <Override PartName="/ppt/slideLayouts/slideLayout4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15.xml" ContentType="application/vnd.openxmlformats-officedocument.presentationml.slideLayou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notesSlides/notesSlide28.xml" ContentType="application/vnd.openxmlformats-officedocument.presentationml.notesSlide+xml"/>
  <Override PartName="/ppt/notesSlides/notesSlide23.xml" ContentType="application/vnd.openxmlformats-officedocument.presentationml.notesSl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notesSlides/notesSlide51.xml" ContentType="application/vnd.openxmlformats-officedocument.presentationml.notesSlide+xml"/>
  <Override PartName="/ppt/slideLayouts/slideLayout34.xml" ContentType="application/vnd.openxmlformats-officedocument.presentationml.slideLayout+xml"/>
  <Override PartName="/ppt/notesSlides/notesSlide50.xml" ContentType="application/vnd.openxmlformats-officedocument.presentationml.notesSlide+xml"/>
  <Override PartName="/ppt/slideLayouts/slideLayout27.xml" ContentType="application/vnd.openxmlformats-officedocument.presentationml.slideLayou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slideLayouts/slideLayout26.xml" ContentType="application/vnd.openxmlformats-officedocument.presentationml.slideLayout+xml"/>
  <Override PartName="/ppt/notesSlides/notesSlide49.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slideLayouts/slideLayout32.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46.xml" ContentType="application/vnd.openxmlformats-officedocument.presentationml.notesSlide+xml"/>
  <Override PartName="/ppt/slideLayouts/slideLayout25.xml" ContentType="application/vnd.openxmlformats-officedocument.presentationml.slideLayout+xml"/>
  <Override PartName="/ppt/notesSlides/notesSlide45.xml" ContentType="application/vnd.openxmlformats-officedocument.presentationml.notesSlide+xml"/>
  <Override PartName="/ppt/notesSlides/notesSlide34.xml" ContentType="application/vnd.openxmlformats-officedocument.presentationml.notesSlide+xml"/>
  <Override PartName="/ppt/slideLayouts/slideLayout19.xml" ContentType="application/vnd.openxmlformats-officedocument.presentationml.slideLayou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3.xml" ContentType="application/vnd.openxmlformats-officedocument.presentationml.notesSlide+xml"/>
  <Override PartName="/ppt/slideLayouts/slideLayout18.xml" ContentType="application/vnd.openxmlformats-officedocument.presentationml.slideLayout+xml"/>
  <Override PartName="/ppt/notesSlides/notesSlide32.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Layouts/slideLayout17.xml" ContentType="application/vnd.openxmlformats-officedocument.presentationml.slideLayout+xml"/>
  <Override PartName="/ppt/notesSlides/notesSlide31.xml" ContentType="application/vnd.openxmlformats-officedocument.presentationml.notesSlide+xml"/>
  <Override PartName="/ppt/slideLayouts/slideLayout20.xml" ContentType="application/vnd.openxmlformats-officedocument.presentationml.slideLayout+xml"/>
  <Override PartName="/ppt/slideMasters/slideMaster1.xml" ContentType="application/vnd.openxmlformats-officedocument.presentationml.slideMaster+xml"/>
  <Override PartName="/ppt/notesSlides/notesSlide43.xml" ContentType="application/vnd.openxmlformats-officedocument.presentationml.notesSlide+xml"/>
  <Override PartName="/ppt/slideLayouts/slideLayout23.xml" ContentType="application/vnd.openxmlformats-officedocument.presentationml.slideLayout+xml"/>
  <Override PartName="/ppt/notesSlides/notesSlide44.xml" ContentType="application/vnd.openxmlformats-officedocument.presentationml.notesSlide+xml"/>
  <Override PartName="/ppt/slideLayouts/slideLayout24.xml" ContentType="application/vnd.openxmlformats-officedocument.presentationml.slideLayout+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slideLayouts/slideLayout33.xml" ContentType="application/vnd.openxmlformats-officedocument.presentationml.slideLayout+xml"/>
  <Override PartName="/ppt/slideLayouts/slideLayout21.xml" ContentType="application/vnd.openxmlformats-officedocument.presentationml.slideLayout+xml"/>
  <Override PartName="/ppt/notesSlides/notesSlide38.xml" ContentType="application/vnd.openxmlformats-officedocument.presentationml.notesSlide+xml"/>
  <Override PartName="/ppt/slideLayouts/slideLayout22.xml" ContentType="application/vnd.openxmlformats-officedocument.presentationml.slideLayout+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theme/theme6.xml" ContentType="application/vnd.openxmlformats-officedocument.theme+xml"/>
  <Override PartName="/ppt/handoutMasters/handoutMaster1.xml" ContentType="application/vnd.openxmlformats-officedocument.presentationml.handoutMaster+xml"/>
  <Override PartName="/ppt/theme/theme4.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10.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5" r:id="rId1"/>
    <p:sldMasterId id="2147483733" r:id="rId2"/>
    <p:sldMasterId id="2147483721" r:id="rId3"/>
    <p:sldMasterId id="2147483709" r:id="rId4"/>
    <p:sldMasterId id="2147483697" r:id="rId5"/>
    <p:sldMasterId id="2147483685" r:id="rId6"/>
    <p:sldMasterId id="2147483673" r:id="rId7"/>
    <p:sldMasterId id="2147483858" r:id="rId8"/>
  </p:sldMasterIdLst>
  <p:notesMasterIdLst>
    <p:notesMasterId r:id="rId63"/>
  </p:notesMasterIdLst>
  <p:handoutMasterIdLst>
    <p:handoutMasterId r:id="rId64"/>
  </p:handoutMasterIdLst>
  <p:sldIdLst>
    <p:sldId id="271" r:id="rId9"/>
    <p:sldId id="365"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52" r:id="rId24"/>
    <p:sldId id="317" r:id="rId25"/>
    <p:sldId id="318" r:id="rId26"/>
    <p:sldId id="319" r:id="rId27"/>
    <p:sldId id="320" r:id="rId28"/>
    <p:sldId id="321" r:id="rId29"/>
    <p:sldId id="322" r:id="rId30"/>
    <p:sldId id="323" r:id="rId31"/>
    <p:sldId id="325" r:id="rId32"/>
    <p:sldId id="326" r:id="rId33"/>
    <p:sldId id="327" r:id="rId34"/>
    <p:sldId id="328" r:id="rId35"/>
    <p:sldId id="329" r:id="rId36"/>
    <p:sldId id="353" r:id="rId37"/>
    <p:sldId id="330" r:id="rId38"/>
    <p:sldId id="354" r:id="rId39"/>
    <p:sldId id="331" r:id="rId40"/>
    <p:sldId id="332" r:id="rId41"/>
    <p:sldId id="333" r:id="rId42"/>
    <p:sldId id="355" r:id="rId43"/>
    <p:sldId id="356" r:id="rId44"/>
    <p:sldId id="357" r:id="rId45"/>
    <p:sldId id="359" r:id="rId46"/>
    <p:sldId id="334" r:id="rId47"/>
    <p:sldId id="358" r:id="rId48"/>
    <p:sldId id="337" r:id="rId49"/>
    <p:sldId id="338" r:id="rId50"/>
    <p:sldId id="339" r:id="rId51"/>
    <p:sldId id="340" r:id="rId52"/>
    <p:sldId id="360" r:id="rId53"/>
    <p:sldId id="361" r:id="rId54"/>
    <p:sldId id="362" r:id="rId55"/>
    <p:sldId id="363" r:id="rId56"/>
    <p:sldId id="364" r:id="rId57"/>
    <p:sldId id="341" r:id="rId58"/>
    <p:sldId id="349" r:id="rId59"/>
    <p:sldId id="350" r:id="rId60"/>
    <p:sldId id="351" r:id="rId61"/>
    <p:sldId id="272" r:id="rId62"/>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McLaughlin" initials="JM" lastIdx="5" clrIdx="0"/>
  <p:cmAuthor id="1" name="Andi" initials="A" lastIdx="1" clrIdx="1"/>
  <p:cmAuthor id="2" name="Linda" initials="L" lastIdx="7" clrIdx="2"/>
  <p:cmAuthor id="3" name=" Donna Madsen" initials="DM" lastIdx="18" clrIdx="3"/>
  <p:cmAuthor id="4" name="Tiffany Bottolfson" initials="tmb" lastIdx="14" clrIdx="4"/>
  <p:cmAuthor id="5" name="Barbara" initials="BHE" lastIdx="3" clrIdx="5"/>
  <p:cmAuthor id="6" name="Judy Ann Levine" initials="jal" lastIdx="7"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4" autoAdjust="0"/>
    <p:restoredTop sz="94796" autoAdjust="0"/>
  </p:normalViewPr>
  <p:slideViewPr>
    <p:cSldViewPr>
      <p:cViewPr>
        <p:scale>
          <a:sx n="70" d="100"/>
          <a:sy n="70" d="100"/>
        </p:scale>
        <p:origin x="-660" y="-108"/>
      </p:cViewPr>
      <p:guideLst>
        <p:guide orient="horz" pos="2160"/>
        <p:guide pos="2880"/>
      </p:guideLst>
    </p:cSldViewPr>
  </p:slideViewPr>
  <p:outlineViewPr>
    <p:cViewPr>
      <p:scale>
        <a:sx n="33" d="100"/>
        <a:sy n="33" d="100"/>
      </p:scale>
      <p:origin x="36" y="22062"/>
    </p:cViewPr>
  </p:outlineViewPr>
  <p:notesTextViewPr>
    <p:cViewPr>
      <p:scale>
        <a:sx n="100" d="100"/>
        <a:sy n="100" d="100"/>
      </p:scale>
      <p:origin x="0" y="0"/>
    </p:cViewPr>
  </p:notesTextViewPr>
  <p:notesViewPr>
    <p:cSldViewPr>
      <p:cViewPr varScale="1">
        <p:scale>
          <a:sx n="59" d="100"/>
          <a:sy n="59" d="100"/>
        </p:scale>
        <p:origin x="-2484" y="-84"/>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lvl1pPr defTabSz="930275" eaLnBrk="0" hangingPunct="0">
              <a:defRPr kumimoji="1" sz="1200">
                <a:latin typeface="Tahoma" pitchFamily="34" charset="0"/>
                <a:cs typeface="+mn-cs"/>
              </a:defRPr>
            </a:lvl1pPr>
          </a:lstStyle>
          <a:p>
            <a:pPr>
              <a:defRPr/>
            </a:pPr>
            <a:endParaRPr lang="en-US" dirty="0"/>
          </a:p>
        </p:txBody>
      </p:sp>
      <p:sp>
        <p:nvSpPr>
          <p:cNvPr id="1945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lvl1pPr algn="r" defTabSz="930275" eaLnBrk="0" hangingPunct="0">
              <a:defRPr kumimoji="1" sz="1200">
                <a:latin typeface="Tahoma" pitchFamily="34" charset="0"/>
                <a:cs typeface="+mn-cs"/>
              </a:defRPr>
            </a:lvl1pPr>
          </a:lstStyle>
          <a:p>
            <a:pPr>
              <a:defRPr/>
            </a:pPr>
            <a:endParaRPr lang="en-US" dirty="0"/>
          </a:p>
        </p:txBody>
      </p:sp>
      <p:sp>
        <p:nvSpPr>
          <p:cNvPr id="19460"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3029" tIns="46514" rIns="93029" bIns="46514" numCol="1" anchor="b" anchorCtr="0" compatLnSpc="1">
            <a:prstTxWarp prst="textNoShape">
              <a:avLst/>
            </a:prstTxWarp>
          </a:bodyPr>
          <a:lstStyle>
            <a:lvl1pPr defTabSz="930275" eaLnBrk="0" hangingPunct="0">
              <a:defRPr kumimoji="1" sz="1200">
                <a:latin typeface="Tahoma" pitchFamily="34" charset="0"/>
                <a:cs typeface="+mn-cs"/>
              </a:defRPr>
            </a:lvl1pPr>
          </a:lstStyle>
          <a:p>
            <a:pPr>
              <a:defRPr/>
            </a:pPr>
            <a:endParaRPr lang="en-US" dirty="0"/>
          </a:p>
        </p:txBody>
      </p:sp>
      <p:sp>
        <p:nvSpPr>
          <p:cNvPr id="19461"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3029" tIns="46514" rIns="93029" bIns="46514" numCol="1" anchor="b" anchorCtr="0" compatLnSpc="1">
            <a:prstTxWarp prst="textNoShape">
              <a:avLst/>
            </a:prstTxWarp>
          </a:bodyPr>
          <a:lstStyle>
            <a:lvl1pPr algn="r" defTabSz="930275" eaLnBrk="0" hangingPunct="0">
              <a:defRPr kumimoji="1" sz="1200">
                <a:latin typeface="Tahoma" pitchFamily="34" charset="0"/>
                <a:cs typeface="+mn-cs"/>
              </a:defRPr>
            </a:lvl1pPr>
          </a:lstStyle>
          <a:p>
            <a:pPr>
              <a:defRPr/>
            </a:pPr>
            <a:fld id="{3B456121-521D-4DBF-A17A-DFBA40B87544}" type="slidenum">
              <a:rPr lang="en-US"/>
              <a:pPr>
                <a:defRPr/>
              </a:pPr>
              <a:t>‹#›</a:t>
            </a:fld>
            <a:endParaRPr lang="en-US" dirty="0"/>
          </a:p>
        </p:txBody>
      </p:sp>
    </p:spTree>
    <p:extLst>
      <p:ext uri="{BB962C8B-B14F-4D97-AF65-F5344CB8AC3E}">
        <p14:creationId xmlns:p14="http://schemas.microsoft.com/office/powerpoint/2010/main" val="1105610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19381" tIns="0" rIns="19381" bIns="0" numCol="1" anchor="t" anchorCtr="0" compatLnSpc="1">
            <a:prstTxWarp prst="textNoShape">
              <a:avLst/>
            </a:prstTxWarp>
          </a:bodyPr>
          <a:lstStyle>
            <a:lvl1pPr defTabSz="930275" eaLnBrk="0" hangingPunct="0">
              <a:defRPr kumimoji="1" sz="1000" i="1">
                <a:latin typeface="Tahoma" pitchFamily="34" charset="0"/>
                <a:cs typeface="+mn-cs"/>
              </a:defRPr>
            </a:lvl1pPr>
          </a:lstStyle>
          <a:p>
            <a:pPr>
              <a:defRPr/>
            </a:pPr>
            <a:r>
              <a:rPr lang="en-US" dirty="0"/>
              <a:t>*</a:t>
            </a:r>
            <a:endParaRPr lang="en-US" sz="1200" dirty="0"/>
          </a:p>
        </p:txBody>
      </p:sp>
      <p:sp>
        <p:nvSpPr>
          <p:cNvPr id="2051"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19381" tIns="0" rIns="19381" bIns="0" numCol="1" anchor="t" anchorCtr="0" compatLnSpc="1">
            <a:prstTxWarp prst="textNoShape">
              <a:avLst/>
            </a:prstTxWarp>
          </a:bodyPr>
          <a:lstStyle>
            <a:lvl1pPr algn="r" defTabSz="930275" eaLnBrk="0" hangingPunct="0">
              <a:defRPr kumimoji="1" sz="1000" i="1">
                <a:latin typeface="Tahoma" pitchFamily="34" charset="0"/>
                <a:cs typeface="+mn-cs"/>
              </a:defRPr>
            </a:lvl1pPr>
          </a:lstStyle>
          <a:p>
            <a:pPr>
              <a:defRPr/>
            </a:pPr>
            <a:r>
              <a:rPr lang="en-US" dirty="0"/>
              <a:t>07/16/96</a:t>
            </a:r>
            <a:endParaRPr lang="en-US" sz="1200" dirty="0"/>
          </a:p>
        </p:txBody>
      </p:sp>
      <p:sp>
        <p:nvSpPr>
          <p:cNvPr id="96260" name="Rectangle 4"/>
          <p:cNvSpPr>
            <a:spLocks noGrp="1" noRot="1" noChangeAspect="1" noChangeArrowheads="1"/>
          </p:cNvSpPr>
          <p:nvPr>
            <p:ph type="sldImg" idx="2"/>
          </p:nvPr>
        </p:nvSpPr>
        <p:spPr bwMode="auto">
          <a:xfrm>
            <a:off x="1177925" y="696913"/>
            <a:ext cx="4641850" cy="3481387"/>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31863" y="4410075"/>
            <a:ext cx="5133975" cy="4176713"/>
          </a:xfrm>
          <a:prstGeom prst="rect">
            <a:avLst/>
          </a:prstGeom>
          <a:noFill/>
          <a:ln w="9525">
            <a:noFill/>
            <a:miter lim="800000"/>
            <a:headEnd/>
            <a:tailEnd/>
          </a:ln>
          <a:effectLst/>
        </p:spPr>
        <p:txBody>
          <a:bodyPr vert="horz" wrap="square" lIns="93675" tIns="46838" rIns="93675" bIns="468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19381" tIns="0" rIns="19381" bIns="0" numCol="1" anchor="b" anchorCtr="0" compatLnSpc="1">
            <a:prstTxWarp prst="textNoShape">
              <a:avLst/>
            </a:prstTxWarp>
          </a:bodyPr>
          <a:lstStyle>
            <a:lvl1pPr defTabSz="930275" eaLnBrk="0" hangingPunct="0">
              <a:defRPr kumimoji="1" sz="1000" i="1">
                <a:latin typeface="Tahoma" pitchFamily="34" charset="0"/>
                <a:cs typeface="+mn-cs"/>
              </a:defRPr>
            </a:lvl1pPr>
          </a:lstStyle>
          <a:p>
            <a:pPr>
              <a:defRPr/>
            </a:pPr>
            <a:r>
              <a:rPr lang="en-US" dirty="0"/>
              <a:t>*</a:t>
            </a:r>
            <a:endParaRPr lang="en-US" sz="1200" dirty="0"/>
          </a:p>
        </p:txBody>
      </p:sp>
      <p:sp>
        <p:nvSpPr>
          <p:cNvPr id="2055"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19381" tIns="0" rIns="19381" bIns="0" numCol="1" anchor="b" anchorCtr="0" compatLnSpc="1">
            <a:prstTxWarp prst="textNoShape">
              <a:avLst/>
            </a:prstTxWarp>
          </a:bodyPr>
          <a:lstStyle>
            <a:lvl1pPr algn="r" defTabSz="930275" eaLnBrk="0" hangingPunct="0">
              <a:defRPr kumimoji="1" sz="1000" i="1">
                <a:latin typeface="Tahoma" pitchFamily="34" charset="0"/>
                <a:cs typeface="+mn-cs"/>
              </a:defRPr>
            </a:lvl1pPr>
          </a:lstStyle>
          <a:p>
            <a:pPr>
              <a:defRPr/>
            </a:pPr>
            <a:r>
              <a:rPr lang="en-US" dirty="0"/>
              <a:t>##</a:t>
            </a:r>
            <a:endParaRPr lang="en-US" sz="1200" dirty="0"/>
          </a:p>
        </p:txBody>
      </p:sp>
    </p:spTree>
    <p:extLst>
      <p:ext uri="{BB962C8B-B14F-4D97-AF65-F5344CB8AC3E}">
        <p14:creationId xmlns:p14="http://schemas.microsoft.com/office/powerpoint/2010/main" val="4203921900"/>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ln/>
        </p:spPr>
      </p:sp>
      <p:sp>
        <p:nvSpPr>
          <p:cNvPr id="119810" name="Notes Placeholder 2"/>
          <p:cNvSpPr>
            <a:spLocks noGrp="1"/>
          </p:cNvSpPr>
          <p:nvPr>
            <p:ph type="body" idx="1"/>
          </p:nvPr>
        </p:nvSpPr>
        <p:spPr>
          <a:noFill/>
          <a:ln/>
        </p:spPr>
        <p:txBody>
          <a:bodyPr/>
          <a:lstStyle/>
          <a:p>
            <a:endParaRPr lang="en-US" smtClean="0"/>
          </a:p>
        </p:txBody>
      </p:sp>
      <p:sp>
        <p:nvSpPr>
          <p:cNvPr id="119811"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19812"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19813"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19814"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a:ln/>
        </p:spPr>
      </p:sp>
      <p:sp>
        <p:nvSpPr>
          <p:cNvPr id="121858" name="Notes Placeholder 2"/>
          <p:cNvSpPr>
            <a:spLocks noGrp="1"/>
          </p:cNvSpPr>
          <p:nvPr>
            <p:ph type="body" idx="1"/>
          </p:nvPr>
        </p:nvSpPr>
        <p:spPr>
          <a:noFill/>
          <a:ln/>
        </p:spPr>
        <p:txBody>
          <a:bodyPr/>
          <a:lstStyle/>
          <a:p>
            <a:endParaRPr lang="en-US" smtClean="0"/>
          </a:p>
        </p:txBody>
      </p:sp>
      <p:sp>
        <p:nvSpPr>
          <p:cNvPr id="121859"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21860"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21861"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21862"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a:ln/>
        </p:spPr>
      </p:sp>
      <p:sp>
        <p:nvSpPr>
          <p:cNvPr id="123906" name="Notes Placeholder 2"/>
          <p:cNvSpPr>
            <a:spLocks noGrp="1"/>
          </p:cNvSpPr>
          <p:nvPr>
            <p:ph type="body" idx="1"/>
          </p:nvPr>
        </p:nvSpPr>
        <p:spPr>
          <a:noFill/>
          <a:ln/>
        </p:spPr>
        <p:txBody>
          <a:bodyPr/>
          <a:lstStyle/>
          <a:p>
            <a:endParaRPr lang="en-US" smtClean="0"/>
          </a:p>
        </p:txBody>
      </p:sp>
      <p:sp>
        <p:nvSpPr>
          <p:cNvPr id="123907"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23908"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23909"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23910"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a:ln/>
        </p:spPr>
      </p:sp>
      <p:sp>
        <p:nvSpPr>
          <p:cNvPr id="125954" name="Notes Placeholder 2"/>
          <p:cNvSpPr>
            <a:spLocks noGrp="1"/>
          </p:cNvSpPr>
          <p:nvPr>
            <p:ph type="body" idx="1"/>
          </p:nvPr>
        </p:nvSpPr>
        <p:spPr>
          <a:noFill/>
          <a:ln/>
        </p:spPr>
        <p:txBody>
          <a:bodyPr/>
          <a:lstStyle/>
          <a:p>
            <a:endParaRPr lang="en-US" dirty="0" smtClean="0"/>
          </a:p>
        </p:txBody>
      </p:sp>
      <p:sp>
        <p:nvSpPr>
          <p:cNvPr id="12595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2595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2595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2595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a:ln/>
        </p:spPr>
      </p:sp>
      <p:sp>
        <p:nvSpPr>
          <p:cNvPr id="128002" name="Notes Placeholder 2"/>
          <p:cNvSpPr>
            <a:spLocks noGrp="1"/>
          </p:cNvSpPr>
          <p:nvPr>
            <p:ph type="body" idx="1"/>
          </p:nvPr>
        </p:nvSpPr>
        <p:spPr>
          <a:noFill/>
          <a:ln/>
        </p:spPr>
        <p:txBody>
          <a:bodyPr/>
          <a:lstStyle/>
          <a:p>
            <a:endParaRPr lang="en-US" smtClean="0"/>
          </a:p>
        </p:txBody>
      </p:sp>
      <p:sp>
        <p:nvSpPr>
          <p:cNvPr id="128003"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28004"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28005"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28006"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a:ln/>
        </p:spPr>
      </p:sp>
      <p:sp>
        <p:nvSpPr>
          <p:cNvPr id="130050" name="Notes Placeholder 2"/>
          <p:cNvSpPr>
            <a:spLocks noGrp="1"/>
          </p:cNvSpPr>
          <p:nvPr>
            <p:ph type="body" idx="1"/>
          </p:nvPr>
        </p:nvSpPr>
        <p:spPr>
          <a:noFill/>
          <a:ln/>
        </p:spPr>
        <p:txBody>
          <a:bodyPr/>
          <a:lstStyle/>
          <a:p>
            <a:endParaRPr lang="en-US" dirty="0" smtClean="0"/>
          </a:p>
        </p:txBody>
      </p:sp>
      <p:sp>
        <p:nvSpPr>
          <p:cNvPr id="130051"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30052"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30053"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30054"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extLst>
      <p:ext uri="{BB962C8B-B14F-4D97-AF65-F5344CB8AC3E}">
        <p14:creationId xmlns:p14="http://schemas.microsoft.com/office/powerpoint/2010/main" val="3678733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a:ln/>
        </p:spPr>
      </p:sp>
      <p:sp>
        <p:nvSpPr>
          <p:cNvPr id="132098" name="Notes Placeholder 2"/>
          <p:cNvSpPr>
            <a:spLocks noGrp="1"/>
          </p:cNvSpPr>
          <p:nvPr>
            <p:ph type="body" idx="1"/>
          </p:nvPr>
        </p:nvSpPr>
        <p:spPr>
          <a:noFill/>
          <a:ln/>
        </p:spPr>
        <p:txBody>
          <a:bodyPr/>
          <a:lstStyle/>
          <a:p>
            <a:endParaRPr lang="en-US" dirty="0" smtClean="0"/>
          </a:p>
        </p:txBody>
      </p:sp>
      <p:sp>
        <p:nvSpPr>
          <p:cNvPr id="132099"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32100"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32101"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32102"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a:ln/>
        </p:spPr>
      </p:sp>
      <p:sp>
        <p:nvSpPr>
          <p:cNvPr id="134146" name="Notes Placeholder 2"/>
          <p:cNvSpPr>
            <a:spLocks noGrp="1"/>
          </p:cNvSpPr>
          <p:nvPr>
            <p:ph type="body" idx="1"/>
          </p:nvPr>
        </p:nvSpPr>
        <p:spPr>
          <a:noFill/>
          <a:ln/>
        </p:spPr>
        <p:txBody>
          <a:bodyPr/>
          <a:lstStyle/>
          <a:p>
            <a:endParaRPr lang="en-US" smtClean="0"/>
          </a:p>
        </p:txBody>
      </p:sp>
      <p:sp>
        <p:nvSpPr>
          <p:cNvPr id="134147"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34148"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34149"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34150"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a:ln/>
        </p:spPr>
      </p:sp>
      <p:sp>
        <p:nvSpPr>
          <p:cNvPr id="136194" name="Notes Placeholder 2"/>
          <p:cNvSpPr>
            <a:spLocks noGrp="1"/>
          </p:cNvSpPr>
          <p:nvPr>
            <p:ph type="body" idx="1"/>
          </p:nvPr>
        </p:nvSpPr>
        <p:spPr>
          <a:noFill/>
          <a:ln/>
        </p:spPr>
        <p:txBody>
          <a:bodyPr/>
          <a:lstStyle/>
          <a:p>
            <a:endParaRPr lang="en-US" smtClean="0"/>
          </a:p>
        </p:txBody>
      </p:sp>
      <p:sp>
        <p:nvSpPr>
          <p:cNvPr id="13619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3619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3619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3619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a:ln/>
        </p:spPr>
      </p:sp>
      <p:sp>
        <p:nvSpPr>
          <p:cNvPr id="156674" name="Notes Placeholder 2"/>
          <p:cNvSpPr>
            <a:spLocks noGrp="1"/>
          </p:cNvSpPr>
          <p:nvPr>
            <p:ph type="body" idx="1"/>
          </p:nvPr>
        </p:nvSpPr>
        <p:spPr>
          <a:noFill/>
          <a:ln/>
        </p:spPr>
        <p:txBody>
          <a:bodyPr/>
          <a:lstStyle/>
          <a:p>
            <a:endParaRPr lang="en-US" dirty="0" smtClean="0"/>
          </a:p>
        </p:txBody>
      </p:sp>
      <p:sp>
        <p:nvSpPr>
          <p:cNvPr id="15667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5667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5667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5667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a:ln/>
        </p:spPr>
      </p:sp>
      <p:sp>
        <p:nvSpPr>
          <p:cNvPr id="138242" name="Notes Placeholder 2"/>
          <p:cNvSpPr>
            <a:spLocks noGrp="1"/>
          </p:cNvSpPr>
          <p:nvPr>
            <p:ph type="body" idx="1"/>
          </p:nvPr>
        </p:nvSpPr>
        <p:spPr>
          <a:noFill/>
          <a:ln/>
        </p:spPr>
        <p:txBody>
          <a:bodyPr/>
          <a:lstStyle/>
          <a:p>
            <a:endParaRPr lang="en-US" smtClean="0"/>
          </a:p>
        </p:txBody>
      </p:sp>
      <p:sp>
        <p:nvSpPr>
          <p:cNvPr id="138243"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38244"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38245"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38246"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a:ln/>
        </p:spPr>
      </p:sp>
      <p:sp>
        <p:nvSpPr>
          <p:cNvPr id="140290" name="Notes Placeholder 2"/>
          <p:cNvSpPr>
            <a:spLocks noGrp="1"/>
          </p:cNvSpPr>
          <p:nvPr>
            <p:ph type="body" idx="1"/>
          </p:nvPr>
        </p:nvSpPr>
        <p:spPr>
          <a:noFill/>
          <a:ln/>
        </p:spPr>
        <p:txBody>
          <a:bodyPr/>
          <a:lstStyle/>
          <a:p>
            <a:endParaRPr lang="en-US" smtClean="0"/>
          </a:p>
        </p:txBody>
      </p:sp>
      <p:sp>
        <p:nvSpPr>
          <p:cNvPr id="140291"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40292"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40293"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40294"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a:ln/>
        </p:spPr>
      </p:sp>
      <p:sp>
        <p:nvSpPr>
          <p:cNvPr id="142338" name="Notes Placeholder 2"/>
          <p:cNvSpPr>
            <a:spLocks noGrp="1"/>
          </p:cNvSpPr>
          <p:nvPr>
            <p:ph type="body" idx="1"/>
          </p:nvPr>
        </p:nvSpPr>
        <p:spPr>
          <a:noFill/>
          <a:ln/>
        </p:spPr>
        <p:txBody>
          <a:bodyPr/>
          <a:lstStyle/>
          <a:p>
            <a:endParaRPr lang="en-US" smtClean="0"/>
          </a:p>
        </p:txBody>
      </p:sp>
      <p:sp>
        <p:nvSpPr>
          <p:cNvPr id="142339"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42340"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42341"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42342"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a:ln/>
        </p:spPr>
      </p:sp>
      <p:sp>
        <p:nvSpPr>
          <p:cNvPr id="144386" name="Notes Placeholder 2"/>
          <p:cNvSpPr>
            <a:spLocks noGrp="1"/>
          </p:cNvSpPr>
          <p:nvPr>
            <p:ph type="body" idx="1"/>
          </p:nvPr>
        </p:nvSpPr>
        <p:spPr>
          <a:noFill/>
          <a:ln/>
        </p:spPr>
        <p:txBody>
          <a:bodyPr/>
          <a:lstStyle/>
          <a:p>
            <a:endParaRPr lang="en-US" dirty="0" smtClean="0"/>
          </a:p>
        </p:txBody>
      </p:sp>
      <p:sp>
        <p:nvSpPr>
          <p:cNvPr id="144387"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44388"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44389"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44390"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a:ln/>
        </p:spPr>
      </p:sp>
      <p:sp>
        <p:nvSpPr>
          <p:cNvPr id="148482" name="Notes Placeholder 2"/>
          <p:cNvSpPr>
            <a:spLocks noGrp="1"/>
          </p:cNvSpPr>
          <p:nvPr>
            <p:ph type="body" idx="1"/>
          </p:nvPr>
        </p:nvSpPr>
        <p:spPr>
          <a:noFill/>
          <a:ln/>
        </p:spPr>
        <p:txBody>
          <a:bodyPr/>
          <a:lstStyle/>
          <a:p>
            <a:endParaRPr lang="en-US" smtClean="0"/>
          </a:p>
        </p:txBody>
      </p:sp>
      <p:sp>
        <p:nvSpPr>
          <p:cNvPr id="148483"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48484"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48485"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48486"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a:ln/>
        </p:spPr>
      </p:sp>
      <p:sp>
        <p:nvSpPr>
          <p:cNvPr id="150530" name="Notes Placeholder 2"/>
          <p:cNvSpPr>
            <a:spLocks noGrp="1"/>
          </p:cNvSpPr>
          <p:nvPr>
            <p:ph type="body" idx="1"/>
          </p:nvPr>
        </p:nvSpPr>
        <p:spPr>
          <a:noFill/>
          <a:ln/>
        </p:spPr>
        <p:txBody>
          <a:bodyPr/>
          <a:lstStyle/>
          <a:p>
            <a:endParaRPr lang="en-US" smtClean="0"/>
          </a:p>
        </p:txBody>
      </p:sp>
      <p:sp>
        <p:nvSpPr>
          <p:cNvPr id="150531"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50532"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50533"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50534"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noTextEdit="1"/>
          </p:cNvSpPr>
          <p:nvPr>
            <p:ph type="sldImg"/>
          </p:nvPr>
        </p:nvSpPr>
        <p:spPr>
          <a:ln/>
        </p:spPr>
      </p:sp>
      <p:sp>
        <p:nvSpPr>
          <p:cNvPr id="152578" name="Notes Placeholder 2"/>
          <p:cNvSpPr>
            <a:spLocks noGrp="1"/>
          </p:cNvSpPr>
          <p:nvPr>
            <p:ph type="body" idx="1"/>
          </p:nvPr>
        </p:nvSpPr>
        <p:spPr>
          <a:noFill/>
          <a:ln/>
        </p:spPr>
        <p:txBody>
          <a:bodyPr/>
          <a:lstStyle/>
          <a:p>
            <a:endParaRPr lang="en-US" smtClean="0"/>
          </a:p>
        </p:txBody>
      </p:sp>
      <p:sp>
        <p:nvSpPr>
          <p:cNvPr id="152579"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52580"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52581"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52582"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a:ln/>
        </p:spPr>
      </p:sp>
      <p:sp>
        <p:nvSpPr>
          <p:cNvPr id="154626" name="Notes Placeholder 2"/>
          <p:cNvSpPr>
            <a:spLocks noGrp="1"/>
          </p:cNvSpPr>
          <p:nvPr>
            <p:ph type="body" idx="1"/>
          </p:nvPr>
        </p:nvSpPr>
        <p:spPr>
          <a:noFill/>
          <a:ln/>
        </p:spPr>
        <p:txBody>
          <a:bodyPr/>
          <a:lstStyle/>
          <a:p>
            <a:endParaRPr lang="en-US" smtClean="0"/>
          </a:p>
        </p:txBody>
      </p:sp>
      <p:sp>
        <p:nvSpPr>
          <p:cNvPr id="154627"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54628"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54629"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54630"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a:ln/>
        </p:spPr>
      </p:sp>
      <p:sp>
        <p:nvSpPr>
          <p:cNvPr id="156674" name="Notes Placeholder 2"/>
          <p:cNvSpPr>
            <a:spLocks noGrp="1"/>
          </p:cNvSpPr>
          <p:nvPr>
            <p:ph type="body" idx="1"/>
          </p:nvPr>
        </p:nvSpPr>
        <p:spPr>
          <a:noFill/>
          <a:ln/>
        </p:spPr>
        <p:txBody>
          <a:bodyPr/>
          <a:lstStyle/>
          <a:p>
            <a:endParaRPr lang="en-US" dirty="0" smtClean="0"/>
          </a:p>
        </p:txBody>
      </p:sp>
      <p:sp>
        <p:nvSpPr>
          <p:cNvPr id="15667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5667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5667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5667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a:ln/>
        </p:spPr>
      </p:sp>
      <p:sp>
        <p:nvSpPr>
          <p:cNvPr id="156674" name="Notes Placeholder 2"/>
          <p:cNvSpPr>
            <a:spLocks noGrp="1"/>
          </p:cNvSpPr>
          <p:nvPr>
            <p:ph type="body" idx="1"/>
          </p:nvPr>
        </p:nvSpPr>
        <p:spPr>
          <a:noFill/>
          <a:ln/>
        </p:spPr>
        <p:txBody>
          <a:bodyPr/>
          <a:lstStyle/>
          <a:p>
            <a:endParaRPr lang="en-US" dirty="0" smtClean="0"/>
          </a:p>
        </p:txBody>
      </p:sp>
      <p:sp>
        <p:nvSpPr>
          <p:cNvPr id="15667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5667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5667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5667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a:ln/>
        </p:spPr>
      </p:sp>
      <p:sp>
        <p:nvSpPr>
          <p:cNvPr id="105474" name="Notes Placeholder 2"/>
          <p:cNvSpPr>
            <a:spLocks noGrp="1"/>
          </p:cNvSpPr>
          <p:nvPr>
            <p:ph type="body" idx="1"/>
          </p:nvPr>
        </p:nvSpPr>
        <p:spPr>
          <a:noFill/>
          <a:ln/>
        </p:spPr>
        <p:txBody>
          <a:bodyPr/>
          <a:lstStyle/>
          <a:p>
            <a:endParaRPr lang="en-US" smtClean="0"/>
          </a:p>
        </p:txBody>
      </p:sp>
      <p:sp>
        <p:nvSpPr>
          <p:cNvPr id="10547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0547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0547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0547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ln/>
        </p:spPr>
      </p:sp>
      <p:sp>
        <p:nvSpPr>
          <p:cNvPr id="158722" name="Notes Placeholder 2"/>
          <p:cNvSpPr>
            <a:spLocks noGrp="1"/>
          </p:cNvSpPr>
          <p:nvPr>
            <p:ph type="body" idx="1"/>
          </p:nvPr>
        </p:nvSpPr>
        <p:spPr>
          <a:noFill/>
          <a:ln/>
        </p:spPr>
        <p:txBody>
          <a:bodyPr/>
          <a:lstStyle/>
          <a:p>
            <a:endParaRPr lang="en-US" dirty="0" smtClean="0"/>
          </a:p>
        </p:txBody>
      </p:sp>
      <p:sp>
        <p:nvSpPr>
          <p:cNvPr id="158723"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58724"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58725"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58726"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a:ln/>
        </p:spPr>
      </p:sp>
      <p:sp>
        <p:nvSpPr>
          <p:cNvPr id="156674" name="Notes Placeholder 2"/>
          <p:cNvSpPr>
            <a:spLocks noGrp="1"/>
          </p:cNvSpPr>
          <p:nvPr>
            <p:ph type="body" idx="1"/>
          </p:nvPr>
        </p:nvSpPr>
        <p:spPr>
          <a:noFill/>
          <a:ln/>
        </p:spPr>
        <p:txBody>
          <a:bodyPr/>
          <a:lstStyle/>
          <a:p>
            <a:endParaRPr lang="en-US" dirty="0" smtClean="0"/>
          </a:p>
        </p:txBody>
      </p:sp>
      <p:sp>
        <p:nvSpPr>
          <p:cNvPr id="15667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5667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5667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5667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noTextEdit="1"/>
          </p:cNvSpPr>
          <p:nvPr>
            <p:ph type="sldImg"/>
          </p:nvPr>
        </p:nvSpPr>
        <p:spPr>
          <a:ln/>
        </p:spPr>
      </p:sp>
      <p:sp>
        <p:nvSpPr>
          <p:cNvPr id="160770" name="Notes Placeholder 2"/>
          <p:cNvSpPr>
            <a:spLocks noGrp="1"/>
          </p:cNvSpPr>
          <p:nvPr>
            <p:ph type="body" idx="1"/>
          </p:nvPr>
        </p:nvSpPr>
        <p:spPr>
          <a:noFill/>
          <a:ln/>
        </p:spPr>
        <p:txBody>
          <a:bodyPr/>
          <a:lstStyle/>
          <a:p>
            <a:endParaRPr lang="en-US" smtClean="0"/>
          </a:p>
        </p:txBody>
      </p:sp>
      <p:sp>
        <p:nvSpPr>
          <p:cNvPr id="160771"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60772"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60773"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60774"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noTextEdit="1"/>
          </p:cNvSpPr>
          <p:nvPr>
            <p:ph type="sldImg"/>
          </p:nvPr>
        </p:nvSpPr>
        <p:spPr>
          <a:ln/>
        </p:spPr>
      </p:sp>
      <p:sp>
        <p:nvSpPr>
          <p:cNvPr id="162818" name="Notes Placeholder 2"/>
          <p:cNvSpPr>
            <a:spLocks noGrp="1"/>
          </p:cNvSpPr>
          <p:nvPr>
            <p:ph type="body" idx="1"/>
          </p:nvPr>
        </p:nvSpPr>
        <p:spPr>
          <a:noFill/>
          <a:ln/>
        </p:spPr>
        <p:txBody>
          <a:bodyPr/>
          <a:lstStyle/>
          <a:p>
            <a:endParaRPr lang="en-US" smtClean="0"/>
          </a:p>
        </p:txBody>
      </p:sp>
      <p:sp>
        <p:nvSpPr>
          <p:cNvPr id="162819"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62820"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62821"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62822"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noTextEdit="1"/>
          </p:cNvSpPr>
          <p:nvPr>
            <p:ph type="sldImg"/>
          </p:nvPr>
        </p:nvSpPr>
        <p:spPr>
          <a:ln/>
        </p:spPr>
      </p:sp>
      <p:sp>
        <p:nvSpPr>
          <p:cNvPr id="164866" name="Notes Placeholder 2"/>
          <p:cNvSpPr>
            <a:spLocks noGrp="1"/>
          </p:cNvSpPr>
          <p:nvPr>
            <p:ph type="body" idx="1"/>
          </p:nvPr>
        </p:nvSpPr>
        <p:spPr>
          <a:noFill/>
          <a:ln/>
        </p:spPr>
        <p:txBody>
          <a:bodyPr/>
          <a:lstStyle/>
          <a:p>
            <a:endParaRPr lang="en-US" dirty="0" smtClean="0"/>
          </a:p>
        </p:txBody>
      </p:sp>
      <p:sp>
        <p:nvSpPr>
          <p:cNvPr id="164867"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64868"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64869"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64870"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a:ln/>
        </p:spPr>
      </p:sp>
      <p:sp>
        <p:nvSpPr>
          <p:cNvPr id="156674" name="Notes Placeholder 2"/>
          <p:cNvSpPr>
            <a:spLocks noGrp="1"/>
          </p:cNvSpPr>
          <p:nvPr>
            <p:ph type="body" idx="1"/>
          </p:nvPr>
        </p:nvSpPr>
        <p:spPr>
          <a:noFill/>
          <a:ln/>
        </p:spPr>
        <p:txBody>
          <a:bodyPr/>
          <a:lstStyle/>
          <a:p>
            <a:endParaRPr lang="en-US" dirty="0" smtClean="0"/>
          </a:p>
        </p:txBody>
      </p:sp>
      <p:sp>
        <p:nvSpPr>
          <p:cNvPr id="15667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5667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5667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5667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a:ln/>
        </p:spPr>
      </p:sp>
      <p:sp>
        <p:nvSpPr>
          <p:cNvPr id="156674" name="Notes Placeholder 2"/>
          <p:cNvSpPr>
            <a:spLocks noGrp="1"/>
          </p:cNvSpPr>
          <p:nvPr>
            <p:ph type="body" idx="1"/>
          </p:nvPr>
        </p:nvSpPr>
        <p:spPr>
          <a:noFill/>
          <a:ln/>
        </p:spPr>
        <p:txBody>
          <a:bodyPr/>
          <a:lstStyle/>
          <a:p>
            <a:endParaRPr lang="en-US" dirty="0" smtClean="0"/>
          </a:p>
        </p:txBody>
      </p:sp>
      <p:sp>
        <p:nvSpPr>
          <p:cNvPr id="15667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5667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5667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5667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a:ln/>
        </p:spPr>
      </p:sp>
      <p:sp>
        <p:nvSpPr>
          <p:cNvPr id="156674" name="Notes Placeholder 2"/>
          <p:cNvSpPr>
            <a:spLocks noGrp="1"/>
          </p:cNvSpPr>
          <p:nvPr>
            <p:ph type="body" idx="1"/>
          </p:nvPr>
        </p:nvSpPr>
        <p:spPr>
          <a:noFill/>
          <a:ln/>
        </p:spPr>
        <p:txBody>
          <a:bodyPr/>
          <a:lstStyle/>
          <a:p>
            <a:endParaRPr lang="en-US" dirty="0" smtClean="0"/>
          </a:p>
        </p:txBody>
      </p:sp>
      <p:sp>
        <p:nvSpPr>
          <p:cNvPr id="15667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5667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5667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5667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a:ln/>
        </p:spPr>
      </p:sp>
      <p:sp>
        <p:nvSpPr>
          <p:cNvPr id="156674" name="Notes Placeholder 2"/>
          <p:cNvSpPr>
            <a:spLocks noGrp="1"/>
          </p:cNvSpPr>
          <p:nvPr>
            <p:ph type="body" idx="1"/>
          </p:nvPr>
        </p:nvSpPr>
        <p:spPr>
          <a:noFill/>
          <a:ln/>
        </p:spPr>
        <p:txBody>
          <a:bodyPr/>
          <a:lstStyle/>
          <a:p>
            <a:endParaRPr lang="en-US" dirty="0" smtClean="0"/>
          </a:p>
        </p:txBody>
      </p:sp>
      <p:sp>
        <p:nvSpPr>
          <p:cNvPr id="15667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5667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5667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5667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noTextEdit="1"/>
          </p:cNvSpPr>
          <p:nvPr>
            <p:ph type="sldImg"/>
          </p:nvPr>
        </p:nvSpPr>
        <p:spPr>
          <a:ln/>
        </p:spPr>
      </p:sp>
      <p:sp>
        <p:nvSpPr>
          <p:cNvPr id="166914" name="Notes Placeholder 2"/>
          <p:cNvSpPr>
            <a:spLocks noGrp="1"/>
          </p:cNvSpPr>
          <p:nvPr>
            <p:ph type="body" idx="1"/>
          </p:nvPr>
        </p:nvSpPr>
        <p:spPr>
          <a:noFill/>
          <a:ln/>
        </p:spPr>
        <p:txBody>
          <a:bodyPr/>
          <a:lstStyle/>
          <a:p>
            <a:endParaRPr lang="en-US" smtClean="0"/>
          </a:p>
        </p:txBody>
      </p:sp>
      <p:sp>
        <p:nvSpPr>
          <p:cNvPr id="16691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6691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6691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6691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a:ln/>
        </p:spPr>
      </p:sp>
      <p:sp>
        <p:nvSpPr>
          <p:cNvPr id="107522" name="Notes Placeholder 2"/>
          <p:cNvSpPr>
            <a:spLocks noGrp="1"/>
          </p:cNvSpPr>
          <p:nvPr>
            <p:ph type="body" idx="1"/>
          </p:nvPr>
        </p:nvSpPr>
        <p:spPr>
          <a:noFill/>
          <a:ln/>
        </p:spPr>
        <p:txBody>
          <a:bodyPr/>
          <a:lstStyle/>
          <a:p>
            <a:endParaRPr lang="en-US" smtClean="0"/>
          </a:p>
        </p:txBody>
      </p:sp>
      <p:sp>
        <p:nvSpPr>
          <p:cNvPr id="107523"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07524"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07525"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07526"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a:ln/>
        </p:spPr>
      </p:sp>
      <p:sp>
        <p:nvSpPr>
          <p:cNvPr id="156674" name="Notes Placeholder 2"/>
          <p:cNvSpPr>
            <a:spLocks noGrp="1"/>
          </p:cNvSpPr>
          <p:nvPr>
            <p:ph type="body" idx="1"/>
          </p:nvPr>
        </p:nvSpPr>
        <p:spPr>
          <a:noFill/>
          <a:ln/>
        </p:spPr>
        <p:txBody>
          <a:bodyPr/>
          <a:lstStyle/>
          <a:p>
            <a:endParaRPr lang="en-US" dirty="0" smtClean="0"/>
          </a:p>
        </p:txBody>
      </p:sp>
      <p:sp>
        <p:nvSpPr>
          <p:cNvPr id="15667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5667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5667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5667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noTextEdit="1"/>
          </p:cNvSpPr>
          <p:nvPr>
            <p:ph type="sldImg"/>
          </p:nvPr>
        </p:nvSpPr>
        <p:spPr>
          <a:ln/>
        </p:spPr>
      </p:sp>
      <p:sp>
        <p:nvSpPr>
          <p:cNvPr id="173058" name="Notes Placeholder 2"/>
          <p:cNvSpPr>
            <a:spLocks noGrp="1"/>
          </p:cNvSpPr>
          <p:nvPr>
            <p:ph type="body" idx="1"/>
          </p:nvPr>
        </p:nvSpPr>
        <p:spPr>
          <a:noFill/>
          <a:ln/>
        </p:spPr>
        <p:txBody>
          <a:bodyPr/>
          <a:lstStyle/>
          <a:p>
            <a:endParaRPr lang="en-US" smtClean="0"/>
          </a:p>
        </p:txBody>
      </p:sp>
      <p:sp>
        <p:nvSpPr>
          <p:cNvPr id="173059"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73060"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73061"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73062"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noTextEdit="1"/>
          </p:cNvSpPr>
          <p:nvPr>
            <p:ph type="sldImg"/>
          </p:nvPr>
        </p:nvSpPr>
        <p:spPr>
          <a:ln/>
        </p:spPr>
      </p:sp>
      <p:sp>
        <p:nvSpPr>
          <p:cNvPr id="175106" name="Notes Placeholder 2"/>
          <p:cNvSpPr>
            <a:spLocks noGrp="1"/>
          </p:cNvSpPr>
          <p:nvPr>
            <p:ph type="body" idx="1"/>
          </p:nvPr>
        </p:nvSpPr>
        <p:spPr>
          <a:noFill/>
          <a:ln/>
        </p:spPr>
        <p:txBody>
          <a:bodyPr/>
          <a:lstStyle/>
          <a:p>
            <a:endParaRPr lang="en-US" dirty="0" smtClean="0"/>
          </a:p>
        </p:txBody>
      </p:sp>
      <p:sp>
        <p:nvSpPr>
          <p:cNvPr id="175107"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75108"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75109"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75110"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noTextEdit="1"/>
          </p:cNvSpPr>
          <p:nvPr>
            <p:ph type="sldImg"/>
          </p:nvPr>
        </p:nvSpPr>
        <p:spPr>
          <a:ln/>
        </p:spPr>
      </p:sp>
      <p:sp>
        <p:nvSpPr>
          <p:cNvPr id="177154" name="Notes Placeholder 2"/>
          <p:cNvSpPr>
            <a:spLocks noGrp="1"/>
          </p:cNvSpPr>
          <p:nvPr>
            <p:ph type="body" idx="1"/>
          </p:nvPr>
        </p:nvSpPr>
        <p:spPr>
          <a:noFill/>
          <a:ln/>
        </p:spPr>
        <p:txBody>
          <a:bodyPr/>
          <a:lstStyle/>
          <a:p>
            <a:endParaRPr lang="en-US" dirty="0" smtClean="0"/>
          </a:p>
        </p:txBody>
      </p:sp>
      <p:sp>
        <p:nvSpPr>
          <p:cNvPr id="17715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7715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7715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7715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a:ln/>
        </p:spPr>
      </p:sp>
      <p:sp>
        <p:nvSpPr>
          <p:cNvPr id="179202" name="Notes Placeholder 2"/>
          <p:cNvSpPr>
            <a:spLocks noGrp="1"/>
          </p:cNvSpPr>
          <p:nvPr>
            <p:ph type="body" idx="1"/>
          </p:nvPr>
        </p:nvSpPr>
        <p:spPr>
          <a:noFill/>
          <a:ln/>
        </p:spPr>
        <p:txBody>
          <a:bodyPr/>
          <a:lstStyle/>
          <a:p>
            <a:r>
              <a:rPr lang="en-US" dirty="0" smtClean="0"/>
              <a:t>This is Figure 2.29.</a:t>
            </a:r>
          </a:p>
        </p:txBody>
      </p:sp>
      <p:sp>
        <p:nvSpPr>
          <p:cNvPr id="179203"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79204"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79205"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79206"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a:ln/>
        </p:spPr>
      </p:sp>
      <p:sp>
        <p:nvSpPr>
          <p:cNvPr id="156674" name="Notes Placeholder 2"/>
          <p:cNvSpPr>
            <a:spLocks noGrp="1"/>
          </p:cNvSpPr>
          <p:nvPr>
            <p:ph type="body" idx="1"/>
          </p:nvPr>
        </p:nvSpPr>
        <p:spPr>
          <a:noFill/>
          <a:ln/>
        </p:spPr>
        <p:txBody>
          <a:bodyPr/>
          <a:lstStyle/>
          <a:p>
            <a:endParaRPr lang="en-US" dirty="0" smtClean="0"/>
          </a:p>
        </p:txBody>
      </p:sp>
      <p:sp>
        <p:nvSpPr>
          <p:cNvPr id="15667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5667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5667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5667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a:ln/>
        </p:spPr>
      </p:sp>
      <p:sp>
        <p:nvSpPr>
          <p:cNvPr id="156674" name="Notes Placeholder 2"/>
          <p:cNvSpPr>
            <a:spLocks noGrp="1"/>
          </p:cNvSpPr>
          <p:nvPr>
            <p:ph type="body" idx="1"/>
          </p:nvPr>
        </p:nvSpPr>
        <p:spPr>
          <a:noFill/>
          <a:ln/>
        </p:spPr>
        <p:txBody>
          <a:bodyPr/>
          <a:lstStyle/>
          <a:p>
            <a:r>
              <a:rPr lang="en-US" smtClean="0"/>
              <a:t>This is Figure 2.20.</a:t>
            </a:r>
          </a:p>
        </p:txBody>
      </p:sp>
      <p:sp>
        <p:nvSpPr>
          <p:cNvPr id="15667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5667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5667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5667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a:ln/>
        </p:spPr>
      </p:sp>
      <p:sp>
        <p:nvSpPr>
          <p:cNvPr id="156674" name="Notes Placeholder 2"/>
          <p:cNvSpPr>
            <a:spLocks noGrp="1"/>
          </p:cNvSpPr>
          <p:nvPr>
            <p:ph type="body" idx="1"/>
          </p:nvPr>
        </p:nvSpPr>
        <p:spPr>
          <a:noFill/>
          <a:ln/>
        </p:spPr>
        <p:txBody>
          <a:bodyPr/>
          <a:lstStyle/>
          <a:p>
            <a:r>
              <a:rPr lang="en-US" smtClean="0"/>
              <a:t>This is Figure 2.20.</a:t>
            </a:r>
          </a:p>
        </p:txBody>
      </p:sp>
      <p:sp>
        <p:nvSpPr>
          <p:cNvPr id="15667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5667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5667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5667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a:ln/>
        </p:spPr>
      </p:sp>
      <p:sp>
        <p:nvSpPr>
          <p:cNvPr id="156674" name="Notes Placeholder 2"/>
          <p:cNvSpPr>
            <a:spLocks noGrp="1"/>
          </p:cNvSpPr>
          <p:nvPr>
            <p:ph type="body" idx="1"/>
          </p:nvPr>
        </p:nvSpPr>
        <p:spPr>
          <a:noFill/>
          <a:ln/>
        </p:spPr>
        <p:txBody>
          <a:bodyPr/>
          <a:lstStyle/>
          <a:p>
            <a:r>
              <a:rPr lang="en-US" smtClean="0"/>
              <a:t>This is Figure 2.20.</a:t>
            </a:r>
          </a:p>
        </p:txBody>
      </p:sp>
      <p:sp>
        <p:nvSpPr>
          <p:cNvPr id="15667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5667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5667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5667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a:ln/>
        </p:spPr>
      </p:sp>
      <p:sp>
        <p:nvSpPr>
          <p:cNvPr id="156674" name="Notes Placeholder 2"/>
          <p:cNvSpPr>
            <a:spLocks noGrp="1"/>
          </p:cNvSpPr>
          <p:nvPr>
            <p:ph type="body" idx="1"/>
          </p:nvPr>
        </p:nvSpPr>
        <p:spPr>
          <a:noFill/>
          <a:ln/>
        </p:spPr>
        <p:txBody>
          <a:bodyPr/>
          <a:lstStyle/>
          <a:p>
            <a:endParaRPr lang="en-US" dirty="0" smtClean="0"/>
          </a:p>
        </p:txBody>
      </p:sp>
      <p:sp>
        <p:nvSpPr>
          <p:cNvPr id="15667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5667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5667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5667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a:ln/>
        </p:spPr>
      </p:sp>
      <p:sp>
        <p:nvSpPr>
          <p:cNvPr id="109570" name="Notes Placeholder 2"/>
          <p:cNvSpPr>
            <a:spLocks noGrp="1"/>
          </p:cNvSpPr>
          <p:nvPr>
            <p:ph type="body" idx="1"/>
          </p:nvPr>
        </p:nvSpPr>
        <p:spPr>
          <a:noFill/>
          <a:ln/>
        </p:spPr>
        <p:txBody>
          <a:bodyPr/>
          <a:lstStyle/>
          <a:p>
            <a:endParaRPr lang="en-US" smtClean="0"/>
          </a:p>
        </p:txBody>
      </p:sp>
      <p:sp>
        <p:nvSpPr>
          <p:cNvPr id="109571"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09572"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09573"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09574"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noTextEdit="1"/>
          </p:cNvSpPr>
          <p:nvPr>
            <p:ph type="sldImg"/>
          </p:nvPr>
        </p:nvSpPr>
        <p:spPr>
          <a:ln/>
        </p:spPr>
      </p:sp>
      <p:sp>
        <p:nvSpPr>
          <p:cNvPr id="181250" name="Notes Placeholder 2"/>
          <p:cNvSpPr>
            <a:spLocks noGrp="1"/>
          </p:cNvSpPr>
          <p:nvPr>
            <p:ph type="body" idx="1"/>
          </p:nvPr>
        </p:nvSpPr>
        <p:spPr>
          <a:noFill/>
          <a:ln/>
        </p:spPr>
        <p:txBody>
          <a:bodyPr/>
          <a:lstStyle/>
          <a:p>
            <a:endParaRPr lang="en-US" smtClean="0"/>
          </a:p>
        </p:txBody>
      </p:sp>
      <p:sp>
        <p:nvSpPr>
          <p:cNvPr id="181251"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81252"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81253"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81254"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a:ln/>
        </p:spPr>
      </p:sp>
      <p:sp>
        <p:nvSpPr>
          <p:cNvPr id="105474" name="Notes Placeholder 2"/>
          <p:cNvSpPr>
            <a:spLocks noGrp="1"/>
          </p:cNvSpPr>
          <p:nvPr>
            <p:ph type="body" idx="1"/>
          </p:nvPr>
        </p:nvSpPr>
        <p:spPr>
          <a:noFill/>
          <a:ln/>
        </p:spPr>
        <p:txBody>
          <a:bodyPr/>
          <a:lstStyle/>
          <a:p>
            <a:endParaRPr lang="en-US" smtClean="0"/>
          </a:p>
        </p:txBody>
      </p:sp>
      <p:sp>
        <p:nvSpPr>
          <p:cNvPr id="10547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0547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0547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0547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a:ln/>
        </p:spPr>
      </p:sp>
      <p:sp>
        <p:nvSpPr>
          <p:cNvPr id="107522" name="Notes Placeholder 2"/>
          <p:cNvSpPr>
            <a:spLocks noGrp="1"/>
          </p:cNvSpPr>
          <p:nvPr>
            <p:ph type="body" idx="1"/>
          </p:nvPr>
        </p:nvSpPr>
        <p:spPr>
          <a:noFill/>
          <a:ln/>
        </p:spPr>
        <p:txBody>
          <a:bodyPr/>
          <a:lstStyle/>
          <a:p>
            <a:endParaRPr lang="en-US" smtClean="0"/>
          </a:p>
        </p:txBody>
      </p:sp>
      <p:sp>
        <p:nvSpPr>
          <p:cNvPr id="107523"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07524"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07525"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07526"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a:ln/>
        </p:spPr>
      </p:sp>
      <p:sp>
        <p:nvSpPr>
          <p:cNvPr id="109570" name="Notes Placeholder 2"/>
          <p:cNvSpPr>
            <a:spLocks noGrp="1"/>
          </p:cNvSpPr>
          <p:nvPr>
            <p:ph type="body" idx="1"/>
          </p:nvPr>
        </p:nvSpPr>
        <p:spPr>
          <a:noFill/>
          <a:ln/>
        </p:spPr>
        <p:txBody>
          <a:bodyPr/>
          <a:lstStyle/>
          <a:p>
            <a:endParaRPr lang="en-US" smtClean="0"/>
          </a:p>
        </p:txBody>
      </p:sp>
      <p:sp>
        <p:nvSpPr>
          <p:cNvPr id="109571"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09572"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09573"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09574"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1185863" y="703263"/>
            <a:ext cx="4625975" cy="3468687"/>
          </a:xfrm>
          <a:ln/>
        </p:spPr>
      </p:sp>
      <p:sp>
        <p:nvSpPr>
          <p:cNvPr id="100354" name="Rectangle 3"/>
          <p:cNvSpPr>
            <a:spLocks noGrp="1" noChangeArrowheads="1"/>
          </p:cNvSpPr>
          <p:nvPr>
            <p:ph type="body" idx="1"/>
          </p:nvPr>
        </p:nvSpPr>
        <p:spPr>
          <a:noFill/>
          <a:ln/>
        </p:spPr>
        <p:txBody>
          <a:bodyPr lIns="92062" tIns="45223" rIns="92062" bIns="45223"/>
          <a:lstStyle/>
          <a:p>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a:noFill/>
          <a:ln/>
        </p:spPr>
        <p:txBody>
          <a:bodyPr/>
          <a:lstStyle/>
          <a:p>
            <a:endParaRPr lang="en-US" smtClean="0"/>
          </a:p>
        </p:txBody>
      </p:sp>
      <p:sp>
        <p:nvSpPr>
          <p:cNvPr id="111619"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11620"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11621"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11622"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a:ln/>
        </p:spPr>
      </p:sp>
      <p:sp>
        <p:nvSpPr>
          <p:cNvPr id="113666" name="Notes Placeholder 2"/>
          <p:cNvSpPr>
            <a:spLocks noGrp="1"/>
          </p:cNvSpPr>
          <p:nvPr>
            <p:ph type="body" idx="1"/>
          </p:nvPr>
        </p:nvSpPr>
        <p:spPr>
          <a:noFill/>
          <a:ln/>
        </p:spPr>
        <p:txBody>
          <a:bodyPr/>
          <a:lstStyle/>
          <a:p>
            <a:endParaRPr lang="en-US" smtClean="0"/>
          </a:p>
        </p:txBody>
      </p:sp>
      <p:sp>
        <p:nvSpPr>
          <p:cNvPr id="113667"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13668"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13669"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13670"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a:ln/>
        </p:spPr>
      </p:sp>
      <p:sp>
        <p:nvSpPr>
          <p:cNvPr id="115714" name="Notes Placeholder 2"/>
          <p:cNvSpPr>
            <a:spLocks noGrp="1"/>
          </p:cNvSpPr>
          <p:nvPr>
            <p:ph type="body" idx="1"/>
          </p:nvPr>
        </p:nvSpPr>
        <p:spPr>
          <a:noFill/>
          <a:ln/>
        </p:spPr>
        <p:txBody>
          <a:bodyPr/>
          <a:lstStyle/>
          <a:p>
            <a:endParaRPr lang="en-US" smtClean="0"/>
          </a:p>
        </p:txBody>
      </p:sp>
      <p:sp>
        <p:nvSpPr>
          <p:cNvPr id="11571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1571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1571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1571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a:ln/>
        </p:spPr>
      </p:sp>
      <p:sp>
        <p:nvSpPr>
          <p:cNvPr id="117762" name="Notes Placeholder 2"/>
          <p:cNvSpPr>
            <a:spLocks noGrp="1"/>
          </p:cNvSpPr>
          <p:nvPr>
            <p:ph type="body" idx="1"/>
          </p:nvPr>
        </p:nvSpPr>
        <p:spPr>
          <a:noFill/>
          <a:ln/>
        </p:spPr>
        <p:txBody>
          <a:bodyPr/>
          <a:lstStyle/>
          <a:p>
            <a:endParaRPr lang="en-US" smtClean="0"/>
          </a:p>
        </p:txBody>
      </p:sp>
      <p:sp>
        <p:nvSpPr>
          <p:cNvPr id="117763"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17764"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17765"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17766"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672B18-CA00-47B9-A2B3-937E3591BDA2}"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29589F8-CD95-4ADF-939C-BF4D038E8308}"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5E199CC-17B6-41D1-AB9E-83F17E451228}"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87E1F01-2358-4955-B506-2D27167A4925}"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EBC6E2-7798-43CD-8D58-74AFA50A74EE}"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E5F5150-DFBA-43BE-9E94-292A22173D03}"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6DA41F8-B3A0-4A2D-BEA6-762845536611}"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9E5CA5-1621-4547-AA7E-99049CD2BEC4}"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1C2B7B4-4D27-456A-A5E2-D8513A1FC304}"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48D4B2B-D9F8-453F-815E-044B9FB115A3}"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1820F77-DC59-4538-993A-DF7E94671496}"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45981F6-CD9D-4A5F-87A1-23E8182A1546}"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88C7B97-9EC4-4AED-A991-1CBD8CB0D7DD}"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F5CC8E6-1326-4E9C-85F5-272F358F02DC}"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2291F7-127A-48BB-802F-6D50CF8ECD47}" type="slidenum">
              <a:rPr lang="en-US"/>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CAB8545-8D23-4D54-B011-67E32F1E1420}" type="slidenum">
              <a:rPr lang="en-US"/>
              <a:pPr>
                <a:defRPr/>
              </a:pPr>
              <a:t>‹#›</a:t>
            </a:fld>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6B82AA1-0253-4438-9861-251ED4083826}" type="slidenum">
              <a:rPr lang="en-US"/>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BBF8180-5B3A-44E4-AC78-36FAA4A00A68}" type="slidenum">
              <a:rPr lang="en-US"/>
              <a:pPr>
                <a:defRPr/>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125DCF8-8D0D-49E4-B2ED-8E9947EA663D}" type="slidenum">
              <a:rPr lang="en-US"/>
              <a:pPr>
                <a:defRPr/>
              </a:pPr>
              <a:t>‹#›</a:t>
            </a:fld>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3220FED-C52D-49BF-B6C6-157E15E277E6}" type="slidenum">
              <a:rPr lang="en-US"/>
              <a:pPr>
                <a:defRPr/>
              </a:pPr>
              <a:t>‹#›</a:t>
            </a:fld>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5BB8DCA-FD74-45CE-8496-08FBBCD46989}" type="slidenum">
              <a:rPr lang="en-US"/>
              <a:pPr>
                <a:defRPr/>
              </a:pPr>
              <a:t>‹#›</a:t>
            </a:fld>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C857F35-0660-4231-853E-48D2DC3A688D}"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81842CD-21BC-4C2A-95AF-5CE4146A59DE}"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4EB683C-4BE2-4B52-8196-77DF81B90406}" type="slidenum">
              <a:rPr lang="en-US"/>
              <a:pPr>
                <a:defRPr/>
              </a:pPr>
              <a:t>‹#›</a:t>
            </a:fld>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46A5F13-35BB-4CE0-ADBF-D3C3F063FD88}" type="slidenum">
              <a:rPr lang="en-US"/>
              <a:pPr>
                <a:defRPr/>
              </a:pPr>
              <a:t>‹#›</a:t>
            </a:fld>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EE3529-66AE-4BE4-8B82-39A71105C62B}" type="slidenum">
              <a:rPr lang="en-US"/>
              <a:pPr>
                <a:defRPr/>
              </a:pPr>
              <a:t>‹#›</a:t>
            </a:fld>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9FA4603-38AD-4F26-92B2-99CC6DE91E94}" type="slidenum">
              <a:rPr lang="en-US"/>
              <a:pPr>
                <a:defRPr/>
              </a:pPr>
              <a:t>‹#›</a:t>
            </a:fld>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140BFA7-DF07-4067-AF0E-B0D52E380E49}" type="slidenum">
              <a:rPr lang="en-US"/>
              <a:pPr>
                <a:defRPr/>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8DBE8E-6151-403D-820C-BEC024E2E9DB}" type="slidenum">
              <a:rPr lang="en-US"/>
              <a:pPr>
                <a:defRPr/>
              </a:pPr>
              <a:t>‹#›</a:t>
            </a:fld>
            <a:endParaRPr 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DE2408-C500-46D9-BDC9-099592430CF7}" type="slidenum">
              <a:rPr lang="en-US"/>
              <a:pPr>
                <a:defRPr/>
              </a:pPr>
              <a:t>‹#›</a:t>
            </a:fld>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266D4F2-361E-47F4-8633-9958BB33D9F6}" type="slidenum">
              <a:rPr lang="en-US"/>
              <a:pPr>
                <a:defRPr/>
              </a:pPr>
              <a:t>‹#›</a:t>
            </a:fld>
            <a:endParaRPr lang="en-US"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9674A9E-A401-4826-8BFD-0F6E144B9826}" type="slidenum">
              <a:rPr lang="en-US"/>
              <a:pPr>
                <a:defRPr/>
              </a:pPr>
              <a:t>‹#›</a:t>
            </a:fld>
            <a:endParaRPr lang="en-US"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4C969D3-9EC5-4D8F-8147-B578AFBB39FD}"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AB0CEE5-3A49-4214-B874-EF36E97B8FC1}" type="slidenum">
              <a:rPr lang="en-US"/>
              <a:pPr>
                <a:defRPr/>
              </a:pPr>
              <a:t>‹#›</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54A76A1-01C4-4253-9BF5-A2616A09AFDA}" type="slidenum">
              <a:rPr lang="en-US"/>
              <a:pPr>
                <a:defRPr/>
              </a:pPr>
              <a:t>‹#›</a:t>
            </a:fld>
            <a:endParaRPr lang="en-US"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430EB67-EF41-4D0D-9BED-E4E8493CF0DC}" type="slidenum">
              <a:rPr lang="en-US"/>
              <a:pPr>
                <a:defRPr/>
              </a:pPr>
              <a:t>‹#›</a:t>
            </a:fld>
            <a:endParaRPr lang="en-US"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E1540E7-9A83-4CB2-87F6-F021C2D4E308}" type="slidenum">
              <a:rPr lang="en-US"/>
              <a:pPr>
                <a:defRPr/>
              </a:pPr>
              <a:t>‹#›</a:t>
            </a:fld>
            <a:endParaRPr lang="en-US"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3DCC85-E28A-4136-80B6-A03BE8624610}" type="slidenum">
              <a:rPr lang="en-US"/>
              <a:pPr>
                <a:defRPr/>
              </a:pPr>
              <a:t>‹#›</a:t>
            </a:fld>
            <a:endParaRPr lang="en-US" dirty="0"/>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155D103-C265-4B83-AB4C-EEB1DF0F95DD}" type="slidenum">
              <a:rPr lang="en-US"/>
              <a:pPr>
                <a:defRPr/>
              </a:pPr>
              <a:t>‹#›</a:t>
            </a:fld>
            <a:endParaRPr lang="en-US" dirty="0"/>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DDA7DAE-1CC3-4688-9C4B-0B02206FD35B}" type="slidenum">
              <a:rPr lang="en-US"/>
              <a:pPr>
                <a:defRPr/>
              </a:pPr>
              <a:t>‹#›</a:t>
            </a:fld>
            <a:endParaRPr lang="en-US" dirty="0"/>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1913C3-1FF2-42BB-8251-1647D70EA79B}" type="slidenum">
              <a:rPr lang="en-US"/>
              <a:pPr>
                <a:defRPr/>
              </a:pPr>
              <a:t>‹#›</a:t>
            </a:fld>
            <a:endParaRPr lang="en-US" dirty="0"/>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4AEA883-DF87-4022-9C6A-266E032F48AC}" type="slidenum">
              <a:rPr lang="en-US"/>
              <a:pPr>
                <a:defRPr/>
              </a:pPr>
              <a:t>‹#›</a:t>
            </a:fld>
            <a:endParaRPr lang="en-US" dirty="0"/>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7360A7E-5229-40C9-8693-D7426273D345}" type="slidenum">
              <a:rPr lang="en-US"/>
              <a:pPr>
                <a:defRPr/>
              </a:pPr>
              <a:t>‹#›</a:t>
            </a:fld>
            <a:endParaRPr lang="en-US" dirty="0"/>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46603BA-CE8D-4BA8-BA35-735A664D71F9}"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6400637-52D4-40F5-A1D6-D4AA439157DD}" type="slidenum">
              <a:rPr lang="en-US"/>
              <a:pPr>
                <a:defRPr/>
              </a:pPr>
              <a:t>‹#›</a:t>
            </a:fld>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813C20E-77C3-42BB-8B96-3E9DB14CC8E2}" type="slidenum">
              <a:rPr lang="en-US"/>
              <a:pPr>
                <a:defRPr/>
              </a:pPr>
              <a:t>‹#›</a:t>
            </a:fld>
            <a:endParaRPr lang="en-US" dirty="0"/>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071683B-5E92-4771-98A4-0957D8237343}" type="slidenum">
              <a:rPr lang="en-US"/>
              <a:pPr>
                <a:defRPr/>
              </a:pPr>
              <a:t>‹#›</a:t>
            </a:fld>
            <a:endParaRPr lang="en-US" dirty="0"/>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9CB30CE-09E0-4522-9FE3-54AEF0A67231}" type="slidenum">
              <a:rPr lang="en-US"/>
              <a:pPr>
                <a:defRPr/>
              </a:pPr>
              <a:t>‹#›</a:t>
            </a:fld>
            <a:endParaRPr lang="en-US" dirty="0"/>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46B7DBD-949D-45B8-8796-536BE154992D}" type="slidenum">
              <a:rPr lang="en-US"/>
              <a:pPr>
                <a:defRPr/>
              </a:pPr>
              <a:t>‹#›</a:t>
            </a:fld>
            <a:endParaRPr lang="en-US" dirty="0"/>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97BBBF-1601-4009-96D3-4561EAEC2E79}" type="slidenum">
              <a:rPr lang="en-US"/>
              <a:pPr>
                <a:defRPr/>
              </a:pPr>
              <a:t>‹#›</a:t>
            </a:fld>
            <a:endParaRPr lang="en-US" dirty="0"/>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CC6067C-3E8E-4D66-B87E-345BD5EDB41D}" type="slidenum">
              <a:rPr lang="en-US"/>
              <a:pPr>
                <a:defRPr/>
              </a:pPr>
              <a:t>‹#›</a:t>
            </a:fld>
            <a:endParaRPr lang="en-US" dirty="0"/>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980E7EE-7DFB-4E2D-887F-73054042FC34}" type="slidenum">
              <a:rPr lang="en-US"/>
              <a:pPr>
                <a:defRPr/>
              </a:pPr>
              <a:t>‹#›</a:t>
            </a:fld>
            <a:endParaRPr lang="en-US" dirty="0"/>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909F0A8-4A37-48A0-A7E3-F35A1C6CC2A6}" type="slidenum">
              <a:rPr lang="en-US"/>
              <a:pPr>
                <a:defRPr/>
              </a:pPr>
              <a:t>‹#›</a:t>
            </a:fld>
            <a:endParaRPr lang="en-US" dirty="0"/>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ECF357D-EBE8-4DD9-9020-D3B88CF4581A}" type="slidenum">
              <a:rPr lang="en-US"/>
              <a:pPr>
                <a:defRPr/>
              </a:pPr>
              <a:t>‹#›</a:t>
            </a:fld>
            <a:endParaRPr lang="en-US" dirty="0"/>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A918CB-DAA5-401A-BD2B-32F02A70CA6F}"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99B832-F223-4534-B9CF-6D6391C73940}" type="slidenum">
              <a:rPr lang="en-US"/>
              <a:pPr>
                <a:defRPr/>
              </a:pPr>
              <a:t>‹#›</a:t>
            </a:fld>
            <a:endParaRPr lang="en-US"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BD3EBF7-57A8-4562-8074-05FC84579D8B}" type="slidenum">
              <a:rPr lang="en-US"/>
              <a:pPr>
                <a:defRPr/>
              </a:pPr>
              <a:t>‹#›</a:t>
            </a:fld>
            <a:endParaRPr lang="en-US" dirty="0"/>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9C779B8-4BC7-45B8-B452-2235B56C088A}" type="slidenum">
              <a:rPr lang="en-US"/>
              <a:pPr>
                <a:defRPr/>
              </a:pPr>
              <a:t>‹#›</a:t>
            </a:fld>
            <a:endParaRPr lang="en-US" dirty="0"/>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65C23E7-6E4C-4407-9495-1076819F1D1F}" type="slidenum">
              <a:rPr lang="en-US"/>
              <a:pPr>
                <a:defRPr/>
              </a:pPr>
              <a:t>‹#›</a:t>
            </a:fld>
            <a:endParaRPr lang="en-US" dirty="0"/>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8D2AAE6-8C46-4635-ABBF-91AD9D45495B}" type="slidenum">
              <a:rPr lang="en-US"/>
              <a:pPr>
                <a:defRPr/>
              </a:pPr>
              <a:t>‹#›</a:t>
            </a:fld>
            <a:endParaRPr lang="en-US" dirty="0"/>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C0A559A-75E4-4F76-8FE0-D09A740328B3}" type="slidenum">
              <a:rPr lang="en-US"/>
              <a:pPr>
                <a:defRPr/>
              </a:pPr>
              <a:t>‹#›</a:t>
            </a:fld>
            <a:endParaRPr lang="en-US" dirty="0"/>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A363C8-DF8E-4EF2-86EC-2C924460BD27}" type="slidenum">
              <a:rPr lang="en-US"/>
              <a:pPr>
                <a:defRPr/>
              </a:pPr>
              <a:t>‹#›</a:t>
            </a:fld>
            <a:endParaRPr lang="en-US" dirty="0"/>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E839710-E884-41E7-A772-E626858EC09C}" type="slidenum">
              <a:rPr lang="en-US"/>
              <a:pPr>
                <a:defRPr/>
              </a:pPr>
              <a:t>‹#›</a:t>
            </a:fld>
            <a:endParaRPr lang="en-US" dirty="0"/>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CA463C-682A-462A-B338-61CEE47BDE81}" type="slidenum">
              <a:rPr lang="en-US"/>
              <a:pPr>
                <a:defRPr/>
              </a:pPr>
              <a:t>‹#›</a:t>
            </a:fld>
            <a:endParaRPr lang="en-US" dirty="0"/>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E4336D9-F5AB-45BC-AA5B-6879DCBFA5A1}" type="slidenum">
              <a:rPr lang="en-US"/>
              <a:pPr>
                <a:defRPr/>
              </a:pPr>
              <a:t>‹#›</a:t>
            </a:fld>
            <a:endParaRPr lang="en-US" dirty="0"/>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ACEDB9-BCD9-4AE9-917C-9CD97C27A496}"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AC6F71B-1864-4987-9D2F-AB735607B5B8}" type="slidenum">
              <a:rPr lang="en-US"/>
              <a:pPr>
                <a:defRPr/>
              </a:pPr>
              <a:t>‹#›</a:t>
            </a:fld>
            <a:endParaRPr lang="en-US" dirty="0"/>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801C6E-D96F-48FC-98C3-E1AC70052946}" type="slidenum">
              <a:rPr lang="en-US"/>
              <a:pPr>
                <a:defRPr/>
              </a:pPr>
              <a:t>‹#›</a:t>
            </a:fld>
            <a:endParaRPr lang="en-US" dirty="0"/>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8C8041A-B71D-416F-AA72-F1D69EFCF308}" type="slidenum">
              <a:rPr lang="en-US"/>
              <a:pPr>
                <a:defRPr/>
              </a:pPr>
              <a:t>‹#›</a:t>
            </a:fld>
            <a:endParaRPr lang="en-US" dirty="0"/>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D7F9641-8088-4FBB-80E6-56D7C3839C33}" type="slidenum">
              <a:rPr lang="en-US"/>
              <a:pPr>
                <a:defRPr/>
              </a:pPr>
              <a:t>‹#›</a:t>
            </a:fld>
            <a:endParaRPr lang="en-US" dirty="0"/>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1884029-ABDC-4C75-804A-5D4AF2508C09}" type="slidenum">
              <a:rPr lang="en-US"/>
              <a:pPr>
                <a:defRPr/>
              </a:pPr>
              <a:t>‹#›</a:t>
            </a:fld>
            <a:endParaRPr lang="en-US" dirty="0"/>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CAC5E94-978D-4F02-B8F2-97989D43BDD4}" type="slidenum">
              <a:rPr lang="en-US"/>
              <a:pPr>
                <a:defRPr/>
              </a:pPr>
              <a:t>‹#›</a:t>
            </a:fld>
            <a:endParaRPr lang="en-US" dirty="0"/>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A1150C-345F-499B-9970-5765A35EAC04}" type="slidenum">
              <a:rPr lang="en-US"/>
              <a:pPr>
                <a:defRPr/>
              </a:pPr>
              <a:t>‹#›</a:t>
            </a:fld>
            <a:endParaRPr lang="en-US" dirty="0"/>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152FD9D-802D-42ED-90AE-87D1BDEF9C82}" type="slidenum">
              <a:rPr lang="en-US"/>
              <a:pPr>
                <a:defRPr/>
              </a:pPr>
              <a:t>‹#›</a:t>
            </a:fld>
            <a:endParaRPr lang="en-US" dirty="0"/>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A02DE13-222E-4AE8-A1BB-1CAA55C28E67}" type="slidenum">
              <a:rPr lang="en-US"/>
              <a:pPr>
                <a:defRPr/>
              </a:pPr>
              <a:t>‹#›</a:t>
            </a:fld>
            <a:endParaRPr lang="en-US" dirty="0"/>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pPr>
              <a:defRPr/>
            </a:pPr>
            <a:fld id="{4C467257-E832-4478-B490-5B033862A145}"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r>
              <a:rPr lang="en-US" smtClean="0"/>
              <a:t>Copyright © 2012 Pearson Education, Inc. Publishing as Prentice Hall</a:t>
            </a: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11"/>
          </p:nvPr>
        </p:nvSpPr>
        <p:spPr>
          <a:xfrm>
            <a:off x="659165" y="6477000"/>
            <a:ext cx="5665435" cy="244475"/>
          </a:xfrm>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7FFD8EC-1BC4-4ED8-A379-10F2B1CDEE50}" type="slidenum">
              <a:rPr lang="en-US"/>
              <a:pPr>
                <a:defRPr/>
              </a:pPr>
              <a:t>‹#›</a:t>
            </a:fld>
            <a:endParaRPr lang="en-US" dirty="0"/>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659165" y="6356350"/>
            <a:ext cx="5284435" cy="365125"/>
          </a:xfrm>
        </p:spPr>
        <p:txBody>
          <a:bodyPr/>
          <a:lstStyle/>
          <a:p>
            <a:r>
              <a:rPr kumimoji="0" lang="en-US" dirty="0" smtClean="0"/>
              <a:t>Copyright © 2012 Pearson Education, Inc. Publishing as Prentice Hall</a:t>
            </a:r>
            <a:endParaRPr kumimoji="0" lang="en-US" dirty="0"/>
          </a:p>
        </p:txBody>
      </p:sp>
      <p:sp>
        <p:nvSpPr>
          <p:cNvPr id="6" name="Slide Number Placeholder 5"/>
          <p:cNvSpPr>
            <a:spLocks noGrp="1"/>
          </p:cNvSpPr>
          <p:nvPr>
            <p:ph type="sldNum" sz="quarter" idx="12"/>
          </p:nvPr>
        </p:nvSpPr>
        <p:spPr/>
        <p:txBody>
          <a:bodyPr/>
          <a:lstStyle/>
          <a:p>
            <a:pPr>
              <a:defRPr/>
            </a:pPr>
            <a:fld id="{11625734-4DC8-41BB-B315-E2E1BFA14A2D}" type="slidenum">
              <a:rPr lang="en-US" smtClean="0"/>
              <a:pPr>
                <a:defRPr/>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Footer Placeholder 5"/>
          <p:cNvSpPr>
            <a:spLocks noGrp="1"/>
          </p:cNvSpPr>
          <p:nvPr>
            <p:ph type="ftr" sz="quarter" idx="11"/>
          </p:nvPr>
        </p:nvSpPr>
        <p:spPr>
          <a:xfrm>
            <a:off x="659165" y="6400800"/>
            <a:ext cx="6046435" cy="320675"/>
          </a:xfrm>
        </p:spPr>
        <p:txBody>
          <a:bodyPr/>
          <a:lstStyle/>
          <a:p>
            <a:pPr>
              <a:defRPr/>
            </a:pPr>
            <a:r>
              <a:rPr lang="en-US" smtClean="0"/>
              <a:t>Copyright © 2012 Pearson Education, Inc. Publishing as Prentice Hall</a:t>
            </a:r>
            <a:endParaRPr lang="en-US" dirty="0"/>
          </a:p>
        </p:txBody>
      </p:sp>
      <p:sp>
        <p:nvSpPr>
          <p:cNvPr id="7" name="Slide Number Placeholder 6"/>
          <p:cNvSpPr>
            <a:spLocks noGrp="1"/>
          </p:cNvSpPr>
          <p:nvPr>
            <p:ph type="sldNum" sz="quarter" idx="12"/>
          </p:nvPr>
        </p:nvSpPr>
        <p:spPr/>
        <p:txBody>
          <a:bodyPr/>
          <a:lstStyle/>
          <a:p>
            <a:pPr>
              <a:defRPr/>
            </a:pPr>
            <a:fld id="{ADECFD27-E205-4F2F-9A8F-1FE9A8E016E3}" type="slidenum">
              <a:rPr lang="en-US" smtClean="0"/>
              <a:pPr>
                <a:defRPr/>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Footer Placeholder 7"/>
          <p:cNvSpPr>
            <a:spLocks noGrp="1"/>
          </p:cNvSpPr>
          <p:nvPr>
            <p:ph type="ftr" sz="quarter" idx="11"/>
          </p:nvPr>
        </p:nvSpPr>
        <p:spPr>
          <a:xfrm>
            <a:off x="659165" y="6356350"/>
            <a:ext cx="7265635" cy="365125"/>
          </a:xfrm>
        </p:spPr>
        <p:txBody>
          <a:bodyPr/>
          <a:lstStyle/>
          <a:p>
            <a:pPr>
              <a:defRPr/>
            </a:pPr>
            <a:r>
              <a:rPr lang="en-US" smtClean="0"/>
              <a:t>Copyright © 2012 Pearson Education, Inc. Publishing as Prentice Hall</a:t>
            </a:r>
            <a:endParaRPr lang="en-US" dirty="0"/>
          </a:p>
        </p:txBody>
      </p:sp>
      <p:sp>
        <p:nvSpPr>
          <p:cNvPr id="9" name="Slide Number Placeholder 8"/>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659165" y="6356350"/>
            <a:ext cx="7113235" cy="365125"/>
          </a:xfrm>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pPr>
              <a:defRPr/>
            </a:pPr>
            <a:fld id="{C08AE460-6C33-432D-98AF-D0A31A72975B}" type="slidenum">
              <a:rPr lang="en-US" smtClean="0"/>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Copyright © 2012 Pearson Education, Inc. Publishing as Prentice Hall</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659165" y="6356350"/>
            <a:ext cx="7341835" cy="365125"/>
          </a:xfrm>
        </p:spPr>
        <p:txBody>
          <a:bodyPr/>
          <a:lstStyle/>
          <a:p>
            <a:pPr>
              <a:defRPr/>
            </a:pPr>
            <a:r>
              <a:rPr lang="en-US" dirty="0" smtClean="0"/>
              <a:t>Copyright © 2012 Pearson Education, Inc. Publishing as Prentice Hall</a:t>
            </a:r>
            <a:endParaRPr lang="en-US" dirty="0"/>
          </a:p>
        </p:txBody>
      </p:sp>
      <p:sp>
        <p:nvSpPr>
          <p:cNvPr id="7" name="Slide Number Placeholder 6"/>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659165" y="6356350"/>
            <a:ext cx="7418035" cy="365125"/>
          </a:xfrm>
        </p:spPr>
        <p:txBody>
          <a:bodyPr/>
          <a:lstStyle/>
          <a:p>
            <a:pPr>
              <a:defRPr/>
            </a:pPr>
            <a:r>
              <a:rPr lang="en-US" dirty="0" smtClean="0"/>
              <a:t>Copyright © 2012 Pearson Education, Inc. Publishing as Prentice Hall</a:t>
            </a:r>
            <a:endParaRPr lang="en-US" dirty="0"/>
          </a:p>
        </p:txBody>
      </p:sp>
      <p:sp>
        <p:nvSpPr>
          <p:cNvPr id="7" name="Slide Number Placeholder 6"/>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659165" y="6356350"/>
            <a:ext cx="7341835" cy="365125"/>
          </a:xfrm>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659165" y="6356350"/>
            <a:ext cx="7341835" cy="365125"/>
          </a:xfrm>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410200"/>
            <a:ext cx="7772400" cy="594360"/>
          </a:xfrm>
        </p:spPr>
        <p:txBody>
          <a:bodyPr anchor="b"/>
          <a:lstStyle>
            <a:lvl1pPr algn="ctr">
              <a:defRPr sz="2200" b="1"/>
            </a:lvl1pPr>
          </a:lstStyle>
          <a:p>
            <a:r>
              <a:rPr lang="en-US" smtClean="0"/>
              <a:t>Click to edit Master title style</a:t>
            </a:r>
            <a:endParaRPr lang="en-US" dirty="0"/>
          </a:p>
        </p:txBody>
      </p:sp>
      <p:sp>
        <p:nvSpPr>
          <p:cNvPr id="6" name="Footer Placeholder 5"/>
          <p:cNvSpPr>
            <a:spLocks noGrp="1"/>
          </p:cNvSpPr>
          <p:nvPr>
            <p:ph type="ftr" sz="quarter" idx="11"/>
          </p:nvPr>
        </p:nvSpPr>
        <p:spPr>
          <a:xfrm>
            <a:off x="304800" y="6324600"/>
            <a:ext cx="7848600" cy="365760"/>
          </a:xfrm>
        </p:spPr>
        <p:txBody>
          <a:bodyPr/>
          <a:lstStyle/>
          <a:p>
            <a:pPr>
              <a:defRPr/>
            </a:pPr>
            <a:r>
              <a:rPr lang="en-US" dirty="0" smtClean="0"/>
              <a:t>Copyright © 2012 Pearson Education, Inc. Publishing as Prentice Hall</a:t>
            </a:r>
            <a:endParaRPr lang="en-US" dirty="0"/>
          </a:p>
        </p:txBody>
      </p:sp>
      <p:sp>
        <p:nvSpPr>
          <p:cNvPr id="7" name="Slide Number Placeholder 6"/>
          <p:cNvSpPr>
            <a:spLocks noGrp="1"/>
          </p:cNvSpPr>
          <p:nvPr>
            <p:ph type="sldNum" sz="quarter" idx="12"/>
          </p:nvPr>
        </p:nvSpPr>
        <p:spPr/>
        <p:txBody>
          <a:bodyPr/>
          <a:lstStyle/>
          <a:p>
            <a:pPr>
              <a:defRPr/>
            </a:pPr>
            <a:fld id="{35184BC9-E88D-4E64-AE5A-8E8E8897FE73}" type="slidenum">
              <a:rPr lang="en-US" smtClean="0"/>
              <a:pPr>
                <a:defRPr/>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C20840-A167-4FBD-900D-5FB0E058522D}" type="slidenum">
              <a:rPr lang="en-US"/>
              <a:pPr>
                <a:defRPr/>
              </a:pPr>
              <a:t>‹#›</a:t>
            </a:fld>
            <a:endParaRPr lang="en-US" dirty="0"/>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9" name="Slide Number Placeholder 8"/>
          <p:cNvSpPr>
            <a:spLocks noGrp="1"/>
          </p:cNvSpPr>
          <p:nvPr>
            <p:ph type="sldNum" sz="quarter" idx="11"/>
          </p:nvPr>
        </p:nvSpPr>
        <p:spPr/>
        <p:txBody>
          <a:bodyPr/>
          <a:lstStyle/>
          <a:p>
            <a:pPr>
              <a:defRPr/>
            </a:pPr>
            <a:fld id="{0D3CC13B-E2EF-47BB-B3FF-09D7E675F32E}" type="slidenum">
              <a:rPr lang="en-US" smtClean="0"/>
              <a:pPr>
                <a:defRPr/>
              </a:pPr>
              <a:t>‹#›</a:t>
            </a:fld>
            <a:endParaRPr lang="en-US" dirty="0"/>
          </a:p>
        </p:txBody>
      </p:sp>
      <p:sp>
        <p:nvSpPr>
          <p:cNvPr id="10" name="Footer Placeholder 9"/>
          <p:cNvSpPr>
            <a:spLocks noGrp="1"/>
          </p:cNvSpPr>
          <p:nvPr>
            <p:ph type="ftr" sz="quarter" idx="12"/>
          </p:nvPr>
        </p:nvSpPr>
        <p:spPr>
          <a:xfrm>
            <a:off x="381000" y="6324600"/>
            <a:ext cx="7696200" cy="365760"/>
          </a:xfrm>
        </p:spPr>
        <p:txBody>
          <a:bodyPr/>
          <a:lstStyle/>
          <a:p>
            <a:pPr>
              <a:defRPr/>
            </a:pPr>
            <a:r>
              <a:rPr lang="en-US" dirty="0" smtClean="0"/>
              <a:t>Copyright © 2012 Pearson Education, Inc. Publishing as Prentice Hall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BC2AE529-F438-4BCD-8C30-F4B4DA3443E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4" r:id="rId1"/>
    <p:sldLayoutId id="2147483763" r:id="rId2"/>
    <p:sldLayoutId id="2147483762" r:id="rId3"/>
    <p:sldLayoutId id="2147483761" r:id="rId4"/>
    <p:sldLayoutId id="2147483760" r:id="rId5"/>
    <p:sldLayoutId id="2147483759" r:id="rId6"/>
    <p:sldLayoutId id="2147483758" r:id="rId7"/>
    <p:sldLayoutId id="2147483757" r:id="rId8"/>
    <p:sldLayoutId id="2147483756" r:id="rId9"/>
    <p:sldLayoutId id="2147483755" r:id="rId10"/>
    <p:sldLayoutId id="2147483754" r:id="rId11"/>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0BDF16DF-55C7-405E-B630-101528E3D10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5" r:id="rId1"/>
    <p:sldLayoutId id="2147483774" r:id="rId2"/>
    <p:sldLayoutId id="2147483773" r:id="rId3"/>
    <p:sldLayoutId id="2147483772" r:id="rId4"/>
    <p:sldLayoutId id="2147483771" r:id="rId5"/>
    <p:sldLayoutId id="2147483770" r:id="rId6"/>
    <p:sldLayoutId id="2147483769" r:id="rId7"/>
    <p:sldLayoutId id="2147483768" r:id="rId8"/>
    <p:sldLayoutId id="2147483767" r:id="rId9"/>
    <p:sldLayoutId id="2147483766" r:id="rId10"/>
    <p:sldLayoutId id="2147483765"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8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E3D1E967-BE6C-4613-B5D5-7F48702C2FA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6" r:id="rId1"/>
    <p:sldLayoutId id="2147483785" r:id="rId2"/>
    <p:sldLayoutId id="2147483784" r:id="rId3"/>
    <p:sldLayoutId id="2147483783" r:id="rId4"/>
    <p:sldLayoutId id="2147483782" r:id="rId5"/>
    <p:sldLayoutId id="2147483781" r:id="rId6"/>
    <p:sldLayoutId id="2147483780" r:id="rId7"/>
    <p:sldLayoutId id="2147483779" r:id="rId8"/>
    <p:sldLayoutId id="2147483778" r:id="rId9"/>
    <p:sldLayoutId id="2147483777" r:id="rId10"/>
    <p:sldLayoutId id="2147483776"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1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6FC7868D-58DA-4536-B00F-2A3965CB12B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7" r:id="rId1"/>
    <p:sldLayoutId id="2147483796" r:id="rId2"/>
    <p:sldLayoutId id="2147483795" r:id="rId3"/>
    <p:sldLayoutId id="2147483794" r:id="rId4"/>
    <p:sldLayoutId id="2147483793" r:id="rId5"/>
    <p:sldLayoutId id="2147483792" r:id="rId6"/>
    <p:sldLayoutId id="2147483791" r:id="rId7"/>
    <p:sldLayoutId id="2147483790" r:id="rId8"/>
    <p:sldLayoutId id="2147483789" r:id="rId9"/>
    <p:sldLayoutId id="2147483788" r:id="rId10"/>
    <p:sldLayoutId id="2147483787"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93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93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4CFC36D7-9866-447F-9534-382343A8BC5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8" r:id="rId1"/>
    <p:sldLayoutId id="2147483807" r:id="rId2"/>
    <p:sldLayoutId id="2147483806" r:id="rId3"/>
    <p:sldLayoutId id="2147483805" r:id="rId4"/>
    <p:sldLayoutId id="2147483804" r:id="rId5"/>
    <p:sldLayoutId id="2147483803" r:id="rId6"/>
    <p:sldLayoutId id="2147483802" r:id="rId7"/>
    <p:sldLayoutId id="2147483801" r:id="rId8"/>
    <p:sldLayoutId id="2147483800" r:id="rId9"/>
    <p:sldLayoutId id="2147483799" r:id="rId10"/>
    <p:sldLayoutId id="2147483798"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68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68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E36728FA-F189-4232-822B-572A04F1278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9" r:id="rId1"/>
    <p:sldLayoutId id="2147483818" r:id="rId2"/>
    <p:sldLayoutId id="2147483817" r:id="rId3"/>
    <p:sldLayoutId id="2147483816" r:id="rId4"/>
    <p:sldLayoutId id="2147483815" r:id="rId5"/>
    <p:sldLayoutId id="2147483814" r:id="rId6"/>
    <p:sldLayoutId id="2147483813" r:id="rId7"/>
    <p:sldLayoutId id="2147483812" r:id="rId8"/>
    <p:sldLayoutId id="2147483811" r:id="rId9"/>
    <p:sldLayoutId id="2147483810" r:id="rId10"/>
    <p:sldLayoutId id="2147483809"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39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39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2098B8F3-AEA4-42AA-90E7-84C2CB2A4B3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29" r:id="rId2"/>
    <p:sldLayoutId id="2147483828" r:id="rId3"/>
    <p:sldLayoutId id="2147483827" r:id="rId4"/>
    <p:sldLayoutId id="2147483826" r:id="rId5"/>
    <p:sldLayoutId id="2147483825" r:id="rId6"/>
    <p:sldLayoutId id="2147483824" r:id="rId7"/>
    <p:sldLayoutId id="2147483823" r:id="rId8"/>
    <p:sldLayoutId id="2147483822" r:id="rId9"/>
    <p:sldLayoutId id="2147483821" r:id="rId10"/>
    <p:sldLayoutId id="2147483820"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BC2AE529-F438-4BCD-8C30-F4B4DA3443E6}" type="slidenum">
              <a:rPr lang="en-US" smtClean="0"/>
              <a:pPr>
                <a:defRPr/>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42" r:id="rId12"/>
    <p:sldLayoutId id="2147483843" r:id="rId13"/>
  </p:sldLayoutIdLst>
  <p:hf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8.xml"/><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4.xml"/><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5.xml"/><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9.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4.xml"/><Relationship Id="rId1" Type="http://schemas.openxmlformats.org/officeDocument/2006/relationships/slideLayout" Target="../slideLayouts/slideLayout84.xml"/><Relationship Id="rId4" Type="http://schemas.openxmlformats.org/officeDocument/2006/relationships/image" Target="cid:3287383400_217756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0" y="0"/>
            <a:ext cx="9144000" cy="1614487"/>
          </a:xfrm>
        </p:spPr>
        <p:txBody>
          <a:bodyPr/>
          <a:lstStyle/>
          <a:p>
            <a:pPr algn="ctr"/>
            <a:r>
              <a:rPr lang="en-US" sz="4800" dirty="0" smtClean="0"/>
              <a:t>Computers Are Your Future</a:t>
            </a:r>
            <a:br>
              <a:rPr lang="en-US" sz="4800" dirty="0" smtClean="0"/>
            </a:br>
            <a:r>
              <a:rPr lang="en-US" sz="2800" dirty="0" smtClean="0"/>
              <a:t>Twelfth Edition</a:t>
            </a:r>
          </a:p>
        </p:txBody>
      </p:sp>
      <p:sp>
        <p:nvSpPr>
          <p:cNvPr id="98306" name="Content Placeholder 2"/>
          <p:cNvSpPr>
            <a:spLocks noGrp="1"/>
          </p:cNvSpPr>
          <p:nvPr>
            <p:ph idx="1"/>
          </p:nvPr>
        </p:nvSpPr>
        <p:spPr>
          <a:xfrm>
            <a:off x="685800" y="1981200"/>
            <a:ext cx="7772400" cy="4114800"/>
          </a:xfrm>
        </p:spPr>
        <p:txBody>
          <a:bodyPr/>
          <a:lstStyle/>
          <a:p>
            <a:pPr algn="ctr">
              <a:buFont typeface="Wingdings" pitchFamily="2" charset="2"/>
              <a:buNone/>
            </a:pPr>
            <a:r>
              <a:rPr lang="en-US" dirty="0" smtClean="0"/>
              <a:t>Chapter 2: Inside the System Unit</a:t>
            </a:r>
          </a:p>
          <a:p>
            <a:pPr>
              <a:buFont typeface="Wingdings" pitchFamily="2" charset="2"/>
              <a:buNone/>
            </a:pPr>
            <a:endParaRPr lang="en-US" dirty="0" smtClean="0"/>
          </a:p>
          <a:p>
            <a:pPr>
              <a:buFont typeface="Wingdings" pitchFamily="2" charset="2"/>
              <a:buNone/>
            </a:pPr>
            <a:r>
              <a:rPr lang="en-US" dirty="0" smtClean="0"/>
              <a:t> </a:t>
            </a:r>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p:txBody>
      </p:sp>
      <p:sp>
        <p:nvSpPr>
          <p:cNvPr id="4" name="Footer Placeholder 3"/>
          <p:cNvSpPr>
            <a:spLocks noGrp="1"/>
          </p:cNvSpPr>
          <p:nvPr>
            <p:ph type="ftr" sz="quarter" idx="11"/>
          </p:nvPr>
        </p:nvSpPr>
        <p:spPr/>
        <p:txBody>
          <a:bodyPr/>
          <a:lstStyle/>
          <a:p>
            <a:pPr>
              <a:defRPr/>
            </a:pPr>
            <a:r>
              <a:rPr lang="en-US" dirty="0" smtClean="0"/>
              <a:t>Copyright © 2012 Pearson Education, Inc. Publishing as Prentice Hall</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2590800"/>
            <a:ext cx="3369889" cy="3867149"/>
          </a:xfrm>
          <a:prstGeom prst="rect">
            <a:avLst/>
          </a:prstGeom>
        </p:spPr>
      </p:pic>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xfrm>
            <a:off x="0" y="0"/>
            <a:ext cx="9144000" cy="1600200"/>
          </a:xfrm>
        </p:spPr>
        <p:txBody>
          <a:bodyPr/>
          <a:lstStyle/>
          <a:p>
            <a:pPr eaLnBrk="1" hangingPunct="1"/>
            <a:r>
              <a:rPr lang="en-US" dirty="0" smtClean="0"/>
              <a:t>How Computers </a:t>
            </a:r>
            <a:br>
              <a:rPr lang="en-US" dirty="0" smtClean="0"/>
            </a:br>
            <a:r>
              <a:rPr lang="en-US" dirty="0" smtClean="0"/>
              <a:t>Represent Data</a:t>
            </a:r>
          </a:p>
        </p:txBody>
      </p:sp>
      <p:sp>
        <p:nvSpPr>
          <p:cNvPr id="118786" name="Content Placeholder 6"/>
          <p:cNvSpPr>
            <a:spLocks noGrp="1"/>
          </p:cNvSpPr>
          <p:nvPr>
            <p:ph sz="half" idx="4294967295"/>
          </p:nvPr>
        </p:nvSpPr>
        <p:spPr>
          <a:xfrm>
            <a:off x="762000" y="1981200"/>
            <a:ext cx="7696200" cy="4267200"/>
          </a:xfrm>
          <a:prstGeom prst="rect">
            <a:avLst/>
          </a:prstGeom>
        </p:spPr>
        <p:txBody>
          <a:bodyPr>
            <a:normAutofit lnSpcReduction="10000"/>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Characters</a:t>
            </a:r>
          </a:p>
          <a:p>
            <a:pPr lvl="1">
              <a:spcBef>
                <a:spcPct val="0"/>
              </a:spcBef>
            </a:pPr>
            <a:r>
              <a:rPr lang="en-US" sz="2400" dirty="0" smtClean="0">
                <a:solidFill>
                  <a:schemeClr val="tx1"/>
                </a:solidFill>
                <a:latin typeface="Tahoma" pitchFamily="34" charset="0"/>
                <a:ea typeface="Tahoma" pitchFamily="34" charset="0"/>
                <a:cs typeface="Tahoma" pitchFamily="34" charset="0"/>
              </a:rPr>
              <a:t>Letters, numbers, and symbols—converted into numbers the computer understands</a:t>
            </a:r>
          </a:p>
          <a:p>
            <a:pPr>
              <a:spcBef>
                <a:spcPct val="0"/>
              </a:spcBef>
            </a:pPr>
            <a:r>
              <a:rPr lang="en-US" sz="3600" b="1" dirty="0" smtClean="0">
                <a:solidFill>
                  <a:schemeClr val="tx1"/>
                </a:solidFill>
                <a:latin typeface="Tahoma" pitchFamily="34" charset="0"/>
                <a:ea typeface="Tahoma" pitchFamily="34" charset="0"/>
                <a:cs typeface="Tahoma" pitchFamily="34" charset="0"/>
              </a:rPr>
              <a:t>Character code</a:t>
            </a:r>
          </a:p>
          <a:p>
            <a:pPr lvl="1">
              <a:spcBef>
                <a:spcPct val="0"/>
              </a:spcBef>
            </a:pPr>
            <a:r>
              <a:rPr lang="en-US" sz="2400" dirty="0" smtClean="0">
                <a:solidFill>
                  <a:schemeClr val="tx1"/>
                </a:solidFill>
                <a:latin typeface="Tahoma" pitchFamily="34" charset="0"/>
                <a:ea typeface="Tahoma" pitchFamily="34" charset="0"/>
                <a:cs typeface="Tahoma" pitchFamily="34" charset="0"/>
              </a:rPr>
              <a:t>Performs the conversion</a:t>
            </a:r>
          </a:p>
          <a:p>
            <a:pPr lvl="2"/>
            <a:r>
              <a:rPr lang="en-US" sz="2400" dirty="0" smtClean="0">
                <a:solidFill>
                  <a:schemeClr val="tx1"/>
                </a:solidFill>
                <a:latin typeface="Tahoma" pitchFamily="34" charset="0"/>
                <a:ea typeface="Tahoma" pitchFamily="34" charset="0"/>
                <a:cs typeface="Tahoma" pitchFamily="34" charset="0"/>
              </a:rPr>
              <a:t>American Standard Code for Information Interchange (ASCII)</a:t>
            </a:r>
          </a:p>
          <a:p>
            <a:pPr lvl="2"/>
            <a:r>
              <a:rPr lang="en-US" sz="2400" dirty="0" smtClean="0">
                <a:solidFill>
                  <a:schemeClr val="tx1"/>
                </a:solidFill>
                <a:latin typeface="Tahoma" pitchFamily="34" charset="0"/>
                <a:ea typeface="Tahoma" pitchFamily="34" charset="0"/>
                <a:cs typeface="Tahoma" pitchFamily="34" charset="0"/>
              </a:rPr>
              <a:t>Extended Binary Coded Decimal Interchange Code (EBCDIC)</a:t>
            </a:r>
          </a:p>
          <a:p>
            <a:pPr lvl="2"/>
            <a:r>
              <a:rPr lang="en-US" sz="2400" dirty="0" smtClean="0">
                <a:solidFill>
                  <a:schemeClr val="tx1"/>
                </a:solidFill>
                <a:latin typeface="Tahoma" pitchFamily="34" charset="0"/>
                <a:ea typeface="Tahoma" pitchFamily="34" charset="0"/>
                <a:cs typeface="Tahoma" pitchFamily="34" charset="0"/>
              </a:rPr>
              <a:t>Unicode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a:defRPr/>
            </a:pPr>
            <a:fld id="{ADECFD27-E205-4F2F-9A8F-1FE9A8E016E3}" type="slidenum">
              <a:rPr lang="en-US" smtClean="0"/>
              <a:pPr>
                <a:defRPr/>
              </a:pPr>
              <a:t>10</a:t>
            </a:fld>
            <a:endParaRPr lang="en-US" dirty="0"/>
          </a:p>
        </p:txBody>
      </p:sp>
    </p:spTree>
    <p:extLst>
      <p:ext uri="{BB962C8B-B14F-4D97-AF65-F5344CB8AC3E}">
        <p14:creationId xmlns:p14="http://schemas.microsoft.com/office/powerpoint/2010/main" val="1699704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0" y="0"/>
            <a:ext cx="9144000" cy="1600200"/>
          </a:xfrm>
        </p:spPr>
        <p:txBody>
          <a:bodyPr/>
          <a:lstStyle/>
          <a:p>
            <a:pPr eaLnBrk="1" hangingPunct="1"/>
            <a:r>
              <a:rPr lang="en-US" dirty="0" smtClean="0"/>
              <a:t>Introducing the</a:t>
            </a:r>
            <a:br>
              <a:rPr lang="en-US" dirty="0" smtClean="0"/>
            </a:br>
            <a:r>
              <a:rPr lang="en-US" dirty="0" smtClean="0"/>
              <a:t>System Unit</a:t>
            </a:r>
          </a:p>
        </p:txBody>
      </p:sp>
      <p:sp>
        <p:nvSpPr>
          <p:cNvPr id="120834" name="Content Placeholder 7"/>
          <p:cNvSpPr>
            <a:spLocks noGrp="1"/>
          </p:cNvSpPr>
          <p:nvPr>
            <p:ph idx="1"/>
          </p:nvPr>
        </p:nvSpPr>
        <p:spPr>
          <a:xfrm>
            <a:off x="685800" y="1981200"/>
            <a:ext cx="8269288" cy="41148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System unit</a:t>
            </a:r>
          </a:p>
          <a:p>
            <a:pPr lvl="1"/>
            <a:r>
              <a:rPr lang="en-US" sz="2400" dirty="0" smtClean="0">
                <a:solidFill>
                  <a:schemeClr val="tx1"/>
                </a:solidFill>
                <a:latin typeface="Tahoma" pitchFamily="34" charset="0"/>
                <a:ea typeface="Tahoma" pitchFamily="34" charset="0"/>
                <a:cs typeface="Tahoma" pitchFamily="34" charset="0"/>
              </a:rPr>
              <a:t>Case that contains the major hardware components of a computer</a:t>
            </a:r>
          </a:p>
          <a:p>
            <a:pPr lvl="1"/>
            <a:r>
              <a:rPr lang="en-US" sz="2400" dirty="0" smtClean="0">
                <a:solidFill>
                  <a:schemeClr val="tx1"/>
                </a:solidFill>
                <a:latin typeface="Tahoma" pitchFamily="34" charset="0"/>
                <a:ea typeface="Tahoma" pitchFamily="34" charset="0"/>
                <a:cs typeface="Tahoma" pitchFamily="34" charset="0"/>
              </a:rPr>
              <a:t>Come in different styles</a:t>
            </a:r>
          </a:p>
          <a:p>
            <a:pPr lvl="1"/>
            <a:r>
              <a:rPr lang="en-US" sz="2400" b="1" dirty="0" smtClean="0">
                <a:solidFill>
                  <a:schemeClr val="tx1"/>
                </a:solidFill>
                <a:latin typeface="Tahoma" pitchFamily="34" charset="0"/>
                <a:ea typeface="Tahoma" pitchFamily="34" charset="0"/>
                <a:cs typeface="Tahoma" pitchFamily="34" charset="0"/>
              </a:rPr>
              <a:t>Footprints</a:t>
            </a:r>
          </a:p>
          <a:p>
            <a:pPr lvl="2"/>
            <a:r>
              <a:rPr lang="en-US" sz="2400" dirty="0" smtClean="0">
                <a:solidFill>
                  <a:schemeClr val="tx1"/>
                </a:solidFill>
                <a:latin typeface="Tahoma" pitchFamily="34" charset="0"/>
                <a:ea typeface="Tahoma" pitchFamily="34" charset="0"/>
                <a:cs typeface="Tahoma" pitchFamily="34" charset="0"/>
              </a:rPr>
              <a:t>Amount of space that the unit uses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11</a:t>
            </a:fld>
            <a:endParaRPr kumimoji="0" lang="en-US"/>
          </a:p>
        </p:txBody>
      </p:sp>
    </p:spTree>
    <p:extLst>
      <p:ext uri="{BB962C8B-B14F-4D97-AF65-F5344CB8AC3E}">
        <p14:creationId xmlns:p14="http://schemas.microsoft.com/office/powerpoint/2010/main" val="1668653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a:xfrm>
            <a:off x="0" y="0"/>
            <a:ext cx="9144000" cy="1600200"/>
          </a:xfrm>
        </p:spPr>
        <p:txBody>
          <a:bodyPr/>
          <a:lstStyle/>
          <a:p>
            <a:pPr eaLnBrk="1" hangingPunct="1"/>
            <a:r>
              <a:rPr lang="en-US" dirty="0" smtClean="0"/>
              <a:t>Introducing the</a:t>
            </a:r>
            <a:br>
              <a:rPr lang="en-US" dirty="0" smtClean="0"/>
            </a:br>
            <a:r>
              <a:rPr lang="en-US" dirty="0" smtClean="0"/>
              <a:t>System Unit</a:t>
            </a:r>
          </a:p>
        </p:txBody>
      </p:sp>
      <p:sp>
        <p:nvSpPr>
          <p:cNvPr id="122882" name="Content Placeholder 7"/>
          <p:cNvSpPr>
            <a:spLocks noGrp="1"/>
          </p:cNvSpPr>
          <p:nvPr>
            <p:ph idx="1"/>
          </p:nvPr>
        </p:nvSpPr>
        <p:spPr>
          <a:xfrm>
            <a:off x="685800" y="2017713"/>
            <a:ext cx="8269288" cy="4114800"/>
          </a:xfrm>
        </p:spPr>
        <p:txBody>
          <a:bodyPr>
            <a:normAutofit/>
          </a:bodyPr>
          <a:lstStyle/>
          <a:p>
            <a:r>
              <a:rPr lang="en-US" sz="3600" b="1" dirty="0">
                <a:solidFill>
                  <a:schemeClr val="tx1"/>
                </a:solidFill>
                <a:latin typeface="Tahoma" pitchFamily="34" charset="0"/>
                <a:ea typeface="Tahoma" pitchFamily="34" charset="0"/>
                <a:cs typeface="Tahoma" pitchFamily="34" charset="0"/>
              </a:rPr>
              <a:t>System </a:t>
            </a:r>
            <a:r>
              <a:rPr lang="en-US" sz="3600" b="1" dirty="0" smtClean="0">
                <a:solidFill>
                  <a:schemeClr val="tx1"/>
                </a:solidFill>
                <a:latin typeface="Tahoma" pitchFamily="34" charset="0"/>
                <a:ea typeface="Tahoma" pitchFamily="34" charset="0"/>
                <a:cs typeface="Tahoma" pitchFamily="34" charset="0"/>
              </a:rPr>
              <a:t>unit (</a:t>
            </a:r>
            <a:r>
              <a:rPr lang="en-US" sz="3600" b="1" dirty="0" err="1" smtClean="0">
                <a:solidFill>
                  <a:schemeClr val="tx1"/>
                </a:solidFill>
                <a:latin typeface="Tahoma" pitchFamily="34" charset="0"/>
                <a:ea typeface="Tahoma" pitchFamily="34" charset="0"/>
                <a:cs typeface="Tahoma" pitchFamily="34" charset="0"/>
              </a:rPr>
              <a:t>con’t</a:t>
            </a:r>
            <a:r>
              <a:rPr lang="en-US" sz="3600" b="1" dirty="0" smtClean="0">
                <a:solidFill>
                  <a:schemeClr val="tx1"/>
                </a:solidFill>
                <a:latin typeface="Tahoma" pitchFamily="34" charset="0"/>
                <a:ea typeface="Tahoma" pitchFamily="34" charset="0"/>
                <a:cs typeface="Tahoma" pitchFamily="34" charset="0"/>
              </a:rPr>
              <a:t>.)</a:t>
            </a:r>
            <a:endParaRPr lang="en-US" sz="3600" b="1" dirty="0">
              <a:solidFill>
                <a:schemeClr val="tx1"/>
              </a:solidFill>
              <a:latin typeface="Tahoma" pitchFamily="34" charset="0"/>
              <a:ea typeface="Tahoma" pitchFamily="34" charset="0"/>
              <a:cs typeface="Tahoma" pitchFamily="34" charset="0"/>
            </a:endParaRPr>
          </a:p>
          <a:p>
            <a:pPr lvl="1"/>
            <a:r>
              <a:rPr lang="en-US" sz="2800" dirty="0" smtClean="0">
                <a:solidFill>
                  <a:schemeClr val="tx1"/>
                </a:solidFill>
                <a:latin typeface="Tahoma" pitchFamily="34" charset="0"/>
                <a:ea typeface="Tahoma" pitchFamily="34" charset="0"/>
                <a:cs typeface="Tahoma" pitchFamily="34" charset="0"/>
              </a:rPr>
              <a:t>Some have embedded biometric authentication devices such as fingerprint readers, retina scanners, and face recognition systems to prevent unauthorized access.</a:t>
            </a:r>
          </a:p>
          <a:p>
            <a:pPr lvl="1"/>
            <a:r>
              <a:rPr lang="en-US" sz="2800" b="1" dirty="0" smtClean="0">
                <a:solidFill>
                  <a:schemeClr val="tx1"/>
                </a:solidFill>
                <a:latin typeface="Tahoma" pitchFamily="34" charset="0"/>
                <a:ea typeface="Tahoma" pitchFamily="34" charset="0"/>
                <a:cs typeface="Tahoma" pitchFamily="34" charset="0"/>
              </a:rPr>
              <a:t>Form factor</a:t>
            </a:r>
            <a:r>
              <a:rPr lang="en-US" sz="2800" dirty="0" smtClean="0">
                <a:solidFill>
                  <a:schemeClr val="tx1"/>
                </a:solidFill>
                <a:latin typeface="Tahoma" pitchFamily="34" charset="0"/>
                <a:ea typeface="Tahoma" pitchFamily="34" charset="0"/>
                <a:cs typeface="Tahoma" pitchFamily="34" charset="0"/>
              </a:rPr>
              <a:t>—specifies how the internal components are located within the system unit.</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12</a:t>
            </a:fld>
            <a:endParaRPr kumimoji="0" lang="en-US"/>
          </a:p>
        </p:txBody>
      </p:sp>
    </p:spTree>
    <p:extLst>
      <p:ext uri="{BB962C8B-B14F-4D97-AF65-F5344CB8AC3E}">
        <p14:creationId xmlns:p14="http://schemas.microsoft.com/office/powerpoint/2010/main" val="2027039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0" y="0"/>
            <a:ext cx="9144000" cy="1600200"/>
          </a:xfrm>
        </p:spPr>
        <p:txBody>
          <a:bodyPr/>
          <a:lstStyle/>
          <a:p>
            <a:pPr eaLnBrk="1" hangingPunct="1"/>
            <a:r>
              <a:rPr lang="en-US" dirty="0" smtClean="0"/>
              <a:t>Inside the System Unit</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13</a:t>
            </a:fld>
            <a:endParaRPr kumimoji="0"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600200"/>
            <a:ext cx="7391400" cy="4523200"/>
          </a:xfrm>
          <a:prstGeom prst="rect">
            <a:avLst/>
          </a:prstGeom>
        </p:spPr>
      </p:pic>
    </p:spTree>
    <p:extLst>
      <p:ext uri="{BB962C8B-B14F-4D97-AF65-F5344CB8AC3E}">
        <p14:creationId xmlns:p14="http://schemas.microsoft.com/office/powerpoint/2010/main" val="1352341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Content Placeholder 6"/>
          <p:cNvSpPr>
            <a:spLocks noGrp="1"/>
          </p:cNvSpPr>
          <p:nvPr>
            <p:ph sz="half" idx="4294967295"/>
          </p:nvPr>
        </p:nvSpPr>
        <p:spPr>
          <a:xfrm>
            <a:off x="1295400" y="2667000"/>
            <a:ext cx="3810000" cy="2322513"/>
          </a:xfrm>
          <a:prstGeom prst="rect">
            <a:avLst/>
          </a:prstGeom>
        </p:spPr>
        <p:txBody>
          <a:bodyPr/>
          <a:lstStyle/>
          <a:p>
            <a:pPr>
              <a:spcBef>
                <a:spcPct val="0"/>
              </a:spcBef>
              <a:buClr>
                <a:schemeClr val="tx1">
                  <a:lumMod val="50000"/>
                  <a:lumOff val="50000"/>
                </a:schemeClr>
              </a:buClr>
              <a:buFont typeface="Courier New" pitchFamily="49" charset="0"/>
              <a:buChar char="o"/>
            </a:pPr>
            <a:r>
              <a:rPr lang="en-US" dirty="0" smtClean="0">
                <a:solidFill>
                  <a:schemeClr val="tx1"/>
                </a:solidFill>
                <a:latin typeface="Tahoma" pitchFamily="34" charset="0"/>
                <a:ea typeface="Tahoma" pitchFamily="34" charset="0"/>
                <a:cs typeface="Tahoma" pitchFamily="34" charset="0"/>
              </a:rPr>
              <a:t>Motherboard</a:t>
            </a:r>
          </a:p>
          <a:p>
            <a:pPr>
              <a:spcBef>
                <a:spcPct val="0"/>
              </a:spcBef>
              <a:buClr>
                <a:schemeClr val="tx1">
                  <a:lumMod val="50000"/>
                  <a:lumOff val="50000"/>
                </a:schemeClr>
              </a:buClr>
              <a:buFont typeface="Courier New" pitchFamily="49" charset="0"/>
              <a:buChar char="o"/>
            </a:pPr>
            <a:r>
              <a:rPr lang="en-US" dirty="0" smtClean="0">
                <a:solidFill>
                  <a:schemeClr val="tx1"/>
                </a:solidFill>
                <a:latin typeface="Tahoma" pitchFamily="34" charset="0"/>
                <a:ea typeface="Tahoma" pitchFamily="34" charset="0"/>
                <a:cs typeface="Tahoma" pitchFamily="34" charset="0"/>
              </a:rPr>
              <a:t>CPU</a:t>
            </a:r>
          </a:p>
          <a:p>
            <a:pPr>
              <a:spcBef>
                <a:spcPct val="0"/>
              </a:spcBef>
              <a:buClr>
                <a:schemeClr val="tx1">
                  <a:lumMod val="50000"/>
                  <a:lumOff val="50000"/>
                </a:schemeClr>
              </a:buClr>
              <a:buFont typeface="Courier New" pitchFamily="49" charset="0"/>
              <a:buChar char="o"/>
            </a:pPr>
            <a:r>
              <a:rPr lang="en-US" dirty="0" smtClean="0">
                <a:solidFill>
                  <a:schemeClr val="tx1"/>
                </a:solidFill>
                <a:latin typeface="Tahoma" pitchFamily="34" charset="0"/>
                <a:ea typeface="Tahoma" pitchFamily="34" charset="0"/>
                <a:cs typeface="Tahoma" pitchFamily="34" charset="0"/>
              </a:rPr>
              <a:t>Power supply</a:t>
            </a:r>
          </a:p>
          <a:p>
            <a:pPr>
              <a:spcBef>
                <a:spcPct val="0"/>
              </a:spcBef>
              <a:buClr>
                <a:schemeClr val="tx1">
                  <a:lumMod val="50000"/>
                  <a:lumOff val="50000"/>
                </a:schemeClr>
              </a:buClr>
              <a:buFont typeface="Courier New" pitchFamily="49" charset="0"/>
              <a:buChar char="o"/>
            </a:pPr>
            <a:r>
              <a:rPr lang="en-US" dirty="0" smtClean="0">
                <a:solidFill>
                  <a:schemeClr val="tx1"/>
                </a:solidFill>
                <a:latin typeface="Tahoma" pitchFamily="34" charset="0"/>
                <a:ea typeface="Tahoma" pitchFamily="34" charset="0"/>
                <a:cs typeface="Tahoma" pitchFamily="34" charset="0"/>
              </a:rPr>
              <a:t>Cooling fan</a:t>
            </a:r>
          </a:p>
        </p:txBody>
      </p:sp>
      <p:sp>
        <p:nvSpPr>
          <p:cNvPr id="126978" name="Content Placeholder 5"/>
          <p:cNvSpPr>
            <a:spLocks noGrp="1"/>
          </p:cNvSpPr>
          <p:nvPr>
            <p:ph sz="half" idx="2"/>
          </p:nvPr>
        </p:nvSpPr>
        <p:spPr>
          <a:xfrm>
            <a:off x="4343400" y="2667000"/>
            <a:ext cx="3810000" cy="2322513"/>
          </a:xfrm>
        </p:spPr>
        <p:txBody>
          <a:bodyPr/>
          <a:lstStyle/>
          <a:p>
            <a:pPr>
              <a:spcBef>
                <a:spcPct val="0"/>
              </a:spcBef>
              <a:buClr>
                <a:schemeClr val="tx1">
                  <a:lumMod val="50000"/>
                  <a:lumOff val="50000"/>
                </a:schemeClr>
              </a:buClr>
              <a:buFont typeface="Courier New" pitchFamily="49" charset="0"/>
              <a:buChar char="o"/>
            </a:pPr>
            <a:r>
              <a:rPr lang="en-US" dirty="0" smtClean="0">
                <a:solidFill>
                  <a:schemeClr val="tx1"/>
                </a:solidFill>
                <a:latin typeface="Tahoma" pitchFamily="34" charset="0"/>
                <a:ea typeface="Tahoma" pitchFamily="34" charset="0"/>
                <a:cs typeface="Tahoma" pitchFamily="34" charset="0"/>
              </a:rPr>
              <a:t>Internal speaker</a:t>
            </a:r>
          </a:p>
          <a:p>
            <a:pPr>
              <a:spcBef>
                <a:spcPct val="0"/>
              </a:spcBef>
              <a:buClr>
                <a:schemeClr val="tx1">
                  <a:lumMod val="50000"/>
                  <a:lumOff val="50000"/>
                </a:schemeClr>
              </a:buClr>
              <a:buFont typeface="Courier New" pitchFamily="49" charset="0"/>
              <a:buChar char="o"/>
            </a:pPr>
            <a:r>
              <a:rPr lang="en-US" dirty="0" smtClean="0">
                <a:solidFill>
                  <a:schemeClr val="tx1"/>
                </a:solidFill>
                <a:latin typeface="Tahoma" pitchFamily="34" charset="0"/>
                <a:ea typeface="Tahoma" pitchFamily="34" charset="0"/>
                <a:cs typeface="Tahoma" pitchFamily="34" charset="0"/>
              </a:rPr>
              <a:t>Drive bays</a:t>
            </a:r>
          </a:p>
          <a:p>
            <a:pPr>
              <a:spcBef>
                <a:spcPct val="0"/>
              </a:spcBef>
              <a:buClr>
                <a:schemeClr val="tx1">
                  <a:lumMod val="50000"/>
                  <a:lumOff val="50000"/>
                </a:schemeClr>
              </a:buClr>
              <a:buFont typeface="Courier New" pitchFamily="49" charset="0"/>
              <a:buChar char="o"/>
            </a:pPr>
            <a:r>
              <a:rPr lang="en-US" dirty="0" smtClean="0">
                <a:solidFill>
                  <a:schemeClr val="tx1"/>
                </a:solidFill>
                <a:latin typeface="Tahoma" pitchFamily="34" charset="0"/>
                <a:ea typeface="Tahoma" pitchFamily="34" charset="0"/>
                <a:cs typeface="Tahoma" pitchFamily="34" charset="0"/>
              </a:rPr>
              <a:t>Expansion slots</a:t>
            </a:r>
          </a:p>
          <a:p>
            <a:endParaRPr lang="en-US" dirty="0" smtClean="0"/>
          </a:p>
        </p:txBody>
      </p:sp>
      <p:sp>
        <p:nvSpPr>
          <p:cNvPr id="124934" name="TextBox 6"/>
          <p:cNvSpPr txBox="1">
            <a:spLocks noChangeArrowheads="1"/>
          </p:cNvSpPr>
          <p:nvPr/>
        </p:nvSpPr>
        <p:spPr bwMode="auto">
          <a:xfrm>
            <a:off x="762000" y="2057400"/>
            <a:ext cx="7239000" cy="646331"/>
          </a:xfrm>
          <a:prstGeom prst="rect">
            <a:avLst/>
          </a:prstGeom>
          <a:noFill/>
          <a:ln w="9525">
            <a:noFill/>
            <a:miter lim="800000"/>
            <a:headEnd/>
            <a:tailEnd/>
          </a:ln>
        </p:spPr>
        <p:txBody>
          <a:bodyPr>
            <a:spAutoFit/>
          </a:bodyPr>
          <a:lstStyle/>
          <a:p>
            <a:pPr marL="457200" indent="-457200" eaLnBrk="0" hangingPunct="0">
              <a:spcBef>
                <a:spcPct val="20000"/>
              </a:spcBef>
              <a:buClr>
                <a:schemeClr val="tx1">
                  <a:lumMod val="50000"/>
                  <a:lumOff val="50000"/>
                </a:schemeClr>
              </a:buClr>
              <a:buSzPct val="100000"/>
              <a:buFont typeface="Arial" pitchFamily="34" charset="0"/>
              <a:buChar char="•"/>
              <a:defRPr/>
            </a:pPr>
            <a:r>
              <a:rPr lang="en-US" sz="3600" dirty="0">
                <a:latin typeface="Tahoma" pitchFamily="34" charset="0"/>
                <a:ea typeface="Tahoma" pitchFamily="34" charset="0"/>
                <a:cs typeface="Tahoma" pitchFamily="34" charset="0"/>
              </a:rPr>
              <a:t>System unit main components</a:t>
            </a:r>
          </a:p>
        </p:txBody>
      </p:sp>
      <p:sp>
        <p:nvSpPr>
          <p:cNvPr id="126982" name="Title 1"/>
          <p:cNvSpPr>
            <a:spLocks noGrp="1"/>
          </p:cNvSpPr>
          <p:nvPr>
            <p:ph type="title"/>
          </p:nvPr>
        </p:nvSpPr>
        <p:spPr>
          <a:xfrm>
            <a:off x="0" y="0"/>
            <a:ext cx="9144000" cy="1600200"/>
          </a:xfrm>
        </p:spPr>
        <p:txBody>
          <a:bodyPr/>
          <a:lstStyle/>
          <a:p>
            <a:pPr eaLnBrk="1" hangingPunct="1"/>
            <a:r>
              <a:rPr lang="en-US" dirty="0" smtClean="0"/>
              <a:t>Inside the System Unit</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a:defRPr/>
            </a:pPr>
            <a:fld id="{ADECFD27-E205-4F2F-9A8F-1FE9A8E016E3}" type="slidenum">
              <a:rPr lang="en-US" smtClean="0"/>
              <a:pPr>
                <a:defRPr/>
              </a:pPr>
              <a:t>14</a:t>
            </a:fld>
            <a:endParaRPr lang="en-US" dirty="0"/>
          </a:p>
        </p:txBody>
      </p:sp>
    </p:spTree>
    <p:extLst>
      <p:ext uri="{BB962C8B-B14F-4D97-AF65-F5344CB8AC3E}">
        <p14:creationId xmlns:p14="http://schemas.microsoft.com/office/powerpoint/2010/main" val="2704611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a:xfrm>
            <a:off x="0" y="0"/>
            <a:ext cx="9144000" cy="1600200"/>
          </a:xfrm>
        </p:spPr>
        <p:txBody>
          <a:bodyPr/>
          <a:lstStyle/>
          <a:p>
            <a:pPr eaLnBrk="1" hangingPunct="1"/>
            <a:r>
              <a:rPr lang="en-US" dirty="0" smtClean="0"/>
              <a:t>Inside the System Unit</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15</a:t>
            </a:fld>
            <a:endParaRPr kumimoji="0"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828799"/>
            <a:ext cx="7848600" cy="4081973"/>
          </a:xfrm>
          <a:prstGeom prst="rect">
            <a:avLst/>
          </a:prstGeom>
        </p:spPr>
      </p:pic>
    </p:spTree>
    <p:extLst>
      <p:ext uri="{BB962C8B-B14F-4D97-AF65-F5344CB8AC3E}">
        <p14:creationId xmlns:p14="http://schemas.microsoft.com/office/powerpoint/2010/main" val="2572604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0999" y="1828799"/>
            <a:ext cx="8252295" cy="3886201"/>
          </a:xfrm>
        </p:spPr>
      </p:pic>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16</a:t>
            </a:fld>
            <a:endParaRPr kumimoji="0" lang="en-US"/>
          </a:p>
        </p:txBody>
      </p:sp>
      <p:sp>
        <p:nvSpPr>
          <p:cNvPr id="6" name="Title 1"/>
          <p:cNvSpPr>
            <a:spLocks noGrp="1"/>
          </p:cNvSpPr>
          <p:nvPr>
            <p:ph type="title"/>
          </p:nvPr>
        </p:nvSpPr>
        <p:spPr/>
        <p:txBody>
          <a:bodyPr/>
          <a:lstStyle/>
          <a:p>
            <a:pPr eaLnBrk="1" hangingPunct="1"/>
            <a:r>
              <a:rPr lang="en-US" dirty="0" smtClean="0"/>
              <a:t>Inside the System Unit</a:t>
            </a:r>
          </a:p>
        </p:txBody>
      </p:sp>
    </p:spTree>
    <p:extLst>
      <p:ext uri="{BB962C8B-B14F-4D97-AF65-F5344CB8AC3E}">
        <p14:creationId xmlns:p14="http://schemas.microsoft.com/office/powerpoint/2010/main" val="3771193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17</a:t>
            </a:fld>
            <a:endParaRPr kumimoji="0" lang="en-US"/>
          </a:p>
        </p:txBody>
      </p:sp>
      <p:sp>
        <p:nvSpPr>
          <p:cNvPr id="15" name="Title 1"/>
          <p:cNvSpPr>
            <a:spLocks noGrp="1"/>
          </p:cNvSpPr>
          <p:nvPr>
            <p:ph type="title"/>
          </p:nvPr>
        </p:nvSpPr>
        <p:spPr>
          <a:xfrm>
            <a:off x="0" y="0"/>
            <a:ext cx="9144000" cy="1600200"/>
          </a:xfrm>
        </p:spPr>
        <p:txBody>
          <a:bodyPr/>
          <a:lstStyle/>
          <a:p>
            <a:pPr eaLnBrk="1" hangingPunct="1"/>
            <a:r>
              <a:rPr lang="en-US" dirty="0" smtClean="0"/>
              <a:t>What’s on the</a:t>
            </a:r>
            <a:br>
              <a:rPr lang="en-US" dirty="0" smtClean="0"/>
            </a:br>
            <a:r>
              <a:rPr lang="en-US" dirty="0" smtClean="0"/>
              <a:t>Motherboard?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524000"/>
            <a:ext cx="6019800" cy="4919248"/>
          </a:xfrm>
          <a:prstGeom prst="rect">
            <a:avLst/>
          </a:prstGeom>
        </p:spPr>
      </p:pic>
    </p:spTree>
    <p:extLst>
      <p:ext uri="{BB962C8B-B14F-4D97-AF65-F5344CB8AC3E}">
        <p14:creationId xmlns:p14="http://schemas.microsoft.com/office/powerpoint/2010/main" val="1891920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Content Placeholder 6"/>
          <p:cNvSpPr>
            <a:spLocks noGrp="1"/>
          </p:cNvSpPr>
          <p:nvPr>
            <p:ph sz="half" idx="4294967295"/>
          </p:nvPr>
        </p:nvSpPr>
        <p:spPr>
          <a:xfrm>
            <a:off x="762000" y="1981200"/>
            <a:ext cx="7772400" cy="4343400"/>
          </a:xfrm>
          <a:prstGeom prst="rect">
            <a:avLst/>
          </a:prstGeom>
        </p:spPr>
        <p:txBody>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Motherboard</a:t>
            </a:r>
          </a:p>
          <a:p>
            <a:pPr lvl="1">
              <a:spcBef>
                <a:spcPct val="0"/>
              </a:spcBef>
            </a:pPr>
            <a:r>
              <a:rPr lang="en-US" sz="2400" dirty="0" smtClean="0">
                <a:solidFill>
                  <a:schemeClr val="tx1"/>
                </a:solidFill>
                <a:latin typeface="Tahoma" pitchFamily="34" charset="0"/>
                <a:ea typeface="Tahoma" pitchFamily="34" charset="0"/>
                <a:cs typeface="Tahoma" pitchFamily="34" charset="0"/>
              </a:rPr>
              <a:t>Printed circuit board that contains the electrical circuitry for the computer</a:t>
            </a:r>
          </a:p>
          <a:p>
            <a:pPr lvl="1">
              <a:spcBef>
                <a:spcPct val="0"/>
              </a:spcBef>
            </a:pPr>
            <a:r>
              <a:rPr lang="en-US" sz="2400" dirty="0" smtClean="0">
                <a:solidFill>
                  <a:schemeClr val="tx1"/>
                </a:solidFill>
                <a:latin typeface="Tahoma" pitchFamily="34" charset="0"/>
                <a:ea typeface="Tahoma" pitchFamily="34" charset="0"/>
                <a:cs typeface="Tahoma" pitchFamily="34" charset="0"/>
              </a:rPr>
              <a:t>The majority of parts found on the motherboard are </a:t>
            </a:r>
            <a:r>
              <a:rPr lang="en-US" sz="2400" b="1" dirty="0" smtClean="0">
                <a:solidFill>
                  <a:schemeClr val="tx1"/>
                </a:solidFill>
                <a:latin typeface="Tahoma" pitchFamily="34" charset="0"/>
                <a:ea typeface="Tahoma" pitchFamily="34" charset="0"/>
                <a:cs typeface="Tahoma" pitchFamily="34" charset="0"/>
              </a:rPr>
              <a:t>integrated circuits</a:t>
            </a:r>
            <a:r>
              <a:rPr lang="en-US" sz="2400" dirty="0" smtClean="0">
                <a:solidFill>
                  <a:schemeClr val="tx1"/>
                </a:solidFill>
                <a:latin typeface="Tahoma" pitchFamily="34" charset="0"/>
                <a:ea typeface="Tahoma" pitchFamily="34" charset="0"/>
                <a:cs typeface="Tahoma" pitchFamily="34" charset="0"/>
              </a:rPr>
              <a:t>.</a:t>
            </a:r>
          </a:p>
          <a:p>
            <a:pPr lvl="2">
              <a:spcBef>
                <a:spcPct val="0"/>
              </a:spcBef>
            </a:pPr>
            <a:r>
              <a:rPr lang="en-US" sz="2400" dirty="0" smtClean="0">
                <a:solidFill>
                  <a:schemeClr val="tx1"/>
                </a:solidFill>
                <a:latin typeface="Tahoma" pitchFamily="34" charset="0"/>
                <a:ea typeface="Tahoma" pitchFamily="34" charset="0"/>
                <a:cs typeface="Tahoma" pitchFamily="34" charset="0"/>
              </a:rPr>
              <a:t>Includes millions of </a:t>
            </a:r>
            <a:r>
              <a:rPr lang="en-US" sz="2400" b="1" dirty="0" smtClean="0">
                <a:solidFill>
                  <a:schemeClr val="tx1"/>
                </a:solidFill>
                <a:latin typeface="Tahoma" pitchFamily="34" charset="0"/>
                <a:ea typeface="Tahoma" pitchFamily="34" charset="0"/>
                <a:cs typeface="Tahoma" pitchFamily="34" charset="0"/>
              </a:rPr>
              <a:t>transistors</a:t>
            </a:r>
            <a:r>
              <a:rPr lang="en-US" sz="2400" dirty="0" smtClean="0">
                <a:solidFill>
                  <a:schemeClr val="tx1"/>
                </a:solidFill>
                <a:latin typeface="Tahoma" pitchFamily="34" charset="0"/>
                <a:ea typeface="Tahoma" pitchFamily="34" charset="0"/>
                <a:cs typeface="Tahoma" pitchFamily="34" charset="0"/>
              </a:rPr>
              <a:t> and carries electrical current</a:t>
            </a:r>
          </a:p>
          <a:p>
            <a:pPr lvl="3">
              <a:spcBef>
                <a:spcPct val="0"/>
              </a:spcBef>
            </a:pPr>
            <a:r>
              <a:rPr lang="en-US" sz="2000" dirty="0" smtClean="0">
                <a:solidFill>
                  <a:schemeClr val="tx1"/>
                </a:solidFill>
                <a:latin typeface="Tahoma" pitchFamily="34" charset="0"/>
                <a:ea typeface="Tahoma" pitchFamily="34" charset="0"/>
                <a:cs typeface="Tahoma" pitchFamily="34" charset="0"/>
              </a:rPr>
              <a:t>A switch that is able to control the electrical signal flow to the circuit</a:t>
            </a:r>
          </a:p>
          <a:p>
            <a:pPr lvl="1">
              <a:spcBef>
                <a:spcPct val="0"/>
              </a:spcBef>
            </a:pPr>
            <a:endParaRPr lang="en-US" dirty="0" smtClean="0"/>
          </a:p>
          <a:p>
            <a:pPr lvl="1">
              <a:spcBef>
                <a:spcPct val="0"/>
              </a:spcBef>
            </a:pPr>
            <a:endParaRPr lang="en-US" dirty="0" smtClean="0"/>
          </a:p>
        </p:txBody>
      </p:sp>
      <p:sp>
        <p:nvSpPr>
          <p:cNvPr id="133124" name="Title 1"/>
          <p:cNvSpPr>
            <a:spLocks noGrp="1"/>
          </p:cNvSpPr>
          <p:nvPr>
            <p:ph type="title"/>
          </p:nvPr>
        </p:nvSpPr>
        <p:spPr>
          <a:xfrm>
            <a:off x="0" y="0"/>
            <a:ext cx="9144000" cy="1600200"/>
          </a:xfrm>
        </p:spPr>
        <p:txBody>
          <a:bodyPr/>
          <a:lstStyle/>
          <a:p>
            <a:pPr eaLnBrk="1" hangingPunct="1"/>
            <a:r>
              <a:rPr lang="en-US" dirty="0" smtClean="0"/>
              <a:t>What’s on the</a:t>
            </a:r>
            <a:br>
              <a:rPr lang="en-US" dirty="0" smtClean="0"/>
            </a:br>
            <a:r>
              <a:rPr lang="en-US" dirty="0" smtClean="0"/>
              <a:t>Motherboard?</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a:defRPr/>
            </a:pPr>
            <a:fld id="{ADECFD27-E205-4F2F-9A8F-1FE9A8E016E3}" type="slidenum">
              <a:rPr lang="en-US" smtClean="0"/>
              <a:pPr>
                <a:defRPr/>
              </a:pPr>
              <a:t>18</a:t>
            </a:fld>
            <a:endParaRPr lang="en-US" dirty="0"/>
          </a:p>
        </p:txBody>
      </p:sp>
    </p:spTree>
    <p:extLst>
      <p:ext uri="{BB962C8B-B14F-4D97-AF65-F5344CB8AC3E}">
        <p14:creationId xmlns:p14="http://schemas.microsoft.com/office/powerpoint/2010/main" val="2528853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a:xfrm>
            <a:off x="0" y="0"/>
            <a:ext cx="9144000" cy="1600200"/>
          </a:xfrm>
        </p:spPr>
        <p:txBody>
          <a:bodyPr/>
          <a:lstStyle/>
          <a:p>
            <a:pPr eaLnBrk="1" hangingPunct="1"/>
            <a:r>
              <a:rPr lang="en-US" dirty="0" smtClean="0"/>
              <a:t>What’s on the</a:t>
            </a:r>
            <a:br>
              <a:rPr lang="en-US" dirty="0" smtClean="0"/>
            </a:br>
            <a:r>
              <a:rPr lang="en-US" dirty="0" smtClean="0"/>
              <a:t>Motherboard?</a:t>
            </a:r>
          </a:p>
        </p:txBody>
      </p:sp>
      <p:sp>
        <p:nvSpPr>
          <p:cNvPr id="135170" name="Content Placeholder 8"/>
          <p:cNvSpPr>
            <a:spLocks noGrp="1"/>
          </p:cNvSpPr>
          <p:nvPr>
            <p:ph sz="half" idx="4294967295"/>
          </p:nvPr>
        </p:nvSpPr>
        <p:spPr>
          <a:xfrm>
            <a:off x="762000" y="1905000"/>
            <a:ext cx="7543800" cy="2743200"/>
          </a:xfrm>
          <a:prstGeom prst="rect">
            <a:avLst/>
          </a:prstGeom>
        </p:spPr>
        <p:txBody>
          <a:bodyPr>
            <a:noAutofit/>
          </a:bodyPr>
          <a:lstStyle/>
          <a:p>
            <a:r>
              <a:rPr lang="en-US" sz="3600" b="1" dirty="0" smtClean="0">
                <a:solidFill>
                  <a:schemeClr val="tx1"/>
                </a:solidFill>
                <a:latin typeface="Tahoma" pitchFamily="34" charset="0"/>
                <a:ea typeface="Tahoma" pitchFamily="34" charset="0"/>
                <a:cs typeface="Tahoma" pitchFamily="34" charset="0"/>
              </a:rPr>
              <a:t>Central </a:t>
            </a:r>
            <a:r>
              <a:rPr lang="en-US" sz="3600" b="1" dirty="0">
                <a:solidFill>
                  <a:schemeClr val="tx1"/>
                </a:solidFill>
                <a:latin typeface="Tahoma" pitchFamily="34" charset="0"/>
                <a:ea typeface="Tahoma" pitchFamily="34" charset="0"/>
                <a:cs typeface="Tahoma" pitchFamily="34" charset="0"/>
              </a:rPr>
              <a:t>processing unit (</a:t>
            </a:r>
            <a:r>
              <a:rPr lang="en-US" sz="3600" b="1" dirty="0" smtClean="0">
                <a:solidFill>
                  <a:schemeClr val="tx1"/>
                </a:solidFill>
                <a:latin typeface="Tahoma" pitchFamily="34" charset="0"/>
                <a:ea typeface="Tahoma" pitchFamily="34" charset="0"/>
                <a:cs typeface="Tahoma" pitchFamily="34" charset="0"/>
              </a:rPr>
              <a:t>CPU)</a:t>
            </a:r>
          </a:p>
          <a:p>
            <a:pPr lvl="1"/>
            <a:r>
              <a:rPr lang="en-US" sz="2400" dirty="0" smtClean="0">
                <a:solidFill>
                  <a:schemeClr val="tx1"/>
                </a:solidFill>
                <a:latin typeface="Tahoma" pitchFamily="34" charset="0"/>
                <a:ea typeface="Tahoma" pitchFamily="34" charset="0"/>
                <a:cs typeface="Tahoma" pitchFamily="34" charset="0"/>
              </a:rPr>
              <a:t>Integrated circuit chip that processes electronic signals</a:t>
            </a:r>
          </a:p>
          <a:p>
            <a:pPr lvl="1"/>
            <a:r>
              <a:rPr lang="en-US" sz="2400" dirty="0" smtClean="0">
                <a:solidFill>
                  <a:schemeClr val="tx1"/>
                </a:solidFill>
                <a:latin typeface="Tahoma" pitchFamily="34" charset="0"/>
                <a:ea typeface="Tahoma" pitchFamily="34" charset="0"/>
                <a:cs typeface="Tahoma" pitchFamily="34" charset="0"/>
              </a:rPr>
              <a:t>Also known as a microprocessor or processor</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a:defRPr/>
            </a:pPr>
            <a:fld id="{ADECFD27-E205-4F2F-9A8F-1FE9A8E016E3}" type="slidenum">
              <a:rPr lang="en-US" smtClean="0"/>
              <a:pPr>
                <a:defRPr/>
              </a:pPr>
              <a:t>19</a:t>
            </a:fld>
            <a:endParaRPr lang="en-US" dirty="0"/>
          </a:p>
        </p:txBody>
      </p:sp>
    </p:spTree>
    <p:extLst>
      <p:ext uri="{BB962C8B-B14F-4D97-AF65-F5344CB8AC3E}">
        <p14:creationId xmlns:p14="http://schemas.microsoft.com/office/powerpoint/2010/main" val="1449632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a:xfrm>
            <a:off x="0" y="0"/>
            <a:ext cx="9144000" cy="1600200"/>
          </a:xfrm>
        </p:spPr>
        <p:txBody>
          <a:bodyPr/>
          <a:lstStyle/>
          <a:p>
            <a:pPr eaLnBrk="1" hangingPunct="1"/>
            <a:r>
              <a:rPr lang="en-US" dirty="0" smtClean="0"/>
              <a:t>Inside the</a:t>
            </a:r>
            <a:br>
              <a:rPr lang="en-US" dirty="0" smtClean="0"/>
            </a:br>
            <a:r>
              <a:rPr lang="en-US" dirty="0" smtClean="0"/>
              <a:t>Computer System</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a:t>
            </a:fld>
            <a:endParaRPr kumimoji="0"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662752"/>
            <a:ext cx="5181600" cy="4465674"/>
          </a:xfrm>
          <a:prstGeom prst="rect">
            <a:avLst/>
          </a:prstGeom>
        </p:spPr>
      </p:pic>
    </p:spTree>
    <p:extLst>
      <p:ext uri="{BB962C8B-B14F-4D97-AF65-F5344CB8AC3E}">
        <p14:creationId xmlns:p14="http://schemas.microsoft.com/office/powerpoint/2010/main" val="41048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a:xfrm>
            <a:off x="0" y="0"/>
            <a:ext cx="9144000" cy="1600200"/>
          </a:xfrm>
        </p:spPr>
        <p:txBody>
          <a:bodyPr/>
          <a:lstStyle/>
          <a:p>
            <a:pPr eaLnBrk="1" hangingPunct="1"/>
            <a:r>
              <a:rPr lang="en-US" dirty="0" smtClean="0"/>
              <a:t>What’s on the</a:t>
            </a:r>
            <a:br>
              <a:rPr lang="en-US" dirty="0" smtClean="0"/>
            </a:br>
            <a:r>
              <a:rPr lang="en-US" dirty="0" smtClean="0"/>
              <a:t>Motherboard?</a:t>
            </a:r>
          </a:p>
        </p:txBody>
      </p:sp>
      <p:sp>
        <p:nvSpPr>
          <p:cNvPr id="137218" name="Content Placeholder 7"/>
          <p:cNvSpPr>
            <a:spLocks noGrp="1"/>
          </p:cNvSpPr>
          <p:nvPr>
            <p:ph idx="1"/>
          </p:nvPr>
        </p:nvSpPr>
        <p:spPr>
          <a:xfrm>
            <a:off x="762000" y="1905000"/>
            <a:ext cx="7772400" cy="4114800"/>
          </a:xfrm>
        </p:spPr>
        <p:txBody>
          <a:bodyPr/>
          <a:lstStyle/>
          <a:p>
            <a:r>
              <a:rPr lang="en-US" sz="3600" b="1" dirty="0" smtClean="0">
                <a:solidFill>
                  <a:schemeClr val="tx1"/>
                </a:solidFill>
                <a:latin typeface="Tahoma" pitchFamily="34" charset="0"/>
                <a:ea typeface="Tahoma" pitchFamily="34" charset="0"/>
                <a:cs typeface="Tahoma" pitchFamily="34" charset="0"/>
              </a:rPr>
              <a:t>CPU (</a:t>
            </a:r>
            <a:r>
              <a:rPr lang="en-US" sz="3600" b="1" dirty="0" err="1" smtClean="0">
                <a:solidFill>
                  <a:schemeClr val="tx1"/>
                </a:solidFill>
                <a:latin typeface="Tahoma" pitchFamily="34" charset="0"/>
                <a:ea typeface="Tahoma" pitchFamily="34" charset="0"/>
                <a:cs typeface="Tahoma" pitchFamily="34" charset="0"/>
              </a:rPr>
              <a:t>con’t</a:t>
            </a:r>
            <a:r>
              <a:rPr lang="en-US" sz="3600" b="1" dirty="0" smtClean="0">
                <a:solidFill>
                  <a:schemeClr val="tx1"/>
                </a:solidFill>
                <a:latin typeface="Tahoma" pitchFamily="34" charset="0"/>
                <a:ea typeface="Tahoma" pitchFamily="34" charset="0"/>
                <a:cs typeface="Tahoma" pitchFamily="34" charset="0"/>
              </a:rPr>
              <a:t>.)</a:t>
            </a:r>
          </a:p>
          <a:p>
            <a:pPr lvl="1"/>
            <a:r>
              <a:rPr lang="en-US" sz="2400" dirty="0" smtClean="0">
                <a:solidFill>
                  <a:schemeClr val="tx1"/>
                </a:solidFill>
                <a:latin typeface="Tahoma" pitchFamily="34" charset="0"/>
                <a:ea typeface="Tahoma" pitchFamily="34" charset="0"/>
                <a:cs typeface="Tahoma" pitchFamily="34" charset="0"/>
              </a:rPr>
              <a:t>Is usually covered by a </a:t>
            </a:r>
            <a:r>
              <a:rPr lang="en-US" sz="2400" b="1" dirty="0" smtClean="0">
                <a:solidFill>
                  <a:schemeClr val="tx1"/>
                </a:solidFill>
                <a:latin typeface="Tahoma" pitchFamily="34" charset="0"/>
                <a:ea typeface="Tahoma" pitchFamily="34" charset="0"/>
                <a:cs typeface="Tahoma" pitchFamily="34" charset="0"/>
              </a:rPr>
              <a:t>heat sink</a:t>
            </a:r>
          </a:p>
          <a:p>
            <a:pPr lvl="2"/>
            <a:r>
              <a:rPr lang="en-US" sz="2400" dirty="0" smtClean="0">
                <a:solidFill>
                  <a:schemeClr val="tx1"/>
                </a:solidFill>
                <a:latin typeface="Tahoma" pitchFamily="34" charset="0"/>
                <a:ea typeface="Tahoma" pitchFamily="34" charset="0"/>
                <a:cs typeface="Tahoma" pitchFamily="34" charset="0"/>
              </a:rPr>
              <a:t>A heat-dissipating component that drains heat from the chip</a:t>
            </a:r>
          </a:p>
          <a:p>
            <a:pPr lvl="1"/>
            <a:r>
              <a:rPr lang="en-US" sz="2400" b="1" dirty="0" smtClean="0">
                <a:solidFill>
                  <a:schemeClr val="tx1"/>
                </a:solidFill>
                <a:latin typeface="Tahoma" pitchFamily="34" charset="0"/>
                <a:ea typeface="Tahoma" pitchFamily="34" charset="0"/>
                <a:cs typeface="Tahoma" pitchFamily="34" charset="0"/>
              </a:rPr>
              <a:t>Instruction</a:t>
            </a:r>
            <a:r>
              <a:rPr lang="en-US" sz="2400" dirty="0" smtClean="0">
                <a:solidFill>
                  <a:schemeClr val="tx1"/>
                </a:solidFill>
                <a:latin typeface="Tahoma" pitchFamily="34" charset="0"/>
                <a:ea typeface="Tahoma" pitchFamily="34" charset="0"/>
                <a:cs typeface="Tahoma" pitchFamily="34" charset="0"/>
              </a:rPr>
              <a:t>—An operation performed by the CPU and assigned a specific number</a:t>
            </a:r>
          </a:p>
          <a:p>
            <a:pPr lvl="1"/>
            <a:r>
              <a:rPr lang="en-US" sz="2400" dirty="0" smtClean="0">
                <a:solidFill>
                  <a:schemeClr val="tx1"/>
                </a:solidFill>
                <a:latin typeface="Tahoma" pitchFamily="34" charset="0"/>
                <a:ea typeface="Tahoma" pitchFamily="34" charset="0"/>
                <a:cs typeface="Tahoma" pitchFamily="34" charset="0"/>
              </a:rPr>
              <a:t>I</a:t>
            </a:r>
            <a:r>
              <a:rPr lang="en-US" sz="2400" b="1" dirty="0" smtClean="0">
                <a:solidFill>
                  <a:schemeClr val="tx1"/>
                </a:solidFill>
                <a:latin typeface="Tahoma" pitchFamily="34" charset="0"/>
                <a:ea typeface="Tahoma" pitchFamily="34" charset="0"/>
                <a:cs typeface="Tahoma" pitchFamily="34" charset="0"/>
              </a:rPr>
              <a:t>nstruction set</a:t>
            </a:r>
            <a:r>
              <a:rPr lang="en-US" sz="2400" dirty="0" smtClean="0">
                <a:solidFill>
                  <a:schemeClr val="tx1"/>
                </a:solidFill>
                <a:latin typeface="Tahoma" pitchFamily="34" charset="0"/>
                <a:ea typeface="Tahoma" pitchFamily="34" charset="0"/>
                <a:cs typeface="Tahoma" pitchFamily="34" charset="0"/>
              </a:rPr>
              <a:t>—The list of CPU instructions for the operations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20</a:t>
            </a:fld>
            <a:endParaRPr kumimoji="0" lang="en-US"/>
          </a:p>
        </p:txBody>
      </p:sp>
    </p:spTree>
    <p:extLst>
      <p:ext uri="{BB962C8B-B14F-4D97-AF65-F5344CB8AC3E}">
        <p14:creationId xmlns:p14="http://schemas.microsoft.com/office/powerpoint/2010/main" val="255354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a:xfrm>
            <a:off x="0" y="0"/>
            <a:ext cx="9144000" cy="1600200"/>
          </a:xfrm>
        </p:spPr>
        <p:txBody>
          <a:bodyPr/>
          <a:lstStyle/>
          <a:p>
            <a:pPr eaLnBrk="1" hangingPunct="1"/>
            <a:r>
              <a:rPr lang="en-US" dirty="0" smtClean="0"/>
              <a:t>What’s on the</a:t>
            </a:r>
            <a:br>
              <a:rPr lang="en-US" dirty="0" smtClean="0"/>
            </a:br>
            <a:r>
              <a:rPr lang="en-US" dirty="0" smtClean="0"/>
              <a:t>Motherboard?</a:t>
            </a:r>
          </a:p>
        </p:txBody>
      </p:sp>
      <p:sp>
        <p:nvSpPr>
          <p:cNvPr id="139266" name="Content Placeholder 7"/>
          <p:cNvSpPr>
            <a:spLocks noGrp="1"/>
          </p:cNvSpPr>
          <p:nvPr>
            <p:ph idx="1"/>
          </p:nvPr>
        </p:nvSpPr>
        <p:spPr>
          <a:xfrm>
            <a:off x="762000" y="1524000"/>
            <a:ext cx="7924800" cy="4876800"/>
          </a:xfrm>
        </p:spPr>
        <p:txBody>
          <a:bodyPr>
            <a:normAutofit lnSpcReduction="10000"/>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CPU (</a:t>
            </a:r>
            <a:r>
              <a:rPr lang="en-US" sz="3600" b="1" dirty="0" err="1" smtClean="0">
                <a:solidFill>
                  <a:schemeClr val="tx1"/>
                </a:solidFill>
                <a:latin typeface="Tahoma" pitchFamily="34" charset="0"/>
                <a:ea typeface="Tahoma" pitchFamily="34" charset="0"/>
                <a:cs typeface="Tahoma" pitchFamily="34" charset="0"/>
              </a:rPr>
              <a:t>con’t</a:t>
            </a:r>
            <a:r>
              <a:rPr lang="en-US" sz="3600" b="1" dirty="0" smtClean="0">
                <a:solidFill>
                  <a:schemeClr val="tx1"/>
                </a:solidFill>
                <a:latin typeface="Tahoma" pitchFamily="34" charset="0"/>
                <a:ea typeface="Tahoma" pitchFamily="34" charset="0"/>
                <a:cs typeface="Tahoma" pitchFamily="34" charset="0"/>
              </a:rPr>
              <a:t>.)</a:t>
            </a:r>
          </a:p>
          <a:p>
            <a:pPr lvl="1">
              <a:spcBef>
                <a:spcPct val="0"/>
              </a:spcBef>
            </a:pPr>
            <a:r>
              <a:rPr lang="en-US" sz="2400" b="1" dirty="0" smtClean="0">
                <a:solidFill>
                  <a:schemeClr val="tx1"/>
                </a:solidFill>
                <a:latin typeface="Tahoma" pitchFamily="34" charset="0"/>
                <a:ea typeface="Tahoma" pitchFamily="34" charset="0"/>
                <a:cs typeface="Tahoma" pitchFamily="34" charset="0"/>
              </a:rPr>
              <a:t>Control unit</a:t>
            </a:r>
            <a:r>
              <a:rPr lang="en-US" sz="2400" dirty="0" smtClean="0">
                <a:solidFill>
                  <a:schemeClr val="tx1"/>
                </a:solidFill>
                <a:latin typeface="Tahoma" pitchFamily="34" charset="0"/>
                <a:ea typeface="Tahoma" pitchFamily="34" charset="0"/>
                <a:cs typeface="Tahoma" pitchFamily="34" charset="0"/>
              </a:rPr>
              <a:t>—one of the two main parts</a:t>
            </a:r>
          </a:p>
          <a:p>
            <a:pPr lvl="2">
              <a:spcBef>
                <a:spcPct val="0"/>
              </a:spcBef>
            </a:pPr>
            <a:r>
              <a:rPr lang="en-US" sz="2400" dirty="0" smtClean="0">
                <a:solidFill>
                  <a:schemeClr val="tx1"/>
                </a:solidFill>
                <a:latin typeface="Tahoma" pitchFamily="34" charset="0"/>
                <a:ea typeface="Tahoma" pitchFamily="34" charset="0"/>
                <a:cs typeface="Tahoma" pitchFamily="34" charset="0"/>
              </a:rPr>
              <a:t>Retrieves instructions from memory</a:t>
            </a:r>
          </a:p>
          <a:p>
            <a:pPr lvl="2">
              <a:spcBef>
                <a:spcPct val="0"/>
              </a:spcBef>
            </a:pPr>
            <a:r>
              <a:rPr lang="en-US" sz="2400" dirty="0" smtClean="0">
                <a:solidFill>
                  <a:schemeClr val="tx1"/>
                </a:solidFill>
                <a:latin typeface="Tahoma" pitchFamily="34" charset="0"/>
                <a:ea typeface="Tahoma" pitchFamily="34" charset="0"/>
                <a:cs typeface="Tahoma" pitchFamily="34" charset="0"/>
              </a:rPr>
              <a:t>Interprets and performs those instructions</a:t>
            </a:r>
          </a:p>
          <a:p>
            <a:pPr lvl="2">
              <a:spcBef>
                <a:spcPct val="0"/>
              </a:spcBef>
            </a:pPr>
            <a:r>
              <a:rPr lang="en-US" sz="2400" dirty="0" smtClean="0">
                <a:solidFill>
                  <a:schemeClr val="tx1"/>
                </a:solidFill>
                <a:latin typeface="Tahoma" pitchFamily="34" charset="0"/>
                <a:ea typeface="Tahoma" pitchFamily="34" charset="0"/>
                <a:cs typeface="Tahoma" pitchFamily="34" charset="0"/>
              </a:rPr>
              <a:t>Manages the </a:t>
            </a:r>
            <a:r>
              <a:rPr lang="en-US" sz="2400" b="1" dirty="0" smtClean="0">
                <a:solidFill>
                  <a:schemeClr val="tx1"/>
                </a:solidFill>
                <a:latin typeface="Tahoma" pitchFamily="34" charset="0"/>
                <a:ea typeface="Tahoma" pitchFamily="34" charset="0"/>
                <a:cs typeface="Tahoma" pitchFamily="34" charset="0"/>
              </a:rPr>
              <a:t>machine cycle</a:t>
            </a:r>
            <a:r>
              <a:rPr lang="en-US" sz="2400" dirty="0" smtClean="0">
                <a:solidFill>
                  <a:schemeClr val="tx1"/>
                </a:solidFill>
                <a:latin typeface="Tahoma" pitchFamily="34" charset="0"/>
                <a:ea typeface="Tahoma" pitchFamily="34" charset="0"/>
                <a:cs typeface="Tahoma" pitchFamily="34" charset="0"/>
              </a:rPr>
              <a:t> or </a:t>
            </a:r>
            <a:r>
              <a:rPr lang="en-US" sz="2400" b="1" dirty="0" smtClean="0">
                <a:solidFill>
                  <a:schemeClr val="tx1"/>
                </a:solidFill>
                <a:latin typeface="Tahoma" pitchFamily="34" charset="0"/>
                <a:ea typeface="Tahoma" pitchFamily="34" charset="0"/>
                <a:cs typeface="Tahoma" pitchFamily="34" charset="0"/>
              </a:rPr>
              <a:t>processing cycle</a:t>
            </a:r>
            <a:r>
              <a:rPr lang="en-US" sz="2400" dirty="0" smtClean="0">
                <a:solidFill>
                  <a:schemeClr val="tx1"/>
                </a:solidFill>
                <a:latin typeface="Tahoma" pitchFamily="34" charset="0"/>
                <a:ea typeface="Tahoma" pitchFamily="34" charset="0"/>
                <a:cs typeface="Tahoma" pitchFamily="34" charset="0"/>
              </a:rPr>
              <a:t>, the four-part process performed by the CPU</a:t>
            </a:r>
          </a:p>
          <a:p>
            <a:pPr lvl="1"/>
            <a:r>
              <a:rPr lang="en-US" sz="2400" b="1" dirty="0" smtClean="0">
                <a:solidFill>
                  <a:schemeClr val="tx1"/>
                </a:solidFill>
                <a:latin typeface="Tahoma" pitchFamily="34" charset="0"/>
                <a:ea typeface="Tahoma" pitchFamily="34" charset="0"/>
                <a:cs typeface="Tahoma" pitchFamily="34" charset="0"/>
              </a:rPr>
              <a:t>Arithmetic </a:t>
            </a:r>
            <a:r>
              <a:rPr lang="en-US" sz="2400" b="1" dirty="0">
                <a:solidFill>
                  <a:schemeClr val="tx1"/>
                </a:solidFill>
                <a:latin typeface="Tahoma" pitchFamily="34" charset="0"/>
                <a:ea typeface="Tahoma" pitchFamily="34" charset="0"/>
                <a:cs typeface="Tahoma" pitchFamily="34" charset="0"/>
              </a:rPr>
              <a:t>logic unit (</a:t>
            </a:r>
            <a:r>
              <a:rPr lang="en-US" sz="2400" b="1" dirty="0" err="1" smtClean="0">
                <a:solidFill>
                  <a:schemeClr val="tx1"/>
                </a:solidFill>
                <a:latin typeface="Tahoma" pitchFamily="34" charset="0"/>
                <a:ea typeface="Tahoma" pitchFamily="34" charset="0"/>
                <a:cs typeface="Tahoma" pitchFamily="34" charset="0"/>
              </a:rPr>
              <a:t>ALU</a:t>
            </a:r>
            <a:r>
              <a:rPr lang="en-US" sz="2400" b="1" dirty="0" smtClean="0">
                <a:solidFill>
                  <a:schemeClr val="tx1"/>
                </a:solidFill>
                <a:latin typeface="Tahoma" pitchFamily="34" charset="0"/>
                <a:ea typeface="Tahoma" pitchFamily="34" charset="0"/>
                <a:cs typeface="Tahoma" pitchFamily="34" charset="0"/>
              </a:rPr>
              <a:t>)</a:t>
            </a:r>
            <a:r>
              <a:rPr lang="en-US" sz="2400" dirty="0" smtClean="0">
                <a:solidFill>
                  <a:schemeClr val="tx1"/>
                </a:solidFill>
                <a:latin typeface="Tahoma" pitchFamily="34" charset="0"/>
                <a:ea typeface="Tahoma" pitchFamily="34" charset="0"/>
                <a:cs typeface="Tahoma" pitchFamily="34" charset="0"/>
              </a:rPr>
              <a:t>—</a:t>
            </a:r>
            <a:r>
              <a:rPr lang="en-US" sz="2400" dirty="0">
                <a:solidFill>
                  <a:schemeClr val="tx1"/>
                </a:solidFill>
                <a:latin typeface="Tahoma" pitchFamily="34" charset="0"/>
                <a:ea typeface="Tahoma" pitchFamily="34" charset="0"/>
                <a:cs typeface="Tahoma" pitchFamily="34" charset="0"/>
              </a:rPr>
              <a:t>one of the two main parts</a:t>
            </a:r>
            <a:endParaRPr lang="en-US" sz="2400" dirty="0" smtClean="0">
              <a:solidFill>
                <a:schemeClr val="tx1"/>
              </a:solidFill>
              <a:latin typeface="Tahoma" pitchFamily="34" charset="0"/>
              <a:ea typeface="Tahoma" pitchFamily="34" charset="0"/>
              <a:cs typeface="Tahoma" pitchFamily="34" charset="0"/>
            </a:endParaRPr>
          </a:p>
          <a:p>
            <a:pPr lvl="2"/>
            <a:r>
              <a:rPr lang="en-US" sz="2400" dirty="0">
                <a:solidFill>
                  <a:schemeClr val="tx1"/>
                </a:solidFill>
                <a:latin typeface="Tahoma" pitchFamily="34" charset="0"/>
                <a:ea typeface="Tahoma" pitchFamily="34" charset="0"/>
                <a:cs typeface="Tahoma" pitchFamily="34" charset="0"/>
              </a:rPr>
              <a:t>P</a:t>
            </a:r>
            <a:r>
              <a:rPr lang="en-US" sz="2400" dirty="0" smtClean="0">
                <a:solidFill>
                  <a:schemeClr val="tx1"/>
                </a:solidFill>
                <a:latin typeface="Tahoma" pitchFamily="34" charset="0"/>
                <a:ea typeface="Tahoma" pitchFamily="34" charset="0"/>
                <a:cs typeface="Tahoma" pitchFamily="34" charset="0"/>
              </a:rPr>
              <a:t>erforms </a:t>
            </a:r>
            <a:r>
              <a:rPr lang="en-US" sz="2400" dirty="0">
                <a:solidFill>
                  <a:schemeClr val="tx1"/>
                </a:solidFill>
                <a:latin typeface="Tahoma" pitchFamily="34" charset="0"/>
                <a:ea typeface="Tahoma" pitchFamily="34" charset="0"/>
                <a:cs typeface="Tahoma" pitchFamily="34" charset="0"/>
              </a:rPr>
              <a:t>arithmetic and logical </a:t>
            </a:r>
            <a:r>
              <a:rPr lang="en-US" sz="2400" dirty="0" smtClean="0">
                <a:solidFill>
                  <a:schemeClr val="tx1"/>
                </a:solidFill>
                <a:latin typeface="Tahoma" pitchFamily="34" charset="0"/>
                <a:ea typeface="Tahoma" pitchFamily="34" charset="0"/>
                <a:cs typeface="Tahoma" pitchFamily="34" charset="0"/>
              </a:rPr>
              <a:t>operations </a:t>
            </a:r>
            <a:endParaRPr lang="en-US" sz="2400" dirty="0">
              <a:solidFill>
                <a:schemeClr val="tx1"/>
              </a:solidFill>
              <a:latin typeface="Tahoma" pitchFamily="34" charset="0"/>
              <a:ea typeface="Tahoma" pitchFamily="34" charset="0"/>
              <a:cs typeface="Tahoma" pitchFamily="34" charset="0"/>
            </a:endParaRPr>
          </a:p>
          <a:p>
            <a:pPr lvl="3"/>
            <a:r>
              <a:rPr lang="en-US" sz="2000" dirty="0" smtClean="0">
                <a:solidFill>
                  <a:schemeClr val="tx1"/>
                </a:solidFill>
                <a:latin typeface="Tahoma" pitchFamily="34" charset="0"/>
                <a:ea typeface="Tahoma" pitchFamily="34" charset="0"/>
                <a:cs typeface="Tahoma" pitchFamily="34" charset="0"/>
              </a:rPr>
              <a:t>Involve </a:t>
            </a:r>
            <a:r>
              <a:rPr lang="en-US" sz="2000" dirty="0">
                <a:solidFill>
                  <a:schemeClr val="tx1"/>
                </a:solidFill>
                <a:latin typeface="Tahoma" pitchFamily="34" charset="0"/>
                <a:ea typeface="Tahoma" pitchFamily="34" charset="0"/>
                <a:cs typeface="Tahoma" pitchFamily="34" charset="0"/>
              </a:rPr>
              <a:t>adding, subtracting, multiplying, </a:t>
            </a:r>
            <a:r>
              <a:rPr lang="en-US" sz="2000" dirty="0" smtClean="0">
                <a:solidFill>
                  <a:schemeClr val="tx1"/>
                </a:solidFill>
                <a:latin typeface="Tahoma" pitchFamily="34" charset="0"/>
                <a:ea typeface="Tahoma" pitchFamily="34" charset="0"/>
                <a:cs typeface="Tahoma" pitchFamily="34" charset="0"/>
              </a:rPr>
              <a:t>dividing</a:t>
            </a:r>
            <a:endParaRPr lang="en-US" sz="2000" dirty="0">
              <a:solidFill>
                <a:schemeClr val="tx1"/>
              </a:solidFill>
              <a:latin typeface="Tahoma" pitchFamily="34" charset="0"/>
              <a:ea typeface="Tahoma" pitchFamily="34" charset="0"/>
              <a:cs typeface="Tahoma" pitchFamily="34" charset="0"/>
            </a:endParaRPr>
          </a:p>
          <a:p>
            <a:pPr lvl="3"/>
            <a:r>
              <a:rPr lang="en-US" sz="2000" dirty="0">
                <a:solidFill>
                  <a:schemeClr val="tx1"/>
                </a:solidFill>
                <a:latin typeface="Tahoma" pitchFamily="34" charset="0"/>
                <a:ea typeface="Tahoma" pitchFamily="34" charset="0"/>
                <a:cs typeface="Tahoma" pitchFamily="34" charset="0"/>
              </a:rPr>
              <a:t>Logical operations involve comparisons between two or more data items.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21</a:t>
            </a:fld>
            <a:endParaRPr kumimoji="0" lang="en-US"/>
          </a:p>
        </p:txBody>
      </p:sp>
    </p:spTree>
    <p:extLst>
      <p:ext uri="{BB962C8B-B14F-4D97-AF65-F5344CB8AC3E}">
        <p14:creationId xmlns:p14="http://schemas.microsoft.com/office/powerpoint/2010/main" val="1038758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a:xfrm>
            <a:off x="0" y="0"/>
            <a:ext cx="9144000" cy="1600200"/>
          </a:xfrm>
        </p:spPr>
        <p:txBody>
          <a:bodyPr/>
          <a:lstStyle/>
          <a:p>
            <a:pPr eaLnBrk="1" hangingPunct="1"/>
            <a:r>
              <a:rPr lang="en-US" dirty="0" smtClean="0"/>
              <a:t>What’s on the</a:t>
            </a:r>
            <a:br>
              <a:rPr lang="en-US" dirty="0" smtClean="0"/>
            </a:br>
            <a:r>
              <a:rPr lang="en-US" dirty="0" smtClean="0"/>
              <a:t>Motherboard?</a:t>
            </a:r>
          </a:p>
        </p:txBody>
      </p:sp>
      <p:sp>
        <p:nvSpPr>
          <p:cNvPr id="141314" name="Content Placeholder 7"/>
          <p:cNvSpPr>
            <a:spLocks noGrp="1"/>
          </p:cNvSpPr>
          <p:nvPr>
            <p:ph idx="1"/>
          </p:nvPr>
        </p:nvSpPr>
        <p:spPr>
          <a:xfrm>
            <a:off x="762000" y="1905000"/>
            <a:ext cx="7848600" cy="4419600"/>
          </a:xfrm>
        </p:spPr>
        <p:txBody>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Machine cycle</a:t>
            </a:r>
          </a:p>
          <a:p>
            <a:pPr lvl="1">
              <a:spcBef>
                <a:spcPct val="0"/>
              </a:spcBef>
            </a:pPr>
            <a:r>
              <a:rPr lang="en-US" sz="2400" b="1" dirty="0" smtClean="0">
                <a:solidFill>
                  <a:schemeClr val="tx1"/>
                </a:solidFill>
                <a:latin typeface="Tahoma" pitchFamily="34" charset="0"/>
                <a:ea typeface="Tahoma" pitchFamily="34" charset="0"/>
                <a:cs typeface="Tahoma" pitchFamily="34" charset="0"/>
              </a:rPr>
              <a:t>Instruction cycle</a:t>
            </a:r>
          </a:p>
          <a:p>
            <a:pPr lvl="2">
              <a:spcBef>
                <a:spcPct val="0"/>
              </a:spcBef>
            </a:pPr>
            <a:r>
              <a:rPr lang="en-US" sz="2400" b="1" dirty="0" smtClean="0">
                <a:solidFill>
                  <a:schemeClr val="tx1"/>
                </a:solidFill>
                <a:latin typeface="Tahoma" pitchFamily="34" charset="0"/>
                <a:ea typeface="Tahoma" pitchFamily="34" charset="0"/>
                <a:cs typeface="Tahoma" pitchFamily="34" charset="0"/>
              </a:rPr>
              <a:t>Fetch</a:t>
            </a:r>
            <a:r>
              <a:rPr lang="en-US" sz="2400" dirty="0" smtClean="0">
                <a:solidFill>
                  <a:schemeClr val="tx1"/>
                </a:solidFill>
                <a:latin typeface="Tahoma" pitchFamily="34" charset="0"/>
                <a:ea typeface="Tahoma" pitchFamily="34" charset="0"/>
                <a:cs typeface="Tahoma" pitchFamily="34" charset="0"/>
              </a:rPr>
              <a:t>: Retrieves program instructions</a:t>
            </a:r>
          </a:p>
          <a:p>
            <a:pPr lvl="2">
              <a:spcBef>
                <a:spcPct val="0"/>
              </a:spcBef>
            </a:pPr>
            <a:r>
              <a:rPr lang="en-US" sz="2400" b="1" dirty="0" smtClean="0">
                <a:solidFill>
                  <a:schemeClr val="tx1"/>
                </a:solidFill>
                <a:latin typeface="Tahoma" pitchFamily="34" charset="0"/>
                <a:ea typeface="Tahoma" pitchFamily="34" charset="0"/>
                <a:cs typeface="Tahoma" pitchFamily="34" charset="0"/>
              </a:rPr>
              <a:t>Decode</a:t>
            </a:r>
            <a:r>
              <a:rPr lang="en-US" sz="2400" dirty="0" smtClean="0">
                <a:solidFill>
                  <a:schemeClr val="tx1"/>
                </a:solidFill>
                <a:latin typeface="Tahoma" pitchFamily="34" charset="0"/>
                <a:ea typeface="Tahoma" pitchFamily="34" charset="0"/>
                <a:cs typeface="Tahoma" pitchFamily="34" charset="0"/>
              </a:rPr>
              <a:t>: Determines what the program is telling the computer to do</a:t>
            </a:r>
          </a:p>
          <a:p>
            <a:pPr lvl="1">
              <a:spcBef>
                <a:spcPct val="0"/>
              </a:spcBef>
            </a:pPr>
            <a:r>
              <a:rPr lang="en-US" sz="2400" b="1" dirty="0" smtClean="0">
                <a:solidFill>
                  <a:schemeClr val="tx1"/>
                </a:solidFill>
                <a:latin typeface="Tahoma" pitchFamily="34" charset="0"/>
                <a:ea typeface="Tahoma" pitchFamily="34" charset="0"/>
                <a:cs typeface="Tahoma" pitchFamily="34" charset="0"/>
              </a:rPr>
              <a:t>Execution cycle:</a:t>
            </a:r>
          </a:p>
          <a:p>
            <a:pPr lvl="2">
              <a:spcBef>
                <a:spcPct val="0"/>
              </a:spcBef>
            </a:pPr>
            <a:r>
              <a:rPr lang="en-US" sz="2400" b="1" dirty="0" smtClean="0">
                <a:solidFill>
                  <a:schemeClr val="tx1"/>
                </a:solidFill>
                <a:latin typeface="Tahoma" pitchFamily="34" charset="0"/>
                <a:ea typeface="Tahoma" pitchFamily="34" charset="0"/>
                <a:cs typeface="Tahoma" pitchFamily="34" charset="0"/>
              </a:rPr>
              <a:t>Execute</a:t>
            </a:r>
            <a:r>
              <a:rPr lang="en-US" sz="2400" dirty="0" smtClean="0">
                <a:solidFill>
                  <a:schemeClr val="tx1"/>
                </a:solidFill>
                <a:latin typeface="Tahoma" pitchFamily="34" charset="0"/>
                <a:ea typeface="Tahoma" pitchFamily="34" charset="0"/>
                <a:cs typeface="Tahoma" pitchFamily="34" charset="0"/>
              </a:rPr>
              <a:t>: Performs the requested action</a:t>
            </a:r>
          </a:p>
          <a:p>
            <a:pPr lvl="2">
              <a:spcBef>
                <a:spcPct val="0"/>
              </a:spcBef>
            </a:pPr>
            <a:r>
              <a:rPr lang="en-US" sz="2400" b="1" dirty="0" smtClean="0">
                <a:solidFill>
                  <a:schemeClr val="tx1"/>
                </a:solidFill>
                <a:latin typeface="Tahoma" pitchFamily="34" charset="0"/>
                <a:ea typeface="Tahoma" pitchFamily="34" charset="0"/>
                <a:cs typeface="Tahoma" pitchFamily="34" charset="0"/>
              </a:rPr>
              <a:t>Store</a:t>
            </a:r>
            <a:r>
              <a:rPr lang="en-US" sz="2400" dirty="0" smtClean="0">
                <a:solidFill>
                  <a:schemeClr val="tx1"/>
                </a:solidFill>
                <a:latin typeface="Tahoma" pitchFamily="34" charset="0"/>
                <a:ea typeface="Tahoma" pitchFamily="34" charset="0"/>
                <a:cs typeface="Tahoma" pitchFamily="34" charset="0"/>
              </a:rPr>
              <a:t>: Stores the results to an internal register</a:t>
            </a:r>
          </a:p>
          <a:p>
            <a:pPr>
              <a:spcBef>
                <a:spcPct val="0"/>
              </a:spcBef>
            </a:pPr>
            <a:r>
              <a:rPr lang="en-US" b="1" dirty="0" smtClean="0">
                <a:solidFill>
                  <a:schemeClr val="tx1"/>
                </a:solidFill>
                <a:latin typeface="Tahoma" pitchFamily="34" charset="0"/>
                <a:ea typeface="Tahoma" pitchFamily="34" charset="0"/>
                <a:cs typeface="Tahoma" pitchFamily="34" charset="0"/>
              </a:rPr>
              <a:t>Registers</a:t>
            </a:r>
            <a:r>
              <a:rPr lang="en-US" dirty="0" smtClean="0">
                <a:solidFill>
                  <a:schemeClr val="tx1"/>
                </a:solidFill>
                <a:latin typeface="Tahoma" pitchFamily="34" charset="0"/>
                <a:ea typeface="Tahoma" pitchFamily="34" charset="0"/>
                <a:cs typeface="Tahoma" pitchFamily="34" charset="0"/>
              </a:rPr>
              <a:t>—store </a:t>
            </a:r>
            <a:r>
              <a:rPr lang="en-US" dirty="0">
                <a:solidFill>
                  <a:schemeClr val="tx1"/>
                </a:solidFill>
                <a:latin typeface="Tahoma" pitchFamily="34" charset="0"/>
                <a:ea typeface="Tahoma" pitchFamily="34" charset="0"/>
                <a:cs typeface="Tahoma" pitchFamily="34" charset="0"/>
              </a:rPr>
              <a:t>data when it must be temporarily stored in the </a:t>
            </a:r>
            <a:r>
              <a:rPr lang="en-US" dirty="0" smtClean="0">
                <a:solidFill>
                  <a:schemeClr val="tx1"/>
                </a:solidFill>
                <a:latin typeface="Tahoma" pitchFamily="34" charset="0"/>
                <a:ea typeface="Tahoma" pitchFamily="34" charset="0"/>
                <a:cs typeface="Tahoma" pitchFamily="34" charset="0"/>
              </a:rPr>
              <a:t>CPU</a:t>
            </a:r>
            <a:endParaRPr lang="en-US" dirty="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22</a:t>
            </a:fld>
            <a:endParaRPr kumimoji="0" lang="en-US"/>
          </a:p>
        </p:txBody>
      </p:sp>
    </p:spTree>
    <p:extLst>
      <p:ext uri="{BB962C8B-B14F-4D97-AF65-F5344CB8AC3E}">
        <p14:creationId xmlns:p14="http://schemas.microsoft.com/office/powerpoint/2010/main" val="4232959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a:xfrm>
            <a:off x="0" y="0"/>
            <a:ext cx="9144000" cy="1600200"/>
          </a:xfrm>
        </p:spPr>
        <p:txBody>
          <a:bodyPr/>
          <a:lstStyle/>
          <a:p>
            <a:pPr eaLnBrk="1" hangingPunct="1"/>
            <a:r>
              <a:rPr lang="en-US" dirty="0" smtClean="0"/>
              <a:t>What’s on the</a:t>
            </a:r>
            <a:br>
              <a:rPr lang="en-US" dirty="0" smtClean="0"/>
            </a:br>
            <a:r>
              <a:rPr lang="en-US" dirty="0" smtClean="0"/>
              <a:t>Motherboard?</a:t>
            </a:r>
          </a:p>
        </p:txBody>
      </p:sp>
      <p:pic>
        <p:nvPicPr>
          <p:cNvPr id="143366" name="Picture 6" descr="02-12"/>
          <p:cNvPicPr>
            <a:picLocks noChangeAspect="1" noChangeArrowheads="1"/>
          </p:cNvPicPr>
          <p:nvPr/>
        </p:nvPicPr>
        <p:blipFill>
          <a:blip r:embed="rId3" cstate="print"/>
          <a:srcRect/>
          <a:stretch>
            <a:fillRect/>
          </a:stretch>
        </p:blipFill>
        <p:spPr bwMode="auto">
          <a:xfrm>
            <a:off x="1371600" y="2133600"/>
            <a:ext cx="6550025" cy="3975100"/>
          </a:xfrm>
          <a:prstGeom prst="rect">
            <a:avLst/>
          </a:prstGeom>
          <a:noFill/>
        </p:spPr>
      </p:pic>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23</a:t>
            </a:fld>
            <a:endParaRPr kumimoji="0" lang="en-US"/>
          </a:p>
        </p:txBody>
      </p:sp>
    </p:spTree>
    <p:extLst>
      <p:ext uri="{BB962C8B-B14F-4D97-AF65-F5344CB8AC3E}">
        <p14:creationId xmlns:p14="http://schemas.microsoft.com/office/powerpoint/2010/main" val="2733004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TextBox 6"/>
          <p:cNvSpPr txBox="1">
            <a:spLocks noChangeArrowheads="1"/>
          </p:cNvSpPr>
          <p:nvPr/>
        </p:nvSpPr>
        <p:spPr bwMode="auto">
          <a:xfrm>
            <a:off x="762000" y="1981200"/>
            <a:ext cx="8153400" cy="3859518"/>
          </a:xfrm>
          <a:prstGeom prst="rect">
            <a:avLst/>
          </a:prstGeom>
          <a:noFill/>
          <a:ln w="9525">
            <a:noFill/>
            <a:miter lim="800000"/>
            <a:headEnd/>
            <a:tailEnd/>
          </a:ln>
        </p:spPr>
        <p:txBody>
          <a:bodyPr wrap="square">
            <a:spAutoFit/>
          </a:bodyPr>
          <a:lstStyle/>
          <a:p>
            <a:pPr marL="457200" indent="-457200" eaLnBrk="0" hangingPunct="0">
              <a:buSzPct val="100000"/>
              <a:buFont typeface="Arial" pitchFamily="34" charset="0"/>
              <a:buChar char="•"/>
            </a:pPr>
            <a:r>
              <a:rPr lang="en-US" sz="3600" b="1" dirty="0">
                <a:latin typeface="Tahoma" pitchFamily="34" charset="0"/>
                <a:ea typeface="Tahoma" pitchFamily="34" charset="0"/>
                <a:cs typeface="Tahoma" pitchFamily="34" charset="0"/>
              </a:rPr>
              <a:t>Factors that affect the performance of a CPU include:</a:t>
            </a:r>
          </a:p>
          <a:p>
            <a:pPr marL="914400" lvl="1" indent="-457200" eaLnBrk="0" hangingPunct="0">
              <a:spcBef>
                <a:spcPct val="20000"/>
              </a:spcBef>
              <a:buSzPct val="100000"/>
              <a:buFont typeface="Courier New" pitchFamily="49" charset="0"/>
              <a:buChar char="o"/>
            </a:pPr>
            <a:r>
              <a:rPr lang="en-US" sz="2400" dirty="0" smtClean="0">
                <a:latin typeface="Tahoma" pitchFamily="34" charset="0"/>
                <a:ea typeface="Tahoma" pitchFamily="34" charset="0"/>
                <a:cs typeface="Tahoma" pitchFamily="34" charset="0"/>
              </a:rPr>
              <a:t>Number </a:t>
            </a:r>
            <a:r>
              <a:rPr lang="en-US" sz="2400" dirty="0">
                <a:latin typeface="Tahoma" pitchFamily="34" charset="0"/>
                <a:ea typeface="Tahoma" pitchFamily="34" charset="0"/>
                <a:cs typeface="Tahoma" pitchFamily="34" charset="0"/>
              </a:rPr>
              <a:t>of existing transistors</a:t>
            </a:r>
          </a:p>
          <a:p>
            <a:pPr marL="914400" lvl="1" indent="-457200" eaLnBrk="0" hangingPunct="0">
              <a:spcBef>
                <a:spcPct val="20000"/>
              </a:spcBef>
              <a:buSzPct val="100000"/>
              <a:buFont typeface="Courier New" pitchFamily="49" charset="0"/>
              <a:buChar char="o"/>
            </a:pPr>
            <a:r>
              <a:rPr lang="en-US" sz="2400" dirty="0">
                <a:latin typeface="Tahoma" pitchFamily="34" charset="0"/>
                <a:ea typeface="Tahoma" pitchFamily="34" charset="0"/>
                <a:cs typeface="Tahoma" pitchFamily="34" charset="0"/>
              </a:rPr>
              <a:t>Data bus width and word size</a:t>
            </a:r>
          </a:p>
          <a:p>
            <a:pPr marL="914400" lvl="1" indent="-457200" eaLnBrk="0" hangingPunct="0">
              <a:spcBef>
                <a:spcPct val="20000"/>
              </a:spcBef>
              <a:buSzPct val="100000"/>
              <a:buFont typeface="Courier New" pitchFamily="49" charset="0"/>
              <a:buChar char="o"/>
            </a:pPr>
            <a:r>
              <a:rPr lang="en-US" sz="2400" dirty="0">
                <a:latin typeface="Tahoma" pitchFamily="34" charset="0"/>
                <a:ea typeface="Tahoma" pitchFamily="34" charset="0"/>
                <a:cs typeface="Tahoma" pitchFamily="34" charset="0"/>
              </a:rPr>
              <a:t>Clock speed</a:t>
            </a:r>
          </a:p>
          <a:p>
            <a:pPr marL="914400" lvl="1" indent="-457200" eaLnBrk="0" hangingPunct="0">
              <a:spcBef>
                <a:spcPct val="20000"/>
              </a:spcBef>
              <a:buSzPct val="100000"/>
              <a:buFont typeface="Courier New" pitchFamily="49" charset="0"/>
              <a:buChar char="o"/>
            </a:pPr>
            <a:r>
              <a:rPr lang="en-US" sz="2400" dirty="0">
                <a:latin typeface="Tahoma" pitchFamily="34" charset="0"/>
                <a:ea typeface="Tahoma" pitchFamily="34" charset="0"/>
                <a:cs typeface="Tahoma" pitchFamily="34" charset="0"/>
              </a:rPr>
              <a:t>Operations per microprocessor cycle</a:t>
            </a:r>
          </a:p>
          <a:p>
            <a:pPr marL="914400" lvl="1" indent="-457200" eaLnBrk="0" hangingPunct="0">
              <a:spcBef>
                <a:spcPct val="20000"/>
              </a:spcBef>
              <a:buSzPct val="100000"/>
              <a:buFont typeface="Courier New" pitchFamily="49" charset="0"/>
              <a:buChar char="o"/>
            </a:pPr>
            <a:r>
              <a:rPr lang="en-US" sz="2400" dirty="0">
                <a:latin typeface="Tahoma" pitchFamily="34" charset="0"/>
                <a:ea typeface="Tahoma" pitchFamily="34" charset="0"/>
                <a:cs typeface="Tahoma" pitchFamily="34" charset="0"/>
              </a:rPr>
              <a:t>Use of parallel processing</a:t>
            </a:r>
          </a:p>
          <a:p>
            <a:pPr marL="914400" lvl="1" indent="-457200" eaLnBrk="0" hangingPunct="0">
              <a:spcBef>
                <a:spcPct val="20000"/>
              </a:spcBef>
              <a:buSzPct val="100000"/>
              <a:buFont typeface="Courier New" pitchFamily="49" charset="0"/>
              <a:buChar char="o"/>
            </a:pPr>
            <a:r>
              <a:rPr lang="en-US" sz="2400" dirty="0">
                <a:latin typeface="Tahoma" pitchFamily="34" charset="0"/>
                <a:ea typeface="Tahoma" pitchFamily="34" charset="0"/>
                <a:cs typeface="Tahoma" pitchFamily="34" charset="0"/>
              </a:rPr>
              <a:t>Type of chip</a:t>
            </a:r>
          </a:p>
        </p:txBody>
      </p:sp>
      <p:sp>
        <p:nvSpPr>
          <p:cNvPr id="147460" name="Title 1"/>
          <p:cNvSpPr>
            <a:spLocks noGrp="1"/>
          </p:cNvSpPr>
          <p:nvPr>
            <p:ph type="title"/>
          </p:nvPr>
        </p:nvSpPr>
        <p:spPr>
          <a:xfrm>
            <a:off x="0" y="0"/>
            <a:ext cx="9144000" cy="1600200"/>
          </a:xfrm>
        </p:spPr>
        <p:txBody>
          <a:bodyPr/>
          <a:lstStyle/>
          <a:p>
            <a:pPr eaLnBrk="1" hangingPunct="1"/>
            <a:r>
              <a:rPr lang="en-US" dirty="0" smtClean="0"/>
              <a:t>What’s on the</a:t>
            </a:r>
            <a:br>
              <a:rPr lang="en-US" dirty="0" smtClean="0"/>
            </a:br>
            <a:r>
              <a:rPr lang="en-US" dirty="0" smtClean="0"/>
              <a:t>Motherboard?</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a:defRPr/>
            </a:pPr>
            <a:fld id="{ADECFD27-E205-4F2F-9A8F-1FE9A8E016E3}" type="slidenum">
              <a:rPr lang="en-US" smtClean="0"/>
              <a:pPr>
                <a:defRPr/>
              </a:pPr>
              <a:t>24</a:t>
            </a:fld>
            <a:endParaRPr lang="en-US" dirty="0"/>
          </a:p>
        </p:txBody>
      </p:sp>
    </p:spTree>
    <p:extLst>
      <p:ext uri="{BB962C8B-B14F-4D97-AF65-F5344CB8AC3E}">
        <p14:creationId xmlns:p14="http://schemas.microsoft.com/office/powerpoint/2010/main" val="2031476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Content Placeholder 6"/>
          <p:cNvSpPr>
            <a:spLocks noGrp="1"/>
          </p:cNvSpPr>
          <p:nvPr>
            <p:ph idx="1"/>
          </p:nvPr>
        </p:nvSpPr>
        <p:spPr>
          <a:xfrm>
            <a:off x="762000" y="1981200"/>
            <a:ext cx="7888288" cy="4114800"/>
          </a:xfrm>
        </p:spPr>
        <p:txBody>
          <a:bodyPr/>
          <a:lstStyle/>
          <a:p>
            <a:r>
              <a:rPr lang="en-US" b="1" dirty="0" smtClean="0">
                <a:solidFill>
                  <a:schemeClr val="tx1"/>
                </a:solidFill>
                <a:latin typeface="Tahoma" pitchFamily="34" charset="0"/>
                <a:ea typeface="Tahoma" pitchFamily="34" charset="0"/>
                <a:cs typeface="Tahoma" pitchFamily="34" charset="0"/>
              </a:rPr>
              <a:t>Data bus</a:t>
            </a:r>
          </a:p>
          <a:p>
            <a:pPr lvl="1"/>
            <a:r>
              <a:rPr lang="en-US" sz="2400" dirty="0" smtClean="0">
                <a:solidFill>
                  <a:schemeClr val="tx1"/>
                </a:solidFill>
                <a:latin typeface="Tahoma" pitchFamily="34" charset="0"/>
                <a:ea typeface="Tahoma" pitchFamily="34" charset="0"/>
                <a:cs typeface="Tahoma" pitchFamily="34" charset="0"/>
              </a:rPr>
              <a:t>Group of parallel wires that connect the CPU’s internal components</a:t>
            </a:r>
          </a:p>
          <a:p>
            <a:pPr lvl="1"/>
            <a:r>
              <a:rPr lang="en-US" sz="2400" dirty="0" smtClean="0">
                <a:solidFill>
                  <a:schemeClr val="tx1"/>
                </a:solidFill>
                <a:latin typeface="Tahoma" pitchFamily="34" charset="0"/>
                <a:ea typeface="Tahoma" pitchFamily="34" charset="0"/>
                <a:cs typeface="Tahoma" pitchFamily="34" charset="0"/>
              </a:rPr>
              <a:t>Width measured in bits</a:t>
            </a:r>
          </a:p>
          <a:p>
            <a:pPr lvl="1"/>
            <a:r>
              <a:rPr lang="en-US" sz="2400" dirty="0" smtClean="0">
                <a:solidFill>
                  <a:schemeClr val="tx1"/>
                </a:solidFill>
                <a:latin typeface="Tahoma" pitchFamily="34" charset="0"/>
                <a:ea typeface="Tahoma" pitchFamily="34" charset="0"/>
                <a:cs typeface="Tahoma" pitchFamily="34" charset="0"/>
              </a:rPr>
              <a:t>Maximum number of bits the CPU can process at once is called the </a:t>
            </a:r>
            <a:r>
              <a:rPr lang="en-US" sz="2400" b="1" dirty="0" smtClean="0">
                <a:solidFill>
                  <a:schemeClr val="tx1"/>
                </a:solidFill>
                <a:latin typeface="Tahoma" pitchFamily="34" charset="0"/>
                <a:ea typeface="Tahoma" pitchFamily="34" charset="0"/>
                <a:cs typeface="Tahoma" pitchFamily="34" charset="0"/>
              </a:rPr>
              <a:t>word size</a:t>
            </a:r>
            <a:endParaRPr lang="en-US" sz="2400" dirty="0" smtClean="0">
              <a:solidFill>
                <a:schemeClr val="tx1"/>
              </a:solidFill>
              <a:latin typeface="Tahoma" pitchFamily="34" charset="0"/>
              <a:ea typeface="Tahoma" pitchFamily="34" charset="0"/>
              <a:cs typeface="Tahoma" pitchFamily="34" charset="0"/>
            </a:endParaRPr>
          </a:p>
          <a:p>
            <a:pPr lvl="2"/>
            <a:r>
              <a:rPr lang="en-US" sz="2400" dirty="0" smtClean="0">
                <a:solidFill>
                  <a:schemeClr val="tx1"/>
                </a:solidFill>
                <a:latin typeface="Tahoma" pitchFamily="34" charset="0"/>
                <a:ea typeface="Tahoma" pitchFamily="34" charset="0"/>
                <a:cs typeface="Tahoma" pitchFamily="34" charset="0"/>
              </a:rPr>
              <a:t>Determines which operating systems and software a CPU can run</a:t>
            </a:r>
          </a:p>
        </p:txBody>
      </p:sp>
      <p:sp>
        <p:nvSpPr>
          <p:cNvPr id="149508" name="Title 1"/>
          <p:cNvSpPr>
            <a:spLocks noGrp="1"/>
          </p:cNvSpPr>
          <p:nvPr>
            <p:ph type="title"/>
          </p:nvPr>
        </p:nvSpPr>
        <p:spPr>
          <a:xfrm>
            <a:off x="0" y="0"/>
            <a:ext cx="9144000" cy="1600200"/>
          </a:xfrm>
        </p:spPr>
        <p:txBody>
          <a:bodyPr/>
          <a:lstStyle/>
          <a:p>
            <a:pPr eaLnBrk="1" hangingPunct="1"/>
            <a:r>
              <a:rPr lang="en-US" dirty="0" smtClean="0"/>
              <a:t>What’s on the</a:t>
            </a:r>
            <a:br>
              <a:rPr lang="en-US" dirty="0" smtClean="0"/>
            </a:br>
            <a:r>
              <a:rPr lang="en-US" dirty="0" smtClean="0"/>
              <a:t>Motherboard?</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25</a:t>
            </a:fld>
            <a:endParaRPr kumimoji="0" lang="en-US"/>
          </a:p>
        </p:txBody>
      </p:sp>
    </p:spTree>
    <p:extLst>
      <p:ext uri="{BB962C8B-B14F-4D97-AF65-F5344CB8AC3E}">
        <p14:creationId xmlns:p14="http://schemas.microsoft.com/office/powerpoint/2010/main" val="3785874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a:xfrm>
            <a:off x="0" y="0"/>
            <a:ext cx="9144000" cy="1600200"/>
          </a:xfrm>
        </p:spPr>
        <p:txBody>
          <a:bodyPr/>
          <a:lstStyle/>
          <a:p>
            <a:pPr eaLnBrk="1" hangingPunct="1"/>
            <a:r>
              <a:rPr lang="en-US" dirty="0" smtClean="0"/>
              <a:t>What’s on the</a:t>
            </a:r>
            <a:br>
              <a:rPr lang="en-US" dirty="0" smtClean="0"/>
            </a:br>
            <a:r>
              <a:rPr lang="en-US" dirty="0" smtClean="0"/>
              <a:t>Motherboard?</a:t>
            </a:r>
          </a:p>
        </p:txBody>
      </p:sp>
      <p:sp>
        <p:nvSpPr>
          <p:cNvPr id="151556" name="Content Placeholder 6"/>
          <p:cNvSpPr>
            <a:spLocks noGrp="1"/>
          </p:cNvSpPr>
          <p:nvPr>
            <p:ph idx="1"/>
          </p:nvPr>
        </p:nvSpPr>
        <p:spPr>
          <a:xfrm>
            <a:off x="304800" y="1981200"/>
            <a:ext cx="8458200" cy="4114800"/>
          </a:xfrm>
        </p:spPr>
        <p:txBody>
          <a:bodyPr/>
          <a:lstStyle/>
          <a:p>
            <a:pPr lvl="1">
              <a:buFont typeface="Arial" pitchFamily="34" charset="0"/>
              <a:buChar char="•"/>
            </a:pPr>
            <a:r>
              <a:rPr lang="en-US" sz="3600" b="1" dirty="0" smtClean="0">
                <a:solidFill>
                  <a:schemeClr val="tx1"/>
                </a:solidFill>
                <a:latin typeface="Tahoma" pitchFamily="34" charset="0"/>
                <a:ea typeface="Tahoma" pitchFamily="34" charset="0"/>
                <a:cs typeface="Tahoma" pitchFamily="34" charset="0"/>
              </a:rPr>
              <a:t>System clock</a:t>
            </a:r>
          </a:p>
          <a:p>
            <a:pPr lvl="2">
              <a:buFont typeface="Courier New" pitchFamily="49" charset="0"/>
              <a:buChar char="o"/>
            </a:pPr>
            <a:r>
              <a:rPr lang="en-US" sz="2400" dirty="0">
                <a:solidFill>
                  <a:schemeClr val="tx1"/>
                </a:solidFill>
                <a:latin typeface="Tahoma" pitchFamily="34" charset="0"/>
                <a:ea typeface="Tahoma" pitchFamily="34" charset="0"/>
                <a:cs typeface="Tahoma" pitchFamily="34" charset="0"/>
              </a:rPr>
              <a:t>E</a:t>
            </a:r>
            <a:r>
              <a:rPr lang="en-US" sz="2400" dirty="0" smtClean="0">
                <a:solidFill>
                  <a:schemeClr val="tx1"/>
                </a:solidFill>
                <a:latin typeface="Tahoma" pitchFamily="34" charset="0"/>
                <a:ea typeface="Tahoma" pitchFamily="34" charset="0"/>
                <a:cs typeface="Tahoma" pitchFamily="34" charset="0"/>
              </a:rPr>
              <a:t>lectronic circuit that produces rapid pulses and coordinates the computer’s internal activities.</a:t>
            </a:r>
            <a:endParaRPr lang="en-US" sz="2400" b="1" dirty="0" smtClean="0">
              <a:solidFill>
                <a:schemeClr val="tx1"/>
              </a:solidFill>
              <a:latin typeface="Tahoma" pitchFamily="34" charset="0"/>
              <a:ea typeface="Tahoma" pitchFamily="34" charset="0"/>
              <a:cs typeface="Tahoma" pitchFamily="34" charset="0"/>
            </a:endParaRPr>
          </a:p>
          <a:p>
            <a:pPr lvl="2">
              <a:buFont typeface="Courier New" pitchFamily="49" charset="0"/>
              <a:buChar char="o"/>
            </a:pPr>
            <a:r>
              <a:rPr lang="en-US" sz="2400" b="1" dirty="0" smtClean="0">
                <a:solidFill>
                  <a:schemeClr val="tx1"/>
                </a:solidFill>
                <a:latin typeface="Tahoma" pitchFamily="34" charset="0"/>
                <a:ea typeface="Tahoma" pitchFamily="34" charset="0"/>
                <a:cs typeface="Tahoma" pitchFamily="34" charset="0"/>
              </a:rPr>
              <a:t>Clock speed</a:t>
            </a:r>
            <a:r>
              <a:rPr lang="en-US" sz="2400" dirty="0" smtClean="0">
                <a:solidFill>
                  <a:schemeClr val="tx1"/>
                </a:solidFill>
                <a:latin typeface="Tahoma" pitchFamily="34" charset="0"/>
                <a:ea typeface="Tahoma" pitchFamily="34" charset="0"/>
                <a:cs typeface="Tahoma" pitchFamily="34" charset="0"/>
              </a:rPr>
              <a:t>—measurement of the electrical pulses generated by the system clock, usually measured in gigahertz (GHz)</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26</a:t>
            </a:fld>
            <a:endParaRPr kumimoji="0" lang="en-US"/>
          </a:p>
        </p:txBody>
      </p:sp>
    </p:spTree>
    <p:extLst>
      <p:ext uri="{BB962C8B-B14F-4D97-AF65-F5344CB8AC3E}">
        <p14:creationId xmlns:p14="http://schemas.microsoft.com/office/powerpoint/2010/main" val="2307931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a:xfrm>
            <a:off x="0" y="0"/>
            <a:ext cx="9144000" cy="1600200"/>
          </a:xfrm>
        </p:spPr>
        <p:txBody>
          <a:bodyPr/>
          <a:lstStyle/>
          <a:p>
            <a:pPr eaLnBrk="1" hangingPunct="1"/>
            <a:r>
              <a:rPr lang="en-US" dirty="0" smtClean="0"/>
              <a:t>What’s on the</a:t>
            </a:r>
            <a:br>
              <a:rPr lang="en-US" dirty="0" smtClean="0"/>
            </a:br>
            <a:r>
              <a:rPr lang="en-US" dirty="0" smtClean="0"/>
              <a:t>Motherboard?</a:t>
            </a:r>
          </a:p>
        </p:txBody>
      </p:sp>
      <p:sp>
        <p:nvSpPr>
          <p:cNvPr id="153604" name="Content Placeholder 6"/>
          <p:cNvSpPr>
            <a:spLocks noGrp="1"/>
          </p:cNvSpPr>
          <p:nvPr>
            <p:ph idx="1"/>
          </p:nvPr>
        </p:nvSpPr>
        <p:spPr>
          <a:xfrm>
            <a:off x="304800" y="1981200"/>
            <a:ext cx="8497888" cy="4114800"/>
          </a:xfrm>
        </p:spPr>
        <p:txBody>
          <a:bodyPr/>
          <a:lstStyle/>
          <a:p>
            <a:pPr lvl="1">
              <a:buFont typeface="Arial" pitchFamily="34" charset="0"/>
              <a:buChar char="•"/>
            </a:pPr>
            <a:r>
              <a:rPr lang="en-US" sz="3600" b="1" dirty="0" smtClean="0">
                <a:solidFill>
                  <a:schemeClr val="tx1"/>
                </a:solidFill>
                <a:latin typeface="Tahoma" pitchFamily="34" charset="0"/>
                <a:ea typeface="Tahoma" pitchFamily="34" charset="0"/>
                <a:cs typeface="Tahoma" pitchFamily="34" charset="0"/>
              </a:rPr>
              <a:t>System clock (</a:t>
            </a:r>
            <a:r>
              <a:rPr lang="en-US" sz="3600" b="1" dirty="0" err="1" smtClean="0">
                <a:solidFill>
                  <a:schemeClr val="tx1"/>
                </a:solidFill>
                <a:latin typeface="Tahoma" pitchFamily="34" charset="0"/>
                <a:ea typeface="Tahoma" pitchFamily="34" charset="0"/>
                <a:cs typeface="Tahoma" pitchFamily="34" charset="0"/>
              </a:rPr>
              <a:t>con’t</a:t>
            </a:r>
            <a:r>
              <a:rPr lang="en-US" sz="3600" b="1" dirty="0" smtClean="0">
                <a:solidFill>
                  <a:schemeClr val="tx1"/>
                </a:solidFill>
                <a:latin typeface="Tahoma" pitchFamily="34" charset="0"/>
                <a:ea typeface="Tahoma" pitchFamily="34" charset="0"/>
                <a:cs typeface="Tahoma" pitchFamily="34" charset="0"/>
              </a:rPr>
              <a:t>.)</a:t>
            </a:r>
          </a:p>
          <a:p>
            <a:pPr lvl="2">
              <a:buFont typeface="Courier New" pitchFamily="49" charset="0"/>
              <a:buChar char="o"/>
            </a:pPr>
            <a:r>
              <a:rPr lang="en-US" sz="2400" b="1" dirty="0" smtClean="0">
                <a:solidFill>
                  <a:schemeClr val="tx1"/>
                </a:solidFill>
                <a:latin typeface="Tahoma" pitchFamily="34" charset="0"/>
                <a:ea typeface="Tahoma" pitchFamily="34" charset="0"/>
                <a:cs typeface="Tahoma" pitchFamily="34" charset="0"/>
              </a:rPr>
              <a:t>Superscalar architecture</a:t>
            </a:r>
            <a:r>
              <a:rPr lang="en-US" sz="2400" dirty="0" smtClean="0">
                <a:solidFill>
                  <a:schemeClr val="tx1"/>
                </a:solidFill>
                <a:latin typeface="Tahoma" pitchFamily="34" charset="0"/>
                <a:ea typeface="Tahoma" pitchFamily="34" charset="0"/>
                <a:cs typeface="Tahoma" pitchFamily="34" charset="0"/>
              </a:rPr>
              <a:t>—enables the CPU to perform more than one instruction for each clock cycle</a:t>
            </a:r>
          </a:p>
          <a:p>
            <a:pPr lvl="2">
              <a:buFont typeface="Courier New" pitchFamily="49" charset="0"/>
              <a:buChar char="o"/>
            </a:pPr>
            <a:r>
              <a:rPr lang="en-US" sz="2400" b="1" dirty="0" smtClean="0">
                <a:solidFill>
                  <a:schemeClr val="tx1"/>
                </a:solidFill>
                <a:latin typeface="Tahoma" pitchFamily="34" charset="0"/>
                <a:ea typeface="Tahoma" pitchFamily="34" charset="0"/>
                <a:cs typeface="Tahoma" pitchFamily="34" charset="0"/>
              </a:rPr>
              <a:t>Pipelining</a:t>
            </a:r>
            <a:r>
              <a:rPr lang="en-US" sz="2400" dirty="0" smtClean="0">
                <a:solidFill>
                  <a:schemeClr val="tx1"/>
                </a:solidFill>
                <a:latin typeface="Tahoma" pitchFamily="34" charset="0"/>
                <a:ea typeface="Tahoma" pitchFamily="34" charset="0"/>
                <a:cs typeface="Tahoma" pitchFamily="34" charset="0"/>
              </a:rPr>
              <a:t>—enables the CPU to process more than one instruction at a time improving performance</a:t>
            </a:r>
            <a:endParaRPr lang="en-US" sz="2400" b="1"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27</a:t>
            </a:fld>
            <a:endParaRPr kumimoji="0" lang="en-US"/>
          </a:p>
        </p:txBody>
      </p:sp>
    </p:spTree>
    <p:extLst>
      <p:ext uri="{BB962C8B-B14F-4D97-AF65-F5344CB8AC3E}">
        <p14:creationId xmlns:p14="http://schemas.microsoft.com/office/powerpoint/2010/main" val="2738837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a:xfrm>
            <a:off x="0" y="0"/>
            <a:ext cx="9144000" cy="1600200"/>
          </a:xfrm>
        </p:spPr>
        <p:txBody>
          <a:bodyPr/>
          <a:lstStyle/>
          <a:p>
            <a:pPr eaLnBrk="1" hangingPunct="1"/>
            <a:r>
              <a:rPr lang="en-US" dirty="0" smtClean="0"/>
              <a:t>What’s on the</a:t>
            </a:r>
            <a:br>
              <a:rPr lang="en-US" dirty="0" smtClean="0"/>
            </a:br>
            <a:r>
              <a:rPr lang="en-US" dirty="0" smtClean="0"/>
              <a:t>Motherboard?</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28</a:t>
            </a:fld>
            <a:endParaRPr kumimoji="0"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09799"/>
            <a:ext cx="8321044" cy="2971801"/>
          </a:xfrm>
          <a:prstGeom prst="rect">
            <a:avLst/>
          </a:prstGeom>
        </p:spPr>
      </p:pic>
    </p:spTree>
    <p:extLst>
      <p:ext uri="{BB962C8B-B14F-4D97-AF65-F5344CB8AC3E}">
        <p14:creationId xmlns:p14="http://schemas.microsoft.com/office/powerpoint/2010/main" val="340353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a:xfrm>
            <a:off x="0" y="0"/>
            <a:ext cx="9144000" cy="1600200"/>
          </a:xfrm>
        </p:spPr>
        <p:txBody>
          <a:bodyPr/>
          <a:lstStyle/>
          <a:p>
            <a:pPr eaLnBrk="1" hangingPunct="1"/>
            <a:r>
              <a:rPr lang="en-US" dirty="0" smtClean="0"/>
              <a:t>What’s on the</a:t>
            </a:r>
            <a:br>
              <a:rPr lang="en-US" dirty="0" smtClean="0"/>
            </a:br>
            <a:r>
              <a:rPr lang="en-US" dirty="0" smtClean="0"/>
              <a:t>Motherboard?</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29</a:t>
            </a:fld>
            <a:endParaRPr kumimoji="0"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752600"/>
            <a:ext cx="7924800" cy="4079515"/>
          </a:xfrm>
          <a:prstGeom prst="rect">
            <a:avLst/>
          </a:prstGeom>
        </p:spPr>
      </p:pic>
    </p:spTree>
    <p:extLst>
      <p:ext uri="{BB962C8B-B14F-4D97-AF65-F5344CB8AC3E}">
        <p14:creationId xmlns:p14="http://schemas.microsoft.com/office/powerpoint/2010/main" val="41048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0" y="0"/>
            <a:ext cx="9144000" cy="1371600"/>
          </a:xfrm>
        </p:spPr>
        <p:txBody>
          <a:bodyPr lIns="92075" tIns="46038" rIns="92075" bIns="46038" anchor="b"/>
          <a:lstStyle/>
          <a:p>
            <a:pPr eaLnBrk="1" hangingPunct="1"/>
            <a:r>
              <a:rPr lang="en-US" dirty="0" smtClean="0"/>
              <a:t>Objectives </a:t>
            </a:r>
          </a:p>
        </p:txBody>
      </p:sp>
      <p:sp>
        <p:nvSpPr>
          <p:cNvPr id="104450" name="Rectangle 3"/>
          <p:cNvSpPr>
            <a:spLocks noGrp="1" noChangeArrowheads="1"/>
          </p:cNvSpPr>
          <p:nvPr>
            <p:ph type="body" idx="1"/>
          </p:nvPr>
        </p:nvSpPr>
        <p:spPr>
          <a:xfrm>
            <a:off x="762000" y="1752600"/>
            <a:ext cx="7772400" cy="4459288"/>
          </a:xfrm>
        </p:spPr>
        <p:txBody>
          <a:bodyPr lIns="182562" tIns="46038" rIns="182562" bIns="46038">
            <a:normAutofit/>
          </a:bodyPr>
          <a:lstStyle/>
          <a:p>
            <a:pPr eaLnBrk="1" hangingPunct="1"/>
            <a:r>
              <a:rPr lang="en-US" sz="3200" dirty="0" smtClean="0">
                <a:solidFill>
                  <a:schemeClr val="tx1"/>
                </a:solidFill>
                <a:latin typeface="Tahoma" pitchFamily="34" charset="0"/>
                <a:ea typeface="Tahoma" pitchFamily="34" charset="0"/>
                <a:cs typeface="Tahoma" pitchFamily="34" charset="0"/>
              </a:rPr>
              <a:t>Understand how computers represent data.</a:t>
            </a:r>
          </a:p>
          <a:p>
            <a:pPr eaLnBrk="1" hangingPunct="1"/>
            <a:r>
              <a:rPr lang="en-US" sz="3200" dirty="0" smtClean="0">
                <a:solidFill>
                  <a:schemeClr val="tx1"/>
                </a:solidFill>
                <a:latin typeface="Tahoma" pitchFamily="34" charset="0"/>
                <a:ea typeface="Tahoma" pitchFamily="34" charset="0"/>
                <a:cs typeface="Tahoma" pitchFamily="34" charset="0"/>
              </a:rPr>
              <a:t>Understand the measurements used to describe data transfer rates and data storage capacity.</a:t>
            </a:r>
          </a:p>
          <a:p>
            <a:pPr eaLnBrk="1" hangingPunct="1"/>
            <a:r>
              <a:rPr lang="en-US" sz="3200" dirty="0" smtClean="0">
                <a:solidFill>
                  <a:schemeClr val="tx1"/>
                </a:solidFill>
                <a:latin typeface="Tahoma" pitchFamily="34" charset="0"/>
                <a:ea typeface="Tahoma" pitchFamily="34" charset="0"/>
                <a:cs typeface="Tahoma" pitchFamily="34" charset="0"/>
              </a:rPr>
              <a:t>List the components found inside the system unit and explain their use.</a:t>
            </a:r>
          </a:p>
        </p:txBody>
      </p:sp>
      <p:sp>
        <p:nvSpPr>
          <p:cNvPr id="2" name="Footer Placeholder 1"/>
          <p:cNvSpPr>
            <a:spLocks noGrp="1"/>
          </p:cNvSpPr>
          <p:nvPr>
            <p:ph type="ftr" sz="quarter" idx="11"/>
          </p:nvPr>
        </p:nvSpPr>
        <p:spPr>
          <a:xfrm>
            <a:off x="762000" y="6477000"/>
            <a:ext cx="5665435" cy="244475"/>
          </a:xfrm>
        </p:spPr>
        <p:txBody>
          <a:bodyPr/>
          <a:lstStyle/>
          <a:p>
            <a:pPr>
              <a:defRPr/>
            </a:pPr>
            <a:r>
              <a:rPr lang="en-US" dirty="0"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a:t>
            </a:fld>
            <a:endParaRPr kumimoji="0" lang="en-US"/>
          </a:p>
        </p:txBody>
      </p:sp>
    </p:spTree>
    <p:extLst>
      <p:ext uri="{BB962C8B-B14F-4D97-AF65-F5344CB8AC3E}">
        <p14:creationId xmlns:p14="http://schemas.microsoft.com/office/powerpoint/2010/main" val="3779502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a:xfrm>
            <a:off x="0" y="0"/>
            <a:ext cx="9144000" cy="1600200"/>
          </a:xfrm>
        </p:spPr>
        <p:txBody>
          <a:bodyPr/>
          <a:lstStyle/>
          <a:p>
            <a:pPr eaLnBrk="1" hangingPunct="1"/>
            <a:r>
              <a:rPr lang="en-US" dirty="0" smtClean="0"/>
              <a:t>What’s on the</a:t>
            </a:r>
            <a:br>
              <a:rPr lang="en-US" dirty="0" smtClean="0"/>
            </a:br>
            <a:r>
              <a:rPr lang="en-US" dirty="0" smtClean="0"/>
              <a:t>Motherboard?</a:t>
            </a:r>
          </a:p>
        </p:txBody>
      </p:sp>
      <p:sp>
        <p:nvSpPr>
          <p:cNvPr id="157698" name="Content Placeholder 7"/>
          <p:cNvSpPr>
            <a:spLocks noGrp="1"/>
          </p:cNvSpPr>
          <p:nvPr>
            <p:ph sz="half" idx="2"/>
          </p:nvPr>
        </p:nvSpPr>
        <p:spPr>
          <a:xfrm>
            <a:off x="5181600" y="2017713"/>
            <a:ext cx="3810000" cy="4114800"/>
          </a:xfrm>
        </p:spPr>
        <p:txBody>
          <a:bodyPr>
            <a:noAutofit/>
          </a:bodyPr>
          <a:lstStyle/>
          <a:p>
            <a:r>
              <a:rPr lang="en-US" sz="3600" b="1" dirty="0" smtClean="0">
                <a:solidFill>
                  <a:schemeClr val="tx1"/>
                </a:solidFill>
                <a:latin typeface="Tahoma" pitchFamily="34" charset="0"/>
                <a:ea typeface="Tahoma" pitchFamily="34" charset="0"/>
                <a:cs typeface="Tahoma" pitchFamily="34" charset="0"/>
              </a:rPr>
              <a:t>Parallel processing</a:t>
            </a:r>
          </a:p>
          <a:p>
            <a:pPr lvl="1"/>
            <a:r>
              <a:rPr lang="en-US" sz="2400" dirty="0" smtClean="0">
                <a:solidFill>
                  <a:schemeClr val="tx1"/>
                </a:solidFill>
                <a:latin typeface="Tahoma" pitchFamily="34" charset="0"/>
                <a:ea typeface="Tahoma" pitchFamily="34" charset="0"/>
                <a:cs typeface="Tahoma" pitchFamily="34" charset="0"/>
              </a:rPr>
              <a:t>Method where more than one processor performs at the same time—faster processing</a:t>
            </a:r>
          </a:p>
        </p:txBody>
      </p:sp>
      <p:pic>
        <p:nvPicPr>
          <p:cNvPr id="157701" name="Picture 2"/>
          <p:cNvPicPr>
            <a:picLocks noChangeAspect="1" noChangeArrowheads="1"/>
          </p:cNvPicPr>
          <p:nvPr/>
        </p:nvPicPr>
        <p:blipFill>
          <a:blip r:embed="rId3" cstate="print"/>
          <a:srcRect/>
          <a:stretch>
            <a:fillRect/>
          </a:stretch>
        </p:blipFill>
        <p:spPr bwMode="auto">
          <a:xfrm>
            <a:off x="228600" y="2514600"/>
            <a:ext cx="5237163" cy="3084513"/>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a:defRPr/>
            </a:pPr>
            <a:fld id="{ADECFD27-E205-4F2F-9A8F-1FE9A8E016E3}" type="slidenum">
              <a:rPr lang="en-US" smtClean="0"/>
              <a:pPr>
                <a:defRPr/>
              </a:pPr>
              <a:t>30</a:t>
            </a:fld>
            <a:endParaRPr lang="en-US" dirty="0"/>
          </a:p>
        </p:txBody>
      </p:sp>
    </p:spTree>
    <p:extLst>
      <p:ext uri="{BB962C8B-B14F-4D97-AF65-F5344CB8AC3E}">
        <p14:creationId xmlns:p14="http://schemas.microsoft.com/office/powerpoint/2010/main" val="2547239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a:xfrm>
            <a:off x="0" y="0"/>
            <a:ext cx="9144000" cy="1600200"/>
          </a:xfrm>
        </p:spPr>
        <p:txBody>
          <a:bodyPr/>
          <a:lstStyle/>
          <a:p>
            <a:pPr eaLnBrk="1" hangingPunct="1"/>
            <a:r>
              <a:rPr lang="en-US" dirty="0" smtClean="0"/>
              <a:t>What’s on the</a:t>
            </a:r>
            <a:br>
              <a:rPr lang="en-US" dirty="0" smtClean="0"/>
            </a:br>
            <a:r>
              <a:rPr lang="en-US" dirty="0" smtClean="0"/>
              <a:t>Motherboard?</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31</a:t>
            </a:fld>
            <a:endParaRPr kumimoji="0" lang="en-US"/>
          </a:p>
        </p:txBody>
      </p:sp>
      <p:sp>
        <p:nvSpPr>
          <p:cNvPr id="5" name="Content Placeholder 7"/>
          <p:cNvSpPr>
            <a:spLocks noGrp="1"/>
          </p:cNvSpPr>
          <p:nvPr>
            <p:ph idx="1"/>
          </p:nvPr>
        </p:nvSpPr>
        <p:spPr>
          <a:xfrm>
            <a:off x="762000" y="1828800"/>
            <a:ext cx="7772400" cy="4495800"/>
          </a:xfrm>
        </p:spPr>
        <p:txBody>
          <a:bodyPr/>
          <a:lstStyle/>
          <a:p>
            <a:r>
              <a:rPr lang="en-US" sz="3600" b="1" dirty="0" smtClean="0">
                <a:solidFill>
                  <a:schemeClr val="tx1"/>
                </a:solidFill>
                <a:latin typeface="Tahoma" pitchFamily="34" charset="0"/>
                <a:ea typeface="Tahoma" pitchFamily="34" charset="0"/>
                <a:cs typeface="Tahoma" pitchFamily="34" charset="0"/>
              </a:rPr>
              <a:t>Multi-core processing</a:t>
            </a:r>
            <a:r>
              <a:rPr lang="en-US" b="1" dirty="0" smtClean="0">
                <a:solidFill>
                  <a:schemeClr val="tx1"/>
                </a:solidFill>
                <a:latin typeface="Tahoma" pitchFamily="34" charset="0"/>
                <a:ea typeface="Tahoma" pitchFamily="34" charset="0"/>
                <a:cs typeface="Tahoma" pitchFamily="34" charset="0"/>
              </a:rPr>
              <a:t> </a:t>
            </a:r>
          </a:p>
          <a:p>
            <a:pPr lvl="1"/>
            <a:r>
              <a:rPr lang="en-US" sz="2400" dirty="0" smtClean="0">
                <a:solidFill>
                  <a:schemeClr val="tx1"/>
                </a:solidFill>
                <a:latin typeface="Tahoma" pitchFamily="34" charset="0"/>
                <a:ea typeface="Tahoma" pitchFamily="34" charset="0"/>
                <a:cs typeface="Tahoma" pitchFamily="34" charset="0"/>
              </a:rPr>
              <a:t>Access time reduced </a:t>
            </a:r>
          </a:p>
          <a:p>
            <a:pPr lvl="1"/>
            <a:r>
              <a:rPr lang="en-US" sz="2400" dirty="0" smtClean="0">
                <a:solidFill>
                  <a:schemeClr val="tx1"/>
                </a:solidFill>
                <a:latin typeface="Tahoma" pitchFamily="34" charset="0"/>
                <a:ea typeface="Tahoma" pitchFamily="34" charset="0"/>
                <a:cs typeface="Tahoma" pitchFamily="34" charset="0"/>
              </a:rPr>
              <a:t>Processing time improved</a:t>
            </a:r>
          </a:p>
          <a:p>
            <a:pPr lvl="1"/>
            <a:r>
              <a:rPr lang="en-US" sz="2400" dirty="0" smtClean="0">
                <a:solidFill>
                  <a:schemeClr val="tx1"/>
                </a:solidFill>
                <a:latin typeface="Tahoma" pitchFamily="34" charset="0"/>
                <a:ea typeface="Tahoma" pitchFamily="34" charset="0"/>
                <a:cs typeface="Tahoma" pitchFamily="34" charset="0"/>
              </a:rPr>
              <a:t>Each core handles incoming streams of data or instructions at the same time</a:t>
            </a:r>
          </a:p>
          <a:p>
            <a:pPr lvl="1"/>
            <a:r>
              <a:rPr lang="en-US" sz="2400" dirty="0" smtClean="0">
                <a:solidFill>
                  <a:schemeClr val="tx1"/>
                </a:solidFill>
                <a:latin typeface="Tahoma" pitchFamily="34" charset="0"/>
                <a:ea typeface="Tahoma" pitchFamily="34" charset="0"/>
                <a:cs typeface="Tahoma" pitchFamily="34" charset="0"/>
              </a:rPr>
              <a:t>Two basic types:</a:t>
            </a:r>
          </a:p>
          <a:p>
            <a:pPr lvl="2"/>
            <a:r>
              <a:rPr lang="en-US" sz="2400" b="1" dirty="0" smtClean="0">
                <a:solidFill>
                  <a:schemeClr val="tx1"/>
                </a:solidFill>
                <a:latin typeface="Tahoma" pitchFamily="34" charset="0"/>
                <a:ea typeface="Tahoma" pitchFamily="34" charset="0"/>
                <a:cs typeface="Tahoma" pitchFamily="34" charset="0"/>
              </a:rPr>
              <a:t>Dual core</a:t>
            </a:r>
          </a:p>
          <a:p>
            <a:pPr lvl="2"/>
            <a:r>
              <a:rPr lang="en-US" sz="2400" b="1" dirty="0" smtClean="0">
                <a:solidFill>
                  <a:schemeClr val="tx1"/>
                </a:solidFill>
                <a:latin typeface="Tahoma" pitchFamily="34" charset="0"/>
                <a:ea typeface="Tahoma" pitchFamily="34" charset="0"/>
                <a:cs typeface="Tahoma" pitchFamily="34" charset="0"/>
              </a:rPr>
              <a:t>Quad core</a:t>
            </a:r>
          </a:p>
          <a:p>
            <a:pPr lvl="1"/>
            <a:endParaRPr lang="en-US" dirty="0" smtClean="0"/>
          </a:p>
        </p:txBody>
      </p:sp>
    </p:spTree>
    <p:extLst>
      <p:ext uri="{BB962C8B-B14F-4D97-AF65-F5344CB8AC3E}">
        <p14:creationId xmlns:p14="http://schemas.microsoft.com/office/powerpoint/2010/main" val="41048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Content Placeholder 7"/>
          <p:cNvSpPr>
            <a:spLocks noGrp="1"/>
          </p:cNvSpPr>
          <p:nvPr>
            <p:ph idx="1"/>
          </p:nvPr>
        </p:nvSpPr>
        <p:spPr>
          <a:xfrm>
            <a:off x="762000" y="1828800"/>
            <a:ext cx="7772400" cy="4495800"/>
          </a:xfrm>
        </p:spPr>
        <p:txBody>
          <a:bodyPr/>
          <a:lstStyle/>
          <a:p>
            <a:r>
              <a:rPr lang="en-US" sz="3600" b="1" dirty="0" smtClean="0">
                <a:solidFill>
                  <a:schemeClr val="tx1"/>
                </a:solidFill>
                <a:latin typeface="Tahoma" pitchFamily="34" charset="0"/>
                <a:ea typeface="Tahoma" pitchFamily="34" charset="0"/>
                <a:cs typeface="Tahoma" pitchFamily="34" charset="0"/>
              </a:rPr>
              <a:t>Chipset</a:t>
            </a:r>
          </a:p>
          <a:p>
            <a:pPr lvl="1"/>
            <a:r>
              <a:rPr lang="en-US" sz="2400" dirty="0" smtClean="0">
                <a:solidFill>
                  <a:schemeClr val="tx1"/>
                </a:solidFill>
                <a:latin typeface="Tahoma" pitchFamily="34" charset="0"/>
                <a:ea typeface="Tahoma" pitchFamily="34" charset="0"/>
                <a:cs typeface="Tahoma" pitchFamily="34" charset="0"/>
              </a:rPr>
              <a:t>Set of chips that supply the switching circuitry the CPU requires to move data throughout the computer</a:t>
            </a:r>
          </a:p>
          <a:p>
            <a:pPr lvl="1"/>
            <a:r>
              <a:rPr lang="en-US" sz="2400" dirty="0" smtClean="0">
                <a:solidFill>
                  <a:schemeClr val="tx1"/>
                </a:solidFill>
                <a:latin typeface="Tahoma" pitchFamily="34" charset="0"/>
                <a:ea typeface="Tahoma" pitchFamily="34" charset="0"/>
                <a:cs typeface="Tahoma" pitchFamily="34" charset="0"/>
              </a:rPr>
              <a:t>The CPU and the </a:t>
            </a:r>
            <a:r>
              <a:rPr lang="en-US" sz="2400" b="1" dirty="0" smtClean="0">
                <a:solidFill>
                  <a:schemeClr val="tx1"/>
                </a:solidFill>
                <a:latin typeface="Tahoma" pitchFamily="34" charset="0"/>
                <a:ea typeface="Tahoma" pitchFamily="34" charset="0"/>
                <a:cs typeface="Tahoma" pitchFamily="34" charset="0"/>
              </a:rPr>
              <a:t>input/output </a:t>
            </a:r>
            <a:r>
              <a:rPr lang="en-US" sz="2400" b="1" dirty="0">
                <a:solidFill>
                  <a:schemeClr val="tx1"/>
                </a:solidFill>
                <a:latin typeface="Tahoma" pitchFamily="34" charset="0"/>
                <a:ea typeface="Tahoma" pitchFamily="34" charset="0"/>
                <a:cs typeface="Tahoma" pitchFamily="34" charset="0"/>
              </a:rPr>
              <a:t>(I/O) bus</a:t>
            </a:r>
            <a:r>
              <a:rPr lang="en-US" sz="2400" dirty="0" smtClean="0">
                <a:solidFill>
                  <a:schemeClr val="tx1"/>
                </a:solidFill>
                <a:latin typeface="Tahoma" pitchFamily="34" charset="0"/>
                <a:ea typeface="Tahoma" pitchFamily="34" charset="0"/>
                <a:cs typeface="Tahoma" pitchFamily="34" charset="0"/>
              </a:rPr>
              <a:t> linked through the chipset</a:t>
            </a:r>
          </a:p>
          <a:p>
            <a:pPr lvl="2"/>
            <a:r>
              <a:rPr lang="en-US" sz="2400" dirty="0" smtClean="0">
                <a:solidFill>
                  <a:schemeClr val="tx1"/>
                </a:solidFill>
                <a:latin typeface="Tahoma" pitchFamily="34" charset="0"/>
                <a:ea typeface="Tahoma" pitchFamily="34" charset="0"/>
                <a:cs typeface="Tahoma" pitchFamily="34" charset="0"/>
              </a:rPr>
              <a:t>Provides a means to communicate with input and output devices</a:t>
            </a:r>
          </a:p>
        </p:txBody>
      </p:sp>
      <p:sp>
        <p:nvSpPr>
          <p:cNvPr id="159748" name="Title 1"/>
          <p:cNvSpPr>
            <a:spLocks noGrp="1"/>
          </p:cNvSpPr>
          <p:nvPr>
            <p:ph type="title"/>
          </p:nvPr>
        </p:nvSpPr>
        <p:spPr>
          <a:xfrm>
            <a:off x="0" y="0"/>
            <a:ext cx="9144000" cy="1600200"/>
          </a:xfrm>
        </p:spPr>
        <p:txBody>
          <a:bodyPr/>
          <a:lstStyle/>
          <a:p>
            <a:pPr eaLnBrk="1" hangingPunct="1"/>
            <a:r>
              <a:rPr lang="en-US" dirty="0" smtClean="0"/>
              <a:t>What’s on the</a:t>
            </a:r>
            <a:br>
              <a:rPr lang="en-US" dirty="0" smtClean="0"/>
            </a:br>
            <a:r>
              <a:rPr lang="en-US" dirty="0" smtClean="0"/>
              <a:t>Motherboard?</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32</a:t>
            </a:fld>
            <a:endParaRPr kumimoji="0" lang="en-US"/>
          </a:p>
        </p:txBody>
      </p:sp>
    </p:spTree>
    <p:extLst>
      <p:ext uri="{BB962C8B-B14F-4D97-AF65-F5344CB8AC3E}">
        <p14:creationId xmlns:p14="http://schemas.microsoft.com/office/powerpoint/2010/main" val="837164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Content Placeholder 7"/>
          <p:cNvSpPr>
            <a:spLocks noGrp="1"/>
          </p:cNvSpPr>
          <p:nvPr>
            <p:ph idx="1"/>
          </p:nvPr>
        </p:nvSpPr>
        <p:spPr>
          <a:xfrm>
            <a:off x="609600" y="1828800"/>
            <a:ext cx="8345488" cy="4419600"/>
          </a:xfrm>
        </p:spPr>
        <p:txBody>
          <a:bodyPr>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Memory</a:t>
            </a:r>
          </a:p>
          <a:p>
            <a:pPr lvl="1">
              <a:spcBef>
                <a:spcPct val="0"/>
              </a:spcBef>
            </a:pPr>
            <a:r>
              <a:rPr lang="en-US" sz="2400" dirty="0" smtClean="0">
                <a:solidFill>
                  <a:schemeClr val="tx1"/>
                </a:solidFill>
                <a:latin typeface="Tahoma" pitchFamily="34" charset="0"/>
                <a:ea typeface="Tahoma" pitchFamily="34" charset="0"/>
                <a:cs typeface="Tahoma" pitchFamily="34" charset="0"/>
              </a:rPr>
              <a:t>Chips on the motherboard or within the CPU that retain instructions and data</a:t>
            </a:r>
            <a:endParaRPr lang="en-US" sz="2400" b="1" dirty="0" smtClean="0">
              <a:solidFill>
                <a:schemeClr val="tx1"/>
              </a:solidFill>
              <a:latin typeface="Tahoma" pitchFamily="34" charset="0"/>
              <a:ea typeface="Tahoma" pitchFamily="34" charset="0"/>
              <a:cs typeface="Tahoma" pitchFamily="34" charset="0"/>
            </a:endParaRPr>
          </a:p>
          <a:p>
            <a:pPr>
              <a:spcBef>
                <a:spcPct val="0"/>
              </a:spcBef>
            </a:pPr>
            <a:r>
              <a:rPr lang="en-US" sz="3600" b="1" dirty="0" smtClean="0">
                <a:solidFill>
                  <a:schemeClr val="tx1"/>
                </a:solidFill>
                <a:latin typeface="Tahoma" pitchFamily="34" charset="0"/>
                <a:ea typeface="Tahoma" pitchFamily="34" charset="0"/>
                <a:cs typeface="Tahoma" pitchFamily="34" charset="0"/>
              </a:rPr>
              <a:t>Random access memory (RAM)</a:t>
            </a:r>
          </a:p>
          <a:p>
            <a:pPr lvl="1">
              <a:spcBef>
                <a:spcPct val="0"/>
              </a:spcBef>
            </a:pPr>
            <a:r>
              <a:rPr lang="en-US" sz="2400" dirty="0" smtClean="0">
                <a:solidFill>
                  <a:schemeClr val="tx1"/>
                </a:solidFill>
                <a:latin typeface="Tahoma" pitchFamily="34" charset="0"/>
                <a:ea typeface="Tahoma" pitchFamily="34" charset="0"/>
                <a:cs typeface="Tahoma" pitchFamily="34" charset="0"/>
              </a:rPr>
              <a:t>Temporarily stores data and instructions for the CPU</a:t>
            </a:r>
          </a:p>
          <a:p>
            <a:pPr lvl="1">
              <a:spcBef>
                <a:spcPct val="0"/>
              </a:spcBef>
            </a:pPr>
            <a:r>
              <a:rPr lang="en-US" sz="2400" dirty="0" smtClean="0">
                <a:solidFill>
                  <a:schemeClr val="tx1"/>
                </a:solidFill>
                <a:latin typeface="Tahoma" pitchFamily="34" charset="0"/>
                <a:ea typeface="Tahoma" pitchFamily="34" charset="0"/>
                <a:cs typeface="Tahoma" pitchFamily="34" charset="0"/>
              </a:rPr>
              <a:t>Volatile—contents erased after computer is shut off</a:t>
            </a:r>
          </a:p>
          <a:p>
            <a:pPr lvl="1">
              <a:spcBef>
                <a:spcPct val="0"/>
              </a:spcBef>
            </a:pPr>
            <a:r>
              <a:rPr lang="en-US" sz="2400" dirty="0" smtClean="0">
                <a:solidFill>
                  <a:schemeClr val="tx1"/>
                </a:solidFill>
                <a:latin typeface="Tahoma" pitchFamily="34" charset="0"/>
                <a:ea typeface="Tahoma" pitchFamily="34" charset="0"/>
                <a:cs typeface="Tahoma" pitchFamily="34" charset="0"/>
              </a:rPr>
              <a:t>Allows CPU to access or store data and instructions quickly through RAM’s </a:t>
            </a:r>
            <a:r>
              <a:rPr lang="en-US" sz="2400" b="1" dirty="0" smtClean="0">
                <a:solidFill>
                  <a:schemeClr val="tx1"/>
                </a:solidFill>
                <a:latin typeface="Tahoma" pitchFamily="34" charset="0"/>
                <a:ea typeface="Tahoma" pitchFamily="34" charset="0"/>
                <a:cs typeface="Tahoma" pitchFamily="34" charset="0"/>
              </a:rPr>
              <a:t>memory</a:t>
            </a:r>
            <a:r>
              <a:rPr lang="en-US" sz="2400" dirty="0" smtClean="0">
                <a:solidFill>
                  <a:schemeClr val="tx1"/>
                </a:solidFill>
                <a:latin typeface="Tahoma" pitchFamily="34" charset="0"/>
                <a:ea typeface="Tahoma" pitchFamily="34" charset="0"/>
                <a:cs typeface="Tahoma" pitchFamily="34" charset="0"/>
              </a:rPr>
              <a:t> </a:t>
            </a:r>
            <a:r>
              <a:rPr lang="en-US" sz="2400" b="1" dirty="0" smtClean="0">
                <a:solidFill>
                  <a:schemeClr val="tx1"/>
                </a:solidFill>
                <a:latin typeface="Tahoma" pitchFamily="34" charset="0"/>
                <a:ea typeface="Tahoma" pitchFamily="34" charset="0"/>
                <a:cs typeface="Tahoma" pitchFamily="34" charset="0"/>
              </a:rPr>
              <a:t>address</a:t>
            </a:r>
            <a:r>
              <a:rPr lang="en-US" sz="2400" dirty="0" smtClean="0">
                <a:solidFill>
                  <a:schemeClr val="tx1"/>
                </a:solidFill>
                <a:latin typeface="Tahoma" pitchFamily="34" charset="0"/>
                <a:ea typeface="Tahoma" pitchFamily="34" charset="0"/>
                <a:cs typeface="Tahoma" pitchFamily="34" charset="0"/>
              </a:rPr>
              <a:t> feature</a:t>
            </a:r>
          </a:p>
          <a:p>
            <a:pPr lvl="2">
              <a:spcBef>
                <a:spcPct val="0"/>
              </a:spcBef>
            </a:pPr>
            <a:r>
              <a:rPr lang="en-US" sz="2400" dirty="0" smtClean="0">
                <a:solidFill>
                  <a:schemeClr val="tx1"/>
                </a:solidFill>
                <a:latin typeface="Tahoma" pitchFamily="34" charset="0"/>
                <a:ea typeface="Tahoma" pitchFamily="34" charset="0"/>
                <a:cs typeface="Tahoma" pitchFamily="34" charset="0"/>
              </a:rPr>
              <a:t>Identifies and locates stored data</a:t>
            </a:r>
          </a:p>
        </p:txBody>
      </p:sp>
      <p:sp>
        <p:nvSpPr>
          <p:cNvPr id="161796" name="Title 1"/>
          <p:cNvSpPr>
            <a:spLocks noGrp="1"/>
          </p:cNvSpPr>
          <p:nvPr>
            <p:ph type="title"/>
          </p:nvPr>
        </p:nvSpPr>
        <p:spPr>
          <a:xfrm>
            <a:off x="0" y="0"/>
            <a:ext cx="9144000" cy="1600200"/>
          </a:xfrm>
        </p:spPr>
        <p:txBody>
          <a:bodyPr/>
          <a:lstStyle/>
          <a:p>
            <a:pPr eaLnBrk="1" hangingPunct="1"/>
            <a:r>
              <a:rPr lang="en-US" dirty="0" smtClean="0"/>
              <a:t>What’s on the</a:t>
            </a:r>
            <a:br>
              <a:rPr lang="en-US" dirty="0" smtClean="0"/>
            </a:br>
            <a:r>
              <a:rPr lang="en-US" dirty="0" smtClean="0"/>
              <a:t>Motherboard?</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33</a:t>
            </a:fld>
            <a:endParaRPr kumimoji="0" lang="en-US"/>
          </a:p>
        </p:txBody>
      </p:sp>
    </p:spTree>
    <p:extLst>
      <p:ext uri="{BB962C8B-B14F-4D97-AF65-F5344CB8AC3E}">
        <p14:creationId xmlns:p14="http://schemas.microsoft.com/office/powerpoint/2010/main" val="285840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Title 1"/>
          <p:cNvSpPr>
            <a:spLocks noGrp="1"/>
          </p:cNvSpPr>
          <p:nvPr>
            <p:ph type="title"/>
          </p:nvPr>
        </p:nvSpPr>
        <p:spPr>
          <a:xfrm>
            <a:off x="0" y="0"/>
            <a:ext cx="9144000" cy="1600200"/>
          </a:xfrm>
        </p:spPr>
        <p:txBody>
          <a:bodyPr/>
          <a:lstStyle/>
          <a:p>
            <a:pPr eaLnBrk="1" hangingPunct="1"/>
            <a:r>
              <a:rPr lang="en-US" dirty="0" smtClean="0"/>
              <a:t>What’s on the</a:t>
            </a:r>
            <a:br>
              <a:rPr lang="en-US" dirty="0" smtClean="0"/>
            </a:br>
            <a:r>
              <a:rPr lang="en-US" dirty="0" smtClean="0"/>
              <a:t>Motherboard?</a:t>
            </a:r>
          </a:p>
        </p:txBody>
      </p:sp>
      <p:pic>
        <p:nvPicPr>
          <p:cNvPr id="163844" name="Picture 2"/>
          <p:cNvPicPr>
            <a:picLocks noGrp="1" noChangeAspect="1" noChangeArrowheads="1"/>
          </p:cNvPicPr>
          <p:nvPr>
            <p:ph idx="1"/>
          </p:nvPr>
        </p:nvPicPr>
        <p:blipFill>
          <a:blip r:embed="rId3" cstate="print"/>
          <a:srcRect/>
          <a:stretch>
            <a:fillRect/>
          </a:stretch>
        </p:blipFill>
        <p:spPr>
          <a:xfrm>
            <a:off x="2057400" y="1905000"/>
            <a:ext cx="4797425" cy="4495800"/>
          </a:xfrm>
        </p:spPr>
      </p:pic>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34</a:t>
            </a:fld>
            <a:endParaRPr kumimoji="0" lang="en-US"/>
          </a:p>
        </p:txBody>
      </p:sp>
    </p:spTree>
    <p:extLst>
      <p:ext uri="{BB962C8B-B14F-4D97-AF65-F5344CB8AC3E}">
        <p14:creationId xmlns:p14="http://schemas.microsoft.com/office/powerpoint/2010/main" val="426271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a:xfrm>
            <a:off x="0" y="0"/>
            <a:ext cx="9144000" cy="1600200"/>
          </a:xfrm>
        </p:spPr>
        <p:txBody>
          <a:bodyPr/>
          <a:lstStyle/>
          <a:p>
            <a:pPr eaLnBrk="1" hangingPunct="1"/>
            <a:r>
              <a:rPr lang="en-US" dirty="0" smtClean="0"/>
              <a:t>What’s on the</a:t>
            </a:r>
            <a:br>
              <a:rPr lang="en-US" dirty="0" smtClean="0"/>
            </a:br>
            <a:r>
              <a:rPr lang="en-US" dirty="0" smtClean="0"/>
              <a:t>Motherboard?</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35</a:t>
            </a:fld>
            <a:endParaRPr kumimoji="0" lang="en-US"/>
          </a:p>
        </p:txBody>
      </p:sp>
      <p:sp>
        <p:nvSpPr>
          <p:cNvPr id="5" name="Content Placeholder 7"/>
          <p:cNvSpPr>
            <a:spLocks noGrp="1"/>
          </p:cNvSpPr>
          <p:nvPr>
            <p:ph idx="1"/>
          </p:nvPr>
        </p:nvSpPr>
        <p:spPr>
          <a:xfrm>
            <a:off x="762000" y="1676400"/>
            <a:ext cx="8229600" cy="4800600"/>
          </a:xfrm>
        </p:spPr>
        <p:txBody>
          <a:bodyPr>
            <a:normAutofit fontScale="62500" lnSpcReduction="20000"/>
          </a:bodyPr>
          <a:lstStyle/>
          <a:p>
            <a:r>
              <a:rPr lang="en-US" sz="5800" b="1" dirty="0" smtClean="0">
                <a:solidFill>
                  <a:schemeClr val="tx1"/>
                </a:solidFill>
                <a:latin typeface="Tahoma" pitchFamily="34" charset="0"/>
                <a:ea typeface="Tahoma" pitchFamily="34" charset="0"/>
                <a:cs typeface="Tahoma" pitchFamily="34" charset="0"/>
              </a:rPr>
              <a:t>RAM (</a:t>
            </a:r>
            <a:r>
              <a:rPr lang="en-US" sz="5800" b="1" dirty="0" err="1" smtClean="0">
                <a:solidFill>
                  <a:schemeClr val="tx1"/>
                </a:solidFill>
                <a:latin typeface="Tahoma" pitchFamily="34" charset="0"/>
                <a:ea typeface="Tahoma" pitchFamily="34" charset="0"/>
                <a:cs typeface="Tahoma" pitchFamily="34" charset="0"/>
              </a:rPr>
              <a:t>con’t</a:t>
            </a:r>
            <a:r>
              <a:rPr lang="en-US" sz="5800" b="1" dirty="0" smtClean="0">
                <a:solidFill>
                  <a:schemeClr val="tx1"/>
                </a:solidFill>
                <a:latin typeface="Tahoma" pitchFamily="34" charset="0"/>
                <a:ea typeface="Tahoma" pitchFamily="34" charset="0"/>
                <a:cs typeface="Tahoma" pitchFamily="34" charset="0"/>
              </a:rPr>
              <a:t>.)</a:t>
            </a:r>
          </a:p>
          <a:p>
            <a:pPr lvl="1"/>
            <a:r>
              <a:rPr lang="en-US" sz="3800" dirty="0" smtClean="0">
                <a:solidFill>
                  <a:schemeClr val="tx1"/>
                </a:solidFill>
                <a:latin typeface="Tahoma" pitchFamily="34" charset="0"/>
                <a:ea typeface="Tahoma" pitchFamily="34" charset="0"/>
                <a:cs typeface="Tahoma" pitchFamily="34" charset="0"/>
              </a:rPr>
              <a:t>Comes in the form of memory modules or memory cards</a:t>
            </a:r>
          </a:p>
          <a:p>
            <a:pPr lvl="1"/>
            <a:r>
              <a:rPr lang="en-US" sz="3800" b="1" dirty="0" smtClean="0">
                <a:solidFill>
                  <a:schemeClr val="tx1"/>
                </a:solidFill>
                <a:latin typeface="Tahoma" pitchFamily="34" charset="0"/>
                <a:ea typeface="Tahoma" pitchFamily="34" charset="0"/>
                <a:cs typeface="Tahoma" pitchFamily="34" charset="0"/>
              </a:rPr>
              <a:t>Memory modules</a:t>
            </a:r>
            <a:r>
              <a:rPr lang="en-US" sz="3800" dirty="0" smtClean="0">
                <a:solidFill>
                  <a:schemeClr val="tx1"/>
                </a:solidFill>
                <a:latin typeface="Tahoma" pitchFamily="34" charset="0"/>
                <a:ea typeface="Tahoma" pitchFamily="34" charset="0"/>
                <a:cs typeface="Tahoma" pitchFamily="34" charset="0"/>
              </a:rPr>
              <a:t> (</a:t>
            </a:r>
            <a:r>
              <a:rPr lang="en-US" sz="3800" b="1" dirty="0" smtClean="0">
                <a:solidFill>
                  <a:schemeClr val="tx1"/>
                </a:solidFill>
                <a:latin typeface="Tahoma" pitchFamily="34" charset="0"/>
                <a:ea typeface="Tahoma" pitchFamily="34" charset="0"/>
                <a:cs typeface="Tahoma" pitchFamily="34" charset="0"/>
              </a:rPr>
              <a:t>memory cards)</a:t>
            </a:r>
            <a:r>
              <a:rPr lang="en-US" sz="3800" dirty="0" smtClean="0">
                <a:solidFill>
                  <a:schemeClr val="tx1"/>
                </a:solidFill>
                <a:latin typeface="Tahoma" pitchFamily="34" charset="0"/>
                <a:ea typeface="Tahoma" pitchFamily="34" charset="0"/>
                <a:cs typeface="Tahoma" pitchFamily="34" charset="0"/>
              </a:rPr>
              <a:t>—small circuit boards that hold several RAM chips and fits into special slots on the motherboard</a:t>
            </a:r>
          </a:p>
          <a:p>
            <a:pPr lvl="1"/>
            <a:r>
              <a:rPr lang="en-US" sz="3800" dirty="0" smtClean="0">
                <a:solidFill>
                  <a:schemeClr val="tx1"/>
                </a:solidFill>
                <a:latin typeface="Tahoma" pitchFamily="34" charset="0"/>
                <a:ea typeface="Tahoma" pitchFamily="34" charset="0"/>
                <a:cs typeface="Tahoma" pitchFamily="34" charset="0"/>
              </a:rPr>
              <a:t>Types of RAM:</a:t>
            </a:r>
          </a:p>
          <a:p>
            <a:pPr lvl="2"/>
            <a:r>
              <a:rPr lang="en-US" sz="3800" b="1" dirty="0" smtClean="0">
                <a:solidFill>
                  <a:schemeClr val="tx1"/>
                </a:solidFill>
                <a:latin typeface="Tahoma" pitchFamily="34" charset="0"/>
                <a:ea typeface="Tahoma" pitchFamily="34" charset="0"/>
                <a:cs typeface="Tahoma" pitchFamily="34" charset="0"/>
              </a:rPr>
              <a:t>Dual inline memory modules (</a:t>
            </a:r>
            <a:r>
              <a:rPr lang="en-US" sz="3800" b="1" dirty="0" err="1" smtClean="0">
                <a:solidFill>
                  <a:schemeClr val="tx1"/>
                </a:solidFill>
                <a:latin typeface="Tahoma" pitchFamily="34" charset="0"/>
                <a:ea typeface="Tahoma" pitchFamily="34" charset="0"/>
                <a:cs typeface="Tahoma" pitchFamily="34" charset="0"/>
              </a:rPr>
              <a:t>DIMM</a:t>
            </a:r>
            <a:r>
              <a:rPr lang="en-US" sz="3800" b="1" dirty="0" smtClean="0">
                <a:solidFill>
                  <a:schemeClr val="tx1"/>
                </a:solidFill>
                <a:latin typeface="Tahoma" pitchFamily="34" charset="0"/>
                <a:ea typeface="Tahoma" pitchFamily="34" charset="0"/>
                <a:cs typeface="Tahoma" pitchFamily="34" charset="0"/>
              </a:rPr>
              <a:t>)</a:t>
            </a:r>
            <a:r>
              <a:rPr lang="en-US" sz="3800" dirty="0" smtClean="0">
                <a:solidFill>
                  <a:schemeClr val="tx1"/>
                </a:solidFill>
                <a:latin typeface="Tahoma" pitchFamily="34" charset="0"/>
                <a:ea typeface="Tahoma" pitchFamily="34" charset="0"/>
                <a:cs typeface="Tahoma" pitchFamily="34" charset="0"/>
              </a:rPr>
              <a:t>—most common today </a:t>
            </a:r>
          </a:p>
          <a:p>
            <a:pPr lvl="3"/>
            <a:r>
              <a:rPr lang="en-US" sz="2600" dirty="0">
                <a:solidFill>
                  <a:schemeClr val="tx1"/>
                </a:solidFill>
                <a:latin typeface="Tahoma" pitchFamily="34" charset="0"/>
                <a:ea typeface="Tahoma" pitchFamily="34" charset="0"/>
                <a:cs typeface="Tahoma" pitchFamily="34" charset="0"/>
              </a:rPr>
              <a:t>1</a:t>
            </a:r>
            <a:r>
              <a:rPr lang="en-US" sz="2600" dirty="0" smtClean="0">
                <a:solidFill>
                  <a:schemeClr val="tx1"/>
                </a:solidFill>
                <a:latin typeface="Tahoma" pitchFamily="34" charset="0"/>
                <a:ea typeface="Tahoma" pitchFamily="34" charset="0"/>
                <a:cs typeface="Tahoma" pitchFamily="34" charset="0"/>
              </a:rPr>
              <a:t>68-pin connector </a:t>
            </a:r>
          </a:p>
          <a:p>
            <a:pPr lvl="3"/>
            <a:r>
              <a:rPr lang="en-US" sz="2600" dirty="0" smtClean="0">
                <a:solidFill>
                  <a:schemeClr val="tx1"/>
                </a:solidFill>
                <a:latin typeface="Tahoma" pitchFamily="34" charset="0"/>
                <a:ea typeface="Tahoma" pitchFamily="34" charset="0"/>
                <a:cs typeface="Tahoma" pitchFamily="34" charset="0"/>
              </a:rPr>
              <a:t>64-bit transfer rate</a:t>
            </a:r>
          </a:p>
          <a:p>
            <a:pPr lvl="2"/>
            <a:r>
              <a:rPr lang="en-US" sz="3800" b="1" dirty="0" smtClean="0">
                <a:solidFill>
                  <a:schemeClr val="tx1"/>
                </a:solidFill>
                <a:latin typeface="Tahoma" pitchFamily="34" charset="0"/>
                <a:ea typeface="Tahoma" pitchFamily="34" charset="0"/>
                <a:cs typeface="Tahoma" pitchFamily="34" charset="0"/>
              </a:rPr>
              <a:t>Single inline memory modules (SIMM)</a:t>
            </a:r>
            <a:r>
              <a:rPr lang="en-US" sz="3800" dirty="0" smtClean="0">
                <a:solidFill>
                  <a:schemeClr val="tx1"/>
                </a:solidFill>
                <a:latin typeface="Tahoma" pitchFamily="34" charset="0"/>
                <a:ea typeface="Tahoma" pitchFamily="34" charset="0"/>
                <a:cs typeface="Tahoma" pitchFamily="34" charset="0"/>
              </a:rPr>
              <a:t>—older technology</a:t>
            </a:r>
          </a:p>
          <a:p>
            <a:pPr lvl="3"/>
            <a:r>
              <a:rPr lang="en-US" sz="2400" dirty="0" smtClean="0">
                <a:solidFill>
                  <a:schemeClr val="tx1"/>
                </a:solidFill>
                <a:latin typeface="Tahoma" pitchFamily="34" charset="0"/>
                <a:ea typeface="Tahoma" pitchFamily="34" charset="0"/>
                <a:cs typeface="Tahoma" pitchFamily="34" charset="0"/>
              </a:rPr>
              <a:t>72-pin connector</a:t>
            </a:r>
          </a:p>
          <a:p>
            <a:pPr lvl="3"/>
            <a:r>
              <a:rPr lang="en-US" sz="2400" dirty="0" smtClean="0">
                <a:solidFill>
                  <a:schemeClr val="tx1"/>
                </a:solidFill>
                <a:latin typeface="Tahoma" pitchFamily="34" charset="0"/>
                <a:ea typeface="Tahoma" pitchFamily="34" charset="0"/>
                <a:cs typeface="Tahoma" pitchFamily="34" charset="0"/>
              </a:rPr>
              <a:t>32-bit transfer rate</a:t>
            </a:r>
          </a:p>
        </p:txBody>
      </p:sp>
    </p:spTree>
    <p:extLst>
      <p:ext uri="{BB962C8B-B14F-4D97-AF65-F5344CB8AC3E}">
        <p14:creationId xmlns:p14="http://schemas.microsoft.com/office/powerpoint/2010/main" val="41048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a:xfrm>
            <a:off x="0" y="0"/>
            <a:ext cx="9144000" cy="1600200"/>
          </a:xfrm>
        </p:spPr>
        <p:txBody>
          <a:bodyPr/>
          <a:lstStyle/>
          <a:p>
            <a:pPr eaLnBrk="1" hangingPunct="1"/>
            <a:r>
              <a:rPr lang="en-US" dirty="0" smtClean="0"/>
              <a:t>What’s on the</a:t>
            </a:r>
            <a:br>
              <a:rPr lang="en-US" dirty="0" smtClean="0"/>
            </a:br>
            <a:r>
              <a:rPr lang="en-US" dirty="0" smtClean="0"/>
              <a:t>Motherboard?</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36</a:t>
            </a:fld>
            <a:endParaRPr kumimoji="0" lang="en-US"/>
          </a:p>
        </p:txBody>
      </p:sp>
      <p:sp>
        <p:nvSpPr>
          <p:cNvPr id="5" name="Content Placeholder 7"/>
          <p:cNvSpPr>
            <a:spLocks noGrp="1"/>
          </p:cNvSpPr>
          <p:nvPr>
            <p:ph idx="1"/>
          </p:nvPr>
        </p:nvSpPr>
        <p:spPr>
          <a:xfrm>
            <a:off x="762000" y="1828800"/>
            <a:ext cx="7772400" cy="4495800"/>
          </a:xfrm>
        </p:spPr>
        <p:txBody>
          <a:bodyPr/>
          <a:lstStyle/>
          <a:p>
            <a:r>
              <a:rPr lang="en-US" sz="3600" b="1" dirty="0" smtClean="0">
                <a:solidFill>
                  <a:schemeClr val="tx1"/>
                </a:solidFill>
                <a:latin typeface="Tahoma" pitchFamily="34" charset="0"/>
                <a:ea typeface="Tahoma" pitchFamily="34" charset="0"/>
                <a:cs typeface="Tahoma" pitchFamily="34" charset="0"/>
              </a:rPr>
              <a:t>Memory footprint</a:t>
            </a:r>
          </a:p>
          <a:p>
            <a:pPr lvl="1"/>
            <a:r>
              <a:rPr lang="en-US" sz="2400" dirty="0">
                <a:solidFill>
                  <a:schemeClr val="tx1"/>
                </a:solidFill>
                <a:latin typeface="Tahoma" pitchFamily="34" charset="0"/>
                <a:ea typeface="Tahoma" pitchFamily="34" charset="0"/>
                <a:cs typeface="Tahoma" pitchFamily="34" charset="0"/>
              </a:rPr>
              <a:t>A</a:t>
            </a:r>
            <a:r>
              <a:rPr lang="en-US" sz="2400" dirty="0" smtClean="0">
                <a:solidFill>
                  <a:schemeClr val="tx1"/>
                </a:solidFill>
                <a:latin typeface="Tahoma" pitchFamily="34" charset="0"/>
                <a:ea typeface="Tahoma" pitchFamily="34" charset="0"/>
                <a:cs typeface="Tahoma" pitchFamily="34" charset="0"/>
              </a:rPr>
              <a:t>mount of RAM the operating system uses while it operates</a:t>
            </a:r>
          </a:p>
          <a:p>
            <a:r>
              <a:rPr lang="en-US" sz="3600" b="1" dirty="0" smtClean="0">
                <a:solidFill>
                  <a:schemeClr val="tx1"/>
                </a:solidFill>
                <a:latin typeface="Tahoma" pitchFamily="34" charset="0"/>
                <a:ea typeface="Tahoma" pitchFamily="34" charset="0"/>
                <a:cs typeface="Tahoma" pitchFamily="34" charset="0"/>
              </a:rPr>
              <a:t>Virtual memory</a:t>
            </a:r>
          </a:p>
          <a:p>
            <a:pPr lvl="1"/>
            <a:r>
              <a:rPr lang="en-US" sz="2400" dirty="0">
                <a:solidFill>
                  <a:schemeClr val="tx1"/>
                </a:solidFill>
                <a:latin typeface="Tahoma" pitchFamily="34" charset="0"/>
                <a:ea typeface="Tahoma" pitchFamily="34" charset="0"/>
                <a:cs typeface="Tahoma" pitchFamily="34" charset="0"/>
              </a:rPr>
              <a:t>S</a:t>
            </a:r>
            <a:r>
              <a:rPr lang="en-US" sz="2400" dirty="0" smtClean="0">
                <a:solidFill>
                  <a:schemeClr val="tx1"/>
                </a:solidFill>
                <a:latin typeface="Tahoma" pitchFamily="34" charset="0"/>
                <a:ea typeface="Tahoma" pitchFamily="34" charset="0"/>
                <a:cs typeface="Tahoma" pitchFamily="34" charset="0"/>
              </a:rPr>
              <a:t>ection of the hard drive set aside to use when RAM gets full</a:t>
            </a:r>
          </a:p>
        </p:txBody>
      </p:sp>
    </p:spTree>
    <p:extLst>
      <p:ext uri="{BB962C8B-B14F-4D97-AF65-F5344CB8AC3E}">
        <p14:creationId xmlns:p14="http://schemas.microsoft.com/office/powerpoint/2010/main" val="41048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a:xfrm>
            <a:off x="0" y="0"/>
            <a:ext cx="9144000" cy="1600200"/>
          </a:xfrm>
        </p:spPr>
        <p:txBody>
          <a:bodyPr/>
          <a:lstStyle/>
          <a:p>
            <a:pPr eaLnBrk="1" hangingPunct="1"/>
            <a:r>
              <a:rPr lang="en-US" dirty="0" smtClean="0"/>
              <a:t>What’s on the</a:t>
            </a:r>
            <a:br>
              <a:rPr lang="en-US" dirty="0" smtClean="0"/>
            </a:br>
            <a:r>
              <a:rPr lang="en-US" dirty="0" smtClean="0"/>
              <a:t>Motherboard?</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37</a:t>
            </a:fld>
            <a:endParaRPr kumimoji="0" lang="en-US"/>
          </a:p>
        </p:txBody>
      </p:sp>
      <p:sp>
        <p:nvSpPr>
          <p:cNvPr id="5" name="Content Placeholder 7"/>
          <p:cNvSpPr>
            <a:spLocks noGrp="1"/>
          </p:cNvSpPr>
          <p:nvPr>
            <p:ph idx="1"/>
          </p:nvPr>
        </p:nvSpPr>
        <p:spPr>
          <a:xfrm>
            <a:off x="762000" y="1600200"/>
            <a:ext cx="8305800" cy="4724400"/>
          </a:xfrm>
        </p:spPr>
        <p:txBody>
          <a:bodyPr>
            <a:normAutofit fontScale="92500" lnSpcReduction="20000"/>
          </a:bodyPr>
          <a:lstStyle/>
          <a:p>
            <a:r>
              <a:rPr lang="en-US" sz="3900" b="1" dirty="0" smtClean="0">
                <a:solidFill>
                  <a:schemeClr val="tx1"/>
                </a:solidFill>
                <a:latin typeface="Tahoma" pitchFamily="34" charset="0"/>
                <a:ea typeface="Tahoma" pitchFamily="34" charset="0"/>
                <a:cs typeface="Tahoma" pitchFamily="34" charset="0"/>
              </a:rPr>
              <a:t>Cache memory</a:t>
            </a:r>
          </a:p>
          <a:p>
            <a:pPr lvl="1"/>
            <a:r>
              <a:rPr lang="en-US" sz="2600" dirty="0">
                <a:solidFill>
                  <a:schemeClr val="tx1"/>
                </a:solidFill>
                <a:latin typeface="Tahoma" pitchFamily="34" charset="0"/>
                <a:ea typeface="Tahoma" pitchFamily="34" charset="0"/>
                <a:cs typeface="Tahoma" pitchFamily="34" charset="0"/>
              </a:rPr>
              <a:t>S</a:t>
            </a:r>
            <a:r>
              <a:rPr lang="en-US" sz="2600" dirty="0" smtClean="0">
                <a:solidFill>
                  <a:schemeClr val="tx1"/>
                </a:solidFill>
                <a:latin typeface="Tahoma" pitchFamily="34" charset="0"/>
                <a:ea typeface="Tahoma" pitchFamily="34" charset="0"/>
                <a:cs typeface="Tahoma" pitchFamily="34" charset="0"/>
              </a:rPr>
              <a:t>mall unit of ultrafast memory built into or near the processor</a:t>
            </a:r>
          </a:p>
          <a:p>
            <a:pPr lvl="1"/>
            <a:r>
              <a:rPr lang="en-US" sz="2600" dirty="0" smtClean="0">
                <a:solidFill>
                  <a:schemeClr val="tx1"/>
                </a:solidFill>
                <a:latin typeface="Tahoma" pitchFamily="34" charset="0"/>
                <a:ea typeface="Tahoma" pitchFamily="34" charset="0"/>
                <a:cs typeface="Tahoma" pitchFamily="34" charset="0"/>
              </a:rPr>
              <a:t>Used to store frequently or recently access program instructions or data</a:t>
            </a:r>
          </a:p>
          <a:p>
            <a:pPr lvl="1"/>
            <a:r>
              <a:rPr lang="en-US" sz="2600" dirty="0" smtClean="0">
                <a:solidFill>
                  <a:schemeClr val="tx1"/>
                </a:solidFill>
                <a:latin typeface="Tahoma" pitchFamily="34" charset="0"/>
                <a:ea typeface="Tahoma" pitchFamily="34" charset="0"/>
                <a:cs typeface="Tahoma" pitchFamily="34" charset="0"/>
              </a:rPr>
              <a:t>Faster than RAM</a:t>
            </a:r>
          </a:p>
          <a:p>
            <a:pPr lvl="1"/>
            <a:r>
              <a:rPr lang="en-US" sz="2600" dirty="0" smtClean="0">
                <a:solidFill>
                  <a:schemeClr val="tx1"/>
                </a:solidFill>
                <a:latin typeface="Tahoma" pitchFamily="34" charset="0"/>
                <a:ea typeface="Tahoma" pitchFamily="34" charset="0"/>
                <a:cs typeface="Tahoma" pitchFamily="34" charset="0"/>
              </a:rPr>
              <a:t>More expensive than RAM</a:t>
            </a:r>
          </a:p>
          <a:p>
            <a:pPr lvl="1"/>
            <a:r>
              <a:rPr lang="en-US" sz="2600" dirty="0" smtClean="0">
                <a:solidFill>
                  <a:schemeClr val="tx1"/>
                </a:solidFill>
                <a:latin typeface="Tahoma" pitchFamily="34" charset="0"/>
                <a:ea typeface="Tahoma" pitchFamily="34" charset="0"/>
                <a:cs typeface="Tahoma" pitchFamily="34" charset="0"/>
              </a:rPr>
              <a:t>Three levels of cache on a system:</a:t>
            </a:r>
          </a:p>
          <a:p>
            <a:pPr lvl="2"/>
            <a:r>
              <a:rPr lang="en-US" sz="2600" dirty="0" smtClean="0">
                <a:solidFill>
                  <a:schemeClr val="tx1"/>
                </a:solidFill>
                <a:latin typeface="Tahoma" pitchFamily="34" charset="0"/>
                <a:ea typeface="Tahoma" pitchFamily="34" charset="0"/>
                <a:cs typeface="Tahoma" pitchFamily="34" charset="0"/>
              </a:rPr>
              <a:t>Level 1 (L1) cache (primary cache)</a:t>
            </a:r>
          </a:p>
          <a:p>
            <a:pPr lvl="2"/>
            <a:r>
              <a:rPr lang="en-US" sz="2600" dirty="0" smtClean="0">
                <a:solidFill>
                  <a:schemeClr val="tx1"/>
                </a:solidFill>
                <a:latin typeface="Tahoma" pitchFamily="34" charset="0"/>
                <a:ea typeface="Tahoma" pitchFamily="34" charset="0"/>
                <a:cs typeface="Tahoma" pitchFamily="34" charset="0"/>
              </a:rPr>
              <a:t>Level 2 (L2) cache (secondary cache)</a:t>
            </a:r>
          </a:p>
          <a:p>
            <a:pPr lvl="2"/>
            <a:r>
              <a:rPr lang="en-US" sz="2600" dirty="0" smtClean="0">
                <a:solidFill>
                  <a:schemeClr val="tx1"/>
                </a:solidFill>
                <a:latin typeface="Tahoma" pitchFamily="34" charset="0"/>
                <a:ea typeface="Tahoma" pitchFamily="34" charset="0"/>
                <a:cs typeface="Tahoma" pitchFamily="34" charset="0"/>
              </a:rPr>
              <a:t>Level 3 (L3) cache</a:t>
            </a:r>
          </a:p>
          <a:p>
            <a:pPr lvl="3"/>
            <a:r>
              <a:rPr lang="en-US" sz="2000" dirty="0" smtClean="0">
                <a:solidFill>
                  <a:schemeClr val="tx1"/>
                </a:solidFill>
                <a:latin typeface="Tahoma" pitchFamily="34" charset="0"/>
                <a:ea typeface="Tahoma" pitchFamily="34" charset="0"/>
                <a:cs typeface="Tahoma" pitchFamily="34" charset="0"/>
              </a:rPr>
              <a:t>Found on some newer microprocessors</a:t>
            </a:r>
          </a:p>
          <a:p>
            <a:pPr lvl="3"/>
            <a:r>
              <a:rPr lang="en-US" sz="2000" dirty="0" smtClean="0">
                <a:solidFill>
                  <a:schemeClr val="tx1"/>
                </a:solidFill>
                <a:latin typeface="Tahoma" pitchFamily="34" charset="0"/>
                <a:ea typeface="Tahoma" pitchFamily="34" charset="0"/>
                <a:cs typeface="Tahoma" pitchFamily="34" charset="0"/>
              </a:rPr>
              <a:t>Primarily used in servers and workstations</a:t>
            </a:r>
          </a:p>
        </p:txBody>
      </p:sp>
    </p:spTree>
    <p:extLst>
      <p:ext uri="{BB962C8B-B14F-4D97-AF65-F5344CB8AC3E}">
        <p14:creationId xmlns:p14="http://schemas.microsoft.com/office/powerpoint/2010/main" val="41048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a:xfrm>
            <a:off x="0" y="0"/>
            <a:ext cx="9144000" cy="1600200"/>
          </a:xfrm>
        </p:spPr>
        <p:txBody>
          <a:bodyPr/>
          <a:lstStyle/>
          <a:p>
            <a:pPr eaLnBrk="1" hangingPunct="1"/>
            <a:r>
              <a:rPr lang="en-US" dirty="0" smtClean="0"/>
              <a:t>What’s on the</a:t>
            </a:r>
            <a:br>
              <a:rPr lang="en-US" dirty="0" smtClean="0"/>
            </a:br>
            <a:r>
              <a:rPr lang="en-US" dirty="0" smtClean="0"/>
              <a:t>Motherboard?</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38</a:t>
            </a:fld>
            <a:endParaRPr kumimoji="0"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676400"/>
            <a:ext cx="7467600" cy="4091836"/>
          </a:xfrm>
          <a:prstGeom prst="rect">
            <a:avLst/>
          </a:prstGeom>
        </p:spPr>
      </p:pic>
    </p:spTree>
    <p:extLst>
      <p:ext uri="{BB962C8B-B14F-4D97-AF65-F5344CB8AC3E}">
        <p14:creationId xmlns:p14="http://schemas.microsoft.com/office/powerpoint/2010/main" val="41048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Content Placeholder 7"/>
          <p:cNvSpPr>
            <a:spLocks noGrp="1"/>
          </p:cNvSpPr>
          <p:nvPr>
            <p:ph idx="1"/>
          </p:nvPr>
        </p:nvSpPr>
        <p:spPr>
          <a:xfrm>
            <a:off x="533400" y="1752600"/>
            <a:ext cx="8610600" cy="4572000"/>
          </a:xfrm>
        </p:spPr>
        <p:txBody>
          <a:bodyPr>
            <a:normAutofit fontScale="85000" lnSpcReduction="10000"/>
          </a:bodyPr>
          <a:lstStyle/>
          <a:p>
            <a:pPr>
              <a:spcBef>
                <a:spcPct val="0"/>
              </a:spcBef>
            </a:pPr>
            <a:r>
              <a:rPr lang="en-US" sz="4200" b="1" dirty="0" smtClean="0">
                <a:solidFill>
                  <a:schemeClr val="tx1"/>
                </a:solidFill>
                <a:latin typeface="Tahoma" pitchFamily="34" charset="0"/>
                <a:ea typeface="Tahoma" pitchFamily="34" charset="0"/>
                <a:cs typeface="Tahoma" pitchFamily="34" charset="0"/>
              </a:rPr>
              <a:t>Read-only memory (ROM)</a:t>
            </a:r>
          </a:p>
          <a:p>
            <a:pPr lvl="1">
              <a:spcBef>
                <a:spcPct val="0"/>
              </a:spcBef>
            </a:pPr>
            <a:r>
              <a:rPr lang="en-US" sz="2800" dirty="0" smtClean="0">
                <a:solidFill>
                  <a:schemeClr val="tx1"/>
                </a:solidFill>
                <a:latin typeface="Tahoma" pitchFamily="34" charset="0"/>
                <a:ea typeface="Tahoma" pitchFamily="34" charset="0"/>
                <a:cs typeface="Tahoma" pitchFamily="34" charset="0"/>
              </a:rPr>
              <a:t>Contains prerecorded instructions to start the computer</a:t>
            </a:r>
          </a:p>
          <a:p>
            <a:pPr lvl="1">
              <a:spcBef>
                <a:spcPct val="0"/>
              </a:spcBef>
            </a:pPr>
            <a:r>
              <a:rPr lang="en-US" sz="2800" dirty="0" smtClean="0">
                <a:solidFill>
                  <a:schemeClr val="tx1"/>
                </a:solidFill>
                <a:latin typeface="Tahoma" pitchFamily="34" charset="0"/>
                <a:ea typeface="Tahoma" pitchFamily="34" charset="0"/>
                <a:cs typeface="Tahoma" pitchFamily="34" charset="0"/>
              </a:rPr>
              <a:t>Nonvolatile—contents stored when CPU power off</a:t>
            </a:r>
          </a:p>
          <a:p>
            <a:pPr lvl="2">
              <a:spcBef>
                <a:spcPct val="0"/>
              </a:spcBef>
            </a:pPr>
            <a:r>
              <a:rPr lang="en-US" sz="2800" b="1" dirty="0" smtClean="0">
                <a:solidFill>
                  <a:schemeClr val="tx1"/>
                </a:solidFill>
                <a:latin typeface="Tahoma" pitchFamily="34" charset="0"/>
                <a:ea typeface="Tahoma" pitchFamily="34" charset="0"/>
                <a:cs typeface="Tahoma" pitchFamily="34" charset="0"/>
              </a:rPr>
              <a:t>Basic input/output system (BIOS)</a:t>
            </a:r>
          </a:p>
          <a:p>
            <a:pPr lvl="3">
              <a:spcBef>
                <a:spcPct val="0"/>
              </a:spcBef>
            </a:pPr>
            <a:r>
              <a:rPr lang="en-US" sz="2400" dirty="0" smtClean="0">
                <a:solidFill>
                  <a:schemeClr val="tx1"/>
                </a:solidFill>
                <a:latin typeface="Tahoma" pitchFamily="34" charset="0"/>
                <a:ea typeface="Tahoma" pitchFamily="34" charset="0"/>
                <a:cs typeface="Tahoma" pitchFamily="34" charset="0"/>
              </a:rPr>
              <a:t>First code run when the system is powered on</a:t>
            </a:r>
          </a:p>
          <a:p>
            <a:pPr lvl="2">
              <a:spcBef>
                <a:spcPct val="0"/>
              </a:spcBef>
            </a:pPr>
            <a:r>
              <a:rPr lang="en-US" sz="2800" b="1" dirty="0" smtClean="0">
                <a:solidFill>
                  <a:schemeClr val="tx1"/>
                </a:solidFill>
                <a:latin typeface="Tahoma" pitchFamily="34" charset="0"/>
                <a:ea typeface="Tahoma" pitchFamily="34" charset="0"/>
                <a:cs typeface="Tahoma" pitchFamily="34" charset="0"/>
              </a:rPr>
              <a:t>Bootstrap loader</a:t>
            </a:r>
          </a:p>
          <a:p>
            <a:pPr lvl="3">
              <a:spcBef>
                <a:spcPct val="0"/>
              </a:spcBef>
            </a:pPr>
            <a:r>
              <a:rPr lang="en-US" sz="2400" dirty="0" smtClean="0">
                <a:solidFill>
                  <a:schemeClr val="tx1"/>
                </a:solidFill>
                <a:latin typeface="Tahoma" pitchFamily="34" charset="0"/>
                <a:ea typeface="Tahoma" pitchFamily="34" charset="0"/>
                <a:cs typeface="Tahoma" pitchFamily="34" charset="0"/>
              </a:rPr>
              <a:t>Program—locates and loads the operating system into RAM</a:t>
            </a:r>
          </a:p>
          <a:p>
            <a:pPr lvl="2">
              <a:spcBef>
                <a:spcPct val="0"/>
              </a:spcBef>
            </a:pPr>
            <a:r>
              <a:rPr lang="en-US" sz="2800" b="1" dirty="0" smtClean="0">
                <a:solidFill>
                  <a:schemeClr val="tx1"/>
                </a:solidFill>
                <a:latin typeface="Tahoma" pitchFamily="34" charset="0"/>
                <a:ea typeface="Tahoma" pitchFamily="34" charset="0"/>
                <a:cs typeface="Tahoma" pitchFamily="34" charset="0"/>
              </a:rPr>
              <a:t>Complementary metal-oxide semiconductor (CMOS)</a:t>
            </a:r>
          </a:p>
          <a:p>
            <a:pPr lvl="3">
              <a:spcBef>
                <a:spcPct val="0"/>
              </a:spcBef>
            </a:pPr>
            <a:r>
              <a:rPr lang="en-US" sz="2400" dirty="0" smtClean="0">
                <a:solidFill>
                  <a:schemeClr val="tx1"/>
                </a:solidFill>
                <a:latin typeface="Tahoma" pitchFamily="34" charset="0"/>
                <a:ea typeface="Tahoma" pitchFamily="34" charset="0"/>
                <a:cs typeface="Tahoma" pitchFamily="34" charset="0"/>
              </a:rPr>
              <a:t>Starts the power-on self-test and verifies other system components are operating correctly</a:t>
            </a:r>
          </a:p>
          <a:p>
            <a:pPr lvl="2">
              <a:spcBef>
                <a:spcPct val="0"/>
              </a:spcBef>
            </a:pPr>
            <a:r>
              <a:rPr lang="en-US" sz="2800" b="1" dirty="0" smtClean="0">
                <a:solidFill>
                  <a:schemeClr val="tx1"/>
                </a:solidFill>
                <a:latin typeface="Tahoma" pitchFamily="34" charset="0"/>
                <a:ea typeface="Tahoma" pitchFamily="34" charset="0"/>
                <a:cs typeface="Tahoma" pitchFamily="34" charset="0"/>
              </a:rPr>
              <a:t>Power-on self-test (POST)</a:t>
            </a:r>
          </a:p>
          <a:p>
            <a:pPr lvl="3">
              <a:spcBef>
                <a:spcPct val="0"/>
              </a:spcBef>
            </a:pPr>
            <a:r>
              <a:rPr lang="en-US" sz="2400" dirty="0" smtClean="0">
                <a:solidFill>
                  <a:schemeClr val="tx1"/>
                </a:solidFill>
                <a:latin typeface="Tahoma" pitchFamily="34" charset="0"/>
                <a:ea typeface="Tahoma" pitchFamily="34" charset="0"/>
                <a:cs typeface="Tahoma" pitchFamily="34" charset="0"/>
              </a:rPr>
              <a:t>Checks circuitry and RAM, marking defective locations</a:t>
            </a:r>
          </a:p>
        </p:txBody>
      </p:sp>
      <p:sp>
        <p:nvSpPr>
          <p:cNvPr id="165892" name="Title 1"/>
          <p:cNvSpPr>
            <a:spLocks noGrp="1"/>
          </p:cNvSpPr>
          <p:nvPr>
            <p:ph type="title"/>
          </p:nvPr>
        </p:nvSpPr>
        <p:spPr>
          <a:xfrm>
            <a:off x="0" y="0"/>
            <a:ext cx="9144000" cy="1600200"/>
          </a:xfrm>
        </p:spPr>
        <p:txBody>
          <a:bodyPr/>
          <a:lstStyle/>
          <a:p>
            <a:pPr eaLnBrk="1" hangingPunct="1"/>
            <a:r>
              <a:rPr lang="en-US" dirty="0" smtClean="0"/>
              <a:t>What’s on the</a:t>
            </a:r>
            <a:br>
              <a:rPr lang="en-US" dirty="0" smtClean="0"/>
            </a:br>
            <a:r>
              <a:rPr lang="en-US" dirty="0" smtClean="0"/>
              <a:t>Motherboard?</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39</a:t>
            </a:fld>
            <a:endParaRPr kumimoji="0" lang="en-US"/>
          </a:p>
        </p:txBody>
      </p:sp>
    </p:spTree>
    <p:extLst>
      <p:ext uri="{BB962C8B-B14F-4D97-AF65-F5344CB8AC3E}">
        <p14:creationId xmlns:p14="http://schemas.microsoft.com/office/powerpoint/2010/main" val="3098989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0" y="0"/>
            <a:ext cx="9144000" cy="1371600"/>
          </a:xfrm>
        </p:spPr>
        <p:txBody>
          <a:bodyPr/>
          <a:lstStyle/>
          <a:p>
            <a:r>
              <a:rPr lang="en-US" dirty="0" smtClean="0"/>
              <a:t>Objectives </a:t>
            </a:r>
          </a:p>
        </p:txBody>
      </p:sp>
      <p:sp>
        <p:nvSpPr>
          <p:cNvPr id="106498" name="Content Placeholder 2"/>
          <p:cNvSpPr>
            <a:spLocks noGrp="1"/>
          </p:cNvSpPr>
          <p:nvPr>
            <p:ph idx="1"/>
          </p:nvPr>
        </p:nvSpPr>
        <p:spPr>
          <a:xfrm>
            <a:off x="762000" y="1600200"/>
            <a:ext cx="7772400" cy="4495800"/>
          </a:xfrm>
        </p:spPr>
        <p:txBody>
          <a:bodyPr>
            <a:noAutofit/>
          </a:bodyPr>
          <a:lstStyle/>
          <a:p>
            <a:r>
              <a:rPr lang="en-US" sz="3200" dirty="0" smtClean="0">
                <a:solidFill>
                  <a:schemeClr val="tx1"/>
                </a:solidFill>
                <a:latin typeface="Tahoma" pitchFamily="34" charset="0"/>
                <a:ea typeface="Tahoma" pitchFamily="34" charset="0"/>
                <a:cs typeface="Tahoma" pitchFamily="34" charset="0"/>
              </a:rPr>
              <a:t>List the components found on the computer’s motherboard and explain their role in the computer system.</a:t>
            </a:r>
          </a:p>
          <a:p>
            <a:r>
              <a:rPr lang="en-US" sz="3200" dirty="0" smtClean="0">
                <a:solidFill>
                  <a:schemeClr val="tx1"/>
                </a:solidFill>
                <a:latin typeface="Tahoma" pitchFamily="34" charset="0"/>
                <a:ea typeface="Tahoma" pitchFamily="34" charset="0"/>
                <a:cs typeface="Tahoma" pitchFamily="34" charset="0"/>
              </a:rPr>
              <a:t>Discuss (in general terms) how a CPU processes data.</a:t>
            </a:r>
          </a:p>
          <a:p>
            <a:r>
              <a:rPr lang="en-US" sz="3200" dirty="0" smtClean="0">
                <a:solidFill>
                  <a:schemeClr val="tx1"/>
                </a:solidFill>
                <a:latin typeface="Tahoma" pitchFamily="34" charset="0"/>
                <a:ea typeface="Tahoma" pitchFamily="34" charset="0"/>
                <a:cs typeface="Tahoma" pitchFamily="34" charset="0"/>
              </a:rPr>
              <a:t>Explain the factors that determine a microprocessor’s performance.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a:t>
            </a:fld>
            <a:endParaRPr kumimoji="0" lang="en-US"/>
          </a:p>
        </p:txBody>
      </p:sp>
    </p:spTree>
    <p:extLst>
      <p:ext uri="{BB962C8B-B14F-4D97-AF65-F5344CB8AC3E}">
        <p14:creationId xmlns:p14="http://schemas.microsoft.com/office/powerpoint/2010/main" val="528083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a:xfrm>
            <a:off x="0" y="0"/>
            <a:ext cx="9144000" cy="1600200"/>
          </a:xfrm>
        </p:spPr>
        <p:txBody>
          <a:bodyPr/>
          <a:lstStyle/>
          <a:p>
            <a:pPr eaLnBrk="1" hangingPunct="1"/>
            <a:r>
              <a:rPr lang="en-US" dirty="0" smtClean="0"/>
              <a:t>What’s on the</a:t>
            </a:r>
            <a:br>
              <a:rPr lang="en-US" dirty="0" smtClean="0"/>
            </a:br>
            <a:r>
              <a:rPr lang="en-US" dirty="0" smtClean="0"/>
              <a:t>Motherboard?</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40</a:t>
            </a:fld>
            <a:endParaRPr kumimoji="0" lang="en-US"/>
          </a:p>
        </p:txBody>
      </p:sp>
      <p:sp>
        <p:nvSpPr>
          <p:cNvPr id="5" name="Content Placeholder 7"/>
          <p:cNvSpPr>
            <a:spLocks noGrp="1"/>
          </p:cNvSpPr>
          <p:nvPr>
            <p:ph idx="1"/>
          </p:nvPr>
        </p:nvSpPr>
        <p:spPr>
          <a:xfrm>
            <a:off x="762000" y="1600200"/>
            <a:ext cx="8382000" cy="47244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ROM (</a:t>
            </a:r>
            <a:r>
              <a:rPr lang="en-US" sz="3600" b="1" dirty="0" err="1" smtClean="0">
                <a:solidFill>
                  <a:schemeClr val="tx1"/>
                </a:solidFill>
                <a:latin typeface="Tahoma" pitchFamily="34" charset="0"/>
                <a:ea typeface="Tahoma" pitchFamily="34" charset="0"/>
                <a:cs typeface="Tahoma" pitchFamily="34" charset="0"/>
              </a:rPr>
              <a:t>con’t</a:t>
            </a:r>
            <a:r>
              <a:rPr lang="en-US" sz="3600" b="1" dirty="0" smtClean="0">
                <a:solidFill>
                  <a:schemeClr val="tx1"/>
                </a:solidFill>
                <a:latin typeface="Tahoma" pitchFamily="34" charset="0"/>
                <a:ea typeface="Tahoma" pitchFamily="34" charset="0"/>
                <a:cs typeface="Tahoma" pitchFamily="34" charset="0"/>
              </a:rPr>
              <a:t>.)</a:t>
            </a:r>
          </a:p>
          <a:p>
            <a:pPr lvl="1"/>
            <a:r>
              <a:rPr lang="en-US" sz="2600" b="1" dirty="0" smtClean="0">
                <a:solidFill>
                  <a:schemeClr val="tx1"/>
                </a:solidFill>
                <a:latin typeface="Tahoma" pitchFamily="34" charset="0"/>
                <a:ea typeface="Tahoma" pitchFamily="34" charset="0"/>
                <a:cs typeface="Tahoma" pitchFamily="34" charset="0"/>
              </a:rPr>
              <a:t>Programmable ROM (PROM) </a:t>
            </a:r>
          </a:p>
          <a:p>
            <a:pPr marL="740664" lvl="2" indent="-283464">
              <a:buFont typeface="Courier New" pitchFamily="49" charset="0"/>
              <a:buChar char="o"/>
            </a:pPr>
            <a:r>
              <a:rPr lang="en-US" sz="2600" b="1" dirty="0" smtClean="0">
                <a:solidFill>
                  <a:schemeClr val="tx1"/>
                </a:solidFill>
                <a:latin typeface="Tahoma" pitchFamily="34" charset="0"/>
                <a:ea typeface="Tahoma" pitchFamily="34" charset="0"/>
                <a:cs typeface="Tahoma" pitchFamily="34" charset="0"/>
              </a:rPr>
              <a:t>Electrically-PROM (EPROM)</a:t>
            </a:r>
          </a:p>
          <a:p>
            <a:pPr lvl="1"/>
            <a:r>
              <a:rPr lang="en-US" sz="2600" b="1" dirty="0" smtClean="0">
                <a:solidFill>
                  <a:schemeClr val="tx1"/>
                </a:solidFill>
                <a:latin typeface="Tahoma" pitchFamily="34" charset="0"/>
                <a:ea typeface="Tahoma" pitchFamily="34" charset="0"/>
                <a:cs typeface="Tahoma" pitchFamily="34" charset="0"/>
              </a:rPr>
              <a:t>Electrically </a:t>
            </a:r>
            <a:r>
              <a:rPr lang="en-US" sz="2600" b="1" dirty="0">
                <a:solidFill>
                  <a:schemeClr val="tx1"/>
                </a:solidFill>
                <a:latin typeface="Tahoma" pitchFamily="34" charset="0"/>
                <a:ea typeface="Tahoma" pitchFamily="34" charset="0"/>
                <a:cs typeface="Tahoma" pitchFamily="34" charset="0"/>
              </a:rPr>
              <a:t>erasable </a:t>
            </a:r>
            <a:r>
              <a:rPr lang="en-US" sz="2600" b="1" dirty="0" smtClean="0">
                <a:solidFill>
                  <a:schemeClr val="tx1"/>
                </a:solidFill>
                <a:latin typeface="Tahoma" pitchFamily="34" charset="0"/>
                <a:ea typeface="Tahoma" pitchFamily="34" charset="0"/>
                <a:cs typeface="Tahoma" pitchFamily="34" charset="0"/>
              </a:rPr>
              <a:t>PROM (EEPROM)</a:t>
            </a:r>
          </a:p>
          <a:p>
            <a:pPr lvl="1"/>
            <a:r>
              <a:rPr lang="en-US" sz="2600" b="1" dirty="0" smtClean="0">
                <a:solidFill>
                  <a:schemeClr val="tx1"/>
                </a:solidFill>
                <a:latin typeface="Tahoma" pitchFamily="34" charset="0"/>
                <a:ea typeface="Tahoma" pitchFamily="34" charset="0"/>
                <a:cs typeface="Tahoma" pitchFamily="34" charset="0"/>
              </a:rPr>
              <a:t>Flash EPROM</a:t>
            </a:r>
          </a:p>
          <a:p>
            <a:pPr lvl="1"/>
            <a:endParaRPr lang="en-US" dirty="0" smtClean="0"/>
          </a:p>
          <a:p>
            <a:pPr lvl="2"/>
            <a:endParaRPr lang="en-US" dirty="0" smtClean="0"/>
          </a:p>
        </p:txBody>
      </p:sp>
    </p:spTree>
    <p:extLst>
      <p:ext uri="{BB962C8B-B14F-4D97-AF65-F5344CB8AC3E}">
        <p14:creationId xmlns:p14="http://schemas.microsoft.com/office/powerpoint/2010/main" val="41048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a:xfrm>
            <a:off x="0" y="0"/>
            <a:ext cx="9144000" cy="1600200"/>
          </a:xfrm>
        </p:spPr>
        <p:txBody>
          <a:bodyPr/>
          <a:lstStyle/>
          <a:p>
            <a:pPr eaLnBrk="1" hangingPunct="1"/>
            <a:r>
              <a:rPr lang="en-US" smtClean="0"/>
              <a:t>What’s on the Outside </a:t>
            </a:r>
            <a:br>
              <a:rPr lang="en-US" smtClean="0"/>
            </a:br>
            <a:r>
              <a:rPr lang="en-US" smtClean="0"/>
              <a:t>of the Box?</a:t>
            </a:r>
          </a:p>
        </p:txBody>
      </p:sp>
      <p:sp>
        <p:nvSpPr>
          <p:cNvPr id="172034" name="Content Placeholder 7"/>
          <p:cNvSpPr>
            <a:spLocks noGrp="1"/>
          </p:cNvSpPr>
          <p:nvPr>
            <p:ph idx="1"/>
          </p:nvPr>
        </p:nvSpPr>
        <p:spPr/>
        <p:txBody>
          <a:bodyPr/>
          <a:lstStyle/>
          <a:p>
            <a:pPr lvl="2">
              <a:spcBef>
                <a:spcPct val="0"/>
              </a:spcBef>
              <a:buFont typeface="Wingdings" pitchFamily="2" charset="2"/>
              <a:buNone/>
            </a:pPr>
            <a:endParaRPr lang="en-US" b="1" smtClean="0"/>
          </a:p>
          <a:p>
            <a:pPr>
              <a:spcBef>
                <a:spcPct val="0"/>
              </a:spcBef>
              <a:buFont typeface="Wingdings" pitchFamily="2" charset="2"/>
              <a:buNone/>
            </a:pPr>
            <a:endParaRPr lang="en-US" smtClean="0"/>
          </a:p>
        </p:txBody>
      </p:sp>
      <p:sp>
        <p:nvSpPr>
          <p:cNvPr id="172037" name="Content Placeholder 5"/>
          <p:cNvSpPr>
            <a:spLocks noGrp="1"/>
          </p:cNvSpPr>
          <p:nvPr>
            <p:ph sz="half" idx="4294967295"/>
          </p:nvPr>
        </p:nvSpPr>
        <p:spPr>
          <a:xfrm>
            <a:off x="685800" y="1905000"/>
            <a:ext cx="8001000" cy="4495800"/>
          </a:xfrm>
        </p:spPr>
        <p:txBody>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Front panel</a:t>
            </a:r>
          </a:p>
          <a:p>
            <a:pPr lvl="1">
              <a:spcBef>
                <a:spcPct val="0"/>
              </a:spcBef>
            </a:pPr>
            <a:r>
              <a:rPr lang="en-US" sz="2400" b="1" dirty="0" smtClean="0">
                <a:solidFill>
                  <a:schemeClr val="tx1"/>
                </a:solidFill>
                <a:latin typeface="Tahoma" pitchFamily="34" charset="0"/>
                <a:ea typeface="Tahoma" pitchFamily="34" charset="0"/>
                <a:cs typeface="Tahoma" pitchFamily="34" charset="0"/>
              </a:rPr>
              <a:t>Power switch</a:t>
            </a:r>
          </a:p>
          <a:p>
            <a:pPr lvl="2">
              <a:spcBef>
                <a:spcPct val="0"/>
              </a:spcBef>
            </a:pPr>
            <a:r>
              <a:rPr lang="en-US" sz="2400" dirty="0" smtClean="0">
                <a:solidFill>
                  <a:schemeClr val="tx1"/>
                </a:solidFill>
                <a:latin typeface="Tahoma" pitchFamily="34" charset="0"/>
                <a:ea typeface="Tahoma" pitchFamily="34" charset="0"/>
                <a:cs typeface="Tahoma" pitchFamily="34" charset="0"/>
              </a:rPr>
              <a:t>Used to turn the computer on</a:t>
            </a:r>
          </a:p>
          <a:p>
            <a:pPr lvl="1">
              <a:spcBef>
                <a:spcPct val="0"/>
              </a:spcBef>
            </a:pPr>
            <a:r>
              <a:rPr lang="en-US" sz="2400" dirty="0" smtClean="0">
                <a:solidFill>
                  <a:schemeClr val="tx1"/>
                </a:solidFill>
                <a:latin typeface="Tahoma" pitchFamily="34" charset="0"/>
                <a:ea typeface="Tahoma" pitchFamily="34" charset="0"/>
                <a:cs typeface="Tahoma" pitchFamily="34" charset="0"/>
              </a:rPr>
              <a:t>D</a:t>
            </a:r>
            <a:r>
              <a:rPr lang="en-US" sz="2400" b="1" dirty="0" smtClean="0">
                <a:solidFill>
                  <a:schemeClr val="tx1"/>
                </a:solidFill>
                <a:latin typeface="Tahoma" pitchFamily="34" charset="0"/>
                <a:ea typeface="Tahoma" pitchFamily="34" charset="0"/>
                <a:cs typeface="Tahoma" pitchFamily="34" charset="0"/>
              </a:rPr>
              <a:t>rive activity light</a:t>
            </a:r>
          </a:p>
          <a:p>
            <a:pPr lvl="2">
              <a:spcBef>
                <a:spcPct val="0"/>
              </a:spcBef>
            </a:pPr>
            <a:r>
              <a:rPr lang="en-US" sz="2400" dirty="0" smtClean="0">
                <a:solidFill>
                  <a:schemeClr val="tx1"/>
                </a:solidFill>
                <a:latin typeface="Tahoma" pitchFamily="34" charset="0"/>
                <a:ea typeface="Tahoma" pitchFamily="34" charset="0"/>
                <a:cs typeface="Tahoma" pitchFamily="34" charset="0"/>
              </a:rPr>
              <a:t>Advises the user that the hard drive is retrieving data</a:t>
            </a:r>
          </a:p>
          <a:p>
            <a:pPr lvl="1">
              <a:spcBef>
                <a:spcPct val="0"/>
              </a:spcBef>
            </a:pPr>
            <a:r>
              <a:rPr lang="en-US" sz="2400" b="1" dirty="0" smtClean="0">
                <a:solidFill>
                  <a:schemeClr val="tx1"/>
                </a:solidFill>
                <a:latin typeface="Tahoma" pitchFamily="34" charset="0"/>
                <a:ea typeface="Tahoma" pitchFamily="34" charset="0"/>
                <a:cs typeface="Tahoma" pitchFamily="34" charset="0"/>
              </a:rPr>
              <a:t>Power-on light</a:t>
            </a:r>
            <a:endParaRPr lang="en-US" sz="2400" dirty="0" smtClean="0">
              <a:solidFill>
                <a:schemeClr val="tx1"/>
              </a:solidFill>
              <a:latin typeface="Tahoma" pitchFamily="34" charset="0"/>
              <a:ea typeface="Tahoma" pitchFamily="34" charset="0"/>
              <a:cs typeface="Tahoma" pitchFamily="34" charset="0"/>
            </a:endParaRPr>
          </a:p>
          <a:p>
            <a:pPr lvl="2">
              <a:spcBef>
                <a:spcPct val="0"/>
              </a:spcBef>
            </a:pPr>
            <a:r>
              <a:rPr lang="en-US" sz="2400" dirty="0">
                <a:solidFill>
                  <a:schemeClr val="tx1"/>
                </a:solidFill>
                <a:latin typeface="Tahoma" pitchFamily="34" charset="0"/>
                <a:ea typeface="Tahoma" pitchFamily="34" charset="0"/>
                <a:cs typeface="Tahoma" pitchFamily="34" charset="0"/>
              </a:rPr>
              <a:t>S</a:t>
            </a:r>
            <a:r>
              <a:rPr lang="en-US" sz="2400" dirty="0" smtClean="0">
                <a:solidFill>
                  <a:schemeClr val="tx1"/>
                </a:solidFill>
                <a:latin typeface="Tahoma" pitchFamily="34" charset="0"/>
                <a:ea typeface="Tahoma" pitchFamily="34" charset="0"/>
                <a:cs typeface="Tahoma" pitchFamily="34" charset="0"/>
              </a:rPr>
              <a:t>hows whether the power is on</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41</a:t>
            </a:fld>
            <a:endParaRPr kumimoji="0" lang="en-US"/>
          </a:p>
        </p:txBody>
      </p:sp>
    </p:spTree>
    <p:extLst>
      <p:ext uri="{BB962C8B-B14F-4D97-AF65-F5344CB8AC3E}">
        <p14:creationId xmlns:p14="http://schemas.microsoft.com/office/powerpoint/2010/main" val="2965201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a:xfrm>
            <a:off x="0" y="0"/>
            <a:ext cx="9144000" cy="1600200"/>
          </a:xfrm>
        </p:spPr>
        <p:txBody>
          <a:bodyPr/>
          <a:lstStyle/>
          <a:p>
            <a:pPr eaLnBrk="1" hangingPunct="1"/>
            <a:r>
              <a:rPr lang="en-US" dirty="0" smtClean="0"/>
              <a:t>What’s on the Outside </a:t>
            </a:r>
            <a:br>
              <a:rPr lang="en-US" dirty="0" smtClean="0"/>
            </a:br>
            <a:r>
              <a:rPr lang="en-US" dirty="0" smtClean="0"/>
              <a:t>of the Box?</a:t>
            </a:r>
          </a:p>
        </p:txBody>
      </p:sp>
      <p:sp>
        <p:nvSpPr>
          <p:cNvPr id="174082" name="Content Placeholder 5"/>
          <p:cNvSpPr>
            <a:spLocks noGrp="1"/>
          </p:cNvSpPr>
          <p:nvPr>
            <p:ph idx="1"/>
          </p:nvPr>
        </p:nvSpPr>
        <p:spPr>
          <a:xfrm>
            <a:off x="722313" y="2057400"/>
            <a:ext cx="8269287" cy="4114800"/>
          </a:xfrm>
        </p:spPr>
        <p:txBody>
          <a:bodyPr/>
          <a:lstStyle/>
          <a:p>
            <a:pPr marL="342900" lvl="1" indent="-342900">
              <a:spcBef>
                <a:spcPct val="0"/>
              </a:spcBef>
              <a:buFont typeface="Arial" pitchFamily="34" charset="0"/>
              <a:buChar char="•"/>
            </a:pPr>
            <a:r>
              <a:rPr lang="en-US" sz="3600" b="1" dirty="0" smtClean="0">
                <a:solidFill>
                  <a:schemeClr val="tx1"/>
                </a:solidFill>
                <a:latin typeface="Tahoma" pitchFamily="34" charset="0"/>
                <a:ea typeface="Tahoma" pitchFamily="34" charset="0"/>
                <a:cs typeface="Tahoma" pitchFamily="34" charset="0"/>
              </a:rPr>
              <a:t>Outside a system unit</a:t>
            </a:r>
          </a:p>
          <a:p>
            <a:pPr marL="742950" lvl="2" indent="-342900">
              <a:spcBef>
                <a:spcPct val="0"/>
              </a:spcBef>
              <a:buFont typeface="Courier New" pitchFamily="49" charset="0"/>
              <a:buChar char="o"/>
            </a:pPr>
            <a:r>
              <a:rPr lang="en-US" sz="2400" b="1" dirty="0" smtClean="0">
                <a:solidFill>
                  <a:schemeClr val="tx1"/>
                </a:solidFill>
                <a:latin typeface="Tahoma" pitchFamily="34" charset="0"/>
                <a:ea typeface="Tahoma" pitchFamily="34" charset="0"/>
                <a:cs typeface="Tahoma" pitchFamily="34" charset="0"/>
              </a:rPr>
              <a:t>Connector</a:t>
            </a:r>
            <a:r>
              <a:rPr lang="en-US" sz="2400" dirty="0" smtClean="0">
                <a:solidFill>
                  <a:schemeClr val="tx1"/>
                </a:solidFill>
                <a:latin typeface="Tahoma" pitchFamily="34" charset="0"/>
                <a:ea typeface="Tahoma" pitchFamily="34" charset="0"/>
                <a:cs typeface="Tahoma" pitchFamily="34" charset="0"/>
              </a:rPr>
              <a:t>—physical receptacle used to plug a peripheral device into the computer</a:t>
            </a:r>
          </a:p>
          <a:p>
            <a:pPr marL="1314450" lvl="3" indent="-457200">
              <a:spcBef>
                <a:spcPct val="0"/>
              </a:spcBef>
              <a:buFont typeface="Arial" pitchFamily="34" charset="0"/>
              <a:buChar char="•"/>
            </a:pPr>
            <a:r>
              <a:rPr lang="en-US" sz="2400" dirty="0" smtClean="0">
                <a:solidFill>
                  <a:schemeClr val="tx1"/>
                </a:solidFill>
                <a:latin typeface="Tahoma" pitchFamily="34" charset="0"/>
                <a:ea typeface="Tahoma" pitchFamily="34" charset="0"/>
                <a:cs typeface="Tahoma" pitchFamily="34" charset="0"/>
              </a:rPr>
              <a:t>Example: telephone jack</a:t>
            </a:r>
          </a:p>
          <a:p>
            <a:pPr marL="742950" lvl="2" indent="-342900">
              <a:spcBef>
                <a:spcPct val="0"/>
              </a:spcBef>
              <a:buFont typeface="Courier New" pitchFamily="49" charset="0"/>
              <a:buChar char="o"/>
            </a:pPr>
            <a:r>
              <a:rPr lang="en-US" sz="2400" b="1" dirty="0" smtClean="0">
                <a:solidFill>
                  <a:schemeClr val="tx1"/>
                </a:solidFill>
                <a:latin typeface="Tahoma" pitchFamily="34" charset="0"/>
                <a:ea typeface="Tahoma" pitchFamily="34" charset="0"/>
                <a:cs typeface="Tahoma" pitchFamily="34" charset="0"/>
              </a:rPr>
              <a:t>Port</a:t>
            </a:r>
            <a:r>
              <a:rPr lang="en-US" sz="2400" dirty="0" smtClean="0">
                <a:solidFill>
                  <a:schemeClr val="tx1"/>
                </a:solidFill>
                <a:latin typeface="Tahoma" pitchFamily="34" charset="0"/>
                <a:ea typeface="Tahoma" pitchFamily="34" charset="0"/>
                <a:cs typeface="Tahoma" pitchFamily="34" charset="0"/>
              </a:rPr>
              <a:t>—electronically defined pathway used </a:t>
            </a:r>
            <a:r>
              <a:rPr lang="en-US" sz="2400" dirty="0">
                <a:solidFill>
                  <a:schemeClr val="tx1"/>
                </a:solidFill>
                <a:latin typeface="Tahoma" pitchFamily="34" charset="0"/>
                <a:ea typeface="Tahoma" pitchFamily="34" charset="0"/>
                <a:cs typeface="Tahoma" pitchFamily="34" charset="0"/>
              </a:rPr>
              <a:t>to send data into and retrieve data from the </a:t>
            </a:r>
            <a:r>
              <a:rPr lang="en-US" sz="2400" dirty="0" smtClean="0">
                <a:solidFill>
                  <a:schemeClr val="tx1"/>
                </a:solidFill>
                <a:latin typeface="Tahoma" pitchFamily="34" charset="0"/>
                <a:ea typeface="Tahoma" pitchFamily="34" charset="0"/>
                <a:cs typeface="Tahoma" pitchFamily="34" charset="0"/>
              </a:rPr>
              <a:t>computer</a:t>
            </a:r>
          </a:p>
          <a:p>
            <a:pPr marL="1314450" lvl="3" indent="-457200">
              <a:spcBef>
                <a:spcPct val="0"/>
              </a:spcBef>
              <a:buFont typeface="Arial" pitchFamily="34" charset="0"/>
              <a:buChar char="•"/>
            </a:pPr>
            <a:r>
              <a:rPr lang="en-US" sz="2400" dirty="0" smtClean="0">
                <a:solidFill>
                  <a:schemeClr val="tx1"/>
                </a:solidFill>
                <a:latin typeface="Tahoma" pitchFamily="34" charset="0"/>
                <a:ea typeface="Tahoma" pitchFamily="34" charset="0"/>
                <a:cs typeface="Tahoma" pitchFamily="34" charset="0"/>
              </a:rPr>
              <a:t>Example: USB port</a:t>
            </a:r>
            <a:endParaRPr lang="en-US" sz="2400" dirty="0">
              <a:solidFill>
                <a:schemeClr val="tx1"/>
              </a:solidFill>
              <a:latin typeface="Tahoma" pitchFamily="34" charset="0"/>
              <a:ea typeface="Tahoma" pitchFamily="34" charset="0"/>
              <a:cs typeface="Tahoma" pitchFamily="34" charset="0"/>
            </a:endParaRPr>
          </a:p>
          <a:p>
            <a:pPr marL="687388" lvl="2" indent="-287338">
              <a:spcBef>
                <a:spcPct val="0"/>
              </a:spcBef>
            </a:pPr>
            <a:endParaRPr lang="en-US"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42</a:t>
            </a:fld>
            <a:endParaRPr kumimoji="0" lang="en-US"/>
          </a:p>
        </p:txBody>
      </p:sp>
    </p:spTree>
    <p:extLst>
      <p:ext uri="{BB962C8B-B14F-4D97-AF65-F5344CB8AC3E}">
        <p14:creationId xmlns:p14="http://schemas.microsoft.com/office/powerpoint/2010/main" val="1330557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p:txBody>
          <a:bodyPr/>
          <a:lstStyle/>
          <a:p>
            <a:pPr eaLnBrk="1" hangingPunct="1"/>
            <a:r>
              <a:rPr lang="en-US" smtClean="0"/>
              <a:t>What’s on the Outside </a:t>
            </a:r>
            <a:br>
              <a:rPr lang="en-US" smtClean="0"/>
            </a:br>
            <a:r>
              <a:rPr lang="en-US" smtClean="0"/>
              <a:t>of the Box?</a:t>
            </a:r>
          </a:p>
        </p:txBody>
      </p:sp>
      <p:pic>
        <p:nvPicPr>
          <p:cNvPr id="176132" name="Picture 2"/>
          <p:cNvPicPr>
            <a:picLocks noGrp="1" noChangeAspect="1" noChangeArrowheads="1"/>
          </p:cNvPicPr>
          <p:nvPr>
            <p:ph idx="1"/>
          </p:nvPr>
        </p:nvPicPr>
        <p:blipFill>
          <a:blip r:embed="rId3" cstate="print"/>
          <a:srcRect/>
          <a:stretch>
            <a:fillRect/>
          </a:stretch>
        </p:blipFill>
        <p:spPr>
          <a:xfrm>
            <a:off x="2209800" y="1905000"/>
            <a:ext cx="3851275" cy="4495800"/>
          </a:xfrm>
        </p:spPr>
      </p:pic>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43</a:t>
            </a:fld>
            <a:endParaRPr kumimoji="0" lang="en-US"/>
          </a:p>
        </p:txBody>
      </p:sp>
    </p:spTree>
    <p:extLst>
      <p:ext uri="{BB962C8B-B14F-4D97-AF65-F5344CB8AC3E}">
        <p14:creationId xmlns:p14="http://schemas.microsoft.com/office/powerpoint/2010/main" val="3342182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p:nvPr>
        </p:nvSpPr>
        <p:spPr>
          <a:xfrm>
            <a:off x="0" y="0"/>
            <a:ext cx="9144000" cy="1600200"/>
          </a:xfrm>
        </p:spPr>
        <p:txBody>
          <a:bodyPr/>
          <a:lstStyle/>
          <a:p>
            <a:pPr eaLnBrk="1" hangingPunct="1"/>
            <a:r>
              <a:rPr lang="en-US" dirty="0" smtClean="0"/>
              <a:t>What’s on the Outside </a:t>
            </a:r>
            <a:br>
              <a:rPr lang="en-US" dirty="0" smtClean="0"/>
            </a:br>
            <a:r>
              <a:rPr lang="en-US" dirty="0" smtClean="0"/>
              <a:t>of the Box?</a:t>
            </a:r>
          </a:p>
        </p:txBody>
      </p:sp>
      <p:sp>
        <p:nvSpPr>
          <p:cNvPr id="178180" name="Content Placeholder 8"/>
          <p:cNvSpPr>
            <a:spLocks noGrp="1"/>
          </p:cNvSpPr>
          <p:nvPr>
            <p:ph sz="half" idx="4294967295"/>
          </p:nvPr>
        </p:nvSpPr>
        <p:spPr>
          <a:xfrm>
            <a:off x="76200" y="1524000"/>
            <a:ext cx="8763000" cy="4608513"/>
          </a:xfrm>
          <a:prstGeom prst="rect">
            <a:avLst/>
          </a:prstGeom>
        </p:spPr>
        <p:txBody>
          <a:bodyPr>
            <a:normAutofit/>
          </a:bodyPr>
          <a:lstStyle/>
          <a:p>
            <a:pPr marL="0" indent="0" algn="ctr">
              <a:buFont typeface="Wingdings" pitchFamily="2" charset="2"/>
              <a:buNone/>
            </a:pPr>
            <a:r>
              <a:rPr lang="en-US" sz="3600" dirty="0" smtClean="0">
                <a:solidFill>
                  <a:schemeClr val="tx1"/>
                </a:solidFill>
                <a:latin typeface="Tahoma" pitchFamily="34" charset="0"/>
                <a:ea typeface="Tahoma" pitchFamily="34" charset="0"/>
                <a:cs typeface="Tahoma" pitchFamily="34" charset="0"/>
              </a:rPr>
              <a:t>Connectors on a notebook may vary</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a:defRPr/>
            </a:pPr>
            <a:fld id="{ADECFD27-E205-4F2F-9A8F-1FE9A8E016E3}" type="slidenum">
              <a:rPr lang="en-US" smtClean="0"/>
              <a:pPr>
                <a:defRPr/>
              </a:pPr>
              <a:t>44</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347415"/>
            <a:ext cx="6477000" cy="3977186"/>
          </a:xfrm>
          <a:prstGeom prst="rect">
            <a:avLst/>
          </a:prstGeom>
        </p:spPr>
      </p:pic>
    </p:spTree>
    <p:extLst>
      <p:ext uri="{BB962C8B-B14F-4D97-AF65-F5344CB8AC3E}">
        <p14:creationId xmlns:p14="http://schemas.microsoft.com/office/powerpoint/2010/main" val="3685593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a:xfrm>
            <a:off x="0" y="0"/>
            <a:ext cx="9144000" cy="1600200"/>
          </a:xfrm>
        </p:spPr>
        <p:txBody>
          <a:bodyPr/>
          <a:lstStyle/>
          <a:p>
            <a:r>
              <a:rPr lang="en-US" dirty="0"/>
              <a:t>What’s on the Outside </a:t>
            </a:r>
            <a:br>
              <a:rPr lang="en-US" dirty="0"/>
            </a:br>
            <a:r>
              <a:rPr lang="en-US" dirty="0"/>
              <a:t>of the Box?</a:t>
            </a:r>
            <a:endParaRPr lang="en-US"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45</a:t>
            </a:fld>
            <a:endParaRPr kumimoji="0" lang="en-US"/>
          </a:p>
        </p:txBody>
      </p:sp>
      <p:sp>
        <p:nvSpPr>
          <p:cNvPr id="5" name="Content Placeholder 7"/>
          <p:cNvSpPr>
            <a:spLocks noGrp="1"/>
          </p:cNvSpPr>
          <p:nvPr>
            <p:ph idx="1"/>
          </p:nvPr>
        </p:nvSpPr>
        <p:spPr>
          <a:xfrm>
            <a:off x="76200" y="1752600"/>
            <a:ext cx="5257800" cy="4724400"/>
          </a:xfrm>
        </p:spPr>
        <p:txBody>
          <a:bodyPr>
            <a:normAutofit fontScale="85000" lnSpcReduction="20000"/>
          </a:bodyPr>
          <a:lstStyle/>
          <a:p>
            <a:r>
              <a:rPr lang="en-US" sz="3600" b="1" dirty="0" smtClean="0">
                <a:solidFill>
                  <a:schemeClr val="tx1"/>
                </a:solidFill>
                <a:latin typeface="Tahoma" pitchFamily="34" charset="0"/>
                <a:ea typeface="Tahoma" pitchFamily="34" charset="0"/>
                <a:cs typeface="Tahoma" pitchFamily="34" charset="0"/>
              </a:rPr>
              <a:t>USB (universal serial bus) ports</a:t>
            </a:r>
          </a:p>
          <a:p>
            <a:pPr lvl="1"/>
            <a:r>
              <a:rPr lang="en-US" sz="2800" dirty="0" smtClean="0">
                <a:solidFill>
                  <a:schemeClr val="tx1"/>
                </a:solidFill>
                <a:latin typeface="Tahoma" pitchFamily="34" charset="0"/>
                <a:ea typeface="Tahoma" pitchFamily="34" charset="0"/>
                <a:cs typeface="Tahoma" pitchFamily="34" charset="0"/>
              </a:rPr>
              <a:t>Connects </a:t>
            </a:r>
            <a:r>
              <a:rPr lang="en-US" sz="2800" dirty="0">
                <a:solidFill>
                  <a:schemeClr val="tx1"/>
                </a:solidFill>
                <a:latin typeface="Tahoma" pitchFamily="34" charset="0"/>
                <a:ea typeface="Tahoma" pitchFamily="34" charset="0"/>
                <a:cs typeface="Tahoma" pitchFamily="34" charset="0"/>
              </a:rPr>
              <a:t>up to 127 peripheral devices</a:t>
            </a:r>
            <a:endParaRPr lang="en-US" sz="2800" b="1" dirty="0" smtClean="0">
              <a:solidFill>
                <a:schemeClr val="tx1"/>
              </a:solidFill>
              <a:latin typeface="Tahoma" pitchFamily="34" charset="0"/>
              <a:ea typeface="Tahoma" pitchFamily="34" charset="0"/>
              <a:cs typeface="Tahoma" pitchFamily="34" charset="0"/>
            </a:endParaRPr>
          </a:p>
          <a:p>
            <a:pPr lvl="1"/>
            <a:r>
              <a:rPr lang="en-US" sz="2400" b="1" dirty="0" smtClean="0">
                <a:solidFill>
                  <a:schemeClr val="tx1"/>
                </a:solidFill>
                <a:latin typeface="Tahoma" pitchFamily="34" charset="0"/>
                <a:ea typeface="Tahoma" pitchFamily="34" charset="0"/>
                <a:cs typeface="Tahoma" pitchFamily="34" charset="0"/>
              </a:rPr>
              <a:t>USB 2.0 (high-speed USB)</a:t>
            </a:r>
            <a:r>
              <a:rPr lang="en-US" sz="2400" dirty="0" smtClean="0">
                <a:solidFill>
                  <a:schemeClr val="tx1"/>
                </a:solidFill>
                <a:latin typeface="Tahoma" pitchFamily="34" charset="0"/>
                <a:ea typeface="Tahoma" pitchFamily="34" charset="0"/>
                <a:cs typeface="Tahoma" pitchFamily="34" charset="0"/>
              </a:rPr>
              <a:t>—fully compatible with USB 1.1 products, cables, and connectors</a:t>
            </a:r>
          </a:p>
          <a:p>
            <a:pPr lvl="1"/>
            <a:r>
              <a:rPr lang="en-US" sz="2400" dirty="0" smtClean="0">
                <a:solidFill>
                  <a:schemeClr val="tx1"/>
                </a:solidFill>
                <a:latin typeface="Tahoma" pitchFamily="34" charset="0"/>
                <a:ea typeface="Tahoma" pitchFamily="34" charset="0"/>
                <a:cs typeface="Tahoma" pitchFamily="34" charset="0"/>
              </a:rPr>
              <a:t>Designed to replace older parallel and serial ports</a:t>
            </a:r>
          </a:p>
          <a:p>
            <a:pPr lvl="1"/>
            <a:r>
              <a:rPr lang="en-US" sz="2400" dirty="0" smtClean="0">
                <a:solidFill>
                  <a:schemeClr val="tx1"/>
                </a:solidFill>
                <a:latin typeface="Tahoma" pitchFamily="34" charset="0"/>
                <a:ea typeface="Tahoma" pitchFamily="34" charset="0"/>
                <a:cs typeface="Tahoma" pitchFamily="34" charset="0"/>
              </a:rPr>
              <a:t>Connects a variety of devices to the computer, including:</a:t>
            </a:r>
          </a:p>
          <a:p>
            <a:pPr lvl="2"/>
            <a:r>
              <a:rPr lang="en-US" sz="2400" dirty="0" smtClean="0">
                <a:solidFill>
                  <a:schemeClr val="tx1"/>
                </a:solidFill>
                <a:latin typeface="Tahoma" pitchFamily="34" charset="0"/>
                <a:ea typeface="Tahoma" pitchFamily="34" charset="0"/>
                <a:cs typeface="Tahoma" pitchFamily="34" charset="0"/>
              </a:rPr>
              <a:t>Keyboards</a:t>
            </a:r>
          </a:p>
          <a:p>
            <a:pPr lvl="2"/>
            <a:r>
              <a:rPr lang="en-US" sz="2400" dirty="0" smtClean="0">
                <a:solidFill>
                  <a:schemeClr val="tx1"/>
                </a:solidFill>
                <a:latin typeface="Tahoma" pitchFamily="34" charset="0"/>
                <a:ea typeface="Tahoma" pitchFamily="34" charset="0"/>
                <a:cs typeface="Tahoma" pitchFamily="34" charset="0"/>
              </a:rPr>
              <a:t>Mice</a:t>
            </a:r>
          </a:p>
          <a:p>
            <a:pPr lvl="2"/>
            <a:r>
              <a:rPr lang="en-US" sz="2400" dirty="0" smtClean="0">
                <a:solidFill>
                  <a:schemeClr val="tx1"/>
                </a:solidFill>
                <a:latin typeface="Tahoma" pitchFamily="34" charset="0"/>
                <a:ea typeface="Tahoma" pitchFamily="34" charset="0"/>
                <a:cs typeface="Tahoma" pitchFamily="34" charset="0"/>
              </a:rPr>
              <a:t>Printers</a:t>
            </a:r>
          </a:p>
          <a:p>
            <a:pPr lvl="2"/>
            <a:r>
              <a:rPr lang="en-US" sz="2400" dirty="0" smtClean="0">
                <a:solidFill>
                  <a:schemeClr val="tx1"/>
                </a:solidFill>
                <a:latin typeface="Tahoma" pitchFamily="34" charset="0"/>
                <a:ea typeface="Tahoma" pitchFamily="34" charset="0"/>
                <a:cs typeface="Tahoma" pitchFamily="34" charset="0"/>
              </a:rPr>
              <a:t>Digital cameras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086" y="2286000"/>
            <a:ext cx="2739723" cy="2209800"/>
          </a:xfrm>
          <a:prstGeom prst="rect">
            <a:avLst/>
          </a:prstGeom>
        </p:spPr>
      </p:pic>
    </p:spTree>
    <p:extLst>
      <p:ext uri="{BB962C8B-B14F-4D97-AF65-F5344CB8AC3E}">
        <p14:creationId xmlns:p14="http://schemas.microsoft.com/office/powerpoint/2010/main" val="41048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a:xfrm>
            <a:off x="0" y="152400"/>
            <a:ext cx="9144000" cy="1447800"/>
          </a:xfrm>
        </p:spPr>
        <p:txBody>
          <a:bodyPr/>
          <a:lstStyle/>
          <a:p>
            <a:r>
              <a:rPr lang="en-US" dirty="0"/>
              <a:t>What’s on the Outside </a:t>
            </a:r>
            <a:br>
              <a:rPr lang="en-US" dirty="0"/>
            </a:br>
            <a:r>
              <a:rPr lang="en-US" dirty="0"/>
              <a:t>of the Box?</a:t>
            </a:r>
            <a:endParaRPr lang="en-US"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46</a:t>
            </a:fld>
            <a:endParaRPr kumimoji="0" lang="en-US"/>
          </a:p>
        </p:txBody>
      </p:sp>
      <p:sp>
        <p:nvSpPr>
          <p:cNvPr id="8" name="Content Placeholder 7"/>
          <p:cNvSpPr>
            <a:spLocks noGrp="1"/>
          </p:cNvSpPr>
          <p:nvPr>
            <p:ph idx="1"/>
          </p:nvPr>
        </p:nvSpPr>
        <p:spPr>
          <a:xfrm>
            <a:off x="228600" y="1447800"/>
            <a:ext cx="8926286" cy="5078313"/>
          </a:xfrm>
          <a:prstGeom prst="rect">
            <a:avLst/>
          </a:prstGeom>
        </p:spPr>
        <p:txBody>
          <a:bodyPr wrap="square">
            <a:spAutoFit/>
          </a:bodyPr>
          <a:lstStyle/>
          <a:p>
            <a:r>
              <a:rPr lang="en-US" sz="3600" b="1" dirty="0" smtClean="0">
                <a:solidFill>
                  <a:schemeClr val="tx1"/>
                </a:solidFill>
                <a:latin typeface="Tahoma" pitchFamily="34" charset="0"/>
                <a:ea typeface="Tahoma" pitchFamily="34" charset="0"/>
                <a:cs typeface="Tahoma" pitchFamily="34" charset="0"/>
              </a:rPr>
              <a:t>USB </a:t>
            </a:r>
            <a:r>
              <a:rPr lang="en-US" sz="3600" b="1" dirty="0">
                <a:solidFill>
                  <a:schemeClr val="tx1"/>
                </a:solidFill>
                <a:latin typeface="Tahoma" pitchFamily="34" charset="0"/>
                <a:ea typeface="Tahoma" pitchFamily="34" charset="0"/>
                <a:cs typeface="Tahoma" pitchFamily="34" charset="0"/>
              </a:rPr>
              <a:t>2.0</a:t>
            </a:r>
            <a:r>
              <a:rPr lang="en-US" b="1" dirty="0">
                <a:solidFill>
                  <a:schemeClr val="tx1"/>
                </a:solidFill>
                <a:latin typeface="Tahoma" pitchFamily="34" charset="0"/>
                <a:ea typeface="Tahoma" pitchFamily="34" charset="0"/>
                <a:cs typeface="Tahoma" pitchFamily="34" charset="0"/>
              </a:rPr>
              <a:t> </a:t>
            </a:r>
            <a:endParaRPr lang="en-US" b="1" dirty="0" smtClean="0">
              <a:solidFill>
                <a:schemeClr val="tx1"/>
              </a:solidFill>
              <a:latin typeface="Tahoma" pitchFamily="34" charset="0"/>
              <a:ea typeface="Tahoma" pitchFamily="34" charset="0"/>
              <a:cs typeface="Tahoma" pitchFamily="34" charset="0"/>
            </a:endParaRPr>
          </a:p>
          <a:p>
            <a:pPr lvl="1"/>
            <a:r>
              <a:rPr lang="en-US" sz="2400" dirty="0" smtClean="0">
                <a:solidFill>
                  <a:schemeClr val="tx1"/>
                </a:solidFill>
                <a:latin typeface="Tahoma" pitchFamily="34" charset="0"/>
                <a:ea typeface="Tahoma" pitchFamily="34" charset="0"/>
                <a:cs typeface="Tahoma" pitchFamily="34" charset="0"/>
              </a:rPr>
              <a:t>Uses </a:t>
            </a:r>
            <a:r>
              <a:rPr lang="en-US" sz="2400" dirty="0">
                <a:solidFill>
                  <a:schemeClr val="tx1"/>
                </a:solidFill>
                <a:latin typeface="Tahoma" pitchFamily="34" charset="0"/>
                <a:ea typeface="Tahoma" pitchFamily="34" charset="0"/>
                <a:cs typeface="Tahoma" pitchFamily="34" charset="0"/>
              </a:rPr>
              <a:t>an external </a:t>
            </a:r>
            <a:r>
              <a:rPr lang="en-US" sz="2400" dirty="0" smtClean="0">
                <a:solidFill>
                  <a:schemeClr val="tx1"/>
                </a:solidFill>
                <a:latin typeface="Tahoma" pitchFamily="34" charset="0"/>
                <a:ea typeface="Tahoma" pitchFamily="34" charset="0"/>
                <a:cs typeface="Tahoma" pitchFamily="34" charset="0"/>
              </a:rPr>
              <a:t>bus</a:t>
            </a:r>
          </a:p>
          <a:p>
            <a:pPr lvl="1"/>
            <a:r>
              <a:rPr lang="en-US" sz="2400" dirty="0">
                <a:solidFill>
                  <a:schemeClr val="tx1"/>
                </a:solidFill>
                <a:latin typeface="Tahoma" pitchFamily="34" charset="0"/>
                <a:ea typeface="Tahoma" pitchFamily="34" charset="0"/>
                <a:cs typeface="Tahoma" pitchFamily="34" charset="0"/>
              </a:rPr>
              <a:t>S</a:t>
            </a:r>
            <a:r>
              <a:rPr lang="en-US" sz="2400" dirty="0" smtClean="0">
                <a:solidFill>
                  <a:schemeClr val="tx1"/>
                </a:solidFill>
                <a:latin typeface="Tahoma" pitchFamily="34" charset="0"/>
                <a:ea typeface="Tahoma" pitchFamily="34" charset="0"/>
                <a:cs typeface="Tahoma" pitchFamily="34" charset="0"/>
              </a:rPr>
              <a:t>upports </a:t>
            </a:r>
            <a:r>
              <a:rPr lang="en-US" sz="2400" dirty="0">
                <a:solidFill>
                  <a:schemeClr val="tx1"/>
                </a:solidFill>
                <a:latin typeface="Tahoma" pitchFamily="34" charset="0"/>
                <a:ea typeface="Tahoma" pitchFamily="34" charset="0"/>
                <a:cs typeface="Tahoma" pitchFamily="34" charset="0"/>
              </a:rPr>
              <a:t>data transfer rates of 480 </a:t>
            </a:r>
            <a:r>
              <a:rPr lang="en-US" sz="2400" dirty="0" smtClean="0">
                <a:solidFill>
                  <a:schemeClr val="tx1"/>
                </a:solidFill>
                <a:latin typeface="Tahoma" pitchFamily="34" charset="0"/>
                <a:ea typeface="Tahoma" pitchFamily="34" charset="0"/>
                <a:cs typeface="Tahoma" pitchFamily="34" charset="0"/>
              </a:rPr>
              <a:t>Mbps </a:t>
            </a:r>
            <a:r>
              <a:rPr lang="en-US" sz="2400" dirty="0">
                <a:solidFill>
                  <a:schemeClr val="tx1"/>
                </a:solidFill>
                <a:latin typeface="Tahoma" pitchFamily="34" charset="0"/>
                <a:ea typeface="Tahoma" pitchFamily="34" charset="0"/>
                <a:cs typeface="Tahoma" pitchFamily="34" charset="0"/>
              </a:rPr>
              <a:t>between the computer and the peripheral </a:t>
            </a:r>
            <a:r>
              <a:rPr lang="en-US" sz="2400" dirty="0" smtClean="0">
                <a:solidFill>
                  <a:schemeClr val="tx1"/>
                </a:solidFill>
                <a:latin typeface="Tahoma" pitchFamily="34" charset="0"/>
                <a:ea typeface="Tahoma" pitchFamily="34" charset="0"/>
                <a:cs typeface="Tahoma" pitchFamily="34" charset="0"/>
              </a:rPr>
              <a:t>device</a:t>
            </a:r>
            <a:endParaRPr lang="en-US" sz="2400" dirty="0">
              <a:solidFill>
                <a:schemeClr val="tx1"/>
              </a:solidFill>
              <a:latin typeface="Tahoma" pitchFamily="34" charset="0"/>
              <a:ea typeface="Tahoma" pitchFamily="34" charset="0"/>
              <a:cs typeface="Tahoma" pitchFamily="34" charset="0"/>
            </a:endParaRPr>
          </a:p>
          <a:p>
            <a:pPr lvl="1"/>
            <a:r>
              <a:rPr lang="en-US" sz="2400" dirty="0">
                <a:solidFill>
                  <a:schemeClr val="tx1"/>
                </a:solidFill>
                <a:latin typeface="Tahoma" pitchFamily="34" charset="0"/>
                <a:ea typeface="Tahoma" pitchFamily="34" charset="0"/>
                <a:cs typeface="Tahoma" pitchFamily="34" charset="0"/>
              </a:rPr>
              <a:t>Supports </a:t>
            </a:r>
            <a:r>
              <a:rPr lang="en-US" sz="2400" b="1" dirty="0">
                <a:solidFill>
                  <a:schemeClr val="tx1"/>
                </a:solidFill>
                <a:latin typeface="Tahoma" pitchFamily="34" charset="0"/>
                <a:ea typeface="Tahoma" pitchFamily="34" charset="0"/>
                <a:cs typeface="Tahoma" pitchFamily="34" charset="0"/>
              </a:rPr>
              <a:t>hot </a:t>
            </a:r>
            <a:r>
              <a:rPr lang="en-US" sz="2400" b="1" dirty="0" smtClean="0">
                <a:solidFill>
                  <a:schemeClr val="tx1"/>
                </a:solidFill>
                <a:latin typeface="Tahoma" pitchFamily="34" charset="0"/>
                <a:ea typeface="Tahoma" pitchFamily="34" charset="0"/>
                <a:cs typeface="Tahoma" pitchFamily="34" charset="0"/>
              </a:rPr>
              <a:t>swapping</a:t>
            </a:r>
            <a:r>
              <a:rPr lang="en-US" sz="2400" dirty="0" smtClean="0">
                <a:solidFill>
                  <a:schemeClr val="tx1"/>
                </a:solidFill>
                <a:latin typeface="Tahoma" pitchFamily="34" charset="0"/>
                <a:ea typeface="Tahoma" pitchFamily="34" charset="0"/>
                <a:cs typeface="Tahoma" pitchFamily="34" charset="0"/>
              </a:rPr>
              <a:t>—ability </a:t>
            </a:r>
            <a:r>
              <a:rPr lang="en-US" sz="2400" dirty="0">
                <a:solidFill>
                  <a:schemeClr val="tx1"/>
                </a:solidFill>
                <a:latin typeface="Tahoma" pitchFamily="34" charset="0"/>
                <a:ea typeface="Tahoma" pitchFamily="34" charset="0"/>
                <a:cs typeface="Tahoma" pitchFamily="34" charset="0"/>
              </a:rPr>
              <a:t>to connect and disconnect devices without shutting down the computer</a:t>
            </a:r>
          </a:p>
          <a:p>
            <a:pPr lvl="1"/>
            <a:r>
              <a:rPr lang="en-US" sz="2400" b="1" dirty="0" smtClean="0">
                <a:solidFill>
                  <a:schemeClr val="tx1"/>
                </a:solidFill>
                <a:latin typeface="Tahoma" pitchFamily="34" charset="0"/>
                <a:ea typeface="Tahoma" pitchFamily="34" charset="0"/>
                <a:cs typeface="Tahoma" pitchFamily="34" charset="0"/>
              </a:rPr>
              <a:t>Plug-and-play (PnP)</a:t>
            </a:r>
            <a:r>
              <a:rPr lang="en-US" sz="2400" dirty="0" smtClean="0">
                <a:solidFill>
                  <a:schemeClr val="tx1"/>
                </a:solidFill>
                <a:latin typeface="Tahoma" pitchFamily="34" charset="0"/>
                <a:ea typeface="Tahoma" pitchFamily="34" charset="0"/>
                <a:cs typeface="Tahoma" pitchFamily="34" charset="0"/>
              </a:rPr>
              <a:t>—allows </a:t>
            </a:r>
            <a:r>
              <a:rPr lang="en-US" sz="2400" dirty="0">
                <a:solidFill>
                  <a:schemeClr val="tx1"/>
                </a:solidFill>
                <a:latin typeface="Tahoma" pitchFamily="34" charset="0"/>
                <a:ea typeface="Tahoma" pitchFamily="34" charset="0"/>
                <a:cs typeface="Tahoma" pitchFamily="34" charset="0"/>
              </a:rPr>
              <a:t>computers to automatically detect the </a:t>
            </a:r>
            <a:r>
              <a:rPr lang="en-US" sz="2400" dirty="0" smtClean="0">
                <a:solidFill>
                  <a:schemeClr val="tx1"/>
                </a:solidFill>
                <a:latin typeface="Tahoma" pitchFamily="34" charset="0"/>
                <a:ea typeface="Tahoma" pitchFamily="34" charset="0"/>
                <a:cs typeface="Tahoma" pitchFamily="34" charset="0"/>
              </a:rPr>
              <a:t>device </a:t>
            </a:r>
            <a:r>
              <a:rPr lang="en-US" sz="2400" dirty="0">
                <a:solidFill>
                  <a:schemeClr val="tx1"/>
                </a:solidFill>
                <a:latin typeface="Tahoma" pitchFamily="34" charset="0"/>
                <a:ea typeface="Tahoma" pitchFamily="34" charset="0"/>
                <a:cs typeface="Tahoma" pitchFamily="34" charset="0"/>
              </a:rPr>
              <a:t>when you plug it </a:t>
            </a:r>
            <a:r>
              <a:rPr lang="en-US" sz="2400" dirty="0" smtClean="0">
                <a:solidFill>
                  <a:schemeClr val="tx1"/>
                </a:solidFill>
                <a:latin typeface="Tahoma" pitchFamily="34" charset="0"/>
                <a:ea typeface="Tahoma" pitchFamily="34" charset="0"/>
                <a:cs typeface="Tahoma" pitchFamily="34" charset="0"/>
              </a:rPr>
              <a:t>in</a:t>
            </a:r>
          </a:p>
          <a:p>
            <a:r>
              <a:rPr lang="en-US" sz="3600" b="1" dirty="0" smtClean="0">
                <a:solidFill>
                  <a:schemeClr val="tx1"/>
                </a:solidFill>
                <a:latin typeface="Tahoma" pitchFamily="34" charset="0"/>
                <a:ea typeface="Tahoma" pitchFamily="34" charset="0"/>
                <a:cs typeface="Tahoma" pitchFamily="34" charset="0"/>
              </a:rPr>
              <a:t>USB hub</a:t>
            </a:r>
          </a:p>
          <a:p>
            <a:pPr lvl="1"/>
            <a:r>
              <a:rPr lang="en-US" sz="2400" dirty="0" smtClean="0">
                <a:solidFill>
                  <a:schemeClr val="tx1"/>
                </a:solidFill>
                <a:latin typeface="Tahoma" pitchFamily="34" charset="0"/>
                <a:ea typeface="Tahoma" pitchFamily="34" charset="0"/>
                <a:cs typeface="Tahoma" pitchFamily="34" charset="0"/>
              </a:rPr>
              <a:t>Device that plugs into existing USB port</a:t>
            </a:r>
          </a:p>
          <a:p>
            <a:pPr lvl="1"/>
            <a:r>
              <a:rPr lang="en-US" sz="2400" dirty="0">
                <a:solidFill>
                  <a:schemeClr val="tx1"/>
                </a:solidFill>
                <a:latin typeface="Tahoma" pitchFamily="34" charset="0"/>
                <a:ea typeface="Tahoma" pitchFamily="34" charset="0"/>
                <a:cs typeface="Tahoma" pitchFamily="34" charset="0"/>
              </a:rPr>
              <a:t>C</a:t>
            </a:r>
            <a:r>
              <a:rPr lang="en-US" sz="2400" dirty="0" smtClean="0">
                <a:solidFill>
                  <a:schemeClr val="tx1"/>
                </a:solidFill>
                <a:latin typeface="Tahoma" pitchFamily="34" charset="0"/>
                <a:ea typeface="Tahoma" pitchFamily="34" charset="0"/>
                <a:cs typeface="Tahoma" pitchFamily="34" charset="0"/>
              </a:rPr>
              <a:t>ontains four or more additional ports</a:t>
            </a:r>
            <a:endParaRPr lang="en-US" sz="2400" b="1"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1048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a:xfrm>
            <a:off x="0" y="0"/>
            <a:ext cx="9144000" cy="1600200"/>
          </a:xfrm>
        </p:spPr>
        <p:txBody>
          <a:bodyPr/>
          <a:lstStyle/>
          <a:p>
            <a:r>
              <a:rPr lang="en-US" dirty="0"/>
              <a:t>What’s on the Outside </a:t>
            </a:r>
            <a:br>
              <a:rPr lang="en-US" dirty="0"/>
            </a:br>
            <a:r>
              <a:rPr lang="en-US" dirty="0"/>
              <a:t>of the Box?</a:t>
            </a:r>
            <a:endParaRPr lang="en-US"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47</a:t>
            </a:fld>
            <a:endParaRPr kumimoji="0" lang="en-US"/>
          </a:p>
        </p:txBody>
      </p:sp>
      <p:sp>
        <p:nvSpPr>
          <p:cNvPr id="5" name="Content Placeholder 7"/>
          <p:cNvSpPr>
            <a:spLocks noGrp="1"/>
          </p:cNvSpPr>
          <p:nvPr>
            <p:ph idx="1"/>
          </p:nvPr>
        </p:nvSpPr>
        <p:spPr>
          <a:xfrm>
            <a:off x="762000" y="1828800"/>
            <a:ext cx="7772400" cy="4495800"/>
          </a:xfrm>
        </p:spPr>
        <p:txBody>
          <a:bodyPr>
            <a:normAutofit fontScale="92500" lnSpcReduction="10000"/>
          </a:bodyPr>
          <a:lstStyle/>
          <a:p>
            <a:r>
              <a:rPr lang="en-US" sz="3600" b="1" dirty="0" smtClean="0">
                <a:solidFill>
                  <a:schemeClr val="tx1"/>
                </a:solidFill>
                <a:latin typeface="Tahoma" pitchFamily="34" charset="0"/>
                <a:ea typeface="Tahoma" pitchFamily="34" charset="0"/>
                <a:cs typeface="Tahoma" pitchFamily="34" charset="0"/>
              </a:rPr>
              <a:t>FireWire (1395 ports)</a:t>
            </a:r>
          </a:p>
          <a:p>
            <a:pPr lvl="1"/>
            <a:r>
              <a:rPr lang="en-US" sz="2400" dirty="0" smtClean="0">
                <a:solidFill>
                  <a:schemeClr val="tx1"/>
                </a:solidFill>
                <a:latin typeface="Tahoma" pitchFamily="34" charset="0"/>
                <a:ea typeface="Tahoma" pitchFamily="34" charset="0"/>
                <a:cs typeface="Tahoma" pitchFamily="34" charset="0"/>
              </a:rPr>
              <a:t>Created by Apple in 1995</a:t>
            </a:r>
            <a:endParaRPr lang="en-US" sz="2400" dirty="0">
              <a:solidFill>
                <a:schemeClr val="tx1"/>
              </a:solidFill>
              <a:latin typeface="Tahoma" pitchFamily="34" charset="0"/>
              <a:ea typeface="Tahoma" pitchFamily="34" charset="0"/>
              <a:cs typeface="Tahoma" pitchFamily="34" charset="0"/>
            </a:endParaRPr>
          </a:p>
          <a:p>
            <a:pPr lvl="1"/>
            <a:r>
              <a:rPr lang="en-US" sz="2400" dirty="0" smtClean="0">
                <a:solidFill>
                  <a:schemeClr val="tx1"/>
                </a:solidFill>
                <a:latin typeface="Tahoma" pitchFamily="34" charset="0"/>
                <a:ea typeface="Tahoma" pitchFamily="34" charset="0"/>
                <a:cs typeface="Tahoma" pitchFamily="34" charset="0"/>
              </a:rPr>
              <a:t>IEEE 1394 Higher Performance Serial Bus, also known as Sony </a:t>
            </a:r>
            <a:r>
              <a:rPr lang="en-US" sz="2400" dirty="0" err="1" smtClean="0">
                <a:solidFill>
                  <a:schemeClr val="tx1"/>
                </a:solidFill>
                <a:latin typeface="Tahoma" pitchFamily="34" charset="0"/>
                <a:ea typeface="Tahoma" pitchFamily="34" charset="0"/>
                <a:cs typeface="Tahoma" pitchFamily="34" charset="0"/>
              </a:rPr>
              <a:t>i.Link</a:t>
            </a:r>
            <a:endParaRPr lang="en-US" sz="2400" dirty="0" smtClean="0">
              <a:solidFill>
                <a:schemeClr val="tx1"/>
              </a:solidFill>
              <a:latin typeface="Tahoma" pitchFamily="34" charset="0"/>
              <a:ea typeface="Tahoma" pitchFamily="34" charset="0"/>
              <a:cs typeface="Tahoma" pitchFamily="34" charset="0"/>
            </a:endParaRPr>
          </a:p>
          <a:p>
            <a:pPr lvl="1"/>
            <a:r>
              <a:rPr lang="en-US" sz="2400" dirty="0" smtClean="0">
                <a:solidFill>
                  <a:schemeClr val="tx1"/>
                </a:solidFill>
                <a:latin typeface="Tahoma" pitchFamily="34" charset="0"/>
                <a:ea typeface="Tahoma" pitchFamily="34" charset="0"/>
                <a:cs typeface="Tahoma" pitchFamily="34" charset="0"/>
              </a:rPr>
              <a:t>Offers high-speed connections for dozens of peripheral devices (up to 63)</a:t>
            </a:r>
          </a:p>
          <a:p>
            <a:pPr lvl="1"/>
            <a:r>
              <a:rPr lang="en-US" sz="2400" dirty="0" smtClean="0">
                <a:solidFill>
                  <a:schemeClr val="tx1"/>
                </a:solidFill>
                <a:latin typeface="Tahoma" pitchFamily="34" charset="0"/>
                <a:ea typeface="Tahoma" pitchFamily="34" charset="0"/>
                <a:cs typeface="Tahoma" pitchFamily="34" charset="0"/>
              </a:rPr>
              <a:t>Enables hot swapping and PnP</a:t>
            </a:r>
          </a:p>
          <a:p>
            <a:pPr lvl="1"/>
            <a:r>
              <a:rPr lang="en-US" sz="2400" dirty="0" smtClean="0">
                <a:solidFill>
                  <a:schemeClr val="tx1"/>
                </a:solidFill>
                <a:latin typeface="Tahoma" pitchFamily="34" charset="0"/>
                <a:ea typeface="Tahoma" pitchFamily="34" charset="0"/>
                <a:cs typeface="Tahoma" pitchFamily="34" charset="0"/>
              </a:rPr>
              <a:t>Data transfer rates of FireWire</a:t>
            </a:r>
          </a:p>
          <a:p>
            <a:pPr lvl="2"/>
            <a:r>
              <a:rPr lang="en-US" sz="2400" dirty="0" smtClean="0">
                <a:solidFill>
                  <a:schemeClr val="tx1"/>
                </a:solidFill>
                <a:latin typeface="Tahoma" pitchFamily="34" charset="0"/>
                <a:ea typeface="Tahoma" pitchFamily="34" charset="0"/>
                <a:cs typeface="Tahoma" pitchFamily="34" charset="0"/>
              </a:rPr>
              <a:t>FireWire 400—400 Mbps</a:t>
            </a:r>
          </a:p>
          <a:p>
            <a:pPr lvl="2"/>
            <a:r>
              <a:rPr lang="en-US" sz="2400" dirty="0" smtClean="0">
                <a:solidFill>
                  <a:schemeClr val="tx1"/>
                </a:solidFill>
                <a:latin typeface="Tahoma" pitchFamily="34" charset="0"/>
                <a:ea typeface="Tahoma" pitchFamily="34" charset="0"/>
                <a:cs typeface="Tahoma" pitchFamily="34" charset="0"/>
              </a:rPr>
              <a:t>FireWire 800—800 Mbps</a:t>
            </a:r>
          </a:p>
          <a:p>
            <a:pPr lvl="2"/>
            <a:r>
              <a:rPr lang="en-US" sz="2400" dirty="0" smtClean="0">
                <a:solidFill>
                  <a:schemeClr val="tx1"/>
                </a:solidFill>
                <a:latin typeface="Tahoma" pitchFamily="34" charset="0"/>
                <a:ea typeface="Tahoma" pitchFamily="34" charset="0"/>
                <a:cs typeface="Tahoma" pitchFamily="34" charset="0"/>
              </a:rPr>
              <a:t>FireWire S3200—next generation (expected to transfer data at 3.2 </a:t>
            </a:r>
            <a:r>
              <a:rPr lang="en-US" sz="2400" dirty="0" err="1" smtClean="0">
                <a:solidFill>
                  <a:schemeClr val="tx1"/>
                </a:solidFill>
                <a:latin typeface="Tahoma" pitchFamily="34" charset="0"/>
                <a:ea typeface="Tahoma" pitchFamily="34" charset="0"/>
                <a:cs typeface="Tahoma" pitchFamily="34" charset="0"/>
              </a:rPr>
              <a:t>Gbps</a:t>
            </a:r>
            <a:r>
              <a:rPr lang="en-US" sz="2400" dirty="0" smtClean="0">
                <a:solidFill>
                  <a:schemeClr val="tx1"/>
                </a:solidFill>
                <a:latin typeface="Tahoma" pitchFamily="34" charset="0"/>
                <a:ea typeface="Tahoma" pitchFamily="34" charset="0"/>
                <a:cs typeface="Tahoma" pitchFamily="34" charset="0"/>
              </a:rPr>
              <a:t>)</a:t>
            </a:r>
            <a:endParaRPr lang="en-US" dirty="0" smtClean="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1048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a:xfrm>
            <a:off x="0" y="0"/>
            <a:ext cx="9144000" cy="1600200"/>
          </a:xfrm>
        </p:spPr>
        <p:txBody>
          <a:bodyPr/>
          <a:lstStyle/>
          <a:p>
            <a:r>
              <a:rPr lang="en-US" dirty="0"/>
              <a:t>What’s on the Outside </a:t>
            </a:r>
            <a:br>
              <a:rPr lang="en-US" dirty="0"/>
            </a:br>
            <a:r>
              <a:rPr lang="en-US" dirty="0"/>
              <a:t>of the Box?</a:t>
            </a:r>
            <a:endParaRPr lang="en-US"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48</a:t>
            </a:fld>
            <a:endParaRPr kumimoji="0" lang="en-US"/>
          </a:p>
        </p:txBody>
      </p:sp>
      <p:sp>
        <p:nvSpPr>
          <p:cNvPr id="5" name="Content Placeholder 7"/>
          <p:cNvSpPr>
            <a:spLocks noGrp="1"/>
          </p:cNvSpPr>
          <p:nvPr>
            <p:ph idx="1"/>
          </p:nvPr>
        </p:nvSpPr>
        <p:spPr>
          <a:xfrm>
            <a:off x="762000" y="1828800"/>
            <a:ext cx="8382000" cy="4495800"/>
          </a:xfrm>
        </p:spPr>
        <p:txBody>
          <a:bodyPr>
            <a:normAutofit fontScale="92500"/>
          </a:bodyPr>
          <a:lstStyle/>
          <a:p>
            <a:r>
              <a:rPr lang="en-US" sz="3600" b="1" dirty="0" smtClean="0">
                <a:solidFill>
                  <a:schemeClr val="tx1"/>
                </a:solidFill>
                <a:latin typeface="Tahoma" pitchFamily="34" charset="0"/>
                <a:ea typeface="Tahoma" pitchFamily="34" charset="0"/>
                <a:cs typeface="Tahoma" pitchFamily="34" charset="0"/>
              </a:rPr>
              <a:t>Video connectors</a:t>
            </a:r>
          </a:p>
          <a:p>
            <a:pPr lvl="1"/>
            <a:r>
              <a:rPr lang="en-US" sz="2400" b="1" dirty="0" smtClean="0">
                <a:solidFill>
                  <a:schemeClr val="tx1"/>
                </a:solidFill>
                <a:latin typeface="Tahoma" pitchFamily="34" charset="0"/>
                <a:ea typeface="Tahoma" pitchFamily="34" charset="0"/>
                <a:cs typeface="Tahoma" pitchFamily="34" charset="0"/>
              </a:rPr>
              <a:t>VGA (video graphics array)</a:t>
            </a:r>
          </a:p>
          <a:p>
            <a:pPr lvl="2"/>
            <a:r>
              <a:rPr lang="en-US" sz="2400" dirty="0" smtClean="0">
                <a:solidFill>
                  <a:schemeClr val="tx1"/>
                </a:solidFill>
                <a:latin typeface="Tahoma" pitchFamily="34" charset="0"/>
                <a:ea typeface="Tahoma" pitchFamily="34" charset="0"/>
                <a:cs typeface="Tahoma" pitchFamily="34" charset="0"/>
              </a:rPr>
              <a:t>15-pin male connector—works with standard monitor cables</a:t>
            </a:r>
          </a:p>
          <a:p>
            <a:pPr lvl="2"/>
            <a:r>
              <a:rPr lang="en-US" sz="2400" dirty="0" smtClean="0">
                <a:solidFill>
                  <a:schemeClr val="tx1"/>
                </a:solidFill>
                <a:latin typeface="Tahoma" pitchFamily="34" charset="0"/>
                <a:ea typeface="Tahoma" pitchFamily="34" charset="0"/>
                <a:cs typeface="Tahoma" pitchFamily="34" charset="0"/>
              </a:rPr>
              <a:t>Transmits analog video signals </a:t>
            </a:r>
          </a:p>
          <a:p>
            <a:pPr lvl="2"/>
            <a:r>
              <a:rPr lang="en-US" sz="2400" dirty="0" smtClean="0">
                <a:solidFill>
                  <a:schemeClr val="tx1"/>
                </a:solidFill>
                <a:latin typeface="Tahoma" pitchFamily="34" charset="0"/>
                <a:ea typeface="Tahoma" pitchFamily="34" charset="0"/>
                <a:cs typeface="Tahoma" pitchFamily="34" charset="0"/>
              </a:rPr>
              <a:t>Used for legacy technology cathode ray (CRT) monitors</a:t>
            </a:r>
          </a:p>
          <a:p>
            <a:pPr lvl="1"/>
            <a:r>
              <a:rPr lang="en-US" sz="2400" b="1" dirty="0" smtClean="0">
                <a:solidFill>
                  <a:schemeClr val="tx1"/>
                </a:solidFill>
                <a:latin typeface="Tahoma" pitchFamily="34" charset="0"/>
                <a:ea typeface="Tahoma" pitchFamily="34" charset="0"/>
                <a:cs typeface="Tahoma" pitchFamily="34" charset="0"/>
              </a:rPr>
              <a:t>DVI (Digital visual Interface</a:t>
            </a:r>
            <a:r>
              <a:rPr lang="en-US" sz="2400" b="1" dirty="0">
                <a:solidFill>
                  <a:schemeClr val="tx1"/>
                </a:solidFill>
                <a:latin typeface="Tahoma" pitchFamily="34" charset="0"/>
                <a:ea typeface="Tahoma" pitchFamily="34" charset="0"/>
                <a:cs typeface="Tahoma" pitchFamily="34" charset="0"/>
              </a:rPr>
              <a:t>) </a:t>
            </a:r>
            <a:r>
              <a:rPr lang="en-US" sz="2400" b="1" dirty="0" smtClean="0">
                <a:solidFill>
                  <a:schemeClr val="tx1"/>
                </a:solidFill>
                <a:latin typeface="Tahoma" pitchFamily="34" charset="0"/>
                <a:ea typeface="Tahoma" pitchFamily="34" charset="0"/>
                <a:cs typeface="Tahoma" pitchFamily="34" charset="0"/>
              </a:rPr>
              <a:t>port</a:t>
            </a:r>
            <a:r>
              <a:rPr lang="en-US" sz="2400" dirty="0" smtClean="0">
                <a:solidFill>
                  <a:schemeClr val="tx1"/>
                </a:solidFill>
                <a:latin typeface="Tahoma" pitchFamily="34" charset="0"/>
                <a:ea typeface="Tahoma" pitchFamily="34" charset="0"/>
                <a:cs typeface="Tahoma" pitchFamily="34" charset="0"/>
              </a:rPr>
              <a:t>—lets LCD monitors use digital signals</a:t>
            </a:r>
          </a:p>
          <a:p>
            <a:pPr lvl="1"/>
            <a:r>
              <a:rPr lang="en-US" sz="2400" b="1" dirty="0" smtClean="0">
                <a:solidFill>
                  <a:schemeClr val="tx1"/>
                </a:solidFill>
                <a:latin typeface="Tahoma" pitchFamily="34" charset="0"/>
                <a:ea typeface="Tahoma" pitchFamily="34" charset="0"/>
                <a:cs typeface="Tahoma" pitchFamily="34" charset="0"/>
              </a:rPr>
              <a:t>Onboard video</a:t>
            </a:r>
            <a:r>
              <a:rPr lang="en-US" sz="2400" dirty="0" smtClean="0">
                <a:solidFill>
                  <a:schemeClr val="tx1"/>
                </a:solidFill>
                <a:latin typeface="Tahoma" pitchFamily="34" charset="0"/>
                <a:ea typeface="Tahoma" pitchFamily="34" charset="0"/>
                <a:cs typeface="Tahoma" pitchFamily="34" charset="0"/>
              </a:rPr>
              <a:t>—video circuitry built into the motherboard where the video connector is on the back of the system unit case</a:t>
            </a:r>
          </a:p>
        </p:txBody>
      </p:sp>
    </p:spTree>
    <p:extLst>
      <p:ext uri="{BB962C8B-B14F-4D97-AF65-F5344CB8AC3E}">
        <p14:creationId xmlns:p14="http://schemas.microsoft.com/office/powerpoint/2010/main" val="41048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a:xfrm>
            <a:off x="0" y="0"/>
            <a:ext cx="9144000" cy="1600200"/>
          </a:xfrm>
        </p:spPr>
        <p:txBody>
          <a:bodyPr/>
          <a:lstStyle/>
          <a:p>
            <a:r>
              <a:rPr lang="en-US" dirty="0"/>
              <a:t>What’s on the Outside </a:t>
            </a:r>
            <a:br>
              <a:rPr lang="en-US" dirty="0"/>
            </a:br>
            <a:r>
              <a:rPr lang="en-US" dirty="0"/>
              <a:t>of the Box?</a:t>
            </a:r>
            <a:endParaRPr lang="en-US"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49</a:t>
            </a:fld>
            <a:endParaRPr kumimoji="0" lang="en-US"/>
          </a:p>
        </p:txBody>
      </p:sp>
      <p:sp>
        <p:nvSpPr>
          <p:cNvPr id="5" name="Content Placeholder 7"/>
          <p:cNvSpPr>
            <a:spLocks noGrp="1"/>
          </p:cNvSpPr>
          <p:nvPr>
            <p:ph idx="1"/>
          </p:nvPr>
        </p:nvSpPr>
        <p:spPr>
          <a:xfrm>
            <a:off x="762000" y="1828800"/>
            <a:ext cx="7772400" cy="44958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Additional connectors</a:t>
            </a:r>
          </a:p>
          <a:p>
            <a:pPr lvl="1"/>
            <a:r>
              <a:rPr lang="en-US" sz="2400" dirty="0" smtClean="0">
                <a:solidFill>
                  <a:schemeClr val="tx1"/>
                </a:solidFill>
                <a:latin typeface="Tahoma" pitchFamily="34" charset="0"/>
                <a:ea typeface="Tahoma" pitchFamily="34" charset="0"/>
                <a:cs typeface="Tahoma" pitchFamily="34" charset="0"/>
              </a:rPr>
              <a:t>Telephone</a:t>
            </a:r>
          </a:p>
          <a:p>
            <a:pPr lvl="1"/>
            <a:r>
              <a:rPr lang="en-US" sz="2400" dirty="0" smtClean="0">
                <a:solidFill>
                  <a:schemeClr val="tx1"/>
                </a:solidFill>
                <a:latin typeface="Tahoma" pitchFamily="34" charset="0"/>
                <a:ea typeface="Tahoma" pitchFamily="34" charset="0"/>
                <a:cs typeface="Tahoma" pitchFamily="34" charset="0"/>
              </a:rPr>
              <a:t>Network</a:t>
            </a:r>
          </a:p>
          <a:p>
            <a:pPr lvl="1"/>
            <a:r>
              <a:rPr lang="en-US" sz="2400" dirty="0" smtClean="0">
                <a:solidFill>
                  <a:schemeClr val="tx1"/>
                </a:solidFill>
                <a:latin typeface="Tahoma" pitchFamily="34" charset="0"/>
                <a:ea typeface="Tahoma" pitchFamily="34" charset="0"/>
                <a:cs typeface="Tahoma" pitchFamily="34" charset="0"/>
              </a:rPr>
              <a:t>PC card slot</a:t>
            </a:r>
          </a:p>
          <a:p>
            <a:pPr lvl="2"/>
            <a:r>
              <a:rPr lang="en-US" sz="2400" dirty="0" smtClean="0">
                <a:solidFill>
                  <a:schemeClr val="tx1"/>
                </a:solidFill>
                <a:latin typeface="Tahoma" pitchFamily="34" charset="0"/>
                <a:ea typeface="Tahoma" pitchFamily="34" charset="0"/>
                <a:cs typeface="Tahoma" pitchFamily="34" charset="0"/>
              </a:rPr>
              <a:t>PC card</a:t>
            </a:r>
          </a:p>
          <a:p>
            <a:pPr lvl="2"/>
            <a:r>
              <a:rPr lang="en-US" sz="2400" dirty="0" err="1" smtClean="0">
                <a:solidFill>
                  <a:schemeClr val="tx1"/>
                </a:solidFill>
                <a:latin typeface="Tahoma" pitchFamily="34" charset="0"/>
                <a:ea typeface="Tahoma" pitchFamily="34" charset="0"/>
                <a:cs typeface="Tahoma" pitchFamily="34" charset="0"/>
              </a:rPr>
              <a:t>ExpressCard</a:t>
            </a:r>
            <a:endParaRPr lang="en-US" sz="2400" dirty="0" smtClean="0">
              <a:solidFill>
                <a:schemeClr val="tx1"/>
              </a:solidFill>
              <a:latin typeface="Tahoma" pitchFamily="34" charset="0"/>
              <a:ea typeface="Tahoma" pitchFamily="34" charset="0"/>
              <a:cs typeface="Tahoma" pitchFamily="34" charset="0"/>
            </a:endParaRPr>
          </a:p>
          <a:p>
            <a:pPr lvl="1"/>
            <a:r>
              <a:rPr lang="en-US" sz="2400" dirty="0" smtClean="0">
                <a:solidFill>
                  <a:schemeClr val="tx1"/>
                </a:solidFill>
                <a:latin typeface="Tahoma" pitchFamily="34" charset="0"/>
                <a:ea typeface="Tahoma" pitchFamily="34" charset="0"/>
                <a:cs typeface="Tahoma" pitchFamily="34" charset="0"/>
              </a:rPr>
              <a:t>Sound card</a:t>
            </a:r>
          </a:p>
          <a:p>
            <a:pPr lvl="1"/>
            <a:r>
              <a:rPr lang="en-US" sz="2400" dirty="0" smtClean="0">
                <a:solidFill>
                  <a:schemeClr val="tx1"/>
                </a:solidFill>
                <a:latin typeface="Tahoma" pitchFamily="34" charset="0"/>
                <a:ea typeface="Tahoma" pitchFamily="34" charset="0"/>
                <a:cs typeface="Tahoma" pitchFamily="34" charset="0"/>
              </a:rPr>
              <a:t>Game card</a:t>
            </a:r>
          </a:p>
          <a:p>
            <a:pPr lvl="1"/>
            <a:r>
              <a:rPr lang="en-US" sz="2400" dirty="0" smtClean="0">
                <a:solidFill>
                  <a:schemeClr val="tx1"/>
                </a:solidFill>
                <a:latin typeface="Tahoma" pitchFamily="34" charset="0"/>
                <a:ea typeface="Tahoma" pitchFamily="34" charset="0"/>
                <a:cs typeface="Tahoma" pitchFamily="34" charset="0"/>
              </a:rPr>
              <a:t>TV/sound capture board</a:t>
            </a:r>
          </a:p>
        </p:txBody>
      </p:sp>
    </p:spTree>
    <p:extLst>
      <p:ext uri="{BB962C8B-B14F-4D97-AF65-F5344CB8AC3E}">
        <p14:creationId xmlns:p14="http://schemas.microsoft.com/office/powerpoint/2010/main" val="41048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0" y="0"/>
            <a:ext cx="9144000" cy="1600200"/>
          </a:xfrm>
        </p:spPr>
        <p:txBody>
          <a:bodyPr/>
          <a:lstStyle/>
          <a:p>
            <a:r>
              <a:rPr lang="en-US" dirty="0" smtClean="0"/>
              <a:t>Objectives </a:t>
            </a:r>
          </a:p>
        </p:txBody>
      </p:sp>
      <p:sp>
        <p:nvSpPr>
          <p:cNvPr id="108546" name="Content Placeholder 2"/>
          <p:cNvSpPr>
            <a:spLocks noGrp="1"/>
          </p:cNvSpPr>
          <p:nvPr>
            <p:ph idx="1"/>
          </p:nvPr>
        </p:nvSpPr>
        <p:spPr>
          <a:xfrm>
            <a:off x="762000" y="1981200"/>
            <a:ext cx="7772400" cy="4114800"/>
          </a:xfrm>
        </p:spPr>
        <p:txBody>
          <a:bodyPr>
            <a:normAutofit/>
          </a:bodyPr>
          <a:lstStyle/>
          <a:p>
            <a:r>
              <a:rPr lang="en-US" sz="3200" dirty="0" smtClean="0">
                <a:solidFill>
                  <a:schemeClr val="tx1"/>
                </a:solidFill>
                <a:latin typeface="Tahoma" pitchFamily="34" charset="0"/>
                <a:ea typeface="Tahoma" pitchFamily="34" charset="0"/>
                <a:cs typeface="Tahoma" pitchFamily="34" charset="0"/>
              </a:rPr>
              <a:t>List the various types of memory found in a computer system and explain the purpose of each.</a:t>
            </a:r>
          </a:p>
          <a:p>
            <a:r>
              <a:rPr lang="en-US" sz="3200" dirty="0" smtClean="0">
                <a:solidFill>
                  <a:schemeClr val="tx1"/>
                </a:solidFill>
                <a:latin typeface="Tahoma" pitchFamily="34" charset="0"/>
                <a:ea typeface="Tahoma" pitchFamily="34" charset="0"/>
                <a:cs typeface="Tahoma" pitchFamily="34" charset="0"/>
              </a:rPr>
              <a:t>Describe the various physical connectors on the exterior of the system unit and explain their use.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a:t>
            </a:fld>
            <a:endParaRPr kumimoji="0" lang="en-US"/>
          </a:p>
        </p:txBody>
      </p:sp>
    </p:spTree>
    <p:extLst>
      <p:ext uri="{BB962C8B-B14F-4D97-AF65-F5344CB8AC3E}">
        <p14:creationId xmlns:p14="http://schemas.microsoft.com/office/powerpoint/2010/main" val="2924725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a:xfrm>
            <a:off x="0" y="0"/>
            <a:ext cx="9144000" cy="1600200"/>
          </a:xfrm>
        </p:spPr>
        <p:txBody>
          <a:bodyPr/>
          <a:lstStyle/>
          <a:p>
            <a:pPr eaLnBrk="1" hangingPunct="1"/>
            <a:r>
              <a:rPr lang="en-US" dirty="0" smtClean="0"/>
              <a:t>What’s on the Outside </a:t>
            </a:r>
            <a:br>
              <a:rPr lang="en-US" dirty="0" smtClean="0"/>
            </a:br>
            <a:r>
              <a:rPr lang="en-US" dirty="0" smtClean="0"/>
              <a:t>of the Box?</a:t>
            </a:r>
          </a:p>
        </p:txBody>
      </p:sp>
      <p:sp>
        <p:nvSpPr>
          <p:cNvPr id="180226" name="Content Placeholder 8"/>
          <p:cNvSpPr>
            <a:spLocks noGrp="1"/>
          </p:cNvSpPr>
          <p:nvPr>
            <p:ph sz="half" idx="4294967295"/>
          </p:nvPr>
        </p:nvSpPr>
        <p:spPr>
          <a:xfrm>
            <a:off x="762000" y="1981200"/>
            <a:ext cx="7543800" cy="4114800"/>
          </a:xfrm>
          <a:prstGeom prst="rect">
            <a:avLst/>
          </a:prstGeom>
        </p:spPr>
        <p:txBody>
          <a:bodyPr/>
          <a:lstStyle/>
          <a:p>
            <a:r>
              <a:rPr lang="en-US" b="1" dirty="0" smtClean="0">
                <a:solidFill>
                  <a:schemeClr val="tx1"/>
                </a:solidFill>
                <a:latin typeface="Tahoma" pitchFamily="34" charset="0"/>
                <a:ea typeface="Tahoma" pitchFamily="34" charset="0"/>
                <a:cs typeface="Tahoma" pitchFamily="34" charset="0"/>
              </a:rPr>
              <a:t>Legacy technology</a:t>
            </a:r>
          </a:p>
          <a:p>
            <a:pPr lvl="1"/>
            <a:r>
              <a:rPr lang="en-US" sz="2400" dirty="0" smtClean="0">
                <a:solidFill>
                  <a:schemeClr val="tx1"/>
                </a:solidFill>
                <a:latin typeface="Tahoma" pitchFamily="34" charset="0"/>
                <a:ea typeface="Tahoma" pitchFamily="34" charset="0"/>
                <a:cs typeface="Tahoma" pitchFamily="34" charset="0"/>
              </a:rPr>
              <a:t>Older technology that is being phased out</a:t>
            </a:r>
          </a:p>
          <a:p>
            <a:pPr lvl="2"/>
            <a:r>
              <a:rPr lang="en-US" sz="2400" dirty="0" smtClean="0">
                <a:solidFill>
                  <a:schemeClr val="tx1"/>
                </a:solidFill>
                <a:latin typeface="Tahoma" pitchFamily="34" charset="0"/>
                <a:ea typeface="Tahoma" pitchFamily="34" charset="0"/>
                <a:cs typeface="Tahoma" pitchFamily="34" charset="0"/>
              </a:rPr>
              <a:t>Examples:</a:t>
            </a:r>
            <a:endParaRPr lang="en-US" sz="2400" b="1" dirty="0" smtClean="0">
              <a:solidFill>
                <a:schemeClr val="tx1"/>
              </a:solidFill>
              <a:latin typeface="Tahoma" pitchFamily="34" charset="0"/>
              <a:ea typeface="Tahoma" pitchFamily="34" charset="0"/>
              <a:cs typeface="Tahoma" pitchFamily="34" charset="0"/>
            </a:endParaRPr>
          </a:p>
          <a:p>
            <a:pPr marL="1662113" lvl="4" indent="-344488"/>
            <a:r>
              <a:rPr lang="en-US" sz="2000" dirty="0">
                <a:solidFill>
                  <a:schemeClr val="tx1"/>
                </a:solidFill>
                <a:latin typeface="Tahoma" pitchFamily="34" charset="0"/>
                <a:ea typeface="Tahoma" pitchFamily="34" charset="0"/>
                <a:cs typeface="Tahoma" pitchFamily="34" charset="0"/>
              </a:rPr>
              <a:t>Serial ports</a:t>
            </a:r>
          </a:p>
          <a:p>
            <a:pPr marL="1662113" lvl="4" indent="-344488"/>
            <a:r>
              <a:rPr lang="en-US" sz="2000" dirty="0" smtClean="0">
                <a:solidFill>
                  <a:schemeClr val="tx1"/>
                </a:solidFill>
                <a:latin typeface="Tahoma" pitchFamily="34" charset="0"/>
                <a:ea typeface="Tahoma" pitchFamily="34" charset="0"/>
                <a:cs typeface="Tahoma" pitchFamily="34" charset="0"/>
              </a:rPr>
              <a:t>Parallel ports</a:t>
            </a:r>
          </a:p>
          <a:p>
            <a:pPr marL="1662113" lvl="4" indent="-344488"/>
            <a:r>
              <a:rPr lang="en-US" sz="2000" dirty="0">
                <a:solidFill>
                  <a:schemeClr val="tx1"/>
                </a:solidFill>
                <a:latin typeface="Tahoma" pitchFamily="34" charset="0"/>
                <a:ea typeface="Tahoma" pitchFamily="34" charset="0"/>
                <a:cs typeface="Tahoma" pitchFamily="34" charset="0"/>
              </a:rPr>
              <a:t>PS/2 ports </a:t>
            </a:r>
          </a:p>
          <a:p>
            <a:pPr marL="1662113" lvl="4" indent="-344488"/>
            <a:r>
              <a:rPr lang="en-US" sz="2000" dirty="0" smtClean="0">
                <a:solidFill>
                  <a:schemeClr val="tx1"/>
                </a:solidFill>
                <a:latin typeface="Tahoma" pitchFamily="34" charset="0"/>
                <a:ea typeface="Tahoma" pitchFamily="34" charset="0"/>
                <a:cs typeface="Tahoma" pitchFamily="34" charset="0"/>
              </a:rPr>
              <a:t>SCSI (small computer system interface) ports</a:t>
            </a:r>
          </a:p>
          <a:p>
            <a:pPr lvl="1">
              <a:buFont typeface="Wingdings" pitchFamily="2" charset="2"/>
              <a:buNone/>
            </a:pPr>
            <a:endParaRPr lang="en-US" b="1" dirty="0" smtClean="0">
              <a:solidFill>
                <a:srgbClr val="FF0000"/>
              </a:solidFill>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a:defRPr/>
            </a:pPr>
            <a:fld id="{ADECFD27-E205-4F2F-9A8F-1FE9A8E016E3}" type="slidenum">
              <a:rPr lang="en-US" smtClean="0"/>
              <a:pPr>
                <a:defRPr/>
              </a:pPr>
              <a:t>50</a:t>
            </a:fld>
            <a:endParaRPr lang="en-US" dirty="0"/>
          </a:p>
        </p:txBody>
      </p:sp>
    </p:spTree>
    <p:extLst>
      <p:ext uri="{BB962C8B-B14F-4D97-AF65-F5344CB8AC3E}">
        <p14:creationId xmlns:p14="http://schemas.microsoft.com/office/powerpoint/2010/main" val="1091288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0" y="0"/>
            <a:ext cx="9144000" cy="1600200"/>
          </a:xfrm>
        </p:spPr>
        <p:txBody>
          <a:bodyPr lIns="92075" tIns="46038" rIns="92075" bIns="46038" anchor="b"/>
          <a:lstStyle/>
          <a:p>
            <a:r>
              <a:rPr lang="en-US" dirty="0"/>
              <a:t>Summary</a:t>
            </a:r>
            <a:endParaRPr lang="en-US" dirty="0" smtClean="0"/>
          </a:p>
        </p:txBody>
      </p:sp>
      <p:sp>
        <p:nvSpPr>
          <p:cNvPr id="104450" name="Rectangle 3"/>
          <p:cNvSpPr>
            <a:spLocks noGrp="1" noChangeArrowheads="1"/>
          </p:cNvSpPr>
          <p:nvPr>
            <p:ph type="body" idx="1"/>
          </p:nvPr>
        </p:nvSpPr>
        <p:spPr>
          <a:xfrm>
            <a:off x="762000" y="1981200"/>
            <a:ext cx="7772400" cy="4230688"/>
          </a:xfrm>
        </p:spPr>
        <p:txBody>
          <a:bodyPr lIns="182562" tIns="46038" rIns="182562" bIns="46038">
            <a:normAutofit/>
          </a:bodyPr>
          <a:lstStyle/>
          <a:p>
            <a:pPr eaLnBrk="1" hangingPunct="1"/>
            <a:r>
              <a:rPr lang="en-US" sz="3200" dirty="0" smtClean="0">
                <a:solidFill>
                  <a:schemeClr val="tx1"/>
                </a:solidFill>
                <a:latin typeface="Tahoma" pitchFamily="34" charset="0"/>
                <a:ea typeface="Tahoma" pitchFamily="34" charset="0"/>
                <a:cs typeface="Tahoma" pitchFamily="34" charset="0"/>
              </a:rPr>
              <a:t>Understand how computers represent data.</a:t>
            </a:r>
          </a:p>
          <a:p>
            <a:pPr eaLnBrk="1" hangingPunct="1"/>
            <a:r>
              <a:rPr lang="en-US" sz="3200" dirty="0" smtClean="0">
                <a:solidFill>
                  <a:schemeClr val="tx1"/>
                </a:solidFill>
                <a:latin typeface="Tahoma" pitchFamily="34" charset="0"/>
                <a:ea typeface="Tahoma" pitchFamily="34" charset="0"/>
                <a:cs typeface="Tahoma" pitchFamily="34" charset="0"/>
              </a:rPr>
              <a:t>Understand the measurements used to describe data transfer rates and data storage capacity.</a:t>
            </a:r>
          </a:p>
          <a:p>
            <a:pPr eaLnBrk="1" hangingPunct="1"/>
            <a:r>
              <a:rPr lang="en-US" sz="3200" dirty="0" smtClean="0">
                <a:solidFill>
                  <a:schemeClr val="tx1"/>
                </a:solidFill>
                <a:latin typeface="Tahoma" pitchFamily="34" charset="0"/>
                <a:ea typeface="Tahoma" pitchFamily="34" charset="0"/>
                <a:cs typeface="Tahoma" pitchFamily="34" charset="0"/>
              </a:rPr>
              <a:t>List the components found inside the system unit and explain their use.</a:t>
            </a:r>
          </a:p>
        </p:txBody>
      </p:sp>
      <p:sp>
        <p:nvSpPr>
          <p:cNvPr id="2" name="Footer Placeholder 1"/>
          <p:cNvSpPr>
            <a:spLocks noGrp="1"/>
          </p:cNvSpPr>
          <p:nvPr>
            <p:ph type="ftr" sz="quarter" idx="11"/>
          </p:nvPr>
        </p:nvSpPr>
        <p:spPr>
          <a:xfrm>
            <a:off x="762000" y="6477000"/>
            <a:ext cx="5665435" cy="244475"/>
          </a:xfrm>
        </p:spPr>
        <p:txBody>
          <a:bodyPr/>
          <a:lstStyle/>
          <a:p>
            <a:pPr>
              <a:defRPr/>
            </a:pPr>
            <a:r>
              <a:rPr lang="en-US" dirty="0"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51</a:t>
            </a:fld>
            <a:endParaRPr kumimoji="0" lang="en-US"/>
          </a:p>
        </p:txBody>
      </p:sp>
    </p:spTree>
    <p:extLst>
      <p:ext uri="{BB962C8B-B14F-4D97-AF65-F5344CB8AC3E}">
        <p14:creationId xmlns:p14="http://schemas.microsoft.com/office/powerpoint/2010/main" val="3317910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0" y="0"/>
            <a:ext cx="9144000" cy="1600200"/>
          </a:xfrm>
        </p:spPr>
        <p:txBody>
          <a:bodyPr/>
          <a:lstStyle/>
          <a:p>
            <a:r>
              <a:rPr lang="en-US" dirty="0"/>
              <a:t>Summary</a:t>
            </a:r>
            <a:endParaRPr lang="en-US" dirty="0" smtClean="0"/>
          </a:p>
        </p:txBody>
      </p:sp>
      <p:sp>
        <p:nvSpPr>
          <p:cNvPr id="106498" name="Content Placeholder 2"/>
          <p:cNvSpPr>
            <a:spLocks noGrp="1"/>
          </p:cNvSpPr>
          <p:nvPr>
            <p:ph idx="1"/>
          </p:nvPr>
        </p:nvSpPr>
        <p:spPr>
          <a:xfrm>
            <a:off x="762000" y="1981200"/>
            <a:ext cx="7772400" cy="4114800"/>
          </a:xfrm>
        </p:spPr>
        <p:txBody>
          <a:bodyPr>
            <a:noAutofit/>
          </a:bodyPr>
          <a:lstStyle/>
          <a:p>
            <a:r>
              <a:rPr lang="en-US" sz="3200" dirty="0" smtClean="0">
                <a:solidFill>
                  <a:schemeClr val="tx1"/>
                </a:solidFill>
                <a:latin typeface="Tahoma" pitchFamily="34" charset="0"/>
                <a:ea typeface="Tahoma" pitchFamily="34" charset="0"/>
                <a:cs typeface="Tahoma" pitchFamily="34" charset="0"/>
              </a:rPr>
              <a:t>List the components found on the computer’s motherboard and explain their role in the computer system.</a:t>
            </a:r>
          </a:p>
          <a:p>
            <a:r>
              <a:rPr lang="en-US" sz="3200" dirty="0" smtClean="0">
                <a:solidFill>
                  <a:schemeClr val="tx1"/>
                </a:solidFill>
                <a:latin typeface="Tahoma" pitchFamily="34" charset="0"/>
                <a:ea typeface="Tahoma" pitchFamily="34" charset="0"/>
                <a:cs typeface="Tahoma" pitchFamily="34" charset="0"/>
              </a:rPr>
              <a:t>Discuss (in general terms) how a CPU processes data.</a:t>
            </a:r>
          </a:p>
          <a:p>
            <a:r>
              <a:rPr lang="en-US" sz="3200" dirty="0" smtClean="0">
                <a:solidFill>
                  <a:schemeClr val="tx1"/>
                </a:solidFill>
                <a:latin typeface="Tahoma" pitchFamily="34" charset="0"/>
                <a:ea typeface="Tahoma" pitchFamily="34" charset="0"/>
                <a:cs typeface="Tahoma" pitchFamily="34" charset="0"/>
              </a:rPr>
              <a:t>Explain the factors that determine a microprocessor’s performance.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52</a:t>
            </a:fld>
            <a:endParaRPr kumimoji="0" lang="en-US"/>
          </a:p>
        </p:txBody>
      </p:sp>
    </p:spTree>
    <p:extLst>
      <p:ext uri="{BB962C8B-B14F-4D97-AF65-F5344CB8AC3E}">
        <p14:creationId xmlns:p14="http://schemas.microsoft.com/office/powerpoint/2010/main" val="1656982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0" y="0"/>
            <a:ext cx="9144000" cy="1600200"/>
          </a:xfrm>
        </p:spPr>
        <p:txBody>
          <a:bodyPr/>
          <a:lstStyle/>
          <a:p>
            <a:r>
              <a:rPr lang="en-US" dirty="0"/>
              <a:t>Summary</a:t>
            </a:r>
            <a:endParaRPr lang="en-US" dirty="0" smtClean="0"/>
          </a:p>
        </p:txBody>
      </p:sp>
      <p:sp>
        <p:nvSpPr>
          <p:cNvPr id="108546" name="Content Placeholder 2"/>
          <p:cNvSpPr>
            <a:spLocks noGrp="1"/>
          </p:cNvSpPr>
          <p:nvPr>
            <p:ph idx="1"/>
          </p:nvPr>
        </p:nvSpPr>
        <p:spPr>
          <a:xfrm>
            <a:off x="762000" y="1981200"/>
            <a:ext cx="7772400" cy="4114800"/>
          </a:xfrm>
        </p:spPr>
        <p:txBody>
          <a:bodyPr>
            <a:normAutofit/>
          </a:bodyPr>
          <a:lstStyle/>
          <a:p>
            <a:r>
              <a:rPr lang="en-US" sz="3200" dirty="0" smtClean="0">
                <a:solidFill>
                  <a:schemeClr val="tx1"/>
                </a:solidFill>
                <a:latin typeface="Tahoma" pitchFamily="34" charset="0"/>
                <a:ea typeface="Tahoma" pitchFamily="34" charset="0"/>
                <a:cs typeface="Tahoma" pitchFamily="34" charset="0"/>
              </a:rPr>
              <a:t>List the various types of memory found in a computer system and explain the purpose of each.</a:t>
            </a:r>
          </a:p>
          <a:p>
            <a:r>
              <a:rPr lang="en-US" sz="3200" dirty="0" smtClean="0">
                <a:solidFill>
                  <a:schemeClr val="tx1"/>
                </a:solidFill>
                <a:latin typeface="Tahoma" pitchFamily="34" charset="0"/>
                <a:ea typeface="Tahoma" pitchFamily="34" charset="0"/>
                <a:cs typeface="Tahoma" pitchFamily="34" charset="0"/>
              </a:rPr>
              <a:t>Describe the various physical connectors on the exterior of the system unit and explain their use.</a:t>
            </a:r>
          </a:p>
        </p:txBody>
      </p:sp>
      <p:sp>
        <p:nvSpPr>
          <p:cNvPr id="2" name="Footer Placeholder 1"/>
          <p:cNvSpPr>
            <a:spLocks noGrp="1"/>
          </p:cNvSpPr>
          <p:nvPr>
            <p:ph type="ftr" sz="quarter" idx="11"/>
          </p:nvPr>
        </p:nvSpPr>
        <p:spPr/>
        <p:txBody>
          <a:bodyPr/>
          <a:lstStyle/>
          <a:p>
            <a:pPr>
              <a:defRPr/>
            </a:pPr>
            <a:r>
              <a:rPr lang="en-US" dirty="0"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53</a:t>
            </a:fld>
            <a:endParaRPr kumimoji="0" lang="en-US"/>
          </a:p>
        </p:txBody>
      </p:sp>
    </p:spTree>
    <p:extLst>
      <p:ext uri="{BB962C8B-B14F-4D97-AF65-F5344CB8AC3E}">
        <p14:creationId xmlns:p14="http://schemas.microsoft.com/office/powerpoint/2010/main" val="2837609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3"/>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pPr eaLnBrk="0" hangingPunct="0"/>
            <a:endParaRPr lang="en-US" dirty="0"/>
          </a:p>
        </p:txBody>
      </p:sp>
      <p:pic>
        <p:nvPicPr>
          <p:cNvPr id="99331" name="Picture 4" descr="cid:3287383400_2177562"/>
          <p:cNvPicPr>
            <a:picLocks noChangeAspect="1" noChangeArrowheads="1"/>
          </p:cNvPicPr>
          <p:nvPr/>
        </p:nvPicPr>
        <p:blipFill>
          <a:blip r:embed="rId3" r:link="rId4" cstate="print"/>
          <a:srcRect/>
          <a:stretch>
            <a:fillRect/>
          </a:stretch>
        </p:blipFill>
        <p:spPr bwMode="auto">
          <a:xfrm>
            <a:off x="0" y="923131"/>
            <a:ext cx="8423275" cy="2747963"/>
          </a:xfrm>
          <a:prstGeom prst="rect">
            <a:avLst/>
          </a:prstGeom>
          <a:solidFill>
            <a:schemeClr val="hlink"/>
          </a:solidFill>
          <a:ln w="9525">
            <a:solidFill>
              <a:schemeClr val="bg1"/>
            </a:solidFill>
            <a:miter lim="800000"/>
            <a:headEnd/>
            <a:tailEnd/>
          </a:ln>
        </p:spPr>
      </p:pic>
      <p:sp>
        <p:nvSpPr>
          <p:cNvPr id="99332" name="Rectangle 5"/>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eaLnBrk="0" hangingPunct="0"/>
            <a:r>
              <a:rPr lang="en-US" sz="1600" dirty="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eaLnBrk="0" hangingPunct="0">
              <a:defRPr/>
            </a:pPr>
            <a:r>
              <a:rPr lang="en-US" dirty="0">
                <a:solidFill>
                  <a:srgbClr val="000000"/>
                </a:solidFill>
                <a:effectLst>
                  <a:outerShdw blurRad="38100" dist="38100" dir="2700000" algn="tl">
                    <a:srgbClr val="C0C0C0"/>
                  </a:outerShdw>
                </a:effectLst>
                <a:latin typeface="Tahoma" pitchFamily="34" charset="0"/>
                <a:cs typeface="Arial" pitchFamily="34" charset="0"/>
              </a:rPr>
              <a:t>Copyright © </a:t>
            </a:r>
            <a:r>
              <a:rPr lang="en-US" dirty="0" smtClean="0">
                <a:solidFill>
                  <a:srgbClr val="000000"/>
                </a:solidFill>
                <a:effectLst>
                  <a:outerShdw blurRad="38100" dist="38100" dir="2700000" algn="tl">
                    <a:srgbClr val="C0C0C0"/>
                  </a:outerShdw>
                </a:effectLst>
                <a:latin typeface="Tahoma" pitchFamily="34" charset="0"/>
                <a:cs typeface="Arial" pitchFamily="34" charset="0"/>
              </a:rPr>
              <a:t>2012 </a:t>
            </a:r>
            <a:r>
              <a:rPr lang="en-US" dirty="0">
                <a:solidFill>
                  <a:srgbClr val="000000"/>
                </a:solidFill>
                <a:effectLst>
                  <a:outerShdw blurRad="38100" dist="38100" dir="2700000" algn="tl">
                    <a:srgbClr val="C0C0C0"/>
                  </a:outerShdw>
                </a:effectLst>
                <a:latin typeface="Tahoma" pitchFamily="34" charset="0"/>
                <a:cs typeface="Arial" pitchFamily="34" charset="0"/>
              </a:rPr>
              <a:t>Pearson Education, Inc.  </a:t>
            </a:r>
          </a:p>
          <a:p>
            <a:pPr algn="ctr" eaLnBrk="0" hangingPunct="0">
              <a:defRPr/>
            </a:pPr>
            <a:r>
              <a:rPr lang="en-US" dirty="0">
                <a:solidFill>
                  <a:srgbClr val="000000"/>
                </a:solidFill>
                <a:effectLst>
                  <a:outerShdw blurRad="38100" dist="38100" dir="2700000" algn="tl">
                    <a:srgbClr val="C0C0C0"/>
                  </a:outerShdw>
                </a:effectLst>
                <a:latin typeface="Tahoma" pitchFamily="34" charset="0"/>
                <a:cs typeface="Arial" pitchFamily="34" charset="0"/>
              </a:rPr>
              <a:t>Publishing as Prentice Hall</a:t>
            </a:r>
            <a:endParaRPr lang="en-US" dirty="0">
              <a:solidFill>
                <a:srgbClr val="000000"/>
              </a:solidFill>
              <a:effectLst>
                <a:outerShdw blurRad="38100" dist="38100" dir="2700000" algn="tl">
                  <a:srgbClr val="C0C0C0"/>
                </a:outerShdw>
              </a:effectLst>
              <a:cs typeface="Arial" pitchFamily="34" charset="0"/>
            </a:endParaRPr>
          </a:p>
        </p:txBody>
      </p:sp>
      <p:sp>
        <p:nvSpPr>
          <p:cNvPr id="3" name="Slide Number Placeholder 2"/>
          <p:cNvSpPr>
            <a:spLocks noGrp="1"/>
          </p:cNvSpPr>
          <p:nvPr>
            <p:ph type="sldNum" sz="quarter" idx="12"/>
          </p:nvPr>
        </p:nvSpPr>
        <p:spPr/>
        <p:txBody>
          <a:bodyPr/>
          <a:lstStyle/>
          <a:p>
            <a:fld id="{6E2D2B3B-882E-40F3-A32F-6DD516915044}" type="slidenum">
              <a:rPr lang="en-US" smtClean="0"/>
              <a:pPr/>
              <a:t>54</a:t>
            </a:fld>
            <a:endParaRPr lang="en-US"/>
          </a:p>
        </p:txBody>
      </p:sp>
      <p:sp>
        <p:nvSpPr>
          <p:cNvPr id="7" name="Footer Placeholder 1"/>
          <p:cNvSpPr>
            <a:spLocks noGrp="1"/>
          </p:cNvSpPr>
          <p:nvPr>
            <p:ph type="ftr" sz="quarter" idx="11"/>
          </p:nvPr>
        </p:nvSpPr>
        <p:spPr>
          <a:xfrm>
            <a:off x="659165" y="6477000"/>
            <a:ext cx="5665435" cy="244475"/>
          </a:xfrm>
        </p:spPr>
        <p:txBody>
          <a:bodyPr/>
          <a:lstStyle/>
          <a:p>
            <a:pPr>
              <a:defRPr/>
            </a:pPr>
            <a:r>
              <a:rPr lang="en-US" dirty="0" smtClean="0"/>
              <a:t>Copyright © 2012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0" y="0"/>
            <a:ext cx="9144000" cy="1600200"/>
          </a:xfrm>
        </p:spPr>
        <p:txBody>
          <a:bodyPr/>
          <a:lstStyle/>
          <a:p>
            <a:pPr eaLnBrk="1" hangingPunct="1"/>
            <a:r>
              <a:rPr lang="en-US" dirty="0" smtClean="0"/>
              <a:t>How Computers </a:t>
            </a:r>
            <a:br>
              <a:rPr lang="en-US" dirty="0" smtClean="0"/>
            </a:br>
            <a:r>
              <a:rPr lang="en-US" dirty="0" smtClean="0"/>
              <a:t>Represent Data</a:t>
            </a:r>
          </a:p>
        </p:txBody>
      </p:sp>
      <p:sp>
        <p:nvSpPr>
          <p:cNvPr id="110594" name="Content Placeholder 5"/>
          <p:cNvSpPr>
            <a:spLocks noGrp="1"/>
          </p:cNvSpPr>
          <p:nvPr>
            <p:ph sz="half" idx="4294967295"/>
          </p:nvPr>
        </p:nvSpPr>
        <p:spPr>
          <a:xfrm>
            <a:off x="457200" y="1981200"/>
            <a:ext cx="7848600" cy="4114800"/>
          </a:xfrm>
          <a:prstGeom prst="rect">
            <a:avLst/>
          </a:prstGeom>
        </p:spPr>
        <p:txBody>
          <a:bodyPr/>
          <a:lstStyle/>
          <a:p>
            <a:r>
              <a:rPr lang="en-US" sz="3600" b="1" dirty="0" smtClean="0">
                <a:solidFill>
                  <a:schemeClr val="tx1"/>
                </a:solidFill>
                <a:latin typeface="Tahoma" pitchFamily="34" charset="0"/>
                <a:ea typeface="Tahoma" pitchFamily="34" charset="0"/>
                <a:cs typeface="Tahoma" pitchFamily="34" charset="0"/>
              </a:rPr>
              <a:t>Binary numbers</a:t>
            </a:r>
          </a:p>
          <a:p>
            <a:pPr lvl="1"/>
            <a:r>
              <a:rPr lang="en-US" sz="2400" dirty="0" smtClean="0">
                <a:solidFill>
                  <a:schemeClr val="tx1"/>
                </a:solidFill>
                <a:latin typeface="Tahoma" pitchFamily="34" charset="0"/>
                <a:ea typeface="Tahoma" pitchFamily="34" charset="0"/>
                <a:cs typeface="Tahoma" pitchFamily="34" charset="0"/>
              </a:rPr>
              <a:t>Only 0s and 1s</a:t>
            </a:r>
          </a:p>
          <a:p>
            <a:r>
              <a:rPr lang="en-US" sz="3600" b="1" dirty="0" smtClean="0">
                <a:solidFill>
                  <a:schemeClr val="tx1"/>
                </a:solidFill>
                <a:latin typeface="Tahoma" pitchFamily="34" charset="0"/>
                <a:ea typeface="Tahoma" pitchFamily="34" charset="0"/>
                <a:cs typeface="Tahoma" pitchFamily="34" charset="0"/>
              </a:rPr>
              <a:t>Bit</a:t>
            </a:r>
          </a:p>
          <a:p>
            <a:pPr lvl="1"/>
            <a:r>
              <a:rPr lang="en-US" sz="2800" dirty="0" smtClean="0">
                <a:solidFill>
                  <a:schemeClr val="tx1"/>
                </a:solidFill>
                <a:latin typeface="Tahoma" pitchFamily="34" charset="0"/>
                <a:ea typeface="Tahoma" pitchFamily="34" charset="0"/>
                <a:cs typeface="Tahoma" pitchFamily="34" charset="0"/>
              </a:rPr>
              <a:t>Smallest </a:t>
            </a:r>
            <a:r>
              <a:rPr lang="en-US" sz="2800" dirty="0">
                <a:solidFill>
                  <a:schemeClr val="tx1"/>
                </a:solidFill>
                <a:latin typeface="Tahoma" pitchFamily="34" charset="0"/>
                <a:ea typeface="Tahoma" pitchFamily="34" charset="0"/>
                <a:cs typeface="Tahoma" pitchFamily="34" charset="0"/>
              </a:rPr>
              <a:t>piece of data a computer can work </a:t>
            </a:r>
            <a:r>
              <a:rPr lang="en-US" sz="2800" dirty="0" smtClean="0">
                <a:solidFill>
                  <a:schemeClr val="tx1"/>
                </a:solidFill>
                <a:latin typeface="Tahoma" pitchFamily="34" charset="0"/>
                <a:ea typeface="Tahoma" pitchFamily="34" charset="0"/>
                <a:cs typeface="Tahoma" pitchFamily="34" charset="0"/>
              </a:rPr>
              <a:t>with</a:t>
            </a:r>
          </a:p>
          <a:p>
            <a:pPr lvl="1"/>
            <a:r>
              <a:rPr lang="en-US" sz="2400" dirty="0" smtClean="0">
                <a:solidFill>
                  <a:schemeClr val="tx1"/>
                </a:solidFill>
                <a:latin typeface="Tahoma" pitchFamily="34" charset="0"/>
                <a:ea typeface="Tahoma" pitchFamily="34" charset="0"/>
                <a:cs typeface="Tahoma" pitchFamily="34" charset="0"/>
              </a:rPr>
              <a:t>Either “on” or “off,” a 0 or a 1</a:t>
            </a:r>
          </a:p>
          <a:p>
            <a:pPr lvl="1"/>
            <a:r>
              <a:rPr lang="en-US" sz="2400" dirty="0" smtClean="0">
                <a:solidFill>
                  <a:schemeClr val="tx1"/>
                </a:solidFill>
                <a:latin typeface="Tahoma" pitchFamily="34" charset="0"/>
                <a:ea typeface="Tahoma" pitchFamily="34" charset="0"/>
                <a:cs typeface="Tahoma" pitchFamily="34" charset="0"/>
              </a:rPr>
              <a:t>Eight bits—</a:t>
            </a:r>
            <a:r>
              <a:rPr lang="en-US" sz="2400" b="1" dirty="0" smtClean="0">
                <a:solidFill>
                  <a:schemeClr val="tx1"/>
                </a:solidFill>
                <a:latin typeface="Tahoma" pitchFamily="34" charset="0"/>
                <a:ea typeface="Tahoma" pitchFamily="34" charset="0"/>
                <a:cs typeface="Tahoma" pitchFamily="34" charset="0"/>
              </a:rPr>
              <a:t>byte</a:t>
            </a:r>
            <a:r>
              <a:rPr lang="en-US" sz="2400" dirty="0" smtClean="0">
                <a:solidFill>
                  <a:schemeClr val="tx1"/>
                </a:solidFill>
                <a:latin typeface="Tahoma" pitchFamily="34" charset="0"/>
                <a:ea typeface="Tahoma" pitchFamily="34" charset="0"/>
                <a:cs typeface="Tahoma" pitchFamily="34" charset="0"/>
              </a:rPr>
              <a:t>—a single unit of storage</a:t>
            </a:r>
          </a:p>
          <a:p>
            <a:pPr lvl="1"/>
            <a:endParaRPr lang="en-US"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a:defRPr/>
            </a:pPr>
            <a:fld id="{ADECFD27-E205-4F2F-9A8F-1FE9A8E016E3}" type="slidenum">
              <a:rPr lang="en-US" smtClean="0"/>
              <a:pPr>
                <a:defRPr/>
              </a:pPr>
              <a:t>6</a:t>
            </a:fld>
            <a:endParaRPr lang="en-US" dirty="0"/>
          </a:p>
        </p:txBody>
      </p:sp>
    </p:spTree>
    <p:extLst>
      <p:ext uri="{BB962C8B-B14F-4D97-AF65-F5344CB8AC3E}">
        <p14:creationId xmlns:p14="http://schemas.microsoft.com/office/powerpoint/2010/main" val="40958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0" y="0"/>
            <a:ext cx="9144000" cy="1600200"/>
          </a:xfrm>
        </p:spPr>
        <p:txBody>
          <a:bodyPr/>
          <a:lstStyle/>
          <a:p>
            <a:pPr eaLnBrk="1" hangingPunct="1"/>
            <a:r>
              <a:rPr lang="en-US" dirty="0" smtClean="0"/>
              <a:t>How Computers </a:t>
            </a:r>
            <a:br>
              <a:rPr lang="en-US" dirty="0" smtClean="0"/>
            </a:br>
            <a:r>
              <a:rPr lang="en-US" dirty="0" smtClean="0"/>
              <a:t>Represent Data</a:t>
            </a:r>
          </a:p>
        </p:txBody>
      </p:sp>
      <p:sp>
        <p:nvSpPr>
          <p:cNvPr id="112642" name="Content Placeholder 9"/>
          <p:cNvSpPr>
            <a:spLocks noGrp="1"/>
          </p:cNvSpPr>
          <p:nvPr>
            <p:ph idx="1"/>
          </p:nvPr>
        </p:nvSpPr>
        <p:spPr>
          <a:xfrm>
            <a:off x="762000" y="1981200"/>
            <a:ext cx="7772400" cy="41148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Modem’s </a:t>
            </a:r>
            <a:r>
              <a:rPr lang="en-US" sz="3600" b="1" dirty="0">
                <a:solidFill>
                  <a:schemeClr val="tx1"/>
                </a:solidFill>
                <a:latin typeface="Tahoma" pitchFamily="34" charset="0"/>
                <a:ea typeface="Tahoma" pitchFamily="34" charset="0"/>
                <a:cs typeface="Tahoma" pitchFamily="34" charset="0"/>
              </a:rPr>
              <a:t>data transfer rate is in bits per </a:t>
            </a:r>
            <a:r>
              <a:rPr lang="en-US" sz="3600" b="1" dirty="0" smtClean="0">
                <a:solidFill>
                  <a:schemeClr val="tx1"/>
                </a:solidFill>
                <a:latin typeface="Tahoma" pitchFamily="34" charset="0"/>
                <a:ea typeface="Tahoma" pitchFamily="34" charset="0"/>
                <a:cs typeface="Tahoma" pitchFamily="34" charset="0"/>
              </a:rPr>
              <a:t>second</a:t>
            </a:r>
          </a:p>
          <a:p>
            <a:pPr lvl="1"/>
            <a:r>
              <a:rPr lang="en-US" sz="2400" dirty="0" smtClean="0">
                <a:solidFill>
                  <a:schemeClr val="tx1"/>
                </a:solidFill>
                <a:latin typeface="Tahoma" pitchFamily="34" charset="0"/>
                <a:ea typeface="Tahoma" pitchFamily="34" charset="0"/>
                <a:cs typeface="Tahoma" pitchFamily="34" charset="0"/>
              </a:rPr>
              <a:t>Example—gigabits per second (</a:t>
            </a:r>
            <a:r>
              <a:rPr lang="en-US" sz="2400" dirty="0" err="1" smtClean="0">
                <a:solidFill>
                  <a:schemeClr val="tx1"/>
                </a:solidFill>
                <a:latin typeface="Tahoma" pitchFamily="34" charset="0"/>
                <a:ea typeface="Tahoma" pitchFamily="34" charset="0"/>
                <a:cs typeface="Tahoma" pitchFamily="34" charset="0"/>
              </a:rPr>
              <a:t>Gbps</a:t>
            </a:r>
            <a:r>
              <a:rPr lang="en-US" sz="2400" dirty="0" smtClean="0">
                <a:solidFill>
                  <a:schemeClr val="tx1"/>
                </a:solidFill>
                <a:latin typeface="Tahoma" pitchFamily="34" charset="0"/>
                <a:ea typeface="Tahoma" pitchFamily="34" charset="0"/>
                <a:cs typeface="Tahoma" pitchFamily="34" charset="0"/>
              </a:rPr>
              <a:t>)</a:t>
            </a:r>
          </a:p>
          <a:p>
            <a:r>
              <a:rPr lang="en-US" sz="3600" b="1" dirty="0" smtClean="0">
                <a:solidFill>
                  <a:schemeClr val="tx1"/>
                </a:solidFill>
                <a:latin typeface="Tahoma" pitchFamily="34" charset="0"/>
                <a:ea typeface="Tahoma" pitchFamily="34" charset="0"/>
                <a:cs typeface="Tahoma" pitchFamily="34" charset="0"/>
              </a:rPr>
              <a:t>Data storage is in bytes</a:t>
            </a:r>
          </a:p>
          <a:p>
            <a:pPr lvl="1"/>
            <a:r>
              <a:rPr lang="en-US" sz="2400" dirty="0" smtClean="0">
                <a:solidFill>
                  <a:schemeClr val="tx1"/>
                </a:solidFill>
                <a:latin typeface="Tahoma" pitchFamily="34" charset="0"/>
                <a:ea typeface="Tahoma" pitchFamily="34" charset="0"/>
                <a:cs typeface="Tahoma" pitchFamily="34" charset="0"/>
              </a:rPr>
              <a:t>Kilobyte (KB)—one thousand bytes</a:t>
            </a:r>
          </a:p>
          <a:p>
            <a:pPr lvl="1"/>
            <a:r>
              <a:rPr lang="en-US" sz="2400" dirty="0" smtClean="0">
                <a:solidFill>
                  <a:schemeClr val="tx1"/>
                </a:solidFill>
                <a:latin typeface="Tahoma" pitchFamily="34" charset="0"/>
                <a:ea typeface="Tahoma" pitchFamily="34" charset="0"/>
                <a:cs typeface="Tahoma" pitchFamily="34" charset="0"/>
              </a:rPr>
              <a:t>Megabyte (MB)—one million bytes</a:t>
            </a:r>
          </a:p>
          <a:p>
            <a:pPr lvl="1"/>
            <a:r>
              <a:rPr lang="en-US" sz="2400" dirty="0" smtClean="0">
                <a:solidFill>
                  <a:schemeClr val="tx1"/>
                </a:solidFill>
                <a:latin typeface="Tahoma" pitchFamily="34" charset="0"/>
                <a:ea typeface="Tahoma" pitchFamily="34" charset="0"/>
                <a:cs typeface="Tahoma" pitchFamily="34" charset="0"/>
              </a:rPr>
              <a:t>Gigabytes (GB)—one billion bytes</a:t>
            </a:r>
          </a:p>
          <a:p>
            <a:pPr lvl="1"/>
            <a:r>
              <a:rPr lang="en-US" sz="2400" dirty="0" smtClean="0">
                <a:solidFill>
                  <a:schemeClr val="tx1"/>
                </a:solidFill>
                <a:latin typeface="Tahoma" pitchFamily="34" charset="0"/>
                <a:ea typeface="Tahoma" pitchFamily="34" charset="0"/>
                <a:cs typeface="Tahoma" pitchFamily="34" charset="0"/>
              </a:rPr>
              <a:t>Terabyte (TB)</a:t>
            </a:r>
            <a:r>
              <a:rPr lang="en-US" sz="2400" dirty="0">
                <a:solidFill>
                  <a:schemeClr val="tx1"/>
                </a:solidFill>
                <a:latin typeface="Tahoma" pitchFamily="34" charset="0"/>
                <a:ea typeface="Tahoma" pitchFamily="34" charset="0"/>
                <a:cs typeface="Tahoma" pitchFamily="34" charset="0"/>
              </a:rPr>
              <a:t>—</a:t>
            </a:r>
            <a:r>
              <a:rPr lang="en-US" sz="2400" dirty="0" smtClean="0">
                <a:solidFill>
                  <a:schemeClr val="tx1"/>
                </a:solidFill>
                <a:latin typeface="Tahoma" pitchFamily="34" charset="0"/>
                <a:ea typeface="Tahoma" pitchFamily="34" charset="0"/>
                <a:cs typeface="Tahoma" pitchFamily="34" charset="0"/>
              </a:rPr>
              <a:t>one trillion bytes</a:t>
            </a:r>
          </a:p>
          <a:p>
            <a:pPr lvl="1"/>
            <a:endParaRPr lang="en-US"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7</a:t>
            </a:fld>
            <a:endParaRPr kumimoji="0" lang="en-US"/>
          </a:p>
        </p:txBody>
      </p:sp>
    </p:spTree>
    <p:extLst>
      <p:ext uri="{BB962C8B-B14F-4D97-AF65-F5344CB8AC3E}">
        <p14:creationId xmlns:p14="http://schemas.microsoft.com/office/powerpoint/2010/main" val="4251119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0" y="0"/>
            <a:ext cx="9144000" cy="1600200"/>
          </a:xfrm>
        </p:spPr>
        <p:txBody>
          <a:bodyPr/>
          <a:lstStyle/>
          <a:p>
            <a:pPr eaLnBrk="1" hangingPunct="1"/>
            <a:r>
              <a:rPr lang="en-US" dirty="0" smtClean="0"/>
              <a:t>How Computers </a:t>
            </a:r>
            <a:br>
              <a:rPr lang="en-US" dirty="0" smtClean="0"/>
            </a:br>
            <a:r>
              <a:rPr lang="en-US" dirty="0" smtClean="0"/>
              <a:t>Represent Data</a:t>
            </a:r>
          </a:p>
        </p:txBody>
      </p:sp>
      <p:sp>
        <p:nvSpPr>
          <p:cNvPr id="114692" name="Content Placeholder 6"/>
          <p:cNvSpPr>
            <a:spLocks noGrp="1"/>
          </p:cNvSpPr>
          <p:nvPr>
            <p:ph idx="1"/>
          </p:nvPr>
        </p:nvSpPr>
        <p:spPr>
          <a:xfrm>
            <a:off x="762000" y="1981200"/>
            <a:ext cx="7772400" cy="4114800"/>
          </a:xfrm>
        </p:spPr>
        <p:txBody>
          <a:bodyPr>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Computers convert binary numbers into hexadecimal (hex) numbers</a:t>
            </a:r>
          </a:p>
          <a:p>
            <a:pPr lvl="1">
              <a:spcBef>
                <a:spcPct val="0"/>
              </a:spcBef>
            </a:pPr>
            <a:r>
              <a:rPr lang="en-US" sz="2800" dirty="0" smtClean="0">
                <a:solidFill>
                  <a:schemeClr val="tx1"/>
                </a:solidFill>
                <a:latin typeface="Tahoma" pitchFamily="34" charset="0"/>
                <a:ea typeface="Tahoma" pitchFamily="34" charset="0"/>
                <a:cs typeface="Tahoma" pitchFamily="34" charset="0"/>
              </a:rPr>
              <a:t>Which use the numbers 0 through 9, followed by letters A through F</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8</a:t>
            </a:fld>
            <a:endParaRPr kumimoji="0" lang="en-US"/>
          </a:p>
        </p:txBody>
      </p:sp>
    </p:spTree>
    <p:extLst>
      <p:ext uri="{BB962C8B-B14F-4D97-AF65-F5344CB8AC3E}">
        <p14:creationId xmlns:p14="http://schemas.microsoft.com/office/powerpoint/2010/main" val="2796646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0" y="0"/>
            <a:ext cx="9144000" cy="1600200"/>
          </a:xfrm>
        </p:spPr>
        <p:txBody>
          <a:bodyPr/>
          <a:lstStyle/>
          <a:p>
            <a:pPr eaLnBrk="1" hangingPunct="1"/>
            <a:r>
              <a:rPr lang="en-US" dirty="0" smtClean="0"/>
              <a:t>How Computers </a:t>
            </a:r>
            <a:br>
              <a:rPr lang="en-US" dirty="0" smtClean="0"/>
            </a:br>
            <a:r>
              <a:rPr lang="en-US" dirty="0" smtClean="0"/>
              <a:t>Represent Data</a:t>
            </a:r>
          </a:p>
        </p:txBody>
      </p:sp>
      <p:sp>
        <p:nvSpPr>
          <p:cNvPr id="116740" name="Content Placeholder 6"/>
          <p:cNvSpPr>
            <a:spLocks noGrp="1"/>
          </p:cNvSpPr>
          <p:nvPr>
            <p:ph idx="1"/>
          </p:nvPr>
        </p:nvSpPr>
        <p:spPr>
          <a:xfrm>
            <a:off x="762000" y="1981200"/>
            <a:ext cx="7772400" cy="4114800"/>
          </a:xfrm>
        </p:spPr>
        <p:txBody>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Floating point notation</a:t>
            </a:r>
            <a:r>
              <a:rPr lang="en-US" dirty="0" smtClean="0">
                <a:solidFill>
                  <a:schemeClr val="tx1"/>
                </a:solidFill>
                <a:latin typeface="Tahoma" pitchFamily="34" charset="0"/>
                <a:ea typeface="Tahoma" pitchFamily="34" charset="0"/>
                <a:cs typeface="Tahoma" pitchFamily="34" charset="0"/>
              </a:rPr>
              <a:t> </a:t>
            </a:r>
          </a:p>
          <a:p>
            <a:pPr lvl="1">
              <a:spcBef>
                <a:spcPct val="0"/>
              </a:spcBef>
            </a:pPr>
            <a:r>
              <a:rPr lang="en-US" sz="2400" dirty="0" smtClean="0">
                <a:solidFill>
                  <a:schemeClr val="tx1"/>
                </a:solidFill>
                <a:latin typeface="Tahoma" pitchFamily="34" charset="0"/>
                <a:ea typeface="Tahoma" pitchFamily="34" charset="0"/>
                <a:cs typeface="Tahoma" pitchFamily="34" charset="0"/>
              </a:rPr>
              <a:t>Has no fixed number of digits before or after a decimal point</a:t>
            </a:r>
          </a:p>
          <a:p>
            <a:pPr lvl="1">
              <a:spcBef>
                <a:spcPct val="0"/>
              </a:spcBef>
            </a:pPr>
            <a:r>
              <a:rPr lang="en-US" sz="2400" dirty="0" smtClean="0">
                <a:solidFill>
                  <a:schemeClr val="tx1"/>
                </a:solidFill>
                <a:latin typeface="Tahoma" pitchFamily="34" charset="0"/>
                <a:ea typeface="Tahoma" pitchFamily="34" charset="0"/>
                <a:cs typeface="Tahoma" pitchFamily="34" charset="0"/>
              </a:rPr>
              <a:t>Enables a computer to work quickly with very large or small numbers</a:t>
            </a:r>
          </a:p>
          <a:p>
            <a:pPr lvl="1">
              <a:spcBef>
                <a:spcPct val="0"/>
              </a:spcBef>
            </a:pPr>
            <a:r>
              <a:rPr lang="en-US" sz="2400" dirty="0" smtClean="0">
                <a:solidFill>
                  <a:schemeClr val="tx1"/>
                </a:solidFill>
                <a:latin typeface="Tahoma" pitchFamily="34" charset="0"/>
                <a:ea typeface="Tahoma" pitchFamily="34" charset="0"/>
                <a:cs typeface="Tahoma" pitchFamily="34" charset="0"/>
              </a:rPr>
              <a:t>Requires special processing circuitry</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9</a:t>
            </a:fld>
            <a:endParaRPr kumimoji="0" lang="en-US"/>
          </a:p>
        </p:txBody>
      </p:sp>
    </p:spTree>
    <p:extLst>
      <p:ext uri="{BB962C8B-B14F-4D97-AF65-F5344CB8AC3E}">
        <p14:creationId xmlns:p14="http://schemas.microsoft.com/office/powerpoint/2010/main" val="1379936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6_Custom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63A4182B5530489CC2976CC62E1276" ma:contentTypeVersion="" ma:contentTypeDescription="Create a new document." ma:contentTypeScope="" ma:versionID="866f50106f7554e010a59502dc762bb6">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7849655-22DE-4EC4-B5E4-D95968C2D30A}"/>
</file>

<file path=customXml/itemProps2.xml><?xml version="1.0" encoding="utf-8"?>
<ds:datastoreItem xmlns:ds="http://schemas.openxmlformats.org/officeDocument/2006/customXml" ds:itemID="{CF1C230D-489E-44A9-AEA0-67CF244CD3D9}"/>
</file>

<file path=customXml/itemProps3.xml><?xml version="1.0" encoding="utf-8"?>
<ds:datastoreItem xmlns:ds="http://schemas.openxmlformats.org/officeDocument/2006/customXml" ds:itemID="{DF863458-1738-473C-8E4E-A4C8495DCAAE}"/>
</file>

<file path=docProps/app.xml><?xml version="1.0" encoding="utf-8"?>
<Properties xmlns="http://schemas.openxmlformats.org/officeDocument/2006/extended-properties" xmlns:vt="http://schemas.openxmlformats.org/officeDocument/2006/docPropsVTypes">
  <Template>Staff training presentation</Template>
  <TotalTime>5595</TotalTime>
  <Words>2761</Words>
  <Application>Microsoft Office PowerPoint</Application>
  <PresentationFormat>On-screen Show (4:3)</PresentationFormat>
  <Paragraphs>613</Paragraphs>
  <Slides>54</Slides>
  <Notes>54</Notes>
  <HiddenSlides>0</HiddenSlides>
  <MMClips>0</MMClips>
  <ScaleCrop>false</ScaleCrop>
  <HeadingPairs>
    <vt:vector size="4" baseType="variant">
      <vt:variant>
        <vt:lpstr>Theme</vt:lpstr>
      </vt:variant>
      <vt:variant>
        <vt:i4>8</vt:i4>
      </vt:variant>
      <vt:variant>
        <vt:lpstr>Slide Titles</vt:lpstr>
      </vt:variant>
      <vt:variant>
        <vt:i4>54</vt:i4>
      </vt:variant>
    </vt:vector>
  </HeadingPairs>
  <TitlesOfParts>
    <vt:vector size="62" baseType="lpstr">
      <vt:lpstr>6_Custom Design</vt:lpstr>
      <vt:lpstr>5_Custom Design</vt:lpstr>
      <vt:lpstr>4_Custom Design</vt:lpstr>
      <vt:lpstr>3_Custom Design</vt:lpstr>
      <vt:lpstr>2_Custom Design</vt:lpstr>
      <vt:lpstr>1_Custom Design</vt:lpstr>
      <vt:lpstr>Custom Design</vt:lpstr>
      <vt:lpstr>Executive</vt:lpstr>
      <vt:lpstr>Computers Are Your Future Twelfth Edition</vt:lpstr>
      <vt:lpstr>Inside the Computer System</vt:lpstr>
      <vt:lpstr>Objectives </vt:lpstr>
      <vt:lpstr>Objectives </vt:lpstr>
      <vt:lpstr>Objectives </vt:lpstr>
      <vt:lpstr>How Computers  Represent Data</vt:lpstr>
      <vt:lpstr>How Computers  Represent Data</vt:lpstr>
      <vt:lpstr>How Computers  Represent Data</vt:lpstr>
      <vt:lpstr>How Computers  Represent Data</vt:lpstr>
      <vt:lpstr>How Computers  Represent Data</vt:lpstr>
      <vt:lpstr>Introducing the System Unit</vt:lpstr>
      <vt:lpstr>Introducing the System Unit</vt:lpstr>
      <vt:lpstr>Inside the System Unit</vt:lpstr>
      <vt:lpstr>Inside the System Unit</vt:lpstr>
      <vt:lpstr>Inside the System Unit</vt:lpstr>
      <vt:lpstr>Inside the System Unit</vt:lpstr>
      <vt:lpstr>What’s on the Motherboard?</vt:lpstr>
      <vt:lpstr>What’s on the Motherboard?</vt:lpstr>
      <vt:lpstr>What’s on the Motherboard?</vt:lpstr>
      <vt:lpstr>What’s on the Motherboard?</vt:lpstr>
      <vt:lpstr>What’s on the Motherboard?</vt:lpstr>
      <vt:lpstr>What’s on the Motherboard?</vt:lpstr>
      <vt:lpstr>What’s on the Motherboard?</vt:lpstr>
      <vt:lpstr>What’s on the Motherboard?</vt:lpstr>
      <vt:lpstr>What’s on the Motherboard?</vt:lpstr>
      <vt:lpstr>What’s on the Motherboard?</vt:lpstr>
      <vt:lpstr>What’s on the Motherboard?</vt:lpstr>
      <vt:lpstr>What’s on the Motherboard?</vt:lpstr>
      <vt:lpstr>What’s on the Motherboard?</vt:lpstr>
      <vt:lpstr>What’s on the Motherboard?</vt:lpstr>
      <vt:lpstr>What’s on the Motherboard?</vt:lpstr>
      <vt:lpstr>What’s on the Motherboard?</vt:lpstr>
      <vt:lpstr>What’s on the Motherboard?</vt:lpstr>
      <vt:lpstr>What’s on the Motherboard?</vt:lpstr>
      <vt:lpstr>What’s on the Motherboard?</vt:lpstr>
      <vt:lpstr>What’s on the Motherboard?</vt:lpstr>
      <vt:lpstr>What’s on the Motherboard?</vt:lpstr>
      <vt:lpstr>What’s on the Motherboard?</vt:lpstr>
      <vt:lpstr>What’s on the Motherboard?</vt:lpstr>
      <vt:lpstr>What’s on the Motherboard?</vt:lpstr>
      <vt:lpstr>What’s on the Outside  of the Box?</vt:lpstr>
      <vt:lpstr>What’s on the Outside  of the Box?</vt:lpstr>
      <vt:lpstr>What’s on the Outside  of the Box?</vt:lpstr>
      <vt:lpstr>What’s on the Outside  of the Box?</vt:lpstr>
      <vt:lpstr>What’s on the Outside  of the Box?</vt:lpstr>
      <vt:lpstr>What’s on the Outside  of the Box?</vt:lpstr>
      <vt:lpstr>What’s on the Outside  of the Box?</vt:lpstr>
      <vt:lpstr>What’s on the Outside  of the Box?</vt:lpstr>
      <vt:lpstr>What’s on the Outside  of the Box?</vt:lpstr>
      <vt:lpstr>What’s on the Outside  of the Box?</vt:lpstr>
      <vt:lpstr>Summary</vt:lpstr>
      <vt:lpstr>Summary</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Computers Are Your Future Twelfth Edition</dc:title>
  <dc:creator>Computers Are Your Future</dc:creator>
  <cp:lastModifiedBy>Bisi, Meghan</cp:lastModifiedBy>
  <cp:revision>2</cp:revision>
  <dcterms:created xsi:type="dcterms:W3CDTF">2008-05-17T17:07:47Z</dcterms:created>
  <dcterms:modified xsi:type="dcterms:W3CDTF">2011-01-26T18:40:04Z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TC010130221033</vt:lpwstr>
  </property>
  <property fmtid="{D5CDD505-2E9C-101B-9397-08002B2CF9AE}" pid="3" name="ContentTypeId">
    <vt:lpwstr>0x0101004063A4182B5530489CC2976CC62E1276</vt:lpwstr>
  </property>
</Properties>
</file>