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91.xml" ContentType="application/vnd.openxmlformats-officedocument.presentationml.slide+xml"/>
  <Override PartName="/ppt/slides/slide57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5.xml" ContentType="application/vnd.openxmlformats-officedocument.presentationml.slide+xml"/>
  <Override PartName="/ppt/slides/slide64.xml" ContentType="application/vnd.openxmlformats-officedocument.presentationml.slide+xml"/>
  <Override PartName="/ppt/slides/slide63.xml" ContentType="application/vnd.openxmlformats-officedocument.presentationml.slide+xml"/>
  <Override PartName="/ppt/slides/slide62.xml" ContentType="application/vnd.openxmlformats-officedocument.presentationml.slide+xml"/>
  <Override PartName="/ppt/slides/slide61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88.xml" ContentType="application/vnd.openxmlformats-officedocument.presentationml.slide+xml"/>
  <Override PartName="/ppt/slides/slide87.xml" ContentType="application/vnd.openxmlformats-officedocument.presentationml.slide+xml"/>
  <Override PartName="/ppt/slides/slide86.xml" ContentType="application/vnd.openxmlformats-officedocument.presentationml.slide+xml"/>
  <Override PartName="/ppt/slides/slide85.xml" ContentType="application/vnd.openxmlformats-officedocument.presentationml.slide+xml"/>
  <Override PartName="/ppt/slides/slide84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7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83.xml" ContentType="application/vnd.openxmlformats-officedocument.presentationml.slide+xml"/>
  <Override PartName="/ppt/slides/slide82.xml" ContentType="application/vnd.openxmlformats-officedocument.presentationml.slide+xml"/>
  <Override PartName="/ppt/slides/slide81.xml" ContentType="application/vnd.openxmlformats-officedocument.presentationml.slide+xml"/>
  <Override PartName="/ppt/slides/slide73.xml" ContentType="application/vnd.openxmlformats-officedocument.presentationml.slide+xml"/>
  <Override PartName="/ppt/slides/slide72.xml" ContentType="application/vnd.openxmlformats-officedocument.presentationml.slide+xml"/>
  <Override PartName="/ppt/slides/slide71.xml" ContentType="application/vnd.openxmlformats-officedocument.presentationml.slide+xml"/>
  <Override PartName="/ppt/slides/slide70.xml" ContentType="application/vnd.openxmlformats-officedocument.presentationml.slide+xml"/>
  <Override PartName="/ppt/slides/slide69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80.xml" ContentType="application/vnd.openxmlformats-officedocument.presentationml.slide+xml"/>
  <Override PartName="/ppt/slides/slide79.xml" ContentType="application/vnd.openxmlformats-officedocument.presentationml.slide+xml"/>
  <Override PartName="/ppt/slides/slide78.xml" ContentType="application/vnd.openxmlformats-officedocument.presentationml.slide+xml"/>
  <Override PartName="/ppt/slides/slide77.xml" ContentType="application/vnd.openxmlformats-officedocument.presentationml.slide+xml"/>
  <Override PartName="/ppt/slides/slide92.xml" ContentType="application/vnd.openxmlformats-officedocument.presentationml.slide+xml"/>
  <Override PartName="/ppt/slides/slide37.xml" ContentType="application/vnd.openxmlformats-officedocument.presentationml.slide+xml"/>
  <Override PartName="/ppt/slides/slide3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36.xml" ContentType="application/vnd.openxmlformats-officedocument.presentationml.slide+xml"/>
  <Override PartName="/ppt/slides/slide17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28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7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5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95" r:id="rId2"/>
    <p:sldId id="396" r:id="rId3"/>
    <p:sldId id="397" r:id="rId4"/>
    <p:sldId id="398" r:id="rId5"/>
    <p:sldId id="399" r:id="rId6"/>
    <p:sldId id="400" r:id="rId7"/>
    <p:sldId id="401" r:id="rId8"/>
    <p:sldId id="402" r:id="rId9"/>
    <p:sldId id="261" r:id="rId10"/>
    <p:sldId id="263" r:id="rId11"/>
    <p:sldId id="264" r:id="rId12"/>
    <p:sldId id="26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90" r:id="rId26"/>
    <p:sldId id="293" r:id="rId27"/>
    <p:sldId id="294" r:id="rId28"/>
    <p:sldId id="295" r:id="rId29"/>
    <p:sldId id="296" r:id="rId30"/>
    <p:sldId id="297" r:id="rId31"/>
    <p:sldId id="298" r:id="rId32"/>
    <p:sldId id="300" r:id="rId33"/>
    <p:sldId id="302" r:id="rId34"/>
    <p:sldId id="304" r:id="rId35"/>
    <p:sldId id="305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318" r:id="rId46"/>
    <p:sldId id="319" r:id="rId47"/>
    <p:sldId id="320" r:id="rId48"/>
    <p:sldId id="321" r:id="rId49"/>
    <p:sldId id="322" r:id="rId50"/>
    <p:sldId id="323" r:id="rId51"/>
    <p:sldId id="324" r:id="rId52"/>
    <p:sldId id="325" r:id="rId53"/>
    <p:sldId id="329" r:id="rId54"/>
    <p:sldId id="330" r:id="rId55"/>
    <p:sldId id="331" r:id="rId56"/>
    <p:sldId id="332" r:id="rId57"/>
    <p:sldId id="333" r:id="rId58"/>
    <p:sldId id="334" r:id="rId59"/>
    <p:sldId id="336" r:id="rId60"/>
    <p:sldId id="338" r:id="rId61"/>
    <p:sldId id="337" r:id="rId62"/>
    <p:sldId id="339" r:id="rId63"/>
    <p:sldId id="340" r:id="rId64"/>
    <p:sldId id="341" r:id="rId65"/>
    <p:sldId id="342" r:id="rId66"/>
    <p:sldId id="343" r:id="rId67"/>
    <p:sldId id="344" r:id="rId68"/>
    <p:sldId id="346" r:id="rId69"/>
    <p:sldId id="347" r:id="rId70"/>
    <p:sldId id="348" r:id="rId71"/>
    <p:sldId id="349" r:id="rId72"/>
    <p:sldId id="351" r:id="rId73"/>
    <p:sldId id="353" r:id="rId74"/>
    <p:sldId id="355" r:id="rId75"/>
    <p:sldId id="366" r:id="rId76"/>
    <p:sldId id="356" r:id="rId77"/>
    <p:sldId id="357" r:id="rId78"/>
    <p:sldId id="358" r:id="rId79"/>
    <p:sldId id="359" r:id="rId80"/>
    <p:sldId id="360" r:id="rId81"/>
    <p:sldId id="361" r:id="rId82"/>
    <p:sldId id="362" r:id="rId83"/>
    <p:sldId id="363" r:id="rId84"/>
    <p:sldId id="364" r:id="rId85"/>
    <p:sldId id="367" r:id="rId86"/>
    <p:sldId id="368" r:id="rId87"/>
    <p:sldId id="369" r:id="rId88"/>
    <p:sldId id="370" r:id="rId89"/>
    <p:sldId id="371" r:id="rId90"/>
    <p:sldId id="372" r:id="rId91"/>
    <p:sldId id="373" r:id="rId92"/>
    <p:sldId id="381" r:id="rId93"/>
    <p:sldId id="382" r:id="rId94"/>
    <p:sldId id="383" r:id="rId95"/>
    <p:sldId id="384" r:id="rId96"/>
    <p:sldId id="385" r:id="rId97"/>
    <p:sldId id="394" r:id="rId9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customXml" Target="../customXml/item2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105" Type="http://schemas.openxmlformats.org/officeDocument/2006/relationships/customXml" Target="../customXml/item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118-D7F4-414A-B6E5-B3735E233E53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57423-F037-4660-886B-7D7330C2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118-D7F4-414A-B6E5-B3735E233E53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57423-F037-4660-886B-7D7330C2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118-D7F4-414A-B6E5-B3735E233E53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57423-F037-4660-886B-7D7330C2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118-D7F4-414A-B6E5-B3735E233E53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57423-F037-4660-886B-7D7330C2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118-D7F4-414A-B6E5-B3735E233E53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57423-F037-4660-886B-7D7330C2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118-D7F4-414A-B6E5-B3735E233E53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57423-F037-4660-886B-7D7330C2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118-D7F4-414A-B6E5-B3735E233E53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57423-F037-4660-886B-7D7330C2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118-D7F4-414A-B6E5-B3735E233E53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57423-F037-4660-886B-7D7330C2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118-D7F4-414A-B6E5-B3735E233E53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57423-F037-4660-886B-7D7330C2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118-D7F4-414A-B6E5-B3735E233E53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57423-F037-4660-886B-7D7330C2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1118-D7F4-414A-B6E5-B3735E233E53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57423-F037-4660-886B-7D7330C2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21118-D7F4-414A-B6E5-B3735E233E53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57423-F037-4660-886B-7D7330C277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082" name="Picture 2" descr="http://image.slidesharecdn.com/staircasesgnk1-110628211900-phpapp02/95/slide-2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914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5170" name="Picture 2" descr="http://image.slidesharecdn.com/stairsframing-090506231358-phpapp01/95/slide-4-728.jpg?12416696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0668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4146" name="Picture 2" descr="http://image.slidesharecdn.com/stairsframing-090506231358-phpapp01/95/slide-5-728.jpg?12416696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906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22" name="Picture 2" descr="http://image.slidesharecdn.com/stairsframing-090506231358-phpapp01/95/slide-6-728.jpg?12416696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762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2098" name="Picture 2" descr="http://image.slidesharecdn.com/stairsframing-090506231358-phpapp01/95/slide-7-728.jpg?12416696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096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1074" name="Picture 2" descr="http://image.slidesharecdn.com/stairsframing-090506231358-phpapp01/95/slide-8-728.jpg?12416696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14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0050" name="Picture 2" descr="http://image.slidesharecdn.com/stairsframing-090506231358-phpapp01/95/slide-9-728.jpg?12416696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838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9026" name="Picture 2" descr="http://image.slidesharecdn.com/stairsframing-090506231358-phpapp01/95/slide-10-728.jpg?12416696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14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http://image.slidesharecdn.com/design-of-staircase-1197052627390217-2/95/slide-6-728.jpg?11970454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0668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http://image.slidesharecdn.com/design-of-staircase-1197052627390217-2/95/slide-8-728.jpg?11970454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838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http://image.slidesharecdn.com/design-of-staircase-1197052627390217-2/95/slide-9-728.jpg?11970454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906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http://image.slidesharecdn.com/design-of-staircase-1197052627390217-2/95/slide-10-728.jpg?11970454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457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http://image.slidesharecdn.com/staircasepptkamal-110517073203-phpapp01/95/slide-5-728.jpg?1305636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38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http://image.slidesharecdn.com/staircasepptkamal-110517073203-phpapp01/95/slide-6-728.jpg?1305636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http://image.slidesharecdn.com/staircasepptkamal-110517073203-phpapp01/95/slide-7-728.jpg?1305636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14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http://image.slidesharecdn.com/staircasepptkamal-110517073203-phpapp01/95/slide-8-728.jpg?1305636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95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http://image.slidesharecdn.com/staircasepptkamal-110517073203-phpapp01/95/slide-9-728.jpg?1305636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19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http://image.slidesharecdn.com/staircasepptkamal-110517073203-phpapp01/95/slide-10-728.jpg?1305636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906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http://image.slidesharecdn.com/staircasepptkamal-110517073203-phpapp01/95/slide-11-728.jpg?1305636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 descr="http://image.slidesharecdn.com/staircasepptkamal-110517073203-phpapp01/95/slide-12-728.jpg?1305636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http://image.slidesharecdn.com/staircasepptkamal-110517073203-phpapp01/95/slide-13-728.jpg?1305636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14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010" name="Picture 2" descr="http://image.slidesharecdn.com/staircasepptkamal-110517073203-phpapp01/95/slide-14-728.jpg?1305636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http://image.slidesharecdn.com/staircasepptkamal-110517073203-phpapp01/95/slide-15-728.jpg?1305636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0668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5058" name="Picture 2" descr="http://image.slidesharecdn.com/staircasepptkamal-110517073203-phpapp01/95/slide-16-728.jpg?1305636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906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8130" name="Picture 2" descr="http://image.slidesharecdn.com/staircasesgnk1-110628211900-phpapp02/95/slide-4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95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02" name="Picture 2" descr="http://image.slidesharecdn.com/staircasesgnk1-110628211900-phpapp02/95/slide-7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858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2226" name="Picture 2" descr="http://image.slidesharecdn.com/staircasesgnk1-110628211900-phpapp02/95/slide-8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3250" name="Picture 2" descr="http://image.slidesharecdn.com/staircasesgnk1-110628211900-phpapp02/95/slide-9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762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274" name="Picture 2" descr="http://image.slidesharecdn.com/staircasesgnk1-110628211900-phpapp02/95/slide-10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14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298" name="Picture 2" descr="http://image.slidesharecdn.com/staircasesgnk1-110628211900-phpapp02/95/slide-11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143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 descr="http://image.slidesharecdn.com/staircasesgnk1-110628211900-phpapp02/95/slide-12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8370" name="Picture 2" descr="http://image.slidesharecdn.com/staircasesgnk1-110628211900-phpapp02/95/slide-14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0418" name="Picture 2" descr="http://image.slidesharecdn.com/staircasesgnk1-110628211900-phpapp02/95/slide-18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906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2466" name="Picture 2" descr="http://image.slidesharecdn.com/staircasesgnk1-110628211900-phpapp02/95/slide-21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14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3490" name="Picture 2" descr="http://image.slidesharecdn.com/staircasesgnk1-110628211900-phpapp02/95/slide-22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0668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7586" name="Picture 2" descr="http://image.slidesharecdn.com/staircasesgnk1-110628211900-phpapp02/95/slide-27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33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8610" name="Picture 2" descr="http://image.slidesharecdn.com/staircasesgnk1-110628211900-phpapp02/95/slide-28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38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9634" name="Picture 2" descr="http://image.slidesharecdn.com/staircasesgnk1-110628211900-phpapp02/95/slide-29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838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0658" name="Picture 2" descr="http://image.slidesharecdn.com/staircasesgnk1-110628211900-phpapp02/95/slide-30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838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682" name="Picture 2" descr="http://image.slidesharecdn.com/staircasesgnk1-110628211900-phpapp02/95/slide-31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0668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2706" name="Picture 2" descr="http://image.slidesharecdn.com/staircasesgnk1-110628211900-phpapp02/95/slide-32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762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3730" name="Picture 2" descr="http://image.slidesharecdn.com/staircasesgnk1-110628211900-phpapp02/95/slide-33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14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4754" name="Picture 2" descr="http://image.slidesharecdn.com/staircasesgnk1-110628211900-phpapp02/95/slide-34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906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5778" name="Picture 2" descr="http://image.slidesharecdn.com/staircasesgnk1-110628211900-phpapp02/95/slide-35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762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6802" name="Picture 2" descr="http://image.slidesharecdn.com/staircasesgnk1-110628211900-phpapp02/95/slide-36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0668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7826" name="Picture 2" descr="http://image.slidesharecdn.com/staircasesgnk1-110628211900-phpapp02/95/slide-37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8850" name="Picture 2" descr="http://image.slidesharecdn.com/staircasesgnk1-110628211900-phpapp02/95/slide-38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57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9874" name="Picture 2" descr="http://image.slidesharecdn.com/staircasesgnk1-110628211900-phpapp02/95/slide-39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838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0898" name="Picture 2" descr="http://image.slidesharecdn.com/staircasesgnk1-110628211900-phpapp02/95/slide-40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14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22" name="Picture 2" descr="http://image.slidesharecdn.com/staircasesgnk1-110628211900-phpapp02/95/slide-41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2946" name="Picture 2" descr="http://image.slidesharecdn.com/staircasesgnk1-110628211900-phpapp02/95/slide-43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906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4994" name="Picture 2" descr="http://image.slidesharecdn.com/staircasesgnk1-110628211900-phpapp02/95/slide-45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14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0114" name="Picture 2" descr="http://image.slidesharecdn.com/staircasesgnk1-110628211900-phpapp02/95/slide-49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143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1138" name="Picture 2" descr="http://image.slidesharecdn.com/staircasesgnk1-110628211900-phpapp02/95/slide-50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906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62" name="Picture 2" descr="http://image.slidesharecdn.com/staircasesgnk1-110628211900-phpapp02/95/slide-51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19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3186" name="Picture 2" descr="http://image.slidesharecdn.com/staircasesgnk1-110628211900-phpapp02/95/slide-52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4210" name="Picture 2" descr="http://image.slidesharecdn.com/staircasesgnk1-110628211900-phpapp02/95/slide-53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38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5234" name="Picture 2" descr="http://image.slidesharecdn.com/staircasesgnk1-110628211900-phpapp02/95/slide-54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57349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9330" name="Picture 2" descr="http://image.slidesharecdn.com/staircasesgnk1-110628211900-phpapp02/95/slide-56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762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7282" name="Picture 2" descr="http://image.slidesharecdn.com/staircasesgnk1-110628211900-phpapp02/95/slide-57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906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8306" name="Picture 2" descr="http://image.slidesharecdn.com/staircasesgnk1-110628211900-phpapp02/95/slide-58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838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0354" name="Picture 2" descr="http://image.slidesharecdn.com/staircasesgnk1-110628211900-phpapp02/95/slide-59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43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1378" name="Picture 2" descr="http://image.slidesharecdn.com/staircasesgnk1-110628211900-phpapp02/95/slide-60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14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02" name="Picture 2" descr="http://image.slidesharecdn.com/staircasesgnk1-110628211900-phpapp02/95/slide-61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096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3426" name="Picture 2" descr="http://image.slidesharecdn.com/staircasesgnk1-110628211900-phpapp02/95/slide-62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4450" name="Picture 2" descr="http://image.slidesharecdn.com/staircasesgnk1-110628211900-phpapp02/95/slide-63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906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0594" name="Picture 2" descr="http://image.slidesharecdn.com/staircasesgnk1-110628211900-phpapp02/95/slide-64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19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8546" name="Picture 2" descr="http://image.slidesharecdn.com/staircasesgnk1-110628211900-phpapp02/95/slide-66-728.jpg?13093141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7522" name="Picture 2" descr="http://html.slidesharecdn.com/stairs-110710122257-phpapp01/output001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096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6498" name="Picture 2" descr="http://html.slidesharecdn.com/stairs-110710122257-phpapp01/output002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7620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5474" name="Picture 2" descr="http://html.slidesharecdn.com/stairs-110710122257-phpapp01/output003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30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5954" name="Picture 2" descr="http://html.slidesharecdn.com/stairs-110710122257-phpapp01/output005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3906" name="Picture 2" descr="http://html.slidesharecdn.com/stairs-110710122257-phpapp01/output007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30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1862" name="Picture 6" descr="http://html.slidesharecdn.com/stairs-110710122257-phpapp01/output009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144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8004" name="Picture 4" descr="http://html.slidesharecdn.com/stairs-110710122257-phpapp01/output013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78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0834" name="Picture 2" descr="http://html.slidesharecdn.com/stairs-110710122257-phpapp01/output014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192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9810" name="Picture 2" descr="http://html.slidesharecdn.com/stairs-110710122257-phpapp01/output015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906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8786" name="Picture 2" descr="http://html.slidesharecdn.com/stairs-110710122257-phpapp01/output016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1430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7762" name="Picture 2" descr="http://html.slidesharecdn.com/stairs-110710122257-phpapp01/output017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954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6738" name="Picture 2" descr="http://html.slidesharecdn.com/stairs-110710122257-phpapp01/output018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0668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5714" name="Picture 2" descr="http://html.slidesharecdn.com/stairs-110710122257-phpapp01/output019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9906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4690" name="Picture 2" descr="http://html.slidesharecdn.com/stairs-110710122257-phpapp01/output020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3666" name="Picture 2" descr="http://html.slidesharecdn.com/stairs-110710122257-phpapp01/output021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42" name="Picture 2" descr="http://html.slidesharecdn.com/stairs-110710122257-phpapp01/output022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906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2338" name="Picture 2" descr="http://html.slidesharecdn.com/stairs-110710122257-phpapp01/output024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906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1314" name="Picture 2" descr="http://html.slidesharecdn.com/stairs-110710122257-phpapp01/output025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096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0290" name="Picture 2" descr="http://html.slidesharecdn.com/stairs-110710122257-phpapp01/output026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906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9266" name="Picture 2" descr="http://html.slidesharecdn.com/stairs-110710122257-phpapp01/output027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906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8242" name="Picture 2" descr="http://html.slidesharecdn.com/stairs-110710122257-phpapp01/output028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906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7222" name="Picture 6" descr="http://html.slidesharecdn.com/stairs-110710122257-phpapp01/output001.png?1310318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95400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6194" name="Picture 2" descr="http://image.slidesharecdn.com/stairsframing-090506231358-phpapp01/95/slide-1-728.jpg?12416696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4626" name="Picture 2" descr="http://image.slidesharecdn.com/stair-construction-1233010772636244-3/95/slide-3-728.jpg?12330109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14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02" name="Picture 2" descr="http://image.slidesharecdn.com/stair-construction-1233010772636244-3/95/slide-4-728.jpg?12330109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144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2578" name="Picture 2" descr="http://image.slidesharecdn.com/stair-construction-1233010772636244-3/95/slide-7-728.jpg?12330109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1554" name="Picture 2" descr="http://image.slidesharecdn.com/stair-construction-1233010772636244-3/95/slide-8-728.jpg?12330109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906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0530" name="Picture 2" descr="http://image.slidesharecdn.com/stair-construction-1233010772636244-3/95/slide-9-728.jpg?12330109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716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2034" name="Picture 2" descr="http://image.slidesharecdn.com/stair-construction-1233010772636244-3/95/slide-19-728.jpg?12330109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7200"/>
            <a:ext cx="6934200" cy="5200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E3D5AA1DAF105841A2B90F3F98894808" ma:contentTypeVersion="0" ma:contentTypeDescription="Upload an image." ma:contentTypeScope="" ma:versionID="865b8572f7de86344aa55c60b694a13d">
  <xsd:schema xmlns:xsd="http://www.w3.org/2001/XMLSchema" xmlns:xs="http://www.w3.org/2001/XMLSchema" xmlns:p="http://schemas.microsoft.com/office/2006/metadata/properties" xmlns:ns1="http://schemas.microsoft.com/sharepoint/v3" xmlns:ns2="5B5870F5-8AD6-4435-B623-72676CAFC086" xmlns:ns3="http://schemas.microsoft.com/sharepoint/v3/fields" targetNamespace="http://schemas.microsoft.com/office/2006/metadata/properties" ma:root="true" ma:fieldsID="9696e73a7ca0d09e786c9ffd37417e76" ns1:_="" ns2:_="" ns3:_="">
    <xsd:import namespace="http://schemas.microsoft.com/sharepoint/v3"/>
    <xsd:import namespace="5B5870F5-8AD6-4435-B623-72676CAFC086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5870F5-8AD6-4435-B623-72676CAFC086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5B5870F5-8AD6-4435-B623-72676CAFC086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Props1.xml><?xml version="1.0" encoding="utf-8"?>
<ds:datastoreItem xmlns:ds="http://schemas.openxmlformats.org/officeDocument/2006/customXml" ds:itemID="{F87135E2-EF49-4B4F-9829-6395D5EE20FB}"/>
</file>

<file path=customXml/itemProps2.xml><?xml version="1.0" encoding="utf-8"?>
<ds:datastoreItem xmlns:ds="http://schemas.openxmlformats.org/officeDocument/2006/customXml" ds:itemID="{28F4276E-A7EE-4FDE-8761-6B67757D081A}"/>
</file>

<file path=customXml/itemProps3.xml><?xml version="1.0" encoding="utf-8"?>
<ds:datastoreItem xmlns:ds="http://schemas.openxmlformats.org/officeDocument/2006/customXml" ds:itemID="{21791655-27E4-400B-85F2-2222891B7C0D}"/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0</Words>
  <Application>Microsoft Office PowerPoint</Application>
  <PresentationFormat>On-screen Show (4:3)</PresentationFormat>
  <Paragraphs>0</Paragraphs>
  <Slides>97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9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LG</dc:creator>
  <cp:keywords/>
  <dc:description/>
  <cp:lastModifiedBy>halil</cp:lastModifiedBy>
  <cp:revision>13</cp:revision>
  <dcterms:created xsi:type="dcterms:W3CDTF">2012-09-06T17:53:49Z</dcterms:created>
  <dcterms:modified xsi:type="dcterms:W3CDTF">2013-11-11T06:18:33Z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0x0101009148F5A04DDD49CBA7127AADA5FB792B00AADE34325A8B49CDA8BB4DB53328F21400E3D5AA1DAF105841A2B90F3F98894808</vt:lpwstr>
  </property>
</Properties>
</file>