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20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21.xml" ContentType="application/vnd.openxmlformats-officedocument.presentationml.slide+xml"/>
  <Override PartName="/ppt/slides/slide1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3" r:id="rId16"/>
    <p:sldId id="274" r:id="rId17"/>
    <p:sldId id="275" r:id="rId18"/>
    <p:sldId id="276" r:id="rId19"/>
    <p:sldId id="277" r:id="rId20"/>
    <p:sldId id="272" r:id="rId21"/>
    <p:sldId id="278" r:id="rId22"/>
    <p:sldId id="279" r:id="rId23"/>
    <p:sldId id="280" r:id="rId24"/>
    <p:sldId id="282" r:id="rId25"/>
    <p:sldId id="283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06C52-E227-47CE-B1C0-12E620062EB4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53CCA-C711-4E35-A5F4-C237B3653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352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06C52-E227-47CE-B1C0-12E620062EB4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53CCA-C711-4E35-A5F4-C237B3653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046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06C52-E227-47CE-B1C0-12E620062EB4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53CCA-C711-4E35-A5F4-C237B3653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1265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06C52-E227-47CE-B1C0-12E620062EB4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53CCA-C711-4E35-A5F4-C237B3653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69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06C52-E227-47CE-B1C0-12E620062EB4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53CCA-C711-4E35-A5F4-C237B3653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50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06C52-E227-47CE-B1C0-12E620062EB4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53CCA-C711-4E35-A5F4-C237B3653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027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06C52-E227-47CE-B1C0-12E620062EB4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53CCA-C711-4E35-A5F4-C237B3653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474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06C52-E227-47CE-B1C0-12E620062EB4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53CCA-C711-4E35-A5F4-C237B3653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72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06C52-E227-47CE-B1C0-12E620062EB4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53CCA-C711-4E35-A5F4-C237B3653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688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06C52-E227-47CE-B1C0-12E620062EB4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53CCA-C711-4E35-A5F4-C237B3653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789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06C52-E227-47CE-B1C0-12E620062EB4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53CCA-C711-4E35-A5F4-C237B3653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754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06C52-E227-47CE-B1C0-12E620062EB4}" type="datetimeFigureOut">
              <a:rPr lang="en-US" smtClean="0"/>
              <a:t>10/10/2016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53CCA-C711-4E35-A5F4-C237B3653C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590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PV</a:t>
            </a:r>
            <a:endParaRPr lang="en-US" dirty="0"/>
          </a:p>
        </p:txBody>
      </p:sp>
      <p:pic>
        <p:nvPicPr>
          <p:cNvPr id="4" name="Picture 2" descr="C:\Users\Najib\Desktop\MArch\Intergrated Systems\PTM ZNE.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8" y="1752600"/>
            <a:ext cx="8031162" cy="40155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23831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UNDERFLOOR HEATING</a:t>
            </a:r>
            <a:endParaRPr lang="en-US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8521" y="1676400"/>
            <a:ext cx="4507029" cy="3553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9149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FACADE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1595440"/>
            <a:ext cx="5402868" cy="4729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0847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PV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673" y="1676400"/>
            <a:ext cx="7233852" cy="4167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87531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FACADE</a:t>
            </a:r>
            <a:endParaRPr lang="en-US" dirty="0"/>
          </a:p>
        </p:txBody>
      </p:sp>
      <p:pic>
        <p:nvPicPr>
          <p:cNvPr id="4" name="Picture 2" descr="C:\Users\Najib\Desktop\MArch\Intergrated Systems\Centre_for_Sustainable_Energy_Technologies-CSET-by_mc-architects_photo_by_Daniele_Domenicali_yatzer_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886" y="1752599"/>
            <a:ext cx="2919302" cy="4419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90275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PV</a:t>
            </a:r>
            <a:endParaRPr lang="en-US" dirty="0"/>
          </a:p>
        </p:txBody>
      </p:sp>
      <p:pic>
        <p:nvPicPr>
          <p:cNvPr id="4" name="Picture 2" descr="C:\Users\Najib\Desktop\MArch\Intergrated Systems\green-tech-pic0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815942"/>
            <a:ext cx="6172200" cy="4145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2469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SHADING DEVICE AND PV</a:t>
            </a:r>
            <a:endParaRPr lang="en-US" dirty="0"/>
          </a:p>
        </p:txBody>
      </p:sp>
      <p:pic>
        <p:nvPicPr>
          <p:cNvPr id="4" name="Picture 2" descr="C:\Users\Najib\Desktop\MArch\Intergrated Systems\green-tech-pic0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86489"/>
            <a:ext cx="4649460" cy="3495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83628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GREEN ON FACADE</a:t>
            </a:r>
            <a:endParaRPr lang="en-US" dirty="0"/>
          </a:p>
        </p:txBody>
      </p:sp>
      <p:pic>
        <p:nvPicPr>
          <p:cNvPr id="4" name="Content Placeholder 3" descr="C:\Users\Najib\Desktop\MArch\Intergrated Systems\green-tech-pic07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571927"/>
            <a:ext cx="5410061" cy="4066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3781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SHADE</a:t>
            </a:r>
            <a:endParaRPr lang="en-US" dirty="0"/>
          </a:p>
        </p:txBody>
      </p:sp>
      <p:pic>
        <p:nvPicPr>
          <p:cNvPr id="4" name="Picture 4" descr="C:\Users\Najib\Desktop\MArch\Intergrated Systems\green-tech-pic04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599" y="1643652"/>
            <a:ext cx="5849273" cy="4604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0536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PV</a:t>
            </a:r>
            <a:endParaRPr lang="en-US" dirty="0"/>
          </a:p>
        </p:txBody>
      </p:sp>
      <p:pic>
        <p:nvPicPr>
          <p:cNvPr id="4" name="Picture 5" descr="C:\Users\Najib\Desktop\MArch\Intergrated Systems\zero-energy-buildings-32-72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691" y="1600200"/>
            <a:ext cx="62992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4069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PV</a:t>
            </a:r>
            <a:endParaRPr lang="en-US" dirty="0"/>
          </a:p>
        </p:txBody>
      </p:sp>
      <p:pic>
        <p:nvPicPr>
          <p:cNvPr id="4" name="Picture 2" descr="C:\Users\Najib\Desktop\MArch\Intergrated Systems\mosaic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600200"/>
            <a:ext cx="8046156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3210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PV ON FACADE</a:t>
            </a:r>
            <a:endParaRPr lang="en-US" dirty="0"/>
          </a:p>
        </p:txBody>
      </p:sp>
      <p:pic>
        <p:nvPicPr>
          <p:cNvPr id="4" name="Picture 4" descr="C:\Users\Najib\Desktop\MArch\Intergrated Systems\DSC_006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528" y="1600200"/>
            <a:ext cx="678894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0301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PV</a:t>
            </a:r>
            <a:endParaRPr lang="en-US" dirty="0"/>
          </a:p>
        </p:txBody>
      </p:sp>
      <p:pic>
        <p:nvPicPr>
          <p:cNvPr id="4" name="Picture 2" descr="C:\Users\Najib\Downloads\16771712516_5704c81588_o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129" y="1752600"/>
            <a:ext cx="62865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76969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PV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731653"/>
            <a:ext cx="6553200" cy="43645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740259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PV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05781"/>
            <a:ext cx="8229600" cy="4114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60189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PV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018" y="1600200"/>
            <a:ext cx="4525963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348514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PV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186" y="1676400"/>
            <a:ext cx="6958788" cy="4648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881219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FACADE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049030"/>
            <a:ext cx="7377637" cy="38183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67320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DOUBLE SKIN FACADE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577181"/>
            <a:ext cx="32766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1828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PV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518592"/>
            <a:ext cx="7185061" cy="4806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282076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SHADE</a:t>
            </a:r>
            <a:endParaRPr lang="en-US" dirty="0"/>
          </a:p>
        </p:txBody>
      </p:sp>
      <p:pic>
        <p:nvPicPr>
          <p:cNvPr id="4" name="img1" descr="http://share.pdfonline.com/fa6ea30b566a464399577cc260df94a9/ca3c3422a463e63_ek_images/ca3c3422a463e63_ek6x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0464" y="1600200"/>
            <a:ext cx="2703072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62648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WINDOW</a:t>
            </a:r>
            <a:endParaRPr lang="en-US" dirty="0"/>
          </a:p>
        </p:txBody>
      </p:sp>
      <p:pic>
        <p:nvPicPr>
          <p:cNvPr id="4" name="img1" descr="http://share.pdfonline.com/fa6ea30b566a464399577cc260df94a9/ca3c3422a463e63_ek_images/ca3c3422a463e63_ek7x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5623" y="1600200"/>
            <a:ext cx="1952753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76273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AIR FLOW PATHS</a:t>
            </a:r>
            <a:endParaRPr lang="en-US" dirty="0"/>
          </a:p>
        </p:txBody>
      </p:sp>
      <p:pic>
        <p:nvPicPr>
          <p:cNvPr id="4" name="img1" descr="http://share.pdfonline.com/fa6ea30b566a464399577cc260df94a9/ca3c3422a463e63_ek_images/ca3c3422a463e63_ek8x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1" y="1447800"/>
            <a:ext cx="3200400" cy="4724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52002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TROMBE WALL</a:t>
            </a:r>
            <a:endParaRPr lang="en-US" dirty="0"/>
          </a:p>
        </p:txBody>
      </p:sp>
      <p:pic>
        <p:nvPicPr>
          <p:cNvPr id="4" name="img1" descr="http://share.pdfonline.com/fa6ea30b566a464399577cc260df94a9/ca3c3422a463e63_ek_images/ca3c3422a463e63_ek10x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0707" y="1600200"/>
            <a:ext cx="2462585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05768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DOUBLE SKIN FACADE</a:t>
            </a:r>
            <a:endParaRPr lang="en-US" dirty="0"/>
          </a:p>
        </p:txBody>
      </p:sp>
      <p:pic>
        <p:nvPicPr>
          <p:cNvPr id="4" name="img1" descr="http://share.pdfonline.com/fa6ea30b566a464399577cc260df94a9/ca3c3422a463e63_ek_images/ca3c3422a463e63_ek11x1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127" y="1600200"/>
            <a:ext cx="2837745" cy="45259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24493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Image" ma:contentTypeID="0x0101009148F5A04DDD49CBA7127AADA5FB792B00AADE34325A8B49CDA8BB4DB53328F21400E3D5AA1DAF105841A2B90F3F98894808" ma:contentTypeVersion="0" ma:contentTypeDescription="Upload an image." ma:contentTypeScope="" ma:versionID="865b8572f7de86344aa55c60b694a13d">
  <xsd:schema xmlns:xsd="http://www.w3.org/2001/XMLSchema" xmlns:xs="http://www.w3.org/2001/XMLSchema" xmlns:p="http://schemas.microsoft.com/office/2006/metadata/properties" xmlns:ns1="http://schemas.microsoft.com/sharepoint/v3" xmlns:ns2="5B5870F5-8AD6-4435-B623-72676CAFC086" xmlns:ns3="http://schemas.microsoft.com/sharepoint/v3/fields" targetNamespace="http://schemas.microsoft.com/office/2006/metadata/properties" ma:root="true" ma:fieldsID="9696e73a7ca0d09e786c9ffd37417e76" ns1:_="" ns2:_="" ns3:_="">
    <xsd:import namespace="http://schemas.microsoft.com/sharepoint/v3"/>
    <xsd:import namespace="5B5870F5-8AD6-4435-B623-72676CAFC086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FileRef" minOccurs="0"/>
                <xsd:element ref="ns1:File_x0020_Type" minOccurs="0"/>
                <xsd:element ref="ns1:HTML_x0020_File_x0020_Type" minOccurs="0"/>
                <xsd:element ref="ns1:FSObjType" minOccurs="0"/>
                <xsd:element ref="ns2:ThumbnailExists" minOccurs="0"/>
                <xsd:element ref="ns2:PreviewExists" minOccurs="0"/>
                <xsd:element ref="ns2:ImageWidth" minOccurs="0"/>
                <xsd:element ref="ns2:ImageHeight" minOccurs="0"/>
                <xsd:element ref="ns2:ImageCreateDate" minOccurs="0"/>
                <xsd:element ref="ns3:wic_System_Copyright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FileRef" ma:index="8" nillable="true" ma:displayName="URL Path" ma:hidden="true" ma:list="Docs" ma:internalName="FileRef" ma:readOnly="true" ma:showField="FullUrl">
      <xsd:simpleType>
        <xsd:restriction base="dms:Lookup"/>
      </xsd:simpleType>
    </xsd:element>
    <xsd:element name="File_x0020_Type" ma:index="9" nillable="true" ma:displayName="File Type" ma:hidden="true" ma:internalName="File_x0020_Type" ma:readOnly="true">
      <xsd:simpleType>
        <xsd:restriction base="dms:Text"/>
      </xsd:simpleType>
    </xsd:element>
    <xsd:element name="HTML_x0020_File_x0020_Type" ma:index="10" nillable="true" ma:displayName="HTML File Type" ma:hidden="true" ma:internalName="HTML_x0020_File_x0020_Type" ma:readOnly="true">
      <xsd:simpleType>
        <xsd:restriction base="dms:Text"/>
      </xsd:simpleType>
    </xsd:element>
    <xsd:element name="FSObjType" ma:index="11" nillable="true" ma:displayName="Item Type" ma:hidden="true" ma:list="Docs" ma:internalName="FSObjType" ma:readOnly="true" ma:showField="FSType">
      <xsd:simpleType>
        <xsd:restriction base="dms:Lookup"/>
      </xsd:simpleType>
    </xsd:element>
    <xsd:element name="PublishingStartDate" ma:index="27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28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5870F5-8AD6-4435-B623-72676CAFC086" elementFormDefault="qualified">
    <xsd:import namespace="http://schemas.microsoft.com/office/2006/documentManagement/types"/>
    <xsd:import namespace="http://schemas.microsoft.com/office/infopath/2007/PartnerControls"/>
    <xsd:element name="ThumbnailExists" ma:index="18" nillable="true" ma:displayName="Thumbnail Exists" ma:default="FALSE" ma:hidden="true" ma:internalName="ThumbnailExists" ma:readOnly="true">
      <xsd:simpleType>
        <xsd:restriction base="dms:Boolean"/>
      </xsd:simpleType>
    </xsd:element>
    <xsd:element name="PreviewExists" ma:index="19" nillable="true" ma:displayName="Preview Exists" ma:default="FALSE" ma:hidden="true" ma:internalName="PreviewExists" ma:readOnly="true">
      <xsd:simpleType>
        <xsd:restriction base="dms:Boolean"/>
      </xsd:simpleType>
    </xsd:element>
    <xsd:element name="ImageWidth" ma:index="20" nillable="true" ma:displayName="Width" ma:internalName="ImageWidth" ma:readOnly="true">
      <xsd:simpleType>
        <xsd:restriction base="dms:Unknown"/>
      </xsd:simpleType>
    </xsd:element>
    <xsd:element name="ImageHeight" ma:index="22" nillable="true" ma:displayName="Height" ma:internalName="ImageHeight" ma:readOnly="true">
      <xsd:simpleType>
        <xsd:restriction base="dms:Unknown"/>
      </xsd:simpleType>
    </xsd:element>
    <xsd:element name="ImageCreateDate" ma:index="25" nillable="true" ma:displayName="Date Picture Taken" ma:format="DateTime" ma:hidden="true" ma:internalName="ImageCreate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wic_System_Copyright" ma:index="26" nillable="true" ma:displayName="Copyright" ma:internalName="wic_System_Copyright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 ma:index="24" ma:displayName="Author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 ma:index="23" ma:displayName="Comments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CreateDate xmlns="5B5870F5-8AD6-4435-B623-72676CAFC086" xsi:nil="true"/>
    <PublishingExpirationDate xmlns="http://schemas.microsoft.com/sharepoint/v3" xsi:nil="true"/>
    <PublishingStartDate xmlns="http://schemas.microsoft.com/sharepoint/v3" xsi:nil="true"/>
    <wic_System_Copyright xmlns="http://schemas.microsoft.com/sharepoint/v3/fields" xsi:nil="true"/>
  </documentManagement>
</p:properties>
</file>

<file path=customXml/itemProps1.xml><?xml version="1.0" encoding="utf-8"?>
<ds:datastoreItem xmlns:ds="http://schemas.openxmlformats.org/officeDocument/2006/customXml" ds:itemID="{45A280BD-0C1F-467E-877A-7E669B531D6A}"/>
</file>

<file path=customXml/itemProps2.xml><?xml version="1.0" encoding="utf-8"?>
<ds:datastoreItem xmlns:ds="http://schemas.openxmlformats.org/officeDocument/2006/customXml" ds:itemID="{6F4B10FC-0580-488E-99EC-4FCAC5DEC4CF}"/>
</file>

<file path=customXml/itemProps3.xml><?xml version="1.0" encoding="utf-8"?>
<ds:datastoreItem xmlns:ds="http://schemas.openxmlformats.org/officeDocument/2006/customXml" ds:itemID="{ED5F9988-BBC5-4DED-B37D-FB2BA1AE1713}"/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40</Words>
  <Application>Microsoft Office PowerPoint</Application>
  <PresentationFormat>On-screen Show (4:3)</PresentationFormat>
  <Paragraphs>25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PV</vt:lpstr>
      <vt:lpstr>UNDERFLOOR HEATING</vt:lpstr>
      <vt:lpstr>FACADE</vt:lpstr>
      <vt:lpstr>PV</vt:lpstr>
      <vt:lpstr>FACADE</vt:lpstr>
      <vt:lpstr>PV</vt:lpstr>
      <vt:lpstr>SHADING DEVICE AND PV</vt:lpstr>
      <vt:lpstr>GREEN ON FACADE</vt:lpstr>
      <vt:lpstr>SHADE</vt:lpstr>
      <vt:lpstr>PV</vt:lpstr>
      <vt:lpstr>PV</vt:lpstr>
      <vt:lpstr>PV ON FACADE</vt:lpstr>
      <vt:lpstr>PV</vt:lpstr>
      <vt:lpstr>PV</vt:lpstr>
      <vt:lpstr>PV</vt:lpstr>
      <vt:lpstr>PV</vt:lpstr>
      <vt:lpstr>PV</vt:lpstr>
      <vt:lpstr>FACADE</vt:lpstr>
      <vt:lpstr>DOUBLE SKIN FACADE</vt:lpstr>
      <vt:lpstr>PV</vt:lpstr>
      <vt:lpstr>SHADE</vt:lpstr>
      <vt:lpstr>WINDOW</vt:lpstr>
      <vt:lpstr>AIR FLOW PATHS</vt:lpstr>
      <vt:lpstr>TROMBE WALL</vt:lpstr>
      <vt:lpstr>DOUBLE SKIN FACADE</vt:lpstr>
    </vt:vector>
  </TitlesOfParts>
  <Company>emu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halil</dc:creator>
  <cp:keywords/>
  <dc:description/>
  <cp:lastModifiedBy>halil</cp:lastModifiedBy>
  <cp:revision>3</cp:revision>
  <dcterms:created xsi:type="dcterms:W3CDTF">2016-10-10T11:29:11Z</dcterms:created>
  <dcterms:modified xsi:type="dcterms:W3CDTF">2016-10-10T12:02:15Z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0x0101009148F5A04DDD49CBA7127AADA5FB792B00AADE34325A8B49CDA8BB4DB53328F21400E3D5AA1DAF105841A2B90F3F98894808</vt:lpwstr>
  </property>
</Properties>
</file>