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ustomXml" Target="../customXml/item3.xml"/><Relationship Id="rId3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customXml" Target="../customXml/item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customXml" Target="../customXml/item1.xml"/><Relationship Id="rId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presProps" Target="presProps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6136" y="550151"/>
            <a:ext cx="5468304" cy="23393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6022" y="2866118"/>
            <a:ext cx="290703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10">
                <a:latin typeface="Arial"/>
                <a:cs typeface="Arial"/>
              </a:rPr>
              <a:t>Figure </a:t>
            </a:r>
            <a:r>
              <a:rPr dirty="0" sz="1100">
                <a:latin typeface="Arial"/>
                <a:cs typeface="Arial"/>
              </a:rPr>
              <a:t>1. </a:t>
            </a:r>
            <a:r>
              <a:rPr dirty="0" sz="1100" spc="10">
                <a:latin typeface="Arial"/>
                <a:cs typeface="Arial"/>
              </a:rPr>
              <a:t>Development </a:t>
            </a:r>
            <a:r>
              <a:rPr dirty="0" sz="1100" spc="5">
                <a:latin typeface="Arial"/>
                <a:cs typeface="Arial"/>
              </a:rPr>
              <a:t>of the multiclock</a:t>
            </a:r>
            <a:r>
              <a:rPr dirty="0" sz="1100" spc="35">
                <a:latin typeface="Arial"/>
                <a:cs typeface="Arial"/>
              </a:rPr>
              <a:t> </a:t>
            </a:r>
            <a:r>
              <a:rPr dirty="0" sz="1100" spc="5">
                <a:latin typeface="Arial"/>
                <a:cs typeface="Arial"/>
              </a:rPr>
              <a:t>cycle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6636" y="3030750"/>
            <a:ext cx="1987550" cy="2266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300" spc="5" b="1">
                <a:latin typeface="Arial"/>
                <a:cs typeface="Arial"/>
              </a:rPr>
              <a:t>Step: </a:t>
            </a:r>
            <a:r>
              <a:rPr dirty="0" sz="1300" spc="10" b="1">
                <a:latin typeface="Arial"/>
                <a:cs typeface="Arial"/>
              </a:rPr>
              <a:t>1 </a:t>
            </a:r>
            <a:r>
              <a:rPr dirty="0" sz="1300" spc="5" b="1">
                <a:latin typeface="Arial"/>
                <a:cs typeface="Arial"/>
              </a:rPr>
              <a:t>Instruction</a:t>
            </a:r>
            <a:r>
              <a:rPr dirty="0" sz="1300" spc="-65" b="1">
                <a:latin typeface="Arial"/>
                <a:cs typeface="Arial"/>
              </a:rPr>
              <a:t> </a:t>
            </a:r>
            <a:r>
              <a:rPr dirty="0" sz="1300" spc="5" b="1">
                <a:latin typeface="Arial"/>
                <a:cs typeface="Arial"/>
              </a:rPr>
              <a:t>Fetch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15476" y="3030750"/>
            <a:ext cx="1165860" cy="42037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12700" marR="5080" indent="-635">
              <a:lnSpc>
                <a:spcPts val="1520"/>
              </a:lnSpc>
              <a:spcBef>
                <a:spcPts val="200"/>
              </a:spcBef>
            </a:pPr>
            <a:r>
              <a:rPr dirty="0" sz="1300" spc="10" b="1">
                <a:latin typeface="Arial"/>
                <a:cs typeface="Arial"/>
              </a:rPr>
              <a:t>IR =</a:t>
            </a:r>
            <a:r>
              <a:rPr dirty="0" sz="1300" spc="-70" b="1">
                <a:latin typeface="Arial"/>
                <a:cs typeface="Arial"/>
              </a:rPr>
              <a:t> </a:t>
            </a:r>
            <a:r>
              <a:rPr dirty="0" sz="1300" spc="5" b="1">
                <a:latin typeface="Arial"/>
                <a:cs typeface="Arial"/>
              </a:rPr>
              <a:t>Mem[PC];  </a:t>
            </a:r>
            <a:r>
              <a:rPr dirty="0" sz="1300" spc="15" b="1">
                <a:latin typeface="Arial"/>
                <a:cs typeface="Arial"/>
              </a:rPr>
              <a:t>PC </a:t>
            </a:r>
            <a:r>
              <a:rPr dirty="0" sz="1300" spc="10" b="1">
                <a:latin typeface="Arial"/>
                <a:cs typeface="Arial"/>
              </a:rPr>
              <a:t>= PC +</a:t>
            </a:r>
            <a:r>
              <a:rPr dirty="0" sz="1300" spc="-75" b="1">
                <a:latin typeface="Arial"/>
                <a:cs typeface="Arial"/>
              </a:rPr>
              <a:t> </a:t>
            </a:r>
            <a:r>
              <a:rPr dirty="0" sz="1300" spc="5" b="1">
                <a:latin typeface="Arial"/>
                <a:cs typeface="Arial"/>
              </a:rPr>
              <a:t>4;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6636" y="5790714"/>
            <a:ext cx="4625975" cy="80264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441959" marR="991869" indent="-429895">
              <a:lnSpc>
                <a:spcPts val="1510"/>
              </a:lnSpc>
              <a:spcBef>
                <a:spcPts val="210"/>
              </a:spcBef>
            </a:pPr>
            <a:r>
              <a:rPr dirty="0" sz="1300" spc="5" b="1">
                <a:latin typeface="Arial"/>
                <a:cs typeface="Arial"/>
              </a:rPr>
              <a:t>Step </a:t>
            </a:r>
            <a:r>
              <a:rPr dirty="0" sz="1300" spc="10" b="1">
                <a:latin typeface="Arial"/>
                <a:cs typeface="Arial"/>
              </a:rPr>
              <a:t>2 </a:t>
            </a:r>
            <a:r>
              <a:rPr dirty="0" sz="1300" spc="5" b="1">
                <a:latin typeface="Arial"/>
                <a:cs typeface="Arial"/>
              </a:rPr>
              <a:t>Instruction Decode and Register </a:t>
            </a:r>
            <a:r>
              <a:rPr dirty="0" sz="1300" b="1">
                <a:latin typeface="Arial"/>
                <a:cs typeface="Arial"/>
              </a:rPr>
              <a:t>Fetch  </a:t>
            </a:r>
            <a:r>
              <a:rPr dirty="0" sz="1300" spc="10" b="1">
                <a:latin typeface="Arial"/>
                <a:cs typeface="Arial"/>
              </a:rPr>
              <a:t>A = </a:t>
            </a:r>
            <a:r>
              <a:rPr dirty="0" sz="1300" spc="5" b="1">
                <a:latin typeface="Arial"/>
                <a:cs typeface="Arial"/>
              </a:rPr>
              <a:t>Reg[IR[25-21]];</a:t>
            </a:r>
            <a:r>
              <a:rPr dirty="0" sz="1300" spc="35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($rs)</a:t>
            </a:r>
            <a:endParaRPr sz="1300">
              <a:latin typeface="Arial"/>
              <a:cs typeface="Arial"/>
            </a:endParaRPr>
          </a:p>
          <a:p>
            <a:pPr marL="441959">
              <a:lnSpc>
                <a:spcPts val="1450"/>
              </a:lnSpc>
              <a:tabLst>
                <a:tab pos="2918460" algn="l"/>
              </a:tabLst>
            </a:pPr>
            <a:r>
              <a:rPr dirty="0" sz="1300" spc="10" b="1">
                <a:latin typeface="Arial"/>
                <a:cs typeface="Arial"/>
              </a:rPr>
              <a:t>B =</a:t>
            </a:r>
            <a:r>
              <a:rPr dirty="0" sz="1300" spc="5" b="1">
                <a:latin typeface="Arial"/>
                <a:cs typeface="Arial"/>
              </a:rPr>
              <a:t> Reg[IR[20-16]]; </a:t>
            </a:r>
            <a:r>
              <a:rPr dirty="0" sz="1300" spc="2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($rt)	</a:t>
            </a:r>
            <a:r>
              <a:rPr dirty="0" sz="1300" spc="5" b="1">
                <a:latin typeface="Arial"/>
                <a:cs typeface="Arial"/>
              </a:rPr>
              <a:t>(imm)</a:t>
            </a:r>
            <a:endParaRPr sz="1300">
              <a:latin typeface="Arial"/>
              <a:cs typeface="Arial"/>
            </a:endParaRPr>
          </a:p>
          <a:p>
            <a:pPr marL="441959">
              <a:lnSpc>
                <a:spcPts val="1535"/>
              </a:lnSpc>
            </a:pPr>
            <a:r>
              <a:rPr dirty="0" sz="1300" spc="5" b="1">
                <a:latin typeface="Arial"/>
                <a:cs typeface="Arial"/>
              </a:rPr>
              <a:t>ALUOut </a:t>
            </a:r>
            <a:r>
              <a:rPr dirty="0" sz="1300" spc="10" b="1">
                <a:latin typeface="Arial"/>
                <a:cs typeface="Arial"/>
              </a:rPr>
              <a:t>= PC + </a:t>
            </a:r>
            <a:r>
              <a:rPr dirty="0" sz="1300" b="1">
                <a:latin typeface="Arial"/>
                <a:cs typeface="Arial"/>
              </a:rPr>
              <a:t>(sign-extend(IR[15-0]) </a:t>
            </a:r>
            <a:r>
              <a:rPr dirty="0" sz="1300" spc="5" b="1">
                <a:latin typeface="Arial"/>
                <a:cs typeface="Arial"/>
              </a:rPr>
              <a:t>&lt;&lt; </a:t>
            </a:r>
            <a:r>
              <a:rPr dirty="0" sz="1300" b="1">
                <a:latin typeface="Arial"/>
                <a:cs typeface="Arial"/>
              </a:rPr>
              <a:t>2);</a:t>
            </a:r>
            <a:r>
              <a:rPr dirty="0" sz="1300" spc="7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(Target)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81520" y="8925547"/>
            <a:ext cx="5650865" cy="54483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3600"/>
              </a:lnSpc>
              <a:spcBef>
                <a:spcPts val="80"/>
              </a:spcBef>
            </a:pPr>
            <a:r>
              <a:rPr dirty="0" sz="1100" spc="10">
                <a:latin typeface="Verdana"/>
                <a:cs typeface="Verdana"/>
              </a:rPr>
              <a:t>Control Lines: Not </a:t>
            </a:r>
            <a:r>
              <a:rPr dirty="0" sz="1100" spc="15">
                <a:latin typeface="Verdana"/>
                <a:cs typeface="Verdana"/>
              </a:rPr>
              <a:t>dependent </a:t>
            </a:r>
            <a:r>
              <a:rPr dirty="0" sz="1100" spc="20">
                <a:latin typeface="Verdana"/>
                <a:cs typeface="Verdana"/>
              </a:rPr>
              <a:t>on </a:t>
            </a:r>
            <a:r>
              <a:rPr dirty="0" sz="1100" spc="10">
                <a:latin typeface="Verdana"/>
                <a:cs typeface="Verdana"/>
              </a:rPr>
              <a:t>instruction </a:t>
            </a:r>
            <a:r>
              <a:rPr dirty="0" sz="1100" spc="15">
                <a:latin typeface="Verdana"/>
                <a:cs typeface="Verdana"/>
              </a:rPr>
              <a:t>type, </a:t>
            </a:r>
            <a:r>
              <a:rPr dirty="0" sz="1100" spc="10">
                <a:latin typeface="Verdana"/>
                <a:cs typeface="Verdana"/>
              </a:rPr>
              <a:t>Instruction </a:t>
            </a:r>
            <a:r>
              <a:rPr dirty="0" sz="1100" spc="5">
                <a:latin typeface="Verdana"/>
                <a:cs typeface="Verdana"/>
              </a:rPr>
              <a:t>is still </a:t>
            </a:r>
            <a:r>
              <a:rPr dirty="0" sz="1100" spc="10">
                <a:latin typeface="Verdana"/>
                <a:cs typeface="Verdana"/>
              </a:rPr>
              <a:t>being  </a:t>
            </a:r>
            <a:r>
              <a:rPr dirty="0" sz="1100" spc="15">
                <a:latin typeface="Verdana"/>
                <a:cs typeface="Verdana"/>
              </a:rPr>
              <a:t>decoded </a:t>
            </a:r>
            <a:r>
              <a:rPr dirty="0" sz="1100" spc="10">
                <a:latin typeface="Verdana"/>
                <a:cs typeface="Verdana"/>
              </a:rPr>
              <a:t>at </a:t>
            </a:r>
            <a:r>
              <a:rPr dirty="0" sz="1100" spc="5">
                <a:latin typeface="Verdana"/>
                <a:cs typeface="Verdana"/>
              </a:rPr>
              <a:t>this </a:t>
            </a:r>
            <a:r>
              <a:rPr dirty="0" sz="1100" spc="10">
                <a:latin typeface="Verdana"/>
                <a:cs typeface="Verdana"/>
              </a:rPr>
              <a:t>step</a:t>
            </a:r>
            <a:r>
              <a:rPr dirty="0" sz="1100" spc="10">
                <a:solidFill>
                  <a:srgbClr val="9A0000"/>
                </a:solidFill>
                <a:latin typeface="Verdana"/>
                <a:cs typeface="Verdana"/>
              </a:rPr>
              <a:t>, </a:t>
            </a:r>
            <a:r>
              <a:rPr dirty="0" sz="1100" spc="15">
                <a:latin typeface="Verdana"/>
                <a:cs typeface="Verdana"/>
              </a:rPr>
              <a:t>ALU used </a:t>
            </a:r>
            <a:r>
              <a:rPr dirty="0" sz="1100" spc="5">
                <a:latin typeface="Verdana"/>
                <a:cs typeface="Verdana"/>
              </a:rPr>
              <a:t>to </a:t>
            </a:r>
            <a:r>
              <a:rPr dirty="0" sz="1100" spc="10">
                <a:latin typeface="Verdana"/>
                <a:cs typeface="Verdana"/>
              </a:rPr>
              <a:t>calculate </a:t>
            </a:r>
            <a:r>
              <a:rPr dirty="0" sz="1100" spc="15">
                <a:latin typeface="Verdana"/>
                <a:cs typeface="Verdana"/>
              </a:rPr>
              <a:t>branch </a:t>
            </a:r>
            <a:r>
              <a:rPr dirty="0" sz="1100" spc="10">
                <a:latin typeface="Verdana"/>
                <a:cs typeface="Verdana"/>
              </a:rPr>
              <a:t>destination just in case </a:t>
            </a:r>
            <a:r>
              <a:rPr dirty="0" sz="1100" spc="15">
                <a:latin typeface="Verdana"/>
                <a:cs typeface="Verdana"/>
              </a:rPr>
              <a:t>we  decode a branch</a:t>
            </a:r>
            <a:r>
              <a:rPr dirty="0" sz="1100" spc="-25">
                <a:latin typeface="Verdana"/>
                <a:cs typeface="Verdana"/>
              </a:rPr>
              <a:t> </a:t>
            </a:r>
            <a:r>
              <a:rPr dirty="0" sz="1100" spc="10">
                <a:latin typeface="Verdana"/>
                <a:cs typeface="Verdana"/>
              </a:rPr>
              <a:t>instruction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128759" y="8189200"/>
            <a:ext cx="567055" cy="0"/>
          </a:xfrm>
          <a:custGeom>
            <a:avLst/>
            <a:gdLst/>
            <a:ahLst/>
            <a:cxnLst/>
            <a:rect l="l" t="t" r="r" b="b"/>
            <a:pathLst>
              <a:path w="567054" h="0">
                <a:moveTo>
                  <a:pt x="0" y="0"/>
                </a:moveTo>
                <a:lnTo>
                  <a:pt x="566673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042903" y="7191743"/>
            <a:ext cx="334010" cy="88900"/>
          </a:xfrm>
          <a:custGeom>
            <a:avLst/>
            <a:gdLst/>
            <a:ahLst/>
            <a:cxnLst/>
            <a:rect l="l" t="t" r="r" b="b"/>
            <a:pathLst>
              <a:path w="334010" h="88900">
                <a:moveTo>
                  <a:pt x="0" y="0"/>
                </a:moveTo>
                <a:lnTo>
                  <a:pt x="204215" y="3048"/>
                </a:lnTo>
                <a:lnTo>
                  <a:pt x="204215" y="88392"/>
                </a:lnTo>
                <a:lnTo>
                  <a:pt x="333755" y="88392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664951" y="8185391"/>
            <a:ext cx="234950" cy="370840"/>
          </a:xfrm>
          <a:custGeom>
            <a:avLst/>
            <a:gdLst/>
            <a:ahLst/>
            <a:cxnLst/>
            <a:rect l="l" t="t" r="r" b="b"/>
            <a:pathLst>
              <a:path w="234950" h="370840">
                <a:moveTo>
                  <a:pt x="115824" y="370331"/>
                </a:moveTo>
                <a:lnTo>
                  <a:pt x="153924" y="361188"/>
                </a:lnTo>
                <a:lnTo>
                  <a:pt x="187451" y="336803"/>
                </a:lnTo>
                <a:lnTo>
                  <a:pt x="210312" y="295656"/>
                </a:lnTo>
                <a:lnTo>
                  <a:pt x="222503" y="269747"/>
                </a:lnTo>
                <a:lnTo>
                  <a:pt x="228600" y="245363"/>
                </a:lnTo>
                <a:lnTo>
                  <a:pt x="234695" y="213359"/>
                </a:lnTo>
                <a:lnTo>
                  <a:pt x="234695" y="153924"/>
                </a:lnTo>
                <a:lnTo>
                  <a:pt x="228600" y="124968"/>
                </a:lnTo>
                <a:lnTo>
                  <a:pt x="222503" y="99059"/>
                </a:lnTo>
                <a:lnTo>
                  <a:pt x="210312" y="74675"/>
                </a:lnTo>
                <a:lnTo>
                  <a:pt x="201167" y="54863"/>
                </a:lnTo>
                <a:lnTo>
                  <a:pt x="187451" y="33527"/>
                </a:lnTo>
                <a:lnTo>
                  <a:pt x="153924" y="6095"/>
                </a:lnTo>
                <a:lnTo>
                  <a:pt x="137160" y="0"/>
                </a:lnTo>
                <a:lnTo>
                  <a:pt x="99060" y="0"/>
                </a:lnTo>
                <a:lnTo>
                  <a:pt x="48767" y="33527"/>
                </a:lnTo>
                <a:lnTo>
                  <a:pt x="24383" y="74675"/>
                </a:lnTo>
                <a:lnTo>
                  <a:pt x="7619" y="124968"/>
                </a:lnTo>
                <a:lnTo>
                  <a:pt x="4571" y="153924"/>
                </a:lnTo>
                <a:lnTo>
                  <a:pt x="0" y="184403"/>
                </a:lnTo>
                <a:lnTo>
                  <a:pt x="4571" y="213359"/>
                </a:lnTo>
                <a:lnTo>
                  <a:pt x="7619" y="245363"/>
                </a:lnTo>
                <a:lnTo>
                  <a:pt x="13715" y="269747"/>
                </a:lnTo>
                <a:lnTo>
                  <a:pt x="33527" y="316991"/>
                </a:lnTo>
                <a:lnTo>
                  <a:pt x="65531" y="350519"/>
                </a:lnTo>
                <a:lnTo>
                  <a:pt x="99060" y="367283"/>
                </a:lnTo>
                <a:lnTo>
                  <a:pt x="118871" y="370331"/>
                </a:lnTo>
              </a:path>
            </a:pathLst>
          </a:custGeom>
          <a:ln w="11937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679684" y="8264499"/>
            <a:ext cx="187960" cy="208279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 marR="5080" indent="10160">
              <a:lnSpc>
                <a:spcPts val="710"/>
              </a:lnSpc>
              <a:spcBef>
                <a:spcPts val="140"/>
              </a:spcBef>
            </a:pPr>
            <a:r>
              <a:rPr dirty="0" sz="600" spc="-10">
                <a:latin typeface="Arial"/>
                <a:cs typeface="Arial"/>
              </a:rPr>
              <a:t>S</a:t>
            </a:r>
            <a:r>
              <a:rPr dirty="0" sz="600" spc="-25">
                <a:latin typeface="Arial"/>
                <a:cs typeface="Arial"/>
              </a:rPr>
              <a:t>h</a:t>
            </a:r>
            <a:r>
              <a:rPr dirty="0" sz="600" spc="5">
                <a:latin typeface="Arial"/>
                <a:cs typeface="Arial"/>
              </a:rPr>
              <a:t>i</a:t>
            </a:r>
            <a:r>
              <a:rPr dirty="0" sz="600" spc="-5">
                <a:latin typeface="Arial"/>
                <a:cs typeface="Arial"/>
              </a:rPr>
              <a:t>f</a:t>
            </a:r>
            <a:r>
              <a:rPr dirty="0" sz="600">
                <a:latin typeface="Arial"/>
                <a:cs typeface="Arial"/>
              </a:rPr>
              <a:t>t  </a:t>
            </a:r>
            <a:r>
              <a:rPr dirty="0" sz="600" spc="-10">
                <a:latin typeface="Arial"/>
                <a:cs typeface="Arial"/>
              </a:rPr>
              <a:t>left</a:t>
            </a:r>
            <a:r>
              <a:rPr dirty="0" sz="600" spc="-90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314943" y="7361669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7781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04303" y="6711683"/>
            <a:ext cx="139065" cy="394970"/>
          </a:xfrm>
          <a:custGeom>
            <a:avLst/>
            <a:gdLst/>
            <a:ahLst/>
            <a:cxnLst/>
            <a:rect l="l" t="t" r="r" b="b"/>
            <a:pathLst>
              <a:path w="139065" h="394970">
                <a:moveTo>
                  <a:pt x="0" y="394715"/>
                </a:moveTo>
                <a:lnTo>
                  <a:pt x="138684" y="394715"/>
                </a:lnTo>
                <a:lnTo>
                  <a:pt x="138684" y="0"/>
                </a:lnTo>
                <a:lnTo>
                  <a:pt x="0" y="0"/>
                </a:lnTo>
                <a:lnTo>
                  <a:pt x="0" y="394715"/>
                </a:lnTo>
                <a:close/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012939" y="6845655"/>
            <a:ext cx="13081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PC</a:t>
            </a:r>
            <a:endParaRPr sz="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153655" y="6908279"/>
            <a:ext cx="125095" cy="1905"/>
          </a:xfrm>
          <a:custGeom>
            <a:avLst/>
            <a:gdLst/>
            <a:ahLst/>
            <a:cxnLst/>
            <a:rect l="l" t="t" r="r" b="b"/>
            <a:pathLst>
              <a:path w="125094" h="1904">
                <a:moveTo>
                  <a:pt x="-23875" y="761"/>
                </a:moveTo>
                <a:lnTo>
                  <a:pt x="148844" y="761"/>
                </a:lnTo>
              </a:path>
            </a:pathLst>
          </a:custGeom>
          <a:ln w="492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488935" y="7075919"/>
            <a:ext cx="78105" cy="3175"/>
          </a:xfrm>
          <a:custGeom>
            <a:avLst/>
            <a:gdLst/>
            <a:ahLst/>
            <a:cxnLst/>
            <a:rect l="l" t="t" r="r" b="b"/>
            <a:pathLst>
              <a:path w="78105" h="3175">
                <a:moveTo>
                  <a:pt x="-11937" y="1524"/>
                </a:moveTo>
                <a:lnTo>
                  <a:pt x="89662" y="1524"/>
                </a:lnTo>
              </a:path>
            </a:pathLst>
          </a:custGeom>
          <a:ln w="269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606283" y="6949426"/>
            <a:ext cx="710565" cy="889000"/>
          </a:xfrm>
          <a:custGeom>
            <a:avLst/>
            <a:gdLst/>
            <a:ahLst/>
            <a:cxnLst/>
            <a:rect l="l" t="t" r="r" b="b"/>
            <a:pathLst>
              <a:path w="710564" h="889000">
                <a:moveTo>
                  <a:pt x="0" y="888491"/>
                </a:moveTo>
                <a:lnTo>
                  <a:pt x="710184" y="888491"/>
                </a:lnTo>
                <a:lnTo>
                  <a:pt x="710184" y="0"/>
                </a:lnTo>
                <a:lnTo>
                  <a:pt x="0" y="0"/>
                </a:lnTo>
                <a:lnTo>
                  <a:pt x="0" y="888491"/>
                </a:lnTo>
                <a:close/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802371" y="7151842"/>
            <a:ext cx="518159" cy="275590"/>
          </a:xfrm>
          <a:prstGeom prst="rect">
            <a:avLst/>
          </a:prstGeom>
        </p:spPr>
        <p:txBody>
          <a:bodyPr wrap="square" lIns="0" tIns="457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600" spc="-10">
                <a:latin typeface="Arial"/>
                <a:cs typeface="Arial"/>
              </a:rPr>
              <a:t>Memory</a:t>
            </a:r>
            <a:endParaRPr sz="600">
              <a:latin typeface="Arial"/>
              <a:cs typeface="Arial"/>
            </a:endParaRPr>
          </a:p>
          <a:p>
            <a:pPr marL="175260">
              <a:lnSpc>
                <a:spcPct val="100000"/>
              </a:lnSpc>
              <a:spcBef>
                <a:spcPts val="265"/>
              </a:spcBef>
            </a:pPr>
            <a:r>
              <a:rPr dirty="0" sz="600" spc="10">
                <a:latin typeface="Arial"/>
                <a:cs typeface="Arial"/>
              </a:rPr>
              <a:t>M</a:t>
            </a:r>
            <a:r>
              <a:rPr dirty="0" sz="600" spc="-10">
                <a:latin typeface="Arial"/>
                <a:cs typeface="Arial"/>
              </a:rPr>
              <a:t>e</a:t>
            </a:r>
            <a:r>
              <a:rPr dirty="0" sz="600" spc="-35">
                <a:latin typeface="Arial"/>
                <a:cs typeface="Arial"/>
              </a:rPr>
              <a:t>m</a:t>
            </a:r>
            <a:r>
              <a:rPr dirty="0" sz="600" spc="-5">
                <a:latin typeface="Arial"/>
                <a:cs typeface="Arial"/>
              </a:rPr>
              <a:t>D</a:t>
            </a:r>
            <a:r>
              <a:rPr dirty="0" sz="600" spc="10">
                <a:latin typeface="Arial"/>
                <a:cs typeface="Arial"/>
              </a:rPr>
              <a:t>a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5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19487" y="7543648"/>
            <a:ext cx="202565" cy="19621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 marR="5080">
              <a:lnSpc>
                <a:spcPts val="610"/>
              </a:lnSpc>
              <a:spcBef>
                <a:spcPts val="220"/>
              </a:spcBef>
            </a:pPr>
            <a:r>
              <a:rPr dirty="0" sz="600" spc="-10">
                <a:latin typeface="Arial"/>
                <a:cs typeface="Arial"/>
              </a:rPr>
              <a:t>W</a:t>
            </a:r>
            <a:r>
              <a:rPr dirty="0" sz="600" spc="-25">
                <a:latin typeface="Arial"/>
                <a:cs typeface="Arial"/>
              </a:rPr>
              <a:t>r</a:t>
            </a:r>
            <a:r>
              <a:rPr dirty="0" sz="600" spc="-20">
                <a:latin typeface="Arial"/>
                <a:cs typeface="Arial"/>
              </a:rPr>
              <a:t>i</a:t>
            </a:r>
            <a:r>
              <a:rPr dirty="0" sz="600" spc="20">
                <a:latin typeface="Arial"/>
                <a:cs typeface="Arial"/>
              </a:rPr>
              <a:t>t</a:t>
            </a:r>
            <a:r>
              <a:rPr dirty="0" sz="600">
                <a:latin typeface="Arial"/>
                <a:cs typeface="Arial"/>
              </a:rPr>
              <a:t>e  </a:t>
            </a:r>
            <a:r>
              <a:rPr dirty="0" sz="600" spc="-10">
                <a:latin typeface="Arial"/>
                <a:cs typeface="Arial"/>
              </a:rPr>
              <a:t>data</a:t>
            </a:r>
            <a:endParaRPr sz="6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344155" y="6836650"/>
            <a:ext cx="143510" cy="480059"/>
          </a:xfrm>
          <a:custGeom>
            <a:avLst/>
            <a:gdLst/>
            <a:ahLst/>
            <a:cxnLst/>
            <a:rect l="l" t="t" r="r" b="b"/>
            <a:pathLst>
              <a:path w="143509" h="480059">
                <a:moveTo>
                  <a:pt x="0" y="71628"/>
                </a:moveTo>
                <a:lnTo>
                  <a:pt x="0" y="60960"/>
                </a:lnTo>
                <a:lnTo>
                  <a:pt x="3047" y="48768"/>
                </a:lnTo>
                <a:lnTo>
                  <a:pt x="7619" y="36576"/>
                </a:lnTo>
                <a:lnTo>
                  <a:pt x="13715" y="30480"/>
                </a:lnTo>
                <a:lnTo>
                  <a:pt x="21336" y="19812"/>
                </a:lnTo>
                <a:lnTo>
                  <a:pt x="32003" y="13716"/>
                </a:lnTo>
                <a:lnTo>
                  <a:pt x="38100" y="10668"/>
                </a:lnTo>
                <a:lnTo>
                  <a:pt x="48768" y="4572"/>
                </a:lnTo>
                <a:lnTo>
                  <a:pt x="57912" y="4572"/>
                </a:lnTo>
                <a:lnTo>
                  <a:pt x="73152" y="0"/>
                </a:lnTo>
                <a:lnTo>
                  <a:pt x="82296" y="4572"/>
                </a:lnTo>
                <a:lnTo>
                  <a:pt x="92964" y="4572"/>
                </a:lnTo>
                <a:lnTo>
                  <a:pt x="103631" y="10668"/>
                </a:lnTo>
                <a:lnTo>
                  <a:pt x="112775" y="13716"/>
                </a:lnTo>
                <a:lnTo>
                  <a:pt x="120396" y="19812"/>
                </a:lnTo>
                <a:lnTo>
                  <a:pt x="129540" y="30480"/>
                </a:lnTo>
                <a:lnTo>
                  <a:pt x="132587" y="36576"/>
                </a:lnTo>
                <a:lnTo>
                  <a:pt x="140208" y="48768"/>
                </a:lnTo>
                <a:lnTo>
                  <a:pt x="140208" y="60960"/>
                </a:lnTo>
                <a:lnTo>
                  <a:pt x="143256" y="71628"/>
                </a:lnTo>
                <a:lnTo>
                  <a:pt x="143256" y="411480"/>
                </a:lnTo>
                <a:lnTo>
                  <a:pt x="140208" y="423672"/>
                </a:lnTo>
                <a:lnTo>
                  <a:pt x="140208" y="432816"/>
                </a:lnTo>
                <a:lnTo>
                  <a:pt x="132587" y="443484"/>
                </a:lnTo>
                <a:lnTo>
                  <a:pt x="129540" y="452628"/>
                </a:lnTo>
                <a:lnTo>
                  <a:pt x="120396" y="460248"/>
                </a:lnTo>
                <a:lnTo>
                  <a:pt x="112775" y="467868"/>
                </a:lnTo>
                <a:lnTo>
                  <a:pt x="103631" y="473964"/>
                </a:lnTo>
                <a:lnTo>
                  <a:pt x="82296" y="480060"/>
                </a:lnTo>
                <a:lnTo>
                  <a:pt x="57912" y="480060"/>
                </a:lnTo>
                <a:lnTo>
                  <a:pt x="48768" y="477012"/>
                </a:lnTo>
                <a:lnTo>
                  <a:pt x="38100" y="473964"/>
                </a:lnTo>
                <a:lnTo>
                  <a:pt x="32003" y="467868"/>
                </a:lnTo>
                <a:lnTo>
                  <a:pt x="21336" y="460248"/>
                </a:lnTo>
                <a:lnTo>
                  <a:pt x="13715" y="452628"/>
                </a:lnTo>
                <a:lnTo>
                  <a:pt x="7619" y="443484"/>
                </a:lnTo>
                <a:lnTo>
                  <a:pt x="3047" y="432816"/>
                </a:lnTo>
                <a:lnTo>
                  <a:pt x="0" y="423672"/>
                </a:lnTo>
                <a:lnTo>
                  <a:pt x="0" y="71628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360413" y="6845661"/>
            <a:ext cx="99060" cy="4597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21590">
              <a:lnSpc>
                <a:spcPts val="655"/>
              </a:lnSpc>
              <a:spcBef>
                <a:spcPts val="35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marL="32384" marR="15240">
              <a:lnSpc>
                <a:spcPts val="600"/>
              </a:lnSpc>
              <a:spcBef>
                <a:spcPts val="55"/>
              </a:spcBef>
            </a:pPr>
            <a:r>
              <a:rPr dirty="0" sz="600">
                <a:latin typeface="Arial"/>
                <a:cs typeface="Arial"/>
              </a:rPr>
              <a:t>u  x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872471" y="7700759"/>
            <a:ext cx="111760" cy="158750"/>
          </a:xfrm>
          <a:custGeom>
            <a:avLst/>
            <a:gdLst/>
            <a:ahLst/>
            <a:cxnLst/>
            <a:rect l="l" t="t" r="r" b="b"/>
            <a:pathLst>
              <a:path w="111760" h="158750">
                <a:moveTo>
                  <a:pt x="111251" y="0"/>
                </a:moveTo>
                <a:lnTo>
                  <a:pt x="53340" y="0"/>
                </a:lnTo>
                <a:lnTo>
                  <a:pt x="53340" y="158495"/>
                </a:lnTo>
                <a:lnTo>
                  <a:pt x="0" y="158495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491471" y="7249655"/>
            <a:ext cx="144780" cy="113030"/>
          </a:xfrm>
          <a:custGeom>
            <a:avLst/>
            <a:gdLst/>
            <a:ahLst/>
            <a:cxnLst/>
            <a:rect l="l" t="t" r="r" b="b"/>
            <a:pathLst>
              <a:path w="144779" h="113029">
                <a:moveTo>
                  <a:pt x="144780" y="112776"/>
                </a:moveTo>
                <a:lnTo>
                  <a:pt x="0" y="112776"/>
                </a:ln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041635" y="6918947"/>
            <a:ext cx="650875" cy="889000"/>
          </a:xfrm>
          <a:custGeom>
            <a:avLst/>
            <a:gdLst/>
            <a:ahLst/>
            <a:cxnLst/>
            <a:rect l="l" t="t" r="r" b="b"/>
            <a:pathLst>
              <a:path w="650875" h="889000">
                <a:moveTo>
                  <a:pt x="647700" y="885444"/>
                </a:moveTo>
                <a:lnTo>
                  <a:pt x="650748" y="0"/>
                </a:lnTo>
                <a:lnTo>
                  <a:pt x="0" y="0"/>
                </a:lnTo>
                <a:lnTo>
                  <a:pt x="0" y="888492"/>
                </a:lnTo>
                <a:lnTo>
                  <a:pt x="650748" y="888492"/>
                </a:lnTo>
              </a:path>
            </a:pathLst>
          </a:custGeom>
          <a:ln w="11937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4076682" y="7452214"/>
            <a:ext cx="262890" cy="342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register</a:t>
            </a:r>
            <a:endParaRPr sz="600">
              <a:latin typeface="Arial"/>
              <a:cs typeface="Arial"/>
            </a:endParaRPr>
          </a:p>
          <a:p>
            <a:pPr marR="78740">
              <a:lnSpc>
                <a:spcPts val="590"/>
              </a:lnSpc>
              <a:spcBef>
                <a:spcPts val="580"/>
              </a:spcBef>
            </a:pPr>
            <a:r>
              <a:rPr dirty="0" sz="600" spc="-20">
                <a:latin typeface="Arial"/>
                <a:cs typeface="Arial"/>
              </a:rPr>
              <a:t>W</a:t>
            </a:r>
            <a:r>
              <a:rPr dirty="0" sz="600" spc="-15">
                <a:latin typeface="Arial"/>
                <a:cs typeface="Arial"/>
              </a:rPr>
              <a:t>r</a:t>
            </a:r>
            <a:r>
              <a:rPr dirty="0" sz="600" spc="5">
                <a:latin typeface="Arial"/>
                <a:cs typeface="Arial"/>
              </a:rPr>
              <a:t>i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>
                <a:latin typeface="Arial"/>
                <a:cs typeface="Arial"/>
              </a:rPr>
              <a:t>e  </a:t>
            </a:r>
            <a:r>
              <a:rPr dirty="0" sz="600" spc="-15">
                <a:latin typeface="Arial"/>
                <a:cs typeface="Arial"/>
              </a:rPr>
              <a:t>data</a:t>
            </a:r>
            <a:endParaRPr sz="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479023" y="7121499"/>
            <a:ext cx="19494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15">
                <a:latin typeface="Arial"/>
                <a:cs typeface="Arial"/>
              </a:rPr>
              <a:t>R</a:t>
            </a: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a</a:t>
            </a:r>
            <a:r>
              <a:rPr dirty="0" sz="600" spc="5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79023" y="7404963"/>
            <a:ext cx="19494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15">
                <a:latin typeface="Arial"/>
                <a:cs typeface="Arial"/>
              </a:rPr>
              <a:t>R</a:t>
            </a: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a</a:t>
            </a:r>
            <a:r>
              <a:rPr dirty="0" sz="600" spc="5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433301" y="7479642"/>
            <a:ext cx="22352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data</a:t>
            </a:r>
            <a:r>
              <a:rPr dirty="0" sz="600" spc="-70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76684" y="6921854"/>
            <a:ext cx="327025" cy="19621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R="5080">
              <a:lnSpc>
                <a:spcPts val="610"/>
              </a:lnSpc>
              <a:spcBef>
                <a:spcPts val="220"/>
              </a:spcBef>
            </a:pPr>
            <a:r>
              <a:rPr dirty="0" sz="600" spc="-15">
                <a:latin typeface="Arial"/>
                <a:cs typeface="Arial"/>
              </a:rPr>
              <a:t>Read  </a:t>
            </a:r>
            <a:r>
              <a:rPr dirty="0" sz="600" spc="-10">
                <a:latin typeface="Arial"/>
                <a:cs typeface="Arial"/>
              </a:rPr>
              <a:t>register</a:t>
            </a:r>
            <a:r>
              <a:rPr dirty="0" sz="600" spc="-60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076684" y="7148931"/>
            <a:ext cx="18986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15">
                <a:latin typeface="Arial"/>
                <a:cs typeface="Arial"/>
              </a:rPr>
              <a:t>R</a:t>
            </a:r>
            <a:r>
              <a:rPr dirty="0" sz="600" spc="-10">
                <a:latin typeface="Arial"/>
                <a:cs typeface="Arial"/>
              </a:rPr>
              <a:t>ead</a:t>
            </a:r>
            <a:endParaRPr sz="6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051282" y="7223611"/>
            <a:ext cx="631190" cy="27241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70180" marR="30480" indent="-144780"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register </a:t>
            </a:r>
            <a:r>
              <a:rPr dirty="0" sz="600" spc="5">
                <a:latin typeface="Arial"/>
                <a:cs typeface="Arial"/>
              </a:rPr>
              <a:t>2 </a:t>
            </a:r>
            <a:r>
              <a:rPr dirty="0" baseline="18518" sz="900" spc="-7">
                <a:latin typeface="Arial"/>
                <a:cs typeface="Arial"/>
              </a:rPr>
              <a:t>data </a:t>
            </a:r>
            <a:r>
              <a:rPr dirty="0" baseline="18518" sz="900" spc="7">
                <a:latin typeface="Arial"/>
                <a:cs typeface="Arial"/>
              </a:rPr>
              <a:t>1  </a:t>
            </a:r>
            <a:r>
              <a:rPr dirty="0" sz="600" spc="-5">
                <a:latin typeface="Arial"/>
                <a:cs typeface="Arial"/>
              </a:rPr>
              <a:t>Registers</a:t>
            </a:r>
            <a:endParaRPr sz="600">
              <a:latin typeface="Arial"/>
              <a:cs typeface="Arial"/>
            </a:endParaRPr>
          </a:p>
          <a:p>
            <a:pPr marL="25400">
              <a:lnSpc>
                <a:spcPts val="490"/>
              </a:lnSpc>
            </a:pPr>
            <a:r>
              <a:rPr dirty="0" sz="600" spc="-10">
                <a:latin typeface="Arial"/>
                <a:cs typeface="Arial"/>
              </a:rPr>
              <a:t>Write</a:t>
            </a:r>
            <a:endParaRPr sz="6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229342" y="7248131"/>
            <a:ext cx="778510" cy="0"/>
          </a:xfrm>
          <a:custGeom>
            <a:avLst/>
            <a:gdLst/>
            <a:ahLst/>
            <a:cxnLst/>
            <a:rect l="l" t="t" r="r" b="b"/>
            <a:pathLst>
              <a:path w="778510" h="0">
                <a:moveTo>
                  <a:pt x="0" y="0"/>
                </a:moveTo>
                <a:lnTo>
                  <a:pt x="778257" y="0"/>
                </a:lnTo>
              </a:path>
            </a:pathLst>
          </a:custGeom>
          <a:ln w="508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229342" y="7021817"/>
            <a:ext cx="778510" cy="0"/>
          </a:xfrm>
          <a:custGeom>
            <a:avLst/>
            <a:gdLst/>
            <a:ahLst/>
            <a:cxnLst/>
            <a:rect l="l" t="t" r="r" b="b"/>
            <a:pathLst>
              <a:path w="778510" h="0">
                <a:moveTo>
                  <a:pt x="0" y="0"/>
                </a:moveTo>
                <a:lnTo>
                  <a:pt x="778257" y="0"/>
                </a:lnTo>
              </a:path>
            </a:pathLst>
          </a:custGeom>
          <a:ln w="492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672827" y="7292326"/>
            <a:ext cx="144780" cy="481965"/>
          </a:xfrm>
          <a:custGeom>
            <a:avLst/>
            <a:gdLst/>
            <a:ahLst/>
            <a:cxnLst/>
            <a:rect l="l" t="t" r="r" b="b"/>
            <a:pathLst>
              <a:path w="144779" h="481965">
                <a:moveTo>
                  <a:pt x="82295" y="478535"/>
                </a:moveTo>
                <a:lnTo>
                  <a:pt x="62484" y="478535"/>
                </a:lnTo>
                <a:lnTo>
                  <a:pt x="73151" y="481583"/>
                </a:lnTo>
                <a:lnTo>
                  <a:pt x="82295" y="478535"/>
                </a:lnTo>
                <a:close/>
              </a:path>
              <a:path w="144779" h="481965">
                <a:moveTo>
                  <a:pt x="82295" y="0"/>
                </a:moveTo>
                <a:lnTo>
                  <a:pt x="62484" y="0"/>
                </a:lnTo>
                <a:lnTo>
                  <a:pt x="48767" y="3047"/>
                </a:lnTo>
                <a:lnTo>
                  <a:pt x="38100" y="7619"/>
                </a:lnTo>
                <a:lnTo>
                  <a:pt x="32003" y="15239"/>
                </a:lnTo>
                <a:lnTo>
                  <a:pt x="21336" y="21335"/>
                </a:lnTo>
                <a:lnTo>
                  <a:pt x="13715" y="27431"/>
                </a:lnTo>
                <a:lnTo>
                  <a:pt x="10667" y="38099"/>
                </a:lnTo>
                <a:lnTo>
                  <a:pt x="4572" y="47243"/>
                </a:lnTo>
                <a:lnTo>
                  <a:pt x="4572" y="59435"/>
                </a:lnTo>
                <a:lnTo>
                  <a:pt x="0" y="68579"/>
                </a:lnTo>
                <a:lnTo>
                  <a:pt x="0" y="409955"/>
                </a:lnTo>
                <a:lnTo>
                  <a:pt x="4572" y="419099"/>
                </a:lnTo>
                <a:lnTo>
                  <a:pt x="4572" y="432815"/>
                </a:lnTo>
                <a:lnTo>
                  <a:pt x="10667" y="443483"/>
                </a:lnTo>
                <a:lnTo>
                  <a:pt x="13715" y="451103"/>
                </a:lnTo>
                <a:lnTo>
                  <a:pt x="21336" y="460247"/>
                </a:lnTo>
                <a:lnTo>
                  <a:pt x="32003" y="466343"/>
                </a:lnTo>
                <a:lnTo>
                  <a:pt x="38100" y="470915"/>
                </a:lnTo>
                <a:lnTo>
                  <a:pt x="48767" y="478535"/>
                </a:lnTo>
                <a:lnTo>
                  <a:pt x="96012" y="478535"/>
                </a:lnTo>
                <a:lnTo>
                  <a:pt x="103631" y="470915"/>
                </a:lnTo>
                <a:lnTo>
                  <a:pt x="114300" y="466343"/>
                </a:lnTo>
                <a:lnTo>
                  <a:pt x="123443" y="460247"/>
                </a:lnTo>
                <a:lnTo>
                  <a:pt x="131063" y="451103"/>
                </a:lnTo>
                <a:lnTo>
                  <a:pt x="134112" y="443483"/>
                </a:lnTo>
                <a:lnTo>
                  <a:pt x="140207" y="432815"/>
                </a:lnTo>
                <a:lnTo>
                  <a:pt x="140207" y="419099"/>
                </a:lnTo>
                <a:lnTo>
                  <a:pt x="144779" y="409955"/>
                </a:lnTo>
                <a:lnTo>
                  <a:pt x="144779" y="68579"/>
                </a:lnTo>
                <a:lnTo>
                  <a:pt x="140207" y="59435"/>
                </a:lnTo>
                <a:lnTo>
                  <a:pt x="140207" y="47243"/>
                </a:lnTo>
                <a:lnTo>
                  <a:pt x="134112" y="38099"/>
                </a:lnTo>
                <a:lnTo>
                  <a:pt x="131063" y="27431"/>
                </a:lnTo>
                <a:lnTo>
                  <a:pt x="123443" y="21335"/>
                </a:lnTo>
                <a:lnTo>
                  <a:pt x="114300" y="15239"/>
                </a:lnTo>
                <a:lnTo>
                  <a:pt x="103631" y="7619"/>
                </a:lnTo>
                <a:lnTo>
                  <a:pt x="96012" y="3047"/>
                </a:lnTo>
                <a:lnTo>
                  <a:pt x="82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672827" y="7292326"/>
            <a:ext cx="144780" cy="481965"/>
          </a:xfrm>
          <a:custGeom>
            <a:avLst/>
            <a:gdLst/>
            <a:ahLst/>
            <a:cxnLst/>
            <a:rect l="l" t="t" r="r" b="b"/>
            <a:pathLst>
              <a:path w="144779" h="481965">
                <a:moveTo>
                  <a:pt x="0" y="68579"/>
                </a:moveTo>
                <a:lnTo>
                  <a:pt x="4572" y="59435"/>
                </a:lnTo>
                <a:lnTo>
                  <a:pt x="4572" y="47243"/>
                </a:lnTo>
                <a:lnTo>
                  <a:pt x="10667" y="38099"/>
                </a:lnTo>
                <a:lnTo>
                  <a:pt x="13715" y="27431"/>
                </a:lnTo>
                <a:lnTo>
                  <a:pt x="21336" y="21335"/>
                </a:lnTo>
                <a:lnTo>
                  <a:pt x="32003" y="15239"/>
                </a:lnTo>
                <a:lnTo>
                  <a:pt x="38100" y="7619"/>
                </a:lnTo>
                <a:lnTo>
                  <a:pt x="48767" y="3047"/>
                </a:lnTo>
                <a:lnTo>
                  <a:pt x="62484" y="0"/>
                </a:lnTo>
                <a:lnTo>
                  <a:pt x="82295" y="0"/>
                </a:lnTo>
                <a:lnTo>
                  <a:pt x="96012" y="3047"/>
                </a:lnTo>
                <a:lnTo>
                  <a:pt x="103631" y="7619"/>
                </a:lnTo>
                <a:lnTo>
                  <a:pt x="114300" y="15239"/>
                </a:lnTo>
                <a:lnTo>
                  <a:pt x="123443" y="21335"/>
                </a:lnTo>
                <a:lnTo>
                  <a:pt x="131063" y="27431"/>
                </a:lnTo>
                <a:lnTo>
                  <a:pt x="134112" y="38099"/>
                </a:lnTo>
                <a:lnTo>
                  <a:pt x="140207" y="47243"/>
                </a:lnTo>
                <a:lnTo>
                  <a:pt x="140207" y="59435"/>
                </a:lnTo>
                <a:lnTo>
                  <a:pt x="144779" y="68579"/>
                </a:lnTo>
                <a:lnTo>
                  <a:pt x="144779" y="409955"/>
                </a:lnTo>
                <a:lnTo>
                  <a:pt x="140207" y="419099"/>
                </a:lnTo>
                <a:lnTo>
                  <a:pt x="140207" y="432815"/>
                </a:lnTo>
                <a:lnTo>
                  <a:pt x="134112" y="443483"/>
                </a:lnTo>
                <a:lnTo>
                  <a:pt x="131063" y="451103"/>
                </a:lnTo>
                <a:lnTo>
                  <a:pt x="123443" y="460247"/>
                </a:lnTo>
                <a:lnTo>
                  <a:pt x="114300" y="466343"/>
                </a:lnTo>
                <a:lnTo>
                  <a:pt x="103631" y="470915"/>
                </a:lnTo>
                <a:lnTo>
                  <a:pt x="96012" y="478535"/>
                </a:lnTo>
                <a:lnTo>
                  <a:pt x="82295" y="478535"/>
                </a:lnTo>
                <a:lnTo>
                  <a:pt x="73151" y="481583"/>
                </a:lnTo>
                <a:lnTo>
                  <a:pt x="62484" y="478535"/>
                </a:lnTo>
                <a:lnTo>
                  <a:pt x="48767" y="478535"/>
                </a:lnTo>
                <a:lnTo>
                  <a:pt x="38100" y="470915"/>
                </a:lnTo>
                <a:lnTo>
                  <a:pt x="32003" y="466343"/>
                </a:lnTo>
                <a:lnTo>
                  <a:pt x="21336" y="460247"/>
                </a:lnTo>
                <a:lnTo>
                  <a:pt x="13715" y="451103"/>
                </a:lnTo>
                <a:lnTo>
                  <a:pt x="10667" y="443483"/>
                </a:lnTo>
                <a:lnTo>
                  <a:pt x="4572" y="432815"/>
                </a:lnTo>
                <a:lnTo>
                  <a:pt x="4572" y="419099"/>
                </a:lnTo>
                <a:lnTo>
                  <a:pt x="0" y="409955"/>
                </a:lnTo>
                <a:lnTo>
                  <a:pt x="0" y="68579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3699751" y="7394295"/>
            <a:ext cx="30861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95275" algn="l"/>
              </a:tabLst>
            </a:pPr>
            <a:r>
              <a:rPr dirty="0" sz="600" spc="5">
                <a:latin typeface="Arial"/>
                <a:cs typeface="Arial"/>
              </a:rPr>
              <a:t>M</a:t>
            </a:r>
            <a:r>
              <a:rPr dirty="0" sz="600" spc="55">
                <a:latin typeface="Arial"/>
                <a:cs typeface="Arial"/>
              </a:rPr>
              <a:t> </a:t>
            </a:r>
            <a:r>
              <a:rPr dirty="0" u="heavy" sz="6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6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713466" y="7548226"/>
            <a:ext cx="6413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x</a:t>
            </a:r>
            <a:endParaRPr sz="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689084" y="7298289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689084" y="7639667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031223" y="7685519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30" h="36829">
                <a:moveTo>
                  <a:pt x="15239" y="33528"/>
                </a:moveTo>
                <a:lnTo>
                  <a:pt x="12192" y="33528"/>
                </a:lnTo>
                <a:lnTo>
                  <a:pt x="15239" y="36575"/>
                </a:lnTo>
                <a:lnTo>
                  <a:pt x="19812" y="36575"/>
                </a:lnTo>
                <a:lnTo>
                  <a:pt x="15239" y="33528"/>
                </a:lnTo>
                <a:close/>
              </a:path>
              <a:path w="36830" h="36829">
                <a:moveTo>
                  <a:pt x="22860" y="33528"/>
                </a:moveTo>
                <a:lnTo>
                  <a:pt x="15239" y="33528"/>
                </a:lnTo>
                <a:lnTo>
                  <a:pt x="22860" y="36575"/>
                </a:lnTo>
                <a:lnTo>
                  <a:pt x="22860" y="33528"/>
                </a:lnTo>
                <a:close/>
              </a:path>
              <a:path w="36830" h="36829">
                <a:moveTo>
                  <a:pt x="27431" y="0"/>
                </a:moveTo>
                <a:lnTo>
                  <a:pt x="9143" y="0"/>
                </a:lnTo>
                <a:lnTo>
                  <a:pt x="3048" y="6096"/>
                </a:lnTo>
                <a:lnTo>
                  <a:pt x="3048" y="9143"/>
                </a:lnTo>
                <a:lnTo>
                  <a:pt x="0" y="9143"/>
                </a:lnTo>
                <a:lnTo>
                  <a:pt x="0" y="22860"/>
                </a:lnTo>
                <a:lnTo>
                  <a:pt x="3048" y="25908"/>
                </a:lnTo>
                <a:lnTo>
                  <a:pt x="6095" y="30480"/>
                </a:lnTo>
                <a:lnTo>
                  <a:pt x="6095" y="33528"/>
                </a:lnTo>
                <a:lnTo>
                  <a:pt x="30480" y="33528"/>
                </a:lnTo>
                <a:lnTo>
                  <a:pt x="33527" y="30480"/>
                </a:lnTo>
                <a:lnTo>
                  <a:pt x="33527" y="25908"/>
                </a:lnTo>
                <a:lnTo>
                  <a:pt x="36575" y="25908"/>
                </a:lnTo>
                <a:lnTo>
                  <a:pt x="36575" y="9143"/>
                </a:lnTo>
                <a:lnTo>
                  <a:pt x="33527" y="6096"/>
                </a:lnTo>
                <a:lnTo>
                  <a:pt x="33527" y="3048"/>
                </a:lnTo>
                <a:lnTo>
                  <a:pt x="30480" y="3048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727691" y="7786103"/>
            <a:ext cx="143510" cy="480059"/>
          </a:xfrm>
          <a:custGeom>
            <a:avLst/>
            <a:gdLst/>
            <a:ahLst/>
            <a:cxnLst/>
            <a:rect l="l" t="t" r="r" b="b"/>
            <a:pathLst>
              <a:path w="143510" h="480059">
                <a:moveTo>
                  <a:pt x="0" y="68580"/>
                </a:moveTo>
                <a:lnTo>
                  <a:pt x="3048" y="57912"/>
                </a:lnTo>
                <a:lnTo>
                  <a:pt x="3048" y="48768"/>
                </a:lnTo>
                <a:lnTo>
                  <a:pt x="10667" y="38100"/>
                </a:lnTo>
                <a:lnTo>
                  <a:pt x="15239" y="32004"/>
                </a:lnTo>
                <a:lnTo>
                  <a:pt x="21336" y="21336"/>
                </a:lnTo>
                <a:lnTo>
                  <a:pt x="30479" y="13716"/>
                </a:lnTo>
                <a:lnTo>
                  <a:pt x="41148" y="7620"/>
                </a:lnTo>
                <a:lnTo>
                  <a:pt x="51815" y="4572"/>
                </a:lnTo>
                <a:lnTo>
                  <a:pt x="62484" y="0"/>
                </a:lnTo>
                <a:lnTo>
                  <a:pt x="85343" y="0"/>
                </a:lnTo>
                <a:lnTo>
                  <a:pt x="96012" y="4572"/>
                </a:lnTo>
                <a:lnTo>
                  <a:pt x="106679" y="7620"/>
                </a:lnTo>
                <a:lnTo>
                  <a:pt x="112775" y="13716"/>
                </a:lnTo>
                <a:lnTo>
                  <a:pt x="121920" y="21336"/>
                </a:lnTo>
                <a:lnTo>
                  <a:pt x="129539" y="32004"/>
                </a:lnTo>
                <a:lnTo>
                  <a:pt x="137160" y="38100"/>
                </a:lnTo>
                <a:lnTo>
                  <a:pt x="140208" y="48768"/>
                </a:lnTo>
                <a:lnTo>
                  <a:pt x="143255" y="57912"/>
                </a:lnTo>
                <a:lnTo>
                  <a:pt x="143255" y="423672"/>
                </a:lnTo>
                <a:lnTo>
                  <a:pt x="140208" y="432816"/>
                </a:lnTo>
                <a:lnTo>
                  <a:pt x="137160" y="443484"/>
                </a:lnTo>
                <a:lnTo>
                  <a:pt x="129539" y="454152"/>
                </a:lnTo>
                <a:lnTo>
                  <a:pt x="121920" y="460248"/>
                </a:lnTo>
                <a:lnTo>
                  <a:pt x="112775" y="467868"/>
                </a:lnTo>
                <a:lnTo>
                  <a:pt x="106679" y="473964"/>
                </a:lnTo>
                <a:lnTo>
                  <a:pt x="85343" y="480060"/>
                </a:lnTo>
                <a:lnTo>
                  <a:pt x="62484" y="480060"/>
                </a:lnTo>
                <a:lnTo>
                  <a:pt x="21336" y="460248"/>
                </a:lnTo>
                <a:lnTo>
                  <a:pt x="10667" y="443484"/>
                </a:lnTo>
                <a:lnTo>
                  <a:pt x="3048" y="432816"/>
                </a:lnTo>
                <a:lnTo>
                  <a:pt x="3048" y="423672"/>
                </a:lnTo>
                <a:lnTo>
                  <a:pt x="0" y="413004"/>
                </a:lnTo>
                <a:lnTo>
                  <a:pt x="0" y="73152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3743947" y="7795113"/>
            <a:ext cx="99060" cy="2889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21590">
              <a:lnSpc>
                <a:spcPts val="655"/>
              </a:lnSpc>
              <a:spcBef>
                <a:spcPts val="35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marL="36830">
              <a:lnSpc>
                <a:spcPts val="655"/>
              </a:lnSpc>
            </a:pPr>
            <a:r>
              <a:rPr dirty="0" sz="600" spc="5">
                <a:latin typeface="Arial"/>
                <a:cs typeface="Arial"/>
              </a:rPr>
              <a:t>u</a:t>
            </a:r>
            <a:endParaRPr sz="6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743947" y="8040478"/>
            <a:ext cx="88900" cy="214629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 marR="5080" indent="24130">
              <a:lnSpc>
                <a:spcPct val="105000"/>
              </a:lnSpc>
              <a:spcBef>
                <a:spcPts val="70"/>
              </a:spcBef>
            </a:pPr>
            <a:r>
              <a:rPr dirty="0" sz="600">
                <a:latin typeface="Arial"/>
                <a:cs typeface="Arial"/>
              </a:rPr>
              <a:t>x  </a:t>
            </a: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592055" y="7859255"/>
            <a:ext cx="99060" cy="1057910"/>
          </a:xfrm>
          <a:custGeom>
            <a:avLst/>
            <a:gdLst/>
            <a:ahLst/>
            <a:cxnLst/>
            <a:rect l="l" t="t" r="r" b="b"/>
            <a:pathLst>
              <a:path w="99060" h="1057909">
                <a:moveTo>
                  <a:pt x="99060" y="0"/>
                </a:moveTo>
                <a:lnTo>
                  <a:pt x="0" y="3048"/>
                </a:lnTo>
                <a:lnTo>
                  <a:pt x="0" y="1057656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382755" y="7434059"/>
            <a:ext cx="198120" cy="536575"/>
          </a:xfrm>
          <a:custGeom>
            <a:avLst/>
            <a:gdLst/>
            <a:ahLst/>
            <a:cxnLst/>
            <a:rect l="l" t="t" r="r" b="b"/>
            <a:pathLst>
              <a:path w="198120" h="536575">
                <a:moveTo>
                  <a:pt x="198120" y="94487"/>
                </a:moveTo>
                <a:lnTo>
                  <a:pt x="198120" y="80771"/>
                </a:lnTo>
                <a:lnTo>
                  <a:pt x="190500" y="67055"/>
                </a:lnTo>
                <a:lnTo>
                  <a:pt x="187451" y="50291"/>
                </a:lnTo>
                <a:lnTo>
                  <a:pt x="178308" y="39623"/>
                </a:lnTo>
                <a:lnTo>
                  <a:pt x="167639" y="25907"/>
                </a:lnTo>
                <a:lnTo>
                  <a:pt x="156972" y="16763"/>
                </a:lnTo>
                <a:lnTo>
                  <a:pt x="143256" y="9143"/>
                </a:lnTo>
                <a:lnTo>
                  <a:pt x="129539" y="3047"/>
                </a:lnTo>
                <a:lnTo>
                  <a:pt x="115824" y="0"/>
                </a:lnTo>
                <a:lnTo>
                  <a:pt x="82296" y="0"/>
                </a:lnTo>
                <a:lnTo>
                  <a:pt x="68579" y="3047"/>
                </a:lnTo>
                <a:lnTo>
                  <a:pt x="51815" y="9143"/>
                </a:lnTo>
                <a:lnTo>
                  <a:pt x="41148" y="16763"/>
                </a:lnTo>
                <a:lnTo>
                  <a:pt x="27432" y="25907"/>
                </a:lnTo>
                <a:lnTo>
                  <a:pt x="16763" y="39623"/>
                </a:lnTo>
                <a:lnTo>
                  <a:pt x="10667" y="50291"/>
                </a:lnTo>
                <a:lnTo>
                  <a:pt x="3048" y="67055"/>
                </a:lnTo>
                <a:lnTo>
                  <a:pt x="0" y="80771"/>
                </a:lnTo>
                <a:lnTo>
                  <a:pt x="0" y="454151"/>
                </a:lnTo>
                <a:lnTo>
                  <a:pt x="3048" y="469391"/>
                </a:lnTo>
                <a:lnTo>
                  <a:pt x="10667" y="483107"/>
                </a:lnTo>
                <a:lnTo>
                  <a:pt x="16763" y="495299"/>
                </a:lnTo>
                <a:lnTo>
                  <a:pt x="27432" y="505967"/>
                </a:lnTo>
                <a:lnTo>
                  <a:pt x="41148" y="516635"/>
                </a:lnTo>
                <a:lnTo>
                  <a:pt x="51815" y="527303"/>
                </a:lnTo>
                <a:lnTo>
                  <a:pt x="68579" y="530351"/>
                </a:lnTo>
                <a:lnTo>
                  <a:pt x="82296" y="536447"/>
                </a:lnTo>
                <a:lnTo>
                  <a:pt x="115824" y="536447"/>
                </a:lnTo>
                <a:lnTo>
                  <a:pt x="129539" y="530351"/>
                </a:lnTo>
                <a:lnTo>
                  <a:pt x="143256" y="527303"/>
                </a:lnTo>
                <a:lnTo>
                  <a:pt x="156972" y="516635"/>
                </a:lnTo>
                <a:lnTo>
                  <a:pt x="178308" y="495299"/>
                </a:lnTo>
                <a:lnTo>
                  <a:pt x="187451" y="483107"/>
                </a:lnTo>
                <a:lnTo>
                  <a:pt x="190500" y="469391"/>
                </a:lnTo>
                <a:lnTo>
                  <a:pt x="198120" y="454151"/>
                </a:lnTo>
                <a:lnTo>
                  <a:pt x="198120" y="94487"/>
                </a:lnTo>
              </a:path>
            </a:pathLst>
          </a:custGeom>
          <a:ln w="11937">
            <a:solidFill>
              <a:srgbClr val="DDDD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382755" y="7434059"/>
            <a:ext cx="198120" cy="536575"/>
          </a:xfrm>
          <a:custGeom>
            <a:avLst/>
            <a:gdLst/>
            <a:ahLst/>
            <a:cxnLst/>
            <a:rect l="l" t="t" r="r" b="b"/>
            <a:pathLst>
              <a:path w="198120" h="536575">
                <a:moveTo>
                  <a:pt x="198120" y="94487"/>
                </a:moveTo>
                <a:lnTo>
                  <a:pt x="198120" y="80771"/>
                </a:lnTo>
                <a:lnTo>
                  <a:pt x="190500" y="67055"/>
                </a:lnTo>
                <a:lnTo>
                  <a:pt x="187451" y="50291"/>
                </a:lnTo>
                <a:lnTo>
                  <a:pt x="178308" y="39623"/>
                </a:lnTo>
                <a:lnTo>
                  <a:pt x="167639" y="25907"/>
                </a:lnTo>
                <a:lnTo>
                  <a:pt x="156972" y="16763"/>
                </a:lnTo>
                <a:lnTo>
                  <a:pt x="143256" y="9143"/>
                </a:lnTo>
                <a:lnTo>
                  <a:pt x="129539" y="3047"/>
                </a:lnTo>
                <a:lnTo>
                  <a:pt x="115824" y="0"/>
                </a:lnTo>
                <a:lnTo>
                  <a:pt x="82296" y="0"/>
                </a:lnTo>
                <a:lnTo>
                  <a:pt x="68579" y="3047"/>
                </a:lnTo>
                <a:lnTo>
                  <a:pt x="51815" y="9143"/>
                </a:lnTo>
                <a:lnTo>
                  <a:pt x="41148" y="16763"/>
                </a:lnTo>
                <a:lnTo>
                  <a:pt x="27432" y="25907"/>
                </a:lnTo>
                <a:lnTo>
                  <a:pt x="16763" y="39623"/>
                </a:lnTo>
                <a:lnTo>
                  <a:pt x="10667" y="50291"/>
                </a:lnTo>
                <a:lnTo>
                  <a:pt x="3048" y="67055"/>
                </a:lnTo>
                <a:lnTo>
                  <a:pt x="0" y="80771"/>
                </a:lnTo>
                <a:lnTo>
                  <a:pt x="0" y="454151"/>
                </a:lnTo>
                <a:lnTo>
                  <a:pt x="3048" y="469391"/>
                </a:lnTo>
                <a:lnTo>
                  <a:pt x="10667" y="483107"/>
                </a:lnTo>
                <a:lnTo>
                  <a:pt x="16763" y="495299"/>
                </a:lnTo>
                <a:lnTo>
                  <a:pt x="27432" y="505967"/>
                </a:lnTo>
                <a:lnTo>
                  <a:pt x="41148" y="516635"/>
                </a:lnTo>
                <a:lnTo>
                  <a:pt x="51815" y="527303"/>
                </a:lnTo>
                <a:lnTo>
                  <a:pt x="68579" y="530351"/>
                </a:lnTo>
                <a:lnTo>
                  <a:pt x="82296" y="536447"/>
                </a:lnTo>
                <a:lnTo>
                  <a:pt x="115824" y="536447"/>
                </a:lnTo>
                <a:lnTo>
                  <a:pt x="129539" y="530351"/>
                </a:lnTo>
                <a:lnTo>
                  <a:pt x="143256" y="527303"/>
                </a:lnTo>
                <a:lnTo>
                  <a:pt x="156972" y="516635"/>
                </a:lnTo>
                <a:lnTo>
                  <a:pt x="178308" y="495299"/>
                </a:lnTo>
                <a:lnTo>
                  <a:pt x="187451" y="483107"/>
                </a:lnTo>
                <a:lnTo>
                  <a:pt x="190500" y="469391"/>
                </a:lnTo>
                <a:lnTo>
                  <a:pt x="198120" y="454151"/>
                </a:lnTo>
                <a:lnTo>
                  <a:pt x="198120" y="97535"/>
                </a:lnTo>
              </a:path>
            </a:pathLst>
          </a:custGeom>
          <a:ln w="11937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268455" y="7644371"/>
            <a:ext cx="62865" cy="1905"/>
          </a:xfrm>
          <a:custGeom>
            <a:avLst/>
            <a:gdLst/>
            <a:ahLst/>
            <a:cxnLst/>
            <a:rect l="l" t="t" r="r" b="b"/>
            <a:pathLst>
              <a:path w="62864" h="1904">
                <a:moveTo>
                  <a:pt x="-11937" y="762"/>
                </a:moveTo>
                <a:lnTo>
                  <a:pt x="74421" y="762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045944" y="7530833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552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5181079" y="7580223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4</a:t>
            </a:r>
            <a:endParaRPr sz="60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4130027" y="8080235"/>
            <a:ext cx="281940" cy="601980"/>
          </a:xfrm>
          <a:custGeom>
            <a:avLst/>
            <a:gdLst/>
            <a:ahLst/>
            <a:cxnLst/>
            <a:rect l="l" t="t" r="r" b="b"/>
            <a:pathLst>
              <a:path w="281939" h="601979">
                <a:moveTo>
                  <a:pt x="140207" y="601979"/>
                </a:moveTo>
                <a:lnTo>
                  <a:pt x="187451" y="586739"/>
                </a:lnTo>
                <a:lnTo>
                  <a:pt x="225551" y="545591"/>
                </a:lnTo>
                <a:lnTo>
                  <a:pt x="256031" y="480059"/>
                </a:lnTo>
                <a:lnTo>
                  <a:pt x="269748" y="438911"/>
                </a:lnTo>
                <a:lnTo>
                  <a:pt x="281939" y="350519"/>
                </a:lnTo>
                <a:lnTo>
                  <a:pt x="281939" y="251459"/>
                </a:lnTo>
                <a:lnTo>
                  <a:pt x="269748" y="163067"/>
                </a:lnTo>
                <a:lnTo>
                  <a:pt x="256031" y="121919"/>
                </a:lnTo>
                <a:lnTo>
                  <a:pt x="225551" y="57911"/>
                </a:lnTo>
                <a:lnTo>
                  <a:pt x="187451" y="16763"/>
                </a:lnTo>
                <a:lnTo>
                  <a:pt x="143255" y="0"/>
                </a:lnTo>
                <a:lnTo>
                  <a:pt x="120395" y="3047"/>
                </a:lnTo>
                <a:lnTo>
                  <a:pt x="79248" y="33527"/>
                </a:lnTo>
                <a:lnTo>
                  <a:pt x="41148" y="88391"/>
                </a:lnTo>
                <a:lnTo>
                  <a:pt x="16763" y="163067"/>
                </a:lnTo>
                <a:lnTo>
                  <a:pt x="6095" y="207263"/>
                </a:lnTo>
                <a:lnTo>
                  <a:pt x="3048" y="251459"/>
                </a:lnTo>
                <a:lnTo>
                  <a:pt x="0" y="300227"/>
                </a:lnTo>
                <a:lnTo>
                  <a:pt x="3048" y="350519"/>
                </a:lnTo>
                <a:lnTo>
                  <a:pt x="6095" y="394715"/>
                </a:lnTo>
                <a:lnTo>
                  <a:pt x="16763" y="438911"/>
                </a:lnTo>
                <a:lnTo>
                  <a:pt x="27431" y="480059"/>
                </a:lnTo>
                <a:lnTo>
                  <a:pt x="57912" y="545591"/>
                </a:lnTo>
                <a:lnTo>
                  <a:pt x="99060" y="586739"/>
                </a:lnTo>
                <a:lnTo>
                  <a:pt x="143255" y="601979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471403" y="8333219"/>
            <a:ext cx="52069" cy="94615"/>
          </a:xfrm>
          <a:custGeom>
            <a:avLst/>
            <a:gdLst/>
            <a:ahLst/>
            <a:cxnLst/>
            <a:rect l="l" t="t" r="r" b="b"/>
            <a:pathLst>
              <a:path w="52070" h="94615">
                <a:moveTo>
                  <a:pt x="51815" y="94487"/>
                </a:moveTo>
                <a:lnTo>
                  <a:pt x="0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2870695" y="7798155"/>
            <a:ext cx="381000" cy="1949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8890">
              <a:lnSpc>
                <a:spcPts val="66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10">
                <a:latin typeface="Arial"/>
                <a:cs typeface="Arial"/>
              </a:rPr>
              <a:t>n</a:t>
            </a:r>
            <a:r>
              <a:rPr dirty="0" sz="600" spc="-20">
                <a:latin typeface="Arial"/>
                <a:cs typeface="Arial"/>
              </a:rPr>
              <a:t>s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>
                <a:latin typeface="Arial"/>
                <a:cs typeface="Arial"/>
              </a:rPr>
              <a:t>r</a:t>
            </a:r>
            <a:r>
              <a:rPr dirty="0" sz="600">
                <a:latin typeface="Arial"/>
                <a:cs typeface="Arial"/>
              </a:rPr>
              <a:t>u</a:t>
            </a:r>
            <a:r>
              <a:rPr dirty="0" sz="600" spc="5">
                <a:latin typeface="Arial"/>
                <a:cs typeface="Arial"/>
              </a:rPr>
              <a:t>c</a:t>
            </a:r>
            <a:r>
              <a:rPr dirty="0" sz="600" spc="-30">
                <a:latin typeface="Arial"/>
                <a:cs typeface="Arial"/>
              </a:rPr>
              <a:t>t</a:t>
            </a:r>
            <a:r>
              <a:rPr dirty="0" sz="600" spc="5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 spc="5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  <a:p>
            <a:pPr algn="r" marR="5080">
              <a:lnSpc>
                <a:spcPts val="660"/>
              </a:lnSpc>
            </a:pPr>
            <a:r>
              <a:rPr dirty="0" sz="600" spc="-15">
                <a:latin typeface="Arial"/>
                <a:cs typeface="Arial"/>
              </a:rPr>
              <a:t>[</a:t>
            </a:r>
            <a:r>
              <a:rPr dirty="0" sz="600" spc="10">
                <a:latin typeface="Arial"/>
                <a:cs typeface="Arial"/>
              </a:rPr>
              <a:t>1</a:t>
            </a:r>
            <a:r>
              <a:rPr dirty="0" sz="600" spc="-10">
                <a:latin typeface="Arial"/>
                <a:cs typeface="Arial"/>
              </a:rPr>
              <a:t>5</a:t>
            </a:r>
            <a:r>
              <a:rPr dirty="0" sz="600" spc="5">
                <a:latin typeface="Arial"/>
                <a:cs typeface="Arial"/>
              </a:rPr>
              <a:t>–</a:t>
            </a:r>
            <a:r>
              <a:rPr dirty="0" sz="600" spc="-6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0</a:t>
            </a:r>
            <a:r>
              <a:rPr dirty="0" sz="600">
                <a:latin typeface="Arial"/>
                <a:cs typeface="Arial"/>
              </a:rPr>
              <a:t>]</a:t>
            </a:r>
            <a:endParaRPr sz="6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149315" y="8275169"/>
            <a:ext cx="248285" cy="2114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4925">
              <a:lnSpc>
                <a:spcPct val="101699"/>
              </a:lnSpc>
              <a:spcBef>
                <a:spcPts val="95"/>
              </a:spcBef>
            </a:pPr>
            <a:r>
              <a:rPr dirty="0" sz="600">
                <a:latin typeface="Arial"/>
                <a:cs typeface="Arial"/>
              </a:rPr>
              <a:t>Sign  </a:t>
            </a: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20">
                <a:latin typeface="Arial"/>
                <a:cs typeface="Arial"/>
              </a:rPr>
              <a:t>x</a:t>
            </a:r>
            <a:r>
              <a:rPr dirty="0" sz="600" spc="10">
                <a:latin typeface="Arial"/>
                <a:cs typeface="Arial"/>
              </a:rPr>
              <a:t>t</a:t>
            </a:r>
            <a:r>
              <a:rPr dirty="0" sz="600" spc="-25">
                <a:latin typeface="Arial"/>
                <a:cs typeface="Arial"/>
              </a:rPr>
              <a:t>end</a:t>
            </a:r>
            <a:endParaRPr sz="6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444976" y="8217261"/>
            <a:ext cx="11430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10">
                <a:latin typeface="Arial"/>
                <a:cs typeface="Arial"/>
              </a:rPr>
              <a:t>32</a:t>
            </a:r>
            <a:endParaRPr sz="60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4568939" y="7758671"/>
            <a:ext cx="767080" cy="615950"/>
          </a:xfrm>
          <a:custGeom>
            <a:avLst/>
            <a:gdLst/>
            <a:ahLst/>
            <a:cxnLst/>
            <a:rect l="l" t="t" r="r" b="b"/>
            <a:pathLst>
              <a:path w="767079" h="615950">
                <a:moveTo>
                  <a:pt x="0" y="615696"/>
                </a:moveTo>
                <a:lnTo>
                  <a:pt x="3048" y="245364"/>
                </a:lnTo>
                <a:lnTo>
                  <a:pt x="336803" y="245364"/>
                </a:lnTo>
                <a:lnTo>
                  <a:pt x="336803" y="0"/>
                </a:lnTo>
                <a:lnTo>
                  <a:pt x="766572" y="0"/>
                </a:lnTo>
              </a:path>
            </a:pathLst>
          </a:custGeom>
          <a:ln w="23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904219" y="7869923"/>
            <a:ext cx="441959" cy="508000"/>
          </a:xfrm>
          <a:custGeom>
            <a:avLst/>
            <a:gdLst/>
            <a:ahLst/>
            <a:cxnLst/>
            <a:rect l="l" t="t" r="r" b="b"/>
            <a:pathLst>
              <a:path w="441960" h="508000">
                <a:moveTo>
                  <a:pt x="441960" y="0"/>
                </a:moveTo>
                <a:lnTo>
                  <a:pt x="385572" y="3048"/>
                </a:lnTo>
                <a:lnTo>
                  <a:pt x="385572" y="507492"/>
                </a:lnTo>
                <a:lnTo>
                  <a:pt x="0" y="507492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424159" y="8374367"/>
            <a:ext cx="186055" cy="3175"/>
          </a:xfrm>
          <a:custGeom>
            <a:avLst/>
            <a:gdLst/>
            <a:ahLst/>
            <a:cxnLst/>
            <a:rect l="l" t="t" r="r" b="b"/>
            <a:pathLst>
              <a:path w="186054" h="3175">
                <a:moveTo>
                  <a:pt x="-23876" y="1524"/>
                </a:moveTo>
                <a:lnTo>
                  <a:pt x="209804" y="1524"/>
                </a:lnTo>
              </a:path>
            </a:pathLst>
          </a:custGeom>
          <a:ln w="508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476743" y="7525499"/>
            <a:ext cx="3679190" cy="1233170"/>
          </a:xfrm>
          <a:custGeom>
            <a:avLst/>
            <a:gdLst/>
            <a:ahLst/>
            <a:cxnLst/>
            <a:rect l="l" t="t" r="r" b="b"/>
            <a:pathLst>
              <a:path w="3679190" h="1233170">
                <a:moveTo>
                  <a:pt x="3678936" y="0"/>
                </a:moveTo>
                <a:lnTo>
                  <a:pt x="3678936" y="1232916"/>
                </a:lnTo>
                <a:lnTo>
                  <a:pt x="0" y="1232916"/>
                </a:lnTo>
                <a:lnTo>
                  <a:pt x="0" y="118872"/>
                </a:lnTo>
                <a:lnTo>
                  <a:pt x="108204" y="118872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980675" y="8334743"/>
            <a:ext cx="53340" cy="94615"/>
          </a:xfrm>
          <a:custGeom>
            <a:avLst/>
            <a:gdLst/>
            <a:ahLst/>
            <a:cxnLst/>
            <a:rect l="l" t="t" r="r" b="b"/>
            <a:pathLst>
              <a:path w="53339" h="94615">
                <a:moveTo>
                  <a:pt x="53339" y="94487"/>
                </a:moveTo>
                <a:lnTo>
                  <a:pt x="0" y="0"/>
                </a:lnTo>
              </a:path>
            </a:pathLst>
          </a:custGeom>
          <a:ln w="11937">
            <a:solidFill>
              <a:srgbClr val="DDDD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3952735" y="8217255"/>
            <a:ext cx="10477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25">
                <a:latin typeface="Arial"/>
                <a:cs typeface="Arial"/>
              </a:rPr>
              <a:t>16</a:t>
            </a:r>
            <a:endParaRPr sz="600">
              <a:latin typeface="Arial"/>
              <a:cs typeface="Arial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1243571" y="6783311"/>
            <a:ext cx="4130040" cy="155575"/>
          </a:xfrm>
          <a:custGeom>
            <a:avLst/>
            <a:gdLst/>
            <a:ahLst/>
            <a:cxnLst/>
            <a:rect l="l" t="t" r="r" b="b"/>
            <a:pathLst>
              <a:path w="4130040" h="155575">
                <a:moveTo>
                  <a:pt x="4130040" y="155447"/>
                </a:moveTo>
                <a:lnTo>
                  <a:pt x="3973068" y="155447"/>
                </a:lnTo>
                <a:lnTo>
                  <a:pt x="3973068" y="0"/>
                </a:lnTo>
                <a:lnTo>
                  <a:pt x="0" y="0"/>
                </a:lnTo>
                <a:lnTo>
                  <a:pt x="0" y="131063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243571" y="7252703"/>
            <a:ext cx="5706110" cy="1658620"/>
          </a:xfrm>
          <a:custGeom>
            <a:avLst/>
            <a:gdLst/>
            <a:ahLst/>
            <a:cxnLst/>
            <a:rect l="l" t="t" r="r" b="b"/>
            <a:pathLst>
              <a:path w="5706109" h="1658620">
                <a:moveTo>
                  <a:pt x="5583936" y="126492"/>
                </a:moveTo>
                <a:lnTo>
                  <a:pt x="5705856" y="126492"/>
                </a:lnTo>
                <a:lnTo>
                  <a:pt x="5705856" y="1658112"/>
                </a:lnTo>
                <a:lnTo>
                  <a:pt x="0" y="1658112"/>
                </a:lnTo>
                <a:lnTo>
                  <a:pt x="0" y="0"/>
                </a:lnTo>
                <a:lnTo>
                  <a:pt x="57912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662415" y="6925309"/>
            <a:ext cx="567055" cy="882650"/>
          </a:xfrm>
          <a:custGeom>
            <a:avLst/>
            <a:gdLst/>
            <a:ahLst/>
            <a:cxnLst/>
            <a:rect l="l" t="t" r="r" b="b"/>
            <a:pathLst>
              <a:path w="567055" h="882650">
                <a:moveTo>
                  <a:pt x="0" y="882650"/>
                </a:moveTo>
                <a:lnTo>
                  <a:pt x="566926" y="882650"/>
                </a:lnTo>
                <a:lnTo>
                  <a:pt x="566926" y="0"/>
                </a:lnTo>
                <a:lnTo>
                  <a:pt x="0" y="0"/>
                </a:lnTo>
                <a:lnTo>
                  <a:pt x="0" y="8826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662415" y="6925043"/>
            <a:ext cx="568960" cy="885825"/>
          </a:xfrm>
          <a:custGeom>
            <a:avLst/>
            <a:gdLst/>
            <a:ahLst/>
            <a:cxnLst/>
            <a:rect l="l" t="t" r="r" b="b"/>
            <a:pathLst>
              <a:path w="568960" h="885825">
                <a:moveTo>
                  <a:pt x="565403" y="882395"/>
                </a:moveTo>
                <a:lnTo>
                  <a:pt x="568451" y="0"/>
                </a:lnTo>
                <a:lnTo>
                  <a:pt x="0" y="0"/>
                </a:lnTo>
                <a:lnTo>
                  <a:pt x="0" y="885444"/>
                </a:lnTo>
                <a:lnTo>
                  <a:pt x="568451" y="885444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2855441" y="6927951"/>
            <a:ext cx="376555" cy="420370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94615" marR="5080" indent="-82550">
              <a:lnSpc>
                <a:spcPts val="600"/>
              </a:lnSpc>
              <a:spcBef>
                <a:spcPts val="229"/>
              </a:spcBef>
            </a:pPr>
            <a:r>
              <a:rPr dirty="0" sz="600" spc="-15">
                <a:latin typeface="Arial"/>
                <a:cs typeface="Arial"/>
              </a:rPr>
              <a:t>In</a:t>
            </a:r>
            <a:r>
              <a:rPr dirty="0" sz="600" spc="-5">
                <a:latin typeface="Arial"/>
                <a:cs typeface="Arial"/>
              </a:rPr>
              <a:t>st</a:t>
            </a:r>
            <a:r>
              <a:rPr dirty="0" sz="600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 spc="5">
                <a:latin typeface="Arial"/>
                <a:cs typeface="Arial"/>
              </a:rPr>
              <a:t>c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-30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>
                <a:latin typeface="Arial"/>
                <a:cs typeface="Arial"/>
              </a:rPr>
              <a:t>n  </a:t>
            </a:r>
            <a:r>
              <a:rPr dirty="0" sz="600" spc="-10">
                <a:latin typeface="Arial"/>
                <a:cs typeface="Arial"/>
              </a:rPr>
              <a:t>[25–</a:t>
            </a:r>
            <a:r>
              <a:rPr dirty="0" sz="600" spc="-10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21]</a:t>
            </a:r>
            <a:endParaRPr sz="600">
              <a:latin typeface="Arial"/>
              <a:cs typeface="Arial"/>
            </a:endParaRPr>
          </a:p>
          <a:p>
            <a:pPr marL="94615" marR="5080" indent="-82550">
              <a:lnSpc>
                <a:spcPts val="590"/>
              </a:lnSpc>
              <a:spcBef>
                <a:spcPts val="595"/>
              </a:spcBef>
            </a:pPr>
            <a:r>
              <a:rPr dirty="0" sz="600" spc="-15">
                <a:latin typeface="Arial"/>
                <a:cs typeface="Arial"/>
              </a:rPr>
              <a:t>In</a:t>
            </a:r>
            <a:r>
              <a:rPr dirty="0" sz="600" spc="-5">
                <a:latin typeface="Arial"/>
                <a:cs typeface="Arial"/>
              </a:rPr>
              <a:t>st</a:t>
            </a:r>
            <a:r>
              <a:rPr dirty="0" sz="600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 spc="5">
                <a:latin typeface="Arial"/>
                <a:cs typeface="Arial"/>
              </a:rPr>
              <a:t>c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-30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>
                <a:latin typeface="Arial"/>
                <a:cs typeface="Arial"/>
              </a:rPr>
              <a:t>n  </a:t>
            </a:r>
            <a:r>
              <a:rPr dirty="0" sz="600" spc="-10">
                <a:latin typeface="Arial"/>
                <a:cs typeface="Arial"/>
              </a:rPr>
              <a:t>[20–</a:t>
            </a:r>
            <a:r>
              <a:rPr dirty="0" sz="600" spc="-10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16]</a:t>
            </a:r>
            <a:endParaRPr sz="600">
              <a:latin typeface="Arial"/>
              <a:cs typeface="Arial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908291" y="6612623"/>
            <a:ext cx="74930" cy="302260"/>
          </a:xfrm>
          <a:custGeom>
            <a:avLst/>
            <a:gdLst/>
            <a:ahLst/>
            <a:cxnLst/>
            <a:rect l="l" t="t" r="r" b="b"/>
            <a:pathLst>
              <a:path w="74930" h="302259">
                <a:moveTo>
                  <a:pt x="74675" y="301752"/>
                </a:moveTo>
                <a:lnTo>
                  <a:pt x="0" y="301752"/>
                </a:ln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2701532" y="7380582"/>
            <a:ext cx="530225" cy="3149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10795">
              <a:lnSpc>
                <a:spcPts val="655"/>
              </a:lnSpc>
              <a:spcBef>
                <a:spcPts val="110"/>
              </a:spcBef>
            </a:pPr>
            <a:r>
              <a:rPr dirty="0" sz="600" spc="-15">
                <a:latin typeface="Arial"/>
                <a:cs typeface="Arial"/>
              </a:rPr>
              <a:t>In</a:t>
            </a:r>
            <a:r>
              <a:rPr dirty="0" sz="600" spc="-5">
                <a:latin typeface="Arial"/>
                <a:cs typeface="Arial"/>
              </a:rPr>
              <a:t>st</a:t>
            </a:r>
            <a:r>
              <a:rPr dirty="0" sz="600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 spc="5">
                <a:latin typeface="Arial"/>
                <a:cs typeface="Arial"/>
              </a:rPr>
              <a:t>c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-30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 spc="5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  <a:p>
            <a:pPr algn="r" marR="5080">
              <a:lnSpc>
                <a:spcPts val="655"/>
              </a:lnSpc>
            </a:pPr>
            <a:r>
              <a:rPr dirty="0" sz="600" spc="-15">
                <a:latin typeface="Arial"/>
                <a:cs typeface="Arial"/>
              </a:rPr>
              <a:t>[1</a:t>
            </a:r>
            <a:r>
              <a:rPr dirty="0" sz="600" spc="-25">
                <a:latin typeface="Arial"/>
                <a:cs typeface="Arial"/>
              </a:rPr>
              <a:t>5</a:t>
            </a:r>
            <a:r>
              <a:rPr dirty="0" sz="600" spc="5">
                <a:latin typeface="Arial"/>
                <a:cs typeface="Arial"/>
              </a:rPr>
              <a:t>–</a:t>
            </a:r>
            <a:r>
              <a:rPr dirty="0" sz="600" spc="-5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0</a:t>
            </a:r>
            <a:r>
              <a:rPr dirty="0" sz="600">
                <a:latin typeface="Arial"/>
                <a:cs typeface="Arial"/>
              </a:rPr>
              <a:t>]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600" spc="-5">
                <a:latin typeface="Arial"/>
                <a:cs typeface="Arial"/>
              </a:rPr>
              <a:t>Instruction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751821" y="7667094"/>
            <a:ext cx="28130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register</a:t>
            </a:r>
            <a:endParaRPr sz="6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495024" y="7717390"/>
            <a:ext cx="6413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x</a:t>
            </a:r>
            <a:endParaRPr sz="6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376658" y="7473550"/>
            <a:ext cx="220345" cy="212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20"/>
              </a:spcBef>
            </a:pPr>
            <a:r>
              <a:rPr dirty="0" baseline="-9259" sz="900" spc="7">
                <a:latin typeface="Arial"/>
                <a:cs typeface="Arial"/>
              </a:rPr>
              <a:t>1</a:t>
            </a:r>
            <a:r>
              <a:rPr dirty="0" baseline="-9259" sz="900" spc="97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402058" y="7811880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3</a:t>
            </a:r>
            <a:endParaRPr sz="6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402058" y="7642711"/>
            <a:ext cx="161925" cy="17653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05410">
              <a:lnSpc>
                <a:spcPts val="59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u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590"/>
              </a:lnSpc>
            </a:pP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6242291" y="7237463"/>
            <a:ext cx="74930" cy="1905"/>
          </a:xfrm>
          <a:custGeom>
            <a:avLst/>
            <a:gdLst/>
            <a:ahLst/>
            <a:cxnLst/>
            <a:rect l="l" t="t" r="r" b="b"/>
            <a:pathLst>
              <a:path w="74929" h="1904">
                <a:moveTo>
                  <a:pt x="-5969" y="761"/>
                </a:moveTo>
                <a:lnTo>
                  <a:pt x="80645" y="761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596115" y="7560550"/>
            <a:ext cx="134620" cy="3175"/>
          </a:xfrm>
          <a:custGeom>
            <a:avLst/>
            <a:gdLst/>
            <a:ahLst/>
            <a:cxnLst/>
            <a:rect l="l" t="t" r="r" b="b"/>
            <a:pathLst>
              <a:path w="134620" h="3175">
                <a:moveTo>
                  <a:pt x="-23875" y="1524"/>
                </a:moveTo>
                <a:lnTo>
                  <a:pt x="157987" y="1524"/>
                </a:lnTo>
              </a:path>
            </a:pathLst>
          </a:custGeom>
          <a:ln w="508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5420855" y="6870179"/>
            <a:ext cx="143510" cy="480059"/>
          </a:xfrm>
          <a:custGeom>
            <a:avLst/>
            <a:gdLst/>
            <a:ahLst/>
            <a:cxnLst/>
            <a:rect l="l" t="t" r="r" b="b"/>
            <a:pathLst>
              <a:path w="143510" h="480059">
                <a:moveTo>
                  <a:pt x="85344" y="0"/>
                </a:moveTo>
                <a:lnTo>
                  <a:pt x="62484" y="0"/>
                </a:lnTo>
                <a:lnTo>
                  <a:pt x="41148" y="6095"/>
                </a:lnTo>
                <a:lnTo>
                  <a:pt x="30479" y="13715"/>
                </a:lnTo>
                <a:lnTo>
                  <a:pt x="24384" y="21335"/>
                </a:lnTo>
                <a:lnTo>
                  <a:pt x="18287" y="27431"/>
                </a:lnTo>
                <a:lnTo>
                  <a:pt x="10667" y="38099"/>
                </a:lnTo>
                <a:lnTo>
                  <a:pt x="7620" y="47243"/>
                </a:lnTo>
                <a:lnTo>
                  <a:pt x="3048" y="57911"/>
                </a:lnTo>
                <a:lnTo>
                  <a:pt x="0" y="68579"/>
                </a:lnTo>
                <a:lnTo>
                  <a:pt x="3048" y="71627"/>
                </a:lnTo>
                <a:lnTo>
                  <a:pt x="3048" y="420623"/>
                </a:lnTo>
                <a:lnTo>
                  <a:pt x="7620" y="431291"/>
                </a:lnTo>
                <a:lnTo>
                  <a:pt x="10667" y="441959"/>
                </a:lnTo>
                <a:lnTo>
                  <a:pt x="18287" y="452627"/>
                </a:lnTo>
                <a:lnTo>
                  <a:pt x="30479" y="464819"/>
                </a:lnTo>
                <a:lnTo>
                  <a:pt x="41148" y="472439"/>
                </a:lnTo>
                <a:lnTo>
                  <a:pt x="51815" y="475487"/>
                </a:lnTo>
                <a:lnTo>
                  <a:pt x="62484" y="480059"/>
                </a:lnTo>
                <a:lnTo>
                  <a:pt x="85344" y="480059"/>
                </a:lnTo>
                <a:lnTo>
                  <a:pt x="94487" y="475487"/>
                </a:lnTo>
                <a:lnTo>
                  <a:pt x="106679" y="472439"/>
                </a:lnTo>
                <a:lnTo>
                  <a:pt x="115824" y="464819"/>
                </a:lnTo>
                <a:lnTo>
                  <a:pt x="123444" y="458723"/>
                </a:lnTo>
                <a:lnTo>
                  <a:pt x="129539" y="452627"/>
                </a:lnTo>
                <a:lnTo>
                  <a:pt x="135636" y="441959"/>
                </a:lnTo>
                <a:lnTo>
                  <a:pt x="138684" y="431291"/>
                </a:lnTo>
                <a:lnTo>
                  <a:pt x="143256" y="420623"/>
                </a:lnTo>
                <a:lnTo>
                  <a:pt x="143256" y="57911"/>
                </a:lnTo>
                <a:lnTo>
                  <a:pt x="138684" y="47243"/>
                </a:lnTo>
                <a:lnTo>
                  <a:pt x="135636" y="38099"/>
                </a:lnTo>
                <a:lnTo>
                  <a:pt x="129539" y="27431"/>
                </a:lnTo>
                <a:lnTo>
                  <a:pt x="115824" y="13715"/>
                </a:lnTo>
                <a:lnTo>
                  <a:pt x="106679" y="6095"/>
                </a:lnTo>
                <a:lnTo>
                  <a:pt x="94487" y="3047"/>
                </a:lnTo>
                <a:lnTo>
                  <a:pt x="853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5420855" y="6870179"/>
            <a:ext cx="143510" cy="480059"/>
          </a:xfrm>
          <a:custGeom>
            <a:avLst/>
            <a:gdLst/>
            <a:ahLst/>
            <a:cxnLst/>
            <a:rect l="l" t="t" r="r" b="b"/>
            <a:pathLst>
              <a:path w="143510" h="480059">
                <a:moveTo>
                  <a:pt x="0" y="68579"/>
                </a:moveTo>
                <a:lnTo>
                  <a:pt x="3048" y="57911"/>
                </a:lnTo>
                <a:lnTo>
                  <a:pt x="7620" y="47243"/>
                </a:lnTo>
                <a:lnTo>
                  <a:pt x="10667" y="38099"/>
                </a:lnTo>
                <a:lnTo>
                  <a:pt x="18287" y="27431"/>
                </a:lnTo>
                <a:lnTo>
                  <a:pt x="24384" y="21335"/>
                </a:lnTo>
                <a:lnTo>
                  <a:pt x="30479" y="13715"/>
                </a:lnTo>
                <a:lnTo>
                  <a:pt x="41148" y="6095"/>
                </a:lnTo>
                <a:lnTo>
                  <a:pt x="62484" y="0"/>
                </a:lnTo>
                <a:lnTo>
                  <a:pt x="85344" y="0"/>
                </a:lnTo>
                <a:lnTo>
                  <a:pt x="94487" y="3047"/>
                </a:lnTo>
                <a:lnTo>
                  <a:pt x="106679" y="6095"/>
                </a:lnTo>
                <a:lnTo>
                  <a:pt x="115824" y="13715"/>
                </a:lnTo>
                <a:lnTo>
                  <a:pt x="129539" y="27431"/>
                </a:lnTo>
                <a:lnTo>
                  <a:pt x="135636" y="38099"/>
                </a:lnTo>
                <a:lnTo>
                  <a:pt x="138684" y="47243"/>
                </a:lnTo>
                <a:lnTo>
                  <a:pt x="143256" y="57911"/>
                </a:lnTo>
                <a:lnTo>
                  <a:pt x="143256" y="420623"/>
                </a:lnTo>
                <a:lnTo>
                  <a:pt x="138684" y="431291"/>
                </a:lnTo>
                <a:lnTo>
                  <a:pt x="135636" y="441959"/>
                </a:lnTo>
                <a:lnTo>
                  <a:pt x="129539" y="452627"/>
                </a:lnTo>
                <a:lnTo>
                  <a:pt x="123444" y="458723"/>
                </a:lnTo>
                <a:lnTo>
                  <a:pt x="115824" y="464819"/>
                </a:lnTo>
                <a:lnTo>
                  <a:pt x="106679" y="472439"/>
                </a:lnTo>
                <a:lnTo>
                  <a:pt x="94487" y="475487"/>
                </a:lnTo>
                <a:lnTo>
                  <a:pt x="85344" y="480059"/>
                </a:lnTo>
                <a:lnTo>
                  <a:pt x="62484" y="480059"/>
                </a:lnTo>
                <a:lnTo>
                  <a:pt x="51815" y="475487"/>
                </a:lnTo>
                <a:lnTo>
                  <a:pt x="41148" y="472439"/>
                </a:lnTo>
                <a:lnTo>
                  <a:pt x="30479" y="464819"/>
                </a:lnTo>
                <a:lnTo>
                  <a:pt x="18287" y="452627"/>
                </a:lnTo>
                <a:lnTo>
                  <a:pt x="10667" y="441959"/>
                </a:lnTo>
                <a:lnTo>
                  <a:pt x="7620" y="431291"/>
                </a:lnTo>
                <a:lnTo>
                  <a:pt x="3048" y="420623"/>
                </a:lnTo>
                <a:lnTo>
                  <a:pt x="3048" y="71627"/>
                </a:lnTo>
                <a:lnTo>
                  <a:pt x="0" y="68579"/>
                </a:lnTo>
                <a:lnTo>
                  <a:pt x="3048" y="57911"/>
                </a:lnTo>
                <a:lnTo>
                  <a:pt x="7620" y="47243"/>
                </a:lnTo>
                <a:lnTo>
                  <a:pt x="10667" y="38099"/>
                </a:lnTo>
                <a:lnTo>
                  <a:pt x="18287" y="27431"/>
                </a:lnTo>
                <a:lnTo>
                  <a:pt x="24384" y="21335"/>
                </a:lnTo>
                <a:lnTo>
                  <a:pt x="30479" y="13715"/>
                </a:lnTo>
                <a:lnTo>
                  <a:pt x="41148" y="6095"/>
                </a:lnTo>
                <a:lnTo>
                  <a:pt x="62484" y="0"/>
                </a:lnTo>
                <a:lnTo>
                  <a:pt x="85344" y="0"/>
                </a:lnTo>
                <a:lnTo>
                  <a:pt x="94487" y="3047"/>
                </a:lnTo>
                <a:lnTo>
                  <a:pt x="106679" y="6095"/>
                </a:lnTo>
                <a:lnTo>
                  <a:pt x="115824" y="13715"/>
                </a:lnTo>
                <a:lnTo>
                  <a:pt x="129539" y="27431"/>
                </a:lnTo>
                <a:lnTo>
                  <a:pt x="135636" y="38099"/>
                </a:lnTo>
                <a:lnTo>
                  <a:pt x="138684" y="47243"/>
                </a:lnTo>
                <a:lnTo>
                  <a:pt x="143256" y="57911"/>
                </a:lnTo>
                <a:lnTo>
                  <a:pt x="143256" y="420623"/>
                </a:lnTo>
                <a:lnTo>
                  <a:pt x="138684" y="431291"/>
                </a:lnTo>
                <a:lnTo>
                  <a:pt x="135636" y="441959"/>
                </a:lnTo>
                <a:lnTo>
                  <a:pt x="129539" y="452627"/>
                </a:lnTo>
                <a:lnTo>
                  <a:pt x="123444" y="458723"/>
                </a:lnTo>
                <a:lnTo>
                  <a:pt x="115824" y="464819"/>
                </a:lnTo>
                <a:lnTo>
                  <a:pt x="106679" y="472439"/>
                </a:lnTo>
                <a:lnTo>
                  <a:pt x="94487" y="475487"/>
                </a:lnTo>
                <a:lnTo>
                  <a:pt x="85344" y="480059"/>
                </a:lnTo>
                <a:lnTo>
                  <a:pt x="62484" y="480059"/>
                </a:lnTo>
                <a:lnTo>
                  <a:pt x="51815" y="475487"/>
                </a:lnTo>
                <a:lnTo>
                  <a:pt x="41148" y="472439"/>
                </a:lnTo>
                <a:lnTo>
                  <a:pt x="30479" y="464819"/>
                </a:lnTo>
                <a:lnTo>
                  <a:pt x="18287" y="452627"/>
                </a:lnTo>
                <a:lnTo>
                  <a:pt x="10667" y="441959"/>
                </a:lnTo>
                <a:lnTo>
                  <a:pt x="7620" y="431291"/>
                </a:lnTo>
                <a:lnTo>
                  <a:pt x="3048" y="420623"/>
                </a:lnTo>
                <a:lnTo>
                  <a:pt x="3048" y="71627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5760707" y="6953999"/>
            <a:ext cx="472440" cy="760730"/>
          </a:xfrm>
          <a:custGeom>
            <a:avLst/>
            <a:gdLst/>
            <a:ahLst/>
            <a:cxnLst/>
            <a:rect l="l" t="t" r="r" b="b"/>
            <a:pathLst>
              <a:path w="472439" h="760729">
                <a:moveTo>
                  <a:pt x="0" y="0"/>
                </a:moveTo>
                <a:lnTo>
                  <a:pt x="0" y="309372"/>
                </a:lnTo>
                <a:lnTo>
                  <a:pt x="77724" y="381000"/>
                </a:lnTo>
                <a:lnTo>
                  <a:pt x="0" y="455676"/>
                </a:lnTo>
                <a:lnTo>
                  <a:pt x="0" y="760476"/>
                </a:lnTo>
                <a:lnTo>
                  <a:pt x="472439" y="530352"/>
                </a:lnTo>
                <a:lnTo>
                  <a:pt x="472439" y="23469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760707" y="6953999"/>
            <a:ext cx="472440" cy="760730"/>
          </a:xfrm>
          <a:custGeom>
            <a:avLst/>
            <a:gdLst/>
            <a:ahLst/>
            <a:cxnLst/>
            <a:rect l="l" t="t" r="r" b="b"/>
            <a:pathLst>
              <a:path w="472439" h="760729">
                <a:moveTo>
                  <a:pt x="0" y="0"/>
                </a:moveTo>
                <a:lnTo>
                  <a:pt x="0" y="309372"/>
                </a:lnTo>
                <a:lnTo>
                  <a:pt x="77724" y="381000"/>
                </a:lnTo>
                <a:lnTo>
                  <a:pt x="0" y="455676"/>
                </a:lnTo>
                <a:lnTo>
                  <a:pt x="0" y="760476"/>
                </a:lnTo>
                <a:lnTo>
                  <a:pt x="472439" y="530352"/>
                </a:lnTo>
                <a:lnTo>
                  <a:pt x="472439" y="234696"/>
                </a:lnTo>
                <a:lnTo>
                  <a:pt x="0" y="0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5565635" y="7107923"/>
            <a:ext cx="161925" cy="1905"/>
          </a:xfrm>
          <a:custGeom>
            <a:avLst/>
            <a:gdLst/>
            <a:ahLst/>
            <a:cxnLst/>
            <a:rect l="l" t="t" r="r" b="b"/>
            <a:pathLst>
              <a:path w="161925" h="1904">
                <a:moveTo>
                  <a:pt x="-23875" y="762"/>
                </a:moveTo>
                <a:lnTo>
                  <a:pt x="185420" y="762"/>
                </a:lnTo>
              </a:path>
            </a:pathLst>
          </a:custGeom>
          <a:ln w="492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5818612" y="7173176"/>
            <a:ext cx="444500" cy="3168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 marR="30480" indent="200660">
              <a:lnSpc>
                <a:spcPct val="106700"/>
              </a:lnSpc>
              <a:spcBef>
                <a:spcPts val="95"/>
              </a:spcBef>
            </a:pPr>
            <a:r>
              <a:rPr dirty="0" sz="600">
                <a:latin typeface="Arial"/>
                <a:cs typeface="Arial"/>
              </a:rPr>
              <a:t>Z</a:t>
            </a:r>
            <a:r>
              <a:rPr dirty="0" sz="600" spc="-25">
                <a:latin typeface="Arial"/>
                <a:cs typeface="Arial"/>
              </a:rPr>
              <a:t>e</a:t>
            </a: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>
                <a:latin typeface="Arial"/>
                <a:cs typeface="Arial"/>
              </a:rPr>
              <a:t>o  </a:t>
            </a:r>
            <a:r>
              <a:rPr dirty="0" sz="600">
                <a:latin typeface="Arial"/>
                <a:cs typeface="Arial"/>
              </a:rPr>
              <a:t>ALU </a:t>
            </a:r>
            <a:r>
              <a:rPr dirty="0" sz="600" spc="145">
                <a:latin typeface="Arial"/>
                <a:cs typeface="Arial"/>
              </a:rPr>
              <a:t> </a:t>
            </a:r>
            <a:r>
              <a:rPr dirty="0" baseline="-13888" sz="900" spc="-15">
                <a:latin typeface="Arial"/>
                <a:cs typeface="Arial"/>
              </a:rPr>
              <a:t>ALU</a:t>
            </a:r>
            <a:endParaRPr baseline="-13888" sz="900">
              <a:latin typeface="Arial"/>
              <a:cs typeface="Arial"/>
            </a:endParaRPr>
          </a:p>
          <a:p>
            <a:pPr marL="196215">
              <a:lnSpc>
                <a:spcPct val="100000"/>
              </a:lnSpc>
              <a:spcBef>
                <a:spcPts val="35"/>
              </a:spcBef>
            </a:pPr>
            <a:r>
              <a:rPr dirty="0" sz="600" spc="-5">
                <a:latin typeface="Arial"/>
                <a:cs typeface="Arial"/>
              </a:rPr>
              <a:t>result</a:t>
            </a:r>
            <a:endParaRPr sz="600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6310871" y="7219175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29" h="36829">
                <a:moveTo>
                  <a:pt x="0" y="0"/>
                </a:moveTo>
                <a:lnTo>
                  <a:pt x="0" y="36576"/>
                </a:lnTo>
                <a:lnTo>
                  <a:pt x="36575" y="1676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2720327" y="8048231"/>
            <a:ext cx="408940" cy="494030"/>
          </a:xfrm>
          <a:custGeom>
            <a:avLst/>
            <a:gdLst/>
            <a:ahLst/>
            <a:cxnLst/>
            <a:rect l="l" t="t" r="r" b="b"/>
            <a:pathLst>
              <a:path w="408939" h="494029">
                <a:moveTo>
                  <a:pt x="408431" y="489203"/>
                </a:moveTo>
                <a:lnTo>
                  <a:pt x="408431" y="0"/>
                </a:lnTo>
                <a:lnTo>
                  <a:pt x="0" y="0"/>
                </a:lnTo>
                <a:lnTo>
                  <a:pt x="0" y="493775"/>
                </a:lnTo>
                <a:lnTo>
                  <a:pt x="408431" y="493775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2777732" y="8134960"/>
            <a:ext cx="299085" cy="295275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algn="ctr" marL="12700" marR="5080">
              <a:lnSpc>
                <a:spcPts val="700"/>
              </a:lnSpc>
              <a:spcBef>
                <a:spcPts val="150"/>
              </a:spcBef>
            </a:pPr>
            <a:r>
              <a:rPr dirty="0" sz="600" spc="-25">
                <a:latin typeface="Arial"/>
                <a:cs typeface="Arial"/>
              </a:rPr>
              <a:t>M</a:t>
            </a: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25">
                <a:latin typeface="Arial"/>
                <a:cs typeface="Arial"/>
              </a:rPr>
              <a:t>m</a:t>
            </a:r>
            <a:r>
              <a:rPr dirty="0" sz="600" spc="10">
                <a:latin typeface="Arial"/>
                <a:cs typeface="Arial"/>
              </a:rPr>
              <a:t>o</a:t>
            </a:r>
            <a:r>
              <a:rPr dirty="0" sz="600" spc="-15">
                <a:latin typeface="Arial"/>
                <a:cs typeface="Arial"/>
              </a:rPr>
              <a:t>r</a:t>
            </a:r>
            <a:r>
              <a:rPr dirty="0" sz="600">
                <a:latin typeface="Arial"/>
                <a:cs typeface="Arial"/>
              </a:rPr>
              <a:t>y  </a:t>
            </a:r>
            <a:r>
              <a:rPr dirty="0" sz="600" spc="-5">
                <a:latin typeface="Arial"/>
                <a:cs typeface="Arial"/>
              </a:rPr>
              <a:t>data  </a:t>
            </a:r>
            <a:r>
              <a:rPr dirty="0" sz="600" spc="-10">
                <a:latin typeface="Arial"/>
                <a:cs typeface="Arial"/>
              </a:rPr>
              <a:t>register</a:t>
            </a:r>
            <a:endParaRPr sz="600">
              <a:latin typeface="Arial"/>
              <a:cs typeface="Arial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467343" y="7365479"/>
            <a:ext cx="207645" cy="829310"/>
          </a:xfrm>
          <a:custGeom>
            <a:avLst/>
            <a:gdLst/>
            <a:ahLst/>
            <a:cxnLst/>
            <a:rect l="l" t="t" r="r" b="b"/>
            <a:pathLst>
              <a:path w="207644" h="829309">
                <a:moveTo>
                  <a:pt x="0" y="0"/>
                </a:moveTo>
                <a:lnTo>
                  <a:pt x="0" y="824483"/>
                </a:lnTo>
                <a:lnTo>
                  <a:pt x="207263" y="829055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3281159" y="7487260"/>
            <a:ext cx="52641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Instruction</a:t>
            </a:r>
            <a:r>
              <a:rPr dirty="0" sz="600" spc="70">
                <a:latin typeface="Arial"/>
                <a:cs typeface="Arial"/>
              </a:rPr>
              <a:t> </a:t>
            </a:r>
            <a:r>
              <a:rPr dirty="0" baseline="13888" sz="900" spc="7">
                <a:latin typeface="Arial"/>
                <a:cs typeface="Arial"/>
              </a:rPr>
              <a:t>u</a:t>
            </a:r>
            <a:endParaRPr baseline="13888" sz="9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306559" y="7561939"/>
            <a:ext cx="29083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[15–</a:t>
            </a:r>
            <a:r>
              <a:rPr dirty="0" sz="600" spc="-105">
                <a:latin typeface="Arial"/>
                <a:cs typeface="Arial"/>
              </a:rPr>
              <a:t> </a:t>
            </a:r>
            <a:r>
              <a:rPr dirty="0" sz="600" spc="-15">
                <a:latin typeface="Arial"/>
                <a:cs typeface="Arial"/>
              </a:rPr>
              <a:t>11]</a:t>
            </a:r>
            <a:endParaRPr sz="600">
              <a:latin typeface="Arial"/>
              <a:cs typeface="Arial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3282683" y="7685519"/>
            <a:ext cx="797560" cy="692150"/>
          </a:xfrm>
          <a:custGeom>
            <a:avLst/>
            <a:gdLst/>
            <a:ahLst/>
            <a:cxnLst/>
            <a:rect l="l" t="t" r="r" b="b"/>
            <a:pathLst>
              <a:path w="797560" h="692150">
                <a:moveTo>
                  <a:pt x="0" y="0"/>
                </a:moveTo>
                <a:lnTo>
                  <a:pt x="0" y="691896"/>
                </a:lnTo>
                <a:lnTo>
                  <a:pt x="797051" y="691896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911839" y="7077443"/>
            <a:ext cx="146685" cy="243840"/>
          </a:xfrm>
          <a:custGeom>
            <a:avLst/>
            <a:gdLst/>
            <a:ahLst/>
            <a:cxnLst/>
            <a:rect l="l" t="t" r="r" b="b"/>
            <a:pathLst>
              <a:path w="146685" h="243840">
                <a:moveTo>
                  <a:pt x="146303" y="0"/>
                </a:moveTo>
                <a:lnTo>
                  <a:pt x="0" y="0"/>
                </a:lnTo>
                <a:lnTo>
                  <a:pt x="0" y="243840"/>
                </a:lnTo>
                <a:lnTo>
                  <a:pt x="146303" y="243840"/>
                </a:lnTo>
                <a:lnTo>
                  <a:pt x="1463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4911839" y="7077443"/>
            <a:ext cx="147955" cy="243840"/>
          </a:xfrm>
          <a:custGeom>
            <a:avLst/>
            <a:gdLst/>
            <a:ahLst/>
            <a:cxnLst/>
            <a:rect l="l" t="t" r="r" b="b"/>
            <a:pathLst>
              <a:path w="147954" h="243840">
                <a:moveTo>
                  <a:pt x="147827" y="240792"/>
                </a:moveTo>
                <a:lnTo>
                  <a:pt x="147827" y="0"/>
                </a:lnTo>
                <a:lnTo>
                  <a:pt x="0" y="0"/>
                </a:lnTo>
                <a:lnTo>
                  <a:pt x="0" y="243840"/>
                </a:lnTo>
                <a:lnTo>
                  <a:pt x="147827" y="243840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4901171" y="7404100"/>
            <a:ext cx="144780" cy="243840"/>
          </a:xfrm>
          <a:custGeom>
            <a:avLst/>
            <a:gdLst/>
            <a:ahLst/>
            <a:cxnLst/>
            <a:rect l="l" t="t" r="r" b="b"/>
            <a:pathLst>
              <a:path w="144779" h="243840">
                <a:moveTo>
                  <a:pt x="0" y="243839"/>
                </a:moveTo>
                <a:lnTo>
                  <a:pt x="144773" y="243839"/>
                </a:lnTo>
                <a:lnTo>
                  <a:pt x="144773" y="0"/>
                </a:lnTo>
                <a:lnTo>
                  <a:pt x="0" y="0"/>
                </a:lnTo>
                <a:lnTo>
                  <a:pt x="0" y="2438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901171" y="7403579"/>
            <a:ext cx="146685" cy="247015"/>
          </a:xfrm>
          <a:custGeom>
            <a:avLst/>
            <a:gdLst/>
            <a:ahLst/>
            <a:cxnLst/>
            <a:rect l="l" t="t" r="r" b="b"/>
            <a:pathLst>
              <a:path w="146685" h="247015">
                <a:moveTo>
                  <a:pt x="143256" y="243839"/>
                </a:moveTo>
                <a:lnTo>
                  <a:pt x="146304" y="0"/>
                </a:lnTo>
                <a:lnTo>
                  <a:pt x="0" y="0"/>
                </a:lnTo>
                <a:lnTo>
                  <a:pt x="0" y="246887"/>
                </a:lnTo>
                <a:lnTo>
                  <a:pt x="146304" y="246887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4911839" y="7077443"/>
            <a:ext cx="147955" cy="223520"/>
          </a:xfrm>
          <a:prstGeom prst="rect">
            <a:avLst/>
          </a:prstGeom>
          <a:ln w="11938">
            <a:solidFill>
              <a:srgbClr val="0000FF"/>
            </a:solidFill>
          </a:ln>
        </p:spPr>
        <p:txBody>
          <a:bodyPr wrap="square" lIns="0" tIns="77470" rIns="0" bIns="0" rtlCol="0" vert="horz">
            <a:spAutoFit/>
          </a:bodyPr>
          <a:lstStyle/>
          <a:p>
            <a:pPr marL="51435">
              <a:lnSpc>
                <a:spcPct val="100000"/>
              </a:lnSpc>
              <a:spcBef>
                <a:spcPts val="610"/>
              </a:spcBef>
            </a:pPr>
            <a:r>
              <a:rPr dirty="0" sz="600" spc="5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937241" y="7455259"/>
            <a:ext cx="7747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B</a:t>
            </a:r>
            <a:endParaRPr sz="600">
              <a:latin typeface="Arial"/>
              <a:cs typeface="Arial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4703051" y="7508735"/>
            <a:ext cx="151130" cy="0"/>
          </a:xfrm>
          <a:custGeom>
            <a:avLst/>
            <a:gdLst/>
            <a:ahLst/>
            <a:cxnLst/>
            <a:rect l="l" t="t" r="r" b="b"/>
            <a:pathLst>
              <a:path w="151129" h="0">
                <a:moveTo>
                  <a:pt x="150875" y="0"/>
                </a:moveTo>
                <a:lnTo>
                  <a:pt x="0" y="0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4703051" y="7194791"/>
            <a:ext cx="178435" cy="5080"/>
          </a:xfrm>
          <a:custGeom>
            <a:avLst/>
            <a:gdLst/>
            <a:ahLst/>
            <a:cxnLst/>
            <a:rect l="l" t="t" r="r" b="b"/>
            <a:pathLst>
              <a:path w="178435" h="5079">
                <a:moveTo>
                  <a:pt x="164591" y="0"/>
                </a:moveTo>
                <a:lnTo>
                  <a:pt x="178307" y="4571"/>
                </a:lnTo>
                <a:lnTo>
                  <a:pt x="0" y="4571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6521183" y="7244080"/>
            <a:ext cx="307340" cy="245110"/>
          </a:xfrm>
          <a:custGeom>
            <a:avLst/>
            <a:gdLst/>
            <a:ahLst/>
            <a:cxnLst/>
            <a:rect l="l" t="t" r="r" b="b"/>
            <a:pathLst>
              <a:path w="307340" h="245109">
                <a:moveTo>
                  <a:pt x="0" y="245110"/>
                </a:moveTo>
                <a:lnTo>
                  <a:pt x="307078" y="245110"/>
                </a:lnTo>
                <a:lnTo>
                  <a:pt x="307078" y="0"/>
                </a:lnTo>
                <a:lnTo>
                  <a:pt x="0" y="0"/>
                </a:lnTo>
                <a:lnTo>
                  <a:pt x="0" y="2451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6521183" y="7243559"/>
            <a:ext cx="309880" cy="248920"/>
          </a:xfrm>
          <a:custGeom>
            <a:avLst/>
            <a:gdLst/>
            <a:ahLst/>
            <a:cxnLst/>
            <a:rect l="l" t="t" r="r" b="b"/>
            <a:pathLst>
              <a:path w="309879" h="248920">
                <a:moveTo>
                  <a:pt x="304800" y="245363"/>
                </a:moveTo>
                <a:lnTo>
                  <a:pt x="309372" y="0"/>
                </a:lnTo>
                <a:lnTo>
                  <a:pt x="0" y="0"/>
                </a:lnTo>
                <a:lnTo>
                  <a:pt x="0" y="248411"/>
                </a:lnTo>
                <a:lnTo>
                  <a:pt x="309372" y="248411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 txBox="1"/>
          <p:nvPr/>
        </p:nvSpPr>
        <p:spPr>
          <a:xfrm>
            <a:off x="6546583" y="7299807"/>
            <a:ext cx="29400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ALUOut</a:t>
            </a:r>
            <a:endParaRPr sz="600">
              <a:latin typeface="Arial"/>
              <a:cs typeface="Arial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891527" y="6618719"/>
            <a:ext cx="5515610" cy="757555"/>
          </a:xfrm>
          <a:custGeom>
            <a:avLst/>
            <a:gdLst/>
            <a:ahLst/>
            <a:cxnLst/>
            <a:rect l="l" t="t" r="r" b="b"/>
            <a:pathLst>
              <a:path w="5515610" h="757554">
                <a:moveTo>
                  <a:pt x="5515356" y="757428"/>
                </a:moveTo>
                <a:lnTo>
                  <a:pt x="5515356" y="0"/>
                </a:lnTo>
                <a:lnTo>
                  <a:pt x="0" y="3048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 txBox="1"/>
          <p:nvPr/>
        </p:nvSpPr>
        <p:spPr>
          <a:xfrm>
            <a:off x="5447779" y="6860757"/>
            <a:ext cx="90170" cy="46926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95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650"/>
              </a:lnSpc>
              <a:spcBef>
                <a:spcPts val="95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algn="just" marL="13970" marR="13970" indent="10160">
              <a:lnSpc>
                <a:spcPct val="89200"/>
              </a:lnSpc>
              <a:spcBef>
                <a:spcPts val="5"/>
              </a:spcBef>
            </a:pPr>
            <a:r>
              <a:rPr dirty="0" sz="600">
                <a:latin typeface="Arial"/>
                <a:cs typeface="Arial"/>
              </a:rPr>
              <a:t>u  x  1</a:t>
            </a:r>
            <a:endParaRPr sz="60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636231" y="7005675"/>
            <a:ext cx="29210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20">
                <a:latin typeface="Arial"/>
                <a:cs typeface="Arial"/>
              </a:rPr>
              <a:t>A</a:t>
            </a:r>
            <a:r>
              <a:rPr dirty="0" baseline="4629" sz="900" spc="-30">
                <a:latin typeface="Arial"/>
                <a:cs typeface="Arial"/>
              </a:rPr>
              <a:t>ddress</a:t>
            </a:r>
            <a:endParaRPr baseline="4629" sz="900">
              <a:latin typeface="Arial"/>
              <a:cs typeface="Arial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6234671" y="7368526"/>
            <a:ext cx="216535" cy="3175"/>
          </a:xfrm>
          <a:custGeom>
            <a:avLst/>
            <a:gdLst/>
            <a:ahLst/>
            <a:cxnLst/>
            <a:rect l="l" t="t" r="r" b="b"/>
            <a:pathLst>
              <a:path w="216535" h="3175">
                <a:moveTo>
                  <a:pt x="-23875" y="1523"/>
                </a:moveTo>
                <a:lnTo>
                  <a:pt x="240283" y="1523"/>
                </a:lnTo>
              </a:path>
            </a:pathLst>
          </a:custGeom>
          <a:ln w="5079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935723" y="6882371"/>
            <a:ext cx="62865" cy="56515"/>
          </a:xfrm>
          <a:custGeom>
            <a:avLst/>
            <a:gdLst/>
            <a:ahLst/>
            <a:cxnLst/>
            <a:rect l="l" t="t" r="r" b="b"/>
            <a:pathLst>
              <a:path w="62865" h="56515">
                <a:moveTo>
                  <a:pt x="0" y="0"/>
                </a:moveTo>
                <a:lnTo>
                  <a:pt x="0" y="56388"/>
                </a:lnTo>
                <a:lnTo>
                  <a:pt x="62484" y="259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1277099" y="687779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0" y="0"/>
                </a:moveTo>
                <a:lnTo>
                  <a:pt x="4571" y="60960"/>
                </a:lnTo>
                <a:lnTo>
                  <a:pt x="60959" y="30480"/>
                </a:lnTo>
                <a:lnTo>
                  <a:pt x="4571" y="457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1539227" y="7048487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19" h="58420">
                <a:moveTo>
                  <a:pt x="0" y="0"/>
                </a:moveTo>
                <a:lnTo>
                  <a:pt x="0" y="57911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1277099" y="7219175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59" h="58420">
                <a:moveTo>
                  <a:pt x="0" y="0"/>
                </a:moveTo>
                <a:lnTo>
                  <a:pt x="0" y="57912"/>
                </a:lnTo>
                <a:lnTo>
                  <a:pt x="60959" y="259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1539227" y="7613891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19" h="58420">
                <a:moveTo>
                  <a:pt x="0" y="0"/>
                </a:moveTo>
                <a:lnTo>
                  <a:pt x="0" y="57912"/>
                </a:lnTo>
                <a:lnTo>
                  <a:pt x="57912" y="2590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1202423" y="6877799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19" h="58420">
                <a:moveTo>
                  <a:pt x="25907" y="54864"/>
                </a:moveTo>
                <a:lnTo>
                  <a:pt x="19812" y="54864"/>
                </a:lnTo>
                <a:lnTo>
                  <a:pt x="22859" y="57912"/>
                </a:lnTo>
                <a:lnTo>
                  <a:pt x="25907" y="57912"/>
                </a:lnTo>
                <a:lnTo>
                  <a:pt x="25907" y="54864"/>
                </a:lnTo>
                <a:close/>
              </a:path>
              <a:path w="58419" h="58420">
                <a:moveTo>
                  <a:pt x="38100" y="54864"/>
                </a:moveTo>
                <a:lnTo>
                  <a:pt x="25907" y="54864"/>
                </a:lnTo>
                <a:lnTo>
                  <a:pt x="35051" y="57912"/>
                </a:lnTo>
                <a:lnTo>
                  <a:pt x="38100" y="54864"/>
                </a:lnTo>
                <a:close/>
              </a:path>
              <a:path w="58419" h="58420">
                <a:moveTo>
                  <a:pt x="44196" y="4572"/>
                </a:moveTo>
                <a:lnTo>
                  <a:pt x="10668" y="4572"/>
                </a:lnTo>
                <a:lnTo>
                  <a:pt x="6096" y="7620"/>
                </a:lnTo>
                <a:lnTo>
                  <a:pt x="6096" y="10668"/>
                </a:lnTo>
                <a:lnTo>
                  <a:pt x="0" y="16764"/>
                </a:lnTo>
                <a:lnTo>
                  <a:pt x="0" y="36576"/>
                </a:lnTo>
                <a:lnTo>
                  <a:pt x="3047" y="41148"/>
                </a:lnTo>
                <a:lnTo>
                  <a:pt x="6096" y="44196"/>
                </a:lnTo>
                <a:lnTo>
                  <a:pt x="6096" y="48768"/>
                </a:lnTo>
                <a:lnTo>
                  <a:pt x="10668" y="51816"/>
                </a:lnTo>
                <a:lnTo>
                  <a:pt x="13715" y="54864"/>
                </a:lnTo>
                <a:lnTo>
                  <a:pt x="41147" y="54864"/>
                </a:lnTo>
                <a:lnTo>
                  <a:pt x="47243" y="48768"/>
                </a:lnTo>
                <a:lnTo>
                  <a:pt x="50291" y="44196"/>
                </a:lnTo>
                <a:lnTo>
                  <a:pt x="54863" y="41148"/>
                </a:lnTo>
                <a:lnTo>
                  <a:pt x="57912" y="36576"/>
                </a:lnTo>
                <a:lnTo>
                  <a:pt x="57912" y="16764"/>
                </a:lnTo>
                <a:lnTo>
                  <a:pt x="54863" y="13716"/>
                </a:lnTo>
                <a:lnTo>
                  <a:pt x="50291" y="10668"/>
                </a:lnTo>
                <a:lnTo>
                  <a:pt x="44196" y="4572"/>
                </a:lnTo>
                <a:close/>
              </a:path>
              <a:path w="58419" h="58420">
                <a:moveTo>
                  <a:pt x="38100" y="0"/>
                </a:moveTo>
                <a:lnTo>
                  <a:pt x="19812" y="0"/>
                </a:lnTo>
                <a:lnTo>
                  <a:pt x="13715" y="4572"/>
                </a:lnTo>
                <a:lnTo>
                  <a:pt x="41147" y="4572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2580119" y="7330426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5">
                <a:moveTo>
                  <a:pt x="0" y="0"/>
                </a:moveTo>
                <a:lnTo>
                  <a:pt x="4572" y="62483"/>
                </a:lnTo>
                <a:lnTo>
                  <a:pt x="62484" y="30479"/>
                </a:lnTo>
                <a:lnTo>
                  <a:pt x="4572" y="30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2645651" y="815795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0" y="0"/>
                </a:moveTo>
                <a:lnTo>
                  <a:pt x="3048" y="60959"/>
                </a:lnTo>
                <a:lnTo>
                  <a:pt x="60960" y="30479"/>
                </a:lnTo>
                <a:lnTo>
                  <a:pt x="3048" y="30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2427719" y="7333475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19" h="59690">
                <a:moveTo>
                  <a:pt x="41148" y="54864"/>
                </a:moveTo>
                <a:lnTo>
                  <a:pt x="13716" y="54864"/>
                </a:lnTo>
                <a:lnTo>
                  <a:pt x="19812" y="59436"/>
                </a:lnTo>
                <a:lnTo>
                  <a:pt x="38100" y="59436"/>
                </a:lnTo>
                <a:lnTo>
                  <a:pt x="41148" y="54864"/>
                </a:lnTo>
                <a:close/>
              </a:path>
              <a:path w="58419" h="59690">
                <a:moveTo>
                  <a:pt x="41148" y="3048"/>
                </a:moveTo>
                <a:lnTo>
                  <a:pt x="13716" y="3048"/>
                </a:lnTo>
                <a:lnTo>
                  <a:pt x="10668" y="7620"/>
                </a:lnTo>
                <a:lnTo>
                  <a:pt x="3048" y="15240"/>
                </a:lnTo>
                <a:lnTo>
                  <a:pt x="3048" y="18288"/>
                </a:lnTo>
                <a:lnTo>
                  <a:pt x="0" y="21336"/>
                </a:lnTo>
                <a:lnTo>
                  <a:pt x="0" y="41148"/>
                </a:lnTo>
                <a:lnTo>
                  <a:pt x="3048" y="44196"/>
                </a:lnTo>
                <a:lnTo>
                  <a:pt x="3048" y="47244"/>
                </a:lnTo>
                <a:lnTo>
                  <a:pt x="10668" y="54864"/>
                </a:lnTo>
                <a:lnTo>
                  <a:pt x="44196" y="54864"/>
                </a:lnTo>
                <a:lnTo>
                  <a:pt x="48768" y="51816"/>
                </a:lnTo>
                <a:lnTo>
                  <a:pt x="51816" y="47244"/>
                </a:lnTo>
                <a:lnTo>
                  <a:pt x="54864" y="44196"/>
                </a:lnTo>
                <a:lnTo>
                  <a:pt x="54864" y="41148"/>
                </a:lnTo>
                <a:lnTo>
                  <a:pt x="57912" y="35052"/>
                </a:lnTo>
                <a:lnTo>
                  <a:pt x="57912" y="24384"/>
                </a:lnTo>
                <a:lnTo>
                  <a:pt x="54864" y="21336"/>
                </a:lnTo>
                <a:lnTo>
                  <a:pt x="54864" y="18288"/>
                </a:lnTo>
                <a:lnTo>
                  <a:pt x="51816" y="15240"/>
                </a:lnTo>
                <a:lnTo>
                  <a:pt x="48768" y="10668"/>
                </a:lnTo>
                <a:lnTo>
                  <a:pt x="44196" y="7620"/>
                </a:lnTo>
                <a:lnTo>
                  <a:pt x="41148" y="3048"/>
                </a:lnTo>
                <a:close/>
              </a:path>
              <a:path w="58419" h="59690">
                <a:moveTo>
                  <a:pt x="33528" y="0"/>
                </a:moveTo>
                <a:lnTo>
                  <a:pt x="24384" y="0"/>
                </a:lnTo>
                <a:lnTo>
                  <a:pt x="19812" y="3048"/>
                </a:lnTo>
                <a:lnTo>
                  <a:pt x="38100" y="3048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3605771" y="765046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0" y="0"/>
                </a:moveTo>
                <a:lnTo>
                  <a:pt x="4572" y="60960"/>
                </a:lnTo>
                <a:lnTo>
                  <a:pt x="60960" y="30480"/>
                </a:lnTo>
                <a:lnTo>
                  <a:pt x="4572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3663683" y="7831823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5">
                <a:moveTo>
                  <a:pt x="0" y="0"/>
                </a:moveTo>
                <a:lnTo>
                  <a:pt x="0" y="56388"/>
                </a:lnTo>
                <a:lnTo>
                  <a:pt x="57912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3660635" y="8162531"/>
            <a:ext cx="59690" cy="56515"/>
          </a:xfrm>
          <a:custGeom>
            <a:avLst/>
            <a:gdLst/>
            <a:ahLst/>
            <a:cxnLst/>
            <a:rect l="l" t="t" r="r" b="b"/>
            <a:pathLst>
              <a:path w="59689" h="56515">
                <a:moveTo>
                  <a:pt x="3048" y="0"/>
                </a:moveTo>
                <a:lnTo>
                  <a:pt x="0" y="0"/>
                </a:lnTo>
                <a:lnTo>
                  <a:pt x="3048" y="56387"/>
                </a:lnTo>
                <a:lnTo>
                  <a:pt x="59436" y="28955"/>
                </a:lnTo>
                <a:lnTo>
                  <a:pt x="3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4061447" y="8345411"/>
            <a:ext cx="59690" cy="58419"/>
          </a:xfrm>
          <a:custGeom>
            <a:avLst/>
            <a:gdLst/>
            <a:ahLst/>
            <a:cxnLst/>
            <a:rect l="l" t="t" r="r" b="b"/>
            <a:pathLst>
              <a:path w="59689" h="58420">
                <a:moveTo>
                  <a:pt x="0" y="0"/>
                </a:moveTo>
                <a:lnTo>
                  <a:pt x="0" y="57911"/>
                </a:lnTo>
                <a:lnTo>
                  <a:pt x="59436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4599419" y="8345411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1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5311127" y="7840967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90">
                <a:moveTo>
                  <a:pt x="0" y="0"/>
                </a:moveTo>
                <a:lnTo>
                  <a:pt x="0" y="59436"/>
                </a:lnTo>
                <a:lnTo>
                  <a:pt x="57912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5311127" y="772971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2590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5311127" y="7613891"/>
            <a:ext cx="58419" cy="60960"/>
          </a:xfrm>
          <a:custGeom>
            <a:avLst/>
            <a:gdLst/>
            <a:ahLst/>
            <a:cxnLst/>
            <a:rect l="l" t="t" r="r" b="b"/>
            <a:pathLst>
              <a:path w="58420" h="60959">
                <a:moveTo>
                  <a:pt x="0" y="0"/>
                </a:moveTo>
                <a:lnTo>
                  <a:pt x="0" y="60959"/>
                </a:lnTo>
                <a:lnTo>
                  <a:pt x="57912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5308079" y="750111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274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5349227" y="7252703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274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5349227" y="6902183"/>
            <a:ext cx="58419" cy="60960"/>
          </a:xfrm>
          <a:custGeom>
            <a:avLst/>
            <a:gdLst/>
            <a:ahLst/>
            <a:cxnLst/>
            <a:rect l="l" t="t" r="r" b="b"/>
            <a:pathLst>
              <a:path w="58420" h="60959">
                <a:moveTo>
                  <a:pt x="0" y="0"/>
                </a:moveTo>
                <a:lnTo>
                  <a:pt x="0" y="60959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5693651" y="707591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0" y="0"/>
                </a:moveTo>
                <a:lnTo>
                  <a:pt x="3048" y="60960"/>
                </a:lnTo>
                <a:lnTo>
                  <a:pt x="60960" y="30480"/>
                </a:lnTo>
                <a:lnTo>
                  <a:pt x="3048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6455651" y="734109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5696699" y="7531595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60" h="58420">
                <a:moveTo>
                  <a:pt x="3047" y="0"/>
                </a:moveTo>
                <a:lnTo>
                  <a:pt x="0" y="0"/>
                </a:lnTo>
                <a:lnTo>
                  <a:pt x="3047" y="57912"/>
                </a:lnTo>
                <a:lnTo>
                  <a:pt x="60959" y="30480"/>
                </a:lnTo>
                <a:lnTo>
                  <a:pt x="3047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4838687" y="7164311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60" h="58420">
                <a:moveTo>
                  <a:pt x="4571" y="0"/>
                </a:moveTo>
                <a:lnTo>
                  <a:pt x="0" y="0"/>
                </a:lnTo>
                <a:lnTo>
                  <a:pt x="4571" y="57911"/>
                </a:lnTo>
                <a:lnTo>
                  <a:pt x="60959" y="30479"/>
                </a:lnTo>
                <a:lnTo>
                  <a:pt x="4571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4828019" y="7476731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1"/>
                </a:lnTo>
                <a:lnTo>
                  <a:pt x="57912" y="27431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3605771" y="7333475"/>
            <a:ext cx="60960" cy="59690"/>
          </a:xfrm>
          <a:custGeom>
            <a:avLst/>
            <a:gdLst/>
            <a:ahLst/>
            <a:cxnLst/>
            <a:rect l="l" t="t" r="r" b="b"/>
            <a:pathLst>
              <a:path w="60960" h="59690">
                <a:moveTo>
                  <a:pt x="4572" y="0"/>
                </a:moveTo>
                <a:lnTo>
                  <a:pt x="0" y="0"/>
                </a:lnTo>
                <a:lnTo>
                  <a:pt x="4572" y="59436"/>
                </a:lnTo>
                <a:lnTo>
                  <a:pt x="60960" y="27432"/>
                </a:lnTo>
                <a:lnTo>
                  <a:pt x="45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3244583" y="7650467"/>
            <a:ext cx="58419" cy="60960"/>
          </a:xfrm>
          <a:custGeom>
            <a:avLst/>
            <a:gdLst/>
            <a:ahLst/>
            <a:cxnLst/>
            <a:rect l="l" t="t" r="r" b="b"/>
            <a:pathLst>
              <a:path w="58420" h="60959">
                <a:moveTo>
                  <a:pt x="27431" y="57912"/>
                </a:moveTo>
                <a:lnTo>
                  <a:pt x="22859" y="57912"/>
                </a:lnTo>
                <a:lnTo>
                  <a:pt x="30480" y="60960"/>
                </a:lnTo>
                <a:lnTo>
                  <a:pt x="27431" y="57912"/>
                </a:lnTo>
                <a:close/>
              </a:path>
              <a:path w="58420" h="60959">
                <a:moveTo>
                  <a:pt x="41147" y="3048"/>
                </a:moveTo>
                <a:lnTo>
                  <a:pt x="16763" y="3048"/>
                </a:lnTo>
                <a:lnTo>
                  <a:pt x="9143" y="7619"/>
                </a:lnTo>
                <a:lnTo>
                  <a:pt x="6095" y="10668"/>
                </a:lnTo>
                <a:lnTo>
                  <a:pt x="6095" y="13716"/>
                </a:lnTo>
                <a:lnTo>
                  <a:pt x="0" y="19812"/>
                </a:lnTo>
                <a:lnTo>
                  <a:pt x="0" y="41148"/>
                </a:lnTo>
                <a:lnTo>
                  <a:pt x="6095" y="47243"/>
                </a:lnTo>
                <a:lnTo>
                  <a:pt x="6095" y="51816"/>
                </a:lnTo>
                <a:lnTo>
                  <a:pt x="9143" y="54863"/>
                </a:lnTo>
                <a:lnTo>
                  <a:pt x="16763" y="57912"/>
                </a:lnTo>
                <a:lnTo>
                  <a:pt x="41147" y="57912"/>
                </a:lnTo>
                <a:lnTo>
                  <a:pt x="47243" y="54863"/>
                </a:lnTo>
                <a:lnTo>
                  <a:pt x="51816" y="51816"/>
                </a:lnTo>
                <a:lnTo>
                  <a:pt x="51816" y="47243"/>
                </a:lnTo>
                <a:lnTo>
                  <a:pt x="57911" y="41148"/>
                </a:lnTo>
                <a:lnTo>
                  <a:pt x="57911" y="19812"/>
                </a:lnTo>
                <a:lnTo>
                  <a:pt x="51816" y="13716"/>
                </a:lnTo>
                <a:lnTo>
                  <a:pt x="51816" y="10668"/>
                </a:lnTo>
                <a:lnTo>
                  <a:pt x="47243" y="7619"/>
                </a:lnTo>
                <a:lnTo>
                  <a:pt x="41147" y="3048"/>
                </a:lnTo>
                <a:close/>
              </a:path>
              <a:path w="58420" h="60959">
                <a:moveTo>
                  <a:pt x="30480" y="0"/>
                </a:moveTo>
                <a:lnTo>
                  <a:pt x="22859" y="3048"/>
                </a:lnTo>
                <a:lnTo>
                  <a:pt x="35051" y="3048"/>
                </a:lnTo>
                <a:lnTo>
                  <a:pt x="304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3564623" y="888033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48768" y="50291"/>
                </a:moveTo>
                <a:lnTo>
                  <a:pt x="13716" y="50291"/>
                </a:lnTo>
                <a:lnTo>
                  <a:pt x="21336" y="57911"/>
                </a:lnTo>
                <a:lnTo>
                  <a:pt x="36576" y="57911"/>
                </a:lnTo>
                <a:lnTo>
                  <a:pt x="45720" y="53339"/>
                </a:lnTo>
                <a:lnTo>
                  <a:pt x="48768" y="50291"/>
                </a:lnTo>
                <a:close/>
              </a:path>
              <a:path w="58420" h="58420">
                <a:moveTo>
                  <a:pt x="51816" y="6095"/>
                </a:moveTo>
                <a:lnTo>
                  <a:pt x="10668" y="6095"/>
                </a:lnTo>
                <a:lnTo>
                  <a:pt x="7620" y="9143"/>
                </a:lnTo>
                <a:lnTo>
                  <a:pt x="4572" y="16763"/>
                </a:lnTo>
                <a:lnTo>
                  <a:pt x="4572" y="19811"/>
                </a:lnTo>
                <a:lnTo>
                  <a:pt x="0" y="22859"/>
                </a:lnTo>
                <a:lnTo>
                  <a:pt x="0" y="33527"/>
                </a:lnTo>
                <a:lnTo>
                  <a:pt x="4572" y="36575"/>
                </a:lnTo>
                <a:lnTo>
                  <a:pt x="4572" y="41147"/>
                </a:lnTo>
                <a:lnTo>
                  <a:pt x="7620" y="47243"/>
                </a:lnTo>
                <a:lnTo>
                  <a:pt x="10668" y="50291"/>
                </a:lnTo>
                <a:lnTo>
                  <a:pt x="51816" y="50291"/>
                </a:lnTo>
                <a:lnTo>
                  <a:pt x="54864" y="47243"/>
                </a:lnTo>
                <a:lnTo>
                  <a:pt x="54864" y="41147"/>
                </a:lnTo>
                <a:lnTo>
                  <a:pt x="57912" y="36575"/>
                </a:lnTo>
                <a:lnTo>
                  <a:pt x="57912" y="19811"/>
                </a:lnTo>
                <a:lnTo>
                  <a:pt x="54864" y="16763"/>
                </a:lnTo>
                <a:lnTo>
                  <a:pt x="54864" y="9143"/>
                </a:lnTo>
                <a:lnTo>
                  <a:pt x="51816" y="6095"/>
                </a:lnTo>
                <a:close/>
              </a:path>
              <a:path w="58420" h="58420">
                <a:moveTo>
                  <a:pt x="36576" y="0"/>
                </a:moveTo>
                <a:lnTo>
                  <a:pt x="21336" y="0"/>
                </a:lnTo>
                <a:lnTo>
                  <a:pt x="16764" y="3047"/>
                </a:lnTo>
                <a:lnTo>
                  <a:pt x="13716" y="6095"/>
                </a:lnTo>
                <a:lnTo>
                  <a:pt x="48768" y="6095"/>
                </a:lnTo>
                <a:lnTo>
                  <a:pt x="45720" y="3047"/>
                </a:lnTo>
                <a:lnTo>
                  <a:pt x="365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5123675" y="7504163"/>
            <a:ext cx="59690" cy="58419"/>
          </a:xfrm>
          <a:custGeom>
            <a:avLst/>
            <a:gdLst/>
            <a:ahLst/>
            <a:cxnLst/>
            <a:rect l="l" t="t" r="r" b="b"/>
            <a:pathLst>
              <a:path w="59689" h="58420">
                <a:moveTo>
                  <a:pt x="27431" y="54863"/>
                </a:moveTo>
                <a:lnTo>
                  <a:pt x="24383" y="54863"/>
                </a:lnTo>
                <a:lnTo>
                  <a:pt x="27431" y="57911"/>
                </a:lnTo>
                <a:lnTo>
                  <a:pt x="27431" y="54863"/>
                </a:lnTo>
                <a:close/>
              </a:path>
              <a:path w="59689" h="58420">
                <a:moveTo>
                  <a:pt x="41147" y="0"/>
                </a:moveTo>
                <a:lnTo>
                  <a:pt x="15239" y="0"/>
                </a:lnTo>
                <a:lnTo>
                  <a:pt x="10667" y="3047"/>
                </a:lnTo>
                <a:lnTo>
                  <a:pt x="7619" y="7619"/>
                </a:lnTo>
                <a:lnTo>
                  <a:pt x="3047" y="10667"/>
                </a:lnTo>
                <a:lnTo>
                  <a:pt x="3047" y="15239"/>
                </a:lnTo>
                <a:lnTo>
                  <a:pt x="0" y="18287"/>
                </a:lnTo>
                <a:lnTo>
                  <a:pt x="0" y="38099"/>
                </a:lnTo>
                <a:lnTo>
                  <a:pt x="3047" y="41147"/>
                </a:lnTo>
                <a:lnTo>
                  <a:pt x="3047" y="44195"/>
                </a:lnTo>
                <a:lnTo>
                  <a:pt x="7619" y="47243"/>
                </a:lnTo>
                <a:lnTo>
                  <a:pt x="15239" y="54863"/>
                </a:lnTo>
                <a:lnTo>
                  <a:pt x="41147" y="54863"/>
                </a:lnTo>
                <a:lnTo>
                  <a:pt x="44195" y="50291"/>
                </a:lnTo>
                <a:lnTo>
                  <a:pt x="47243" y="47243"/>
                </a:lnTo>
                <a:lnTo>
                  <a:pt x="51815" y="44195"/>
                </a:lnTo>
                <a:lnTo>
                  <a:pt x="54863" y="41147"/>
                </a:lnTo>
                <a:lnTo>
                  <a:pt x="54863" y="38099"/>
                </a:lnTo>
                <a:lnTo>
                  <a:pt x="59436" y="30479"/>
                </a:lnTo>
                <a:lnTo>
                  <a:pt x="59436" y="24383"/>
                </a:lnTo>
                <a:lnTo>
                  <a:pt x="54863" y="18287"/>
                </a:lnTo>
                <a:lnTo>
                  <a:pt x="54863" y="15239"/>
                </a:lnTo>
                <a:lnTo>
                  <a:pt x="51815" y="10667"/>
                </a:lnTo>
                <a:lnTo>
                  <a:pt x="47243" y="7619"/>
                </a:lnTo>
                <a:lnTo>
                  <a:pt x="44195" y="3047"/>
                </a:lnTo>
                <a:lnTo>
                  <a:pt x="411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6377927" y="7344143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4" h="58420">
                <a:moveTo>
                  <a:pt x="44195" y="3048"/>
                </a:moveTo>
                <a:lnTo>
                  <a:pt x="9143" y="3048"/>
                </a:lnTo>
                <a:lnTo>
                  <a:pt x="6095" y="7619"/>
                </a:lnTo>
                <a:lnTo>
                  <a:pt x="3048" y="10668"/>
                </a:lnTo>
                <a:lnTo>
                  <a:pt x="3048" y="13716"/>
                </a:lnTo>
                <a:lnTo>
                  <a:pt x="0" y="19812"/>
                </a:lnTo>
                <a:lnTo>
                  <a:pt x="0" y="36575"/>
                </a:lnTo>
                <a:lnTo>
                  <a:pt x="3048" y="41148"/>
                </a:lnTo>
                <a:lnTo>
                  <a:pt x="3048" y="45719"/>
                </a:lnTo>
                <a:lnTo>
                  <a:pt x="9143" y="51816"/>
                </a:lnTo>
                <a:lnTo>
                  <a:pt x="13715" y="54863"/>
                </a:lnTo>
                <a:lnTo>
                  <a:pt x="19812" y="57912"/>
                </a:lnTo>
                <a:lnTo>
                  <a:pt x="36575" y="57912"/>
                </a:lnTo>
                <a:lnTo>
                  <a:pt x="41148" y="54863"/>
                </a:lnTo>
                <a:lnTo>
                  <a:pt x="50291" y="45719"/>
                </a:lnTo>
                <a:lnTo>
                  <a:pt x="53339" y="41148"/>
                </a:lnTo>
                <a:lnTo>
                  <a:pt x="53339" y="36575"/>
                </a:lnTo>
                <a:lnTo>
                  <a:pt x="56387" y="33528"/>
                </a:lnTo>
                <a:lnTo>
                  <a:pt x="56387" y="24384"/>
                </a:lnTo>
                <a:lnTo>
                  <a:pt x="53339" y="19812"/>
                </a:lnTo>
                <a:lnTo>
                  <a:pt x="53339" y="13716"/>
                </a:lnTo>
                <a:lnTo>
                  <a:pt x="47243" y="7619"/>
                </a:lnTo>
                <a:lnTo>
                  <a:pt x="44195" y="3048"/>
                </a:lnTo>
                <a:close/>
              </a:path>
              <a:path w="56514" h="58420">
                <a:moveTo>
                  <a:pt x="36575" y="0"/>
                </a:moveTo>
                <a:lnTo>
                  <a:pt x="19812" y="0"/>
                </a:lnTo>
                <a:lnTo>
                  <a:pt x="13715" y="3048"/>
                </a:lnTo>
                <a:lnTo>
                  <a:pt x="41148" y="3048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4532363" y="8345411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27431" y="54863"/>
                </a:moveTo>
                <a:lnTo>
                  <a:pt x="19812" y="54863"/>
                </a:lnTo>
                <a:lnTo>
                  <a:pt x="24383" y="57911"/>
                </a:lnTo>
                <a:lnTo>
                  <a:pt x="30479" y="57911"/>
                </a:lnTo>
                <a:lnTo>
                  <a:pt x="27431" y="54863"/>
                </a:lnTo>
                <a:close/>
              </a:path>
              <a:path w="58420" h="58420">
                <a:moveTo>
                  <a:pt x="36575" y="54863"/>
                </a:moveTo>
                <a:lnTo>
                  <a:pt x="27431" y="54863"/>
                </a:lnTo>
                <a:lnTo>
                  <a:pt x="33527" y="57911"/>
                </a:lnTo>
                <a:lnTo>
                  <a:pt x="36575" y="54863"/>
                </a:lnTo>
                <a:close/>
              </a:path>
              <a:path w="58420" h="58420">
                <a:moveTo>
                  <a:pt x="47243" y="3047"/>
                </a:moveTo>
                <a:lnTo>
                  <a:pt x="13715" y="3047"/>
                </a:lnTo>
                <a:lnTo>
                  <a:pt x="3048" y="13715"/>
                </a:lnTo>
                <a:lnTo>
                  <a:pt x="3048" y="19811"/>
                </a:lnTo>
                <a:lnTo>
                  <a:pt x="0" y="24383"/>
                </a:lnTo>
                <a:lnTo>
                  <a:pt x="0" y="35051"/>
                </a:lnTo>
                <a:lnTo>
                  <a:pt x="3048" y="38099"/>
                </a:lnTo>
                <a:lnTo>
                  <a:pt x="3048" y="41147"/>
                </a:lnTo>
                <a:lnTo>
                  <a:pt x="6095" y="44195"/>
                </a:lnTo>
                <a:lnTo>
                  <a:pt x="10667" y="47243"/>
                </a:lnTo>
                <a:lnTo>
                  <a:pt x="13715" y="50291"/>
                </a:lnTo>
                <a:lnTo>
                  <a:pt x="16763" y="54863"/>
                </a:lnTo>
                <a:lnTo>
                  <a:pt x="44195" y="54863"/>
                </a:lnTo>
                <a:lnTo>
                  <a:pt x="47243" y="50291"/>
                </a:lnTo>
                <a:lnTo>
                  <a:pt x="51815" y="47243"/>
                </a:lnTo>
                <a:lnTo>
                  <a:pt x="54863" y="44195"/>
                </a:lnTo>
                <a:lnTo>
                  <a:pt x="54863" y="41147"/>
                </a:lnTo>
                <a:lnTo>
                  <a:pt x="57912" y="38099"/>
                </a:lnTo>
                <a:lnTo>
                  <a:pt x="57912" y="19811"/>
                </a:lnTo>
                <a:lnTo>
                  <a:pt x="54863" y="13715"/>
                </a:lnTo>
                <a:lnTo>
                  <a:pt x="54863" y="10667"/>
                </a:lnTo>
                <a:lnTo>
                  <a:pt x="51815" y="6095"/>
                </a:lnTo>
                <a:lnTo>
                  <a:pt x="47243" y="3047"/>
                </a:lnTo>
                <a:close/>
              </a:path>
              <a:path w="58420" h="58420">
                <a:moveTo>
                  <a:pt x="36575" y="0"/>
                </a:moveTo>
                <a:lnTo>
                  <a:pt x="19812" y="0"/>
                </a:lnTo>
                <a:lnTo>
                  <a:pt x="16763" y="3047"/>
                </a:lnTo>
                <a:lnTo>
                  <a:pt x="44195" y="3047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459467" y="7222223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27432" y="53340"/>
                </a:moveTo>
                <a:lnTo>
                  <a:pt x="19812" y="53340"/>
                </a:lnTo>
                <a:lnTo>
                  <a:pt x="24384" y="57912"/>
                </a:lnTo>
                <a:lnTo>
                  <a:pt x="30479" y="57912"/>
                </a:lnTo>
                <a:lnTo>
                  <a:pt x="27432" y="53340"/>
                </a:lnTo>
                <a:close/>
              </a:path>
              <a:path w="58420" h="58420">
                <a:moveTo>
                  <a:pt x="38100" y="53340"/>
                </a:moveTo>
                <a:lnTo>
                  <a:pt x="27432" y="53340"/>
                </a:lnTo>
                <a:lnTo>
                  <a:pt x="33527" y="57912"/>
                </a:lnTo>
                <a:lnTo>
                  <a:pt x="38100" y="53340"/>
                </a:lnTo>
                <a:close/>
              </a:path>
              <a:path w="58420" h="58420">
                <a:moveTo>
                  <a:pt x="47244" y="3048"/>
                </a:moveTo>
                <a:lnTo>
                  <a:pt x="13715" y="3048"/>
                </a:lnTo>
                <a:lnTo>
                  <a:pt x="9144" y="6096"/>
                </a:lnTo>
                <a:lnTo>
                  <a:pt x="3048" y="12192"/>
                </a:lnTo>
                <a:lnTo>
                  <a:pt x="0" y="16764"/>
                </a:lnTo>
                <a:lnTo>
                  <a:pt x="0" y="36576"/>
                </a:lnTo>
                <a:lnTo>
                  <a:pt x="3048" y="41148"/>
                </a:lnTo>
                <a:lnTo>
                  <a:pt x="9144" y="47244"/>
                </a:lnTo>
                <a:lnTo>
                  <a:pt x="13715" y="50292"/>
                </a:lnTo>
                <a:lnTo>
                  <a:pt x="16763" y="53340"/>
                </a:lnTo>
                <a:lnTo>
                  <a:pt x="44196" y="53340"/>
                </a:lnTo>
                <a:lnTo>
                  <a:pt x="53339" y="44196"/>
                </a:lnTo>
                <a:lnTo>
                  <a:pt x="53339" y="41148"/>
                </a:lnTo>
                <a:lnTo>
                  <a:pt x="57912" y="36576"/>
                </a:lnTo>
                <a:lnTo>
                  <a:pt x="57912" y="16764"/>
                </a:lnTo>
                <a:lnTo>
                  <a:pt x="53339" y="12192"/>
                </a:lnTo>
                <a:lnTo>
                  <a:pt x="53339" y="9144"/>
                </a:lnTo>
                <a:lnTo>
                  <a:pt x="47244" y="3048"/>
                </a:lnTo>
                <a:close/>
              </a:path>
              <a:path w="58420" h="58420">
                <a:moveTo>
                  <a:pt x="38100" y="0"/>
                </a:moveTo>
                <a:lnTo>
                  <a:pt x="19812" y="0"/>
                </a:lnTo>
                <a:lnTo>
                  <a:pt x="16763" y="3048"/>
                </a:lnTo>
                <a:lnTo>
                  <a:pt x="44196" y="3048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3973055" y="7446250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3200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3980675" y="7673326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90">
                <a:moveTo>
                  <a:pt x="0" y="0"/>
                </a:moveTo>
                <a:lnTo>
                  <a:pt x="0" y="59435"/>
                </a:lnTo>
                <a:lnTo>
                  <a:pt x="57912" y="3200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3980675" y="7222223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25908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3980675" y="6993623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3264395" y="7665707"/>
            <a:ext cx="341630" cy="12700"/>
          </a:xfrm>
          <a:custGeom>
            <a:avLst/>
            <a:gdLst/>
            <a:ahLst/>
            <a:cxnLst/>
            <a:rect l="l" t="t" r="r" b="b"/>
            <a:pathLst>
              <a:path w="341629" h="12700">
                <a:moveTo>
                  <a:pt x="341375" y="12192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3272015" y="7447775"/>
            <a:ext cx="0" cy="212090"/>
          </a:xfrm>
          <a:custGeom>
            <a:avLst/>
            <a:gdLst/>
            <a:ahLst/>
            <a:cxnLst/>
            <a:rect l="l" t="t" r="r" b="b"/>
            <a:pathLst>
              <a:path w="0" h="212090">
                <a:moveTo>
                  <a:pt x="0" y="211836"/>
                </a:moveTo>
                <a:lnTo>
                  <a:pt x="0" y="0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3218675" y="7447775"/>
            <a:ext cx="53340" cy="0"/>
          </a:xfrm>
          <a:custGeom>
            <a:avLst/>
            <a:gdLst/>
            <a:ahLst/>
            <a:cxnLst/>
            <a:rect l="l" t="t" r="r" b="b"/>
            <a:pathLst>
              <a:path w="53339" h="0">
                <a:moveTo>
                  <a:pt x="53340" y="0"/>
                </a:moveTo>
                <a:lnTo>
                  <a:pt x="0" y="0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6957047" y="6611099"/>
            <a:ext cx="0" cy="774700"/>
          </a:xfrm>
          <a:custGeom>
            <a:avLst/>
            <a:gdLst/>
            <a:ahLst/>
            <a:cxnLst/>
            <a:rect l="l" t="t" r="r" b="b"/>
            <a:pathLst>
              <a:path w="0" h="774700">
                <a:moveTo>
                  <a:pt x="0" y="774192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6425171" y="6617195"/>
            <a:ext cx="528955" cy="6350"/>
          </a:xfrm>
          <a:custGeom>
            <a:avLst/>
            <a:gdLst/>
            <a:ahLst/>
            <a:cxnLst/>
            <a:rect l="l" t="t" r="r" b="b"/>
            <a:pathLst>
              <a:path w="528954" h="6350">
                <a:moveTo>
                  <a:pt x="0" y="6096"/>
                </a:moveTo>
                <a:lnTo>
                  <a:pt x="528827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6923519" y="7339571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27431" y="54864"/>
                </a:moveTo>
                <a:lnTo>
                  <a:pt x="24383" y="54864"/>
                </a:lnTo>
                <a:lnTo>
                  <a:pt x="27431" y="57912"/>
                </a:lnTo>
                <a:lnTo>
                  <a:pt x="27431" y="54864"/>
                </a:lnTo>
                <a:close/>
              </a:path>
              <a:path w="58420" h="58420">
                <a:moveTo>
                  <a:pt x="42672" y="0"/>
                </a:moveTo>
                <a:lnTo>
                  <a:pt x="13716" y="0"/>
                </a:lnTo>
                <a:lnTo>
                  <a:pt x="10668" y="3048"/>
                </a:lnTo>
                <a:lnTo>
                  <a:pt x="6096" y="6096"/>
                </a:lnTo>
                <a:lnTo>
                  <a:pt x="3048" y="10668"/>
                </a:lnTo>
                <a:lnTo>
                  <a:pt x="3048" y="13716"/>
                </a:lnTo>
                <a:lnTo>
                  <a:pt x="0" y="16764"/>
                </a:lnTo>
                <a:lnTo>
                  <a:pt x="0" y="38100"/>
                </a:lnTo>
                <a:lnTo>
                  <a:pt x="3048" y="41148"/>
                </a:lnTo>
                <a:lnTo>
                  <a:pt x="3048" y="44196"/>
                </a:lnTo>
                <a:lnTo>
                  <a:pt x="13716" y="54864"/>
                </a:lnTo>
                <a:lnTo>
                  <a:pt x="42672" y="54864"/>
                </a:lnTo>
                <a:lnTo>
                  <a:pt x="45720" y="51816"/>
                </a:lnTo>
                <a:lnTo>
                  <a:pt x="48768" y="47244"/>
                </a:lnTo>
                <a:lnTo>
                  <a:pt x="54864" y="41148"/>
                </a:lnTo>
                <a:lnTo>
                  <a:pt x="54864" y="38100"/>
                </a:lnTo>
                <a:lnTo>
                  <a:pt x="57912" y="30480"/>
                </a:lnTo>
                <a:lnTo>
                  <a:pt x="57912" y="24384"/>
                </a:lnTo>
                <a:lnTo>
                  <a:pt x="54864" y="16764"/>
                </a:lnTo>
                <a:lnTo>
                  <a:pt x="54864" y="13716"/>
                </a:lnTo>
                <a:lnTo>
                  <a:pt x="51816" y="10668"/>
                </a:lnTo>
                <a:lnTo>
                  <a:pt x="48768" y="6096"/>
                </a:lnTo>
                <a:lnTo>
                  <a:pt x="426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6367259" y="6583667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27432" y="54863"/>
                </a:moveTo>
                <a:lnTo>
                  <a:pt x="22860" y="54863"/>
                </a:lnTo>
                <a:lnTo>
                  <a:pt x="27432" y="57912"/>
                </a:lnTo>
                <a:lnTo>
                  <a:pt x="27432" y="54863"/>
                </a:lnTo>
                <a:close/>
              </a:path>
              <a:path w="58420" h="58420">
                <a:moveTo>
                  <a:pt x="41148" y="0"/>
                </a:moveTo>
                <a:lnTo>
                  <a:pt x="13716" y="0"/>
                </a:lnTo>
                <a:lnTo>
                  <a:pt x="10668" y="3048"/>
                </a:lnTo>
                <a:lnTo>
                  <a:pt x="6096" y="6096"/>
                </a:lnTo>
                <a:lnTo>
                  <a:pt x="3048" y="9144"/>
                </a:lnTo>
                <a:lnTo>
                  <a:pt x="3048" y="13715"/>
                </a:lnTo>
                <a:lnTo>
                  <a:pt x="0" y="16763"/>
                </a:lnTo>
                <a:lnTo>
                  <a:pt x="0" y="38100"/>
                </a:lnTo>
                <a:lnTo>
                  <a:pt x="3048" y="41148"/>
                </a:lnTo>
                <a:lnTo>
                  <a:pt x="3048" y="44196"/>
                </a:lnTo>
                <a:lnTo>
                  <a:pt x="13716" y="54863"/>
                </a:lnTo>
                <a:lnTo>
                  <a:pt x="41148" y="54863"/>
                </a:lnTo>
                <a:lnTo>
                  <a:pt x="44196" y="51815"/>
                </a:lnTo>
                <a:lnTo>
                  <a:pt x="47244" y="47244"/>
                </a:lnTo>
                <a:lnTo>
                  <a:pt x="53340" y="41148"/>
                </a:lnTo>
                <a:lnTo>
                  <a:pt x="53340" y="38100"/>
                </a:lnTo>
                <a:lnTo>
                  <a:pt x="57912" y="30479"/>
                </a:lnTo>
                <a:lnTo>
                  <a:pt x="57912" y="24384"/>
                </a:lnTo>
                <a:lnTo>
                  <a:pt x="53340" y="16763"/>
                </a:lnTo>
                <a:lnTo>
                  <a:pt x="53340" y="13715"/>
                </a:lnTo>
                <a:lnTo>
                  <a:pt x="50292" y="9144"/>
                </a:lnTo>
                <a:lnTo>
                  <a:pt x="41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3128759" y="5062715"/>
            <a:ext cx="570230" cy="0"/>
          </a:xfrm>
          <a:custGeom>
            <a:avLst/>
            <a:gdLst/>
            <a:ahLst/>
            <a:cxnLst/>
            <a:rect l="l" t="t" r="r" b="b"/>
            <a:pathLst>
              <a:path w="570229" h="0">
                <a:moveTo>
                  <a:pt x="569975" y="0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5058143" y="4064495"/>
            <a:ext cx="334010" cy="90170"/>
          </a:xfrm>
          <a:custGeom>
            <a:avLst/>
            <a:gdLst/>
            <a:ahLst/>
            <a:cxnLst/>
            <a:rect l="l" t="t" r="r" b="b"/>
            <a:pathLst>
              <a:path w="334010" h="90170">
                <a:moveTo>
                  <a:pt x="0" y="0"/>
                </a:moveTo>
                <a:lnTo>
                  <a:pt x="204215" y="3048"/>
                </a:lnTo>
                <a:lnTo>
                  <a:pt x="204215" y="89916"/>
                </a:lnTo>
                <a:lnTo>
                  <a:pt x="333756" y="89916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4680191" y="5059667"/>
            <a:ext cx="234950" cy="372110"/>
          </a:xfrm>
          <a:custGeom>
            <a:avLst/>
            <a:gdLst/>
            <a:ahLst/>
            <a:cxnLst/>
            <a:rect l="l" t="t" r="r" b="b"/>
            <a:pathLst>
              <a:path w="234950" h="372110">
                <a:moveTo>
                  <a:pt x="115824" y="371855"/>
                </a:moveTo>
                <a:lnTo>
                  <a:pt x="170687" y="350520"/>
                </a:lnTo>
                <a:lnTo>
                  <a:pt x="201167" y="316991"/>
                </a:lnTo>
                <a:lnTo>
                  <a:pt x="220979" y="269748"/>
                </a:lnTo>
                <a:lnTo>
                  <a:pt x="234696" y="214884"/>
                </a:lnTo>
                <a:lnTo>
                  <a:pt x="234696" y="152400"/>
                </a:lnTo>
                <a:lnTo>
                  <a:pt x="228600" y="124967"/>
                </a:lnTo>
                <a:lnTo>
                  <a:pt x="220979" y="99060"/>
                </a:lnTo>
                <a:lnTo>
                  <a:pt x="210312" y="74675"/>
                </a:lnTo>
                <a:lnTo>
                  <a:pt x="201167" y="53339"/>
                </a:lnTo>
                <a:lnTo>
                  <a:pt x="185927" y="35051"/>
                </a:lnTo>
                <a:lnTo>
                  <a:pt x="170687" y="19812"/>
                </a:lnTo>
                <a:lnTo>
                  <a:pt x="152400" y="7620"/>
                </a:lnTo>
                <a:lnTo>
                  <a:pt x="135636" y="0"/>
                </a:lnTo>
                <a:lnTo>
                  <a:pt x="99060" y="0"/>
                </a:lnTo>
                <a:lnTo>
                  <a:pt x="65531" y="19812"/>
                </a:lnTo>
                <a:lnTo>
                  <a:pt x="33527" y="53339"/>
                </a:lnTo>
                <a:lnTo>
                  <a:pt x="13715" y="99060"/>
                </a:lnTo>
                <a:lnTo>
                  <a:pt x="3048" y="152400"/>
                </a:lnTo>
                <a:lnTo>
                  <a:pt x="0" y="184403"/>
                </a:lnTo>
                <a:lnTo>
                  <a:pt x="6096" y="245363"/>
                </a:lnTo>
                <a:lnTo>
                  <a:pt x="22860" y="297179"/>
                </a:lnTo>
                <a:lnTo>
                  <a:pt x="47243" y="338327"/>
                </a:lnTo>
                <a:lnTo>
                  <a:pt x="65531" y="350520"/>
                </a:lnTo>
                <a:lnTo>
                  <a:pt x="80772" y="361188"/>
                </a:lnTo>
                <a:lnTo>
                  <a:pt x="99060" y="368808"/>
                </a:lnTo>
                <a:lnTo>
                  <a:pt x="118872" y="371855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 txBox="1"/>
          <p:nvPr/>
        </p:nvSpPr>
        <p:spPr>
          <a:xfrm>
            <a:off x="4694923" y="5138775"/>
            <a:ext cx="203200" cy="20701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 indent="10160">
              <a:lnSpc>
                <a:spcPts val="700"/>
              </a:lnSpc>
              <a:spcBef>
                <a:spcPts val="150"/>
              </a:spcBef>
            </a:pPr>
            <a:r>
              <a:rPr dirty="0" sz="600" spc="-30" b="1">
                <a:latin typeface="Arial"/>
                <a:cs typeface="Arial"/>
              </a:rPr>
              <a:t>Shift  </a:t>
            </a:r>
            <a:r>
              <a:rPr dirty="0" sz="600" spc="5" b="1">
                <a:latin typeface="Arial"/>
                <a:cs typeface="Arial"/>
              </a:rPr>
              <a:t>left2</a:t>
            </a:r>
            <a:r>
              <a:rPr dirty="0" sz="600" spc="-50" b="1">
                <a:latin typeface="Arial"/>
                <a:cs typeface="Arial"/>
              </a:rPr>
              <a:t> </a:t>
            </a:r>
            <a:endParaRPr sz="600">
              <a:latin typeface="Arial"/>
              <a:cs typeface="Arial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2330183" y="4235945"/>
            <a:ext cx="299720" cy="0"/>
          </a:xfrm>
          <a:custGeom>
            <a:avLst/>
            <a:gdLst/>
            <a:ahLst/>
            <a:cxnLst/>
            <a:rect l="l" t="t" r="r" b="b"/>
            <a:pathLst>
              <a:path w="299719" h="0">
                <a:moveTo>
                  <a:pt x="0" y="0"/>
                </a:moveTo>
                <a:lnTo>
                  <a:pt x="299720" y="0"/>
                </a:lnTo>
              </a:path>
            </a:pathLst>
          </a:custGeom>
          <a:ln w="492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1167371" y="3781031"/>
            <a:ext cx="123825" cy="1905"/>
          </a:xfrm>
          <a:custGeom>
            <a:avLst/>
            <a:gdLst/>
            <a:ahLst/>
            <a:cxnLst/>
            <a:rect l="l" t="t" r="r" b="b"/>
            <a:pathLst>
              <a:path w="123825" h="1904">
                <a:moveTo>
                  <a:pt x="-23875" y="762"/>
                </a:moveTo>
                <a:lnTo>
                  <a:pt x="147319" y="762"/>
                </a:lnTo>
              </a:path>
            </a:pathLst>
          </a:custGeom>
          <a:ln w="492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1522463" y="3950195"/>
            <a:ext cx="58419" cy="1905"/>
          </a:xfrm>
          <a:custGeom>
            <a:avLst/>
            <a:gdLst/>
            <a:ahLst/>
            <a:cxnLst/>
            <a:rect l="l" t="t" r="r" b="b"/>
            <a:pathLst>
              <a:path w="58419" h="1904">
                <a:moveTo>
                  <a:pt x="-23876" y="762"/>
                </a:moveTo>
                <a:lnTo>
                  <a:pt x="81787" y="762"/>
                </a:lnTo>
              </a:path>
            </a:pathLst>
          </a:custGeom>
          <a:ln w="492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1621523" y="3823703"/>
            <a:ext cx="707390" cy="889000"/>
          </a:xfrm>
          <a:custGeom>
            <a:avLst/>
            <a:gdLst/>
            <a:ahLst/>
            <a:cxnLst/>
            <a:rect l="l" t="t" r="r" b="b"/>
            <a:pathLst>
              <a:path w="707389" h="889000">
                <a:moveTo>
                  <a:pt x="0" y="888491"/>
                </a:moveTo>
                <a:lnTo>
                  <a:pt x="707136" y="888491"/>
                </a:lnTo>
                <a:lnTo>
                  <a:pt x="707136" y="0"/>
                </a:lnTo>
                <a:lnTo>
                  <a:pt x="0" y="0"/>
                </a:lnTo>
                <a:lnTo>
                  <a:pt x="0" y="888491"/>
                </a:lnTo>
                <a:close/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1357871" y="3710927"/>
            <a:ext cx="143510" cy="480059"/>
          </a:xfrm>
          <a:custGeom>
            <a:avLst/>
            <a:gdLst/>
            <a:ahLst/>
            <a:cxnLst/>
            <a:rect l="l" t="t" r="r" b="b"/>
            <a:pathLst>
              <a:path w="143509" h="480060">
                <a:moveTo>
                  <a:pt x="0" y="71627"/>
                </a:moveTo>
                <a:lnTo>
                  <a:pt x="0" y="60960"/>
                </a:lnTo>
                <a:lnTo>
                  <a:pt x="7620" y="38100"/>
                </a:lnTo>
                <a:lnTo>
                  <a:pt x="13715" y="30479"/>
                </a:lnTo>
                <a:lnTo>
                  <a:pt x="21336" y="19812"/>
                </a:lnTo>
                <a:lnTo>
                  <a:pt x="32003" y="13715"/>
                </a:lnTo>
                <a:lnTo>
                  <a:pt x="38100" y="10667"/>
                </a:lnTo>
                <a:lnTo>
                  <a:pt x="47243" y="3048"/>
                </a:lnTo>
                <a:lnTo>
                  <a:pt x="59436" y="3048"/>
                </a:lnTo>
                <a:lnTo>
                  <a:pt x="71628" y="0"/>
                </a:lnTo>
                <a:lnTo>
                  <a:pt x="82296" y="3048"/>
                </a:lnTo>
                <a:lnTo>
                  <a:pt x="92964" y="3048"/>
                </a:lnTo>
                <a:lnTo>
                  <a:pt x="103631" y="10667"/>
                </a:lnTo>
                <a:lnTo>
                  <a:pt x="112776" y="13715"/>
                </a:lnTo>
                <a:lnTo>
                  <a:pt x="120396" y="19812"/>
                </a:lnTo>
                <a:lnTo>
                  <a:pt x="131064" y="30479"/>
                </a:lnTo>
                <a:lnTo>
                  <a:pt x="134112" y="38100"/>
                </a:lnTo>
                <a:lnTo>
                  <a:pt x="140208" y="47243"/>
                </a:lnTo>
                <a:lnTo>
                  <a:pt x="140208" y="60960"/>
                </a:lnTo>
                <a:lnTo>
                  <a:pt x="143256" y="71627"/>
                </a:lnTo>
                <a:lnTo>
                  <a:pt x="143256" y="413003"/>
                </a:lnTo>
                <a:lnTo>
                  <a:pt x="140208" y="422148"/>
                </a:lnTo>
                <a:lnTo>
                  <a:pt x="140208" y="432815"/>
                </a:lnTo>
                <a:lnTo>
                  <a:pt x="134112" y="443484"/>
                </a:lnTo>
                <a:lnTo>
                  <a:pt x="131064" y="452627"/>
                </a:lnTo>
                <a:lnTo>
                  <a:pt x="120396" y="458724"/>
                </a:lnTo>
                <a:lnTo>
                  <a:pt x="112776" y="466343"/>
                </a:lnTo>
                <a:lnTo>
                  <a:pt x="103631" y="473963"/>
                </a:lnTo>
                <a:lnTo>
                  <a:pt x="82296" y="480060"/>
                </a:lnTo>
                <a:lnTo>
                  <a:pt x="59436" y="480060"/>
                </a:lnTo>
                <a:lnTo>
                  <a:pt x="47243" y="477012"/>
                </a:lnTo>
                <a:lnTo>
                  <a:pt x="38100" y="473963"/>
                </a:lnTo>
                <a:lnTo>
                  <a:pt x="32003" y="466343"/>
                </a:lnTo>
                <a:lnTo>
                  <a:pt x="21336" y="458724"/>
                </a:lnTo>
                <a:lnTo>
                  <a:pt x="13715" y="452627"/>
                </a:lnTo>
                <a:lnTo>
                  <a:pt x="7620" y="443484"/>
                </a:lnTo>
                <a:lnTo>
                  <a:pt x="4571" y="432815"/>
                </a:lnTo>
                <a:lnTo>
                  <a:pt x="0" y="422148"/>
                </a:lnTo>
                <a:lnTo>
                  <a:pt x="0" y="71627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 txBox="1"/>
          <p:nvPr/>
        </p:nvSpPr>
        <p:spPr>
          <a:xfrm>
            <a:off x="1383272" y="3814419"/>
            <a:ext cx="90170" cy="26797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55"/>
              </a:lnSpc>
              <a:spcBef>
                <a:spcPts val="110"/>
              </a:spcBef>
            </a:pPr>
            <a:r>
              <a:rPr dirty="0" sz="600" spc="5" b="1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marL="21590" marR="12700">
              <a:lnSpc>
                <a:spcPts val="590"/>
              </a:lnSpc>
              <a:spcBef>
                <a:spcPts val="60"/>
              </a:spcBef>
            </a:pPr>
            <a:r>
              <a:rPr dirty="0" sz="600" b="1">
                <a:latin typeface="Arial"/>
                <a:cs typeface="Arial"/>
              </a:rPr>
              <a:t>u  x</a:t>
            </a:r>
            <a:endParaRPr sz="600"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1018019" y="3584435"/>
            <a:ext cx="424815" cy="396240"/>
          </a:xfrm>
          <a:prstGeom prst="rect">
            <a:avLst/>
          </a:prstGeom>
          <a:ln w="11937">
            <a:solidFill>
              <a:srgbClr val="0000FF"/>
            </a:solidFill>
          </a:ln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000">
              <a:latin typeface="Times New Roman"/>
              <a:cs typeface="Times New Roman"/>
            </a:endParaRPr>
          </a:p>
          <a:p>
            <a:pPr marL="20955">
              <a:lnSpc>
                <a:spcPct val="100000"/>
              </a:lnSpc>
              <a:spcBef>
                <a:spcPts val="5"/>
              </a:spcBef>
              <a:tabLst>
                <a:tab pos="368300" algn="l"/>
              </a:tabLst>
            </a:pPr>
            <a:r>
              <a:rPr dirty="0" sz="600" spc="-5" b="1">
                <a:latin typeface="Arial"/>
                <a:cs typeface="Arial"/>
              </a:rPr>
              <a:t>P</a:t>
            </a:r>
            <a:r>
              <a:rPr dirty="0" sz="600" spc="5" b="1">
                <a:latin typeface="Arial"/>
                <a:cs typeface="Arial"/>
              </a:rPr>
              <a:t>C</a:t>
            </a:r>
            <a:r>
              <a:rPr dirty="0" sz="600" b="1">
                <a:latin typeface="Arial"/>
                <a:cs typeface="Arial"/>
              </a:rPr>
              <a:t>	</a:t>
            </a:r>
            <a:r>
              <a:rPr dirty="0" sz="600" spc="5" b="1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1374129" y="4058267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 b="1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3886187" y="4575035"/>
            <a:ext cx="113030" cy="157480"/>
          </a:xfrm>
          <a:custGeom>
            <a:avLst/>
            <a:gdLst/>
            <a:ahLst/>
            <a:cxnLst/>
            <a:rect l="l" t="t" r="r" b="b"/>
            <a:pathLst>
              <a:path w="113029" h="157479">
                <a:moveTo>
                  <a:pt x="112775" y="0"/>
                </a:moveTo>
                <a:lnTo>
                  <a:pt x="54863" y="0"/>
                </a:lnTo>
                <a:lnTo>
                  <a:pt x="54863" y="156972"/>
                </a:lnTo>
                <a:lnTo>
                  <a:pt x="0" y="156972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3503663" y="4122407"/>
            <a:ext cx="147955" cy="113030"/>
          </a:xfrm>
          <a:custGeom>
            <a:avLst/>
            <a:gdLst/>
            <a:ahLst/>
            <a:cxnLst/>
            <a:rect l="l" t="t" r="r" b="b"/>
            <a:pathLst>
              <a:path w="147954" h="113029">
                <a:moveTo>
                  <a:pt x="147827" y="112775"/>
                </a:moveTo>
                <a:lnTo>
                  <a:pt x="0" y="112775"/>
                </a:ln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4056875" y="3793223"/>
            <a:ext cx="649605" cy="887094"/>
          </a:xfrm>
          <a:custGeom>
            <a:avLst/>
            <a:gdLst/>
            <a:ahLst/>
            <a:cxnLst/>
            <a:rect l="l" t="t" r="r" b="b"/>
            <a:pathLst>
              <a:path w="649604" h="887095">
                <a:moveTo>
                  <a:pt x="646176" y="883920"/>
                </a:moveTo>
                <a:lnTo>
                  <a:pt x="649224" y="0"/>
                </a:lnTo>
                <a:lnTo>
                  <a:pt x="0" y="0"/>
                </a:lnTo>
                <a:lnTo>
                  <a:pt x="0" y="886968"/>
                </a:lnTo>
                <a:lnTo>
                  <a:pt x="649224" y="886968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 txBox="1"/>
          <p:nvPr/>
        </p:nvSpPr>
        <p:spPr>
          <a:xfrm>
            <a:off x="4090401" y="4324962"/>
            <a:ext cx="267335" cy="342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30" b="1">
                <a:latin typeface="Arial"/>
                <a:cs typeface="Arial"/>
              </a:rPr>
              <a:t>register</a:t>
            </a:r>
            <a:endParaRPr sz="600">
              <a:latin typeface="Arial"/>
              <a:cs typeface="Arial"/>
            </a:endParaRPr>
          </a:p>
          <a:p>
            <a:pPr marR="83185">
              <a:lnSpc>
                <a:spcPts val="590"/>
              </a:lnSpc>
              <a:spcBef>
                <a:spcPts val="580"/>
              </a:spcBef>
            </a:pPr>
            <a:r>
              <a:rPr dirty="0" sz="600" spc="5" b="1">
                <a:latin typeface="Arial"/>
                <a:cs typeface="Arial"/>
              </a:rPr>
              <a:t>W</a:t>
            </a:r>
            <a:r>
              <a:rPr dirty="0" sz="600" spc="-60" b="1">
                <a:latin typeface="Arial"/>
                <a:cs typeface="Arial"/>
              </a:rPr>
              <a:t>r</a:t>
            </a:r>
            <a:r>
              <a:rPr dirty="0" sz="600" spc="-50" b="1">
                <a:latin typeface="Arial"/>
                <a:cs typeface="Arial"/>
              </a:rPr>
              <a:t>i</a:t>
            </a:r>
            <a:r>
              <a:rPr dirty="0" sz="600" spc="-35" b="1">
                <a:latin typeface="Arial"/>
                <a:cs typeface="Arial"/>
              </a:rPr>
              <a:t>t</a:t>
            </a:r>
            <a:r>
              <a:rPr dirty="0" sz="600" b="1">
                <a:latin typeface="Arial"/>
                <a:cs typeface="Arial"/>
              </a:rPr>
              <a:t>e  </a:t>
            </a:r>
            <a:r>
              <a:rPr dirty="0" sz="600" spc="-25" b="1">
                <a:latin typeface="Arial"/>
                <a:cs typeface="Arial"/>
              </a:rPr>
              <a:t>data</a:t>
            </a:r>
            <a:endParaRPr sz="600">
              <a:latin typeface="Arial"/>
              <a:cs typeface="Arial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492736" y="3992726"/>
            <a:ext cx="19875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5" b="1">
                <a:latin typeface="Arial"/>
                <a:cs typeface="Arial"/>
              </a:rPr>
              <a:t>R</a:t>
            </a:r>
            <a:r>
              <a:rPr dirty="0" sz="600" spc="10" b="1">
                <a:latin typeface="Arial"/>
                <a:cs typeface="Arial"/>
              </a:rPr>
              <a:t>e</a:t>
            </a:r>
            <a:r>
              <a:rPr dirty="0" sz="600" spc="-25" b="1">
                <a:latin typeface="Arial"/>
                <a:cs typeface="Arial"/>
              </a:rPr>
              <a:t>a</a:t>
            </a:r>
            <a:r>
              <a:rPr dirty="0" sz="600" spc="5" b="1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492736" y="4277719"/>
            <a:ext cx="19875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5" b="1">
                <a:latin typeface="Arial"/>
                <a:cs typeface="Arial"/>
              </a:rPr>
              <a:t>R</a:t>
            </a:r>
            <a:r>
              <a:rPr dirty="0" sz="600" spc="10" b="1">
                <a:latin typeface="Arial"/>
                <a:cs typeface="Arial"/>
              </a:rPr>
              <a:t>e</a:t>
            </a:r>
            <a:r>
              <a:rPr dirty="0" sz="600" spc="-25" b="1">
                <a:latin typeface="Arial"/>
                <a:cs typeface="Arial"/>
              </a:rPr>
              <a:t>a</a:t>
            </a:r>
            <a:r>
              <a:rPr dirty="0" sz="600" spc="5" b="1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448542" y="4350875"/>
            <a:ext cx="22352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20" b="1">
                <a:latin typeface="Arial"/>
                <a:cs typeface="Arial"/>
              </a:rPr>
              <a:t>data</a:t>
            </a:r>
            <a:r>
              <a:rPr dirty="0" sz="600" spc="-70" b="1">
                <a:latin typeface="Arial"/>
                <a:cs typeface="Arial"/>
              </a:rPr>
              <a:t> </a:t>
            </a:r>
            <a:r>
              <a:rPr dirty="0" sz="600" spc="5" b="1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090401" y="3793086"/>
            <a:ext cx="328930" cy="19621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R="5080">
              <a:lnSpc>
                <a:spcPts val="610"/>
              </a:lnSpc>
              <a:spcBef>
                <a:spcPts val="220"/>
              </a:spcBef>
            </a:pPr>
            <a:r>
              <a:rPr dirty="0" sz="600" spc="-10" b="1">
                <a:latin typeface="Arial"/>
                <a:cs typeface="Arial"/>
              </a:rPr>
              <a:t>Read  </a:t>
            </a:r>
            <a:r>
              <a:rPr dirty="0" sz="600" spc="-30" b="1">
                <a:latin typeface="Arial"/>
                <a:cs typeface="Arial"/>
              </a:rPr>
              <a:t>register</a:t>
            </a:r>
            <a:r>
              <a:rPr dirty="0" sz="600" spc="-90" b="1">
                <a:latin typeface="Arial"/>
                <a:cs typeface="Arial"/>
              </a:rPr>
              <a:t> </a:t>
            </a:r>
            <a:r>
              <a:rPr dirty="0" sz="600" spc="5" b="1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4090401" y="4021687"/>
            <a:ext cx="195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5" b="1">
                <a:latin typeface="Arial"/>
                <a:cs typeface="Arial"/>
              </a:rPr>
              <a:t>R</a:t>
            </a:r>
            <a:r>
              <a:rPr dirty="0" sz="600" spc="-10" b="1">
                <a:latin typeface="Arial"/>
                <a:cs typeface="Arial"/>
              </a:rPr>
              <a:t>e</a:t>
            </a:r>
            <a:r>
              <a:rPr dirty="0" sz="600" spc="-25" b="1">
                <a:latin typeface="Arial"/>
                <a:cs typeface="Arial"/>
              </a:rPr>
              <a:t>a</a:t>
            </a:r>
            <a:r>
              <a:rPr dirty="0" sz="600" spc="5" b="1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4065001" y="4096367"/>
            <a:ext cx="632460" cy="2724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72720" marR="30480" indent="-147955">
              <a:lnSpc>
                <a:spcPts val="730"/>
              </a:lnSpc>
              <a:spcBef>
                <a:spcPts val="125"/>
              </a:spcBef>
            </a:pPr>
            <a:r>
              <a:rPr dirty="0" sz="600" spc="-30" b="1">
                <a:latin typeface="Arial"/>
                <a:cs typeface="Arial"/>
              </a:rPr>
              <a:t>register </a:t>
            </a:r>
            <a:r>
              <a:rPr dirty="0" sz="600" spc="5" b="1">
                <a:latin typeface="Arial"/>
                <a:cs typeface="Arial"/>
              </a:rPr>
              <a:t>2 </a:t>
            </a:r>
            <a:r>
              <a:rPr dirty="0" baseline="18518" sz="900" spc="-30" b="1">
                <a:latin typeface="Arial"/>
                <a:cs typeface="Arial"/>
              </a:rPr>
              <a:t>data </a:t>
            </a:r>
            <a:r>
              <a:rPr dirty="0" baseline="18518" sz="900" spc="7" b="1">
                <a:latin typeface="Arial"/>
                <a:cs typeface="Arial"/>
              </a:rPr>
              <a:t>1  </a:t>
            </a:r>
            <a:r>
              <a:rPr dirty="0" sz="600" spc="-25" b="1">
                <a:latin typeface="Arial"/>
                <a:cs typeface="Arial"/>
              </a:rPr>
              <a:t>Registers</a:t>
            </a:r>
            <a:endParaRPr sz="600">
              <a:latin typeface="Arial"/>
              <a:cs typeface="Arial"/>
            </a:endParaRPr>
          </a:p>
          <a:p>
            <a:pPr marL="25400">
              <a:lnSpc>
                <a:spcPts val="455"/>
              </a:lnSpc>
            </a:pPr>
            <a:r>
              <a:rPr dirty="0" sz="600" spc="-25" b="1">
                <a:latin typeface="Arial"/>
                <a:cs typeface="Arial"/>
              </a:rPr>
              <a:t>Write</a:t>
            </a:r>
            <a:endParaRPr sz="600">
              <a:latin typeface="Arial"/>
              <a:cs typeface="Arial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3233914" y="4120883"/>
            <a:ext cx="777240" cy="0"/>
          </a:xfrm>
          <a:custGeom>
            <a:avLst/>
            <a:gdLst/>
            <a:ahLst/>
            <a:cxnLst/>
            <a:rect l="l" t="t" r="r" b="b"/>
            <a:pathLst>
              <a:path w="777239" h="0">
                <a:moveTo>
                  <a:pt x="0" y="0"/>
                </a:moveTo>
                <a:lnTo>
                  <a:pt x="776986" y="0"/>
                </a:lnTo>
              </a:path>
            </a:pathLst>
          </a:custGeom>
          <a:ln w="269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3233914" y="3895331"/>
            <a:ext cx="765175" cy="0"/>
          </a:xfrm>
          <a:custGeom>
            <a:avLst/>
            <a:gdLst/>
            <a:ahLst/>
            <a:cxnLst/>
            <a:rect l="l" t="t" r="r" b="b"/>
            <a:pathLst>
              <a:path w="765175" h="0">
                <a:moveTo>
                  <a:pt x="0" y="0"/>
                </a:moveTo>
                <a:lnTo>
                  <a:pt x="765048" y="0"/>
                </a:lnTo>
              </a:path>
            </a:pathLst>
          </a:custGeom>
          <a:ln w="23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3688067" y="4166603"/>
            <a:ext cx="144780" cy="480059"/>
          </a:xfrm>
          <a:custGeom>
            <a:avLst/>
            <a:gdLst/>
            <a:ahLst/>
            <a:cxnLst/>
            <a:rect l="l" t="t" r="r" b="b"/>
            <a:pathLst>
              <a:path w="144779" h="480060">
                <a:moveTo>
                  <a:pt x="0" y="68579"/>
                </a:moveTo>
                <a:lnTo>
                  <a:pt x="3048" y="59436"/>
                </a:lnTo>
                <a:lnTo>
                  <a:pt x="3048" y="48767"/>
                </a:lnTo>
                <a:lnTo>
                  <a:pt x="10667" y="38100"/>
                </a:lnTo>
                <a:lnTo>
                  <a:pt x="38100" y="7619"/>
                </a:lnTo>
                <a:lnTo>
                  <a:pt x="62484" y="0"/>
                </a:lnTo>
                <a:lnTo>
                  <a:pt x="82296" y="0"/>
                </a:lnTo>
                <a:lnTo>
                  <a:pt x="96012" y="3048"/>
                </a:lnTo>
                <a:lnTo>
                  <a:pt x="103632" y="7619"/>
                </a:lnTo>
                <a:lnTo>
                  <a:pt x="114300" y="13715"/>
                </a:lnTo>
                <a:lnTo>
                  <a:pt x="123444" y="21336"/>
                </a:lnTo>
                <a:lnTo>
                  <a:pt x="129539" y="27431"/>
                </a:lnTo>
                <a:lnTo>
                  <a:pt x="134112" y="38100"/>
                </a:lnTo>
                <a:lnTo>
                  <a:pt x="141732" y="48767"/>
                </a:lnTo>
                <a:lnTo>
                  <a:pt x="141732" y="59436"/>
                </a:lnTo>
                <a:lnTo>
                  <a:pt x="144779" y="68579"/>
                </a:lnTo>
                <a:lnTo>
                  <a:pt x="144779" y="408431"/>
                </a:lnTo>
                <a:lnTo>
                  <a:pt x="141732" y="419100"/>
                </a:lnTo>
                <a:lnTo>
                  <a:pt x="141732" y="432815"/>
                </a:lnTo>
                <a:lnTo>
                  <a:pt x="134112" y="443484"/>
                </a:lnTo>
                <a:lnTo>
                  <a:pt x="129539" y="449579"/>
                </a:lnTo>
                <a:lnTo>
                  <a:pt x="123444" y="460248"/>
                </a:lnTo>
                <a:lnTo>
                  <a:pt x="114300" y="467867"/>
                </a:lnTo>
                <a:lnTo>
                  <a:pt x="103632" y="470915"/>
                </a:lnTo>
                <a:lnTo>
                  <a:pt x="96012" y="477012"/>
                </a:lnTo>
                <a:lnTo>
                  <a:pt x="82296" y="477012"/>
                </a:lnTo>
                <a:lnTo>
                  <a:pt x="73151" y="480060"/>
                </a:lnTo>
                <a:lnTo>
                  <a:pt x="62484" y="477012"/>
                </a:lnTo>
                <a:lnTo>
                  <a:pt x="48767" y="477012"/>
                </a:lnTo>
                <a:lnTo>
                  <a:pt x="38100" y="470915"/>
                </a:lnTo>
                <a:lnTo>
                  <a:pt x="30479" y="467867"/>
                </a:lnTo>
                <a:lnTo>
                  <a:pt x="21336" y="460248"/>
                </a:lnTo>
                <a:lnTo>
                  <a:pt x="15239" y="449579"/>
                </a:lnTo>
                <a:lnTo>
                  <a:pt x="10667" y="443484"/>
                </a:lnTo>
                <a:lnTo>
                  <a:pt x="3048" y="432815"/>
                </a:lnTo>
                <a:lnTo>
                  <a:pt x="3048" y="419100"/>
                </a:lnTo>
                <a:lnTo>
                  <a:pt x="0" y="408431"/>
                </a:lnTo>
                <a:lnTo>
                  <a:pt x="0" y="68579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 txBox="1"/>
          <p:nvPr/>
        </p:nvSpPr>
        <p:spPr>
          <a:xfrm>
            <a:off x="3713467" y="4267047"/>
            <a:ext cx="29845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85115" algn="l"/>
              </a:tabLst>
            </a:pPr>
            <a:r>
              <a:rPr dirty="0" sz="600" spc="5" b="1">
                <a:latin typeface="Arial"/>
                <a:cs typeface="Arial"/>
              </a:rPr>
              <a:t>M </a:t>
            </a:r>
            <a:r>
              <a:rPr dirty="0" sz="600" spc="-5" b="1">
                <a:latin typeface="Arial"/>
                <a:cs typeface="Arial"/>
              </a:rPr>
              <a:t> </a:t>
            </a:r>
            <a:r>
              <a:rPr dirty="0" u="heavy" sz="6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6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600">
              <a:latin typeface="Arial"/>
              <a:cs typeface="Arial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3704323" y="4171041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 b="1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3044939" y="4558271"/>
            <a:ext cx="36830" cy="38100"/>
          </a:xfrm>
          <a:custGeom>
            <a:avLst/>
            <a:gdLst/>
            <a:ahLst/>
            <a:cxnLst/>
            <a:rect l="l" t="t" r="r" b="b"/>
            <a:pathLst>
              <a:path w="36830" h="38100">
                <a:moveTo>
                  <a:pt x="16764" y="35051"/>
                </a:moveTo>
                <a:lnTo>
                  <a:pt x="13716" y="35051"/>
                </a:lnTo>
                <a:lnTo>
                  <a:pt x="16764" y="38100"/>
                </a:lnTo>
                <a:lnTo>
                  <a:pt x="19812" y="38100"/>
                </a:lnTo>
                <a:lnTo>
                  <a:pt x="16764" y="35051"/>
                </a:lnTo>
                <a:close/>
              </a:path>
              <a:path w="36830" h="38100">
                <a:moveTo>
                  <a:pt x="24384" y="35051"/>
                </a:moveTo>
                <a:lnTo>
                  <a:pt x="16764" y="35051"/>
                </a:lnTo>
                <a:lnTo>
                  <a:pt x="24384" y="38100"/>
                </a:lnTo>
                <a:lnTo>
                  <a:pt x="24384" y="35051"/>
                </a:lnTo>
                <a:close/>
              </a:path>
              <a:path w="36830" h="38100">
                <a:moveTo>
                  <a:pt x="27432" y="0"/>
                </a:moveTo>
                <a:lnTo>
                  <a:pt x="9144" y="0"/>
                </a:lnTo>
                <a:lnTo>
                  <a:pt x="6096" y="4572"/>
                </a:lnTo>
                <a:lnTo>
                  <a:pt x="3048" y="7620"/>
                </a:lnTo>
                <a:lnTo>
                  <a:pt x="3048" y="10668"/>
                </a:lnTo>
                <a:lnTo>
                  <a:pt x="0" y="10668"/>
                </a:lnTo>
                <a:lnTo>
                  <a:pt x="0" y="24384"/>
                </a:lnTo>
                <a:lnTo>
                  <a:pt x="3048" y="28956"/>
                </a:lnTo>
                <a:lnTo>
                  <a:pt x="6096" y="32004"/>
                </a:lnTo>
                <a:lnTo>
                  <a:pt x="6096" y="35051"/>
                </a:lnTo>
                <a:lnTo>
                  <a:pt x="30480" y="35051"/>
                </a:lnTo>
                <a:lnTo>
                  <a:pt x="33528" y="32004"/>
                </a:lnTo>
                <a:lnTo>
                  <a:pt x="33528" y="28956"/>
                </a:lnTo>
                <a:lnTo>
                  <a:pt x="36576" y="28956"/>
                </a:lnTo>
                <a:lnTo>
                  <a:pt x="36576" y="10668"/>
                </a:lnTo>
                <a:lnTo>
                  <a:pt x="33528" y="7620"/>
                </a:lnTo>
                <a:lnTo>
                  <a:pt x="33528" y="4572"/>
                </a:lnTo>
                <a:lnTo>
                  <a:pt x="30480" y="4572"/>
                </a:lnTo>
                <a:lnTo>
                  <a:pt x="274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3742931" y="4660379"/>
            <a:ext cx="143510" cy="481965"/>
          </a:xfrm>
          <a:custGeom>
            <a:avLst/>
            <a:gdLst/>
            <a:ahLst/>
            <a:cxnLst/>
            <a:rect l="l" t="t" r="r" b="b"/>
            <a:pathLst>
              <a:path w="143510" h="481964">
                <a:moveTo>
                  <a:pt x="85344" y="0"/>
                </a:moveTo>
                <a:lnTo>
                  <a:pt x="62484" y="0"/>
                </a:lnTo>
                <a:lnTo>
                  <a:pt x="50291" y="4572"/>
                </a:lnTo>
                <a:lnTo>
                  <a:pt x="41148" y="7620"/>
                </a:lnTo>
                <a:lnTo>
                  <a:pt x="19812" y="19812"/>
                </a:lnTo>
                <a:lnTo>
                  <a:pt x="13715" y="30479"/>
                </a:lnTo>
                <a:lnTo>
                  <a:pt x="10668" y="38100"/>
                </a:lnTo>
                <a:lnTo>
                  <a:pt x="3048" y="48767"/>
                </a:lnTo>
                <a:lnTo>
                  <a:pt x="3048" y="57912"/>
                </a:lnTo>
                <a:lnTo>
                  <a:pt x="0" y="68579"/>
                </a:lnTo>
                <a:lnTo>
                  <a:pt x="0" y="413003"/>
                </a:lnTo>
                <a:lnTo>
                  <a:pt x="3048" y="422148"/>
                </a:lnTo>
                <a:lnTo>
                  <a:pt x="3048" y="432815"/>
                </a:lnTo>
                <a:lnTo>
                  <a:pt x="10668" y="443484"/>
                </a:lnTo>
                <a:lnTo>
                  <a:pt x="41148" y="473963"/>
                </a:lnTo>
                <a:lnTo>
                  <a:pt x="50291" y="477012"/>
                </a:lnTo>
                <a:lnTo>
                  <a:pt x="62484" y="481584"/>
                </a:lnTo>
                <a:lnTo>
                  <a:pt x="85344" y="481584"/>
                </a:lnTo>
                <a:lnTo>
                  <a:pt x="96012" y="477012"/>
                </a:lnTo>
                <a:lnTo>
                  <a:pt x="105156" y="473963"/>
                </a:lnTo>
                <a:lnTo>
                  <a:pt x="137160" y="443484"/>
                </a:lnTo>
                <a:lnTo>
                  <a:pt x="143256" y="422148"/>
                </a:lnTo>
                <a:lnTo>
                  <a:pt x="143256" y="57912"/>
                </a:lnTo>
                <a:lnTo>
                  <a:pt x="140208" y="48767"/>
                </a:lnTo>
                <a:lnTo>
                  <a:pt x="137160" y="38100"/>
                </a:lnTo>
                <a:lnTo>
                  <a:pt x="129539" y="30479"/>
                </a:lnTo>
                <a:lnTo>
                  <a:pt x="121920" y="19812"/>
                </a:lnTo>
                <a:lnTo>
                  <a:pt x="112775" y="13715"/>
                </a:lnTo>
                <a:lnTo>
                  <a:pt x="105156" y="7620"/>
                </a:lnTo>
                <a:lnTo>
                  <a:pt x="96012" y="4572"/>
                </a:lnTo>
                <a:lnTo>
                  <a:pt x="853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3742931" y="4660379"/>
            <a:ext cx="143510" cy="481965"/>
          </a:xfrm>
          <a:custGeom>
            <a:avLst/>
            <a:gdLst/>
            <a:ahLst/>
            <a:cxnLst/>
            <a:rect l="l" t="t" r="r" b="b"/>
            <a:pathLst>
              <a:path w="143510" h="481964">
                <a:moveTo>
                  <a:pt x="0" y="68579"/>
                </a:moveTo>
                <a:lnTo>
                  <a:pt x="3048" y="57912"/>
                </a:lnTo>
                <a:lnTo>
                  <a:pt x="3048" y="48767"/>
                </a:lnTo>
                <a:lnTo>
                  <a:pt x="10668" y="38100"/>
                </a:lnTo>
                <a:lnTo>
                  <a:pt x="13715" y="30479"/>
                </a:lnTo>
                <a:lnTo>
                  <a:pt x="19812" y="19812"/>
                </a:lnTo>
                <a:lnTo>
                  <a:pt x="41148" y="7620"/>
                </a:lnTo>
                <a:lnTo>
                  <a:pt x="50291" y="4572"/>
                </a:lnTo>
                <a:lnTo>
                  <a:pt x="62484" y="0"/>
                </a:lnTo>
                <a:lnTo>
                  <a:pt x="85344" y="0"/>
                </a:lnTo>
                <a:lnTo>
                  <a:pt x="96012" y="4572"/>
                </a:lnTo>
                <a:lnTo>
                  <a:pt x="105156" y="7620"/>
                </a:lnTo>
                <a:lnTo>
                  <a:pt x="112775" y="13715"/>
                </a:lnTo>
                <a:lnTo>
                  <a:pt x="121920" y="19812"/>
                </a:lnTo>
                <a:lnTo>
                  <a:pt x="129539" y="30479"/>
                </a:lnTo>
                <a:lnTo>
                  <a:pt x="137160" y="38100"/>
                </a:lnTo>
                <a:lnTo>
                  <a:pt x="140208" y="48767"/>
                </a:lnTo>
                <a:lnTo>
                  <a:pt x="143256" y="57912"/>
                </a:lnTo>
                <a:lnTo>
                  <a:pt x="143256" y="422148"/>
                </a:lnTo>
                <a:lnTo>
                  <a:pt x="137160" y="443484"/>
                </a:lnTo>
                <a:lnTo>
                  <a:pt x="105156" y="473963"/>
                </a:lnTo>
                <a:lnTo>
                  <a:pt x="96012" y="477012"/>
                </a:lnTo>
                <a:lnTo>
                  <a:pt x="85344" y="481584"/>
                </a:lnTo>
                <a:lnTo>
                  <a:pt x="62484" y="481584"/>
                </a:lnTo>
                <a:lnTo>
                  <a:pt x="50291" y="477012"/>
                </a:lnTo>
                <a:lnTo>
                  <a:pt x="41148" y="473963"/>
                </a:lnTo>
                <a:lnTo>
                  <a:pt x="30480" y="467867"/>
                </a:lnTo>
                <a:lnTo>
                  <a:pt x="19812" y="460248"/>
                </a:lnTo>
                <a:lnTo>
                  <a:pt x="13715" y="452627"/>
                </a:lnTo>
                <a:lnTo>
                  <a:pt x="10668" y="443484"/>
                </a:lnTo>
                <a:lnTo>
                  <a:pt x="3048" y="432815"/>
                </a:lnTo>
                <a:lnTo>
                  <a:pt x="3048" y="422148"/>
                </a:lnTo>
                <a:lnTo>
                  <a:pt x="0" y="413003"/>
                </a:lnTo>
                <a:lnTo>
                  <a:pt x="0" y="71627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 txBox="1"/>
          <p:nvPr/>
        </p:nvSpPr>
        <p:spPr>
          <a:xfrm>
            <a:off x="3757664" y="4667865"/>
            <a:ext cx="100965" cy="2889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 b="1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22860">
              <a:lnSpc>
                <a:spcPts val="660"/>
              </a:lnSpc>
              <a:spcBef>
                <a:spcPts val="20"/>
              </a:spcBef>
            </a:pPr>
            <a:r>
              <a:rPr dirty="0" sz="600" spc="5" b="1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marL="36830">
              <a:lnSpc>
                <a:spcPts val="660"/>
              </a:lnSpc>
            </a:pPr>
            <a:r>
              <a:rPr dirty="0" sz="600" spc="5" b="1">
                <a:latin typeface="Arial"/>
                <a:cs typeface="Arial"/>
              </a:rPr>
              <a:t>u</a:t>
            </a:r>
            <a:endParaRPr sz="600">
              <a:latin typeface="Arial"/>
              <a:cs typeface="Arial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3757664" y="4914753"/>
            <a:ext cx="93345" cy="21272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2700" marR="5080" indent="24130">
              <a:lnSpc>
                <a:spcPct val="103299"/>
              </a:lnSpc>
              <a:spcBef>
                <a:spcPts val="85"/>
              </a:spcBef>
            </a:pPr>
            <a:r>
              <a:rPr dirty="0" sz="600" b="1">
                <a:latin typeface="Arial"/>
                <a:cs typeface="Arial"/>
              </a:rPr>
              <a:t>x  </a:t>
            </a:r>
            <a:r>
              <a:rPr dirty="0" sz="600" spc="5" b="1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3607295" y="4732007"/>
            <a:ext cx="99060" cy="1061085"/>
          </a:xfrm>
          <a:custGeom>
            <a:avLst/>
            <a:gdLst/>
            <a:ahLst/>
            <a:cxnLst/>
            <a:rect l="l" t="t" r="r" b="b"/>
            <a:pathLst>
              <a:path w="99060" h="1061085">
                <a:moveTo>
                  <a:pt x="99060" y="0"/>
                </a:moveTo>
                <a:lnTo>
                  <a:pt x="0" y="4572"/>
                </a:lnTo>
                <a:lnTo>
                  <a:pt x="0" y="1060704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5397995" y="4306811"/>
            <a:ext cx="198120" cy="538480"/>
          </a:xfrm>
          <a:custGeom>
            <a:avLst/>
            <a:gdLst/>
            <a:ahLst/>
            <a:cxnLst/>
            <a:rect l="l" t="t" r="r" b="b"/>
            <a:pathLst>
              <a:path w="198120" h="538479">
                <a:moveTo>
                  <a:pt x="198120" y="96011"/>
                </a:moveTo>
                <a:lnTo>
                  <a:pt x="198120" y="82295"/>
                </a:lnTo>
                <a:lnTo>
                  <a:pt x="192024" y="67055"/>
                </a:lnTo>
                <a:lnTo>
                  <a:pt x="188975" y="51815"/>
                </a:lnTo>
                <a:lnTo>
                  <a:pt x="178308" y="41147"/>
                </a:lnTo>
                <a:lnTo>
                  <a:pt x="167639" y="27431"/>
                </a:lnTo>
                <a:lnTo>
                  <a:pt x="156972" y="16763"/>
                </a:lnTo>
                <a:lnTo>
                  <a:pt x="143256" y="10667"/>
                </a:lnTo>
                <a:lnTo>
                  <a:pt x="129539" y="3047"/>
                </a:lnTo>
                <a:lnTo>
                  <a:pt x="117348" y="0"/>
                </a:lnTo>
                <a:lnTo>
                  <a:pt x="83820" y="0"/>
                </a:lnTo>
                <a:lnTo>
                  <a:pt x="68580" y="3047"/>
                </a:lnTo>
                <a:lnTo>
                  <a:pt x="51816" y="10667"/>
                </a:lnTo>
                <a:lnTo>
                  <a:pt x="41148" y="16763"/>
                </a:lnTo>
                <a:lnTo>
                  <a:pt x="27432" y="27431"/>
                </a:lnTo>
                <a:lnTo>
                  <a:pt x="18287" y="41147"/>
                </a:lnTo>
                <a:lnTo>
                  <a:pt x="10668" y="51815"/>
                </a:lnTo>
                <a:lnTo>
                  <a:pt x="3048" y="67055"/>
                </a:lnTo>
                <a:lnTo>
                  <a:pt x="0" y="82295"/>
                </a:lnTo>
                <a:lnTo>
                  <a:pt x="0" y="457200"/>
                </a:lnTo>
                <a:lnTo>
                  <a:pt x="18287" y="496823"/>
                </a:lnTo>
                <a:lnTo>
                  <a:pt x="41148" y="518159"/>
                </a:lnTo>
                <a:lnTo>
                  <a:pt x="51816" y="527303"/>
                </a:lnTo>
                <a:lnTo>
                  <a:pt x="68580" y="531876"/>
                </a:lnTo>
                <a:lnTo>
                  <a:pt x="83820" y="537971"/>
                </a:lnTo>
                <a:lnTo>
                  <a:pt x="117348" y="537971"/>
                </a:lnTo>
                <a:lnTo>
                  <a:pt x="129539" y="531876"/>
                </a:lnTo>
                <a:lnTo>
                  <a:pt x="143256" y="527303"/>
                </a:lnTo>
                <a:lnTo>
                  <a:pt x="156972" y="518159"/>
                </a:lnTo>
                <a:lnTo>
                  <a:pt x="178308" y="496823"/>
                </a:lnTo>
                <a:lnTo>
                  <a:pt x="188975" y="484631"/>
                </a:lnTo>
                <a:lnTo>
                  <a:pt x="192024" y="469391"/>
                </a:lnTo>
                <a:lnTo>
                  <a:pt x="198120" y="457200"/>
                </a:lnTo>
                <a:lnTo>
                  <a:pt x="198120" y="99059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5285219" y="4517123"/>
            <a:ext cx="62865" cy="1905"/>
          </a:xfrm>
          <a:custGeom>
            <a:avLst/>
            <a:gdLst/>
            <a:ahLst/>
            <a:cxnLst/>
            <a:rect l="l" t="t" r="r" b="b"/>
            <a:pathLst>
              <a:path w="62864" h="1904">
                <a:moveTo>
                  <a:pt x="-23875" y="762"/>
                </a:moveTo>
                <a:lnTo>
                  <a:pt x="86360" y="762"/>
                </a:lnTo>
              </a:path>
            </a:pathLst>
          </a:custGeom>
          <a:ln w="492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5056614" y="4405109"/>
            <a:ext cx="309245" cy="0"/>
          </a:xfrm>
          <a:custGeom>
            <a:avLst/>
            <a:gdLst/>
            <a:ahLst/>
            <a:cxnLst/>
            <a:rect l="l" t="t" r="r" b="b"/>
            <a:pathLst>
              <a:path w="309245" h="0">
                <a:moveTo>
                  <a:pt x="0" y="0"/>
                </a:moveTo>
                <a:lnTo>
                  <a:pt x="309122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 txBox="1"/>
          <p:nvPr/>
        </p:nvSpPr>
        <p:spPr>
          <a:xfrm>
            <a:off x="5196319" y="4452975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 b="1">
                <a:latin typeface="Arial"/>
                <a:cs typeface="Arial"/>
              </a:rPr>
              <a:t>4</a:t>
            </a:r>
            <a:endParaRPr sz="600">
              <a:latin typeface="Arial"/>
              <a:cs typeface="Arial"/>
            </a:endParaRPr>
          </a:p>
        </p:txBody>
      </p:sp>
      <p:sp>
        <p:nvSpPr>
          <p:cNvPr id="183" name="object 183"/>
          <p:cNvSpPr/>
          <p:nvPr/>
        </p:nvSpPr>
        <p:spPr>
          <a:xfrm>
            <a:off x="4145267" y="4952987"/>
            <a:ext cx="281940" cy="605155"/>
          </a:xfrm>
          <a:custGeom>
            <a:avLst/>
            <a:gdLst/>
            <a:ahLst/>
            <a:cxnLst/>
            <a:rect l="l" t="t" r="r" b="b"/>
            <a:pathLst>
              <a:path w="281939" h="605154">
                <a:moveTo>
                  <a:pt x="140208" y="605027"/>
                </a:moveTo>
                <a:lnTo>
                  <a:pt x="166115" y="601979"/>
                </a:lnTo>
                <a:lnTo>
                  <a:pt x="185927" y="586739"/>
                </a:lnTo>
                <a:lnTo>
                  <a:pt x="207263" y="571500"/>
                </a:lnTo>
                <a:lnTo>
                  <a:pt x="224027" y="547115"/>
                </a:lnTo>
                <a:lnTo>
                  <a:pt x="242315" y="515112"/>
                </a:lnTo>
                <a:lnTo>
                  <a:pt x="254508" y="481583"/>
                </a:lnTo>
                <a:lnTo>
                  <a:pt x="269748" y="440435"/>
                </a:lnTo>
                <a:lnTo>
                  <a:pt x="281939" y="352043"/>
                </a:lnTo>
                <a:lnTo>
                  <a:pt x="281939" y="252983"/>
                </a:lnTo>
                <a:lnTo>
                  <a:pt x="269748" y="164591"/>
                </a:lnTo>
                <a:lnTo>
                  <a:pt x="254508" y="123443"/>
                </a:lnTo>
                <a:lnTo>
                  <a:pt x="242315" y="89915"/>
                </a:lnTo>
                <a:lnTo>
                  <a:pt x="207263" y="35051"/>
                </a:lnTo>
                <a:lnTo>
                  <a:pt x="166115" y="4571"/>
                </a:lnTo>
                <a:lnTo>
                  <a:pt x="143255" y="0"/>
                </a:lnTo>
                <a:lnTo>
                  <a:pt x="118872" y="4571"/>
                </a:lnTo>
                <a:lnTo>
                  <a:pt x="77724" y="35051"/>
                </a:lnTo>
                <a:lnTo>
                  <a:pt x="41148" y="89915"/>
                </a:lnTo>
                <a:lnTo>
                  <a:pt x="16763" y="164591"/>
                </a:lnTo>
                <a:lnTo>
                  <a:pt x="6096" y="208787"/>
                </a:lnTo>
                <a:lnTo>
                  <a:pt x="3048" y="252983"/>
                </a:lnTo>
                <a:lnTo>
                  <a:pt x="0" y="300227"/>
                </a:lnTo>
                <a:lnTo>
                  <a:pt x="3048" y="352043"/>
                </a:lnTo>
                <a:lnTo>
                  <a:pt x="6096" y="396239"/>
                </a:lnTo>
                <a:lnTo>
                  <a:pt x="16763" y="440435"/>
                </a:lnTo>
                <a:lnTo>
                  <a:pt x="25908" y="481583"/>
                </a:lnTo>
                <a:lnTo>
                  <a:pt x="56387" y="547115"/>
                </a:lnTo>
                <a:lnTo>
                  <a:pt x="97536" y="586739"/>
                </a:lnTo>
                <a:lnTo>
                  <a:pt x="118872" y="601979"/>
                </a:lnTo>
                <a:lnTo>
                  <a:pt x="143255" y="605027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4485119" y="5205971"/>
            <a:ext cx="53340" cy="96520"/>
          </a:xfrm>
          <a:custGeom>
            <a:avLst/>
            <a:gdLst/>
            <a:ahLst/>
            <a:cxnLst/>
            <a:rect l="l" t="t" r="r" b="b"/>
            <a:pathLst>
              <a:path w="53339" h="96520">
                <a:moveTo>
                  <a:pt x="53339" y="96012"/>
                </a:moveTo>
                <a:lnTo>
                  <a:pt x="0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 txBox="1"/>
          <p:nvPr/>
        </p:nvSpPr>
        <p:spPr>
          <a:xfrm>
            <a:off x="2885935" y="4672431"/>
            <a:ext cx="385445" cy="1930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10795">
              <a:lnSpc>
                <a:spcPts val="655"/>
              </a:lnSpc>
              <a:spcBef>
                <a:spcPts val="110"/>
              </a:spcBef>
            </a:pPr>
            <a:r>
              <a:rPr dirty="0" sz="600" spc="-5" b="1">
                <a:latin typeface="Arial"/>
                <a:cs typeface="Arial"/>
              </a:rPr>
              <a:t>I</a:t>
            </a:r>
            <a:r>
              <a:rPr dirty="0" sz="600" spc="-20" b="1">
                <a:latin typeface="Arial"/>
                <a:cs typeface="Arial"/>
              </a:rPr>
              <a:t>n</a:t>
            </a:r>
            <a:r>
              <a:rPr dirty="0" sz="600" spc="-50" b="1">
                <a:latin typeface="Arial"/>
                <a:cs typeface="Arial"/>
              </a:rPr>
              <a:t>s</a:t>
            </a:r>
            <a:r>
              <a:rPr dirty="0" sz="600" spc="-35" b="1">
                <a:latin typeface="Arial"/>
                <a:cs typeface="Arial"/>
              </a:rPr>
              <a:t>t</a:t>
            </a:r>
            <a:r>
              <a:rPr dirty="0" sz="600" spc="-45" b="1">
                <a:latin typeface="Arial"/>
                <a:cs typeface="Arial"/>
              </a:rPr>
              <a:t>r</a:t>
            </a:r>
            <a:r>
              <a:rPr dirty="0" sz="600" spc="-20" b="1">
                <a:latin typeface="Arial"/>
                <a:cs typeface="Arial"/>
              </a:rPr>
              <a:t>u</a:t>
            </a:r>
            <a:r>
              <a:rPr dirty="0" sz="600" spc="-50" b="1">
                <a:latin typeface="Arial"/>
                <a:cs typeface="Arial"/>
              </a:rPr>
              <a:t>c</a:t>
            </a:r>
            <a:r>
              <a:rPr dirty="0" sz="600" spc="-50" b="1">
                <a:latin typeface="Arial"/>
                <a:cs typeface="Arial"/>
              </a:rPr>
              <a:t>t</a:t>
            </a:r>
            <a:r>
              <a:rPr dirty="0" sz="600" spc="-40" b="1">
                <a:latin typeface="Arial"/>
                <a:cs typeface="Arial"/>
              </a:rPr>
              <a:t>i</a:t>
            </a:r>
            <a:r>
              <a:rPr dirty="0" sz="600" spc="-45" b="1">
                <a:latin typeface="Arial"/>
                <a:cs typeface="Arial"/>
              </a:rPr>
              <a:t>o</a:t>
            </a:r>
            <a:r>
              <a:rPr dirty="0" sz="600" spc="5" b="1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  <a:p>
            <a:pPr algn="r" marR="5080">
              <a:lnSpc>
                <a:spcPts val="655"/>
              </a:lnSpc>
            </a:pPr>
            <a:r>
              <a:rPr dirty="0" sz="600" spc="-10" b="1">
                <a:latin typeface="Arial"/>
                <a:cs typeface="Arial"/>
              </a:rPr>
              <a:t>[15–</a:t>
            </a:r>
            <a:r>
              <a:rPr dirty="0" sz="600" spc="-125" b="1">
                <a:latin typeface="Arial"/>
                <a:cs typeface="Arial"/>
              </a:rPr>
              <a:t> </a:t>
            </a:r>
            <a:r>
              <a:rPr dirty="0" sz="600" spc="-15" b="1">
                <a:latin typeface="Arial"/>
                <a:cs typeface="Arial"/>
              </a:rPr>
              <a:t>0]</a:t>
            </a:r>
            <a:endParaRPr sz="600">
              <a:latin typeface="Arial"/>
              <a:cs typeface="Arial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156968" y="5147918"/>
            <a:ext cx="257175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 indent="43815">
              <a:lnSpc>
                <a:spcPct val="100000"/>
              </a:lnSpc>
              <a:spcBef>
                <a:spcPts val="110"/>
              </a:spcBef>
            </a:pPr>
            <a:r>
              <a:rPr dirty="0" sz="600" spc="-30" b="1">
                <a:latin typeface="Arial"/>
                <a:cs typeface="Arial"/>
              </a:rPr>
              <a:t>Sign  </a:t>
            </a:r>
            <a:r>
              <a:rPr dirty="0" sz="600" spc="10" b="1">
                <a:latin typeface="Arial"/>
                <a:cs typeface="Arial"/>
              </a:rPr>
              <a:t>e</a:t>
            </a:r>
            <a:r>
              <a:rPr dirty="0" sz="600" spc="-50" b="1">
                <a:latin typeface="Arial"/>
                <a:cs typeface="Arial"/>
              </a:rPr>
              <a:t>x</a:t>
            </a:r>
            <a:r>
              <a:rPr dirty="0" sz="600" spc="-50" b="1">
                <a:latin typeface="Arial"/>
                <a:cs typeface="Arial"/>
              </a:rPr>
              <a:t>t</a:t>
            </a:r>
            <a:r>
              <a:rPr dirty="0" sz="600" b="1">
                <a:latin typeface="Arial"/>
                <a:cs typeface="Arial"/>
              </a:rPr>
              <a:t>e</a:t>
            </a:r>
            <a:r>
              <a:rPr dirty="0" sz="600" spc="-45" b="1">
                <a:latin typeface="Arial"/>
                <a:cs typeface="Arial"/>
              </a:rPr>
              <a:t>n</a:t>
            </a:r>
            <a:r>
              <a:rPr dirty="0" sz="600" spc="5" b="1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452629" y="5088485"/>
            <a:ext cx="11430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10" b="1">
                <a:latin typeface="Arial"/>
                <a:cs typeface="Arial"/>
              </a:rPr>
              <a:t>32</a:t>
            </a:r>
            <a:endParaRPr sz="600">
              <a:latin typeface="Arial"/>
              <a:cs typeface="Arial"/>
            </a:endParaRPr>
          </a:p>
        </p:txBody>
      </p:sp>
      <p:sp>
        <p:nvSpPr>
          <p:cNvPr id="188" name="object 188"/>
          <p:cNvSpPr/>
          <p:nvPr/>
        </p:nvSpPr>
        <p:spPr>
          <a:xfrm>
            <a:off x="4576559" y="4629899"/>
            <a:ext cx="771525" cy="617220"/>
          </a:xfrm>
          <a:custGeom>
            <a:avLst/>
            <a:gdLst/>
            <a:ahLst/>
            <a:cxnLst/>
            <a:rect l="l" t="t" r="r" b="b"/>
            <a:pathLst>
              <a:path w="771525" h="617220">
                <a:moveTo>
                  <a:pt x="0" y="617219"/>
                </a:moveTo>
                <a:lnTo>
                  <a:pt x="4572" y="245363"/>
                </a:lnTo>
                <a:lnTo>
                  <a:pt x="338328" y="245363"/>
                </a:lnTo>
                <a:lnTo>
                  <a:pt x="338328" y="0"/>
                </a:lnTo>
                <a:lnTo>
                  <a:pt x="771144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4914887" y="4739627"/>
            <a:ext cx="443865" cy="510540"/>
          </a:xfrm>
          <a:custGeom>
            <a:avLst/>
            <a:gdLst/>
            <a:ahLst/>
            <a:cxnLst/>
            <a:rect l="l" t="t" r="r" b="b"/>
            <a:pathLst>
              <a:path w="443864" h="510539">
                <a:moveTo>
                  <a:pt x="443483" y="0"/>
                </a:moveTo>
                <a:lnTo>
                  <a:pt x="385571" y="3048"/>
                </a:lnTo>
                <a:lnTo>
                  <a:pt x="385571" y="510539"/>
                </a:lnTo>
                <a:lnTo>
                  <a:pt x="0" y="510539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4431779" y="5248643"/>
            <a:ext cx="186055" cy="1905"/>
          </a:xfrm>
          <a:custGeom>
            <a:avLst/>
            <a:gdLst/>
            <a:ahLst/>
            <a:cxnLst/>
            <a:rect l="l" t="t" r="r" b="b"/>
            <a:pathLst>
              <a:path w="186054" h="1904">
                <a:moveTo>
                  <a:pt x="-11937" y="762"/>
                </a:moveTo>
                <a:lnTo>
                  <a:pt x="197865" y="76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1473695" y="4395203"/>
            <a:ext cx="3693160" cy="1237615"/>
          </a:xfrm>
          <a:custGeom>
            <a:avLst/>
            <a:gdLst/>
            <a:ahLst/>
            <a:cxnLst/>
            <a:rect l="l" t="t" r="r" b="b"/>
            <a:pathLst>
              <a:path w="3693160" h="1237614">
                <a:moveTo>
                  <a:pt x="3692652" y="0"/>
                </a:moveTo>
                <a:lnTo>
                  <a:pt x="3692652" y="1237488"/>
                </a:lnTo>
                <a:lnTo>
                  <a:pt x="0" y="1237488"/>
                </a:lnTo>
                <a:lnTo>
                  <a:pt x="0" y="118872"/>
                </a:lnTo>
                <a:lnTo>
                  <a:pt x="109728" y="118872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3989819" y="5205971"/>
            <a:ext cx="53340" cy="96520"/>
          </a:xfrm>
          <a:custGeom>
            <a:avLst/>
            <a:gdLst/>
            <a:ahLst/>
            <a:cxnLst/>
            <a:rect l="l" t="t" r="r" b="b"/>
            <a:pathLst>
              <a:path w="53339" h="96520">
                <a:moveTo>
                  <a:pt x="53339" y="96012"/>
                </a:moveTo>
                <a:lnTo>
                  <a:pt x="0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 txBox="1"/>
          <p:nvPr/>
        </p:nvSpPr>
        <p:spPr>
          <a:xfrm>
            <a:off x="3958831" y="5088483"/>
            <a:ext cx="10795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10" b="1">
                <a:latin typeface="Arial"/>
                <a:cs typeface="Arial"/>
              </a:rPr>
              <a:t>16</a:t>
            </a:r>
            <a:endParaRPr sz="600">
              <a:latin typeface="Arial"/>
              <a:cs typeface="Arial"/>
            </a:endParaRPr>
          </a:p>
        </p:txBody>
      </p:sp>
      <p:sp>
        <p:nvSpPr>
          <p:cNvPr id="194" name="object 194"/>
          <p:cNvSpPr/>
          <p:nvPr/>
        </p:nvSpPr>
        <p:spPr>
          <a:xfrm>
            <a:off x="1242047" y="3649967"/>
            <a:ext cx="4144010" cy="155575"/>
          </a:xfrm>
          <a:custGeom>
            <a:avLst/>
            <a:gdLst/>
            <a:ahLst/>
            <a:cxnLst/>
            <a:rect l="l" t="t" r="r" b="b"/>
            <a:pathLst>
              <a:path w="4144010" h="155575">
                <a:moveTo>
                  <a:pt x="4143755" y="155448"/>
                </a:moveTo>
                <a:lnTo>
                  <a:pt x="3986783" y="155448"/>
                </a:lnTo>
                <a:lnTo>
                  <a:pt x="3986783" y="0"/>
                </a:lnTo>
                <a:lnTo>
                  <a:pt x="0" y="0"/>
                </a:lnTo>
                <a:lnTo>
                  <a:pt x="0" y="132587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1242047" y="4122407"/>
            <a:ext cx="5724525" cy="1663064"/>
          </a:xfrm>
          <a:custGeom>
            <a:avLst/>
            <a:gdLst/>
            <a:ahLst/>
            <a:cxnLst/>
            <a:rect l="l" t="t" r="r" b="b"/>
            <a:pathLst>
              <a:path w="5724525" h="1663064">
                <a:moveTo>
                  <a:pt x="5600700" y="124968"/>
                </a:moveTo>
                <a:lnTo>
                  <a:pt x="5724144" y="124968"/>
                </a:lnTo>
                <a:lnTo>
                  <a:pt x="5724144" y="1662684"/>
                </a:lnTo>
                <a:lnTo>
                  <a:pt x="0" y="1662684"/>
                </a:lnTo>
                <a:lnTo>
                  <a:pt x="0" y="0"/>
                </a:lnTo>
                <a:lnTo>
                  <a:pt x="57911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2662415" y="3793490"/>
            <a:ext cx="571500" cy="883919"/>
          </a:xfrm>
          <a:custGeom>
            <a:avLst/>
            <a:gdLst/>
            <a:ahLst/>
            <a:cxnLst/>
            <a:rect l="l" t="t" r="r" b="b"/>
            <a:pathLst>
              <a:path w="571500" h="883920">
                <a:moveTo>
                  <a:pt x="0" y="883919"/>
                </a:moveTo>
                <a:lnTo>
                  <a:pt x="571499" y="883919"/>
                </a:lnTo>
                <a:lnTo>
                  <a:pt x="571499" y="0"/>
                </a:lnTo>
                <a:lnTo>
                  <a:pt x="0" y="0"/>
                </a:lnTo>
                <a:lnTo>
                  <a:pt x="0" y="8839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2662415" y="3793223"/>
            <a:ext cx="573405" cy="887094"/>
          </a:xfrm>
          <a:custGeom>
            <a:avLst/>
            <a:gdLst/>
            <a:ahLst/>
            <a:cxnLst/>
            <a:rect l="l" t="t" r="r" b="b"/>
            <a:pathLst>
              <a:path w="573405" h="887095">
                <a:moveTo>
                  <a:pt x="569976" y="883920"/>
                </a:moveTo>
                <a:lnTo>
                  <a:pt x="573023" y="0"/>
                </a:lnTo>
                <a:lnTo>
                  <a:pt x="0" y="0"/>
                </a:lnTo>
                <a:lnTo>
                  <a:pt x="0" y="886968"/>
                </a:lnTo>
                <a:lnTo>
                  <a:pt x="573023" y="886968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 txBox="1"/>
          <p:nvPr/>
        </p:nvSpPr>
        <p:spPr>
          <a:xfrm>
            <a:off x="2858495" y="3793083"/>
            <a:ext cx="382270" cy="42164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94615" marR="5080" indent="-82550">
              <a:lnSpc>
                <a:spcPts val="610"/>
              </a:lnSpc>
              <a:spcBef>
                <a:spcPts val="220"/>
              </a:spcBef>
            </a:pPr>
            <a:r>
              <a:rPr dirty="0" sz="600" spc="-15" b="1">
                <a:latin typeface="Arial"/>
                <a:cs typeface="Arial"/>
              </a:rPr>
              <a:t>I</a:t>
            </a:r>
            <a:r>
              <a:rPr dirty="0" sz="600" spc="-60" b="1">
                <a:latin typeface="Arial"/>
                <a:cs typeface="Arial"/>
              </a:rPr>
              <a:t>n</a:t>
            </a:r>
            <a:r>
              <a:rPr dirty="0" sz="600" spc="-25" b="1">
                <a:latin typeface="Arial"/>
                <a:cs typeface="Arial"/>
              </a:rPr>
              <a:t>s</a:t>
            </a:r>
            <a:r>
              <a:rPr dirty="0" sz="600" spc="-50" b="1">
                <a:latin typeface="Arial"/>
                <a:cs typeface="Arial"/>
              </a:rPr>
              <a:t>t</a:t>
            </a:r>
            <a:r>
              <a:rPr dirty="0" sz="600" spc="-10" b="1">
                <a:latin typeface="Arial"/>
                <a:cs typeface="Arial"/>
              </a:rPr>
              <a:t>r</a:t>
            </a:r>
            <a:r>
              <a:rPr dirty="0" sz="600" spc="-60" b="1">
                <a:latin typeface="Arial"/>
                <a:cs typeface="Arial"/>
              </a:rPr>
              <a:t>u</a:t>
            </a:r>
            <a:r>
              <a:rPr dirty="0" sz="600" spc="-35" b="1">
                <a:latin typeface="Arial"/>
                <a:cs typeface="Arial"/>
              </a:rPr>
              <a:t>c</a:t>
            </a:r>
            <a:r>
              <a:rPr dirty="0" sz="600" spc="-35" b="1">
                <a:latin typeface="Arial"/>
                <a:cs typeface="Arial"/>
              </a:rPr>
              <a:t>t</a:t>
            </a:r>
            <a:r>
              <a:rPr dirty="0" sz="600" spc="-50" b="1">
                <a:latin typeface="Arial"/>
                <a:cs typeface="Arial"/>
              </a:rPr>
              <a:t>io</a:t>
            </a:r>
            <a:r>
              <a:rPr dirty="0" sz="600" b="1">
                <a:latin typeface="Arial"/>
                <a:cs typeface="Arial"/>
              </a:rPr>
              <a:t>n  </a:t>
            </a:r>
            <a:r>
              <a:rPr dirty="0" sz="600" spc="-15" b="1">
                <a:latin typeface="Arial"/>
                <a:cs typeface="Arial"/>
              </a:rPr>
              <a:t>[25–</a:t>
            </a:r>
            <a:r>
              <a:rPr dirty="0" sz="600" spc="-120" b="1">
                <a:latin typeface="Arial"/>
                <a:cs typeface="Arial"/>
              </a:rPr>
              <a:t> </a:t>
            </a:r>
            <a:r>
              <a:rPr dirty="0" sz="600" spc="-5" b="1">
                <a:latin typeface="Arial"/>
                <a:cs typeface="Arial"/>
              </a:rPr>
              <a:t>21]</a:t>
            </a:r>
            <a:endParaRPr sz="600">
              <a:latin typeface="Arial"/>
              <a:cs typeface="Arial"/>
            </a:endParaRPr>
          </a:p>
          <a:p>
            <a:pPr marL="94615" marR="5080" indent="-82550">
              <a:lnSpc>
                <a:spcPts val="590"/>
              </a:lnSpc>
              <a:spcBef>
                <a:spcPts val="595"/>
              </a:spcBef>
            </a:pPr>
            <a:r>
              <a:rPr dirty="0" sz="600" spc="-15" b="1">
                <a:latin typeface="Arial"/>
                <a:cs typeface="Arial"/>
              </a:rPr>
              <a:t>I</a:t>
            </a:r>
            <a:r>
              <a:rPr dirty="0" sz="600" spc="-60" b="1">
                <a:latin typeface="Arial"/>
                <a:cs typeface="Arial"/>
              </a:rPr>
              <a:t>n</a:t>
            </a:r>
            <a:r>
              <a:rPr dirty="0" sz="600" spc="-25" b="1">
                <a:latin typeface="Arial"/>
                <a:cs typeface="Arial"/>
              </a:rPr>
              <a:t>s</a:t>
            </a:r>
            <a:r>
              <a:rPr dirty="0" sz="600" spc="-50" b="1">
                <a:latin typeface="Arial"/>
                <a:cs typeface="Arial"/>
              </a:rPr>
              <a:t>t</a:t>
            </a:r>
            <a:r>
              <a:rPr dirty="0" sz="600" spc="-10" b="1">
                <a:latin typeface="Arial"/>
                <a:cs typeface="Arial"/>
              </a:rPr>
              <a:t>r</a:t>
            </a:r>
            <a:r>
              <a:rPr dirty="0" sz="600" spc="-60" b="1">
                <a:latin typeface="Arial"/>
                <a:cs typeface="Arial"/>
              </a:rPr>
              <a:t>u</a:t>
            </a:r>
            <a:r>
              <a:rPr dirty="0" sz="600" spc="-35" b="1">
                <a:latin typeface="Arial"/>
                <a:cs typeface="Arial"/>
              </a:rPr>
              <a:t>c</a:t>
            </a:r>
            <a:r>
              <a:rPr dirty="0" sz="600" spc="-35" b="1">
                <a:latin typeface="Arial"/>
                <a:cs typeface="Arial"/>
              </a:rPr>
              <a:t>t</a:t>
            </a:r>
            <a:r>
              <a:rPr dirty="0" sz="600" spc="-50" b="1">
                <a:latin typeface="Arial"/>
                <a:cs typeface="Arial"/>
              </a:rPr>
              <a:t>io</a:t>
            </a:r>
            <a:r>
              <a:rPr dirty="0" sz="600" b="1">
                <a:latin typeface="Arial"/>
                <a:cs typeface="Arial"/>
              </a:rPr>
              <a:t>n  </a:t>
            </a:r>
            <a:r>
              <a:rPr dirty="0" sz="600" spc="-15" b="1">
                <a:latin typeface="Arial"/>
                <a:cs typeface="Arial"/>
              </a:rPr>
              <a:t>[20–</a:t>
            </a:r>
            <a:r>
              <a:rPr dirty="0" sz="600" spc="-120" b="1">
                <a:latin typeface="Arial"/>
                <a:cs typeface="Arial"/>
              </a:rPr>
              <a:t> </a:t>
            </a:r>
            <a:r>
              <a:rPr dirty="0" sz="600" spc="-5" b="1">
                <a:latin typeface="Arial"/>
                <a:cs typeface="Arial"/>
              </a:rPr>
              <a:t>16]</a:t>
            </a:r>
            <a:endParaRPr sz="600">
              <a:latin typeface="Arial"/>
              <a:cs typeface="Arial"/>
            </a:endParaRPr>
          </a:p>
        </p:txBody>
      </p:sp>
      <p:sp>
        <p:nvSpPr>
          <p:cNvPr id="199" name="object 199"/>
          <p:cNvSpPr/>
          <p:nvPr/>
        </p:nvSpPr>
        <p:spPr>
          <a:xfrm>
            <a:off x="903719" y="3471659"/>
            <a:ext cx="76200" cy="309880"/>
          </a:xfrm>
          <a:custGeom>
            <a:avLst/>
            <a:gdLst/>
            <a:ahLst/>
            <a:cxnLst/>
            <a:rect l="l" t="t" r="r" b="b"/>
            <a:pathLst>
              <a:path w="76200" h="309879">
                <a:moveTo>
                  <a:pt x="76200" y="309371"/>
                </a:moveTo>
                <a:lnTo>
                  <a:pt x="0" y="309371"/>
                </a:lnTo>
                <a:lnTo>
                  <a:pt x="0" y="0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 txBox="1"/>
          <p:nvPr/>
        </p:nvSpPr>
        <p:spPr>
          <a:xfrm>
            <a:off x="2704579" y="4250282"/>
            <a:ext cx="535940" cy="3149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10795">
              <a:lnSpc>
                <a:spcPts val="655"/>
              </a:lnSpc>
              <a:spcBef>
                <a:spcPts val="110"/>
              </a:spcBef>
            </a:pPr>
            <a:r>
              <a:rPr dirty="0" sz="600" spc="-15" b="1">
                <a:latin typeface="Arial"/>
                <a:cs typeface="Arial"/>
              </a:rPr>
              <a:t>I</a:t>
            </a:r>
            <a:r>
              <a:rPr dirty="0" sz="600" spc="-60" b="1">
                <a:latin typeface="Arial"/>
                <a:cs typeface="Arial"/>
              </a:rPr>
              <a:t>n</a:t>
            </a:r>
            <a:r>
              <a:rPr dirty="0" sz="600" spc="-25" b="1">
                <a:latin typeface="Arial"/>
                <a:cs typeface="Arial"/>
              </a:rPr>
              <a:t>s</a:t>
            </a:r>
            <a:r>
              <a:rPr dirty="0" sz="600" spc="-50" b="1">
                <a:latin typeface="Arial"/>
                <a:cs typeface="Arial"/>
              </a:rPr>
              <a:t>t</a:t>
            </a:r>
            <a:r>
              <a:rPr dirty="0" sz="600" spc="-10" b="1">
                <a:latin typeface="Arial"/>
                <a:cs typeface="Arial"/>
              </a:rPr>
              <a:t>r</a:t>
            </a:r>
            <a:r>
              <a:rPr dirty="0" sz="600" spc="-60" b="1">
                <a:latin typeface="Arial"/>
                <a:cs typeface="Arial"/>
              </a:rPr>
              <a:t>u</a:t>
            </a:r>
            <a:r>
              <a:rPr dirty="0" sz="600" spc="-35" b="1">
                <a:latin typeface="Arial"/>
                <a:cs typeface="Arial"/>
              </a:rPr>
              <a:t>c</a:t>
            </a:r>
            <a:r>
              <a:rPr dirty="0" sz="600" spc="-35" b="1">
                <a:latin typeface="Arial"/>
                <a:cs typeface="Arial"/>
              </a:rPr>
              <a:t>t</a:t>
            </a:r>
            <a:r>
              <a:rPr dirty="0" sz="600" spc="-50" b="1">
                <a:latin typeface="Arial"/>
                <a:cs typeface="Arial"/>
              </a:rPr>
              <a:t>io</a:t>
            </a:r>
            <a:r>
              <a:rPr dirty="0" sz="600" spc="5" b="1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  <a:p>
            <a:pPr algn="r" marR="5080">
              <a:lnSpc>
                <a:spcPts val="655"/>
              </a:lnSpc>
            </a:pPr>
            <a:r>
              <a:rPr dirty="0" sz="600" spc="-35" b="1">
                <a:latin typeface="Arial"/>
                <a:cs typeface="Arial"/>
              </a:rPr>
              <a:t>[</a:t>
            </a:r>
            <a:r>
              <a:rPr dirty="0" sz="600" spc="-25" b="1">
                <a:latin typeface="Arial"/>
                <a:cs typeface="Arial"/>
              </a:rPr>
              <a:t>1</a:t>
            </a:r>
            <a:r>
              <a:rPr dirty="0" sz="600" spc="-10" b="1">
                <a:latin typeface="Arial"/>
                <a:cs typeface="Arial"/>
              </a:rPr>
              <a:t>5</a:t>
            </a:r>
            <a:r>
              <a:rPr dirty="0" sz="600" spc="5" b="1">
                <a:latin typeface="Arial"/>
                <a:cs typeface="Arial"/>
              </a:rPr>
              <a:t>–</a:t>
            </a:r>
            <a:r>
              <a:rPr dirty="0" sz="600" spc="-50" b="1">
                <a:latin typeface="Arial"/>
                <a:cs typeface="Arial"/>
              </a:rPr>
              <a:t> </a:t>
            </a:r>
            <a:r>
              <a:rPr dirty="0" sz="600" spc="-10" b="1">
                <a:latin typeface="Arial"/>
                <a:cs typeface="Arial"/>
              </a:rPr>
              <a:t>0</a:t>
            </a:r>
            <a:r>
              <a:rPr dirty="0" sz="600" b="1">
                <a:latin typeface="Arial"/>
                <a:cs typeface="Arial"/>
              </a:rPr>
              <a:t>]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600" spc="-35" b="1">
                <a:latin typeface="Arial"/>
                <a:cs typeface="Arial"/>
              </a:rPr>
              <a:t>Instruction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2756376" y="4535273"/>
            <a:ext cx="2844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25" b="1">
                <a:latin typeface="Arial"/>
                <a:cs typeface="Arial"/>
              </a:rPr>
              <a:t>r</a:t>
            </a:r>
            <a:r>
              <a:rPr dirty="0" sz="600" spc="-25" b="1">
                <a:latin typeface="Arial"/>
                <a:cs typeface="Arial"/>
              </a:rPr>
              <a:t>e</a:t>
            </a:r>
            <a:r>
              <a:rPr dirty="0" sz="600" spc="-45" b="1">
                <a:latin typeface="Arial"/>
                <a:cs typeface="Arial"/>
              </a:rPr>
              <a:t>g</a:t>
            </a:r>
            <a:r>
              <a:rPr dirty="0" sz="600" spc="-30" b="1">
                <a:latin typeface="Arial"/>
                <a:cs typeface="Arial"/>
              </a:rPr>
              <a:t>is</a:t>
            </a:r>
            <a:r>
              <a:rPr dirty="0" sz="600" spc="-50" b="1">
                <a:latin typeface="Arial"/>
                <a:cs typeface="Arial"/>
              </a:rPr>
              <a:t>t</a:t>
            </a:r>
            <a:r>
              <a:rPr dirty="0" sz="600" b="1">
                <a:latin typeface="Arial"/>
                <a:cs typeface="Arial"/>
              </a:rPr>
              <a:t>e</a:t>
            </a:r>
            <a:r>
              <a:rPr dirty="0" sz="600" b="1">
                <a:latin typeface="Arial"/>
                <a:cs typeface="Arial"/>
              </a:rPr>
              <a:t>r</a:t>
            </a:r>
            <a:endParaRPr sz="600">
              <a:latin typeface="Arial"/>
              <a:cs typeface="Arial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5387343" y="4436209"/>
            <a:ext cx="22034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baseline="-13888" sz="900" spc="7" b="1">
                <a:latin typeface="Arial"/>
                <a:cs typeface="Arial"/>
              </a:rPr>
              <a:t>1</a:t>
            </a:r>
            <a:r>
              <a:rPr dirty="0" baseline="-13888" sz="900" spc="97" b="1">
                <a:latin typeface="Arial"/>
                <a:cs typeface="Arial"/>
              </a:rPr>
              <a:t> </a:t>
            </a:r>
            <a:r>
              <a:rPr dirty="0" sz="600" spc="5" b="1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5505710" y="4587092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 b="1">
                <a:latin typeface="Arial"/>
                <a:cs typeface="Arial"/>
              </a:rPr>
              <a:t>x</a:t>
            </a:r>
            <a:endParaRPr sz="600">
              <a:latin typeface="Arial"/>
              <a:cs typeface="Arial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5412743" y="4341727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 b="1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5412743" y="4681582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 b="1">
                <a:latin typeface="Arial"/>
                <a:cs typeface="Arial"/>
              </a:rPr>
              <a:t>3</a:t>
            </a:r>
            <a:endParaRPr sz="600">
              <a:latin typeface="Arial"/>
              <a:cs typeface="Arial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5412743" y="4512412"/>
            <a:ext cx="16573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baseline="-41666" sz="900" spc="7" b="1">
                <a:latin typeface="Arial"/>
                <a:cs typeface="Arial"/>
              </a:rPr>
              <a:t>2</a:t>
            </a:r>
            <a:r>
              <a:rPr dirty="0" baseline="-41666" sz="900" spc="209" b="1">
                <a:latin typeface="Arial"/>
                <a:cs typeface="Arial"/>
              </a:rPr>
              <a:t> </a:t>
            </a:r>
            <a:r>
              <a:rPr dirty="0" sz="600" spc="5" b="1">
                <a:latin typeface="Arial"/>
                <a:cs typeface="Arial"/>
              </a:rPr>
              <a:t>u</a:t>
            </a:r>
            <a:endParaRPr sz="600">
              <a:latin typeface="Arial"/>
              <a:cs typeface="Arial"/>
            </a:endParaRPr>
          </a:p>
        </p:txBody>
      </p:sp>
      <p:sp>
        <p:nvSpPr>
          <p:cNvPr id="207" name="object 207"/>
          <p:cNvSpPr/>
          <p:nvPr/>
        </p:nvSpPr>
        <p:spPr>
          <a:xfrm>
            <a:off x="5606783" y="4430255"/>
            <a:ext cx="135890" cy="3175"/>
          </a:xfrm>
          <a:custGeom>
            <a:avLst/>
            <a:gdLst/>
            <a:ahLst/>
            <a:cxnLst/>
            <a:rect l="l" t="t" r="r" b="b"/>
            <a:pathLst>
              <a:path w="135889" h="3175">
                <a:moveTo>
                  <a:pt x="-23876" y="1524"/>
                </a:moveTo>
                <a:lnTo>
                  <a:pt x="159512" y="1524"/>
                </a:lnTo>
              </a:path>
            </a:pathLst>
          </a:custGeom>
          <a:ln w="508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6256007" y="4105643"/>
            <a:ext cx="74930" cy="1905"/>
          </a:xfrm>
          <a:custGeom>
            <a:avLst/>
            <a:gdLst/>
            <a:ahLst/>
            <a:cxnLst/>
            <a:rect l="l" t="t" r="r" b="b"/>
            <a:pathLst>
              <a:path w="74929" h="1904">
                <a:moveTo>
                  <a:pt x="-5969" y="762"/>
                </a:moveTo>
                <a:lnTo>
                  <a:pt x="80645" y="762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5433047" y="3736835"/>
            <a:ext cx="142240" cy="481965"/>
          </a:xfrm>
          <a:custGeom>
            <a:avLst/>
            <a:gdLst/>
            <a:ahLst/>
            <a:cxnLst/>
            <a:rect l="l" t="t" r="r" b="b"/>
            <a:pathLst>
              <a:path w="142239" h="481964">
                <a:moveTo>
                  <a:pt x="83820" y="0"/>
                </a:moveTo>
                <a:lnTo>
                  <a:pt x="60960" y="0"/>
                </a:lnTo>
                <a:lnTo>
                  <a:pt x="50292" y="4572"/>
                </a:lnTo>
                <a:lnTo>
                  <a:pt x="39624" y="7620"/>
                </a:lnTo>
                <a:lnTo>
                  <a:pt x="30480" y="13716"/>
                </a:lnTo>
                <a:lnTo>
                  <a:pt x="15240" y="28956"/>
                </a:lnTo>
                <a:lnTo>
                  <a:pt x="9144" y="38100"/>
                </a:lnTo>
                <a:lnTo>
                  <a:pt x="3048" y="59436"/>
                </a:lnTo>
                <a:lnTo>
                  <a:pt x="0" y="68580"/>
                </a:lnTo>
                <a:lnTo>
                  <a:pt x="3048" y="71628"/>
                </a:lnTo>
                <a:lnTo>
                  <a:pt x="3048" y="423672"/>
                </a:lnTo>
                <a:lnTo>
                  <a:pt x="6096" y="432816"/>
                </a:lnTo>
                <a:lnTo>
                  <a:pt x="9144" y="443484"/>
                </a:lnTo>
                <a:lnTo>
                  <a:pt x="15240" y="454152"/>
                </a:lnTo>
                <a:lnTo>
                  <a:pt x="22860" y="460248"/>
                </a:lnTo>
                <a:lnTo>
                  <a:pt x="30480" y="467868"/>
                </a:lnTo>
                <a:lnTo>
                  <a:pt x="39624" y="473964"/>
                </a:lnTo>
                <a:lnTo>
                  <a:pt x="50292" y="477012"/>
                </a:lnTo>
                <a:lnTo>
                  <a:pt x="60960" y="481584"/>
                </a:lnTo>
                <a:lnTo>
                  <a:pt x="83820" y="481584"/>
                </a:lnTo>
                <a:lnTo>
                  <a:pt x="94487" y="477012"/>
                </a:lnTo>
                <a:lnTo>
                  <a:pt x="105156" y="473964"/>
                </a:lnTo>
                <a:lnTo>
                  <a:pt x="114300" y="467868"/>
                </a:lnTo>
                <a:lnTo>
                  <a:pt x="121920" y="460248"/>
                </a:lnTo>
                <a:lnTo>
                  <a:pt x="129540" y="454152"/>
                </a:lnTo>
                <a:lnTo>
                  <a:pt x="135636" y="443484"/>
                </a:lnTo>
                <a:lnTo>
                  <a:pt x="138684" y="432816"/>
                </a:lnTo>
                <a:lnTo>
                  <a:pt x="141732" y="423672"/>
                </a:lnTo>
                <a:lnTo>
                  <a:pt x="141732" y="59436"/>
                </a:lnTo>
                <a:lnTo>
                  <a:pt x="135636" y="38100"/>
                </a:lnTo>
                <a:lnTo>
                  <a:pt x="129540" y="28956"/>
                </a:lnTo>
                <a:lnTo>
                  <a:pt x="114300" y="13716"/>
                </a:lnTo>
                <a:lnTo>
                  <a:pt x="105156" y="7620"/>
                </a:lnTo>
                <a:lnTo>
                  <a:pt x="94487" y="4572"/>
                </a:lnTo>
                <a:lnTo>
                  <a:pt x="838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5433047" y="3736835"/>
            <a:ext cx="142240" cy="481965"/>
          </a:xfrm>
          <a:custGeom>
            <a:avLst/>
            <a:gdLst/>
            <a:ahLst/>
            <a:cxnLst/>
            <a:rect l="l" t="t" r="r" b="b"/>
            <a:pathLst>
              <a:path w="142239" h="481964">
                <a:moveTo>
                  <a:pt x="0" y="68580"/>
                </a:moveTo>
                <a:lnTo>
                  <a:pt x="3048" y="59436"/>
                </a:lnTo>
                <a:lnTo>
                  <a:pt x="9144" y="38100"/>
                </a:lnTo>
                <a:lnTo>
                  <a:pt x="15240" y="28956"/>
                </a:lnTo>
                <a:lnTo>
                  <a:pt x="30480" y="13716"/>
                </a:lnTo>
                <a:lnTo>
                  <a:pt x="39624" y="7620"/>
                </a:lnTo>
                <a:lnTo>
                  <a:pt x="50292" y="4572"/>
                </a:lnTo>
                <a:lnTo>
                  <a:pt x="60960" y="0"/>
                </a:lnTo>
                <a:lnTo>
                  <a:pt x="83820" y="0"/>
                </a:lnTo>
                <a:lnTo>
                  <a:pt x="94487" y="4572"/>
                </a:lnTo>
                <a:lnTo>
                  <a:pt x="105156" y="7620"/>
                </a:lnTo>
                <a:lnTo>
                  <a:pt x="114300" y="13716"/>
                </a:lnTo>
                <a:lnTo>
                  <a:pt x="129540" y="28956"/>
                </a:lnTo>
                <a:lnTo>
                  <a:pt x="135636" y="38100"/>
                </a:lnTo>
                <a:lnTo>
                  <a:pt x="141732" y="59436"/>
                </a:lnTo>
                <a:lnTo>
                  <a:pt x="141732" y="423672"/>
                </a:lnTo>
                <a:lnTo>
                  <a:pt x="138684" y="432816"/>
                </a:lnTo>
                <a:lnTo>
                  <a:pt x="135636" y="443484"/>
                </a:lnTo>
                <a:lnTo>
                  <a:pt x="129540" y="454152"/>
                </a:lnTo>
                <a:lnTo>
                  <a:pt x="121920" y="460248"/>
                </a:lnTo>
                <a:lnTo>
                  <a:pt x="114300" y="467868"/>
                </a:lnTo>
                <a:lnTo>
                  <a:pt x="105156" y="473964"/>
                </a:lnTo>
                <a:lnTo>
                  <a:pt x="94487" y="477012"/>
                </a:lnTo>
                <a:lnTo>
                  <a:pt x="83820" y="481584"/>
                </a:lnTo>
                <a:lnTo>
                  <a:pt x="60960" y="481584"/>
                </a:lnTo>
                <a:lnTo>
                  <a:pt x="50292" y="477012"/>
                </a:lnTo>
                <a:lnTo>
                  <a:pt x="39624" y="473964"/>
                </a:lnTo>
                <a:lnTo>
                  <a:pt x="30480" y="467868"/>
                </a:lnTo>
                <a:lnTo>
                  <a:pt x="22860" y="460248"/>
                </a:lnTo>
                <a:lnTo>
                  <a:pt x="15240" y="454152"/>
                </a:lnTo>
                <a:lnTo>
                  <a:pt x="9144" y="443484"/>
                </a:lnTo>
                <a:lnTo>
                  <a:pt x="6096" y="432816"/>
                </a:lnTo>
                <a:lnTo>
                  <a:pt x="3048" y="423672"/>
                </a:lnTo>
                <a:lnTo>
                  <a:pt x="3048" y="71628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5772899" y="3823703"/>
            <a:ext cx="475615" cy="762000"/>
          </a:xfrm>
          <a:custGeom>
            <a:avLst/>
            <a:gdLst/>
            <a:ahLst/>
            <a:cxnLst/>
            <a:rect l="l" t="t" r="r" b="b"/>
            <a:pathLst>
              <a:path w="475614" h="762000">
                <a:moveTo>
                  <a:pt x="0" y="0"/>
                </a:moveTo>
                <a:lnTo>
                  <a:pt x="0" y="309372"/>
                </a:lnTo>
                <a:lnTo>
                  <a:pt x="79247" y="381000"/>
                </a:lnTo>
                <a:lnTo>
                  <a:pt x="0" y="455675"/>
                </a:lnTo>
                <a:lnTo>
                  <a:pt x="0" y="762000"/>
                </a:lnTo>
                <a:lnTo>
                  <a:pt x="475488" y="530351"/>
                </a:lnTo>
                <a:lnTo>
                  <a:pt x="475488" y="23469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5772899" y="3823703"/>
            <a:ext cx="475615" cy="762000"/>
          </a:xfrm>
          <a:custGeom>
            <a:avLst/>
            <a:gdLst/>
            <a:ahLst/>
            <a:cxnLst/>
            <a:rect l="l" t="t" r="r" b="b"/>
            <a:pathLst>
              <a:path w="475614" h="762000">
                <a:moveTo>
                  <a:pt x="0" y="0"/>
                </a:moveTo>
                <a:lnTo>
                  <a:pt x="0" y="309372"/>
                </a:lnTo>
                <a:lnTo>
                  <a:pt x="79247" y="381000"/>
                </a:lnTo>
                <a:lnTo>
                  <a:pt x="0" y="455675"/>
                </a:lnTo>
                <a:lnTo>
                  <a:pt x="0" y="762000"/>
                </a:lnTo>
                <a:lnTo>
                  <a:pt x="475488" y="530351"/>
                </a:lnTo>
                <a:lnTo>
                  <a:pt x="475488" y="234696"/>
                </a:lnTo>
                <a:lnTo>
                  <a:pt x="0" y="0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 txBox="1"/>
          <p:nvPr/>
        </p:nvSpPr>
        <p:spPr>
          <a:xfrm>
            <a:off x="5830811" y="4143603"/>
            <a:ext cx="446405" cy="2146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 spc="-15" b="1">
                <a:latin typeface="Arial"/>
                <a:cs typeface="Arial"/>
              </a:rPr>
              <a:t>ALU  </a:t>
            </a:r>
            <a:r>
              <a:rPr dirty="0" sz="600" b="1">
                <a:latin typeface="Arial"/>
                <a:cs typeface="Arial"/>
              </a:rPr>
              <a:t> </a:t>
            </a:r>
            <a:r>
              <a:rPr dirty="0" baseline="-13888" sz="900" spc="-44" b="1">
                <a:latin typeface="Arial"/>
                <a:cs typeface="Arial"/>
              </a:rPr>
              <a:t>ALU</a:t>
            </a:r>
            <a:endParaRPr baseline="-13888" sz="900">
              <a:latin typeface="Arial"/>
              <a:cs typeface="Arial"/>
            </a:endParaRPr>
          </a:p>
          <a:p>
            <a:pPr marL="198120">
              <a:lnSpc>
                <a:spcPct val="100000"/>
              </a:lnSpc>
              <a:spcBef>
                <a:spcPts val="35"/>
              </a:spcBef>
            </a:pPr>
            <a:r>
              <a:rPr dirty="0" sz="600" spc="-25" b="1">
                <a:latin typeface="Arial"/>
                <a:cs typeface="Arial"/>
              </a:rPr>
              <a:t>result</a:t>
            </a:r>
            <a:endParaRPr sz="600">
              <a:latin typeface="Arial"/>
              <a:cs typeface="Arial"/>
            </a:endParaRPr>
          </a:p>
        </p:txBody>
      </p:sp>
      <p:sp>
        <p:nvSpPr>
          <p:cNvPr id="214" name="object 214"/>
          <p:cNvSpPr/>
          <p:nvPr/>
        </p:nvSpPr>
        <p:spPr>
          <a:xfrm>
            <a:off x="5576303" y="3976103"/>
            <a:ext cx="163195" cy="1905"/>
          </a:xfrm>
          <a:custGeom>
            <a:avLst/>
            <a:gdLst/>
            <a:ahLst/>
            <a:cxnLst/>
            <a:rect l="l" t="t" r="r" b="b"/>
            <a:pathLst>
              <a:path w="163195" h="1904">
                <a:moveTo>
                  <a:pt x="-23875" y="762"/>
                </a:moveTo>
                <a:lnTo>
                  <a:pt x="186943" y="762"/>
                </a:lnTo>
              </a:path>
            </a:pathLst>
          </a:custGeom>
          <a:ln w="492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 txBox="1"/>
          <p:nvPr/>
        </p:nvSpPr>
        <p:spPr>
          <a:xfrm>
            <a:off x="6057379" y="4044543"/>
            <a:ext cx="18859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15" b="1">
                <a:latin typeface="Arial"/>
                <a:cs typeface="Arial"/>
              </a:rPr>
              <a:t>Z</a:t>
            </a:r>
            <a:r>
              <a:rPr dirty="0" sz="600" spc="-25" b="1">
                <a:latin typeface="Arial"/>
                <a:cs typeface="Arial"/>
              </a:rPr>
              <a:t>e</a:t>
            </a:r>
            <a:r>
              <a:rPr dirty="0" sz="600" spc="-25" b="1">
                <a:latin typeface="Arial"/>
                <a:cs typeface="Arial"/>
              </a:rPr>
              <a:t>r</a:t>
            </a:r>
            <a:r>
              <a:rPr dirty="0" sz="600" spc="5" b="1">
                <a:latin typeface="Arial"/>
                <a:cs typeface="Arial"/>
              </a:rPr>
              <a:t>o</a:t>
            </a:r>
            <a:endParaRPr sz="600">
              <a:latin typeface="Arial"/>
              <a:cs typeface="Arial"/>
            </a:endParaRPr>
          </a:p>
        </p:txBody>
      </p:sp>
      <p:sp>
        <p:nvSpPr>
          <p:cNvPr id="216" name="object 216"/>
          <p:cNvSpPr/>
          <p:nvPr/>
        </p:nvSpPr>
        <p:spPr>
          <a:xfrm>
            <a:off x="6326111" y="4088879"/>
            <a:ext cx="36830" cy="38100"/>
          </a:xfrm>
          <a:custGeom>
            <a:avLst/>
            <a:gdLst/>
            <a:ahLst/>
            <a:cxnLst/>
            <a:rect l="l" t="t" r="r" b="b"/>
            <a:pathLst>
              <a:path w="36829" h="38100">
                <a:moveTo>
                  <a:pt x="0" y="0"/>
                </a:moveTo>
                <a:lnTo>
                  <a:pt x="0" y="38100"/>
                </a:lnTo>
                <a:lnTo>
                  <a:pt x="36575" y="1676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2724899" y="4919459"/>
            <a:ext cx="408940" cy="494030"/>
          </a:xfrm>
          <a:custGeom>
            <a:avLst/>
            <a:gdLst/>
            <a:ahLst/>
            <a:cxnLst/>
            <a:rect l="l" t="t" r="r" b="b"/>
            <a:pathLst>
              <a:path w="408939" h="494029">
                <a:moveTo>
                  <a:pt x="408431" y="490728"/>
                </a:moveTo>
                <a:lnTo>
                  <a:pt x="408431" y="0"/>
                </a:lnTo>
                <a:lnTo>
                  <a:pt x="0" y="0"/>
                </a:lnTo>
                <a:lnTo>
                  <a:pt x="0" y="493775"/>
                </a:lnTo>
                <a:lnTo>
                  <a:pt x="408431" y="493775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 txBox="1"/>
          <p:nvPr/>
        </p:nvSpPr>
        <p:spPr>
          <a:xfrm>
            <a:off x="2779256" y="5006187"/>
            <a:ext cx="303530" cy="2952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700" marR="5080">
              <a:lnSpc>
                <a:spcPct val="96700"/>
              </a:lnSpc>
              <a:spcBef>
                <a:spcPts val="130"/>
              </a:spcBef>
            </a:pPr>
            <a:r>
              <a:rPr dirty="0" sz="600" spc="-15" b="1">
                <a:latin typeface="Arial"/>
                <a:cs typeface="Arial"/>
              </a:rPr>
              <a:t>M</a:t>
            </a:r>
            <a:r>
              <a:rPr dirty="0" sz="600" spc="10" b="1">
                <a:latin typeface="Arial"/>
                <a:cs typeface="Arial"/>
              </a:rPr>
              <a:t>e</a:t>
            </a:r>
            <a:r>
              <a:rPr dirty="0" sz="600" spc="-60" b="1">
                <a:latin typeface="Arial"/>
                <a:cs typeface="Arial"/>
              </a:rPr>
              <a:t>m</a:t>
            </a:r>
            <a:r>
              <a:rPr dirty="0" sz="600" spc="-20" b="1">
                <a:latin typeface="Arial"/>
                <a:cs typeface="Arial"/>
              </a:rPr>
              <a:t>o</a:t>
            </a:r>
            <a:r>
              <a:rPr dirty="0" sz="600" spc="-60" b="1">
                <a:latin typeface="Arial"/>
                <a:cs typeface="Arial"/>
              </a:rPr>
              <a:t>r</a:t>
            </a:r>
            <a:r>
              <a:rPr dirty="0" sz="600" b="1">
                <a:latin typeface="Arial"/>
                <a:cs typeface="Arial"/>
              </a:rPr>
              <a:t>y  </a:t>
            </a:r>
            <a:r>
              <a:rPr dirty="0" sz="600" spc="-25" b="1">
                <a:latin typeface="Arial"/>
                <a:cs typeface="Arial"/>
              </a:rPr>
              <a:t>data  </a:t>
            </a:r>
            <a:r>
              <a:rPr dirty="0" sz="600" spc="-30" b="1">
                <a:latin typeface="Arial"/>
                <a:cs typeface="Arial"/>
              </a:rPr>
              <a:t>register</a:t>
            </a:r>
            <a:endParaRPr sz="600">
              <a:latin typeface="Arial"/>
              <a:cs typeface="Arial"/>
            </a:endParaRPr>
          </a:p>
        </p:txBody>
      </p:sp>
      <p:sp>
        <p:nvSpPr>
          <p:cNvPr id="219" name="object 219"/>
          <p:cNvSpPr/>
          <p:nvPr/>
        </p:nvSpPr>
        <p:spPr>
          <a:xfrm>
            <a:off x="2468867" y="4235183"/>
            <a:ext cx="207645" cy="830580"/>
          </a:xfrm>
          <a:custGeom>
            <a:avLst/>
            <a:gdLst/>
            <a:ahLst/>
            <a:cxnLst/>
            <a:rect l="l" t="t" r="r" b="b"/>
            <a:pathLst>
              <a:path w="207644" h="830579">
                <a:moveTo>
                  <a:pt x="0" y="0"/>
                </a:moveTo>
                <a:lnTo>
                  <a:pt x="0" y="827532"/>
                </a:lnTo>
                <a:lnTo>
                  <a:pt x="207263" y="83058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 txBox="1"/>
          <p:nvPr/>
        </p:nvSpPr>
        <p:spPr>
          <a:xfrm>
            <a:off x="3287255" y="4353915"/>
            <a:ext cx="5384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 spc="-35" b="1">
                <a:latin typeface="Arial"/>
                <a:cs typeface="Arial"/>
              </a:rPr>
              <a:t>Instruction</a:t>
            </a:r>
            <a:r>
              <a:rPr dirty="0" sz="600" spc="25" b="1">
                <a:latin typeface="Arial"/>
                <a:cs typeface="Arial"/>
              </a:rPr>
              <a:t> </a:t>
            </a:r>
            <a:r>
              <a:rPr dirty="0" baseline="9259" sz="900" spc="7" b="1">
                <a:latin typeface="Arial"/>
                <a:cs typeface="Arial"/>
              </a:rPr>
              <a:t>u</a:t>
            </a:r>
            <a:endParaRPr baseline="9259" sz="900">
              <a:latin typeface="Arial"/>
              <a:cs typeface="Arial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3287256" y="4430118"/>
            <a:ext cx="534035" cy="2006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30480">
              <a:lnSpc>
                <a:spcPts val="685"/>
              </a:lnSpc>
              <a:spcBef>
                <a:spcPts val="110"/>
              </a:spcBef>
              <a:tabLst>
                <a:tab pos="414020" algn="l"/>
              </a:tabLst>
            </a:pPr>
            <a:r>
              <a:rPr dirty="0" sz="600" spc="-50" b="1">
                <a:latin typeface="Arial"/>
                <a:cs typeface="Arial"/>
              </a:rPr>
              <a:t>[</a:t>
            </a:r>
            <a:r>
              <a:rPr dirty="0" sz="600" b="1">
                <a:latin typeface="Arial"/>
                <a:cs typeface="Arial"/>
              </a:rPr>
              <a:t>15</a:t>
            </a:r>
            <a:r>
              <a:rPr dirty="0" sz="600" spc="5" b="1">
                <a:latin typeface="Arial"/>
                <a:cs typeface="Arial"/>
              </a:rPr>
              <a:t>–</a:t>
            </a:r>
            <a:r>
              <a:rPr dirty="0" sz="600" spc="-50" b="1">
                <a:latin typeface="Arial"/>
                <a:cs typeface="Arial"/>
              </a:rPr>
              <a:t> </a:t>
            </a:r>
            <a:r>
              <a:rPr dirty="0" sz="600" spc="-10" b="1">
                <a:latin typeface="Arial"/>
                <a:cs typeface="Arial"/>
              </a:rPr>
              <a:t>1</a:t>
            </a:r>
            <a:r>
              <a:rPr dirty="0" sz="600" spc="-25" b="1">
                <a:latin typeface="Arial"/>
                <a:cs typeface="Arial"/>
              </a:rPr>
              <a:t>1</a:t>
            </a:r>
            <a:r>
              <a:rPr dirty="0" sz="600" b="1">
                <a:latin typeface="Arial"/>
                <a:cs typeface="Arial"/>
              </a:rPr>
              <a:t>]</a:t>
            </a:r>
            <a:r>
              <a:rPr dirty="0" sz="600" b="1">
                <a:latin typeface="Arial"/>
                <a:cs typeface="Arial"/>
              </a:rPr>
              <a:t>	</a:t>
            </a:r>
            <a:r>
              <a:rPr dirty="0" baseline="4629" sz="900" spc="7" b="1">
                <a:latin typeface="Arial"/>
                <a:cs typeface="Arial"/>
              </a:rPr>
              <a:t>x</a:t>
            </a:r>
            <a:endParaRPr baseline="4629" sz="900">
              <a:latin typeface="Arial"/>
              <a:cs typeface="Arial"/>
            </a:endParaRPr>
          </a:p>
          <a:p>
            <a:pPr algn="r" marR="53975">
              <a:lnSpc>
                <a:spcPts val="685"/>
              </a:lnSpc>
            </a:pPr>
            <a:r>
              <a:rPr dirty="0" sz="600" spc="5" b="1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222" name="object 222"/>
          <p:cNvSpPr/>
          <p:nvPr/>
        </p:nvSpPr>
        <p:spPr>
          <a:xfrm>
            <a:off x="3227819" y="4340339"/>
            <a:ext cx="410209" cy="216535"/>
          </a:xfrm>
          <a:custGeom>
            <a:avLst/>
            <a:gdLst/>
            <a:ahLst/>
            <a:cxnLst/>
            <a:rect l="l" t="t" r="r" b="b"/>
            <a:pathLst>
              <a:path w="410210" h="216535">
                <a:moveTo>
                  <a:pt x="0" y="0"/>
                </a:moveTo>
                <a:lnTo>
                  <a:pt x="57912" y="0"/>
                </a:lnTo>
                <a:lnTo>
                  <a:pt x="57912" y="216407"/>
                </a:lnTo>
                <a:lnTo>
                  <a:pt x="409956" y="216407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3285731" y="4556747"/>
            <a:ext cx="802005" cy="693420"/>
          </a:xfrm>
          <a:custGeom>
            <a:avLst/>
            <a:gdLst/>
            <a:ahLst/>
            <a:cxnLst/>
            <a:rect l="l" t="t" r="r" b="b"/>
            <a:pathLst>
              <a:path w="802004" h="693420">
                <a:moveTo>
                  <a:pt x="0" y="0"/>
                </a:moveTo>
                <a:lnTo>
                  <a:pt x="0" y="693420"/>
                </a:lnTo>
                <a:lnTo>
                  <a:pt x="801624" y="69342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4922507" y="3945623"/>
            <a:ext cx="146685" cy="245745"/>
          </a:xfrm>
          <a:custGeom>
            <a:avLst/>
            <a:gdLst/>
            <a:ahLst/>
            <a:cxnLst/>
            <a:rect l="l" t="t" r="r" b="b"/>
            <a:pathLst>
              <a:path w="146685" h="245745">
                <a:moveTo>
                  <a:pt x="146304" y="0"/>
                </a:moveTo>
                <a:lnTo>
                  <a:pt x="0" y="0"/>
                </a:lnTo>
                <a:lnTo>
                  <a:pt x="0" y="245364"/>
                </a:lnTo>
                <a:lnTo>
                  <a:pt x="146304" y="245364"/>
                </a:lnTo>
                <a:lnTo>
                  <a:pt x="1463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4920983" y="3945623"/>
            <a:ext cx="146685" cy="245745"/>
          </a:xfrm>
          <a:custGeom>
            <a:avLst/>
            <a:gdLst/>
            <a:ahLst/>
            <a:cxnLst/>
            <a:rect l="l" t="t" r="r" b="b"/>
            <a:pathLst>
              <a:path w="146685" h="245745">
                <a:moveTo>
                  <a:pt x="146304" y="242316"/>
                </a:moveTo>
                <a:lnTo>
                  <a:pt x="146304" y="0"/>
                </a:lnTo>
                <a:lnTo>
                  <a:pt x="0" y="0"/>
                </a:lnTo>
                <a:lnTo>
                  <a:pt x="0" y="245364"/>
                </a:lnTo>
                <a:lnTo>
                  <a:pt x="146304" y="245364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4911839" y="4272279"/>
            <a:ext cx="144780" cy="245110"/>
          </a:xfrm>
          <a:custGeom>
            <a:avLst/>
            <a:gdLst/>
            <a:ahLst/>
            <a:cxnLst/>
            <a:rect l="l" t="t" r="r" b="b"/>
            <a:pathLst>
              <a:path w="144779" h="245110">
                <a:moveTo>
                  <a:pt x="0" y="245110"/>
                </a:moveTo>
                <a:lnTo>
                  <a:pt x="144775" y="245110"/>
                </a:lnTo>
                <a:lnTo>
                  <a:pt x="144775" y="0"/>
                </a:lnTo>
                <a:lnTo>
                  <a:pt x="0" y="0"/>
                </a:lnTo>
                <a:lnTo>
                  <a:pt x="0" y="2451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4911839" y="4271759"/>
            <a:ext cx="146685" cy="248920"/>
          </a:xfrm>
          <a:custGeom>
            <a:avLst/>
            <a:gdLst/>
            <a:ahLst/>
            <a:cxnLst/>
            <a:rect l="l" t="t" r="r" b="b"/>
            <a:pathLst>
              <a:path w="146685" h="248920">
                <a:moveTo>
                  <a:pt x="143255" y="245363"/>
                </a:moveTo>
                <a:lnTo>
                  <a:pt x="146303" y="0"/>
                </a:lnTo>
                <a:lnTo>
                  <a:pt x="0" y="0"/>
                </a:lnTo>
                <a:lnTo>
                  <a:pt x="0" y="248412"/>
                </a:lnTo>
                <a:lnTo>
                  <a:pt x="146303" y="248412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 txBox="1"/>
          <p:nvPr/>
        </p:nvSpPr>
        <p:spPr>
          <a:xfrm>
            <a:off x="4920983" y="3945623"/>
            <a:ext cx="146685" cy="227329"/>
          </a:xfrm>
          <a:prstGeom prst="rect">
            <a:avLst/>
          </a:prstGeom>
          <a:ln w="11938">
            <a:solidFill>
              <a:srgbClr val="000000"/>
            </a:solidFill>
          </a:ln>
        </p:spPr>
        <p:txBody>
          <a:bodyPr wrap="square" lIns="0" tIns="76200" rIns="0" bIns="0" rtlCol="0" vert="horz">
            <a:spAutoFit/>
          </a:bodyPr>
          <a:lstStyle/>
          <a:p>
            <a:pPr marL="51435">
              <a:lnSpc>
                <a:spcPct val="100000"/>
              </a:lnSpc>
              <a:spcBef>
                <a:spcPts val="600"/>
              </a:spcBef>
            </a:pPr>
            <a:r>
              <a:rPr dirty="0" sz="600" spc="5" b="1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4946383" y="4324959"/>
            <a:ext cx="812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 b="1">
                <a:latin typeface="Arial"/>
                <a:cs typeface="Arial"/>
              </a:rPr>
              <a:t>B</a:t>
            </a:r>
            <a:endParaRPr sz="600">
              <a:latin typeface="Arial"/>
              <a:cs typeface="Arial"/>
            </a:endParaRPr>
          </a:p>
        </p:txBody>
      </p:sp>
      <p:sp>
        <p:nvSpPr>
          <p:cNvPr id="230" name="object 230"/>
          <p:cNvSpPr/>
          <p:nvPr/>
        </p:nvSpPr>
        <p:spPr>
          <a:xfrm>
            <a:off x="4710671" y="437843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4710671" y="4064495"/>
            <a:ext cx="180340" cy="3175"/>
          </a:xfrm>
          <a:custGeom>
            <a:avLst/>
            <a:gdLst/>
            <a:ahLst/>
            <a:cxnLst/>
            <a:rect l="l" t="t" r="r" b="b"/>
            <a:pathLst>
              <a:path w="180339" h="3175">
                <a:moveTo>
                  <a:pt x="167640" y="0"/>
                </a:moveTo>
                <a:lnTo>
                  <a:pt x="179832" y="3048"/>
                </a:lnTo>
                <a:lnTo>
                  <a:pt x="0" y="3048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/>
          <p:nvPr/>
        </p:nvSpPr>
        <p:spPr>
          <a:xfrm>
            <a:off x="6536423" y="4113529"/>
            <a:ext cx="307975" cy="245110"/>
          </a:xfrm>
          <a:custGeom>
            <a:avLst/>
            <a:gdLst/>
            <a:ahLst/>
            <a:cxnLst/>
            <a:rect l="l" t="t" r="r" b="b"/>
            <a:pathLst>
              <a:path w="307975" h="245110">
                <a:moveTo>
                  <a:pt x="0" y="245110"/>
                </a:moveTo>
                <a:lnTo>
                  <a:pt x="307846" y="245110"/>
                </a:lnTo>
                <a:lnTo>
                  <a:pt x="307846" y="0"/>
                </a:lnTo>
                <a:lnTo>
                  <a:pt x="0" y="0"/>
                </a:lnTo>
                <a:lnTo>
                  <a:pt x="0" y="2451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/>
          <p:nvPr/>
        </p:nvSpPr>
        <p:spPr>
          <a:xfrm>
            <a:off x="6536423" y="4113263"/>
            <a:ext cx="309880" cy="248920"/>
          </a:xfrm>
          <a:custGeom>
            <a:avLst/>
            <a:gdLst/>
            <a:ahLst/>
            <a:cxnLst/>
            <a:rect l="l" t="t" r="r" b="b"/>
            <a:pathLst>
              <a:path w="309879" h="248920">
                <a:moveTo>
                  <a:pt x="306324" y="245363"/>
                </a:moveTo>
                <a:lnTo>
                  <a:pt x="309372" y="0"/>
                </a:lnTo>
                <a:lnTo>
                  <a:pt x="0" y="0"/>
                </a:lnTo>
                <a:lnTo>
                  <a:pt x="0" y="248412"/>
                </a:lnTo>
                <a:lnTo>
                  <a:pt x="309372" y="248412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 txBox="1"/>
          <p:nvPr/>
        </p:nvSpPr>
        <p:spPr>
          <a:xfrm>
            <a:off x="6561823" y="4167987"/>
            <a:ext cx="29845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30" b="1">
                <a:latin typeface="Arial"/>
                <a:cs typeface="Arial"/>
              </a:rPr>
              <a:t>A</a:t>
            </a:r>
            <a:r>
              <a:rPr dirty="0" sz="600" spc="-55" b="1">
                <a:latin typeface="Arial"/>
                <a:cs typeface="Arial"/>
              </a:rPr>
              <a:t>L</a:t>
            </a:r>
            <a:r>
              <a:rPr dirty="0" sz="600" spc="-5" b="1">
                <a:latin typeface="Arial"/>
                <a:cs typeface="Arial"/>
              </a:rPr>
              <a:t>U</a:t>
            </a:r>
            <a:r>
              <a:rPr dirty="0" sz="600" spc="10" b="1">
                <a:latin typeface="Arial"/>
                <a:cs typeface="Arial"/>
              </a:rPr>
              <a:t>O</a:t>
            </a:r>
            <a:r>
              <a:rPr dirty="0" sz="600" spc="-55" b="1">
                <a:latin typeface="Arial"/>
                <a:cs typeface="Arial"/>
              </a:rPr>
              <a:t>u</a:t>
            </a:r>
            <a:r>
              <a:rPr dirty="0" sz="600" b="1">
                <a:latin typeface="Arial"/>
                <a:cs typeface="Arial"/>
              </a:rPr>
              <a:t>t</a:t>
            </a:r>
            <a:endParaRPr sz="600">
              <a:latin typeface="Arial"/>
              <a:cs typeface="Arial"/>
            </a:endParaRPr>
          </a:p>
        </p:txBody>
      </p:sp>
      <p:sp>
        <p:nvSpPr>
          <p:cNvPr id="235" name="object 235"/>
          <p:cNvSpPr/>
          <p:nvPr/>
        </p:nvSpPr>
        <p:spPr>
          <a:xfrm>
            <a:off x="903719" y="3488423"/>
            <a:ext cx="5518785" cy="757555"/>
          </a:xfrm>
          <a:custGeom>
            <a:avLst/>
            <a:gdLst/>
            <a:ahLst/>
            <a:cxnLst/>
            <a:rect l="l" t="t" r="r" b="b"/>
            <a:pathLst>
              <a:path w="5518785" h="757554">
                <a:moveTo>
                  <a:pt x="5518404" y="757428"/>
                </a:moveTo>
                <a:lnTo>
                  <a:pt x="5518404" y="0"/>
                </a:lnTo>
                <a:lnTo>
                  <a:pt x="0" y="3048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6" name="object 236"/>
          <p:cNvSpPr txBox="1"/>
          <p:nvPr/>
        </p:nvSpPr>
        <p:spPr>
          <a:xfrm>
            <a:off x="5456923" y="3728938"/>
            <a:ext cx="90170" cy="46926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7145">
              <a:lnSpc>
                <a:spcPct val="100000"/>
              </a:lnSpc>
              <a:spcBef>
                <a:spcPts val="180"/>
              </a:spcBef>
            </a:pPr>
            <a:r>
              <a:rPr dirty="0" sz="600" spc="5" b="1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655"/>
              </a:lnSpc>
              <a:spcBef>
                <a:spcPts val="85"/>
              </a:spcBef>
            </a:pPr>
            <a:r>
              <a:rPr dirty="0" sz="600" spc="5" b="1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algn="just" marL="17145" marR="6985" indent="10160">
              <a:lnSpc>
                <a:spcPct val="90000"/>
              </a:lnSpc>
              <a:spcBef>
                <a:spcPts val="5"/>
              </a:spcBef>
            </a:pPr>
            <a:r>
              <a:rPr dirty="0" sz="600" b="1">
                <a:latin typeface="Arial"/>
                <a:cs typeface="Arial"/>
              </a:rPr>
              <a:t>u  x  1</a:t>
            </a:r>
            <a:endParaRPr sz="600">
              <a:latin typeface="Arial"/>
              <a:cs typeface="Arial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1621523" y="3823703"/>
            <a:ext cx="707390" cy="889000"/>
          </a:xfrm>
          <a:prstGeom prst="rect">
            <a:avLst/>
          </a:prstGeom>
          <a:ln w="11937">
            <a:solidFill>
              <a:srgbClr val="0000FF"/>
            </a:solidFill>
          </a:ln>
        </p:spPr>
        <p:txBody>
          <a:bodyPr wrap="square" lIns="0" tIns="60960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480"/>
              </a:spcBef>
            </a:pPr>
            <a:r>
              <a:rPr dirty="0" sz="600" spc="-30" b="1">
                <a:latin typeface="Arial"/>
                <a:cs typeface="Arial"/>
              </a:rPr>
              <a:t>Address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600">
              <a:latin typeface="Times New Roman"/>
              <a:cs typeface="Times New Roman"/>
            </a:endParaRPr>
          </a:p>
          <a:p>
            <a:pPr marL="207010">
              <a:lnSpc>
                <a:spcPct val="100000"/>
              </a:lnSpc>
            </a:pPr>
            <a:r>
              <a:rPr dirty="0" sz="600" spc="-20" b="1">
                <a:latin typeface="Arial"/>
                <a:cs typeface="Arial"/>
              </a:rPr>
              <a:t>Memory</a:t>
            </a:r>
            <a:endParaRPr sz="600">
              <a:latin typeface="Arial"/>
              <a:cs typeface="Arial"/>
            </a:endParaRPr>
          </a:p>
          <a:p>
            <a:pPr marL="371475">
              <a:lnSpc>
                <a:spcPct val="100000"/>
              </a:lnSpc>
              <a:spcBef>
                <a:spcPts val="275"/>
              </a:spcBef>
            </a:pPr>
            <a:r>
              <a:rPr dirty="0" sz="600" b="1">
                <a:latin typeface="Arial"/>
                <a:cs typeface="Arial"/>
              </a:rPr>
              <a:t>M</a:t>
            </a:r>
            <a:r>
              <a:rPr dirty="0" sz="600" spc="-10" b="1">
                <a:latin typeface="Arial"/>
                <a:cs typeface="Arial"/>
              </a:rPr>
              <a:t>e</a:t>
            </a:r>
            <a:r>
              <a:rPr dirty="0" sz="600" spc="-60" b="1">
                <a:latin typeface="Arial"/>
                <a:cs typeface="Arial"/>
              </a:rPr>
              <a:t>m</a:t>
            </a:r>
            <a:r>
              <a:rPr dirty="0" sz="600" spc="-15" b="1">
                <a:latin typeface="Arial"/>
                <a:cs typeface="Arial"/>
              </a:rPr>
              <a:t>D</a:t>
            </a:r>
            <a:r>
              <a:rPr dirty="0" sz="600" spc="25" b="1">
                <a:latin typeface="Arial"/>
                <a:cs typeface="Arial"/>
              </a:rPr>
              <a:t>a</a:t>
            </a:r>
            <a:r>
              <a:rPr dirty="0" sz="600" spc="-35" b="1">
                <a:latin typeface="Arial"/>
                <a:cs typeface="Arial"/>
              </a:rPr>
              <a:t>ta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 marL="22225" marR="497840">
              <a:lnSpc>
                <a:spcPts val="610"/>
              </a:lnSpc>
              <a:spcBef>
                <a:spcPts val="434"/>
              </a:spcBef>
            </a:pPr>
            <a:r>
              <a:rPr dirty="0" sz="600" spc="-10" b="1">
                <a:latin typeface="Arial"/>
                <a:cs typeface="Arial"/>
              </a:rPr>
              <a:t>W</a:t>
            </a:r>
            <a:r>
              <a:rPr dirty="0" sz="600" spc="-60" b="1">
                <a:latin typeface="Arial"/>
                <a:cs typeface="Arial"/>
              </a:rPr>
              <a:t>r</a:t>
            </a:r>
            <a:r>
              <a:rPr dirty="0" sz="600" spc="-30" b="1">
                <a:latin typeface="Arial"/>
                <a:cs typeface="Arial"/>
              </a:rPr>
              <a:t>i</a:t>
            </a:r>
            <a:r>
              <a:rPr dirty="0" sz="600" spc="-15" b="1">
                <a:latin typeface="Arial"/>
                <a:cs typeface="Arial"/>
              </a:rPr>
              <a:t>te  </a:t>
            </a:r>
            <a:r>
              <a:rPr dirty="0" sz="600" spc="-20" b="1">
                <a:latin typeface="Arial"/>
                <a:cs typeface="Arial"/>
              </a:rPr>
              <a:t>data</a:t>
            </a:r>
            <a:endParaRPr sz="600">
              <a:latin typeface="Arial"/>
              <a:cs typeface="Arial"/>
            </a:endParaRPr>
          </a:p>
        </p:txBody>
      </p:sp>
      <p:sp>
        <p:nvSpPr>
          <p:cNvPr id="238" name="object 238"/>
          <p:cNvSpPr/>
          <p:nvPr/>
        </p:nvSpPr>
        <p:spPr>
          <a:xfrm>
            <a:off x="6249911" y="4242803"/>
            <a:ext cx="216535" cy="3175"/>
          </a:xfrm>
          <a:custGeom>
            <a:avLst/>
            <a:gdLst/>
            <a:ahLst/>
            <a:cxnLst/>
            <a:rect l="l" t="t" r="r" b="b"/>
            <a:pathLst>
              <a:path w="216535" h="3175">
                <a:moveTo>
                  <a:pt x="-23875" y="1524"/>
                </a:moveTo>
                <a:lnTo>
                  <a:pt x="240283" y="1524"/>
                </a:lnTo>
              </a:path>
            </a:pathLst>
          </a:custGeom>
          <a:ln w="508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/>
          <p:nvPr/>
        </p:nvSpPr>
        <p:spPr>
          <a:xfrm>
            <a:off x="943470" y="3746106"/>
            <a:ext cx="72897" cy="728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/>
          <p:nvPr/>
        </p:nvSpPr>
        <p:spPr>
          <a:xfrm>
            <a:off x="1290815" y="375207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0" y="0"/>
                </a:moveTo>
                <a:lnTo>
                  <a:pt x="3048" y="60959"/>
                </a:lnTo>
                <a:lnTo>
                  <a:pt x="60959" y="30479"/>
                </a:lnTo>
                <a:lnTo>
                  <a:pt x="3048" y="3047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/>
          <p:nvPr/>
        </p:nvSpPr>
        <p:spPr>
          <a:xfrm>
            <a:off x="1290815" y="375207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0" y="0"/>
                </a:moveTo>
                <a:lnTo>
                  <a:pt x="3048" y="60959"/>
                </a:lnTo>
                <a:lnTo>
                  <a:pt x="60959" y="30479"/>
                </a:lnTo>
                <a:lnTo>
                  <a:pt x="3048" y="3047"/>
                </a:lnTo>
                <a:lnTo>
                  <a:pt x="0" y="0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2" name="object 242"/>
          <p:cNvSpPr/>
          <p:nvPr/>
        </p:nvSpPr>
        <p:spPr>
          <a:xfrm>
            <a:off x="1546974" y="3916794"/>
            <a:ext cx="69850" cy="698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/>
          <p:nvPr/>
        </p:nvSpPr>
        <p:spPr>
          <a:xfrm>
            <a:off x="1290815" y="4091927"/>
            <a:ext cx="60960" cy="59690"/>
          </a:xfrm>
          <a:custGeom>
            <a:avLst/>
            <a:gdLst/>
            <a:ahLst/>
            <a:cxnLst/>
            <a:rect l="l" t="t" r="r" b="b"/>
            <a:pathLst>
              <a:path w="60959" h="59689">
                <a:moveTo>
                  <a:pt x="0" y="0"/>
                </a:moveTo>
                <a:lnTo>
                  <a:pt x="0" y="59436"/>
                </a:lnTo>
                <a:lnTo>
                  <a:pt x="60959" y="274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4" name="object 244"/>
          <p:cNvSpPr/>
          <p:nvPr/>
        </p:nvSpPr>
        <p:spPr>
          <a:xfrm>
            <a:off x="1552943" y="4488167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19" h="56514">
                <a:moveTo>
                  <a:pt x="0" y="0"/>
                </a:moveTo>
                <a:lnTo>
                  <a:pt x="0" y="56387"/>
                </a:lnTo>
                <a:lnTo>
                  <a:pt x="57912" y="259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/>
          <p:nvPr/>
        </p:nvSpPr>
        <p:spPr>
          <a:xfrm>
            <a:off x="1214615" y="3752075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19" h="56514">
                <a:moveTo>
                  <a:pt x="27432" y="53339"/>
                </a:moveTo>
                <a:lnTo>
                  <a:pt x="21336" y="53339"/>
                </a:lnTo>
                <a:lnTo>
                  <a:pt x="24384" y="56387"/>
                </a:lnTo>
                <a:lnTo>
                  <a:pt x="27432" y="56387"/>
                </a:lnTo>
                <a:lnTo>
                  <a:pt x="27432" y="53339"/>
                </a:lnTo>
                <a:close/>
              </a:path>
              <a:path w="58419" h="56514">
                <a:moveTo>
                  <a:pt x="38100" y="53339"/>
                </a:moveTo>
                <a:lnTo>
                  <a:pt x="27432" y="53339"/>
                </a:lnTo>
                <a:lnTo>
                  <a:pt x="35052" y="56387"/>
                </a:lnTo>
                <a:lnTo>
                  <a:pt x="38100" y="53339"/>
                </a:lnTo>
                <a:close/>
              </a:path>
              <a:path w="58419" h="56514">
                <a:moveTo>
                  <a:pt x="45720" y="3047"/>
                </a:moveTo>
                <a:lnTo>
                  <a:pt x="10668" y="3047"/>
                </a:lnTo>
                <a:lnTo>
                  <a:pt x="7620" y="6095"/>
                </a:lnTo>
                <a:lnTo>
                  <a:pt x="7620" y="9143"/>
                </a:lnTo>
                <a:lnTo>
                  <a:pt x="0" y="16763"/>
                </a:lnTo>
                <a:lnTo>
                  <a:pt x="0" y="36575"/>
                </a:lnTo>
                <a:lnTo>
                  <a:pt x="3048" y="41147"/>
                </a:lnTo>
                <a:lnTo>
                  <a:pt x="7620" y="44195"/>
                </a:lnTo>
                <a:lnTo>
                  <a:pt x="7620" y="47243"/>
                </a:lnTo>
                <a:lnTo>
                  <a:pt x="13715" y="53339"/>
                </a:lnTo>
                <a:lnTo>
                  <a:pt x="41148" y="53339"/>
                </a:lnTo>
                <a:lnTo>
                  <a:pt x="45720" y="50291"/>
                </a:lnTo>
                <a:lnTo>
                  <a:pt x="54864" y="41147"/>
                </a:lnTo>
                <a:lnTo>
                  <a:pt x="57912" y="36575"/>
                </a:lnTo>
                <a:lnTo>
                  <a:pt x="57912" y="16763"/>
                </a:lnTo>
                <a:lnTo>
                  <a:pt x="54864" y="13715"/>
                </a:lnTo>
                <a:lnTo>
                  <a:pt x="51815" y="9143"/>
                </a:lnTo>
                <a:lnTo>
                  <a:pt x="45720" y="3047"/>
                </a:lnTo>
                <a:close/>
              </a:path>
              <a:path w="58419" h="56514">
                <a:moveTo>
                  <a:pt x="38100" y="0"/>
                </a:moveTo>
                <a:lnTo>
                  <a:pt x="21336" y="0"/>
                </a:lnTo>
                <a:lnTo>
                  <a:pt x="13715" y="3047"/>
                </a:lnTo>
                <a:lnTo>
                  <a:pt x="41148" y="3047"/>
                </a:lnTo>
                <a:lnTo>
                  <a:pt x="3810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/>
          <p:nvPr/>
        </p:nvSpPr>
        <p:spPr>
          <a:xfrm>
            <a:off x="1214615" y="3752075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19" h="56514">
                <a:moveTo>
                  <a:pt x="27432" y="53339"/>
                </a:moveTo>
                <a:lnTo>
                  <a:pt x="35052" y="56387"/>
                </a:lnTo>
                <a:lnTo>
                  <a:pt x="38100" y="53339"/>
                </a:lnTo>
                <a:lnTo>
                  <a:pt x="41148" y="53339"/>
                </a:lnTo>
                <a:lnTo>
                  <a:pt x="45720" y="50291"/>
                </a:lnTo>
                <a:lnTo>
                  <a:pt x="54864" y="41147"/>
                </a:lnTo>
                <a:lnTo>
                  <a:pt x="57912" y="36575"/>
                </a:lnTo>
                <a:lnTo>
                  <a:pt x="57912" y="16763"/>
                </a:lnTo>
                <a:lnTo>
                  <a:pt x="54864" y="13715"/>
                </a:lnTo>
                <a:lnTo>
                  <a:pt x="51815" y="9143"/>
                </a:lnTo>
                <a:lnTo>
                  <a:pt x="45720" y="3047"/>
                </a:lnTo>
                <a:lnTo>
                  <a:pt x="41148" y="3047"/>
                </a:lnTo>
                <a:lnTo>
                  <a:pt x="38100" y="0"/>
                </a:lnTo>
                <a:lnTo>
                  <a:pt x="21336" y="0"/>
                </a:lnTo>
                <a:lnTo>
                  <a:pt x="13715" y="3047"/>
                </a:lnTo>
                <a:lnTo>
                  <a:pt x="10668" y="3047"/>
                </a:lnTo>
                <a:lnTo>
                  <a:pt x="7620" y="6095"/>
                </a:lnTo>
                <a:lnTo>
                  <a:pt x="7620" y="9143"/>
                </a:lnTo>
                <a:lnTo>
                  <a:pt x="0" y="16763"/>
                </a:lnTo>
                <a:lnTo>
                  <a:pt x="0" y="36575"/>
                </a:lnTo>
                <a:lnTo>
                  <a:pt x="3048" y="41147"/>
                </a:lnTo>
                <a:lnTo>
                  <a:pt x="7620" y="44195"/>
                </a:lnTo>
                <a:lnTo>
                  <a:pt x="7620" y="47243"/>
                </a:lnTo>
                <a:lnTo>
                  <a:pt x="13715" y="53339"/>
                </a:lnTo>
                <a:lnTo>
                  <a:pt x="21336" y="53339"/>
                </a:lnTo>
                <a:lnTo>
                  <a:pt x="24384" y="56387"/>
                </a:lnTo>
                <a:lnTo>
                  <a:pt x="27432" y="56387"/>
                </a:lnTo>
                <a:lnTo>
                  <a:pt x="27432" y="53339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/>
          <p:nvPr/>
        </p:nvSpPr>
        <p:spPr>
          <a:xfrm>
            <a:off x="2593835" y="4204703"/>
            <a:ext cx="64135" cy="60960"/>
          </a:xfrm>
          <a:custGeom>
            <a:avLst/>
            <a:gdLst/>
            <a:ahLst/>
            <a:cxnLst/>
            <a:rect l="l" t="t" r="r" b="b"/>
            <a:pathLst>
              <a:path w="64135" h="60960">
                <a:moveTo>
                  <a:pt x="0" y="0"/>
                </a:moveTo>
                <a:lnTo>
                  <a:pt x="4571" y="60960"/>
                </a:lnTo>
                <a:lnTo>
                  <a:pt x="64007" y="30479"/>
                </a:lnTo>
                <a:lnTo>
                  <a:pt x="4571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8" name="object 248"/>
          <p:cNvSpPr/>
          <p:nvPr/>
        </p:nvSpPr>
        <p:spPr>
          <a:xfrm>
            <a:off x="2659367" y="503223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0"/>
                </a:moveTo>
                <a:lnTo>
                  <a:pt x="4571" y="60960"/>
                </a:lnTo>
                <a:lnTo>
                  <a:pt x="60960" y="30480"/>
                </a:lnTo>
                <a:lnTo>
                  <a:pt x="4571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/>
          <p:nvPr/>
        </p:nvSpPr>
        <p:spPr>
          <a:xfrm>
            <a:off x="2441435" y="4209275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19" h="56514">
                <a:moveTo>
                  <a:pt x="41148" y="53339"/>
                </a:moveTo>
                <a:lnTo>
                  <a:pt x="13715" y="53339"/>
                </a:lnTo>
                <a:lnTo>
                  <a:pt x="21336" y="56387"/>
                </a:lnTo>
                <a:lnTo>
                  <a:pt x="38100" y="56387"/>
                </a:lnTo>
                <a:lnTo>
                  <a:pt x="41148" y="53339"/>
                </a:lnTo>
                <a:close/>
              </a:path>
              <a:path w="58419" h="56514">
                <a:moveTo>
                  <a:pt x="41148" y="3047"/>
                </a:moveTo>
                <a:lnTo>
                  <a:pt x="13715" y="3047"/>
                </a:lnTo>
                <a:lnTo>
                  <a:pt x="10668" y="6095"/>
                </a:lnTo>
                <a:lnTo>
                  <a:pt x="6095" y="9143"/>
                </a:lnTo>
                <a:lnTo>
                  <a:pt x="3048" y="12191"/>
                </a:lnTo>
                <a:lnTo>
                  <a:pt x="3048" y="16763"/>
                </a:lnTo>
                <a:lnTo>
                  <a:pt x="0" y="19812"/>
                </a:lnTo>
                <a:lnTo>
                  <a:pt x="0" y="39624"/>
                </a:lnTo>
                <a:lnTo>
                  <a:pt x="3048" y="44195"/>
                </a:lnTo>
                <a:lnTo>
                  <a:pt x="3048" y="47243"/>
                </a:lnTo>
                <a:lnTo>
                  <a:pt x="6095" y="50291"/>
                </a:lnTo>
                <a:lnTo>
                  <a:pt x="10668" y="53339"/>
                </a:lnTo>
                <a:lnTo>
                  <a:pt x="44195" y="53339"/>
                </a:lnTo>
                <a:lnTo>
                  <a:pt x="47243" y="50291"/>
                </a:lnTo>
                <a:lnTo>
                  <a:pt x="51815" y="47243"/>
                </a:lnTo>
                <a:lnTo>
                  <a:pt x="54863" y="44195"/>
                </a:lnTo>
                <a:lnTo>
                  <a:pt x="54863" y="39624"/>
                </a:lnTo>
                <a:lnTo>
                  <a:pt x="57912" y="33527"/>
                </a:lnTo>
                <a:lnTo>
                  <a:pt x="57912" y="22859"/>
                </a:lnTo>
                <a:lnTo>
                  <a:pt x="54863" y="19812"/>
                </a:lnTo>
                <a:lnTo>
                  <a:pt x="54863" y="16763"/>
                </a:lnTo>
                <a:lnTo>
                  <a:pt x="51815" y="12191"/>
                </a:lnTo>
                <a:lnTo>
                  <a:pt x="47243" y="9143"/>
                </a:lnTo>
                <a:lnTo>
                  <a:pt x="41148" y="3047"/>
                </a:lnTo>
                <a:close/>
              </a:path>
              <a:path w="58419" h="56514">
                <a:moveTo>
                  <a:pt x="33527" y="0"/>
                </a:moveTo>
                <a:lnTo>
                  <a:pt x="24383" y="0"/>
                </a:lnTo>
                <a:lnTo>
                  <a:pt x="21336" y="3047"/>
                </a:lnTo>
                <a:lnTo>
                  <a:pt x="38100" y="3047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0" name="object 250"/>
          <p:cNvSpPr/>
          <p:nvPr/>
        </p:nvSpPr>
        <p:spPr>
          <a:xfrm>
            <a:off x="3619487" y="4524743"/>
            <a:ext cx="62865" cy="60960"/>
          </a:xfrm>
          <a:custGeom>
            <a:avLst/>
            <a:gdLst/>
            <a:ahLst/>
            <a:cxnLst/>
            <a:rect l="l" t="t" r="r" b="b"/>
            <a:pathLst>
              <a:path w="62864" h="60960">
                <a:moveTo>
                  <a:pt x="0" y="0"/>
                </a:moveTo>
                <a:lnTo>
                  <a:pt x="4571" y="60960"/>
                </a:lnTo>
                <a:lnTo>
                  <a:pt x="62483" y="30479"/>
                </a:lnTo>
                <a:lnTo>
                  <a:pt x="4571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1" name="object 251"/>
          <p:cNvSpPr/>
          <p:nvPr/>
        </p:nvSpPr>
        <p:spPr>
          <a:xfrm>
            <a:off x="3678923" y="4704575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0" y="0"/>
                </a:moveTo>
                <a:lnTo>
                  <a:pt x="0" y="59436"/>
                </a:lnTo>
                <a:lnTo>
                  <a:pt x="57912" y="3200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2" name="object 252"/>
          <p:cNvSpPr/>
          <p:nvPr/>
        </p:nvSpPr>
        <p:spPr>
          <a:xfrm>
            <a:off x="3675875" y="5035283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60" h="58420">
                <a:moveTo>
                  <a:pt x="3047" y="0"/>
                </a:moveTo>
                <a:lnTo>
                  <a:pt x="0" y="0"/>
                </a:lnTo>
                <a:lnTo>
                  <a:pt x="3047" y="57912"/>
                </a:lnTo>
                <a:lnTo>
                  <a:pt x="60959" y="32004"/>
                </a:lnTo>
                <a:lnTo>
                  <a:pt x="30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3" name="object 253"/>
          <p:cNvSpPr/>
          <p:nvPr/>
        </p:nvSpPr>
        <p:spPr>
          <a:xfrm>
            <a:off x="4076687" y="5219687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4" name="object 254"/>
          <p:cNvSpPr/>
          <p:nvPr/>
        </p:nvSpPr>
        <p:spPr>
          <a:xfrm>
            <a:off x="4616183" y="5219687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5" name="object 255"/>
          <p:cNvSpPr/>
          <p:nvPr/>
        </p:nvSpPr>
        <p:spPr>
          <a:xfrm>
            <a:off x="5327891" y="4715243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6" name="object 256"/>
          <p:cNvSpPr/>
          <p:nvPr/>
        </p:nvSpPr>
        <p:spPr>
          <a:xfrm>
            <a:off x="5327891" y="4602467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0" y="0"/>
                </a:moveTo>
                <a:lnTo>
                  <a:pt x="0" y="59436"/>
                </a:lnTo>
                <a:lnTo>
                  <a:pt x="57912" y="274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7" name="object 257"/>
          <p:cNvSpPr/>
          <p:nvPr/>
        </p:nvSpPr>
        <p:spPr>
          <a:xfrm>
            <a:off x="5321922" y="4480674"/>
            <a:ext cx="69850" cy="7442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8" name="object 258"/>
          <p:cNvSpPr/>
          <p:nvPr/>
        </p:nvSpPr>
        <p:spPr>
          <a:xfrm>
            <a:off x="5323319" y="4373867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0" y="0"/>
                </a:moveTo>
                <a:lnTo>
                  <a:pt x="0" y="59436"/>
                </a:lnTo>
                <a:lnTo>
                  <a:pt x="57912" y="2895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9" name="object 259"/>
          <p:cNvSpPr/>
          <p:nvPr/>
        </p:nvSpPr>
        <p:spPr>
          <a:xfrm>
            <a:off x="5364467" y="412545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274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0" name="object 260"/>
          <p:cNvSpPr/>
          <p:nvPr/>
        </p:nvSpPr>
        <p:spPr>
          <a:xfrm>
            <a:off x="5364467" y="3774935"/>
            <a:ext cx="58419" cy="60960"/>
          </a:xfrm>
          <a:custGeom>
            <a:avLst/>
            <a:gdLst/>
            <a:ahLst/>
            <a:cxnLst/>
            <a:rect l="l" t="t" r="r" b="b"/>
            <a:pathLst>
              <a:path w="58420" h="60960">
                <a:moveTo>
                  <a:pt x="0" y="0"/>
                </a:moveTo>
                <a:lnTo>
                  <a:pt x="0" y="60960"/>
                </a:lnTo>
                <a:lnTo>
                  <a:pt x="57912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1" name="object 261"/>
          <p:cNvSpPr/>
          <p:nvPr/>
        </p:nvSpPr>
        <p:spPr>
          <a:xfrm>
            <a:off x="5702922" y="3942702"/>
            <a:ext cx="72898" cy="7289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2" name="object 262"/>
          <p:cNvSpPr/>
          <p:nvPr/>
        </p:nvSpPr>
        <p:spPr>
          <a:xfrm>
            <a:off x="6472415" y="4215371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4">
                <a:moveTo>
                  <a:pt x="0" y="0"/>
                </a:moveTo>
                <a:lnTo>
                  <a:pt x="0" y="56387"/>
                </a:lnTo>
                <a:lnTo>
                  <a:pt x="57911" y="2895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3" name="object 263"/>
          <p:cNvSpPr/>
          <p:nvPr/>
        </p:nvSpPr>
        <p:spPr>
          <a:xfrm>
            <a:off x="5705970" y="4399902"/>
            <a:ext cx="72898" cy="698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4" name="object 264"/>
          <p:cNvSpPr/>
          <p:nvPr/>
        </p:nvSpPr>
        <p:spPr>
          <a:xfrm>
            <a:off x="4853927" y="4037063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60" h="58420">
                <a:moveTo>
                  <a:pt x="3048" y="0"/>
                </a:moveTo>
                <a:lnTo>
                  <a:pt x="0" y="0"/>
                </a:lnTo>
                <a:lnTo>
                  <a:pt x="3048" y="57912"/>
                </a:lnTo>
                <a:lnTo>
                  <a:pt x="60960" y="30479"/>
                </a:lnTo>
                <a:lnTo>
                  <a:pt x="3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5" name="object 265"/>
          <p:cNvSpPr/>
          <p:nvPr/>
        </p:nvSpPr>
        <p:spPr>
          <a:xfrm>
            <a:off x="4843259" y="4352531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4">
                <a:moveTo>
                  <a:pt x="0" y="0"/>
                </a:moveTo>
                <a:lnTo>
                  <a:pt x="0" y="56387"/>
                </a:lnTo>
                <a:lnTo>
                  <a:pt x="57912" y="259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6" name="object 266"/>
          <p:cNvSpPr/>
          <p:nvPr/>
        </p:nvSpPr>
        <p:spPr>
          <a:xfrm>
            <a:off x="3619487" y="4209275"/>
            <a:ext cx="62865" cy="56515"/>
          </a:xfrm>
          <a:custGeom>
            <a:avLst/>
            <a:gdLst/>
            <a:ahLst/>
            <a:cxnLst/>
            <a:rect l="l" t="t" r="r" b="b"/>
            <a:pathLst>
              <a:path w="62864" h="56514">
                <a:moveTo>
                  <a:pt x="4571" y="0"/>
                </a:moveTo>
                <a:lnTo>
                  <a:pt x="0" y="0"/>
                </a:lnTo>
                <a:lnTo>
                  <a:pt x="4571" y="56387"/>
                </a:lnTo>
                <a:lnTo>
                  <a:pt x="62483" y="25907"/>
                </a:lnTo>
                <a:lnTo>
                  <a:pt x="4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7" name="object 267"/>
          <p:cNvSpPr/>
          <p:nvPr/>
        </p:nvSpPr>
        <p:spPr>
          <a:xfrm>
            <a:off x="3259823" y="4524743"/>
            <a:ext cx="56515" cy="60960"/>
          </a:xfrm>
          <a:custGeom>
            <a:avLst/>
            <a:gdLst/>
            <a:ahLst/>
            <a:cxnLst/>
            <a:rect l="l" t="t" r="r" b="b"/>
            <a:pathLst>
              <a:path w="56514" h="60960">
                <a:moveTo>
                  <a:pt x="25908" y="57912"/>
                </a:moveTo>
                <a:lnTo>
                  <a:pt x="22860" y="57912"/>
                </a:lnTo>
                <a:lnTo>
                  <a:pt x="30480" y="60960"/>
                </a:lnTo>
                <a:lnTo>
                  <a:pt x="25908" y="57912"/>
                </a:lnTo>
                <a:close/>
              </a:path>
              <a:path w="56514" h="60960">
                <a:moveTo>
                  <a:pt x="41148" y="3048"/>
                </a:moveTo>
                <a:lnTo>
                  <a:pt x="16764" y="3048"/>
                </a:lnTo>
                <a:lnTo>
                  <a:pt x="10668" y="7620"/>
                </a:lnTo>
                <a:lnTo>
                  <a:pt x="6096" y="10668"/>
                </a:lnTo>
                <a:lnTo>
                  <a:pt x="6096" y="13715"/>
                </a:lnTo>
                <a:lnTo>
                  <a:pt x="0" y="19812"/>
                </a:lnTo>
                <a:lnTo>
                  <a:pt x="0" y="41148"/>
                </a:lnTo>
                <a:lnTo>
                  <a:pt x="6096" y="47244"/>
                </a:lnTo>
                <a:lnTo>
                  <a:pt x="6096" y="50291"/>
                </a:lnTo>
                <a:lnTo>
                  <a:pt x="10668" y="53339"/>
                </a:lnTo>
                <a:lnTo>
                  <a:pt x="16764" y="57912"/>
                </a:lnTo>
                <a:lnTo>
                  <a:pt x="41148" y="57912"/>
                </a:lnTo>
                <a:lnTo>
                  <a:pt x="47244" y="53339"/>
                </a:lnTo>
                <a:lnTo>
                  <a:pt x="50292" y="50291"/>
                </a:lnTo>
                <a:lnTo>
                  <a:pt x="50292" y="47244"/>
                </a:lnTo>
                <a:lnTo>
                  <a:pt x="56388" y="41148"/>
                </a:lnTo>
                <a:lnTo>
                  <a:pt x="56388" y="19812"/>
                </a:lnTo>
                <a:lnTo>
                  <a:pt x="50292" y="13715"/>
                </a:lnTo>
                <a:lnTo>
                  <a:pt x="50292" y="10668"/>
                </a:lnTo>
                <a:lnTo>
                  <a:pt x="47244" y="7620"/>
                </a:lnTo>
                <a:lnTo>
                  <a:pt x="41148" y="3048"/>
                </a:lnTo>
                <a:close/>
              </a:path>
              <a:path w="56514" h="60960">
                <a:moveTo>
                  <a:pt x="30480" y="0"/>
                </a:moveTo>
                <a:lnTo>
                  <a:pt x="22860" y="3048"/>
                </a:lnTo>
                <a:lnTo>
                  <a:pt x="33528" y="3048"/>
                </a:lnTo>
                <a:lnTo>
                  <a:pt x="304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8" name="object 268"/>
          <p:cNvSpPr/>
          <p:nvPr/>
        </p:nvSpPr>
        <p:spPr>
          <a:xfrm>
            <a:off x="3579863" y="5754611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48767" y="51815"/>
                </a:moveTo>
                <a:lnTo>
                  <a:pt x="12191" y="51815"/>
                </a:lnTo>
                <a:lnTo>
                  <a:pt x="15239" y="54863"/>
                </a:lnTo>
                <a:lnTo>
                  <a:pt x="19812" y="57911"/>
                </a:lnTo>
                <a:lnTo>
                  <a:pt x="36575" y="57911"/>
                </a:lnTo>
                <a:lnTo>
                  <a:pt x="44195" y="54863"/>
                </a:lnTo>
                <a:lnTo>
                  <a:pt x="48767" y="51815"/>
                </a:lnTo>
                <a:close/>
              </a:path>
              <a:path w="58420" h="58420">
                <a:moveTo>
                  <a:pt x="51815" y="7619"/>
                </a:moveTo>
                <a:lnTo>
                  <a:pt x="9143" y="7619"/>
                </a:lnTo>
                <a:lnTo>
                  <a:pt x="6095" y="10667"/>
                </a:lnTo>
                <a:lnTo>
                  <a:pt x="3048" y="16763"/>
                </a:lnTo>
                <a:lnTo>
                  <a:pt x="3048" y="19811"/>
                </a:lnTo>
                <a:lnTo>
                  <a:pt x="0" y="24383"/>
                </a:lnTo>
                <a:lnTo>
                  <a:pt x="0" y="33527"/>
                </a:lnTo>
                <a:lnTo>
                  <a:pt x="3048" y="38100"/>
                </a:lnTo>
                <a:lnTo>
                  <a:pt x="3048" y="41147"/>
                </a:lnTo>
                <a:lnTo>
                  <a:pt x="6095" y="47243"/>
                </a:lnTo>
                <a:lnTo>
                  <a:pt x="9143" y="51815"/>
                </a:lnTo>
                <a:lnTo>
                  <a:pt x="51815" y="51815"/>
                </a:lnTo>
                <a:lnTo>
                  <a:pt x="54863" y="47243"/>
                </a:lnTo>
                <a:lnTo>
                  <a:pt x="54863" y="41147"/>
                </a:lnTo>
                <a:lnTo>
                  <a:pt x="57912" y="38100"/>
                </a:lnTo>
                <a:lnTo>
                  <a:pt x="57912" y="19811"/>
                </a:lnTo>
                <a:lnTo>
                  <a:pt x="54863" y="16763"/>
                </a:lnTo>
                <a:lnTo>
                  <a:pt x="54863" y="10667"/>
                </a:lnTo>
                <a:lnTo>
                  <a:pt x="51815" y="7619"/>
                </a:lnTo>
                <a:close/>
              </a:path>
              <a:path w="58420" h="58420">
                <a:moveTo>
                  <a:pt x="36575" y="0"/>
                </a:moveTo>
                <a:lnTo>
                  <a:pt x="19812" y="0"/>
                </a:lnTo>
                <a:lnTo>
                  <a:pt x="15239" y="3047"/>
                </a:lnTo>
                <a:lnTo>
                  <a:pt x="12191" y="7619"/>
                </a:lnTo>
                <a:lnTo>
                  <a:pt x="48767" y="7619"/>
                </a:lnTo>
                <a:lnTo>
                  <a:pt x="44195" y="3047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9" name="object 269"/>
          <p:cNvSpPr/>
          <p:nvPr/>
        </p:nvSpPr>
        <p:spPr>
          <a:xfrm>
            <a:off x="5138915" y="4378439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27431" y="54863"/>
                </a:moveTo>
                <a:lnTo>
                  <a:pt x="24384" y="54863"/>
                </a:lnTo>
                <a:lnTo>
                  <a:pt x="27431" y="57912"/>
                </a:lnTo>
                <a:lnTo>
                  <a:pt x="27431" y="54863"/>
                </a:lnTo>
                <a:close/>
              </a:path>
              <a:path w="58420" h="58420">
                <a:moveTo>
                  <a:pt x="41148" y="0"/>
                </a:moveTo>
                <a:lnTo>
                  <a:pt x="15239" y="0"/>
                </a:lnTo>
                <a:lnTo>
                  <a:pt x="10667" y="3048"/>
                </a:lnTo>
                <a:lnTo>
                  <a:pt x="4572" y="9143"/>
                </a:lnTo>
                <a:lnTo>
                  <a:pt x="4572" y="13715"/>
                </a:lnTo>
                <a:lnTo>
                  <a:pt x="0" y="16763"/>
                </a:lnTo>
                <a:lnTo>
                  <a:pt x="0" y="36575"/>
                </a:lnTo>
                <a:lnTo>
                  <a:pt x="4572" y="41148"/>
                </a:lnTo>
                <a:lnTo>
                  <a:pt x="4572" y="44195"/>
                </a:lnTo>
                <a:lnTo>
                  <a:pt x="7619" y="47243"/>
                </a:lnTo>
                <a:lnTo>
                  <a:pt x="10667" y="51815"/>
                </a:lnTo>
                <a:lnTo>
                  <a:pt x="15239" y="54863"/>
                </a:lnTo>
                <a:lnTo>
                  <a:pt x="41148" y="54863"/>
                </a:lnTo>
                <a:lnTo>
                  <a:pt x="45719" y="51815"/>
                </a:lnTo>
                <a:lnTo>
                  <a:pt x="48767" y="47243"/>
                </a:lnTo>
                <a:lnTo>
                  <a:pt x="54863" y="41148"/>
                </a:lnTo>
                <a:lnTo>
                  <a:pt x="54863" y="36575"/>
                </a:lnTo>
                <a:lnTo>
                  <a:pt x="57912" y="30479"/>
                </a:lnTo>
                <a:lnTo>
                  <a:pt x="57912" y="24383"/>
                </a:lnTo>
                <a:lnTo>
                  <a:pt x="54863" y="16763"/>
                </a:lnTo>
                <a:lnTo>
                  <a:pt x="54863" y="13715"/>
                </a:lnTo>
                <a:lnTo>
                  <a:pt x="51815" y="9143"/>
                </a:lnTo>
                <a:lnTo>
                  <a:pt x="45719" y="3048"/>
                </a:lnTo>
                <a:lnTo>
                  <a:pt x="41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0" name="object 270"/>
          <p:cNvSpPr/>
          <p:nvPr/>
        </p:nvSpPr>
        <p:spPr>
          <a:xfrm>
            <a:off x="6393167" y="4216895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44196" y="4572"/>
                </a:moveTo>
                <a:lnTo>
                  <a:pt x="10667" y="4572"/>
                </a:lnTo>
                <a:lnTo>
                  <a:pt x="7620" y="9144"/>
                </a:lnTo>
                <a:lnTo>
                  <a:pt x="4572" y="12192"/>
                </a:lnTo>
                <a:lnTo>
                  <a:pt x="4572" y="15239"/>
                </a:lnTo>
                <a:lnTo>
                  <a:pt x="0" y="21336"/>
                </a:lnTo>
                <a:lnTo>
                  <a:pt x="0" y="39624"/>
                </a:lnTo>
                <a:lnTo>
                  <a:pt x="4572" y="42672"/>
                </a:lnTo>
                <a:lnTo>
                  <a:pt x="4572" y="45720"/>
                </a:lnTo>
                <a:lnTo>
                  <a:pt x="13715" y="54863"/>
                </a:lnTo>
                <a:lnTo>
                  <a:pt x="19812" y="59436"/>
                </a:lnTo>
                <a:lnTo>
                  <a:pt x="38100" y="59436"/>
                </a:lnTo>
                <a:lnTo>
                  <a:pt x="41148" y="54863"/>
                </a:lnTo>
                <a:lnTo>
                  <a:pt x="50291" y="45720"/>
                </a:lnTo>
                <a:lnTo>
                  <a:pt x="54863" y="42672"/>
                </a:lnTo>
                <a:lnTo>
                  <a:pt x="54863" y="39624"/>
                </a:lnTo>
                <a:lnTo>
                  <a:pt x="57912" y="35051"/>
                </a:lnTo>
                <a:lnTo>
                  <a:pt x="57912" y="24384"/>
                </a:lnTo>
                <a:lnTo>
                  <a:pt x="54863" y="21336"/>
                </a:lnTo>
                <a:lnTo>
                  <a:pt x="54863" y="15239"/>
                </a:lnTo>
                <a:lnTo>
                  <a:pt x="50291" y="12192"/>
                </a:lnTo>
                <a:lnTo>
                  <a:pt x="47244" y="9144"/>
                </a:lnTo>
                <a:lnTo>
                  <a:pt x="44196" y="4572"/>
                </a:lnTo>
                <a:close/>
              </a:path>
              <a:path w="58420" h="59689">
                <a:moveTo>
                  <a:pt x="38100" y="0"/>
                </a:moveTo>
                <a:lnTo>
                  <a:pt x="19812" y="0"/>
                </a:lnTo>
                <a:lnTo>
                  <a:pt x="13715" y="4572"/>
                </a:lnTo>
                <a:lnTo>
                  <a:pt x="41148" y="4572"/>
                </a:lnTo>
                <a:lnTo>
                  <a:pt x="3810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1" name="object 271"/>
          <p:cNvSpPr/>
          <p:nvPr/>
        </p:nvSpPr>
        <p:spPr>
          <a:xfrm>
            <a:off x="6393167" y="4216895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27432" y="59436"/>
                </a:moveTo>
                <a:lnTo>
                  <a:pt x="38100" y="59436"/>
                </a:lnTo>
                <a:lnTo>
                  <a:pt x="41148" y="54863"/>
                </a:lnTo>
                <a:lnTo>
                  <a:pt x="50291" y="45720"/>
                </a:lnTo>
                <a:lnTo>
                  <a:pt x="54863" y="42672"/>
                </a:lnTo>
                <a:lnTo>
                  <a:pt x="54863" y="39624"/>
                </a:lnTo>
                <a:lnTo>
                  <a:pt x="57912" y="35051"/>
                </a:lnTo>
                <a:lnTo>
                  <a:pt x="57912" y="24384"/>
                </a:lnTo>
                <a:lnTo>
                  <a:pt x="54863" y="21336"/>
                </a:lnTo>
                <a:lnTo>
                  <a:pt x="54863" y="15239"/>
                </a:lnTo>
                <a:lnTo>
                  <a:pt x="50291" y="12192"/>
                </a:lnTo>
                <a:lnTo>
                  <a:pt x="47244" y="9144"/>
                </a:lnTo>
                <a:lnTo>
                  <a:pt x="44196" y="4572"/>
                </a:lnTo>
                <a:lnTo>
                  <a:pt x="41148" y="4572"/>
                </a:lnTo>
                <a:lnTo>
                  <a:pt x="38100" y="0"/>
                </a:lnTo>
                <a:lnTo>
                  <a:pt x="19812" y="0"/>
                </a:lnTo>
                <a:lnTo>
                  <a:pt x="13715" y="4572"/>
                </a:lnTo>
                <a:lnTo>
                  <a:pt x="10667" y="4572"/>
                </a:lnTo>
                <a:lnTo>
                  <a:pt x="7620" y="9144"/>
                </a:lnTo>
                <a:lnTo>
                  <a:pt x="4572" y="12192"/>
                </a:lnTo>
                <a:lnTo>
                  <a:pt x="4572" y="15239"/>
                </a:lnTo>
                <a:lnTo>
                  <a:pt x="0" y="21336"/>
                </a:lnTo>
                <a:lnTo>
                  <a:pt x="0" y="39624"/>
                </a:lnTo>
                <a:lnTo>
                  <a:pt x="4572" y="42672"/>
                </a:lnTo>
                <a:lnTo>
                  <a:pt x="4572" y="45720"/>
                </a:lnTo>
                <a:lnTo>
                  <a:pt x="13715" y="54863"/>
                </a:lnTo>
                <a:lnTo>
                  <a:pt x="19812" y="59436"/>
                </a:lnTo>
                <a:lnTo>
                  <a:pt x="27432" y="59436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2" name="object 272"/>
          <p:cNvSpPr/>
          <p:nvPr/>
        </p:nvSpPr>
        <p:spPr>
          <a:xfrm>
            <a:off x="4547603" y="5219687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27431" y="54863"/>
                </a:moveTo>
                <a:lnTo>
                  <a:pt x="19812" y="54863"/>
                </a:lnTo>
                <a:lnTo>
                  <a:pt x="22860" y="57912"/>
                </a:lnTo>
                <a:lnTo>
                  <a:pt x="30479" y="57912"/>
                </a:lnTo>
                <a:lnTo>
                  <a:pt x="27431" y="54863"/>
                </a:lnTo>
                <a:close/>
              </a:path>
              <a:path w="58420" h="58420">
                <a:moveTo>
                  <a:pt x="36575" y="54863"/>
                </a:moveTo>
                <a:lnTo>
                  <a:pt x="27431" y="54863"/>
                </a:lnTo>
                <a:lnTo>
                  <a:pt x="33527" y="57912"/>
                </a:lnTo>
                <a:lnTo>
                  <a:pt x="36575" y="54863"/>
                </a:lnTo>
                <a:close/>
              </a:path>
              <a:path w="58420" h="58420">
                <a:moveTo>
                  <a:pt x="47243" y="3047"/>
                </a:moveTo>
                <a:lnTo>
                  <a:pt x="12191" y="3047"/>
                </a:lnTo>
                <a:lnTo>
                  <a:pt x="6096" y="9143"/>
                </a:lnTo>
                <a:lnTo>
                  <a:pt x="3048" y="13715"/>
                </a:lnTo>
                <a:lnTo>
                  <a:pt x="3048" y="19812"/>
                </a:lnTo>
                <a:lnTo>
                  <a:pt x="0" y="24383"/>
                </a:lnTo>
                <a:lnTo>
                  <a:pt x="0" y="33527"/>
                </a:lnTo>
                <a:lnTo>
                  <a:pt x="3048" y="36575"/>
                </a:lnTo>
                <a:lnTo>
                  <a:pt x="3048" y="41147"/>
                </a:lnTo>
                <a:lnTo>
                  <a:pt x="9143" y="47243"/>
                </a:lnTo>
                <a:lnTo>
                  <a:pt x="12191" y="51815"/>
                </a:lnTo>
                <a:lnTo>
                  <a:pt x="16763" y="54863"/>
                </a:lnTo>
                <a:lnTo>
                  <a:pt x="44196" y="54863"/>
                </a:lnTo>
                <a:lnTo>
                  <a:pt x="47243" y="51815"/>
                </a:lnTo>
                <a:lnTo>
                  <a:pt x="50291" y="47243"/>
                </a:lnTo>
                <a:lnTo>
                  <a:pt x="53339" y="44195"/>
                </a:lnTo>
                <a:lnTo>
                  <a:pt x="53339" y="41147"/>
                </a:lnTo>
                <a:lnTo>
                  <a:pt x="57912" y="36575"/>
                </a:lnTo>
                <a:lnTo>
                  <a:pt x="57912" y="19812"/>
                </a:lnTo>
                <a:lnTo>
                  <a:pt x="53339" y="13715"/>
                </a:lnTo>
                <a:lnTo>
                  <a:pt x="53339" y="9143"/>
                </a:lnTo>
                <a:lnTo>
                  <a:pt x="47243" y="3047"/>
                </a:lnTo>
                <a:close/>
              </a:path>
              <a:path w="58420" h="58420">
                <a:moveTo>
                  <a:pt x="36575" y="0"/>
                </a:moveTo>
                <a:lnTo>
                  <a:pt x="19812" y="0"/>
                </a:lnTo>
                <a:lnTo>
                  <a:pt x="16763" y="3047"/>
                </a:lnTo>
                <a:lnTo>
                  <a:pt x="44196" y="3047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3" name="object 273"/>
          <p:cNvSpPr/>
          <p:nvPr/>
        </p:nvSpPr>
        <p:spPr>
          <a:xfrm>
            <a:off x="3474707" y="4094975"/>
            <a:ext cx="56515" cy="59690"/>
          </a:xfrm>
          <a:custGeom>
            <a:avLst/>
            <a:gdLst/>
            <a:ahLst/>
            <a:cxnLst/>
            <a:rect l="l" t="t" r="r" b="b"/>
            <a:pathLst>
              <a:path w="56514" h="59689">
                <a:moveTo>
                  <a:pt x="25908" y="54863"/>
                </a:moveTo>
                <a:lnTo>
                  <a:pt x="18287" y="54863"/>
                </a:lnTo>
                <a:lnTo>
                  <a:pt x="22860" y="59436"/>
                </a:lnTo>
                <a:lnTo>
                  <a:pt x="30480" y="59436"/>
                </a:lnTo>
                <a:lnTo>
                  <a:pt x="25908" y="54863"/>
                </a:lnTo>
                <a:close/>
              </a:path>
              <a:path w="56514" h="59689">
                <a:moveTo>
                  <a:pt x="36575" y="54863"/>
                </a:moveTo>
                <a:lnTo>
                  <a:pt x="25908" y="54863"/>
                </a:lnTo>
                <a:lnTo>
                  <a:pt x="33527" y="59436"/>
                </a:lnTo>
                <a:lnTo>
                  <a:pt x="36575" y="54863"/>
                </a:lnTo>
                <a:close/>
              </a:path>
              <a:path w="56514" h="59689">
                <a:moveTo>
                  <a:pt x="47244" y="4571"/>
                </a:moveTo>
                <a:lnTo>
                  <a:pt x="12192" y="4571"/>
                </a:lnTo>
                <a:lnTo>
                  <a:pt x="0" y="16763"/>
                </a:lnTo>
                <a:lnTo>
                  <a:pt x="0" y="38100"/>
                </a:lnTo>
                <a:lnTo>
                  <a:pt x="9144" y="47243"/>
                </a:lnTo>
                <a:lnTo>
                  <a:pt x="12192" y="51815"/>
                </a:lnTo>
                <a:lnTo>
                  <a:pt x="15239" y="54863"/>
                </a:lnTo>
                <a:lnTo>
                  <a:pt x="42672" y="54863"/>
                </a:lnTo>
                <a:lnTo>
                  <a:pt x="47244" y="51815"/>
                </a:lnTo>
                <a:lnTo>
                  <a:pt x="50292" y="47243"/>
                </a:lnTo>
                <a:lnTo>
                  <a:pt x="53339" y="44195"/>
                </a:lnTo>
                <a:lnTo>
                  <a:pt x="53339" y="41147"/>
                </a:lnTo>
                <a:lnTo>
                  <a:pt x="56387" y="38100"/>
                </a:lnTo>
                <a:lnTo>
                  <a:pt x="56387" y="16763"/>
                </a:lnTo>
                <a:lnTo>
                  <a:pt x="53339" y="13715"/>
                </a:lnTo>
                <a:lnTo>
                  <a:pt x="53339" y="10667"/>
                </a:lnTo>
                <a:lnTo>
                  <a:pt x="47244" y="4571"/>
                </a:lnTo>
                <a:close/>
              </a:path>
              <a:path w="56514" h="59689">
                <a:moveTo>
                  <a:pt x="36575" y="0"/>
                </a:moveTo>
                <a:lnTo>
                  <a:pt x="18287" y="0"/>
                </a:lnTo>
                <a:lnTo>
                  <a:pt x="15239" y="4571"/>
                </a:lnTo>
                <a:lnTo>
                  <a:pt x="42672" y="4571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4" name="object 274"/>
          <p:cNvSpPr/>
          <p:nvPr/>
        </p:nvSpPr>
        <p:spPr>
          <a:xfrm>
            <a:off x="3988295" y="4319003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0" y="0"/>
                </a:moveTo>
                <a:lnTo>
                  <a:pt x="0" y="59436"/>
                </a:lnTo>
                <a:lnTo>
                  <a:pt x="57912" y="3200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5" name="object 275"/>
          <p:cNvSpPr/>
          <p:nvPr/>
        </p:nvSpPr>
        <p:spPr>
          <a:xfrm>
            <a:off x="3994391" y="4547603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0" y="0"/>
                </a:moveTo>
                <a:lnTo>
                  <a:pt x="0" y="59436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6" name="object 276"/>
          <p:cNvSpPr/>
          <p:nvPr/>
        </p:nvSpPr>
        <p:spPr>
          <a:xfrm>
            <a:off x="3994391" y="4094975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0" y="0"/>
                </a:moveTo>
                <a:lnTo>
                  <a:pt x="0" y="59436"/>
                </a:lnTo>
                <a:lnTo>
                  <a:pt x="57912" y="2895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7" name="object 277"/>
          <p:cNvSpPr/>
          <p:nvPr/>
        </p:nvSpPr>
        <p:spPr>
          <a:xfrm>
            <a:off x="3994391" y="3867899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8" name="object 278"/>
          <p:cNvSpPr/>
          <p:nvPr/>
        </p:nvSpPr>
        <p:spPr>
          <a:xfrm>
            <a:off x="6969238" y="3473183"/>
            <a:ext cx="0" cy="782320"/>
          </a:xfrm>
          <a:custGeom>
            <a:avLst/>
            <a:gdLst/>
            <a:ahLst/>
            <a:cxnLst/>
            <a:rect l="l" t="t" r="r" b="b"/>
            <a:pathLst>
              <a:path w="0" h="782320">
                <a:moveTo>
                  <a:pt x="0" y="781811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9" name="object 279"/>
          <p:cNvSpPr/>
          <p:nvPr/>
        </p:nvSpPr>
        <p:spPr>
          <a:xfrm>
            <a:off x="6446507" y="3482327"/>
            <a:ext cx="502920" cy="5080"/>
          </a:xfrm>
          <a:custGeom>
            <a:avLst/>
            <a:gdLst/>
            <a:ahLst/>
            <a:cxnLst/>
            <a:rect l="l" t="t" r="r" b="b"/>
            <a:pathLst>
              <a:path w="502920" h="5079">
                <a:moveTo>
                  <a:pt x="0" y="4572"/>
                </a:moveTo>
                <a:lnTo>
                  <a:pt x="502919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0" name="object 280"/>
          <p:cNvSpPr/>
          <p:nvPr/>
        </p:nvSpPr>
        <p:spPr>
          <a:xfrm>
            <a:off x="6937235" y="4209275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5" h="58420">
                <a:moveTo>
                  <a:pt x="25907" y="54863"/>
                </a:moveTo>
                <a:lnTo>
                  <a:pt x="22859" y="54863"/>
                </a:lnTo>
                <a:lnTo>
                  <a:pt x="25907" y="57912"/>
                </a:lnTo>
                <a:lnTo>
                  <a:pt x="25907" y="54863"/>
                </a:lnTo>
                <a:close/>
              </a:path>
              <a:path w="56515" h="58420">
                <a:moveTo>
                  <a:pt x="41148" y="0"/>
                </a:moveTo>
                <a:lnTo>
                  <a:pt x="13715" y="0"/>
                </a:lnTo>
                <a:lnTo>
                  <a:pt x="10667" y="3047"/>
                </a:lnTo>
                <a:lnTo>
                  <a:pt x="6096" y="6095"/>
                </a:lnTo>
                <a:lnTo>
                  <a:pt x="3048" y="9143"/>
                </a:lnTo>
                <a:lnTo>
                  <a:pt x="3048" y="13715"/>
                </a:lnTo>
                <a:lnTo>
                  <a:pt x="0" y="16763"/>
                </a:lnTo>
                <a:lnTo>
                  <a:pt x="0" y="36575"/>
                </a:lnTo>
                <a:lnTo>
                  <a:pt x="3048" y="39624"/>
                </a:lnTo>
                <a:lnTo>
                  <a:pt x="3048" y="42671"/>
                </a:lnTo>
                <a:lnTo>
                  <a:pt x="6096" y="47243"/>
                </a:lnTo>
                <a:lnTo>
                  <a:pt x="10667" y="50291"/>
                </a:lnTo>
                <a:lnTo>
                  <a:pt x="13715" y="54863"/>
                </a:lnTo>
                <a:lnTo>
                  <a:pt x="41148" y="54863"/>
                </a:lnTo>
                <a:lnTo>
                  <a:pt x="44196" y="50291"/>
                </a:lnTo>
                <a:lnTo>
                  <a:pt x="47243" y="47243"/>
                </a:lnTo>
                <a:lnTo>
                  <a:pt x="50291" y="42671"/>
                </a:lnTo>
                <a:lnTo>
                  <a:pt x="53339" y="39624"/>
                </a:lnTo>
                <a:lnTo>
                  <a:pt x="53339" y="36575"/>
                </a:lnTo>
                <a:lnTo>
                  <a:pt x="56387" y="30479"/>
                </a:lnTo>
                <a:lnTo>
                  <a:pt x="56387" y="24383"/>
                </a:lnTo>
                <a:lnTo>
                  <a:pt x="53339" y="16763"/>
                </a:lnTo>
                <a:lnTo>
                  <a:pt x="53339" y="13715"/>
                </a:lnTo>
                <a:lnTo>
                  <a:pt x="50291" y="9143"/>
                </a:lnTo>
                <a:lnTo>
                  <a:pt x="41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1" name="object 281"/>
          <p:cNvSpPr/>
          <p:nvPr/>
        </p:nvSpPr>
        <p:spPr>
          <a:xfrm>
            <a:off x="6388595" y="3465563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27432" y="54863"/>
                </a:moveTo>
                <a:lnTo>
                  <a:pt x="24384" y="54863"/>
                </a:lnTo>
                <a:lnTo>
                  <a:pt x="27432" y="57911"/>
                </a:lnTo>
                <a:lnTo>
                  <a:pt x="27432" y="54863"/>
                </a:lnTo>
                <a:close/>
              </a:path>
              <a:path w="58420" h="58420">
                <a:moveTo>
                  <a:pt x="41148" y="0"/>
                </a:moveTo>
                <a:lnTo>
                  <a:pt x="13716" y="0"/>
                </a:lnTo>
                <a:lnTo>
                  <a:pt x="10668" y="3048"/>
                </a:lnTo>
                <a:lnTo>
                  <a:pt x="6096" y="6096"/>
                </a:lnTo>
                <a:lnTo>
                  <a:pt x="3048" y="9144"/>
                </a:lnTo>
                <a:lnTo>
                  <a:pt x="3048" y="13715"/>
                </a:lnTo>
                <a:lnTo>
                  <a:pt x="0" y="16763"/>
                </a:lnTo>
                <a:lnTo>
                  <a:pt x="0" y="36575"/>
                </a:lnTo>
                <a:lnTo>
                  <a:pt x="3048" y="39624"/>
                </a:lnTo>
                <a:lnTo>
                  <a:pt x="3048" y="42672"/>
                </a:lnTo>
                <a:lnTo>
                  <a:pt x="6096" y="47244"/>
                </a:lnTo>
                <a:lnTo>
                  <a:pt x="10668" y="50292"/>
                </a:lnTo>
                <a:lnTo>
                  <a:pt x="13716" y="54863"/>
                </a:lnTo>
                <a:lnTo>
                  <a:pt x="41148" y="54863"/>
                </a:lnTo>
                <a:lnTo>
                  <a:pt x="44196" y="50292"/>
                </a:lnTo>
                <a:lnTo>
                  <a:pt x="47244" y="47244"/>
                </a:lnTo>
                <a:lnTo>
                  <a:pt x="50292" y="42672"/>
                </a:lnTo>
                <a:lnTo>
                  <a:pt x="54863" y="39624"/>
                </a:lnTo>
                <a:lnTo>
                  <a:pt x="54863" y="36575"/>
                </a:lnTo>
                <a:lnTo>
                  <a:pt x="57912" y="30479"/>
                </a:lnTo>
                <a:lnTo>
                  <a:pt x="57912" y="24383"/>
                </a:lnTo>
                <a:lnTo>
                  <a:pt x="54863" y="16763"/>
                </a:lnTo>
                <a:lnTo>
                  <a:pt x="54863" y="13715"/>
                </a:lnTo>
                <a:lnTo>
                  <a:pt x="41148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2" name="object 282"/>
          <p:cNvSpPr txBox="1"/>
          <p:nvPr/>
        </p:nvSpPr>
        <p:spPr>
          <a:xfrm>
            <a:off x="721856" y="9391891"/>
            <a:ext cx="16891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10">
                <a:latin typeface="Times New Roman"/>
                <a:cs typeface="Times New Roman"/>
              </a:rPr>
              <a:t>23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636" y="526819"/>
            <a:ext cx="1987550" cy="41910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1510"/>
              </a:lnSpc>
              <a:spcBef>
                <a:spcPts val="210"/>
              </a:spcBef>
            </a:pPr>
            <a:r>
              <a:rPr dirty="0" sz="1300" spc="5" b="1">
                <a:latin typeface="Arial"/>
                <a:cs typeface="Arial"/>
              </a:rPr>
              <a:t>Step </a:t>
            </a:r>
            <a:r>
              <a:rPr dirty="0" sz="1300" spc="10" b="1">
                <a:latin typeface="Arial"/>
                <a:cs typeface="Arial"/>
              </a:rPr>
              <a:t>3 </a:t>
            </a:r>
            <a:r>
              <a:rPr dirty="0" sz="1300" b="1">
                <a:latin typeface="Arial"/>
                <a:cs typeface="Arial"/>
              </a:rPr>
              <a:t>R-Type </a:t>
            </a:r>
            <a:r>
              <a:rPr dirty="0" sz="1300" spc="5" b="1">
                <a:latin typeface="Arial"/>
                <a:cs typeface="Arial"/>
              </a:rPr>
              <a:t>Execution  ALUOut </a:t>
            </a:r>
            <a:r>
              <a:rPr dirty="0" sz="1300" spc="10" b="1">
                <a:latin typeface="Arial"/>
                <a:cs typeface="Arial"/>
              </a:rPr>
              <a:t>= A </a:t>
            </a:r>
            <a:r>
              <a:rPr dirty="0" sz="1300" spc="5" b="1">
                <a:latin typeface="Arial"/>
                <a:cs typeface="Arial"/>
              </a:rPr>
              <a:t>op</a:t>
            </a:r>
            <a:r>
              <a:rPr dirty="0" sz="1300" spc="-40" b="1">
                <a:latin typeface="Arial"/>
                <a:cs typeface="Arial"/>
              </a:rPr>
              <a:t> </a:t>
            </a:r>
            <a:r>
              <a:rPr dirty="0" sz="1300" spc="5" b="1">
                <a:latin typeface="Arial"/>
                <a:cs typeface="Arial"/>
              </a:rPr>
              <a:t>B;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6636" y="3451382"/>
            <a:ext cx="3342640" cy="58166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ts val="1535"/>
              </a:lnSpc>
              <a:spcBef>
                <a:spcPts val="120"/>
              </a:spcBef>
            </a:pPr>
            <a:r>
              <a:rPr dirty="0" sz="1300" spc="5" b="1">
                <a:latin typeface="Arial"/>
                <a:cs typeface="Arial"/>
              </a:rPr>
              <a:t>Step </a:t>
            </a:r>
            <a:r>
              <a:rPr dirty="0" sz="1300" spc="10" b="1">
                <a:latin typeface="Arial"/>
                <a:cs typeface="Arial"/>
              </a:rPr>
              <a:t>4 </a:t>
            </a:r>
            <a:r>
              <a:rPr dirty="0" sz="1300" b="1">
                <a:latin typeface="Arial"/>
                <a:cs typeface="Arial"/>
              </a:rPr>
              <a:t>R-Type Write </a:t>
            </a:r>
            <a:r>
              <a:rPr dirty="0" sz="1300" spc="5" b="1">
                <a:latin typeface="Arial"/>
                <a:cs typeface="Arial"/>
              </a:rPr>
              <a:t>Back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ts val="1515"/>
              </a:lnSpc>
            </a:pPr>
            <a:r>
              <a:rPr dirty="0" sz="1300" spc="5" b="1">
                <a:latin typeface="Arial"/>
                <a:cs typeface="Arial"/>
              </a:rPr>
              <a:t>Reg[IR[15-11]] </a:t>
            </a:r>
            <a:r>
              <a:rPr dirty="0" sz="1300" spc="10" b="1">
                <a:latin typeface="Arial"/>
                <a:cs typeface="Arial"/>
              </a:rPr>
              <a:t>= </a:t>
            </a:r>
            <a:r>
              <a:rPr dirty="0" sz="1300" spc="5" b="1">
                <a:latin typeface="Arial"/>
                <a:cs typeface="Arial"/>
              </a:rPr>
              <a:t>ALUOut; </a:t>
            </a:r>
            <a:r>
              <a:rPr dirty="0" sz="1300" spc="25" b="1">
                <a:latin typeface="Arial"/>
                <a:cs typeface="Arial"/>
              </a:rPr>
              <a:t>($rd</a:t>
            </a:r>
            <a:r>
              <a:rPr dirty="0" sz="1300" spc="25">
                <a:latin typeface="Wingdings"/>
                <a:cs typeface="Wingdings"/>
              </a:rPr>
              <a:t>€</a:t>
            </a:r>
            <a:r>
              <a:rPr dirty="0" sz="1300" spc="20">
                <a:latin typeface="Times New Roman"/>
                <a:cs typeface="Times New Roman"/>
              </a:rPr>
              <a:t> </a:t>
            </a:r>
            <a:r>
              <a:rPr dirty="0" sz="1300" b="1">
                <a:latin typeface="Arial"/>
                <a:cs typeface="Arial"/>
              </a:rPr>
              <a:t>ALUOut)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ts val="1300"/>
              </a:lnSpc>
            </a:pPr>
            <a:r>
              <a:rPr dirty="0" sz="1100" spc="5">
                <a:latin typeface="Arial"/>
                <a:cs typeface="Arial"/>
              </a:rPr>
              <a:t>This is </a:t>
            </a:r>
            <a:r>
              <a:rPr dirty="0" sz="1100" spc="10">
                <a:latin typeface="Arial"/>
                <a:cs typeface="Arial"/>
              </a:rPr>
              <a:t>the </a:t>
            </a:r>
            <a:r>
              <a:rPr dirty="0" sz="1100" spc="5">
                <a:latin typeface="Arial"/>
                <a:cs typeface="Arial"/>
              </a:rPr>
              <a:t>last </a:t>
            </a:r>
            <a:r>
              <a:rPr dirty="0" sz="1100" spc="10">
                <a:latin typeface="Arial"/>
                <a:cs typeface="Arial"/>
              </a:rPr>
              <a:t>step for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R-Type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6636" y="6557287"/>
            <a:ext cx="2585720" cy="58166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ts val="1535"/>
              </a:lnSpc>
              <a:spcBef>
                <a:spcPts val="120"/>
              </a:spcBef>
            </a:pPr>
            <a:r>
              <a:rPr dirty="0" sz="1300" spc="5" b="1">
                <a:solidFill>
                  <a:srgbClr val="003365"/>
                </a:solidFill>
                <a:latin typeface="Arial"/>
                <a:cs typeface="Arial"/>
              </a:rPr>
              <a:t>Step 3: Branch</a:t>
            </a:r>
            <a:r>
              <a:rPr dirty="0" sz="1300" spc="-10" b="1">
                <a:solidFill>
                  <a:srgbClr val="003365"/>
                </a:solidFill>
                <a:latin typeface="Arial"/>
                <a:cs typeface="Arial"/>
              </a:rPr>
              <a:t> </a:t>
            </a:r>
            <a:r>
              <a:rPr dirty="0" sz="1300" spc="5" b="1">
                <a:solidFill>
                  <a:srgbClr val="003365"/>
                </a:solidFill>
                <a:latin typeface="Arial"/>
                <a:cs typeface="Arial"/>
              </a:rPr>
              <a:t>Execution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ts val="1515"/>
              </a:lnSpc>
            </a:pPr>
            <a:r>
              <a:rPr dirty="0" sz="1300" spc="5" b="1">
                <a:latin typeface="Arial"/>
                <a:cs typeface="Arial"/>
              </a:rPr>
              <a:t>if </a:t>
            </a:r>
            <a:r>
              <a:rPr dirty="0" sz="1300" spc="10" b="1">
                <a:latin typeface="Arial"/>
                <a:cs typeface="Arial"/>
              </a:rPr>
              <a:t>(A </a:t>
            </a:r>
            <a:r>
              <a:rPr dirty="0" sz="1300" spc="5" b="1">
                <a:latin typeface="Arial"/>
                <a:cs typeface="Arial"/>
              </a:rPr>
              <a:t>== B) </a:t>
            </a:r>
            <a:r>
              <a:rPr dirty="0" sz="1300" spc="15" b="1">
                <a:latin typeface="Arial"/>
                <a:cs typeface="Arial"/>
              </a:rPr>
              <a:t>PC </a:t>
            </a:r>
            <a:r>
              <a:rPr dirty="0" sz="1300" spc="10" b="1">
                <a:latin typeface="Arial"/>
                <a:cs typeface="Arial"/>
              </a:rPr>
              <a:t>= </a:t>
            </a:r>
            <a:r>
              <a:rPr dirty="0" sz="1300" b="1">
                <a:latin typeface="Arial"/>
                <a:cs typeface="Arial"/>
              </a:rPr>
              <a:t>ALUOut</a:t>
            </a:r>
            <a:r>
              <a:rPr dirty="0" sz="1300" spc="290" b="1">
                <a:latin typeface="Arial"/>
                <a:cs typeface="Arial"/>
              </a:rPr>
              <a:t> </a:t>
            </a:r>
            <a:r>
              <a:rPr dirty="0" sz="1300" spc="5" b="1">
                <a:latin typeface="Arial"/>
                <a:cs typeface="Arial"/>
              </a:rPr>
              <a:t>(target)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ts val="1300"/>
              </a:lnSpc>
            </a:pPr>
            <a:r>
              <a:rPr dirty="0" sz="1100" spc="5">
                <a:latin typeface="Arial"/>
                <a:cs typeface="Arial"/>
              </a:rPr>
              <a:t>This is </a:t>
            </a:r>
            <a:r>
              <a:rPr dirty="0" sz="1100" spc="10">
                <a:latin typeface="Arial"/>
                <a:cs typeface="Arial"/>
              </a:rPr>
              <a:t>the </a:t>
            </a:r>
            <a:r>
              <a:rPr dirty="0" sz="1100" spc="5">
                <a:latin typeface="Arial"/>
                <a:cs typeface="Arial"/>
              </a:rPr>
              <a:t>last </a:t>
            </a:r>
            <a:r>
              <a:rPr dirty="0" sz="1100" spc="10">
                <a:latin typeface="Arial"/>
                <a:cs typeface="Arial"/>
              </a:rPr>
              <a:t>step for</a:t>
            </a:r>
            <a:r>
              <a:rPr dirty="0" sz="1100" spc="-10">
                <a:latin typeface="Arial"/>
                <a:cs typeface="Arial"/>
              </a:rPr>
              <a:t> </a:t>
            </a:r>
            <a:r>
              <a:rPr dirty="0" sz="1100" spc="10">
                <a:latin typeface="Arial"/>
                <a:cs typeface="Arial"/>
              </a:rPr>
              <a:t>Branch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55763" y="7813535"/>
            <a:ext cx="5704840" cy="1656714"/>
          </a:xfrm>
          <a:custGeom>
            <a:avLst/>
            <a:gdLst/>
            <a:ahLst/>
            <a:cxnLst/>
            <a:rect l="l" t="t" r="r" b="b"/>
            <a:pathLst>
              <a:path w="5704840" h="1656715">
                <a:moveTo>
                  <a:pt x="5582411" y="126491"/>
                </a:moveTo>
                <a:lnTo>
                  <a:pt x="5704332" y="126491"/>
                </a:lnTo>
                <a:lnTo>
                  <a:pt x="5704332" y="1656587"/>
                </a:lnTo>
                <a:lnTo>
                  <a:pt x="0" y="1656587"/>
                </a:lnTo>
                <a:lnTo>
                  <a:pt x="0" y="0"/>
                </a:lnTo>
                <a:lnTo>
                  <a:pt x="59435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841987" y="7943075"/>
            <a:ext cx="116839" cy="0"/>
          </a:xfrm>
          <a:custGeom>
            <a:avLst/>
            <a:gdLst/>
            <a:ahLst/>
            <a:cxnLst/>
            <a:rect l="l" t="t" r="r" b="b"/>
            <a:pathLst>
              <a:path w="116840" h="0">
                <a:moveTo>
                  <a:pt x="0" y="0"/>
                </a:moveTo>
                <a:lnTo>
                  <a:pt x="116583" y="0"/>
                </a:lnTo>
              </a:path>
            </a:pathLst>
          </a:custGeom>
          <a:ln w="47751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140951" y="8751557"/>
            <a:ext cx="575945" cy="0"/>
          </a:xfrm>
          <a:custGeom>
            <a:avLst/>
            <a:gdLst/>
            <a:ahLst/>
            <a:cxnLst/>
            <a:rect l="l" t="t" r="r" b="b"/>
            <a:pathLst>
              <a:path w="575945" h="0">
                <a:moveTo>
                  <a:pt x="0" y="0"/>
                </a:moveTo>
                <a:lnTo>
                  <a:pt x="575818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059667" y="7757147"/>
            <a:ext cx="332740" cy="86995"/>
          </a:xfrm>
          <a:custGeom>
            <a:avLst/>
            <a:gdLst/>
            <a:ahLst/>
            <a:cxnLst/>
            <a:rect l="l" t="t" r="r" b="b"/>
            <a:pathLst>
              <a:path w="332739" h="86995">
                <a:moveTo>
                  <a:pt x="0" y="0"/>
                </a:moveTo>
                <a:lnTo>
                  <a:pt x="204215" y="3048"/>
                </a:lnTo>
                <a:lnTo>
                  <a:pt x="204215" y="86868"/>
                </a:lnTo>
                <a:lnTo>
                  <a:pt x="332232" y="86868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681715" y="8747747"/>
            <a:ext cx="234950" cy="370840"/>
          </a:xfrm>
          <a:custGeom>
            <a:avLst/>
            <a:gdLst/>
            <a:ahLst/>
            <a:cxnLst/>
            <a:rect l="l" t="t" r="r" b="b"/>
            <a:pathLst>
              <a:path w="234950" h="370840">
                <a:moveTo>
                  <a:pt x="115824" y="370332"/>
                </a:moveTo>
                <a:lnTo>
                  <a:pt x="153924" y="361188"/>
                </a:lnTo>
                <a:lnTo>
                  <a:pt x="187451" y="336804"/>
                </a:lnTo>
                <a:lnTo>
                  <a:pt x="210312" y="295656"/>
                </a:lnTo>
                <a:lnTo>
                  <a:pt x="222503" y="269748"/>
                </a:lnTo>
                <a:lnTo>
                  <a:pt x="228600" y="245364"/>
                </a:lnTo>
                <a:lnTo>
                  <a:pt x="234696" y="213360"/>
                </a:lnTo>
                <a:lnTo>
                  <a:pt x="234696" y="153924"/>
                </a:lnTo>
                <a:lnTo>
                  <a:pt x="222503" y="99060"/>
                </a:lnTo>
                <a:lnTo>
                  <a:pt x="210312" y="74676"/>
                </a:lnTo>
                <a:lnTo>
                  <a:pt x="201167" y="54864"/>
                </a:lnTo>
                <a:lnTo>
                  <a:pt x="187451" y="33528"/>
                </a:lnTo>
                <a:lnTo>
                  <a:pt x="170687" y="21336"/>
                </a:lnTo>
                <a:lnTo>
                  <a:pt x="153924" y="6096"/>
                </a:lnTo>
                <a:lnTo>
                  <a:pt x="137160" y="0"/>
                </a:lnTo>
                <a:lnTo>
                  <a:pt x="99060" y="0"/>
                </a:lnTo>
                <a:lnTo>
                  <a:pt x="82296" y="6096"/>
                </a:lnTo>
                <a:lnTo>
                  <a:pt x="65531" y="21336"/>
                </a:lnTo>
                <a:lnTo>
                  <a:pt x="48767" y="33528"/>
                </a:lnTo>
                <a:lnTo>
                  <a:pt x="24384" y="74676"/>
                </a:lnTo>
                <a:lnTo>
                  <a:pt x="7619" y="126492"/>
                </a:lnTo>
                <a:lnTo>
                  <a:pt x="4572" y="153924"/>
                </a:lnTo>
                <a:lnTo>
                  <a:pt x="0" y="184404"/>
                </a:lnTo>
                <a:lnTo>
                  <a:pt x="4572" y="213360"/>
                </a:lnTo>
                <a:lnTo>
                  <a:pt x="7619" y="245364"/>
                </a:lnTo>
                <a:lnTo>
                  <a:pt x="15239" y="269748"/>
                </a:lnTo>
                <a:lnTo>
                  <a:pt x="35051" y="316992"/>
                </a:lnTo>
                <a:lnTo>
                  <a:pt x="65531" y="350520"/>
                </a:lnTo>
                <a:lnTo>
                  <a:pt x="99060" y="367284"/>
                </a:lnTo>
                <a:lnTo>
                  <a:pt x="118872" y="370332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697973" y="8828379"/>
            <a:ext cx="187960" cy="205104"/>
          </a:xfrm>
          <a:prstGeom prst="rect">
            <a:avLst/>
          </a:prstGeom>
        </p:spPr>
        <p:txBody>
          <a:bodyPr wrap="square" lIns="0" tIns="20955" rIns="0" bIns="0" rtlCol="0" vert="horz">
            <a:spAutoFit/>
          </a:bodyPr>
          <a:lstStyle/>
          <a:p>
            <a:pPr marL="12700" marR="5080" indent="8890">
              <a:lnSpc>
                <a:spcPts val="680"/>
              </a:lnSpc>
              <a:spcBef>
                <a:spcPts val="165"/>
              </a:spcBef>
            </a:pPr>
            <a:r>
              <a:rPr dirty="0" sz="600" spc="5">
                <a:latin typeface="Arial"/>
                <a:cs typeface="Arial"/>
              </a:rPr>
              <a:t>S</a:t>
            </a:r>
            <a:r>
              <a:rPr dirty="0" sz="600" spc="-25">
                <a:latin typeface="Arial"/>
                <a:cs typeface="Arial"/>
              </a:rPr>
              <a:t>h</a:t>
            </a:r>
            <a:r>
              <a:rPr dirty="0" sz="600" spc="5">
                <a:latin typeface="Arial"/>
                <a:cs typeface="Arial"/>
              </a:rPr>
              <a:t>i</a:t>
            </a:r>
            <a:r>
              <a:rPr dirty="0" sz="600" spc="-15">
                <a:latin typeface="Arial"/>
                <a:cs typeface="Arial"/>
              </a:rPr>
              <a:t>f</a:t>
            </a:r>
            <a:r>
              <a:rPr dirty="0" sz="600">
                <a:latin typeface="Arial"/>
                <a:cs typeface="Arial"/>
              </a:rPr>
              <a:t>t  </a:t>
            </a:r>
            <a:r>
              <a:rPr dirty="0" sz="600" spc="-10">
                <a:latin typeface="Arial"/>
                <a:cs typeface="Arial"/>
              </a:rPr>
              <a:t>left</a:t>
            </a:r>
            <a:r>
              <a:rPr dirty="0" sz="600" spc="-90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340851" y="7927073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5" h="0">
                <a:moveTo>
                  <a:pt x="0" y="0"/>
                </a:moveTo>
                <a:lnTo>
                  <a:pt x="28625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181087" y="7475207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 h="0">
                <a:moveTo>
                  <a:pt x="0" y="0"/>
                </a:moveTo>
                <a:lnTo>
                  <a:pt x="124968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14843" y="7641323"/>
            <a:ext cx="78105" cy="1905"/>
          </a:xfrm>
          <a:custGeom>
            <a:avLst/>
            <a:gdLst/>
            <a:ahLst/>
            <a:cxnLst/>
            <a:rect l="l" t="t" r="r" b="b"/>
            <a:pathLst>
              <a:path w="78105" h="1904">
                <a:moveTo>
                  <a:pt x="-11937" y="762"/>
                </a:moveTo>
                <a:lnTo>
                  <a:pt x="89662" y="76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633715" y="7514831"/>
            <a:ext cx="707390" cy="887094"/>
          </a:xfrm>
          <a:custGeom>
            <a:avLst/>
            <a:gdLst/>
            <a:ahLst/>
            <a:cxnLst/>
            <a:rect l="l" t="t" r="r" b="b"/>
            <a:pathLst>
              <a:path w="707389" h="887095">
                <a:moveTo>
                  <a:pt x="0" y="0"/>
                </a:moveTo>
                <a:lnTo>
                  <a:pt x="707136" y="0"/>
                </a:lnTo>
                <a:lnTo>
                  <a:pt x="707136" y="886967"/>
                </a:lnTo>
                <a:lnTo>
                  <a:pt x="0" y="88696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633715" y="7514831"/>
            <a:ext cx="707390" cy="887094"/>
          </a:xfrm>
          <a:custGeom>
            <a:avLst/>
            <a:gdLst/>
            <a:ahLst/>
            <a:cxnLst/>
            <a:rect l="l" t="t" r="r" b="b"/>
            <a:pathLst>
              <a:path w="707389" h="887095">
                <a:moveTo>
                  <a:pt x="0" y="886967"/>
                </a:moveTo>
                <a:lnTo>
                  <a:pt x="707136" y="886967"/>
                </a:lnTo>
                <a:lnTo>
                  <a:pt x="707136" y="0"/>
                </a:lnTo>
                <a:lnTo>
                  <a:pt x="0" y="0"/>
                </a:lnTo>
                <a:lnTo>
                  <a:pt x="0" y="886967"/>
                </a:lnTo>
                <a:close/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371587" y="7403579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09" h="478790">
                <a:moveTo>
                  <a:pt x="91440" y="3047"/>
                </a:moveTo>
                <a:lnTo>
                  <a:pt x="47243" y="3047"/>
                </a:lnTo>
                <a:lnTo>
                  <a:pt x="38100" y="10667"/>
                </a:lnTo>
                <a:lnTo>
                  <a:pt x="30480" y="13715"/>
                </a:lnTo>
                <a:lnTo>
                  <a:pt x="21336" y="19811"/>
                </a:lnTo>
                <a:lnTo>
                  <a:pt x="13715" y="30479"/>
                </a:lnTo>
                <a:lnTo>
                  <a:pt x="6096" y="36575"/>
                </a:lnTo>
                <a:lnTo>
                  <a:pt x="3048" y="47243"/>
                </a:lnTo>
                <a:lnTo>
                  <a:pt x="0" y="60959"/>
                </a:lnTo>
                <a:lnTo>
                  <a:pt x="0" y="420623"/>
                </a:lnTo>
                <a:lnTo>
                  <a:pt x="3048" y="431291"/>
                </a:lnTo>
                <a:lnTo>
                  <a:pt x="6096" y="440435"/>
                </a:lnTo>
                <a:lnTo>
                  <a:pt x="13715" y="451103"/>
                </a:lnTo>
                <a:lnTo>
                  <a:pt x="21336" y="457199"/>
                </a:lnTo>
                <a:lnTo>
                  <a:pt x="30480" y="464819"/>
                </a:lnTo>
                <a:lnTo>
                  <a:pt x="38100" y="470915"/>
                </a:lnTo>
                <a:lnTo>
                  <a:pt x="47243" y="475487"/>
                </a:lnTo>
                <a:lnTo>
                  <a:pt x="57912" y="478535"/>
                </a:lnTo>
                <a:lnTo>
                  <a:pt x="82296" y="478535"/>
                </a:lnTo>
                <a:lnTo>
                  <a:pt x="91440" y="475487"/>
                </a:lnTo>
                <a:lnTo>
                  <a:pt x="102108" y="470915"/>
                </a:lnTo>
                <a:lnTo>
                  <a:pt x="112776" y="464819"/>
                </a:lnTo>
                <a:lnTo>
                  <a:pt x="118872" y="457199"/>
                </a:lnTo>
                <a:lnTo>
                  <a:pt x="129540" y="451103"/>
                </a:lnTo>
                <a:lnTo>
                  <a:pt x="132587" y="440435"/>
                </a:lnTo>
                <a:lnTo>
                  <a:pt x="138684" y="431291"/>
                </a:lnTo>
                <a:lnTo>
                  <a:pt x="138684" y="420623"/>
                </a:lnTo>
                <a:lnTo>
                  <a:pt x="143256" y="409955"/>
                </a:lnTo>
                <a:lnTo>
                  <a:pt x="143256" y="70103"/>
                </a:lnTo>
                <a:lnTo>
                  <a:pt x="138684" y="60959"/>
                </a:lnTo>
                <a:lnTo>
                  <a:pt x="138684" y="47243"/>
                </a:lnTo>
                <a:lnTo>
                  <a:pt x="132587" y="36575"/>
                </a:lnTo>
                <a:lnTo>
                  <a:pt x="129540" y="30479"/>
                </a:lnTo>
                <a:lnTo>
                  <a:pt x="112776" y="13715"/>
                </a:lnTo>
                <a:lnTo>
                  <a:pt x="102108" y="10667"/>
                </a:lnTo>
                <a:lnTo>
                  <a:pt x="91440" y="3047"/>
                </a:lnTo>
                <a:close/>
              </a:path>
              <a:path w="143509" h="478790">
                <a:moveTo>
                  <a:pt x="71628" y="0"/>
                </a:moveTo>
                <a:lnTo>
                  <a:pt x="57912" y="3047"/>
                </a:lnTo>
                <a:lnTo>
                  <a:pt x="82296" y="3047"/>
                </a:lnTo>
                <a:lnTo>
                  <a:pt x="716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71587" y="7403579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09" h="478790">
                <a:moveTo>
                  <a:pt x="0" y="70103"/>
                </a:moveTo>
                <a:lnTo>
                  <a:pt x="0" y="60959"/>
                </a:lnTo>
                <a:lnTo>
                  <a:pt x="3048" y="47243"/>
                </a:lnTo>
                <a:lnTo>
                  <a:pt x="6096" y="36575"/>
                </a:lnTo>
                <a:lnTo>
                  <a:pt x="13715" y="30479"/>
                </a:lnTo>
                <a:lnTo>
                  <a:pt x="21336" y="19811"/>
                </a:lnTo>
                <a:lnTo>
                  <a:pt x="30480" y="13715"/>
                </a:lnTo>
                <a:lnTo>
                  <a:pt x="38100" y="10667"/>
                </a:lnTo>
                <a:lnTo>
                  <a:pt x="47243" y="3047"/>
                </a:lnTo>
                <a:lnTo>
                  <a:pt x="57912" y="3047"/>
                </a:lnTo>
                <a:lnTo>
                  <a:pt x="71628" y="0"/>
                </a:lnTo>
                <a:lnTo>
                  <a:pt x="82296" y="3047"/>
                </a:lnTo>
                <a:lnTo>
                  <a:pt x="91440" y="3047"/>
                </a:lnTo>
                <a:lnTo>
                  <a:pt x="102108" y="10667"/>
                </a:lnTo>
                <a:lnTo>
                  <a:pt x="112776" y="13715"/>
                </a:lnTo>
                <a:lnTo>
                  <a:pt x="129540" y="30479"/>
                </a:lnTo>
                <a:lnTo>
                  <a:pt x="132587" y="36575"/>
                </a:lnTo>
                <a:lnTo>
                  <a:pt x="138684" y="47243"/>
                </a:lnTo>
                <a:lnTo>
                  <a:pt x="138684" y="60959"/>
                </a:lnTo>
                <a:lnTo>
                  <a:pt x="143256" y="70103"/>
                </a:lnTo>
                <a:lnTo>
                  <a:pt x="143256" y="409955"/>
                </a:lnTo>
                <a:lnTo>
                  <a:pt x="138684" y="420623"/>
                </a:lnTo>
                <a:lnTo>
                  <a:pt x="138684" y="431291"/>
                </a:lnTo>
                <a:lnTo>
                  <a:pt x="132587" y="440435"/>
                </a:lnTo>
                <a:lnTo>
                  <a:pt x="129540" y="451103"/>
                </a:lnTo>
                <a:lnTo>
                  <a:pt x="118872" y="457199"/>
                </a:lnTo>
                <a:lnTo>
                  <a:pt x="112776" y="464819"/>
                </a:lnTo>
                <a:lnTo>
                  <a:pt x="102108" y="470915"/>
                </a:lnTo>
                <a:lnTo>
                  <a:pt x="91440" y="475487"/>
                </a:lnTo>
                <a:lnTo>
                  <a:pt x="82296" y="478535"/>
                </a:lnTo>
                <a:lnTo>
                  <a:pt x="57912" y="478535"/>
                </a:lnTo>
                <a:lnTo>
                  <a:pt x="47243" y="475487"/>
                </a:lnTo>
                <a:lnTo>
                  <a:pt x="38100" y="470915"/>
                </a:lnTo>
                <a:lnTo>
                  <a:pt x="30480" y="464819"/>
                </a:lnTo>
                <a:lnTo>
                  <a:pt x="21336" y="457199"/>
                </a:lnTo>
                <a:lnTo>
                  <a:pt x="13715" y="451103"/>
                </a:lnTo>
                <a:lnTo>
                  <a:pt x="6096" y="440435"/>
                </a:lnTo>
                <a:lnTo>
                  <a:pt x="3048" y="431291"/>
                </a:lnTo>
                <a:lnTo>
                  <a:pt x="0" y="420623"/>
                </a:lnTo>
                <a:lnTo>
                  <a:pt x="0" y="70103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95464" y="7507072"/>
            <a:ext cx="90170" cy="269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55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marL="24765" marR="13970">
              <a:lnSpc>
                <a:spcPts val="600"/>
              </a:lnSpc>
              <a:spcBef>
                <a:spcPts val="50"/>
              </a:spcBef>
            </a:pPr>
            <a:r>
              <a:rPr dirty="0" sz="600">
                <a:latin typeface="Arial"/>
                <a:cs typeface="Arial"/>
              </a:rPr>
              <a:t>u  x</a:t>
            </a:r>
            <a:endParaRPr sz="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31735" y="7278611"/>
            <a:ext cx="424815" cy="393700"/>
          </a:xfrm>
          <a:prstGeom prst="rect">
            <a:avLst/>
          </a:prstGeom>
          <a:ln w="11937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20955">
              <a:lnSpc>
                <a:spcPct val="100000"/>
              </a:lnSpc>
              <a:tabLst>
                <a:tab pos="368300" algn="l"/>
              </a:tabLst>
            </a:pPr>
            <a:r>
              <a:rPr dirty="0" sz="600" spc="5">
                <a:latin typeface="Arial"/>
                <a:cs typeface="Arial"/>
              </a:rPr>
              <a:t>PC</a:t>
            </a:r>
            <a:r>
              <a:rPr dirty="0" sz="600" spc="5">
                <a:latin typeface="Arial"/>
                <a:cs typeface="Arial"/>
              </a:rPr>
              <a:t>	</a:t>
            </a: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87845" y="7752443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892283" y="8266163"/>
            <a:ext cx="111760" cy="157480"/>
          </a:xfrm>
          <a:custGeom>
            <a:avLst/>
            <a:gdLst/>
            <a:ahLst/>
            <a:cxnLst/>
            <a:rect l="l" t="t" r="r" b="b"/>
            <a:pathLst>
              <a:path w="111760" h="157479">
                <a:moveTo>
                  <a:pt x="111251" y="0"/>
                </a:moveTo>
                <a:lnTo>
                  <a:pt x="53339" y="0"/>
                </a:lnTo>
                <a:lnTo>
                  <a:pt x="53339" y="156971"/>
                </a:lnTo>
                <a:lnTo>
                  <a:pt x="0" y="156971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511283" y="7813535"/>
            <a:ext cx="146685" cy="113030"/>
          </a:xfrm>
          <a:custGeom>
            <a:avLst/>
            <a:gdLst/>
            <a:ahLst/>
            <a:cxnLst/>
            <a:rect l="l" t="t" r="r" b="b"/>
            <a:pathLst>
              <a:path w="146685" h="113029">
                <a:moveTo>
                  <a:pt x="146304" y="112775"/>
                </a:moveTo>
                <a:lnTo>
                  <a:pt x="0" y="112775"/>
                </a:ln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838943" y="8039087"/>
            <a:ext cx="165100" cy="1905"/>
          </a:xfrm>
          <a:custGeom>
            <a:avLst/>
            <a:gdLst/>
            <a:ahLst/>
            <a:cxnLst/>
            <a:rect l="l" t="t" r="r" b="b"/>
            <a:pathLst>
              <a:path w="165100" h="1904">
                <a:moveTo>
                  <a:pt x="-11937" y="761"/>
                </a:moveTo>
                <a:lnTo>
                  <a:pt x="176529" y="76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061447" y="7484109"/>
            <a:ext cx="647700" cy="882650"/>
          </a:xfrm>
          <a:custGeom>
            <a:avLst/>
            <a:gdLst/>
            <a:ahLst/>
            <a:cxnLst/>
            <a:rect l="l" t="t" r="r" b="b"/>
            <a:pathLst>
              <a:path w="647700" h="882650">
                <a:moveTo>
                  <a:pt x="0" y="882650"/>
                </a:moveTo>
                <a:lnTo>
                  <a:pt x="647700" y="882650"/>
                </a:lnTo>
                <a:lnTo>
                  <a:pt x="647700" y="0"/>
                </a:lnTo>
                <a:lnTo>
                  <a:pt x="0" y="0"/>
                </a:lnTo>
                <a:lnTo>
                  <a:pt x="0" y="8826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061447" y="7484350"/>
            <a:ext cx="649605" cy="887094"/>
          </a:xfrm>
          <a:custGeom>
            <a:avLst/>
            <a:gdLst/>
            <a:ahLst/>
            <a:cxnLst/>
            <a:rect l="l" t="t" r="r" b="b"/>
            <a:pathLst>
              <a:path w="649604" h="887095">
                <a:moveTo>
                  <a:pt x="646176" y="882396"/>
                </a:moveTo>
                <a:lnTo>
                  <a:pt x="649224" y="0"/>
                </a:lnTo>
                <a:lnTo>
                  <a:pt x="0" y="0"/>
                </a:lnTo>
                <a:lnTo>
                  <a:pt x="0" y="886968"/>
                </a:lnTo>
                <a:lnTo>
                  <a:pt x="649224" y="886968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4096495" y="7880451"/>
            <a:ext cx="476884" cy="179705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 marR="5080" indent="146050">
              <a:lnSpc>
                <a:spcPct val="66700"/>
              </a:lnSpc>
              <a:spcBef>
                <a:spcPts val="345"/>
              </a:spcBef>
            </a:pPr>
            <a:r>
              <a:rPr dirty="0" sz="600" spc="-30">
                <a:latin typeface="Arial"/>
                <a:cs typeface="Arial"/>
              </a:rPr>
              <a:t>R</a:t>
            </a:r>
            <a:r>
              <a:rPr dirty="0" sz="600">
                <a:latin typeface="Arial"/>
                <a:cs typeface="Arial"/>
              </a:rPr>
              <a:t>e</a:t>
            </a:r>
            <a:r>
              <a:rPr dirty="0" sz="600" spc="-25">
                <a:latin typeface="Arial"/>
                <a:cs typeface="Arial"/>
              </a:rPr>
              <a:t>g</a:t>
            </a:r>
            <a:r>
              <a:rPr dirty="0" sz="600" spc="5">
                <a:latin typeface="Arial"/>
                <a:cs typeface="Arial"/>
              </a:rPr>
              <a:t>i</a:t>
            </a:r>
            <a:r>
              <a:rPr dirty="0" sz="600" spc="-20">
                <a:latin typeface="Arial"/>
                <a:cs typeface="Arial"/>
              </a:rPr>
              <a:t>s</a:t>
            </a:r>
            <a:r>
              <a:rPr dirty="0" sz="600" spc="20">
                <a:latin typeface="Arial"/>
                <a:cs typeface="Arial"/>
              </a:rPr>
              <a:t>t</a:t>
            </a:r>
            <a:r>
              <a:rPr dirty="0" sz="600" spc="-25">
                <a:latin typeface="Arial"/>
                <a:cs typeface="Arial"/>
              </a:rPr>
              <a:t>e</a:t>
            </a:r>
            <a:r>
              <a:rPr dirty="0" sz="600">
                <a:latin typeface="Arial"/>
                <a:cs typeface="Arial"/>
              </a:rPr>
              <a:t>rs  </a:t>
            </a:r>
            <a:r>
              <a:rPr dirty="0" sz="600" spc="-10">
                <a:latin typeface="Arial"/>
                <a:cs typeface="Arial"/>
              </a:rPr>
              <a:t>Write</a:t>
            </a:r>
            <a:endParaRPr sz="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96499" y="8016087"/>
            <a:ext cx="262890" cy="342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register</a:t>
            </a:r>
            <a:endParaRPr sz="600">
              <a:latin typeface="Arial"/>
              <a:cs typeface="Arial"/>
            </a:endParaRPr>
          </a:p>
          <a:p>
            <a:pPr marR="80645">
              <a:lnSpc>
                <a:spcPts val="580"/>
              </a:lnSpc>
              <a:spcBef>
                <a:spcPts val="600"/>
              </a:spcBef>
            </a:pPr>
            <a:r>
              <a:rPr dirty="0" sz="600" spc="-20">
                <a:latin typeface="Arial"/>
                <a:cs typeface="Arial"/>
              </a:rPr>
              <a:t>W</a:t>
            </a:r>
            <a:r>
              <a:rPr dirty="0" sz="600" spc="-15">
                <a:latin typeface="Arial"/>
                <a:cs typeface="Arial"/>
              </a:rPr>
              <a:t>r</a:t>
            </a:r>
            <a:r>
              <a:rPr dirty="0" sz="600" spc="-20">
                <a:latin typeface="Arial"/>
                <a:cs typeface="Arial"/>
              </a:rPr>
              <a:t>i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>
                <a:latin typeface="Arial"/>
                <a:cs typeface="Arial"/>
              </a:rPr>
              <a:t>e  </a:t>
            </a:r>
            <a:r>
              <a:rPr dirty="0" sz="600" spc="-15">
                <a:latin typeface="Arial"/>
                <a:cs typeface="Arial"/>
              </a:rPr>
              <a:t>data</a:t>
            </a:r>
            <a:endParaRPr sz="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495795" y="7686900"/>
            <a:ext cx="19621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R</a:t>
            </a: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a</a:t>
            </a:r>
            <a:r>
              <a:rPr dirty="0" sz="600" spc="5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95795" y="7970370"/>
            <a:ext cx="19621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R</a:t>
            </a: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a</a:t>
            </a:r>
            <a:r>
              <a:rPr dirty="0" sz="600" spc="5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453125" y="8045049"/>
            <a:ext cx="22225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data</a:t>
            </a:r>
            <a:r>
              <a:rPr dirty="0" sz="600" spc="-65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096499" y="7487260"/>
            <a:ext cx="327025" cy="19621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R="5080">
              <a:lnSpc>
                <a:spcPts val="610"/>
              </a:lnSpc>
              <a:spcBef>
                <a:spcPts val="220"/>
              </a:spcBef>
            </a:pPr>
            <a:r>
              <a:rPr dirty="0" sz="600" spc="-15">
                <a:latin typeface="Arial"/>
                <a:cs typeface="Arial"/>
              </a:rPr>
              <a:t>Read  </a:t>
            </a:r>
            <a:r>
              <a:rPr dirty="0" sz="600" spc="-10">
                <a:latin typeface="Arial"/>
                <a:cs typeface="Arial"/>
              </a:rPr>
              <a:t>register</a:t>
            </a:r>
            <a:r>
              <a:rPr dirty="0" sz="600" spc="-60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071099" y="7715858"/>
            <a:ext cx="629285" cy="19177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5400">
              <a:lnSpc>
                <a:spcPts val="650"/>
              </a:lnSpc>
              <a:spcBef>
                <a:spcPts val="110"/>
              </a:spcBef>
            </a:pPr>
            <a:r>
              <a:rPr dirty="0" sz="600" spc="-15">
                <a:latin typeface="Arial"/>
                <a:cs typeface="Arial"/>
              </a:rPr>
              <a:t>Read</a:t>
            </a:r>
            <a:endParaRPr sz="600">
              <a:latin typeface="Arial"/>
              <a:cs typeface="Arial"/>
            </a:endParaRPr>
          </a:p>
          <a:p>
            <a:pPr marL="25400">
              <a:lnSpc>
                <a:spcPts val="650"/>
              </a:lnSpc>
            </a:pPr>
            <a:r>
              <a:rPr dirty="0" sz="600" spc="-10">
                <a:latin typeface="Arial"/>
                <a:cs typeface="Arial"/>
              </a:rPr>
              <a:t>register </a:t>
            </a:r>
            <a:r>
              <a:rPr dirty="0" sz="600" spc="5">
                <a:latin typeface="Arial"/>
                <a:cs typeface="Arial"/>
              </a:rPr>
              <a:t>2 </a:t>
            </a:r>
            <a:r>
              <a:rPr dirty="0" baseline="18518" sz="900" spc="-15">
                <a:latin typeface="Arial"/>
                <a:cs typeface="Arial"/>
              </a:rPr>
              <a:t>data</a:t>
            </a:r>
            <a:r>
              <a:rPr dirty="0" baseline="18518" sz="900" spc="-75">
                <a:latin typeface="Arial"/>
                <a:cs typeface="Arial"/>
              </a:rPr>
              <a:t> </a:t>
            </a:r>
            <a:r>
              <a:rPr dirty="0" baseline="18518" sz="900" spc="7">
                <a:latin typeface="Arial"/>
                <a:cs typeface="Arial"/>
              </a:rPr>
              <a:t>1</a:t>
            </a:r>
            <a:endParaRPr baseline="18518" sz="9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241535" y="7812773"/>
            <a:ext cx="774065" cy="0"/>
          </a:xfrm>
          <a:custGeom>
            <a:avLst/>
            <a:gdLst/>
            <a:ahLst/>
            <a:cxnLst/>
            <a:rect l="l" t="t" r="r" b="b"/>
            <a:pathLst>
              <a:path w="774064" h="0">
                <a:moveTo>
                  <a:pt x="0" y="0"/>
                </a:moveTo>
                <a:lnTo>
                  <a:pt x="77393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241535" y="7587221"/>
            <a:ext cx="774065" cy="0"/>
          </a:xfrm>
          <a:custGeom>
            <a:avLst/>
            <a:gdLst/>
            <a:ahLst/>
            <a:cxnLst/>
            <a:rect l="l" t="t" r="r" b="b"/>
            <a:pathLst>
              <a:path w="774064" h="0">
                <a:moveTo>
                  <a:pt x="0" y="0"/>
                </a:moveTo>
                <a:lnTo>
                  <a:pt x="77393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695687" y="7857731"/>
            <a:ext cx="142240" cy="480059"/>
          </a:xfrm>
          <a:custGeom>
            <a:avLst/>
            <a:gdLst/>
            <a:ahLst/>
            <a:cxnLst/>
            <a:rect l="l" t="t" r="r" b="b"/>
            <a:pathLst>
              <a:path w="142239" h="480059">
                <a:moveTo>
                  <a:pt x="0" y="68579"/>
                </a:moveTo>
                <a:lnTo>
                  <a:pt x="3047" y="57911"/>
                </a:lnTo>
                <a:lnTo>
                  <a:pt x="3047" y="47243"/>
                </a:lnTo>
                <a:lnTo>
                  <a:pt x="9143" y="38099"/>
                </a:lnTo>
                <a:lnTo>
                  <a:pt x="12191" y="27431"/>
                </a:lnTo>
                <a:lnTo>
                  <a:pt x="19812" y="21335"/>
                </a:lnTo>
                <a:lnTo>
                  <a:pt x="30479" y="13715"/>
                </a:lnTo>
                <a:lnTo>
                  <a:pt x="36575" y="6095"/>
                </a:lnTo>
                <a:lnTo>
                  <a:pt x="47243" y="3047"/>
                </a:lnTo>
                <a:lnTo>
                  <a:pt x="60959" y="0"/>
                </a:lnTo>
                <a:lnTo>
                  <a:pt x="80771" y="0"/>
                </a:lnTo>
                <a:lnTo>
                  <a:pt x="121919" y="21335"/>
                </a:lnTo>
                <a:lnTo>
                  <a:pt x="131063" y="38099"/>
                </a:lnTo>
                <a:lnTo>
                  <a:pt x="138683" y="47243"/>
                </a:lnTo>
                <a:lnTo>
                  <a:pt x="138683" y="57911"/>
                </a:lnTo>
                <a:lnTo>
                  <a:pt x="141731" y="68579"/>
                </a:lnTo>
                <a:lnTo>
                  <a:pt x="141731" y="408431"/>
                </a:lnTo>
                <a:lnTo>
                  <a:pt x="138683" y="417575"/>
                </a:lnTo>
                <a:lnTo>
                  <a:pt x="138683" y="431291"/>
                </a:lnTo>
                <a:lnTo>
                  <a:pt x="131063" y="441959"/>
                </a:lnTo>
                <a:lnTo>
                  <a:pt x="128015" y="448055"/>
                </a:lnTo>
                <a:lnTo>
                  <a:pt x="121919" y="458723"/>
                </a:lnTo>
                <a:lnTo>
                  <a:pt x="111251" y="464819"/>
                </a:lnTo>
                <a:lnTo>
                  <a:pt x="100583" y="467867"/>
                </a:lnTo>
                <a:lnTo>
                  <a:pt x="94487" y="475487"/>
                </a:lnTo>
                <a:lnTo>
                  <a:pt x="80771" y="475487"/>
                </a:lnTo>
                <a:lnTo>
                  <a:pt x="71627" y="480059"/>
                </a:lnTo>
                <a:lnTo>
                  <a:pt x="60959" y="475487"/>
                </a:lnTo>
                <a:lnTo>
                  <a:pt x="47243" y="475487"/>
                </a:lnTo>
                <a:lnTo>
                  <a:pt x="36575" y="467867"/>
                </a:lnTo>
                <a:lnTo>
                  <a:pt x="30479" y="464819"/>
                </a:lnTo>
                <a:lnTo>
                  <a:pt x="19812" y="458723"/>
                </a:lnTo>
                <a:lnTo>
                  <a:pt x="12191" y="448055"/>
                </a:lnTo>
                <a:lnTo>
                  <a:pt x="9143" y="441959"/>
                </a:lnTo>
                <a:lnTo>
                  <a:pt x="3047" y="431291"/>
                </a:lnTo>
                <a:lnTo>
                  <a:pt x="3047" y="417575"/>
                </a:lnTo>
                <a:lnTo>
                  <a:pt x="0" y="408431"/>
                </a:lnTo>
                <a:lnTo>
                  <a:pt x="0" y="68579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3721087" y="7958175"/>
            <a:ext cx="9017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708896" y="7862169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708896" y="8202024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052559" y="8249399"/>
            <a:ext cx="38100" cy="36830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6763" y="33528"/>
                </a:moveTo>
                <a:lnTo>
                  <a:pt x="13715" y="33528"/>
                </a:lnTo>
                <a:lnTo>
                  <a:pt x="16763" y="36576"/>
                </a:lnTo>
                <a:lnTo>
                  <a:pt x="19812" y="36576"/>
                </a:lnTo>
                <a:lnTo>
                  <a:pt x="16763" y="33528"/>
                </a:lnTo>
                <a:close/>
              </a:path>
              <a:path w="38100" h="36829">
                <a:moveTo>
                  <a:pt x="22859" y="33528"/>
                </a:moveTo>
                <a:lnTo>
                  <a:pt x="16763" y="33528"/>
                </a:lnTo>
                <a:lnTo>
                  <a:pt x="22859" y="36576"/>
                </a:lnTo>
                <a:lnTo>
                  <a:pt x="22859" y="33528"/>
                </a:lnTo>
                <a:close/>
              </a:path>
              <a:path w="38100" h="36829">
                <a:moveTo>
                  <a:pt x="27431" y="0"/>
                </a:moveTo>
                <a:lnTo>
                  <a:pt x="10668" y="0"/>
                </a:lnTo>
                <a:lnTo>
                  <a:pt x="7619" y="3048"/>
                </a:lnTo>
                <a:lnTo>
                  <a:pt x="3047" y="6096"/>
                </a:lnTo>
                <a:lnTo>
                  <a:pt x="3047" y="10668"/>
                </a:lnTo>
                <a:lnTo>
                  <a:pt x="0" y="10668"/>
                </a:lnTo>
                <a:lnTo>
                  <a:pt x="0" y="22860"/>
                </a:lnTo>
                <a:lnTo>
                  <a:pt x="7619" y="30480"/>
                </a:lnTo>
                <a:lnTo>
                  <a:pt x="7619" y="33528"/>
                </a:lnTo>
                <a:lnTo>
                  <a:pt x="32003" y="33528"/>
                </a:lnTo>
                <a:lnTo>
                  <a:pt x="35051" y="30480"/>
                </a:lnTo>
                <a:lnTo>
                  <a:pt x="35051" y="25908"/>
                </a:lnTo>
                <a:lnTo>
                  <a:pt x="38100" y="25908"/>
                </a:lnTo>
                <a:lnTo>
                  <a:pt x="38100" y="10668"/>
                </a:lnTo>
                <a:lnTo>
                  <a:pt x="35051" y="6096"/>
                </a:lnTo>
                <a:lnTo>
                  <a:pt x="35051" y="3048"/>
                </a:lnTo>
                <a:lnTo>
                  <a:pt x="32003" y="3048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749027" y="8349983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10" h="478790">
                <a:moveTo>
                  <a:pt x="85343" y="0"/>
                </a:moveTo>
                <a:lnTo>
                  <a:pt x="60960" y="0"/>
                </a:lnTo>
                <a:lnTo>
                  <a:pt x="51815" y="3047"/>
                </a:lnTo>
                <a:lnTo>
                  <a:pt x="13715" y="30479"/>
                </a:lnTo>
                <a:lnTo>
                  <a:pt x="10667" y="38099"/>
                </a:lnTo>
                <a:lnTo>
                  <a:pt x="3048" y="47243"/>
                </a:lnTo>
                <a:lnTo>
                  <a:pt x="3048" y="57911"/>
                </a:lnTo>
                <a:lnTo>
                  <a:pt x="0" y="67055"/>
                </a:lnTo>
                <a:lnTo>
                  <a:pt x="0" y="411479"/>
                </a:lnTo>
                <a:lnTo>
                  <a:pt x="3048" y="422147"/>
                </a:lnTo>
                <a:lnTo>
                  <a:pt x="3048" y="431291"/>
                </a:lnTo>
                <a:lnTo>
                  <a:pt x="10667" y="441959"/>
                </a:lnTo>
                <a:lnTo>
                  <a:pt x="13715" y="452627"/>
                </a:lnTo>
                <a:lnTo>
                  <a:pt x="21336" y="458723"/>
                </a:lnTo>
                <a:lnTo>
                  <a:pt x="30479" y="466343"/>
                </a:lnTo>
                <a:lnTo>
                  <a:pt x="41148" y="472439"/>
                </a:lnTo>
                <a:lnTo>
                  <a:pt x="51815" y="475487"/>
                </a:lnTo>
                <a:lnTo>
                  <a:pt x="60960" y="478535"/>
                </a:lnTo>
                <a:lnTo>
                  <a:pt x="85343" y="478535"/>
                </a:lnTo>
                <a:lnTo>
                  <a:pt x="96012" y="475487"/>
                </a:lnTo>
                <a:lnTo>
                  <a:pt x="128015" y="452627"/>
                </a:lnTo>
                <a:lnTo>
                  <a:pt x="140207" y="431291"/>
                </a:lnTo>
                <a:lnTo>
                  <a:pt x="143255" y="422147"/>
                </a:lnTo>
                <a:lnTo>
                  <a:pt x="143255" y="57911"/>
                </a:lnTo>
                <a:lnTo>
                  <a:pt x="140207" y="47243"/>
                </a:lnTo>
                <a:lnTo>
                  <a:pt x="137160" y="38099"/>
                </a:lnTo>
                <a:lnTo>
                  <a:pt x="128015" y="30479"/>
                </a:lnTo>
                <a:lnTo>
                  <a:pt x="121919" y="19811"/>
                </a:lnTo>
                <a:lnTo>
                  <a:pt x="112775" y="13715"/>
                </a:lnTo>
                <a:lnTo>
                  <a:pt x="105155" y="7619"/>
                </a:lnTo>
                <a:lnTo>
                  <a:pt x="96012" y="3047"/>
                </a:lnTo>
                <a:lnTo>
                  <a:pt x="853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749027" y="8349983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10" h="478790">
                <a:moveTo>
                  <a:pt x="0" y="67055"/>
                </a:moveTo>
                <a:lnTo>
                  <a:pt x="3048" y="57911"/>
                </a:lnTo>
                <a:lnTo>
                  <a:pt x="3048" y="47243"/>
                </a:lnTo>
                <a:lnTo>
                  <a:pt x="10667" y="38099"/>
                </a:lnTo>
                <a:lnTo>
                  <a:pt x="41148" y="7619"/>
                </a:lnTo>
                <a:lnTo>
                  <a:pt x="60960" y="0"/>
                </a:lnTo>
                <a:lnTo>
                  <a:pt x="85343" y="0"/>
                </a:lnTo>
                <a:lnTo>
                  <a:pt x="96012" y="3047"/>
                </a:lnTo>
                <a:lnTo>
                  <a:pt x="105155" y="7619"/>
                </a:lnTo>
                <a:lnTo>
                  <a:pt x="112775" y="13715"/>
                </a:lnTo>
                <a:lnTo>
                  <a:pt x="121919" y="19811"/>
                </a:lnTo>
                <a:lnTo>
                  <a:pt x="128015" y="30479"/>
                </a:lnTo>
                <a:lnTo>
                  <a:pt x="137160" y="38099"/>
                </a:lnTo>
                <a:lnTo>
                  <a:pt x="140207" y="47243"/>
                </a:lnTo>
                <a:lnTo>
                  <a:pt x="143255" y="57911"/>
                </a:lnTo>
                <a:lnTo>
                  <a:pt x="143255" y="422147"/>
                </a:lnTo>
                <a:lnTo>
                  <a:pt x="140207" y="431291"/>
                </a:lnTo>
                <a:lnTo>
                  <a:pt x="137160" y="441959"/>
                </a:lnTo>
                <a:lnTo>
                  <a:pt x="105155" y="472439"/>
                </a:lnTo>
                <a:lnTo>
                  <a:pt x="85343" y="478535"/>
                </a:lnTo>
                <a:lnTo>
                  <a:pt x="60960" y="478535"/>
                </a:lnTo>
                <a:lnTo>
                  <a:pt x="51815" y="475487"/>
                </a:lnTo>
                <a:lnTo>
                  <a:pt x="41148" y="472439"/>
                </a:lnTo>
                <a:lnTo>
                  <a:pt x="30479" y="466343"/>
                </a:lnTo>
                <a:lnTo>
                  <a:pt x="21336" y="458723"/>
                </a:lnTo>
                <a:lnTo>
                  <a:pt x="13715" y="452627"/>
                </a:lnTo>
                <a:lnTo>
                  <a:pt x="10667" y="441959"/>
                </a:lnTo>
                <a:lnTo>
                  <a:pt x="3048" y="431291"/>
                </a:lnTo>
                <a:lnTo>
                  <a:pt x="3048" y="422147"/>
                </a:lnTo>
                <a:lnTo>
                  <a:pt x="0" y="411479"/>
                </a:lnTo>
                <a:lnTo>
                  <a:pt x="0" y="71627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3763759" y="8360517"/>
            <a:ext cx="100965" cy="2863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22860">
              <a:lnSpc>
                <a:spcPts val="650"/>
              </a:lnSpc>
              <a:spcBef>
                <a:spcPts val="20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marL="36830">
              <a:lnSpc>
                <a:spcPts val="650"/>
              </a:lnSpc>
            </a:pPr>
            <a:r>
              <a:rPr dirty="0" sz="600" spc="5">
                <a:latin typeface="Arial"/>
                <a:cs typeface="Arial"/>
              </a:rPr>
              <a:t>u</a:t>
            </a:r>
            <a:endParaRPr sz="6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763759" y="8604357"/>
            <a:ext cx="88900" cy="2114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4130">
              <a:lnSpc>
                <a:spcPct val="101699"/>
              </a:lnSpc>
              <a:spcBef>
                <a:spcPts val="95"/>
              </a:spcBef>
            </a:pPr>
            <a:r>
              <a:rPr dirty="0" sz="600">
                <a:latin typeface="Arial"/>
                <a:cs typeface="Arial"/>
              </a:rPr>
              <a:t>x  </a:t>
            </a: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613391" y="8421611"/>
            <a:ext cx="97790" cy="1056640"/>
          </a:xfrm>
          <a:custGeom>
            <a:avLst/>
            <a:gdLst/>
            <a:ahLst/>
            <a:cxnLst/>
            <a:rect l="l" t="t" r="r" b="b"/>
            <a:pathLst>
              <a:path w="97789" h="1056640">
                <a:moveTo>
                  <a:pt x="97536" y="0"/>
                </a:moveTo>
                <a:lnTo>
                  <a:pt x="0" y="3047"/>
                </a:lnTo>
                <a:lnTo>
                  <a:pt x="0" y="1056131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397995" y="7997938"/>
            <a:ext cx="198120" cy="535305"/>
          </a:xfrm>
          <a:custGeom>
            <a:avLst/>
            <a:gdLst/>
            <a:ahLst/>
            <a:cxnLst/>
            <a:rect l="l" t="t" r="r" b="b"/>
            <a:pathLst>
              <a:path w="198120" h="535304">
                <a:moveTo>
                  <a:pt x="198120" y="94487"/>
                </a:moveTo>
                <a:lnTo>
                  <a:pt x="198120" y="82295"/>
                </a:lnTo>
                <a:lnTo>
                  <a:pt x="192024" y="67055"/>
                </a:lnTo>
                <a:lnTo>
                  <a:pt x="188975" y="50291"/>
                </a:lnTo>
                <a:lnTo>
                  <a:pt x="178308" y="41147"/>
                </a:lnTo>
                <a:lnTo>
                  <a:pt x="167639" y="25907"/>
                </a:lnTo>
                <a:lnTo>
                  <a:pt x="156972" y="16763"/>
                </a:lnTo>
                <a:lnTo>
                  <a:pt x="129539" y="3047"/>
                </a:lnTo>
                <a:lnTo>
                  <a:pt x="115824" y="0"/>
                </a:lnTo>
                <a:lnTo>
                  <a:pt x="82296" y="0"/>
                </a:lnTo>
                <a:lnTo>
                  <a:pt x="41148" y="16763"/>
                </a:lnTo>
                <a:lnTo>
                  <a:pt x="18287" y="41147"/>
                </a:lnTo>
                <a:lnTo>
                  <a:pt x="12192" y="50291"/>
                </a:lnTo>
                <a:lnTo>
                  <a:pt x="4572" y="67055"/>
                </a:lnTo>
                <a:lnTo>
                  <a:pt x="0" y="82295"/>
                </a:lnTo>
                <a:lnTo>
                  <a:pt x="0" y="454151"/>
                </a:lnTo>
                <a:lnTo>
                  <a:pt x="4572" y="467867"/>
                </a:lnTo>
                <a:lnTo>
                  <a:pt x="12192" y="481583"/>
                </a:lnTo>
                <a:lnTo>
                  <a:pt x="18287" y="495299"/>
                </a:lnTo>
                <a:lnTo>
                  <a:pt x="27432" y="504443"/>
                </a:lnTo>
                <a:lnTo>
                  <a:pt x="41148" y="515111"/>
                </a:lnTo>
                <a:lnTo>
                  <a:pt x="51816" y="525779"/>
                </a:lnTo>
                <a:lnTo>
                  <a:pt x="68580" y="528827"/>
                </a:lnTo>
                <a:lnTo>
                  <a:pt x="82296" y="534923"/>
                </a:lnTo>
                <a:lnTo>
                  <a:pt x="115824" y="534923"/>
                </a:lnTo>
                <a:lnTo>
                  <a:pt x="129539" y="528827"/>
                </a:lnTo>
                <a:lnTo>
                  <a:pt x="144780" y="525779"/>
                </a:lnTo>
                <a:lnTo>
                  <a:pt x="156972" y="515111"/>
                </a:lnTo>
                <a:lnTo>
                  <a:pt x="167639" y="504443"/>
                </a:lnTo>
                <a:lnTo>
                  <a:pt x="178308" y="495299"/>
                </a:lnTo>
                <a:lnTo>
                  <a:pt x="188975" y="481583"/>
                </a:lnTo>
                <a:lnTo>
                  <a:pt x="192024" y="467867"/>
                </a:lnTo>
                <a:lnTo>
                  <a:pt x="198120" y="454151"/>
                </a:lnTo>
                <a:lnTo>
                  <a:pt x="198120" y="82295"/>
                </a:lnTo>
                <a:lnTo>
                  <a:pt x="192024" y="67055"/>
                </a:lnTo>
                <a:lnTo>
                  <a:pt x="188975" y="50291"/>
                </a:lnTo>
                <a:lnTo>
                  <a:pt x="178308" y="41147"/>
                </a:lnTo>
                <a:lnTo>
                  <a:pt x="167639" y="25907"/>
                </a:lnTo>
                <a:lnTo>
                  <a:pt x="156972" y="16763"/>
                </a:lnTo>
                <a:lnTo>
                  <a:pt x="129539" y="3047"/>
                </a:lnTo>
                <a:lnTo>
                  <a:pt x="115824" y="0"/>
                </a:lnTo>
                <a:lnTo>
                  <a:pt x="82296" y="0"/>
                </a:lnTo>
                <a:lnTo>
                  <a:pt x="41148" y="16763"/>
                </a:lnTo>
                <a:lnTo>
                  <a:pt x="18287" y="41147"/>
                </a:lnTo>
                <a:lnTo>
                  <a:pt x="12192" y="50291"/>
                </a:lnTo>
                <a:lnTo>
                  <a:pt x="4572" y="67055"/>
                </a:lnTo>
                <a:lnTo>
                  <a:pt x="0" y="82295"/>
                </a:lnTo>
                <a:lnTo>
                  <a:pt x="0" y="454151"/>
                </a:lnTo>
                <a:lnTo>
                  <a:pt x="4572" y="467867"/>
                </a:lnTo>
                <a:lnTo>
                  <a:pt x="12192" y="481583"/>
                </a:lnTo>
                <a:lnTo>
                  <a:pt x="18287" y="495299"/>
                </a:lnTo>
                <a:lnTo>
                  <a:pt x="27432" y="504443"/>
                </a:lnTo>
                <a:lnTo>
                  <a:pt x="41148" y="515111"/>
                </a:lnTo>
                <a:lnTo>
                  <a:pt x="51816" y="525779"/>
                </a:lnTo>
                <a:lnTo>
                  <a:pt x="68580" y="528827"/>
                </a:lnTo>
                <a:lnTo>
                  <a:pt x="82296" y="534923"/>
                </a:lnTo>
                <a:lnTo>
                  <a:pt x="115824" y="534923"/>
                </a:lnTo>
                <a:lnTo>
                  <a:pt x="129539" y="528827"/>
                </a:lnTo>
                <a:lnTo>
                  <a:pt x="144780" y="525779"/>
                </a:lnTo>
                <a:lnTo>
                  <a:pt x="156972" y="515111"/>
                </a:lnTo>
                <a:lnTo>
                  <a:pt x="167639" y="504443"/>
                </a:lnTo>
                <a:lnTo>
                  <a:pt x="178308" y="495299"/>
                </a:lnTo>
                <a:lnTo>
                  <a:pt x="188975" y="481583"/>
                </a:lnTo>
                <a:lnTo>
                  <a:pt x="192024" y="467867"/>
                </a:lnTo>
                <a:lnTo>
                  <a:pt x="198120" y="454151"/>
                </a:lnTo>
                <a:lnTo>
                  <a:pt x="198120" y="97535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285219" y="8208250"/>
            <a:ext cx="62865" cy="1905"/>
          </a:xfrm>
          <a:custGeom>
            <a:avLst/>
            <a:gdLst/>
            <a:ahLst/>
            <a:cxnLst/>
            <a:rect l="l" t="t" r="r" b="b"/>
            <a:pathLst>
              <a:path w="62864" h="1904">
                <a:moveTo>
                  <a:pt x="-11937" y="762"/>
                </a:moveTo>
                <a:lnTo>
                  <a:pt x="74422" y="76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057383" y="8094713"/>
            <a:ext cx="321945" cy="0"/>
          </a:xfrm>
          <a:custGeom>
            <a:avLst/>
            <a:gdLst/>
            <a:ahLst/>
            <a:cxnLst/>
            <a:rect l="l" t="t" r="r" b="b"/>
            <a:pathLst>
              <a:path w="321945" h="0">
                <a:moveTo>
                  <a:pt x="0" y="0"/>
                </a:moveTo>
                <a:lnTo>
                  <a:pt x="321815" y="0"/>
                </a:lnTo>
              </a:path>
            </a:pathLst>
          </a:custGeom>
          <a:ln w="492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5196319" y="8145627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4</a:t>
            </a:r>
            <a:endParaRPr sz="6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4149839" y="8642591"/>
            <a:ext cx="281940" cy="601980"/>
          </a:xfrm>
          <a:custGeom>
            <a:avLst/>
            <a:gdLst/>
            <a:ahLst/>
            <a:cxnLst/>
            <a:rect l="l" t="t" r="r" b="b"/>
            <a:pathLst>
              <a:path w="281939" h="601979">
                <a:moveTo>
                  <a:pt x="138683" y="601979"/>
                </a:moveTo>
                <a:lnTo>
                  <a:pt x="185927" y="585216"/>
                </a:lnTo>
                <a:lnTo>
                  <a:pt x="224027" y="544067"/>
                </a:lnTo>
                <a:lnTo>
                  <a:pt x="254507" y="478535"/>
                </a:lnTo>
                <a:lnTo>
                  <a:pt x="268224" y="437388"/>
                </a:lnTo>
                <a:lnTo>
                  <a:pt x="274319" y="393191"/>
                </a:lnTo>
                <a:lnTo>
                  <a:pt x="281939" y="350519"/>
                </a:lnTo>
                <a:lnTo>
                  <a:pt x="281939" y="251459"/>
                </a:lnTo>
                <a:lnTo>
                  <a:pt x="274319" y="207263"/>
                </a:lnTo>
                <a:lnTo>
                  <a:pt x="268224" y="163067"/>
                </a:lnTo>
                <a:lnTo>
                  <a:pt x="254507" y="121919"/>
                </a:lnTo>
                <a:lnTo>
                  <a:pt x="224027" y="57911"/>
                </a:lnTo>
                <a:lnTo>
                  <a:pt x="185927" y="16763"/>
                </a:lnTo>
                <a:lnTo>
                  <a:pt x="141731" y="0"/>
                </a:lnTo>
                <a:lnTo>
                  <a:pt x="118872" y="3047"/>
                </a:lnTo>
                <a:lnTo>
                  <a:pt x="77724" y="35051"/>
                </a:lnTo>
                <a:lnTo>
                  <a:pt x="41148" y="88391"/>
                </a:lnTo>
                <a:lnTo>
                  <a:pt x="16763" y="163067"/>
                </a:lnTo>
                <a:lnTo>
                  <a:pt x="6095" y="207263"/>
                </a:lnTo>
                <a:lnTo>
                  <a:pt x="3048" y="251459"/>
                </a:lnTo>
                <a:lnTo>
                  <a:pt x="0" y="298703"/>
                </a:lnTo>
                <a:lnTo>
                  <a:pt x="3048" y="350519"/>
                </a:lnTo>
                <a:lnTo>
                  <a:pt x="6095" y="393191"/>
                </a:lnTo>
                <a:lnTo>
                  <a:pt x="16763" y="437388"/>
                </a:lnTo>
                <a:lnTo>
                  <a:pt x="25907" y="478535"/>
                </a:lnTo>
                <a:lnTo>
                  <a:pt x="41148" y="513588"/>
                </a:lnTo>
                <a:lnTo>
                  <a:pt x="77724" y="566928"/>
                </a:lnTo>
                <a:lnTo>
                  <a:pt x="118872" y="597407"/>
                </a:lnTo>
                <a:lnTo>
                  <a:pt x="141731" y="601979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489691" y="8895575"/>
            <a:ext cx="53340" cy="93345"/>
          </a:xfrm>
          <a:custGeom>
            <a:avLst/>
            <a:gdLst/>
            <a:ahLst/>
            <a:cxnLst/>
            <a:rect l="l" t="t" r="r" b="b"/>
            <a:pathLst>
              <a:path w="53339" h="93345">
                <a:moveTo>
                  <a:pt x="53339" y="92964"/>
                </a:moveTo>
                <a:lnTo>
                  <a:pt x="0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2893556" y="8362035"/>
            <a:ext cx="381000" cy="1930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9525">
              <a:lnSpc>
                <a:spcPts val="655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10">
                <a:latin typeface="Arial"/>
                <a:cs typeface="Arial"/>
              </a:rPr>
              <a:t>n</a:t>
            </a: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 spc="-30">
                <a:latin typeface="Arial"/>
                <a:cs typeface="Arial"/>
              </a:rPr>
              <a:t>t</a:t>
            </a:r>
            <a:r>
              <a:rPr dirty="0" sz="600" spc="-15">
                <a:latin typeface="Arial"/>
                <a:cs typeface="Arial"/>
              </a:rPr>
              <a:t>r</a:t>
            </a:r>
            <a:r>
              <a:rPr dirty="0" sz="600" spc="10">
                <a:latin typeface="Arial"/>
                <a:cs typeface="Arial"/>
              </a:rPr>
              <a:t>u</a:t>
            </a:r>
            <a:r>
              <a:rPr dirty="0" sz="600" spc="-5">
                <a:latin typeface="Arial"/>
                <a:cs typeface="Arial"/>
              </a:rPr>
              <a:t>c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 spc="-5">
                <a:latin typeface="Arial"/>
                <a:cs typeface="Arial"/>
              </a:rPr>
              <a:t>ion</a:t>
            </a:r>
            <a:endParaRPr sz="600">
              <a:latin typeface="Arial"/>
              <a:cs typeface="Arial"/>
            </a:endParaRPr>
          </a:p>
          <a:p>
            <a:pPr algn="r" marR="5080">
              <a:lnSpc>
                <a:spcPts val="655"/>
              </a:lnSpc>
            </a:pPr>
            <a:r>
              <a:rPr dirty="0" sz="600" spc="-15">
                <a:latin typeface="Arial"/>
                <a:cs typeface="Arial"/>
              </a:rPr>
              <a:t>[</a:t>
            </a:r>
            <a:r>
              <a:rPr dirty="0" sz="600" spc="10">
                <a:latin typeface="Arial"/>
                <a:cs typeface="Arial"/>
              </a:rPr>
              <a:t>1</a:t>
            </a:r>
            <a:r>
              <a:rPr dirty="0" sz="600">
                <a:latin typeface="Arial"/>
                <a:cs typeface="Arial"/>
              </a:rPr>
              <a:t>5</a:t>
            </a:r>
            <a:r>
              <a:rPr dirty="0" sz="600" spc="5">
                <a:latin typeface="Arial"/>
                <a:cs typeface="Arial"/>
              </a:rPr>
              <a:t>–</a:t>
            </a:r>
            <a:r>
              <a:rPr dirty="0" sz="600" spc="-6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0</a:t>
            </a:r>
            <a:r>
              <a:rPr dirty="0" sz="600">
                <a:latin typeface="Arial"/>
                <a:cs typeface="Arial"/>
              </a:rPr>
              <a:t>]</a:t>
            </a:r>
            <a:endParaRPr sz="6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160000" y="8837525"/>
            <a:ext cx="253365" cy="2114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45720">
              <a:lnSpc>
                <a:spcPct val="101699"/>
              </a:lnSpc>
              <a:spcBef>
                <a:spcPts val="95"/>
              </a:spcBef>
            </a:pPr>
            <a:r>
              <a:rPr dirty="0" sz="600" spc="-10">
                <a:latin typeface="Arial"/>
                <a:cs typeface="Arial"/>
              </a:rPr>
              <a:t>Sign  </a:t>
            </a:r>
            <a:r>
              <a:rPr dirty="0" sz="600" spc="25">
                <a:latin typeface="Arial"/>
                <a:cs typeface="Arial"/>
              </a:rPr>
              <a:t>e</a:t>
            </a:r>
            <a:r>
              <a:rPr dirty="0" sz="600" spc="-20">
                <a:latin typeface="Arial"/>
                <a:cs typeface="Arial"/>
              </a:rPr>
              <a:t>x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-25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n</a:t>
            </a:r>
            <a:r>
              <a:rPr dirty="0" sz="600" spc="5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455662" y="8776569"/>
            <a:ext cx="11430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10">
                <a:latin typeface="Arial"/>
                <a:cs typeface="Arial"/>
              </a:rPr>
              <a:t>32</a:t>
            </a:r>
            <a:endParaRPr sz="60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4581131" y="8319503"/>
            <a:ext cx="767080" cy="615950"/>
          </a:xfrm>
          <a:custGeom>
            <a:avLst/>
            <a:gdLst/>
            <a:ahLst/>
            <a:cxnLst/>
            <a:rect l="l" t="t" r="r" b="b"/>
            <a:pathLst>
              <a:path w="767079" h="615950">
                <a:moveTo>
                  <a:pt x="0" y="615696"/>
                </a:moveTo>
                <a:lnTo>
                  <a:pt x="3048" y="245364"/>
                </a:lnTo>
                <a:lnTo>
                  <a:pt x="336803" y="245364"/>
                </a:lnTo>
                <a:lnTo>
                  <a:pt x="336803" y="0"/>
                </a:lnTo>
                <a:lnTo>
                  <a:pt x="766572" y="0"/>
                </a:lnTo>
              </a:path>
            </a:pathLst>
          </a:custGeom>
          <a:ln w="23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917935" y="8429231"/>
            <a:ext cx="440690" cy="509270"/>
          </a:xfrm>
          <a:custGeom>
            <a:avLst/>
            <a:gdLst/>
            <a:ahLst/>
            <a:cxnLst/>
            <a:rect l="l" t="t" r="r" b="b"/>
            <a:pathLst>
              <a:path w="440689" h="509270">
                <a:moveTo>
                  <a:pt x="440436" y="0"/>
                </a:moveTo>
                <a:lnTo>
                  <a:pt x="382524" y="3047"/>
                </a:lnTo>
                <a:lnTo>
                  <a:pt x="382524" y="509015"/>
                </a:lnTo>
                <a:lnTo>
                  <a:pt x="0" y="509015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436351" y="8936723"/>
            <a:ext cx="186055" cy="1905"/>
          </a:xfrm>
          <a:custGeom>
            <a:avLst/>
            <a:gdLst/>
            <a:ahLst/>
            <a:cxnLst/>
            <a:rect l="l" t="t" r="r" b="b"/>
            <a:pathLst>
              <a:path w="186054" h="1904">
                <a:moveTo>
                  <a:pt x="-11937" y="762"/>
                </a:moveTo>
                <a:lnTo>
                  <a:pt x="197865" y="76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487411" y="8086331"/>
            <a:ext cx="3680460" cy="1233170"/>
          </a:xfrm>
          <a:custGeom>
            <a:avLst/>
            <a:gdLst/>
            <a:ahLst/>
            <a:cxnLst/>
            <a:rect l="l" t="t" r="r" b="b"/>
            <a:pathLst>
              <a:path w="3680460" h="1233170">
                <a:moveTo>
                  <a:pt x="3680459" y="0"/>
                </a:moveTo>
                <a:lnTo>
                  <a:pt x="3680459" y="1232915"/>
                </a:lnTo>
                <a:lnTo>
                  <a:pt x="0" y="1232915"/>
                </a:lnTo>
                <a:lnTo>
                  <a:pt x="0" y="117347"/>
                </a:lnTo>
                <a:lnTo>
                  <a:pt x="108203" y="117347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992867" y="8895575"/>
            <a:ext cx="53340" cy="93345"/>
          </a:xfrm>
          <a:custGeom>
            <a:avLst/>
            <a:gdLst/>
            <a:ahLst/>
            <a:cxnLst/>
            <a:rect l="l" t="t" r="r" b="b"/>
            <a:pathLst>
              <a:path w="53339" h="93345">
                <a:moveTo>
                  <a:pt x="53339" y="92964"/>
                </a:moveTo>
                <a:lnTo>
                  <a:pt x="0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3964927" y="8776563"/>
            <a:ext cx="10477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25">
                <a:latin typeface="Arial"/>
                <a:cs typeface="Arial"/>
              </a:rPr>
              <a:t>16</a:t>
            </a:r>
            <a:endParaRPr sz="60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1255763" y="7342619"/>
            <a:ext cx="4130040" cy="157480"/>
          </a:xfrm>
          <a:custGeom>
            <a:avLst/>
            <a:gdLst/>
            <a:ahLst/>
            <a:cxnLst/>
            <a:rect l="l" t="t" r="r" b="b"/>
            <a:pathLst>
              <a:path w="4130040" h="157479">
                <a:moveTo>
                  <a:pt x="4130040" y="156972"/>
                </a:moveTo>
                <a:lnTo>
                  <a:pt x="3973067" y="156972"/>
                </a:lnTo>
                <a:lnTo>
                  <a:pt x="3973067" y="0"/>
                </a:lnTo>
                <a:lnTo>
                  <a:pt x="0" y="0"/>
                </a:lnTo>
                <a:lnTo>
                  <a:pt x="0" y="132587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673083" y="7484109"/>
            <a:ext cx="568960" cy="882650"/>
          </a:xfrm>
          <a:custGeom>
            <a:avLst/>
            <a:gdLst/>
            <a:ahLst/>
            <a:cxnLst/>
            <a:rect l="l" t="t" r="r" b="b"/>
            <a:pathLst>
              <a:path w="568960" h="882650">
                <a:moveTo>
                  <a:pt x="0" y="882650"/>
                </a:moveTo>
                <a:lnTo>
                  <a:pt x="568452" y="882650"/>
                </a:lnTo>
                <a:lnTo>
                  <a:pt x="568452" y="0"/>
                </a:lnTo>
                <a:lnTo>
                  <a:pt x="0" y="0"/>
                </a:lnTo>
                <a:lnTo>
                  <a:pt x="0" y="8826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673083" y="7484350"/>
            <a:ext cx="570230" cy="887094"/>
          </a:xfrm>
          <a:custGeom>
            <a:avLst/>
            <a:gdLst/>
            <a:ahLst/>
            <a:cxnLst/>
            <a:rect l="l" t="t" r="r" b="b"/>
            <a:pathLst>
              <a:path w="570230" h="887095">
                <a:moveTo>
                  <a:pt x="566927" y="882396"/>
                </a:moveTo>
                <a:lnTo>
                  <a:pt x="569976" y="0"/>
                </a:lnTo>
                <a:lnTo>
                  <a:pt x="0" y="0"/>
                </a:lnTo>
                <a:lnTo>
                  <a:pt x="0" y="886968"/>
                </a:lnTo>
                <a:lnTo>
                  <a:pt x="569976" y="886968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2867632" y="7487260"/>
            <a:ext cx="377825" cy="42037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93345" marR="5080" indent="-81280">
              <a:lnSpc>
                <a:spcPts val="610"/>
              </a:lnSpc>
              <a:spcBef>
                <a:spcPts val="220"/>
              </a:spcBef>
            </a:pPr>
            <a:r>
              <a:rPr dirty="0" sz="600" spc="-15">
                <a:latin typeface="Arial"/>
                <a:cs typeface="Arial"/>
              </a:rPr>
              <a:t>In</a:t>
            </a:r>
            <a:r>
              <a:rPr dirty="0" sz="600" spc="-20">
                <a:latin typeface="Arial"/>
                <a:cs typeface="Arial"/>
              </a:rPr>
              <a:t>s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>
                <a:latin typeface="Arial"/>
                <a:cs typeface="Arial"/>
              </a:rPr>
              <a:t>r</a:t>
            </a:r>
            <a:r>
              <a:rPr dirty="0" sz="600" spc="-10">
                <a:latin typeface="Arial"/>
                <a:cs typeface="Arial"/>
              </a:rPr>
              <a:t>u</a:t>
            </a:r>
            <a:r>
              <a:rPr dirty="0" sz="600" spc="-20">
                <a:latin typeface="Arial"/>
                <a:cs typeface="Arial"/>
              </a:rPr>
              <a:t>c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5">
                <a:latin typeface="Arial"/>
                <a:cs typeface="Arial"/>
              </a:rPr>
              <a:t>i</a:t>
            </a:r>
            <a:r>
              <a:rPr dirty="0" sz="600" spc="-25">
                <a:latin typeface="Arial"/>
                <a:cs typeface="Arial"/>
              </a:rPr>
              <a:t>o</a:t>
            </a:r>
            <a:r>
              <a:rPr dirty="0" sz="600">
                <a:latin typeface="Arial"/>
                <a:cs typeface="Arial"/>
              </a:rPr>
              <a:t>n  </a:t>
            </a:r>
            <a:r>
              <a:rPr dirty="0" sz="600" spc="-5">
                <a:latin typeface="Arial"/>
                <a:cs typeface="Arial"/>
              </a:rPr>
              <a:t>[25–</a:t>
            </a:r>
            <a:r>
              <a:rPr dirty="0" sz="600" spc="-1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21]</a:t>
            </a:r>
            <a:endParaRPr sz="600">
              <a:latin typeface="Arial"/>
              <a:cs typeface="Arial"/>
            </a:endParaRPr>
          </a:p>
          <a:p>
            <a:pPr marL="93345" marR="5080" indent="-81280">
              <a:lnSpc>
                <a:spcPts val="580"/>
              </a:lnSpc>
              <a:spcBef>
                <a:spcPts val="605"/>
              </a:spcBef>
            </a:pPr>
            <a:r>
              <a:rPr dirty="0" sz="600" spc="-15">
                <a:latin typeface="Arial"/>
                <a:cs typeface="Arial"/>
              </a:rPr>
              <a:t>In</a:t>
            </a:r>
            <a:r>
              <a:rPr dirty="0" sz="600" spc="-20">
                <a:latin typeface="Arial"/>
                <a:cs typeface="Arial"/>
              </a:rPr>
              <a:t>s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>
                <a:latin typeface="Arial"/>
                <a:cs typeface="Arial"/>
              </a:rPr>
              <a:t>r</a:t>
            </a:r>
            <a:r>
              <a:rPr dirty="0" sz="600" spc="-10">
                <a:latin typeface="Arial"/>
                <a:cs typeface="Arial"/>
              </a:rPr>
              <a:t>u</a:t>
            </a:r>
            <a:r>
              <a:rPr dirty="0" sz="600" spc="-20">
                <a:latin typeface="Arial"/>
                <a:cs typeface="Arial"/>
              </a:rPr>
              <a:t>c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5">
                <a:latin typeface="Arial"/>
                <a:cs typeface="Arial"/>
              </a:rPr>
              <a:t>i</a:t>
            </a:r>
            <a:r>
              <a:rPr dirty="0" sz="600" spc="-25">
                <a:latin typeface="Arial"/>
                <a:cs typeface="Arial"/>
              </a:rPr>
              <a:t>o</a:t>
            </a:r>
            <a:r>
              <a:rPr dirty="0" sz="600">
                <a:latin typeface="Arial"/>
                <a:cs typeface="Arial"/>
              </a:rPr>
              <a:t>n  </a:t>
            </a:r>
            <a:r>
              <a:rPr dirty="0" sz="600" spc="-5">
                <a:latin typeface="Arial"/>
                <a:cs typeface="Arial"/>
              </a:rPr>
              <a:t>[20–</a:t>
            </a:r>
            <a:r>
              <a:rPr dirty="0" sz="600" spc="-125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16]</a:t>
            </a:r>
            <a:endParaRPr sz="60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920483" y="7171931"/>
            <a:ext cx="74930" cy="302260"/>
          </a:xfrm>
          <a:custGeom>
            <a:avLst/>
            <a:gdLst/>
            <a:ahLst/>
            <a:cxnLst/>
            <a:rect l="l" t="t" r="r" b="b"/>
            <a:pathLst>
              <a:path w="74930" h="302259">
                <a:moveTo>
                  <a:pt x="74675" y="301751"/>
                </a:moveTo>
                <a:lnTo>
                  <a:pt x="0" y="301751"/>
                </a:lnTo>
                <a:lnTo>
                  <a:pt x="0" y="0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2715247" y="7941413"/>
            <a:ext cx="530225" cy="3168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12065">
              <a:lnSpc>
                <a:spcPts val="655"/>
              </a:lnSpc>
              <a:spcBef>
                <a:spcPts val="110"/>
              </a:spcBef>
            </a:pPr>
            <a:r>
              <a:rPr dirty="0" sz="600" spc="-15">
                <a:latin typeface="Arial"/>
                <a:cs typeface="Arial"/>
              </a:rPr>
              <a:t>In</a:t>
            </a:r>
            <a:r>
              <a:rPr dirty="0" sz="600" spc="-20">
                <a:latin typeface="Arial"/>
                <a:cs typeface="Arial"/>
              </a:rPr>
              <a:t>s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>
                <a:latin typeface="Arial"/>
                <a:cs typeface="Arial"/>
              </a:rPr>
              <a:t>r</a:t>
            </a:r>
            <a:r>
              <a:rPr dirty="0" sz="600" spc="-10">
                <a:latin typeface="Arial"/>
                <a:cs typeface="Arial"/>
              </a:rPr>
              <a:t>u</a:t>
            </a:r>
            <a:r>
              <a:rPr dirty="0" sz="600" spc="-20">
                <a:latin typeface="Arial"/>
                <a:cs typeface="Arial"/>
              </a:rPr>
              <a:t>c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5">
                <a:latin typeface="Arial"/>
                <a:cs typeface="Arial"/>
              </a:rPr>
              <a:t>i</a:t>
            </a:r>
            <a:r>
              <a:rPr dirty="0" sz="600" spc="-25">
                <a:latin typeface="Arial"/>
                <a:cs typeface="Arial"/>
              </a:rPr>
              <a:t>o</a:t>
            </a:r>
            <a:r>
              <a:rPr dirty="0" sz="600" spc="5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  <a:p>
            <a:pPr algn="r" marR="5080">
              <a:lnSpc>
                <a:spcPts val="655"/>
              </a:lnSpc>
            </a:pPr>
            <a:r>
              <a:rPr dirty="0" sz="600" spc="-30">
                <a:latin typeface="Arial"/>
                <a:cs typeface="Arial"/>
              </a:rPr>
              <a:t>[</a:t>
            </a:r>
            <a:r>
              <a:rPr dirty="0" sz="600">
                <a:latin typeface="Arial"/>
                <a:cs typeface="Arial"/>
              </a:rPr>
              <a:t>1</a:t>
            </a:r>
            <a:r>
              <a:rPr dirty="0" sz="600" spc="-25">
                <a:latin typeface="Arial"/>
                <a:cs typeface="Arial"/>
              </a:rPr>
              <a:t>5</a:t>
            </a:r>
            <a:r>
              <a:rPr dirty="0" sz="600" spc="5">
                <a:latin typeface="Arial"/>
                <a:cs typeface="Arial"/>
              </a:rPr>
              <a:t>–</a:t>
            </a:r>
            <a:r>
              <a:rPr dirty="0" sz="600" spc="-50">
                <a:latin typeface="Arial"/>
                <a:cs typeface="Arial"/>
              </a:rPr>
              <a:t> </a:t>
            </a:r>
            <a:r>
              <a:rPr dirty="0" sz="600">
                <a:latin typeface="Arial"/>
                <a:cs typeface="Arial"/>
              </a:rPr>
              <a:t>0</a:t>
            </a:r>
            <a:r>
              <a:rPr dirty="0" sz="600">
                <a:latin typeface="Arial"/>
                <a:cs typeface="Arial"/>
              </a:rPr>
              <a:t>]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dirty="0" sz="600" spc="-5">
                <a:latin typeface="Arial"/>
                <a:cs typeface="Arial"/>
              </a:rPr>
              <a:t>Instruction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765528" y="8227925"/>
            <a:ext cx="27876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 spc="-10">
                <a:latin typeface="Arial"/>
                <a:cs typeface="Arial"/>
              </a:rPr>
              <a:t>e</a:t>
            </a:r>
            <a:r>
              <a:rPr dirty="0" sz="600" spc="-25">
                <a:latin typeface="Arial"/>
                <a:cs typeface="Arial"/>
              </a:rPr>
              <a:t>g</a:t>
            </a: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15">
                <a:latin typeface="Arial"/>
                <a:cs typeface="Arial"/>
              </a:rPr>
              <a:t>s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-25">
                <a:latin typeface="Arial"/>
                <a:cs typeface="Arial"/>
              </a:rPr>
              <a:t>e</a:t>
            </a:r>
            <a:r>
              <a:rPr dirty="0" sz="600">
                <a:latin typeface="Arial"/>
                <a:cs typeface="Arial"/>
              </a:rPr>
              <a:t>r</a:t>
            </a:r>
            <a:endParaRPr sz="6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505684" y="8278222"/>
            <a:ext cx="6413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x</a:t>
            </a:r>
            <a:endParaRPr sz="6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388842" y="8032858"/>
            <a:ext cx="220345" cy="2146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35"/>
              </a:spcBef>
            </a:pPr>
            <a:r>
              <a:rPr dirty="0" baseline="-13888" sz="900" spc="7">
                <a:latin typeface="Arial"/>
                <a:cs typeface="Arial"/>
              </a:rPr>
              <a:t>1</a:t>
            </a:r>
            <a:r>
              <a:rPr dirty="0" baseline="-13888" sz="900" spc="97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414242" y="8372712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3</a:t>
            </a:r>
            <a:endParaRPr sz="6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414242" y="8202019"/>
            <a:ext cx="160020" cy="1778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04139">
              <a:lnSpc>
                <a:spcPts val="595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u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595"/>
              </a:lnSpc>
            </a:pP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6252959" y="779829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23876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606783" y="8119859"/>
            <a:ext cx="135890" cy="3175"/>
          </a:xfrm>
          <a:custGeom>
            <a:avLst/>
            <a:gdLst/>
            <a:ahLst/>
            <a:cxnLst/>
            <a:rect l="l" t="t" r="r" b="b"/>
            <a:pathLst>
              <a:path w="135889" h="3175">
                <a:moveTo>
                  <a:pt x="-23876" y="1523"/>
                </a:moveTo>
                <a:lnTo>
                  <a:pt x="159512" y="1523"/>
                </a:lnTo>
              </a:path>
            </a:pathLst>
          </a:custGeom>
          <a:ln w="5079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433047" y="7429487"/>
            <a:ext cx="143510" cy="480059"/>
          </a:xfrm>
          <a:custGeom>
            <a:avLst/>
            <a:gdLst/>
            <a:ahLst/>
            <a:cxnLst/>
            <a:rect l="l" t="t" r="r" b="b"/>
            <a:pathLst>
              <a:path w="143510" h="480059">
                <a:moveTo>
                  <a:pt x="85344" y="0"/>
                </a:moveTo>
                <a:lnTo>
                  <a:pt x="62484" y="0"/>
                </a:lnTo>
                <a:lnTo>
                  <a:pt x="50292" y="3047"/>
                </a:lnTo>
                <a:lnTo>
                  <a:pt x="18287" y="27431"/>
                </a:lnTo>
                <a:lnTo>
                  <a:pt x="3048" y="59435"/>
                </a:lnTo>
                <a:lnTo>
                  <a:pt x="0" y="68579"/>
                </a:lnTo>
                <a:lnTo>
                  <a:pt x="3048" y="71627"/>
                </a:lnTo>
                <a:lnTo>
                  <a:pt x="3048" y="422147"/>
                </a:lnTo>
                <a:lnTo>
                  <a:pt x="6096" y="431291"/>
                </a:lnTo>
                <a:lnTo>
                  <a:pt x="30480" y="464819"/>
                </a:lnTo>
                <a:lnTo>
                  <a:pt x="50292" y="475487"/>
                </a:lnTo>
                <a:lnTo>
                  <a:pt x="62484" y="480059"/>
                </a:lnTo>
                <a:lnTo>
                  <a:pt x="85344" y="480059"/>
                </a:lnTo>
                <a:lnTo>
                  <a:pt x="94487" y="475487"/>
                </a:lnTo>
                <a:lnTo>
                  <a:pt x="106680" y="472439"/>
                </a:lnTo>
                <a:lnTo>
                  <a:pt x="115824" y="464819"/>
                </a:lnTo>
                <a:lnTo>
                  <a:pt x="121920" y="458723"/>
                </a:lnTo>
                <a:lnTo>
                  <a:pt x="129540" y="452627"/>
                </a:lnTo>
                <a:lnTo>
                  <a:pt x="135636" y="441959"/>
                </a:lnTo>
                <a:lnTo>
                  <a:pt x="138684" y="431291"/>
                </a:lnTo>
                <a:lnTo>
                  <a:pt x="143256" y="422147"/>
                </a:lnTo>
                <a:lnTo>
                  <a:pt x="143256" y="59435"/>
                </a:lnTo>
                <a:lnTo>
                  <a:pt x="138684" y="47243"/>
                </a:lnTo>
                <a:lnTo>
                  <a:pt x="135636" y="38099"/>
                </a:lnTo>
                <a:lnTo>
                  <a:pt x="129540" y="27431"/>
                </a:lnTo>
                <a:lnTo>
                  <a:pt x="121920" y="21335"/>
                </a:lnTo>
                <a:lnTo>
                  <a:pt x="115824" y="15239"/>
                </a:lnTo>
                <a:lnTo>
                  <a:pt x="106680" y="7619"/>
                </a:lnTo>
                <a:lnTo>
                  <a:pt x="94487" y="3047"/>
                </a:lnTo>
                <a:lnTo>
                  <a:pt x="853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433047" y="7429487"/>
            <a:ext cx="143510" cy="480059"/>
          </a:xfrm>
          <a:custGeom>
            <a:avLst/>
            <a:gdLst/>
            <a:ahLst/>
            <a:cxnLst/>
            <a:rect l="l" t="t" r="r" b="b"/>
            <a:pathLst>
              <a:path w="143510" h="480059">
                <a:moveTo>
                  <a:pt x="0" y="68579"/>
                </a:moveTo>
                <a:lnTo>
                  <a:pt x="3048" y="59435"/>
                </a:lnTo>
                <a:lnTo>
                  <a:pt x="6096" y="47243"/>
                </a:lnTo>
                <a:lnTo>
                  <a:pt x="10668" y="38099"/>
                </a:lnTo>
                <a:lnTo>
                  <a:pt x="41148" y="7619"/>
                </a:lnTo>
                <a:lnTo>
                  <a:pt x="62484" y="0"/>
                </a:lnTo>
                <a:lnTo>
                  <a:pt x="85344" y="0"/>
                </a:lnTo>
                <a:lnTo>
                  <a:pt x="94487" y="3047"/>
                </a:lnTo>
                <a:lnTo>
                  <a:pt x="106680" y="7619"/>
                </a:lnTo>
                <a:lnTo>
                  <a:pt x="115824" y="15239"/>
                </a:lnTo>
                <a:lnTo>
                  <a:pt x="121920" y="21335"/>
                </a:lnTo>
                <a:lnTo>
                  <a:pt x="129540" y="27431"/>
                </a:lnTo>
                <a:lnTo>
                  <a:pt x="135636" y="38099"/>
                </a:lnTo>
                <a:lnTo>
                  <a:pt x="138684" y="47243"/>
                </a:lnTo>
                <a:lnTo>
                  <a:pt x="143256" y="59435"/>
                </a:lnTo>
                <a:lnTo>
                  <a:pt x="143256" y="422147"/>
                </a:lnTo>
                <a:lnTo>
                  <a:pt x="138684" y="431291"/>
                </a:lnTo>
                <a:lnTo>
                  <a:pt x="135636" y="441959"/>
                </a:lnTo>
                <a:lnTo>
                  <a:pt x="129540" y="452627"/>
                </a:lnTo>
                <a:lnTo>
                  <a:pt x="121920" y="458723"/>
                </a:lnTo>
                <a:lnTo>
                  <a:pt x="115824" y="464819"/>
                </a:lnTo>
                <a:lnTo>
                  <a:pt x="106680" y="472439"/>
                </a:lnTo>
                <a:lnTo>
                  <a:pt x="94487" y="475487"/>
                </a:lnTo>
                <a:lnTo>
                  <a:pt x="85344" y="480059"/>
                </a:lnTo>
                <a:lnTo>
                  <a:pt x="62484" y="480059"/>
                </a:lnTo>
                <a:lnTo>
                  <a:pt x="50292" y="475487"/>
                </a:lnTo>
                <a:lnTo>
                  <a:pt x="41148" y="472439"/>
                </a:lnTo>
                <a:lnTo>
                  <a:pt x="10668" y="441959"/>
                </a:lnTo>
                <a:lnTo>
                  <a:pt x="3048" y="422147"/>
                </a:lnTo>
                <a:lnTo>
                  <a:pt x="3048" y="71627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5772899" y="7514831"/>
            <a:ext cx="471170" cy="760730"/>
          </a:xfrm>
          <a:custGeom>
            <a:avLst/>
            <a:gdLst/>
            <a:ahLst/>
            <a:cxnLst/>
            <a:rect l="l" t="t" r="r" b="b"/>
            <a:pathLst>
              <a:path w="471170" h="760729">
                <a:moveTo>
                  <a:pt x="0" y="0"/>
                </a:moveTo>
                <a:lnTo>
                  <a:pt x="0" y="310895"/>
                </a:lnTo>
                <a:lnTo>
                  <a:pt x="77723" y="380999"/>
                </a:lnTo>
                <a:lnTo>
                  <a:pt x="0" y="455675"/>
                </a:lnTo>
                <a:lnTo>
                  <a:pt x="0" y="760475"/>
                </a:lnTo>
                <a:lnTo>
                  <a:pt x="470915" y="530351"/>
                </a:lnTo>
                <a:lnTo>
                  <a:pt x="470915" y="23469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5772899" y="7514831"/>
            <a:ext cx="471170" cy="760730"/>
          </a:xfrm>
          <a:custGeom>
            <a:avLst/>
            <a:gdLst/>
            <a:ahLst/>
            <a:cxnLst/>
            <a:rect l="l" t="t" r="r" b="b"/>
            <a:pathLst>
              <a:path w="471170" h="760729">
                <a:moveTo>
                  <a:pt x="0" y="0"/>
                </a:moveTo>
                <a:lnTo>
                  <a:pt x="0" y="310895"/>
                </a:lnTo>
                <a:lnTo>
                  <a:pt x="77723" y="380999"/>
                </a:lnTo>
                <a:lnTo>
                  <a:pt x="0" y="455675"/>
                </a:lnTo>
                <a:lnTo>
                  <a:pt x="0" y="760475"/>
                </a:lnTo>
                <a:lnTo>
                  <a:pt x="470915" y="530351"/>
                </a:lnTo>
                <a:lnTo>
                  <a:pt x="470915" y="234695"/>
                </a:lnTo>
                <a:lnTo>
                  <a:pt x="0" y="0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5829280" y="7836256"/>
            <a:ext cx="444500" cy="212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ALU</a:t>
            </a:r>
            <a:r>
              <a:rPr dirty="0" sz="600" spc="155">
                <a:latin typeface="Arial"/>
                <a:cs typeface="Arial"/>
              </a:rPr>
              <a:t> </a:t>
            </a:r>
            <a:r>
              <a:rPr dirty="0" baseline="-13888" sz="900" spc="-15">
                <a:latin typeface="Arial"/>
                <a:cs typeface="Arial"/>
              </a:rPr>
              <a:t>ALU</a:t>
            </a:r>
            <a:endParaRPr baseline="-13888" sz="900">
              <a:latin typeface="Arial"/>
              <a:cs typeface="Arial"/>
            </a:endParaRPr>
          </a:p>
          <a:p>
            <a:pPr marL="199390">
              <a:lnSpc>
                <a:spcPct val="100000"/>
              </a:lnSpc>
              <a:spcBef>
                <a:spcPts val="20"/>
              </a:spcBef>
            </a:pPr>
            <a:r>
              <a:rPr dirty="0" sz="600" spc="-10">
                <a:latin typeface="Arial"/>
                <a:cs typeface="Arial"/>
              </a:rPr>
              <a:t>result</a:t>
            </a:r>
            <a:endParaRPr sz="600">
              <a:latin typeface="Arial"/>
              <a:cs typeface="Arial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5577827" y="7668755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 h="0">
                <a:moveTo>
                  <a:pt x="160019" y="0"/>
                </a:moveTo>
                <a:lnTo>
                  <a:pt x="0" y="0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6055856" y="7738719"/>
            <a:ext cx="18478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Z</a:t>
            </a:r>
            <a:r>
              <a:rPr dirty="0" sz="600" spc="-10">
                <a:latin typeface="Arial"/>
                <a:cs typeface="Arial"/>
              </a:rPr>
              <a:t>e</a:t>
            </a: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 spc="5">
                <a:latin typeface="Arial"/>
                <a:cs typeface="Arial"/>
              </a:rPr>
              <a:t>o</a:t>
            </a:r>
            <a:endParaRPr sz="600">
              <a:latin typeface="Arial"/>
              <a:cs typeface="Arial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323063" y="7780007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29" h="36829">
                <a:moveTo>
                  <a:pt x="0" y="0"/>
                </a:moveTo>
                <a:lnTo>
                  <a:pt x="0" y="36576"/>
                </a:lnTo>
                <a:lnTo>
                  <a:pt x="36575" y="16764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734043" y="8607538"/>
            <a:ext cx="407034" cy="494030"/>
          </a:xfrm>
          <a:custGeom>
            <a:avLst/>
            <a:gdLst/>
            <a:ahLst/>
            <a:cxnLst/>
            <a:rect l="l" t="t" r="r" b="b"/>
            <a:pathLst>
              <a:path w="407035" h="494029">
                <a:moveTo>
                  <a:pt x="406907" y="489203"/>
                </a:moveTo>
                <a:lnTo>
                  <a:pt x="406907" y="0"/>
                </a:lnTo>
                <a:lnTo>
                  <a:pt x="0" y="0"/>
                </a:lnTo>
                <a:lnTo>
                  <a:pt x="0" y="493775"/>
                </a:lnTo>
                <a:lnTo>
                  <a:pt x="406907" y="493775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2789923" y="8694267"/>
            <a:ext cx="297815" cy="2965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ctr" marL="12700" marR="5080">
              <a:lnSpc>
                <a:spcPct val="97500"/>
              </a:lnSpc>
              <a:spcBef>
                <a:spcPts val="125"/>
              </a:spcBef>
            </a:pPr>
            <a:r>
              <a:rPr dirty="0" sz="600" spc="-35">
                <a:latin typeface="Arial"/>
                <a:cs typeface="Arial"/>
              </a:rPr>
              <a:t>M</a:t>
            </a: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15">
                <a:latin typeface="Arial"/>
                <a:cs typeface="Arial"/>
              </a:rPr>
              <a:t>m</a:t>
            </a:r>
            <a:r>
              <a:rPr dirty="0" sz="600" spc="10">
                <a:latin typeface="Arial"/>
                <a:cs typeface="Arial"/>
              </a:rPr>
              <a:t>o</a:t>
            </a:r>
            <a:r>
              <a:rPr dirty="0" sz="600" spc="-25">
                <a:latin typeface="Arial"/>
                <a:cs typeface="Arial"/>
              </a:rPr>
              <a:t>r</a:t>
            </a:r>
            <a:r>
              <a:rPr dirty="0" sz="600">
                <a:latin typeface="Arial"/>
                <a:cs typeface="Arial"/>
              </a:rPr>
              <a:t>y  </a:t>
            </a:r>
            <a:r>
              <a:rPr dirty="0" sz="600">
                <a:latin typeface="Arial"/>
                <a:cs typeface="Arial"/>
              </a:rPr>
              <a:t>data  </a:t>
            </a:r>
            <a:r>
              <a:rPr dirty="0" sz="600" spc="-25">
                <a:latin typeface="Arial"/>
                <a:cs typeface="Arial"/>
              </a:rPr>
              <a:t>r</a:t>
            </a:r>
            <a:r>
              <a:rPr dirty="0" sz="600" spc="-10">
                <a:latin typeface="Arial"/>
                <a:cs typeface="Arial"/>
              </a:rPr>
              <a:t>e</a:t>
            </a:r>
            <a:r>
              <a:rPr dirty="0" sz="600" spc="-5">
                <a:latin typeface="Arial"/>
                <a:cs typeface="Arial"/>
              </a:rPr>
              <a:t>gis</a:t>
            </a:r>
            <a:r>
              <a:rPr dirty="0" sz="600" spc="-15">
                <a:latin typeface="Arial"/>
                <a:cs typeface="Arial"/>
              </a:rPr>
              <a:t>te</a:t>
            </a:r>
            <a:r>
              <a:rPr dirty="0" sz="600">
                <a:latin typeface="Arial"/>
                <a:cs typeface="Arial"/>
              </a:rPr>
              <a:t>r</a:t>
            </a:r>
            <a:endParaRPr sz="600">
              <a:latin typeface="Arial"/>
              <a:cs typeface="Arial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2479535" y="7926311"/>
            <a:ext cx="207645" cy="828040"/>
          </a:xfrm>
          <a:custGeom>
            <a:avLst/>
            <a:gdLst/>
            <a:ahLst/>
            <a:cxnLst/>
            <a:rect l="l" t="t" r="r" b="b"/>
            <a:pathLst>
              <a:path w="207644" h="828040">
                <a:moveTo>
                  <a:pt x="0" y="0"/>
                </a:moveTo>
                <a:lnTo>
                  <a:pt x="0" y="824483"/>
                </a:lnTo>
                <a:lnTo>
                  <a:pt x="207263" y="827531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3293351" y="8048091"/>
            <a:ext cx="53403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Instruction</a:t>
            </a:r>
            <a:r>
              <a:rPr dirty="0" sz="600" spc="125">
                <a:latin typeface="Arial"/>
                <a:cs typeface="Arial"/>
              </a:rPr>
              <a:t> </a:t>
            </a:r>
            <a:r>
              <a:rPr dirty="0" baseline="9259" sz="900" spc="7">
                <a:latin typeface="Arial"/>
                <a:cs typeface="Arial"/>
              </a:rPr>
              <a:t>u</a:t>
            </a:r>
            <a:endParaRPr baseline="9259" sz="9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293352" y="8121246"/>
            <a:ext cx="52959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452120" algn="l"/>
              </a:tabLst>
            </a:pPr>
            <a:r>
              <a:rPr dirty="0" sz="600" spc="-5">
                <a:latin typeface="Arial"/>
                <a:cs typeface="Arial"/>
              </a:rPr>
              <a:t>[15–</a:t>
            </a:r>
            <a:r>
              <a:rPr dirty="0" sz="600" spc="-45">
                <a:latin typeface="Arial"/>
                <a:cs typeface="Arial"/>
              </a:rPr>
              <a:t> </a:t>
            </a:r>
            <a:r>
              <a:rPr dirty="0" sz="600" spc="-15">
                <a:latin typeface="Arial"/>
                <a:cs typeface="Arial"/>
              </a:rPr>
              <a:t>11]	</a:t>
            </a:r>
            <a:r>
              <a:rPr dirty="0" baseline="4629" sz="900">
                <a:latin typeface="Arial"/>
                <a:cs typeface="Arial"/>
              </a:rPr>
              <a:t>x</a:t>
            </a:r>
            <a:endParaRPr baseline="4629" sz="900">
              <a:latin typeface="Arial"/>
              <a:cs typeface="Arial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3235439" y="8029943"/>
            <a:ext cx="408940" cy="215265"/>
          </a:xfrm>
          <a:custGeom>
            <a:avLst/>
            <a:gdLst/>
            <a:ahLst/>
            <a:cxnLst/>
            <a:rect l="l" t="t" r="r" b="b"/>
            <a:pathLst>
              <a:path w="408939" h="215265">
                <a:moveTo>
                  <a:pt x="0" y="0"/>
                </a:moveTo>
                <a:lnTo>
                  <a:pt x="59436" y="0"/>
                </a:lnTo>
                <a:lnTo>
                  <a:pt x="59436" y="214884"/>
                </a:lnTo>
                <a:lnTo>
                  <a:pt x="408431" y="214884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294875" y="8244826"/>
            <a:ext cx="797560" cy="693420"/>
          </a:xfrm>
          <a:custGeom>
            <a:avLst/>
            <a:gdLst/>
            <a:ahLst/>
            <a:cxnLst/>
            <a:rect l="l" t="t" r="r" b="b"/>
            <a:pathLst>
              <a:path w="797560" h="693420">
                <a:moveTo>
                  <a:pt x="0" y="0"/>
                </a:moveTo>
                <a:lnTo>
                  <a:pt x="0" y="693419"/>
                </a:lnTo>
                <a:lnTo>
                  <a:pt x="797051" y="693419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924031" y="7636750"/>
            <a:ext cx="146685" cy="245745"/>
          </a:xfrm>
          <a:custGeom>
            <a:avLst/>
            <a:gdLst/>
            <a:ahLst/>
            <a:cxnLst/>
            <a:rect l="l" t="t" r="r" b="b"/>
            <a:pathLst>
              <a:path w="146685" h="245745">
                <a:moveTo>
                  <a:pt x="146303" y="0"/>
                </a:moveTo>
                <a:lnTo>
                  <a:pt x="0" y="0"/>
                </a:lnTo>
                <a:lnTo>
                  <a:pt x="0" y="245364"/>
                </a:lnTo>
                <a:lnTo>
                  <a:pt x="146303" y="245364"/>
                </a:lnTo>
                <a:lnTo>
                  <a:pt x="1463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4924031" y="7638275"/>
            <a:ext cx="146685" cy="243840"/>
          </a:xfrm>
          <a:custGeom>
            <a:avLst/>
            <a:gdLst/>
            <a:ahLst/>
            <a:cxnLst/>
            <a:rect l="l" t="t" r="r" b="b"/>
            <a:pathLst>
              <a:path w="146685" h="243840">
                <a:moveTo>
                  <a:pt x="146303" y="240792"/>
                </a:moveTo>
                <a:lnTo>
                  <a:pt x="146303" y="0"/>
                </a:lnTo>
                <a:lnTo>
                  <a:pt x="0" y="0"/>
                </a:lnTo>
                <a:lnTo>
                  <a:pt x="0" y="243840"/>
                </a:lnTo>
                <a:lnTo>
                  <a:pt x="146303" y="24384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4913363" y="7962900"/>
            <a:ext cx="144145" cy="245110"/>
          </a:xfrm>
          <a:custGeom>
            <a:avLst/>
            <a:gdLst/>
            <a:ahLst/>
            <a:cxnLst/>
            <a:rect l="l" t="t" r="r" b="b"/>
            <a:pathLst>
              <a:path w="144145" h="245109">
                <a:moveTo>
                  <a:pt x="0" y="245109"/>
                </a:moveTo>
                <a:lnTo>
                  <a:pt x="144020" y="245109"/>
                </a:lnTo>
                <a:lnTo>
                  <a:pt x="144020" y="0"/>
                </a:lnTo>
                <a:lnTo>
                  <a:pt x="0" y="0"/>
                </a:lnTo>
                <a:lnTo>
                  <a:pt x="0" y="2451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913363" y="7962887"/>
            <a:ext cx="146685" cy="248920"/>
          </a:xfrm>
          <a:custGeom>
            <a:avLst/>
            <a:gdLst/>
            <a:ahLst/>
            <a:cxnLst/>
            <a:rect l="l" t="t" r="r" b="b"/>
            <a:pathLst>
              <a:path w="146685" h="248920">
                <a:moveTo>
                  <a:pt x="141731" y="245363"/>
                </a:moveTo>
                <a:lnTo>
                  <a:pt x="146303" y="0"/>
                </a:lnTo>
                <a:lnTo>
                  <a:pt x="0" y="0"/>
                </a:lnTo>
                <a:lnTo>
                  <a:pt x="0" y="248411"/>
                </a:lnTo>
                <a:lnTo>
                  <a:pt x="146303" y="248411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4924031" y="7638275"/>
            <a:ext cx="146685" cy="224790"/>
          </a:xfrm>
          <a:prstGeom prst="rect">
            <a:avLst/>
          </a:prstGeom>
          <a:ln w="11938">
            <a:solidFill>
              <a:srgbClr val="000000"/>
            </a:solidFill>
          </a:ln>
        </p:spPr>
        <p:txBody>
          <a:bodyPr wrap="square" lIns="0" tIns="76200" rIns="0" bIns="0" rtlCol="0" vert="horz">
            <a:spAutoFit/>
          </a:bodyPr>
          <a:lstStyle/>
          <a:p>
            <a:pPr marL="51435">
              <a:lnSpc>
                <a:spcPct val="100000"/>
              </a:lnSpc>
              <a:spcBef>
                <a:spcPts val="600"/>
              </a:spcBef>
            </a:pPr>
            <a:r>
              <a:rPr dirty="0" sz="600" spc="5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947908" y="8016091"/>
            <a:ext cx="7747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B</a:t>
            </a:r>
            <a:endParaRPr sz="600">
              <a:latin typeface="Arial"/>
              <a:cs typeface="Arial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4713719" y="8068043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4713719" y="7757147"/>
            <a:ext cx="178435" cy="3175"/>
          </a:xfrm>
          <a:custGeom>
            <a:avLst/>
            <a:gdLst/>
            <a:ahLst/>
            <a:cxnLst/>
            <a:rect l="l" t="t" r="r" b="b"/>
            <a:pathLst>
              <a:path w="178435" h="3175">
                <a:moveTo>
                  <a:pt x="166115" y="0"/>
                </a:moveTo>
                <a:lnTo>
                  <a:pt x="178308" y="3048"/>
                </a:lnTo>
                <a:lnTo>
                  <a:pt x="0" y="3048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6533375" y="7802880"/>
            <a:ext cx="308610" cy="245110"/>
          </a:xfrm>
          <a:custGeom>
            <a:avLst/>
            <a:gdLst/>
            <a:ahLst/>
            <a:cxnLst/>
            <a:rect l="l" t="t" r="r" b="b"/>
            <a:pathLst>
              <a:path w="308609" h="245109">
                <a:moveTo>
                  <a:pt x="0" y="245110"/>
                </a:moveTo>
                <a:lnTo>
                  <a:pt x="308612" y="245110"/>
                </a:lnTo>
                <a:lnTo>
                  <a:pt x="308612" y="0"/>
                </a:lnTo>
                <a:lnTo>
                  <a:pt x="0" y="0"/>
                </a:lnTo>
                <a:lnTo>
                  <a:pt x="0" y="2451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6533375" y="7802867"/>
            <a:ext cx="311150" cy="248920"/>
          </a:xfrm>
          <a:custGeom>
            <a:avLst/>
            <a:gdLst/>
            <a:ahLst/>
            <a:cxnLst/>
            <a:rect l="l" t="t" r="r" b="b"/>
            <a:pathLst>
              <a:path w="311150" h="248920">
                <a:moveTo>
                  <a:pt x="306324" y="245363"/>
                </a:moveTo>
                <a:lnTo>
                  <a:pt x="310896" y="0"/>
                </a:lnTo>
                <a:lnTo>
                  <a:pt x="0" y="0"/>
                </a:lnTo>
                <a:lnTo>
                  <a:pt x="0" y="248412"/>
                </a:lnTo>
                <a:lnTo>
                  <a:pt x="310896" y="248412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 txBox="1"/>
          <p:nvPr/>
        </p:nvSpPr>
        <p:spPr>
          <a:xfrm>
            <a:off x="6558775" y="7859115"/>
            <a:ext cx="29527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A</a:t>
            </a:r>
            <a:r>
              <a:rPr dirty="0" sz="600" spc="-10">
                <a:latin typeface="Arial"/>
                <a:cs typeface="Arial"/>
              </a:rPr>
              <a:t>L</a:t>
            </a:r>
            <a:r>
              <a:rPr dirty="0" sz="600" spc="-5">
                <a:latin typeface="Arial"/>
                <a:cs typeface="Arial"/>
              </a:rPr>
              <a:t>UO</a:t>
            </a:r>
            <a:r>
              <a:rPr dirty="0" sz="600">
                <a:latin typeface="Arial"/>
                <a:cs typeface="Arial"/>
              </a:rPr>
              <a:t>u</a:t>
            </a:r>
            <a:r>
              <a:rPr dirty="0" sz="600">
                <a:latin typeface="Arial"/>
                <a:cs typeface="Arial"/>
              </a:rPr>
              <a:t>t</a:t>
            </a:r>
            <a:endParaRPr sz="600">
              <a:latin typeface="Arial"/>
              <a:cs typeface="Arial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903719" y="7178026"/>
            <a:ext cx="5515610" cy="757555"/>
          </a:xfrm>
          <a:custGeom>
            <a:avLst/>
            <a:gdLst/>
            <a:ahLst/>
            <a:cxnLst/>
            <a:rect l="l" t="t" r="r" b="b"/>
            <a:pathLst>
              <a:path w="5515610" h="757554">
                <a:moveTo>
                  <a:pt x="5515356" y="757427"/>
                </a:moveTo>
                <a:lnTo>
                  <a:pt x="5515356" y="0"/>
                </a:lnTo>
                <a:lnTo>
                  <a:pt x="0" y="4571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 txBox="1"/>
          <p:nvPr/>
        </p:nvSpPr>
        <p:spPr>
          <a:xfrm>
            <a:off x="5458447" y="7423114"/>
            <a:ext cx="90170" cy="46609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8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655"/>
              </a:lnSpc>
              <a:spcBef>
                <a:spcPts val="85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algn="just" marL="15240" marR="12700" indent="10160">
              <a:lnSpc>
                <a:spcPct val="88300"/>
              </a:lnSpc>
              <a:spcBef>
                <a:spcPts val="20"/>
              </a:spcBef>
            </a:pPr>
            <a:r>
              <a:rPr dirty="0" sz="600">
                <a:latin typeface="Arial"/>
                <a:cs typeface="Arial"/>
              </a:rPr>
              <a:t>u  x  1</a:t>
            </a:r>
            <a:endParaRPr sz="60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633715" y="7514831"/>
            <a:ext cx="707390" cy="887094"/>
          </a:xfrm>
          <a:prstGeom prst="rect">
            <a:avLst/>
          </a:prstGeom>
          <a:ln w="11937">
            <a:solidFill>
              <a:srgbClr val="000000"/>
            </a:solidFill>
          </a:ln>
        </p:spPr>
        <p:txBody>
          <a:bodyPr wrap="square" lIns="0" tIns="65405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515"/>
              </a:spcBef>
            </a:pPr>
            <a:r>
              <a:rPr dirty="0" sz="600" spc="-5">
                <a:latin typeface="Arial"/>
                <a:cs typeface="Arial"/>
              </a:rPr>
              <a:t>Address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600">
              <a:latin typeface="Times New Roman"/>
              <a:cs typeface="Times New Roman"/>
            </a:endParaRPr>
          </a:p>
          <a:p>
            <a:pPr marL="207010">
              <a:lnSpc>
                <a:spcPct val="100000"/>
              </a:lnSpc>
              <a:spcBef>
                <a:spcPts val="5"/>
              </a:spcBef>
            </a:pPr>
            <a:r>
              <a:rPr dirty="0" sz="600" spc="-10">
                <a:latin typeface="Arial"/>
                <a:cs typeface="Arial"/>
              </a:rPr>
              <a:t>Memory</a:t>
            </a:r>
            <a:endParaRPr sz="600">
              <a:latin typeface="Arial"/>
              <a:cs typeface="Arial"/>
            </a:endParaRPr>
          </a:p>
          <a:p>
            <a:pPr marL="370205">
              <a:lnSpc>
                <a:spcPct val="100000"/>
              </a:lnSpc>
              <a:spcBef>
                <a:spcPts val="275"/>
              </a:spcBef>
            </a:pPr>
            <a:r>
              <a:rPr dirty="0" sz="600" spc="10">
                <a:latin typeface="Arial"/>
                <a:cs typeface="Arial"/>
              </a:rPr>
              <a:t>M</a:t>
            </a:r>
            <a:r>
              <a:rPr dirty="0" sz="600" spc="-25">
                <a:latin typeface="Arial"/>
                <a:cs typeface="Arial"/>
              </a:rPr>
              <a:t>em</a:t>
            </a:r>
            <a:r>
              <a:rPr dirty="0" sz="600" spc="-5">
                <a:latin typeface="Arial"/>
                <a:cs typeface="Arial"/>
              </a:rPr>
              <a:t>D</a:t>
            </a:r>
            <a:r>
              <a:rPr dirty="0" sz="600" spc="-5">
                <a:latin typeface="Arial"/>
                <a:cs typeface="Arial"/>
              </a:rPr>
              <a:t>at</a:t>
            </a:r>
            <a:r>
              <a:rPr dirty="0" sz="600" spc="5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 marL="24130" marR="495934">
              <a:lnSpc>
                <a:spcPts val="620"/>
              </a:lnSpc>
              <a:spcBef>
                <a:spcPts val="415"/>
              </a:spcBef>
            </a:pPr>
            <a:r>
              <a:rPr dirty="0" sz="600" spc="-10">
                <a:latin typeface="Arial"/>
                <a:cs typeface="Arial"/>
              </a:rPr>
              <a:t>W</a:t>
            </a:r>
            <a:r>
              <a:rPr dirty="0" sz="600" spc="-25">
                <a:latin typeface="Arial"/>
                <a:cs typeface="Arial"/>
              </a:rPr>
              <a:t>r</a:t>
            </a:r>
            <a:r>
              <a:rPr dirty="0" sz="600" spc="-20">
                <a:latin typeface="Arial"/>
                <a:cs typeface="Arial"/>
              </a:rPr>
              <a:t>i</a:t>
            </a:r>
            <a:r>
              <a:rPr dirty="0" sz="600" spc="30">
                <a:latin typeface="Arial"/>
                <a:cs typeface="Arial"/>
              </a:rPr>
              <a:t>t</a:t>
            </a:r>
            <a:r>
              <a:rPr dirty="0" sz="600">
                <a:latin typeface="Arial"/>
                <a:cs typeface="Arial"/>
              </a:rPr>
              <a:t>e  </a:t>
            </a:r>
            <a:r>
              <a:rPr dirty="0" sz="600" spc="-10">
                <a:latin typeface="Arial"/>
                <a:cs typeface="Arial"/>
              </a:rPr>
              <a:t>data</a:t>
            </a:r>
            <a:endParaRPr sz="600">
              <a:latin typeface="Arial"/>
              <a:cs typeface="Arial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6248387" y="7933931"/>
            <a:ext cx="215265" cy="1905"/>
          </a:xfrm>
          <a:custGeom>
            <a:avLst/>
            <a:gdLst/>
            <a:ahLst/>
            <a:cxnLst/>
            <a:rect l="l" t="t" r="r" b="b"/>
            <a:pathLst>
              <a:path w="215264" h="1904">
                <a:moveTo>
                  <a:pt x="-23875" y="761"/>
                </a:moveTo>
                <a:lnTo>
                  <a:pt x="238759" y="761"/>
                </a:lnTo>
              </a:path>
            </a:pathLst>
          </a:custGeom>
          <a:ln w="492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958710" y="7438758"/>
            <a:ext cx="72897" cy="728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1304531" y="744472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0" y="0"/>
                </a:moveTo>
                <a:lnTo>
                  <a:pt x="4571" y="60959"/>
                </a:lnTo>
                <a:lnTo>
                  <a:pt x="60960" y="28955"/>
                </a:lnTo>
                <a:lnTo>
                  <a:pt x="4571" y="30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1566659" y="7613891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5" h="58420">
                <a:moveTo>
                  <a:pt x="0" y="0"/>
                </a:moveTo>
                <a:lnTo>
                  <a:pt x="0" y="57912"/>
                </a:lnTo>
                <a:lnTo>
                  <a:pt x="56388" y="2895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1304531" y="7784579"/>
            <a:ext cx="60960" cy="56515"/>
          </a:xfrm>
          <a:custGeom>
            <a:avLst/>
            <a:gdLst/>
            <a:ahLst/>
            <a:cxnLst/>
            <a:rect l="l" t="t" r="r" b="b"/>
            <a:pathLst>
              <a:path w="60959" h="56515">
                <a:moveTo>
                  <a:pt x="0" y="0"/>
                </a:moveTo>
                <a:lnTo>
                  <a:pt x="0" y="56387"/>
                </a:lnTo>
                <a:lnTo>
                  <a:pt x="60960" y="2590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1566659" y="8177771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5" h="58420">
                <a:moveTo>
                  <a:pt x="0" y="0"/>
                </a:moveTo>
                <a:lnTo>
                  <a:pt x="0" y="57912"/>
                </a:lnTo>
                <a:lnTo>
                  <a:pt x="56388" y="274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1229855" y="7444726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19" h="58420">
                <a:moveTo>
                  <a:pt x="25908" y="54863"/>
                </a:moveTo>
                <a:lnTo>
                  <a:pt x="19812" y="54863"/>
                </a:lnTo>
                <a:lnTo>
                  <a:pt x="22859" y="57911"/>
                </a:lnTo>
                <a:lnTo>
                  <a:pt x="25908" y="57911"/>
                </a:lnTo>
                <a:lnTo>
                  <a:pt x="25908" y="54863"/>
                </a:lnTo>
                <a:close/>
              </a:path>
              <a:path w="58419" h="58420">
                <a:moveTo>
                  <a:pt x="38100" y="54863"/>
                </a:moveTo>
                <a:lnTo>
                  <a:pt x="25908" y="54863"/>
                </a:lnTo>
                <a:lnTo>
                  <a:pt x="35052" y="57911"/>
                </a:lnTo>
                <a:lnTo>
                  <a:pt x="38100" y="54863"/>
                </a:lnTo>
                <a:close/>
              </a:path>
              <a:path w="58419" h="58420">
                <a:moveTo>
                  <a:pt x="44196" y="3047"/>
                </a:moveTo>
                <a:lnTo>
                  <a:pt x="10668" y="3047"/>
                </a:lnTo>
                <a:lnTo>
                  <a:pt x="6096" y="6095"/>
                </a:lnTo>
                <a:lnTo>
                  <a:pt x="6096" y="9143"/>
                </a:lnTo>
                <a:lnTo>
                  <a:pt x="3047" y="12191"/>
                </a:lnTo>
                <a:lnTo>
                  <a:pt x="0" y="16763"/>
                </a:lnTo>
                <a:lnTo>
                  <a:pt x="0" y="36575"/>
                </a:lnTo>
                <a:lnTo>
                  <a:pt x="3047" y="41147"/>
                </a:lnTo>
                <a:lnTo>
                  <a:pt x="6096" y="44195"/>
                </a:lnTo>
                <a:lnTo>
                  <a:pt x="6096" y="47243"/>
                </a:lnTo>
                <a:lnTo>
                  <a:pt x="10668" y="50291"/>
                </a:lnTo>
                <a:lnTo>
                  <a:pt x="13715" y="54863"/>
                </a:lnTo>
                <a:lnTo>
                  <a:pt x="41147" y="54863"/>
                </a:lnTo>
                <a:lnTo>
                  <a:pt x="44196" y="50291"/>
                </a:lnTo>
                <a:lnTo>
                  <a:pt x="50292" y="44195"/>
                </a:lnTo>
                <a:lnTo>
                  <a:pt x="54864" y="41147"/>
                </a:lnTo>
                <a:lnTo>
                  <a:pt x="57912" y="36575"/>
                </a:lnTo>
                <a:lnTo>
                  <a:pt x="57912" y="16763"/>
                </a:lnTo>
                <a:lnTo>
                  <a:pt x="54864" y="12191"/>
                </a:lnTo>
                <a:lnTo>
                  <a:pt x="50292" y="9143"/>
                </a:lnTo>
                <a:lnTo>
                  <a:pt x="44196" y="3047"/>
                </a:lnTo>
                <a:close/>
              </a:path>
              <a:path w="58419" h="58420">
                <a:moveTo>
                  <a:pt x="38100" y="0"/>
                </a:moveTo>
                <a:lnTo>
                  <a:pt x="19812" y="0"/>
                </a:lnTo>
                <a:lnTo>
                  <a:pt x="13715" y="3047"/>
                </a:lnTo>
                <a:lnTo>
                  <a:pt x="41147" y="3047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2604503" y="7895831"/>
            <a:ext cx="60960" cy="62865"/>
          </a:xfrm>
          <a:custGeom>
            <a:avLst/>
            <a:gdLst/>
            <a:ahLst/>
            <a:cxnLst/>
            <a:rect l="l" t="t" r="r" b="b"/>
            <a:pathLst>
              <a:path w="60960" h="62865">
                <a:moveTo>
                  <a:pt x="0" y="0"/>
                </a:moveTo>
                <a:lnTo>
                  <a:pt x="3047" y="62483"/>
                </a:lnTo>
                <a:lnTo>
                  <a:pt x="60959" y="30479"/>
                </a:lnTo>
                <a:lnTo>
                  <a:pt x="3047" y="30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2668511" y="8721838"/>
            <a:ext cx="60960" cy="59690"/>
          </a:xfrm>
          <a:custGeom>
            <a:avLst/>
            <a:gdLst/>
            <a:ahLst/>
            <a:cxnLst/>
            <a:rect l="l" t="t" r="r" b="b"/>
            <a:pathLst>
              <a:path w="60960" h="59690">
                <a:moveTo>
                  <a:pt x="0" y="0"/>
                </a:moveTo>
                <a:lnTo>
                  <a:pt x="4572" y="59435"/>
                </a:lnTo>
                <a:lnTo>
                  <a:pt x="60960" y="28955"/>
                </a:lnTo>
                <a:lnTo>
                  <a:pt x="4572" y="30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2452103" y="7898879"/>
            <a:ext cx="56515" cy="59690"/>
          </a:xfrm>
          <a:custGeom>
            <a:avLst/>
            <a:gdLst/>
            <a:ahLst/>
            <a:cxnLst/>
            <a:rect l="l" t="t" r="r" b="b"/>
            <a:pathLst>
              <a:path w="56514" h="59690">
                <a:moveTo>
                  <a:pt x="41147" y="54863"/>
                </a:moveTo>
                <a:lnTo>
                  <a:pt x="13715" y="54863"/>
                </a:lnTo>
                <a:lnTo>
                  <a:pt x="19812" y="59435"/>
                </a:lnTo>
                <a:lnTo>
                  <a:pt x="38100" y="59435"/>
                </a:lnTo>
                <a:lnTo>
                  <a:pt x="41147" y="54863"/>
                </a:lnTo>
                <a:close/>
              </a:path>
              <a:path w="56514" h="59690">
                <a:moveTo>
                  <a:pt x="41147" y="3047"/>
                </a:moveTo>
                <a:lnTo>
                  <a:pt x="13715" y="3047"/>
                </a:lnTo>
                <a:lnTo>
                  <a:pt x="3047" y="13715"/>
                </a:lnTo>
                <a:lnTo>
                  <a:pt x="3047" y="16763"/>
                </a:lnTo>
                <a:lnTo>
                  <a:pt x="0" y="21335"/>
                </a:lnTo>
                <a:lnTo>
                  <a:pt x="0" y="41147"/>
                </a:lnTo>
                <a:lnTo>
                  <a:pt x="3047" y="44195"/>
                </a:lnTo>
                <a:lnTo>
                  <a:pt x="3047" y="47243"/>
                </a:lnTo>
                <a:lnTo>
                  <a:pt x="10668" y="54863"/>
                </a:lnTo>
                <a:lnTo>
                  <a:pt x="44195" y="54863"/>
                </a:lnTo>
                <a:lnTo>
                  <a:pt x="47243" y="50291"/>
                </a:lnTo>
                <a:lnTo>
                  <a:pt x="53339" y="44195"/>
                </a:lnTo>
                <a:lnTo>
                  <a:pt x="53339" y="41147"/>
                </a:lnTo>
                <a:lnTo>
                  <a:pt x="56387" y="33527"/>
                </a:lnTo>
                <a:lnTo>
                  <a:pt x="56387" y="24383"/>
                </a:lnTo>
                <a:lnTo>
                  <a:pt x="53339" y="21335"/>
                </a:lnTo>
                <a:lnTo>
                  <a:pt x="53339" y="16763"/>
                </a:lnTo>
                <a:lnTo>
                  <a:pt x="47243" y="10667"/>
                </a:lnTo>
                <a:lnTo>
                  <a:pt x="44195" y="6095"/>
                </a:lnTo>
                <a:lnTo>
                  <a:pt x="41147" y="3047"/>
                </a:lnTo>
                <a:close/>
              </a:path>
              <a:path w="56514" h="59690">
                <a:moveTo>
                  <a:pt x="33527" y="0"/>
                </a:moveTo>
                <a:lnTo>
                  <a:pt x="22859" y="0"/>
                </a:lnTo>
                <a:lnTo>
                  <a:pt x="19812" y="3047"/>
                </a:lnTo>
                <a:lnTo>
                  <a:pt x="38100" y="3047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3627107" y="8215871"/>
            <a:ext cx="60960" cy="59690"/>
          </a:xfrm>
          <a:custGeom>
            <a:avLst/>
            <a:gdLst/>
            <a:ahLst/>
            <a:cxnLst/>
            <a:rect l="l" t="t" r="r" b="b"/>
            <a:pathLst>
              <a:path w="60960" h="59690">
                <a:moveTo>
                  <a:pt x="0" y="0"/>
                </a:moveTo>
                <a:lnTo>
                  <a:pt x="3048" y="59436"/>
                </a:lnTo>
                <a:lnTo>
                  <a:pt x="60960" y="28956"/>
                </a:lnTo>
                <a:lnTo>
                  <a:pt x="3048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3685019" y="8395703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4" h="56515">
                <a:moveTo>
                  <a:pt x="0" y="0"/>
                </a:moveTo>
                <a:lnTo>
                  <a:pt x="0" y="56388"/>
                </a:lnTo>
                <a:lnTo>
                  <a:pt x="56387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3681971" y="8724887"/>
            <a:ext cx="59690" cy="56515"/>
          </a:xfrm>
          <a:custGeom>
            <a:avLst/>
            <a:gdLst/>
            <a:ahLst/>
            <a:cxnLst/>
            <a:rect l="l" t="t" r="r" b="b"/>
            <a:pathLst>
              <a:path w="59689" h="56515">
                <a:moveTo>
                  <a:pt x="3048" y="0"/>
                </a:moveTo>
                <a:lnTo>
                  <a:pt x="0" y="0"/>
                </a:lnTo>
                <a:lnTo>
                  <a:pt x="3048" y="56387"/>
                </a:lnTo>
                <a:lnTo>
                  <a:pt x="59436" y="28955"/>
                </a:lnTo>
                <a:lnTo>
                  <a:pt x="3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4081259" y="8907767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5">
                <a:moveTo>
                  <a:pt x="0" y="0"/>
                </a:moveTo>
                <a:lnTo>
                  <a:pt x="0" y="56387"/>
                </a:lnTo>
                <a:lnTo>
                  <a:pt x="57912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4619231" y="8907767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4" h="56515">
                <a:moveTo>
                  <a:pt x="0" y="0"/>
                </a:moveTo>
                <a:lnTo>
                  <a:pt x="0" y="56387"/>
                </a:lnTo>
                <a:lnTo>
                  <a:pt x="56387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5327891" y="8404847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5327891" y="8292071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274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5327891" y="8177771"/>
            <a:ext cx="58419" cy="60960"/>
          </a:xfrm>
          <a:custGeom>
            <a:avLst/>
            <a:gdLst/>
            <a:ahLst/>
            <a:cxnLst/>
            <a:rect l="l" t="t" r="r" b="b"/>
            <a:pathLst>
              <a:path w="58420" h="60959">
                <a:moveTo>
                  <a:pt x="0" y="0"/>
                </a:moveTo>
                <a:lnTo>
                  <a:pt x="0" y="60960"/>
                </a:lnTo>
                <a:lnTo>
                  <a:pt x="57912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5324843" y="806499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27432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5365991" y="7816583"/>
            <a:ext cx="56515" cy="59690"/>
          </a:xfrm>
          <a:custGeom>
            <a:avLst/>
            <a:gdLst/>
            <a:ahLst/>
            <a:cxnLst/>
            <a:rect l="l" t="t" r="r" b="b"/>
            <a:pathLst>
              <a:path w="56514" h="59690">
                <a:moveTo>
                  <a:pt x="0" y="0"/>
                </a:moveTo>
                <a:lnTo>
                  <a:pt x="0" y="59435"/>
                </a:lnTo>
                <a:lnTo>
                  <a:pt x="56387" y="28955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5365991" y="7467587"/>
            <a:ext cx="56515" cy="62865"/>
          </a:xfrm>
          <a:custGeom>
            <a:avLst/>
            <a:gdLst/>
            <a:ahLst/>
            <a:cxnLst/>
            <a:rect l="l" t="t" r="r" b="b"/>
            <a:pathLst>
              <a:path w="56514" h="62865">
                <a:moveTo>
                  <a:pt x="0" y="0"/>
                </a:moveTo>
                <a:lnTo>
                  <a:pt x="0" y="62483"/>
                </a:lnTo>
                <a:lnTo>
                  <a:pt x="56387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5708891" y="7641323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0" y="0"/>
                </a:moveTo>
                <a:lnTo>
                  <a:pt x="3048" y="60960"/>
                </a:lnTo>
                <a:lnTo>
                  <a:pt x="60960" y="30480"/>
                </a:lnTo>
                <a:lnTo>
                  <a:pt x="3048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6469367" y="790497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1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5711939" y="8095475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60" h="58420">
                <a:moveTo>
                  <a:pt x="3048" y="0"/>
                </a:moveTo>
                <a:lnTo>
                  <a:pt x="0" y="0"/>
                </a:lnTo>
                <a:lnTo>
                  <a:pt x="3048" y="57912"/>
                </a:lnTo>
                <a:lnTo>
                  <a:pt x="60960" y="32004"/>
                </a:lnTo>
                <a:lnTo>
                  <a:pt x="3048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4855451" y="7729715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60" h="58420">
                <a:moveTo>
                  <a:pt x="4571" y="0"/>
                </a:moveTo>
                <a:lnTo>
                  <a:pt x="0" y="0"/>
                </a:lnTo>
                <a:lnTo>
                  <a:pt x="4571" y="57912"/>
                </a:lnTo>
                <a:lnTo>
                  <a:pt x="60960" y="30479"/>
                </a:lnTo>
                <a:lnTo>
                  <a:pt x="4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4846307" y="8042135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5">
                <a:moveTo>
                  <a:pt x="0" y="0"/>
                </a:moveTo>
                <a:lnTo>
                  <a:pt x="0" y="56387"/>
                </a:lnTo>
                <a:lnTo>
                  <a:pt x="57912" y="2590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3627107" y="7898879"/>
            <a:ext cx="60960" cy="59690"/>
          </a:xfrm>
          <a:custGeom>
            <a:avLst/>
            <a:gdLst/>
            <a:ahLst/>
            <a:cxnLst/>
            <a:rect l="l" t="t" r="r" b="b"/>
            <a:pathLst>
              <a:path w="60960" h="59690">
                <a:moveTo>
                  <a:pt x="3048" y="0"/>
                </a:moveTo>
                <a:lnTo>
                  <a:pt x="0" y="0"/>
                </a:lnTo>
                <a:lnTo>
                  <a:pt x="3048" y="59435"/>
                </a:lnTo>
                <a:lnTo>
                  <a:pt x="60960" y="27431"/>
                </a:lnTo>
                <a:lnTo>
                  <a:pt x="3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3265919" y="8215871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90">
                <a:moveTo>
                  <a:pt x="27432" y="56388"/>
                </a:moveTo>
                <a:lnTo>
                  <a:pt x="24384" y="56388"/>
                </a:lnTo>
                <a:lnTo>
                  <a:pt x="32003" y="59436"/>
                </a:lnTo>
                <a:lnTo>
                  <a:pt x="27432" y="56388"/>
                </a:lnTo>
                <a:close/>
              </a:path>
              <a:path w="58420" h="59690">
                <a:moveTo>
                  <a:pt x="41148" y="3048"/>
                </a:moveTo>
                <a:lnTo>
                  <a:pt x="16763" y="3048"/>
                </a:lnTo>
                <a:lnTo>
                  <a:pt x="10668" y="6096"/>
                </a:lnTo>
                <a:lnTo>
                  <a:pt x="7620" y="9144"/>
                </a:lnTo>
                <a:lnTo>
                  <a:pt x="7620" y="12192"/>
                </a:lnTo>
                <a:lnTo>
                  <a:pt x="0" y="19812"/>
                </a:lnTo>
                <a:lnTo>
                  <a:pt x="0" y="39624"/>
                </a:lnTo>
                <a:lnTo>
                  <a:pt x="7620" y="47244"/>
                </a:lnTo>
                <a:lnTo>
                  <a:pt x="7620" y="50292"/>
                </a:lnTo>
                <a:lnTo>
                  <a:pt x="10668" y="53340"/>
                </a:lnTo>
                <a:lnTo>
                  <a:pt x="16763" y="56388"/>
                </a:lnTo>
                <a:lnTo>
                  <a:pt x="41148" y="56388"/>
                </a:lnTo>
                <a:lnTo>
                  <a:pt x="48768" y="53340"/>
                </a:lnTo>
                <a:lnTo>
                  <a:pt x="51815" y="50292"/>
                </a:lnTo>
                <a:lnTo>
                  <a:pt x="51815" y="47244"/>
                </a:lnTo>
                <a:lnTo>
                  <a:pt x="54863" y="44196"/>
                </a:lnTo>
                <a:lnTo>
                  <a:pt x="57912" y="39624"/>
                </a:lnTo>
                <a:lnTo>
                  <a:pt x="57912" y="19812"/>
                </a:lnTo>
                <a:lnTo>
                  <a:pt x="54863" y="15240"/>
                </a:lnTo>
                <a:lnTo>
                  <a:pt x="51815" y="12192"/>
                </a:lnTo>
                <a:lnTo>
                  <a:pt x="51815" y="9144"/>
                </a:lnTo>
                <a:lnTo>
                  <a:pt x="48768" y="6096"/>
                </a:lnTo>
                <a:lnTo>
                  <a:pt x="41148" y="3048"/>
                </a:lnTo>
                <a:close/>
              </a:path>
              <a:path w="58420" h="59690">
                <a:moveTo>
                  <a:pt x="32003" y="0"/>
                </a:moveTo>
                <a:lnTo>
                  <a:pt x="24384" y="3048"/>
                </a:lnTo>
                <a:lnTo>
                  <a:pt x="35051" y="3048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3585959" y="9441167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5">
                <a:moveTo>
                  <a:pt x="48768" y="50292"/>
                </a:moveTo>
                <a:lnTo>
                  <a:pt x="13716" y="50292"/>
                </a:lnTo>
                <a:lnTo>
                  <a:pt x="18287" y="53339"/>
                </a:lnTo>
                <a:lnTo>
                  <a:pt x="21336" y="56387"/>
                </a:lnTo>
                <a:lnTo>
                  <a:pt x="38100" y="56387"/>
                </a:lnTo>
                <a:lnTo>
                  <a:pt x="45720" y="53339"/>
                </a:lnTo>
                <a:lnTo>
                  <a:pt x="48768" y="50292"/>
                </a:lnTo>
                <a:close/>
              </a:path>
              <a:path w="58420" h="56515">
                <a:moveTo>
                  <a:pt x="51816" y="6095"/>
                </a:moveTo>
                <a:lnTo>
                  <a:pt x="10668" y="6095"/>
                </a:lnTo>
                <a:lnTo>
                  <a:pt x="7620" y="10667"/>
                </a:lnTo>
                <a:lnTo>
                  <a:pt x="4572" y="16764"/>
                </a:lnTo>
                <a:lnTo>
                  <a:pt x="4572" y="19812"/>
                </a:lnTo>
                <a:lnTo>
                  <a:pt x="0" y="22859"/>
                </a:lnTo>
                <a:lnTo>
                  <a:pt x="0" y="33528"/>
                </a:lnTo>
                <a:lnTo>
                  <a:pt x="4572" y="36576"/>
                </a:lnTo>
                <a:lnTo>
                  <a:pt x="4572" y="41148"/>
                </a:lnTo>
                <a:lnTo>
                  <a:pt x="7620" y="47243"/>
                </a:lnTo>
                <a:lnTo>
                  <a:pt x="10668" y="50292"/>
                </a:lnTo>
                <a:lnTo>
                  <a:pt x="51816" y="50292"/>
                </a:lnTo>
                <a:lnTo>
                  <a:pt x="54863" y="47243"/>
                </a:lnTo>
                <a:lnTo>
                  <a:pt x="54863" y="41148"/>
                </a:lnTo>
                <a:lnTo>
                  <a:pt x="57912" y="36576"/>
                </a:lnTo>
                <a:lnTo>
                  <a:pt x="57912" y="19812"/>
                </a:lnTo>
                <a:lnTo>
                  <a:pt x="54863" y="16764"/>
                </a:lnTo>
                <a:lnTo>
                  <a:pt x="54863" y="10667"/>
                </a:lnTo>
                <a:lnTo>
                  <a:pt x="51816" y="6095"/>
                </a:lnTo>
                <a:close/>
              </a:path>
              <a:path w="58420" h="56515">
                <a:moveTo>
                  <a:pt x="38100" y="0"/>
                </a:moveTo>
                <a:lnTo>
                  <a:pt x="21336" y="0"/>
                </a:lnTo>
                <a:lnTo>
                  <a:pt x="18287" y="3048"/>
                </a:lnTo>
                <a:lnTo>
                  <a:pt x="13716" y="6095"/>
                </a:lnTo>
                <a:lnTo>
                  <a:pt x="48768" y="6095"/>
                </a:lnTo>
                <a:lnTo>
                  <a:pt x="45720" y="3048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5141963" y="8068043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25907" y="54863"/>
                </a:moveTo>
                <a:lnTo>
                  <a:pt x="22859" y="54863"/>
                </a:lnTo>
                <a:lnTo>
                  <a:pt x="25907" y="57912"/>
                </a:lnTo>
                <a:lnTo>
                  <a:pt x="25907" y="54863"/>
                </a:lnTo>
                <a:close/>
              </a:path>
              <a:path w="58420" h="58420">
                <a:moveTo>
                  <a:pt x="39624" y="0"/>
                </a:moveTo>
                <a:lnTo>
                  <a:pt x="13715" y="0"/>
                </a:lnTo>
                <a:lnTo>
                  <a:pt x="6095" y="7619"/>
                </a:lnTo>
                <a:lnTo>
                  <a:pt x="3048" y="12192"/>
                </a:lnTo>
                <a:lnTo>
                  <a:pt x="3048" y="15240"/>
                </a:lnTo>
                <a:lnTo>
                  <a:pt x="0" y="18287"/>
                </a:lnTo>
                <a:lnTo>
                  <a:pt x="0" y="38100"/>
                </a:lnTo>
                <a:lnTo>
                  <a:pt x="3048" y="41148"/>
                </a:lnTo>
                <a:lnTo>
                  <a:pt x="3048" y="44195"/>
                </a:lnTo>
                <a:lnTo>
                  <a:pt x="6095" y="47243"/>
                </a:lnTo>
                <a:lnTo>
                  <a:pt x="10667" y="50292"/>
                </a:lnTo>
                <a:lnTo>
                  <a:pt x="13715" y="54863"/>
                </a:lnTo>
                <a:lnTo>
                  <a:pt x="39624" y="54863"/>
                </a:lnTo>
                <a:lnTo>
                  <a:pt x="42671" y="50292"/>
                </a:lnTo>
                <a:lnTo>
                  <a:pt x="45719" y="47243"/>
                </a:lnTo>
                <a:lnTo>
                  <a:pt x="50291" y="44195"/>
                </a:lnTo>
                <a:lnTo>
                  <a:pt x="53339" y="41148"/>
                </a:lnTo>
                <a:lnTo>
                  <a:pt x="53339" y="38100"/>
                </a:lnTo>
                <a:lnTo>
                  <a:pt x="57912" y="30480"/>
                </a:lnTo>
                <a:lnTo>
                  <a:pt x="57912" y="24384"/>
                </a:lnTo>
                <a:lnTo>
                  <a:pt x="53339" y="18287"/>
                </a:lnTo>
                <a:lnTo>
                  <a:pt x="53339" y="15240"/>
                </a:lnTo>
                <a:lnTo>
                  <a:pt x="45719" y="7619"/>
                </a:lnTo>
                <a:lnTo>
                  <a:pt x="42671" y="3048"/>
                </a:lnTo>
                <a:lnTo>
                  <a:pt x="396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6391643" y="7909547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4" h="56515">
                <a:moveTo>
                  <a:pt x="44196" y="3048"/>
                </a:moveTo>
                <a:lnTo>
                  <a:pt x="9144" y="3048"/>
                </a:lnTo>
                <a:lnTo>
                  <a:pt x="6096" y="6096"/>
                </a:lnTo>
                <a:lnTo>
                  <a:pt x="3048" y="10668"/>
                </a:lnTo>
                <a:lnTo>
                  <a:pt x="3048" y="13716"/>
                </a:lnTo>
                <a:lnTo>
                  <a:pt x="0" y="19812"/>
                </a:lnTo>
                <a:lnTo>
                  <a:pt x="0" y="36576"/>
                </a:lnTo>
                <a:lnTo>
                  <a:pt x="3048" y="39624"/>
                </a:lnTo>
                <a:lnTo>
                  <a:pt x="3048" y="44196"/>
                </a:lnTo>
                <a:lnTo>
                  <a:pt x="12191" y="53340"/>
                </a:lnTo>
                <a:lnTo>
                  <a:pt x="19812" y="56388"/>
                </a:lnTo>
                <a:lnTo>
                  <a:pt x="36575" y="56388"/>
                </a:lnTo>
                <a:lnTo>
                  <a:pt x="39624" y="53340"/>
                </a:lnTo>
                <a:lnTo>
                  <a:pt x="44196" y="50292"/>
                </a:lnTo>
                <a:lnTo>
                  <a:pt x="50291" y="44196"/>
                </a:lnTo>
                <a:lnTo>
                  <a:pt x="53339" y="39624"/>
                </a:lnTo>
                <a:lnTo>
                  <a:pt x="53339" y="36576"/>
                </a:lnTo>
                <a:lnTo>
                  <a:pt x="56387" y="33528"/>
                </a:lnTo>
                <a:lnTo>
                  <a:pt x="56387" y="22860"/>
                </a:lnTo>
                <a:lnTo>
                  <a:pt x="53339" y="19812"/>
                </a:lnTo>
                <a:lnTo>
                  <a:pt x="53339" y="13716"/>
                </a:lnTo>
                <a:lnTo>
                  <a:pt x="50291" y="10668"/>
                </a:lnTo>
                <a:lnTo>
                  <a:pt x="47244" y="6096"/>
                </a:lnTo>
                <a:lnTo>
                  <a:pt x="44196" y="3048"/>
                </a:lnTo>
                <a:close/>
              </a:path>
              <a:path w="56514" h="56515">
                <a:moveTo>
                  <a:pt x="36575" y="0"/>
                </a:moveTo>
                <a:lnTo>
                  <a:pt x="19812" y="0"/>
                </a:lnTo>
                <a:lnTo>
                  <a:pt x="12191" y="3048"/>
                </a:lnTo>
                <a:lnTo>
                  <a:pt x="39624" y="3048"/>
                </a:lnTo>
                <a:lnTo>
                  <a:pt x="36575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4549127" y="8907767"/>
            <a:ext cx="59690" cy="56515"/>
          </a:xfrm>
          <a:custGeom>
            <a:avLst/>
            <a:gdLst/>
            <a:ahLst/>
            <a:cxnLst/>
            <a:rect l="l" t="t" r="r" b="b"/>
            <a:pathLst>
              <a:path w="59689" h="56515">
                <a:moveTo>
                  <a:pt x="28955" y="53340"/>
                </a:moveTo>
                <a:lnTo>
                  <a:pt x="21336" y="53340"/>
                </a:lnTo>
                <a:lnTo>
                  <a:pt x="24384" y="56387"/>
                </a:lnTo>
                <a:lnTo>
                  <a:pt x="32003" y="56387"/>
                </a:lnTo>
                <a:lnTo>
                  <a:pt x="28955" y="53340"/>
                </a:lnTo>
                <a:close/>
              </a:path>
              <a:path w="59689" h="56515">
                <a:moveTo>
                  <a:pt x="38100" y="53340"/>
                </a:moveTo>
                <a:lnTo>
                  <a:pt x="28955" y="53340"/>
                </a:lnTo>
                <a:lnTo>
                  <a:pt x="35051" y="56387"/>
                </a:lnTo>
                <a:lnTo>
                  <a:pt x="38100" y="53340"/>
                </a:lnTo>
                <a:close/>
              </a:path>
              <a:path w="59689" h="56515">
                <a:moveTo>
                  <a:pt x="48767" y="3047"/>
                </a:moveTo>
                <a:lnTo>
                  <a:pt x="15239" y="3047"/>
                </a:lnTo>
                <a:lnTo>
                  <a:pt x="12191" y="6096"/>
                </a:lnTo>
                <a:lnTo>
                  <a:pt x="7619" y="9143"/>
                </a:lnTo>
                <a:lnTo>
                  <a:pt x="4572" y="13715"/>
                </a:lnTo>
                <a:lnTo>
                  <a:pt x="4572" y="19812"/>
                </a:lnTo>
                <a:lnTo>
                  <a:pt x="0" y="24384"/>
                </a:lnTo>
                <a:lnTo>
                  <a:pt x="0" y="33528"/>
                </a:lnTo>
                <a:lnTo>
                  <a:pt x="4572" y="36575"/>
                </a:lnTo>
                <a:lnTo>
                  <a:pt x="4572" y="41147"/>
                </a:lnTo>
                <a:lnTo>
                  <a:pt x="7619" y="44196"/>
                </a:lnTo>
                <a:lnTo>
                  <a:pt x="12191" y="47243"/>
                </a:lnTo>
                <a:lnTo>
                  <a:pt x="18287" y="53340"/>
                </a:lnTo>
                <a:lnTo>
                  <a:pt x="44195" y="53340"/>
                </a:lnTo>
                <a:lnTo>
                  <a:pt x="53339" y="47243"/>
                </a:lnTo>
                <a:lnTo>
                  <a:pt x="56387" y="44196"/>
                </a:lnTo>
                <a:lnTo>
                  <a:pt x="56387" y="41147"/>
                </a:lnTo>
                <a:lnTo>
                  <a:pt x="59436" y="36575"/>
                </a:lnTo>
                <a:lnTo>
                  <a:pt x="59436" y="19812"/>
                </a:lnTo>
                <a:lnTo>
                  <a:pt x="56387" y="13715"/>
                </a:lnTo>
                <a:lnTo>
                  <a:pt x="56387" y="9143"/>
                </a:lnTo>
                <a:lnTo>
                  <a:pt x="53339" y="6096"/>
                </a:lnTo>
                <a:lnTo>
                  <a:pt x="48767" y="3047"/>
                </a:lnTo>
                <a:close/>
              </a:path>
              <a:path w="59689" h="56515">
                <a:moveTo>
                  <a:pt x="38100" y="0"/>
                </a:moveTo>
                <a:lnTo>
                  <a:pt x="21336" y="0"/>
                </a:lnTo>
                <a:lnTo>
                  <a:pt x="18287" y="3047"/>
                </a:lnTo>
                <a:lnTo>
                  <a:pt x="44195" y="3047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480803" y="7787626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5">
                <a:moveTo>
                  <a:pt x="27431" y="53339"/>
                </a:moveTo>
                <a:lnTo>
                  <a:pt x="19812" y="53339"/>
                </a:lnTo>
                <a:lnTo>
                  <a:pt x="24384" y="56387"/>
                </a:lnTo>
                <a:lnTo>
                  <a:pt x="30479" y="56387"/>
                </a:lnTo>
                <a:lnTo>
                  <a:pt x="27431" y="53339"/>
                </a:lnTo>
                <a:close/>
              </a:path>
              <a:path w="58420" h="56515">
                <a:moveTo>
                  <a:pt x="38100" y="53339"/>
                </a:moveTo>
                <a:lnTo>
                  <a:pt x="27431" y="53339"/>
                </a:lnTo>
                <a:lnTo>
                  <a:pt x="33527" y="56387"/>
                </a:lnTo>
                <a:lnTo>
                  <a:pt x="38100" y="53339"/>
                </a:lnTo>
                <a:close/>
              </a:path>
              <a:path w="58420" h="56515">
                <a:moveTo>
                  <a:pt x="47243" y="3047"/>
                </a:moveTo>
                <a:lnTo>
                  <a:pt x="13715" y="3047"/>
                </a:lnTo>
                <a:lnTo>
                  <a:pt x="10667" y="6095"/>
                </a:lnTo>
                <a:lnTo>
                  <a:pt x="6096" y="9143"/>
                </a:lnTo>
                <a:lnTo>
                  <a:pt x="3048" y="12191"/>
                </a:lnTo>
                <a:lnTo>
                  <a:pt x="0" y="16763"/>
                </a:lnTo>
                <a:lnTo>
                  <a:pt x="0" y="36575"/>
                </a:lnTo>
                <a:lnTo>
                  <a:pt x="3048" y="39623"/>
                </a:lnTo>
                <a:lnTo>
                  <a:pt x="6096" y="44195"/>
                </a:lnTo>
                <a:lnTo>
                  <a:pt x="10667" y="47243"/>
                </a:lnTo>
                <a:lnTo>
                  <a:pt x="16763" y="53339"/>
                </a:lnTo>
                <a:lnTo>
                  <a:pt x="44196" y="53339"/>
                </a:lnTo>
                <a:lnTo>
                  <a:pt x="53339" y="44195"/>
                </a:lnTo>
                <a:lnTo>
                  <a:pt x="53339" y="39623"/>
                </a:lnTo>
                <a:lnTo>
                  <a:pt x="57912" y="36575"/>
                </a:lnTo>
                <a:lnTo>
                  <a:pt x="57912" y="16763"/>
                </a:lnTo>
                <a:lnTo>
                  <a:pt x="53339" y="12191"/>
                </a:lnTo>
                <a:lnTo>
                  <a:pt x="53339" y="9143"/>
                </a:lnTo>
                <a:lnTo>
                  <a:pt x="47243" y="3047"/>
                </a:lnTo>
                <a:close/>
              </a:path>
              <a:path w="58420" h="56515">
                <a:moveTo>
                  <a:pt x="38100" y="0"/>
                </a:moveTo>
                <a:lnTo>
                  <a:pt x="19812" y="0"/>
                </a:lnTo>
                <a:lnTo>
                  <a:pt x="16763" y="3047"/>
                </a:lnTo>
                <a:lnTo>
                  <a:pt x="44196" y="3047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3992867" y="8011655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5">
                <a:moveTo>
                  <a:pt x="0" y="0"/>
                </a:moveTo>
                <a:lnTo>
                  <a:pt x="0" y="56388"/>
                </a:lnTo>
                <a:lnTo>
                  <a:pt x="57912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4000487" y="8238731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1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4000487" y="7787626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5">
                <a:moveTo>
                  <a:pt x="0" y="0"/>
                </a:moveTo>
                <a:lnTo>
                  <a:pt x="0" y="56387"/>
                </a:lnTo>
                <a:lnTo>
                  <a:pt x="57912" y="2590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4000487" y="7559026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1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6969238" y="7184123"/>
            <a:ext cx="0" cy="775970"/>
          </a:xfrm>
          <a:custGeom>
            <a:avLst/>
            <a:gdLst/>
            <a:ahLst/>
            <a:cxnLst/>
            <a:rect l="l" t="t" r="r" b="b"/>
            <a:pathLst>
              <a:path w="0" h="775970">
                <a:moveTo>
                  <a:pt x="0" y="775716"/>
                </a:moveTo>
                <a:lnTo>
                  <a:pt x="0" y="0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6429743" y="7174979"/>
            <a:ext cx="536575" cy="6350"/>
          </a:xfrm>
          <a:custGeom>
            <a:avLst/>
            <a:gdLst/>
            <a:ahLst/>
            <a:cxnLst/>
            <a:rect l="l" t="t" r="r" b="b"/>
            <a:pathLst>
              <a:path w="536575" h="6350">
                <a:moveTo>
                  <a:pt x="0" y="6095"/>
                </a:moveTo>
                <a:lnTo>
                  <a:pt x="536448" y="0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6935711" y="7912595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90">
                <a:moveTo>
                  <a:pt x="27431" y="54864"/>
                </a:moveTo>
                <a:lnTo>
                  <a:pt x="24383" y="54864"/>
                </a:lnTo>
                <a:lnTo>
                  <a:pt x="27431" y="59436"/>
                </a:lnTo>
                <a:lnTo>
                  <a:pt x="27431" y="54864"/>
                </a:lnTo>
                <a:close/>
              </a:path>
              <a:path w="58420" h="59690">
                <a:moveTo>
                  <a:pt x="41148" y="0"/>
                </a:moveTo>
                <a:lnTo>
                  <a:pt x="15239" y="0"/>
                </a:lnTo>
                <a:lnTo>
                  <a:pt x="10667" y="3048"/>
                </a:lnTo>
                <a:lnTo>
                  <a:pt x="3048" y="10668"/>
                </a:lnTo>
                <a:lnTo>
                  <a:pt x="3048" y="13716"/>
                </a:lnTo>
                <a:lnTo>
                  <a:pt x="0" y="16764"/>
                </a:lnTo>
                <a:lnTo>
                  <a:pt x="0" y="38100"/>
                </a:lnTo>
                <a:lnTo>
                  <a:pt x="3048" y="41148"/>
                </a:lnTo>
                <a:lnTo>
                  <a:pt x="3048" y="44196"/>
                </a:lnTo>
                <a:lnTo>
                  <a:pt x="7620" y="47243"/>
                </a:lnTo>
                <a:lnTo>
                  <a:pt x="10667" y="51816"/>
                </a:lnTo>
                <a:lnTo>
                  <a:pt x="15239" y="54864"/>
                </a:lnTo>
                <a:lnTo>
                  <a:pt x="41148" y="54864"/>
                </a:lnTo>
                <a:lnTo>
                  <a:pt x="45720" y="51816"/>
                </a:lnTo>
                <a:lnTo>
                  <a:pt x="48767" y="47243"/>
                </a:lnTo>
                <a:lnTo>
                  <a:pt x="54863" y="41148"/>
                </a:lnTo>
                <a:lnTo>
                  <a:pt x="54863" y="38100"/>
                </a:lnTo>
                <a:lnTo>
                  <a:pt x="57911" y="30480"/>
                </a:lnTo>
                <a:lnTo>
                  <a:pt x="57911" y="24384"/>
                </a:lnTo>
                <a:lnTo>
                  <a:pt x="54863" y="16764"/>
                </a:lnTo>
                <a:lnTo>
                  <a:pt x="54863" y="13716"/>
                </a:lnTo>
                <a:lnTo>
                  <a:pt x="51815" y="10668"/>
                </a:lnTo>
                <a:lnTo>
                  <a:pt x="48767" y="6096"/>
                </a:lnTo>
                <a:lnTo>
                  <a:pt x="45720" y="3048"/>
                </a:lnTo>
                <a:lnTo>
                  <a:pt x="41148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6380975" y="7158215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90">
                <a:moveTo>
                  <a:pt x="27431" y="54863"/>
                </a:moveTo>
                <a:lnTo>
                  <a:pt x="22859" y="54863"/>
                </a:lnTo>
                <a:lnTo>
                  <a:pt x="27431" y="59435"/>
                </a:lnTo>
                <a:lnTo>
                  <a:pt x="27431" y="54863"/>
                </a:lnTo>
                <a:close/>
              </a:path>
              <a:path w="58420" h="59690">
                <a:moveTo>
                  <a:pt x="41147" y="0"/>
                </a:moveTo>
                <a:lnTo>
                  <a:pt x="13715" y="0"/>
                </a:lnTo>
                <a:lnTo>
                  <a:pt x="10667" y="4571"/>
                </a:lnTo>
                <a:lnTo>
                  <a:pt x="6095" y="7619"/>
                </a:lnTo>
                <a:lnTo>
                  <a:pt x="3047" y="10668"/>
                </a:lnTo>
                <a:lnTo>
                  <a:pt x="3047" y="13715"/>
                </a:lnTo>
                <a:lnTo>
                  <a:pt x="0" y="16763"/>
                </a:lnTo>
                <a:lnTo>
                  <a:pt x="0" y="38100"/>
                </a:lnTo>
                <a:lnTo>
                  <a:pt x="3047" y="41147"/>
                </a:lnTo>
                <a:lnTo>
                  <a:pt x="3047" y="44195"/>
                </a:lnTo>
                <a:lnTo>
                  <a:pt x="13715" y="54863"/>
                </a:lnTo>
                <a:lnTo>
                  <a:pt x="41147" y="54863"/>
                </a:lnTo>
                <a:lnTo>
                  <a:pt x="44195" y="51815"/>
                </a:lnTo>
                <a:lnTo>
                  <a:pt x="47243" y="47243"/>
                </a:lnTo>
                <a:lnTo>
                  <a:pt x="53339" y="41147"/>
                </a:lnTo>
                <a:lnTo>
                  <a:pt x="53339" y="38100"/>
                </a:lnTo>
                <a:lnTo>
                  <a:pt x="57912" y="32003"/>
                </a:lnTo>
                <a:lnTo>
                  <a:pt x="57912" y="24383"/>
                </a:lnTo>
                <a:lnTo>
                  <a:pt x="53339" y="16763"/>
                </a:lnTo>
                <a:lnTo>
                  <a:pt x="53339" y="13715"/>
                </a:lnTo>
                <a:lnTo>
                  <a:pt x="44195" y="4571"/>
                </a:lnTo>
                <a:lnTo>
                  <a:pt x="41147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3121139" y="5616689"/>
            <a:ext cx="574675" cy="0"/>
          </a:xfrm>
          <a:custGeom>
            <a:avLst/>
            <a:gdLst/>
            <a:ahLst/>
            <a:cxnLst/>
            <a:rect l="l" t="t" r="r" b="b"/>
            <a:pathLst>
              <a:path w="574675" h="0">
                <a:moveTo>
                  <a:pt x="0" y="0"/>
                </a:moveTo>
                <a:lnTo>
                  <a:pt x="57429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5033759" y="4625327"/>
            <a:ext cx="332740" cy="88900"/>
          </a:xfrm>
          <a:custGeom>
            <a:avLst/>
            <a:gdLst/>
            <a:ahLst/>
            <a:cxnLst/>
            <a:rect l="l" t="t" r="r" b="b"/>
            <a:pathLst>
              <a:path w="332739" h="88900">
                <a:moveTo>
                  <a:pt x="0" y="0"/>
                </a:moveTo>
                <a:lnTo>
                  <a:pt x="202692" y="3048"/>
                </a:lnTo>
                <a:lnTo>
                  <a:pt x="202692" y="88391"/>
                </a:lnTo>
                <a:lnTo>
                  <a:pt x="332232" y="88391"/>
                </a:lnTo>
              </a:path>
            </a:pathLst>
          </a:custGeom>
          <a:ln w="23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4658855" y="5612879"/>
            <a:ext cx="233679" cy="370840"/>
          </a:xfrm>
          <a:custGeom>
            <a:avLst/>
            <a:gdLst/>
            <a:ahLst/>
            <a:cxnLst/>
            <a:rect l="l" t="t" r="r" b="b"/>
            <a:pathLst>
              <a:path w="233679" h="370839">
                <a:moveTo>
                  <a:pt x="114300" y="370332"/>
                </a:moveTo>
                <a:lnTo>
                  <a:pt x="152400" y="359663"/>
                </a:lnTo>
                <a:lnTo>
                  <a:pt x="185927" y="335279"/>
                </a:lnTo>
                <a:lnTo>
                  <a:pt x="208787" y="294132"/>
                </a:lnTo>
                <a:lnTo>
                  <a:pt x="227075" y="243839"/>
                </a:lnTo>
                <a:lnTo>
                  <a:pt x="233172" y="213360"/>
                </a:lnTo>
                <a:lnTo>
                  <a:pt x="233172" y="152400"/>
                </a:lnTo>
                <a:lnTo>
                  <a:pt x="219456" y="99060"/>
                </a:lnTo>
                <a:lnTo>
                  <a:pt x="199644" y="54863"/>
                </a:lnTo>
                <a:lnTo>
                  <a:pt x="167639" y="19812"/>
                </a:lnTo>
                <a:lnTo>
                  <a:pt x="152400" y="6096"/>
                </a:lnTo>
                <a:lnTo>
                  <a:pt x="135636" y="0"/>
                </a:lnTo>
                <a:lnTo>
                  <a:pt x="97536" y="0"/>
                </a:lnTo>
                <a:lnTo>
                  <a:pt x="47244" y="33527"/>
                </a:lnTo>
                <a:lnTo>
                  <a:pt x="24384" y="74675"/>
                </a:lnTo>
                <a:lnTo>
                  <a:pt x="7620" y="124967"/>
                </a:lnTo>
                <a:lnTo>
                  <a:pt x="4572" y="152400"/>
                </a:lnTo>
                <a:lnTo>
                  <a:pt x="0" y="182879"/>
                </a:lnTo>
                <a:lnTo>
                  <a:pt x="4572" y="213360"/>
                </a:lnTo>
                <a:lnTo>
                  <a:pt x="7620" y="243839"/>
                </a:lnTo>
                <a:lnTo>
                  <a:pt x="13715" y="268224"/>
                </a:lnTo>
                <a:lnTo>
                  <a:pt x="33527" y="315467"/>
                </a:lnTo>
                <a:lnTo>
                  <a:pt x="64008" y="348996"/>
                </a:lnTo>
                <a:lnTo>
                  <a:pt x="97536" y="365760"/>
                </a:lnTo>
                <a:lnTo>
                  <a:pt x="117348" y="370332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 txBox="1"/>
          <p:nvPr/>
        </p:nvSpPr>
        <p:spPr>
          <a:xfrm>
            <a:off x="4673587" y="5691987"/>
            <a:ext cx="187960" cy="208279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 marR="5080" indent="10160">
              <a:lnSpc>
                <a:spcPts val="710"/>
              </a:lnSpc>
              <a:spcBef>
                <a:spcPts val="140"/>
              </a:spcBef>
            </a:pPr>
            <a:r>
              <a:rPr dirty="0" sz="600" spc="-10">
                <a:latin typeface="Arial"/>
                <a:cs typeface="Arial"/>
              </a:rPr>
              <a:t>S</a:t>
            </a:r>
            <a:r>
              <a:rPr dirty="0" sz="600" spc="-25">
                <a:latin typeface="Arial"/>
                <a:cs typeface="Arial"/>
              </a:rPr>
              <a:t>h</a:t>
            </a:r>
            <a:r>
              <a:rPr dirty="0" sz="600" spc="5">
                <a:latin typeface="Arial"/>
                <a:cs typeface="Arial"/>
              </a:rPr>
              <a:t>i</a:t>
            </a:r>
            <a:r>
              <a:rPr dirty="0" sz="600" spc="-15">
                <a:latin typeface="Arial"/>
                <a:cs typeface="Arial"/>
              </a:rPr>
              <a:t>f</a:t>
            </a:r>
            <a:r>
              <a:rPr dirty="0" sz="600">
                <a:latin typeface="Arial"/>
                <a:cs typeface="Arial"/>
              </a:rPr>
              <a:t>t  </a:t>
            </a:r>
            <a:r>
              <a:rPr dirty="0" sz="600" spc="-10">
                <a:latin typeface="Arial"/>
                <a:cs typeface="Arial"/>
              </a:rPr>
              <a:t>left</a:t>
            </a:r>
            <a:r>
              <a:rPr dirty="0" sz="600" spc="-90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2324087" y="4795253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5" h="0">
                <a:moveTo>
                  <a:pt x="0" y="0"/>
                </a:moveTo>
                <a:lnTo>
                  <a:pt x="28625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1167371" y="4343387"/>
            <a:ext cx="125095" cy="1905"/>
          </a:xfrm>
          <a:custGeom>
            <a:avLst/>
            <a:gdLst/>
            <a:ahLst/>
            <a:cxnLst/>
            <a:rect l="l" t="t" r="r" b="b"/>
            <a:pathLst>
              <a:path w="125094" h="1904">
                <a:moveTo>
                  <a:pt x="-11937" y="762"/>
                </a:moveTo>
                <a:lnTo>
                  <a:pt x="136906" y="76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1501127" y="4511027"/>
            <a:ext cx="78105" cy="1905"/>
          </a:xfrm>
          <a:custGeom>
            <a:avLst/>
            <a:gdLst/>
            <a:ahLst/>
            <a:cxnLst/>
            <a:rect l="l" t="t" r="r" b="b"/>
            <a:pathLst>
              <a:path w="78105" h="1904">
                <a:moveTo>
                  <a:pt x="-11937" y="762"/>
                </a:moveTo>
                <a:lnTo>
                  <a:pt x="89662" y="76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1618475" y="4384535"/>
            <a:ext cx="706120" cy="882650"/>
          </a:xfrm>
          <a:custGeom>
            <a:avLst/>
            <a:gdLst/>
            <a:ahLst/>
            <a:cxnLst/>
            <a:rect l="l" t="t" r="r" b="b"/>
            <a:pathLst>
              <a:path w="706119" h="882650">
                <a:moveTo>
                  <a:pt x="0" y="882396"/>
                </a:moveTo>
                <a:lnTo>
                  <a:pt x="705612" y="882396"/>
                </a:lnTo>
                <a:lnTo>
                  <a:pt x="705612" y="0"/>
                </a:lnTo>
                <a:lnTo>
                  <a:pt x="0" y="0"/>
                </a:lnTo>
                <a:lnTo>
                  <a:pt x="0" y="882396"/>
                </a:lnTo>
                <a:close/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1357871" y="4273283"/>
            <a:ext cx="143510" cy="477520"/>
          </a:xfrm>
          <a:custGeom>
            <a:avLst/>
            <a:gdLst/>
            <a:ahLst/>
            <a:cxnLst/>
            <a:rect l="l" t="t" r="r" b="b"/>
            <a:pathLst>
              <a:path w="143509" h="477520">
                <a:moveTo>
                  <a:pt x="91440" y="3048"/>
                </a:moveTo>
                <a:lnTo>
                  <a:pt x="47243" y="3048"/>
                </a:lnTo>
                <a:lnTo>
                  <a:pt x="38100" y="10668"/>
                </a:lnTo>
                <a:lnTo>
                  <a:pt x="32003" y="13716"/>
                </a:lnTo>
                <a:lnTo>
                  <a:pt x="21336" y="19812"/>
                </a:lnTo>
                <a:lnTo>
                  <a:pt x="13715" y="30480"/>
                </a:lnTo>
                <a:lnTo>
                  <a:pt x="7620" y="36575"/>
                </a:lnTo>
                <a:lnTo>
                  <a:pt x="3048" y="47244"/>
                </a:lnTo>
                <a:lnTo>
                  <a:pt x="0" y="60960"/>
                </a:lnTo>
                <a:lnTo>
                  <a:pt x="0" y="419100"/>
                </a:lnTo>
                <a:lnTo>
                  <a:pt x="21336" y="455675"/>
                </a:lnTo>
                <a:lnTo>
                  <a:pt x="32003" y="463296"/>
                </a:lnTo>
                <a:lnTo>
                  <a:pt x="38100" y="470916"/>
                </a:lnTo>
                <a:lnTo>
                  <a:pt x="47243" y="473963"/>
                </a:lnTo>
                <a:lnTo>
                  <a:pt x="57912" y="477012"/>
                </a:lnTo>
                <a:lnTo>
                  <a:pt x="82296" y="477012"/>
                </a:lnTo>
                <a:lnTo>
                  <a:pt x="91440" y="473963"/>
                </a:lnTo>
                <a:lnTo>
                  <a:pt x="103631" y="470916"/>
                </a:lnTo>
                <a:lnTo>
                  <a:pt x="112776" y="463296"/>
                </a:lnTo>
                <a:lnTo>
                  <a:pt x="118872" y="455675"/>
                </a:lnTo>
                <a:lnTo>
                  <a:pt x="129540" y="449580"/>
                </a:lnTo>
                <a:lnTo>
                  <a:pt x="132587" y="438912"/>
                </a:lnTo>
                <a:lnTo>
                  <a:pt x="138684" y="429768"/>
                </a:lnTo>
                <a:lnTo>
                  <a:pt x="138684" y="419100"/>
                </a:lnTo>
                <a:lnTo>
                  <a:pt x="143256" y="408432"/>
                </a:lnTo>
                <a:lnTo>
                  <a:pt x="143256" y="70104"/>
                </a:lnTo>
                <a:lnTo>
                  <a:pt x="138684" y="60960"/>
                </a:lnTo>
                <a:lnTo>
                  <a:pt x="138684" y="47244"/>
                </a:lnTo>
                <a:lnTo>
                  <a:pt x="132587" y="36575"/>
                </a:lnTo>
                <a:lnTo>
                  <a:pt x="129540" y="30480"/>
                </a:lnTo>
                <a:lnTo>
                  <a:pt x="112776" y="13716"/>
                </a:lnTo>
                <a:lnTo>
                  <a:pt x="103631" y="10668"/>
                </a:lnTo>
                <a:lnTo>
                  <a:pt x="91440" y="3048"/>
                </a:lnTo>
                <a:close/>
              </a:path>
              <a:path w="143509" h="477520">
                <a:moveTo>
                  <a:pt x="71628" y="0"/>
                </a:moveTo>
                <a:lnTo>
                  <a:pt x="57912" y="3048"/>
                </a:lnTo>
                <a:lnTo>
                  <a:pt x="82296" y="3048"/>
                </a:lnTo>
                <a:lnTo>
                  <a:pt x="716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1357871" y="4273283"/>
            <a:ext cx="143510" cy="477520"/>
          </a:xfrm>
          <a:custGeom>
            <a:avLst/>
            <a:gdLst/>
            <a:ahLst/>
            <a:cxnLst/>
            <a:rect l="l" t="t" r="r" b="b"/>
            <a:pathLst>
              <a:path w="143509" h="477520">
                <a:moveTo>
                  <a:pt x="0" y="70104"/>
                </a:moveTo>
                <a:lnTo>
                  <a:pt x="0" y="60960"/>
                </a:lnTo>
                <a:lnTo>
                  <a:pt x="3048" y="47244"/>
                </a:lnTo>
                <a:lnTo>
                  <a:pt x="7620" y="36575"/>
                </a:lnTo>
                <a:lnTo>
                  <a:pt x="13715" y="30480"/>
                </a:lnTo>
                <a:lnTo>
                  <a:pt x="21336" y="19812"/>
                </a:lnTo>
                <a:lnTo>
                  <a:pt x="32003" y="13716"/>
                </a:lnTo>
                <a:lnTo>
                  <a:pt x="38100" y="10668"/>
                </a:lnTo>
                <a:lnTo>
                  <a:pt x="47243" y="3048"/>
                </a:lnTo>
                <a:lnTo>
                  <a:pt x="57912" y="3048"/>
                </a:lnTo>
                <a:lnTo>
                  <a:pt x="71628" y="0"/>
                </a:lnTo>
                <a:lnTo>
                  <a:pt x="82296" y="3048"/>
                </a:lnTo>
                <a:lnTo>
                  <a:pt x="91440" y="3048"/>
                </a:lnTo>
                <a:lnTo>
                  <a:pt x="103631" y="10668"/>
                </a:lnTo>
                <a:lnTo>
                  <a:pt x="112776" y="13716"/>
                </a:lnTo>
                <a:lnTo>
                  <a:pt x="129540" y="30480"/>
                </a:lnTo>
                <a:lnTo>
                  <a:pt x="132587" y="36575"/>
                </a:lnTo>
                <a:lnTo>
                  <a:pt x="138684" y="47244"/>
                </a:lnTo>
                <a:lnTo>
                  <a:pt x="138684" y="60960"/>
                </a:lnTo>
                <a:lnTo>
                  <a:pt x="143256" y="70104"/>
                </a:lnTo>
                <a:lnTo>
                  <a:pt x="143256" y="408432"/>
                </a:lnTo>
                <a:lnTo>
                  <a:pt x="138684" y="419100"/>
                </a:lnTo>
                <a:lnTo>
                  <a:pt x="138684" y="429768"/>
                </a:lnTo>
                <a:lnTo>
                  <a:pt x="132587" y="438912"/>
                </a:lnTo>
                <a:lnTo>
                  <a:pt x="129540" y="449580"/>
                </a:lnTo>
                <a:lnTo>
                  <a:pt x="118872" y="455675"/>
                </a:lnTo>
                <a:lnTo>
                  <a:pt x="112776" y="463296"/>
                </a:lnTo>
                <a:lnTo>
                  <a:pt x="103631" y="470916"/>
                </a:lnTo>
                <a:lnTo>
                  <a:pt x="91440" y="473963"/>
                </a:lnTo>
                <a:lnTo>
                  <a:pt x="82296" y="477012"/>
                </a:lnTo>
                <a:lnTo>
                  <a:pt x="57912" y="477012"/>
                </a:lnTo>
                <a:lnTo>
                  <a:pt x="47243" y="473963"/>
                </a:lnTo>
                <a:lnTo>
                  <a:pt x="38100" y="470916"/>
                </a:lnTo>
                <a:lnTo>
                  <a:pt x="32003" y="463296"/>
                </a:lnTo>
                <a:lnTo>
                  <a:pt x="21336" y="455675"/>
                </a:lnTo>
                <a:lnTo>
                  <a:pt x="13715" y="449580"/>
                </a:lnTo>
                <a:lnTo>
                  <a:pt x="7620" y="438912"/>
                </a:lnTo>
                <a:lnTo>
                  <a:pt x="3048" y="429768"/>
                </a:lnTo>
                <a:lnTo>
                  <a:pt x="0" y="419100"/>
                </a:lnTo>
                <a:lnTo>
                  <a:pt x="0" y="70104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 txBox="1"/>
          <p:nvPr/>
        </p:nvSpPr>
        <p:spPr>
          <a:xfrm>
            <a:off x="1383272" y="4375251"/>
            <a:ext cx="90170" cy="269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6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marL="21590" marR="17145">
              <a:lnSpc>
                <a:spcPts val="590"/>
              </a:lnSpc>
              <a:spcBef>
                <a:spcPts val="65"/>
              </a:spcBef>
            </a:pPr>
            <a:r>
              <a:rPr dirty="0" sz="600">
                <a:latin typeface="Arial"/>
                <a:cs typeface="Arial"/>
              </a:rPr>
              <a:t>u  x</a:t>
            </a:r>
            <a:endParaRPr sz="60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1019543" y="4148315"/>
            <a:ext cx="423545" cy="391795"/>
          </a:xfrm>
          <a:prstGeom prst="rect">
            <a:avLst/>
          </a:prstGeom>
          <a:ln w="11937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22860">
              <a:lnSpc>
                <a:spcPct val="100000"/>
              </a:lnSpc>
              <a:tabLst>
                <a:tab pos="367030" algn="l"/>
              </a:tabLst>
            </a:pPr>
            <a:r>
              <a:rPr dirty="0" sz="600" spc="-20">
                <a:latin typeface="Arial"/>
                <a:cs typeface="Arial"/>
              </a:rPr>
              <a:t>P</a:t>
            </a:r>
            <a:r>
              <a:rPr dirty="0" sz="600" spc="5">
                <a:latin typeface="Arial"/>
                <a:cs typeface="Arial"/>
              </a:rPr>
              <a:t>C</a:t>
            </a:r>
            <a:r>
              <a:rPr dirty="0" sz="600">
                <a:latin typeface="Arial"/>
                <a:cs typeface="Arial"/>
              </a:rPr>
              <a:t>	</a:t>
            </a: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1374129" y="4620623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3869423" y="5132819"/>
            <a:ext cx="113030" cy="157480"/>
          </a:xfrm>
          <a:custGeom>
            <a:avLst/>
            <a:gdLst/>
            <a:ahLst/>
            <a:cxnLst/>
            <a:rect l="l" t="t" r="r" b="b"/>
            <a:pathLst>
              <a:path w="113029" h="157479">
                <a:moveTo>
                  <a:pt x="112776" y="0"/>
                </a:moveTo>
                <a:lnTo>
                  <a:pt x="54864" y="0"/>
                </a:lnTo>
                <a:lnTo>
                  <a:pt x="54864" y="156972"/>
                </a:lnTo>
                <a:lnTo>
                  <a:pt x="0" y="156972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3491471" y="4681715"/>
            <a:ext cx="144780" cy="113030"/>
          </a:xfrm>
          <a:custGeom>
            <a:avLst/>
            <a:gdLst/>
            <a:ahLst/>
            <a:cxnLst/>
            <a:rect l="l" t="t" r="r" b="b"/>
            <a:pathLst>
              <a:path w="144779" h="113029">
                <a:moveTo>
                  <a:pt x="144780" y="112775"/>
                </a:moveTo>
                <a:lnTo>
                  <a:pt x="0" y="112775"/>
                </a:ln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3816083" y="4905743"/>
            <a:ext cx="166370" cy="1905"/>
          </a:xfrm>
          <a:custGeom>
            <a:avLst/>
            <a:gdLst/>
            <a:ahLst/>
            <a:cxnLst/>
            <a:rect l="l" t="t" r="r" b="b"/>
            <a:pathLst>
              <a:path w="166370" h="1904">
                <a:moveTo>
                  <a:pt x="-23875" y="762"/>
                </a:moveTo>
                <a:lnTo>
                  <a:pt x="189992" y="762"/>
                </a:lnTo>
              </a:path>
            </a:pathLst>
          </a:custGeom>
          <a:ln w="492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4040111" y="4355579"/>
            <a:ext cx="646430" cy="881380"/>
          </a:xfrm>
          <a:custGeom>
            <a:avLst/>
            <a:gdLst/>
            <a:ahLst/>
            <a:cxnLst/>
            <a:rect l="l" t="t" r="r" b="b"/>
            <a:pathLst>
              <a:path w="646429" h="881379">
                <a:moveTo>
                  <a:pt x="643127" y="877824"/>
                </a:moveTo>
                <a:lnTo>
                  <a:pt x="646176" y="0"/>
                </a:lnTo>
                <a:lnTo>
                  <a:pt x="0" y="0"/>
                </a:lnTo>
                <a:lnTo>
                  <a:pt x="0" y="880872"/>
                </a:lnTo>
                <a:lnTo>
                  <a:pt x="646176" y="880872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 txBox="1"/>
          <p:nvPr/>
        </p:nvSpPr>
        <p:spPr>
          <a:xfrm>
            <a:off x="4075164" y="4748631"/>
            <a:ext cx="473709" cy="177800"/>
          </a:xfrm>
          <a:prstGeom prst="rect">
            <a:avLst/>
          </a:prstGeom>
        </p:spPr>
        <p:txBody>
          <a:bodyPr wrap="square" lIns="0" tIns="45720" rIns="0" bIns="0" rtlCol="0" vert="horz">
            <a:spAutoFit/>
          </a:bodyPr>
          <a:lstStyle/>
          <a:p>
            <a:pPr marR="5080" indent="142875">
              <a:lnSpc>
                <a:spcPct val="65000"/>
              </a:lnSpc>
              <a:spcBef>
                <a:spcPts val="360"/>
              </a:spcBef>
            </a:pPr>
            <a:r>
              <a:rPr dirty="0" sz="600" spc="-5">
                <a:latin typeface="Arial"/>
                <a:cs typeface="Arial"/>
              </a:rPr>
              <a:t>R</a:t>
            </a:r>
            <a:r>
              <a:rPr dirty="0" sz="600" spc="-10">
                <a:latin typeface="Arial"/>
                <a:cs typeface="Arial"/>
              </a:rPr>
              <a:t>e</a:t>
            </a:r>
            <a:r>
              <a:rPr dirty="0" sz="600" spc="-25">
                <a:latin typeface="Arial"/>
                <a:cs typeface="Arial"/>
              </a:rPr>
              <a:t>g</a:t>
            </a:r>
            <a:r>
              <a:rPr dirty="0" sz="600" spc="-5">
                <a:latin typeface="Arial"/>
                <a:cs typeface="Arial"/>
              </a:rPr>
              <a:t>is</a:t>
            </a:r>
            <a:r>
              <a:rPr dirty="0" sz="600" spc="20">
                <a:latin typeface="Arial"/>
                <a:cs typeface="Arial"/>
              </a:rPr>
              <a:t>t</a:t>
            </a:r>
            <a:r>
              <a:rPr dirty="0" sz="600" spc="-25">
                <a:latin typeface="Arial"/>
                <a:cs typeface="Arial"/>
              </a:rPr>
              <a:t>e</a:t>
            </a:r>
            <a:r>
              <a:rPr dirty="0" sz="600" spc="-15">
                <a:latin typeface="Arial"/>
                <a:cs typeface="Arial"/>
              </a:rPr>
              <a:t>r</a:t>
            </a:r>
            <a:r>
              <a:rPr dirty="0" sz="600">
                <a:latin typeface="Arial"/>
                <a:cs typeface="Arial"/>
              </a:rPr>
              <a:t>s  </a:t>
            </a:r>
            <a:r>
              <a:rPr dirty="0" sz="600" spc="-10">
                <a:latin typeface="Arial"/>
                <a:cs typeface="Arial"/>
              </a:rPr>
              <a:t>Write</a:t>
            </a:r>
            <a:endParaRPr sz="600">
              <a:latin typeface="Arial"/>
              <a:cs typeface="Arial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4075161" y="4884267"/>
            <a:ext cx="259715" cy="342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35">
                <a:latin typeface="Arial"/>
                <a:cs typeface="Arial"/>
              </a:rPr>
              <a:t>r</a:t>
            </a:r>
            <a:r>
              <a:rPr dirty="0" sz="600" spc="-10">
                <a:latin typeface="Arial"/>
                <a:cs typeface="Arial"/>
              </a:rPr>
              <a:t>e</a:t>
            </a:r>
            <a:r>
              <a:rPr dirty="0" sz="600" spc="10">
                <a:latin typeface="Arial"/>
                <a:cs typeface="Arial"/>
              </a:rPr>
              <a:t>g</a:t>
            </a: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-20">
                <a:latin typeface="Arial"/>
                <a:cs typeface="Arial"/>
              </a:rPr>
              <a:t>s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-25">
                <a:latin typeface="Arial"/>
                <a:cs typeface="Arial"/>
              </a:rPr>
              <a:t>e</a:t>
            </a:r>
            <a:r>
              <a:rPr dirty="0" sz="600">
                <a:latin typeface="Arial"/>
                <a:cs typeface="Arial"/>
              </a:rPr>
              <a:t>r</a:t>
            </a:r>
            <a:endParaRPr sz="600">
              <a:latin typeface="Arial"/>
              <a:cs typeface="Arial"/>
            </a:endParaRPr>
          </a:p>
          <a:p>
            <a:pPr marR="77470">
              <a:lnSpc>
                <a:spcPts val="590"/>
              </a:lnSpc>
              <a:spcBef>
                <a:spcPts val="580"/>
              </a:spcBef>
            </a:pPr>
            <a:r>
              <a:rPr dirty="0" sz="600" spc="-20">
                <a:latin typeface="Arial"/>
                <a:cs typeface="Arial"/>
              </a:rPr>
              <a:t>Wr</a:t>
            </a:r>
            <a:r>
              <a:rPr dirty="0" sz="600" spc="-5">
                <a:latin typeface="Arial"/>
                <a:cs typeface="Arial"/>
              </a:rPr>
              <a:t>ite  </a:t>
            </a:r>
            <a:r>
              <a:rPr dirty="0" sz="600" spc="-15">
                <a:latin typeface="Arial"/>
                <a:cs typeface="Arial"/>
              </a:rPr>
              <a:t>data</a:t>
            </a:r>
            <a:endParaRPr sz="600">
              <a:latin typeface="Arial"/>
              <a:cs typeface="Arial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472924" y="4555081"/>
            <a:ext cx="19304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15">
                <a:latin typeface="Arial"/>
                <a:cs typeface="Arial"/>
              </a:rPr>
              <a:t>R</a:t>
            </a: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25">
                <a:latin typeface="Arial"/>
                <a:cs typeface="Arial"/>
              </a:rPr>
              <a:t>a</a:t>
            </a:r>
            <a:r>
              <a:rPr dirty="0" sz="600" spc="5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430254" y="4837027"/>
            <a:ext cx="235585" cy="193040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R="5080" indent="42545">
              <a:lnSpc>
                <a:spcPts val="590"/>
              </a:lnSpc>
              <a:spcBef>
                <a:spcPts val="235"/>
              </a:spcBef>
            </a:pPr>
            <a:r>
              <a:rPr dirty="0" sz="600" spc="-15">
                <a:latin typeface="Arial"/>
                <a:cs typeface="Arial"/>
              </a:rPr>
              <a:t>R</a:t>
            </a: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25">
                <a:latin typeface="Arial"/>
                <a:cs typeface="Arial"/>
              </a:rPr>
              <a:t>a</a:t>
            </a:r>
            <a:r>
              <a:rPr dirty="0" sz="600">
                <a:latin typeface="Arial"/>
                <a:cs typeface="Arial"/>
              </a:rPr>
              <a:t>d  </a:t>
            </a:r>
            <a:r>
              <a:rPr dirty="0" sz="600" spc="-10">
                <a:latin typeface="Arial"/>
                <a:cs typeface="Arial"/>
              </a:rPr>
              <a:t>data</a:t>
            </a:r>
            <a:r>
              <a:rPr dirty="0" sz="600" spc="-65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075161" y="4355442"/>
            <a:ext cx="325755" cy="19621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R="5080">
              <a:lnSpc>
                <a:spcPts val="610"/>
              </a:lnSpc>
              <a:spcBef>
                <a:spcPts val="220"/>
              </a:spcBef>
            </a:pPr>
            <a:r>
              <a:rPr dirty="0" sz="600" spc="-15">
                <a:latin typeface="Arial"/>
                <a:cs typeface="Arial"/>
              </a:rPr>
              <a:t>Read  </a:t>
            </a:r>
            <a:r>
              <a:rPr dirty="0" sz="600" spc="-10">
                <a:latin typeface="Arial"/>
                <a:cs typeface="Arial"/>
              </a:rPr>
              <a:t>register</a:t>
            </a:r>
            <a:r>
              <a:rPr dirty="0" sz="600" spc="-70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049763" y="4584038"/>
            <a:ext cx="626745" cy="1930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5400">
              <a:lnSpc>
                <a:spcPts val="655"/>
              </a:lnSpc>
              <a:spcBef>
                <a:spcPts val="110"/>
              </a:spcBef>
            </a:pPr>
            <a:r>
              <a:rPr dirty="0" sz="600" spc="-15">
                <a:latin typeface="Arial"/>
                <a:cs typeface="Arial"/>
              </a:rPr>
              <a:t>Read</a:t>
            </a:r>
            <a:endParaRPr sz="600">
              <a:latin typeface="Arial"/>
              <a:cs typeface="Arial"/>
            </a:endParaRPr>
          </a:p>
          <a:p>
            <a:pPr marL="25400">
              <a:lnSpc>
                <a:spcPts val="655"/>
              </a:lnSpc>
            </a:pPr>
            <a:r>
              <a:rPr dirty="0" sz="600" spc="-10">
                <a:latin typeface="Arial"/>
                <a:cs typeface="Arial"/>
              </a:rPr>
              <a:t>register </a:t>
            </a:r>
            <a:r>
              <a:rPr dirty="0" sz="600" spc="5">
                <a:latin typeface="Arial"/>
                <a:cs typeface="Arial"/>
              </a:rPr>
              <a:t>2 </a:t>
            </a:r>
            <a:r>
              <a:rPr dirty="0" baseline="18518" sz="900" spc="-15">
                <a:latin typeface="Arial"/>
                <a:cs typeface="Arial"/>
              </a:rPr>
              <a:t>data</a:t>
            </a:r>
            <a:r>
              <a:rPr dirty="0" baseline="18518" sz="900" spc="-97">
                <a:latin typeface="Arial"/>
                <a:cs typeface="Arial"/>
              </a:rPr>
              <a:t> </a:t>
            </a:r>
            <a:r>
              <a:rPr dirty="0" baseline="18518" sz="900" spc="7">
                <a:latin typeface="Arial"/>
                <a:cs typeface="Arial"/>
              </a:rPr>
              <a:t>1</a:t>
            </a:r>
            <a:endParaRPr baseline="18518" sz="900">
              <a:latin typeface="Arial"/>
              <a:cs typeface="Arial"/>
            </a:endParaRPr>
          </a:p>
        </p:txBody>
      </p:sp>
      <p:sp>
        <p:nvSpPr>
          <p:cNvPr id="166" name="object 166"/>
          <p:cNvSpPr/>
          <p:nvPr/>
        </p:nvSpPr>
        <p:spPr>
          <a:xfrm>
            <a:off x="3221721" y="4680953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41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3221721" y="4456925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41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3672827" y="4725911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10" h="478789">
                <a:moveTo>
                  <a:pt x="82295" y="475488"/>
                </a:moveTo>
                <a:lnTo>
                  <a:pt x="62484" y="475488"/>
                </a:lnTo>
                <a:lnTo>
                  <a:pt x="71627" y="478535"/>
                </a:lnTo>
                <a:lnTo>
                  <a:pt x="82295" y="475488"/>
                </a:lnTo>
                <a:close/>
              </a:path>
              <a:path w="143510" h="478789">
                <a:moveTo>
                  <a:pt x="82295" y="0"/>
                </a:moveTo>
                <a:lnTo>
                  <a:pt x="62484" y="0"/>
                </a:lnTo>
                <a:lnTo>
                  <a:pt x="48767" y="3047"/>
                </a:lnTo>
                <a:lnTo>
                  <a:pt x="38100" y="6095"/>
                </a:lnTo>
                <a:lnTo>
                  <a:pt x="32003" y="15239"/>
                </a:lnTo>
                <a:lnTo>
                  <a:pt x="21336" y="21335"/>
                </a:lnTo>
                <a:lnTo>
                  <a:pt x="13715" y="27431"/>
                </a:lnTo>
                <a:lnTo>
                  <a:pt x="10667" y="38100"/>
                </a:lnTo>
                <a:lnTo>
                  <a:pt x="4572" y="47243"/>
                </a:lnTo>
                <a:lnTo>
                  <a:pt x="4572" y="57911"/>
                </a:lnTo>
                <a:lnTo>
                  <a:pt x="0" y="68579"/>
                </a:lnTo>
                <a:lnTo>
                  <a:pt x="0" y="406907"/>
                </a:lnTo>
                <a:lnTo>
                  <a:pt x="4572" y="417575"/>
                </a:lnTo>
                <a:lnTo>
                  <a:pt x="4572" y="429767"/>
                </a:lnTo>
                <a:lnTo>
                  <a:pt x="10667" y="440435"/>
                </a:lnTo>
                <a:lnTo>
                  <a:pt x="13715" y="448055"/>
                </a:lnTo>
                <a:lnTo>
                  <a:pt x="21336" y="457200"/>
                </a:lnTo>
                <a:lnTo>
                  <a:pt x="32003" y="464819"/>
                </a:lnTo>
                <a:lnTo>
                  <a:pt x="38100" y="467867"/>
                </a:lnTo>
                <a:lnTo>
                  <a:pt x="48767" y="475488"/>
                </a:lnTo>
                <a:lnTo>
                  <a:pt x="96012" y="475488"/>
                </a:lnTo>
                <a:lnTo>
                  <a:pt x="102107" y="467867"/>
                </a:lnTo>
                <a:lnTo>
                  <a:pt x="112775" y="464819"/>
                </a:lnTo>
                <a:lnTo>
                  <a:pt x="123443" y="457200"/>
                </a:lnTo>
                <a:lnTo>
                  <a:pt x="129539" y="448055"/>
                </a:lnTo>
                <a:lnTo>
                  <a:pt x="132587" y="440435"/>
                </a:lnTo>
                <a:lnTo>
                  <a:pt x="140207" y="429767"/>
                </a:lnTo>
                <a:lnTo>
                  <a:pt x="140207" y="417575"/>
                </a:lnTo>
                <a:lnTo>
                  <a:pt x="143255" y="406907"/>
                </a:lnTo>
                <a:lnTo>
                  <a:pt x="143255" y="68579"/>
                </a:lnTo>
                <a:lnTo>
                  <a:pt x="140207" y="57911"/>
                </a:lnTo>
                <a:lnTo>
                  <a:pt x="140207" y="47243"/>
                </a:lnTo>
                <a:lnTo>
                  <a:pt x="132587" y="38100"/>
                </a:lnTo>
                <a:lnTo>
                  <a:pt x="129539" y="27431"/>
                </a:lnTo>
                <a:lnTo>
                  <a:pt x="123443" y="21335"/>
                </a:lnTo>
                <a:lnTo>
                  <a:pt x="112775" y="15239"/>
                </a:lnTo>
                <a:lnTo>
                  <a:pt x="102107" y="6095"/>
                </a:lnTo>
                <a:lnTo>
                  <a:pt x="96012" y="3047"/>
                </a:lnTo>
                <a:lnTo>
                  <a:pt x="82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3672827" y="4725911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10" h="478789">
                <a:moveTo>
                  <a:pt x="0" y="68579"/>
                </a:moveTo>
                <a:lnTo>
                  <a:pt x="4572" y="57911"/>
                </a:lnTo>
                <a:lnTo>
                  <a:pt x="4572" y="47243"/>
                </a:lnTo>
                <a:lnTo>
                  <a:pt x="10667" y="38100"/>
                </a:lnTo>
                <a:lnTo>
                  <a:pt x="13715" y="27431"/>
                </a:lnTo>
                <a:lnTo>
                  <a:pt x="21336" y="21335"/>
                </a:lnTo>
                <a:lnTo>
                  <a:pt x="32003" y="15239"/>
                </a:lnTo>
                <a:lnTo>
                  <a:pt x="38100" y="6095"/>
                </a:lnTo>
                <a:lnTo>
                  <a:pt x="48767" y="3047"/>
                </a:lnTo>
                <a:lnTo>
                  <a:pt x="62484" y="0"/>
                </a:lnTo>
                <a:lnTo>
                  <a:pt x="82295" y="0"/>
                </a:lnTo>
                <a:lnTo>
                  <a:pt x="96012" y="3047"/>
                </a:lnTo>
                <a:lnTo>
                  <a:pt x="102107" y="6095"/>
                </a:lnTo>
                <a:lnTo>
                  <a:pt x="112775" y="15239"/>
                </a:lnTo>
                <a:lnTo>
                  <a:pt x="123443" y="21335"/>
                </a:lnTo>
                <a:lnTo>
                  <a:pt x="129539" y="27431"/>
                </a:lnTo>
                <a:lnTo>
                  <a:pt x="132587" y="38100"/>
                </a:lnTo>
                <a:lnTo>
                  <a:pt x="140207" y="47243"/>
                </a:lnTo>
                <a:lnTo>
                  <a:pt x="140207" y="57911"/>
                </a:lnTo>
                <a:lnTo>
                  <a:pt x="143255" y="68579"/>
                </a:lnTo>
                <a:lnTo>
                  <a:pt x="143255" y="406907"/>
                </a:lnTo>
                <a:lnTo>
                  <a:pt x="140207" y="417575"/>
                </a:lnTo>
                <a:lnTo>
                  <a:pt x="140207" y="429767"/>
                </a:lnTo>
                <a:lnTo>
                  <a:pt x="132587" y="440435"/>
                </a:lnTo>
                <a:lnTo>
                  <a:pt x="129539" y="448055"/>
                </a:lnTo>
                <a:lnTo>
                  <a:pt x="123443" y="457200"/>
                </a:lnTo>
                <a:lnTo>
                  <a:pt x="112775" y="464819"/>
                </a:lnTo>
                <a:lnTo>
                  <a:pt x="102107" y="467867"/>
                </a:lnTo>
                <a:lnTo>
                  <a:pt x="96012" y="475488"/>
                </a:lnTo>
                <a:lnTo>
                  <a:pt x="82295" y="475488"/>
                </a:lnTo>
                <a:lnTo>
                  <a:pt x="71627" y="478535"/>
                </a:lnTo>
                <a:lnTo>
                  <a:pt x="62484" y="475488"/>
                </a:lnTo>
                <a:lnTo>
                  <a:pt x="48767" y="475488"/>
                </a:lnTo>
                <a:lnTo>
                  <a:pt x="38100" y="467867"/>
                </a:lnTo>
                <a:lnTo>
                  <a:pt x="32003" y="464819"/>
                </a:lnTo>
                <a:lnTo>
                  <a:pt x="21336" y="457200"/>
                </a:lnTo>
                <a:lnTo>
                  <a:pt x="13715" y="448055"/>
                </a:lnTo>
                <a:lnTo>
                  <a:pt x="10667" y="440435"/>
                </a:lnTo>
                <a:lnTo>
                  <a:pt x="4572" y="429767"/>
                </a:lnTo>
                <a:lnTo>
                  <a:pt x="4572" y="417575"/>
                </a:lnTo>
                <a:lnTo>
                  <a:pt x="0" y="406907"/>
                </a:lnTo>
                <a:lnTo>
                  <a:pt x="0" y="68579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 txBox="1"/>
          <p:nvPr/>
        </p:nvSpPr>
        <p:spPr>
          <a:xfrm>
            <a:off x="3699751" y="4826355"/>
            <a:ext cx="9017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3687560" y="4730349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3687560" y="4978761"/>
            <a:ext cx="88900" cy="208279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 marR="5080" indent="24130">
              <a:lnSpc>
                <a:spcPts val="710"/>
              </a:lnSpc>
              <a:spcBef>
                <a:spcPts val="140"/>
              </a:spcBef>
            </a:pPr>
            <a:r>
              <a:rPr dirty="0" sz="600">
                <a:latin typeface="Arial"/>
                <a:cs typeface="Arial"/>
              </a:rPr>
              <a:t>x  </a:t>
            </a: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3034271" y="5116055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30" h="36829">
                <a:moveTo>
                  <a:pt x="16763" y="33527"/>
                </a:moveTo>
                <a:lnTo>
                  <a:pt x="13715" y="33527"/>
                </a:lnTo>
                <a:lnTo>
                  <a:pt x="16763" y="36575"/>
                </a:lnTo>
                <a:lnTo>
                  <a:pt x="19812" y="36575"/>
                </a:lnTo>
                <a:lnTo>
                  <a:pt x="16763" y="33527"/>
                </a:lnTo>
                <a:close/>
              </a:path>
              <a:path w="36830" h="36829">
                <a:moveTo>
                  <a:pt x="22859" y="33527"/>
                </a:moveTo>
                <a:lnTo>
                  <a:pt x="16763" y="33527"/>
                </a:lnTo>
                <a:lnTo>
                  <a:pt x="22859" y="36575"/>
                </a:lnTo>
                <a:lnTo>
                  <a:pt x="22859" y="33527"/>
                </a:lnTo>
                <a:close/>
              </a:path>
              <a:path w="36830" h="36829">
                <a:moveTo>
                  <a:pt x="27431" y="0"/>
                </a:moveTo>
                <a:lnTo>
                  <a:pt x="9143" y="0"/>
                </a:lnTo>
                <a:lnTo>
                  <a:pt x="6095" y="3048"/>
                </a:lnTo>
                <a:lnTo>
                  <a:pt x="3047" y="7620"/>
                </a:lnTo>
                <a:lnTo>
                  <a:pt x="3047" y="10667"/>
                </a:lnTo>
                <a:lnTo>
                  <a:pt x="0" y="10667"/>
                </a:lnTo>
                <a:lnTo>
                  <a:pt x="0" y="24384"/>
                </a:lnTo>
                <a:lnTo>
                  <a:pt x="6095" y="30479"/>
                </a:lnTo>
                <a:lnTo>
                  <a:pt x="6095" y="33527"/>
                </a:lnTo>
                <a:lnTo>
                  <a:pt x="30479" y="33527"/>
                </a:lnTo>
                <a:lnTo>
                  <a:pt x="33527" y="30479"/>
                </a:lnTo>
                <a:lnTo>
                  <a:pt x="33527" y="27432"/>
                </a:lnTo>
                <a:lnTo>
                  <a:pt x="36575" y="27432"/>
                </a:lnTo>
                <a:lnTo>
                  <a:pt x="36575" y="10667"/>
                </a:lnTo>
                <a:lnTo>
                  <a:pt x="33527" y="7620"/>
                </a:lnTo>
                <a:lnTo>
                  <a:pt x="33527" y="3048"/>
                </a:lnTo>
                <a:lnTo>
                  <a:pt x="30479" y="3048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3727691" y="5216639"/>
            <a:ext cx="142240" cy="477520"/>
          </a:xfrm>
          <a:custGeom>
            <a:avLst/>
            <a:gdLst/>
            <a:ahLst/>
            <a:cxnLst/>
            <a:rect l="l" t="t" r="r" b="b"/>
            <a:pathLst>
              <a:path w="142239" h="477520">
                <a:moveTo>
                  <a:pt x="83820" y="0"/>
                </a:moveTo>
                <a:lnTo>
                  <a:pt x="60960" y="0"/>
                </a:lnTo>
                <a:lnTo>
                  <a:pt x="51815" y="4572"/>
                </a:lnTo>
                <a:lnTo>
                  <a:pt x="39624" y="7619"/>
                </a:lnTo>
                <a:lnTo>
                  <a:pt x="30479" y="13715"/>
                </a:lnTo>
                <a:lnTo>
                  <a:pt x="19812" y="19812"/>
                </a:lnTo>
                <a:lnTo>
                  <a:pt x="10667" y="38100"/>
                </a:lnTo>
                <a:lnTo>
                  <a:pt x="3048" y="47243"/>
                </a:lnTo>
                <a:lnTo>
                  <a:pt x="3048" y="57912"/>
                </a:lnTo>
                <a:lnTo>
                  <a:pt x="0" y="67055"/>
                </a:lnTo>
                <a:lnTo>
                  <a:pt x="0" y="409955"/>
                </a:lnTo>
                <a:lnTo>
                  <a:pt x="3048" y="420624"/>
                </a:lnTo>
                <a:lnTo>
                  <a:pt x="3048" y="429767"/>
                </a:lnTo>
                <a:lnTo>
                  <a:pt x="10667" y="440436"/>
                </a:lnTo>
                <a:lnTo>
                  <a:pt x="13715" y="451103"/>
                </a:lnTo>
                <a:lnTo>
                  <a:pt x="19812" y="457200"/>
                </a:lnTo>
                <a:lnTo>
                  <a:pt x="30479" y="464819"/>
                </a:lnTo>
                <a:lnTo>
                  <a:pt x="39624" y="470915"/>
                </a:lnTo>
                <a:lnTo>
                  <a:pt x="51815" y="473963"/>
                </a:lnTo>
                <a:lnTo>
                  <a:pt x="60960" y="477012"/>
                </a:lnTo>
                <a:lnTo>
                  <a:pt x="83820" y="477012"/>
                </a:lnTo>
                <a:lnTo>
                  <a:pt x="105155" y="470915"/>
                </a:lnTo>
                <a:lnTo>
                  <a:pt x="111251" y="464819"/>
                </a:lnTo>
                <a:lnTo>
                  <a:pt x="121920" y="457200"/>
                </a:lnTo>
                <a:lnTo>
                  <a:pt x="128015" y="451103"/>
                </a:lnTo>
                <a:lnTo>
                  <a:pt x="135636" y="440436"/>
                </a:lnTo>
                <a:lnTo>
                  <a:pt x="138684" y="429767"/>
                </a:lnTo>
                <a:lnTo>
                  <a:pt x="141731" y="420624"/>
                </a:lnTo>
                <a:lnTo>
                  <a:pt x="141731" y="57912"/>
                </a:lnTo>
                <a:lnTo>
                  <a:pt x="138684" y="47243"/>
                </a:lnTo>
                <a:lnTo>
                  <a:pt x="135636" y="38100"/>
                </a:lnTo>
                <a:lnTo>
                  <a:pt x="128015" y="32003"/>
                </a:lnTo>
                <a:lnTo>
                  <a:pt x="121920" y="19812"/>
                </a:lnTo>
                <a:lnTo>
                  <a:pt x="111251" y="13715"/>
                </a:lnTo>
                <a:lnTo>
                  <a:pt x="105155" y="7619"/>
                </a:lnTo>
                <a:lnTo>
                  <a:pt x="94487" y="4572"/>
                </a:lnTo>
                <a:lnTo>
                  <a:pt x="838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3727691" y="5216639"/>
            <a:ext cx="142240" cy="477520"/>
          </a:xfrm>
          <a:custGeom>
            <a:avLst/>
            <a:gdLst/>
            <a:ahLst/>
            <a:cxnLst/>
            <a:rect l="l" t="t" r="r" b="b"/>
            <a:pathLst>
              <a:path w="142239" h="477520">
                <a:moveTo>
                  <a:pt x="0" y="67055"/>
                </a:moveTo>
                <a:lnTo>
                  <a:pt x="3048" y="57912"/>
                </a:lnTo>
                <a:lnTo>
                  <a:pt x="3048" y="47243"/>
                </a:lnTo>
                <a:lnTo>
                  <a:pt x="10667" y="38100"/>
                </a:lnTo>
                <a:lnTo>
                  <a:pt x="19812" y="19812"/>
                </a:lnTo>
                <a:lnTo>
                  <a:pt x="30479" y="13715"/>
                </a:lnTo>
                <a:lnTo>
                  <a:pt x="39624" y="7619"/>
                </a:lnTo>
                <a:lnTo>
                  <a:pt x="51815" y="4572"/>
                </a:lnTo>
                <a:lnTo>
                  <a:pt x="60960" y="0"/>
                </a:lnTo>
                <a:lnTo>
                  <a:pt x="83820" y="0"/>
                </a:lnTo>
                <a:lnTo>
                  <a:pt x="94487" y="4572"/>
                </a:lnTo>
                <a:lnTo>
                  <a:pt x="105155" y="7619"/>
                </a:lnTo>
                <a:lnTo>
                  <a:pt x="111251" y="13715"/>
                </a:lnTo>
                <a:lnTo>
                  <a:pt x="121920" y="19812"/>
                </a:lnTo>
                <a:lnTo>
                  <a:pt x="128015" y="32003"/>
                </a:lnTo>
                <a:lnTo>
                  <a:pt x="135636" y="38100"/>
                </a:lnTo>
                <a:lnTo>
                  <a:pt x="138684" y="47243"/>
                </a:lnTo>
                <a:lnTo>
                  <a:pt x="141731" y="57912"/>
                </a:lnTo>
                <a:lnTo>
                  <a:pt x="141731" y="420624"/>
                </a:lnTo>
                <a:lnTo>
                  <a:pt x="138684" y="429767"/>
                </a:lnTo>
                <a:lnTo>
                  <a:pt x="135636" y="440436"/>
                </a:lnTo>
                <a:lnTo>
                  <a:pt x="128015" y="451103"/>
                </a:lnTo>
                <a:lnTo>
                  <a:pt x="121920" y="457200"/>
                </a:lnTo>
                <a:lnTo>
                  <a:pt x="111251" y="464819"/>
                </a:lnTo>
                <a:lnTo>
                  <a:pt x="105155" y="470915"/>
                </a:lnTo>
                <a:lnTo>
                  <a:pt x="94487" y="473963"/>
                </a:lnTo>
                <a:lnTo>
                  <a:pt x="83820" y="477012"/>
                </a:lnTo>
                <a:lnTo>
                  <a:pt x="60960" y="477012"/>
                </a:lnTo>
                <a:lnTo>
                  <a:pt x="51815" y="473963"/>
                </a:lnTo>
                <a:lnTo>
                  <a:pt x="39624" y="470915"/>
                </a:lnTo>
                <a:lnTo>
                  <a:pt x="30479" y="464819"/>
                </a:lnTo>
                <a:lnTo>
                  <a:pt x="19812" y="457200"/>
                </a:lnTo>
                <a:lnTo>
                  <a:pt x="13715" y="451103"/>
                </a:lnTo>
                <a:lnTo>
                  <a:pt x="10667" y="440436"/>
                </a:lnTo>
                <a:lnTo>
                  <a:pt x="3048" y="429767"/>
                </a:lnTo>
                <a:lnTo>
                  <a:pt x="3048" y="420624"/>
                </a:lnTo>
                <a:lnTo>
                  <a:pt x="0" y="409955"/>
                </a:lnTo>
                <a:lnTo>
                  <a:pt x="0" y="71627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 txBox="1"/>
          <p:nvPr/>
        </p:nvSpPr>
        <p:spPr>
          <a:xfrm>
            <a:off x="3742423" y="5225649"/>
            <a:ext cx="100965" cy="2876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22860">
              <a:lnSpc>
                <a:spcPts val="655"/>
              </a:lnSpc>
              <a:spcBef>
                <a:spcPts val="20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marL="36830">
              <a:lnSpc>
                <a:spcPts val="655"/>
              </a:lnSpc>
            </a:pPr>
            <a:r>
              <a:rPr dirty="0" sz="600" spc="5">
                <a:latin typeface="Arial"/>
                <a:cs typeface="Arial"/>
              </a:rPr>
              <a:t>u</a:t>
            </a:r>
            <a:endParaRPr sz="600">
              <a:latin typeface="Arial"/>
              <a:cs typeface="Arial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3742423" y="5471013"/>
            <a:ext cx="88900" cy="2114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4130">
              <a:lnSpc>
                <a:spcPct val="101699"/>
              </a:lnSpc>
              <a:spcBef>
                <a:spcPts val="95"/>
              </a:spcBef>
            </a:pPr>
            <a:r>
              <a:rPr dirty="0" sz="600">
                <a:latin typeface="Arial"/>
                <a:cs typeface="Arial"/>
              </a:rPr>
              <a:t>x  </a:t>
            </a: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3581387" y="5288267"/>
            <a:ext cx="109855" cy="1069975"/>
          </a:xfrm>
          <a:custGeom>
            <a:avLst/>
            <a:gdLst/>
            <a:ahLst/>
            <a:cxnLst/>
            <a:rect l="l" t="t" r="r" b="b"/>
            <a:pathLst>
              <a:path w="109854" h="1069975">
                <a:moveTo>
                  <a:pt x="109727" y="0"/>
                </a:moveTo>
                <a:lnTo>
                  <a:pt x="0" y="4572"/>
                </a:lnTo>
                <a:lnTo>
                  <a:pt x="0" y="1069848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5372087" y="4866119"/>
            <a:ext cx="196850" cy="533400"/>
          </a:xfrm>
          <a:custGeom>
            <a:avLst/>
            <a:gdLst/>
            <a:ahLst/>
            <a:cxnLst/>
            <a:rect l="l" t="t" r="r" b="b"/>
            <a:pathLst>
              <a:path w="196850" h="533400">
                <a:moveTo>
                  <a:pt x="196595" y="94487"/>
                </a:moveTo>
                <a:lnTo>
                  <a:pt x="196595" y="80772"/>
                </a:lnTo>
                <a:lnTo>
                  <a:pt x="190500" y="67056"/>
                </a:lnTo>
                <a:lnTo>
                  <a:pt x="187451" y="50292"/>
                </a:lnTo>
                <a:lnTo>
                  <a:pt x="176783" y="39624"/>
                </a:lnTo>
                <a:lnTo>
                  <a:pt x="166115" y="25908"/>
                </a:lnTo>
                <a:lnTo>
                  <a:pt x="156971" y="16763"/>
                </a:lnTo>
                <a:lnTo>
                  <a:pt x="143255" y="9144"/>
                </a:lnTo>
                <a:lnTo>
                  <a:pt x="129539" y="3048"/>
                </a:lnTo>
                <a:lnTo>
                  <a:pt x="115824" y="0"/>
                </a:lnTo>
                <a:lnTo>
                  <a:pt x="82295" y="0"/>
                </a:lnTo>
                <a:lnTo>
                  <a:pt x="68579" y="3048"/>
                </a:lnTo>
                <a:lnTo>
                  <a:pt x="51815" y="9144"/>
                </a:lnTo>
                <a:lnTo>
                  <a:pt x="41147" y="16763"/>
                </a:lnTo>
                <a:lnTo>
                  <a:pt x="27431" y="25908"/>
                </a:lnTo>
                <a:lnTo>
                  <a:pt x="18287" y="39624"/>
                </a:lnTo>
                <a:lnTo>
                  <a:pt x="10667" y="50292"/>
                </a:lnTo>
                <a:lnTo>
                  <a:pt x="3047" y="67056"/>
                </a:lnTo>
                <a:lnTo>
                  <a:pt x="0" y="80772"/>
                </a:lnTo>
                <a:lnTo>
                  <a:pt x="0" y="452627"/>
                </a:lnTo>
                <a:lnTo>
                  <a:pt x="18287" y="492251"/>
                </a:lnTo>
                <a:lnTo>
                  <a:pt x="41147" y="513588"/>
                </a:lnTo>
                <a:lnTo>
                  <a:pt x="51815" y="522732"/>
                </a:lnTo>
                <a:lnTo>
                  <a:pt x="68579" y="527303"/>
                </a:lnTo>
                <a:lnTo>
                  <a:pt x="82295" y="533400"/>
                </a:lnTo>
                <a:lnTo>
                  <a:pt x="115824" y="533400"/>
                </a:lnTo>
                <a:lnTo>
                  <a:pt x="129539" y="527303"/>
                </a:lnTo>
                <a:lnTo>
                  <a:pt x="143255" y="522732"/>
                </a:lnTo>
                <a:lnTo>
                  <a:pt x="156971" y="513588"/>
                </a:lnTo>
                <a:lnTo>
                  <a:pt x="166115" y="502920"/>
                </a:lnTo>
                <a:lnTo>
                  <a:pt x="176783" y="492251"/>
                </a:lnTo>
                <a:lnTo>
                  <a:pt x="187451" y="480060"/>
                </a:lnTo>
                <a:lnTo>
                  <a:pt x="190500" y="466344"/>
                </a:lnTo>
                <a:lnTo>
                  <a:pt x="196595" y="452627"/>
                </a:lnTo>
                <a:lnTo>
                  <a:pt x="196595" y="97536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5259311" y="5076431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 h="0">
                <a:moveTo>
                  <a:pt x="62483" y="0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5032236" y="4962131"/>
            <a:ext cx="309245" cy="0"/>
          </a:xfrm>
          <a:custGeom>
            <a:avLst/>
            <a:gdLst/>
            <a:ahLst/>
            <a:cxnLst/>
            <a:rect l="l" t="t" r="r" b="b"/>
            <a:pathLst>
              <a:path w="309245" h="0">
                <a:moveTo>
                  <a:pt x="0" y="0"/>
                </a:moveTo>
                <a:lnTo>
                  <a:pt x="309116" y="0"/>
                </a:lnTo>
              </a:path>
            </a:pathLst>
          </a:custGeom>
          <a:ln w="269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 txBox="1"/>
          <p:nvPr/>
        </p:nvSpPr>
        <p:spPr>
          <a:xfrm>
            <a:off x="5170411" y="5012283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4</a:t>
            </a:r>
            <a:endParaRPr sz="600">
              <a:latin typeface="Arial"/>
              <a:cs typeface="Arial"/>
            </a:endParaRPr>
          </a:p>
        </p:txBody>
      </p:sp>
      <p:sp>
        <p:nvSpPr>
          <p:cNvPr id="183" name="object 183"/>
          <p:cNvSpPr/>
          <p:nvPr/>
        </p:nvSpPr>
        <p:spPr>
          <a:xfrm>
            <a:off x="4126979" y="5509247"/>
            <a:ext cx="280670" cy="599440"/>
          </a:xfrm>
          <a:custGeom>
            <a:avLst/>
            <a:gdLst/>
            <a:ahLst/>
            <a:cxnLst/>
            <a:rect l="l" t="t" r="r" b="b"/>
            <a:pathLst>
              <a:path w="280670" h="599439">
                <a:moveTo>
                  <a:pt x="138684" y="598932"/>
                </a:moveTo>
                <a:lnTo>
                  <a:pt x="185927" y="582168"/>
                </a:lnTo>
                <a:lnTo>
                  <a:pt x="224027" y="541020"/>
                </a:lnTo>
                <a:lnTo>
                  <a:pt x="254508" y="477012"/>
                </a:lnTo>
                <a:lnTo>
                  <a:pt x="268224" y="435864"/>
                </a:lnTo>
                <a:lnTo>
                  <a:pt x="280415" y="347472"/>
                </a:lnTo>
                <a:lnTo>
                  <a:pt x="280415" y="249936"/>
                </a:lnTo>
                <a:lnTo>
                  <a:pt x="268224" y="161544"/>
                </a:lnTo>
                <a:lnTo>
                  <a:pt x="254508" y="121920"/>
                </a:lnTo>
                <a:lnTo>
                  <a:pt x="224027" y="56387"/>
                </a:lnTo>
                <a:lnTo>
                  <a:pt x="185927" y="15240"/>
                </a:lnTo>
                <a:lnTo>
                  <a:pt x="141732" y="0"/>
                </a:lnTo>
                <a:lnTo>
                  <a:pt x="118872" y="3048"/>
                </a:lnTo>
                <a:lnTo>
                  <a:pt x="77724" y="33528"/>
                </a:lnTo>
                <a:lnTo>
                  <a:pt x="41148" y="86868"/>
                </a:lnTo>
                <a:lnTo>
                  <a:pt x="25908" y="121920"/>
                </a:lnTo>
                <a:lnTo>
                  <a:pt x="16763" y="161544"/>
                </a:lnTo>
                <a:lnTo>
                  <a:pt x="6096" y="205740"/>
                </a:lnTo>
                <a:lnTo>
                  <a:pt x="3048" y="249936"/>
                </a:lnTo>
                <a:lnTo>
                  <a:pt x="0" y="297180"/>
                </a:lnTo>
                <a:lnTo>
                  <a:pt x="3048" y="347472"/>
                </a:lnTo>
                <a:lnTo>
                  <a:pt x="6096" y="391668"/>
                </a:lnTo>
                <a:lnTo>
                  <a:pt x="16763" y="435864"/>
                </a:lnTo>
                <a:lnTo>
                  <a:pt x="25908" y="477012"/>
                </a:lnTo>
                <a:lnTo>
                  <a:pt x="57912" y="541020"/>
                </a:lnTo>
                <a:lnTo>
                  <a:pt x="97536" y="582168"/>
                </a:lnTo>
                <a:lnTo>
                  <a:pt x="118872" y="595884"/>
                </a:lnTo>
                <a:lnTo>
                  <a:pt x="141732" y="598932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4466831" y="5759183"/>
            <a:ext cx="52069" cy="94615"/>
          </a:xfrm>
          <a:custGeom>
            <a:avLst/>
            <a:gdLst/>
            <a:ahLst/>
            <a:cxnLst/>
            <a:rect l="l" t="t" r="r" b="b"/>
            <a:pathLst>
              <a:path w="52070" h="94614">
                <a:moveTo>
                  <a:pt x="51815" y="94487"/>
                </a:moveTo>
                <a:lnTo>
                  <a:pt x="0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 txBox="1"/>
          <p:nvPr/>
        </p:nvSpPr>
        <p:spPr>
          <a:xfrm>
            <a:off x="2875267" y="5230215"/>
            <a:ext cx="379730" cy="19177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10795">
              <a:lnSpc>
                <a:spcPts val="65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10">
                <a:latin typeface="Arial"/>
                <a:cs typeface="Arial"/>
              </a:rPr>
              <a:t>n</a:t>
            </a:r>
            <a:r>
              <a:rPr dirty="0" sz="600" spc="-20">
                <a:latin typeface="Arial"/>
                <a:cs typeface="Arial"/>
              </a:rPr>
              <a:t>s</a:t>
            </a:r>
            <a:r>
              <a:rPr dirty="0" sz="600" spc="-15">
                <a:latin typeface="Arial"/>
                <a:cs typeface="Arial"/>
              </a:rPr>
              <a:t>tr</a:t>
            </a:r>
            <a:r>
              <a:rPr dirty="0" sz="600" spc="10">
                <a:latin typeface="Arial"/>
                <a:cs typeface="Arial"/>
              </a:rPr>
              <a:t>u</a:t>
            </a:r>
            <a:r>
              <a:rPr dirty="0" sz="600" spc="-5">
                <a:latin typeface="Arial"/>
                <a:cs typeface="Arial"/>
              </a:rPr>
              <a:t>c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-25">
                <a:latin typeface="Arial"/>
                <a:cs typeface="Arial"/>
              </a:rPr>
              <a:t>o</a:t>
            </a:r>
            <a:r>
              <a:rPr dirty="0" sz="600" spc="5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  <a:p>
            <a:pPr algn="r" marR="5715">
              <a:lnSpc>
                <a:spcPts val="650"/>
              </a:lnSpc>
            </a:pPr>
            <a:r>
              <a:rPr dirty="0" sz="600" spc="-15">
                <a:latin typeface="Arial"/>
                <a:cs typeface="Arial"/>
              </a:rPr>
              <a:t>[</a:t>
            </a:r>
            <a:r>
              <a:rPr dirty="0" sz="600" spc="10">
                <a:latin typeface="Arial"/>
                <a:cs typeface="Arial"/>
              </a:rPr>
              <a:t>1</a:t>
            </a:r>
            <a:r>
              <a:rPr dirty="0" sz="600" spc="-25">
                <a:latin typeface="Arial"/>
                <a:cs typeface="Arial"/>
              </a:rPr>
              <a:t>5</a:t>
            </a:r>
            <a:r>
              <a:rPr dirty="0" sz="600" spc="5">
                <a:latin typeface="Arial"/>
                <a:cs typeface="Arial"/>
              </a:rPr>
              <a:t>–</a:t>
            </a:r>
            <a:r>
              <a:rPr dirty="0" sz="600" spc="-5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0</a:t>
            </a:r>
            <a:r>
              <a:rPr dirty="0" sz="600">
                <a:latin typeface="Arial"/>
                <a:cs typeface="Arial"/>
              </a:rPr>
              <a:t>]</a:t>
            </a:r>
            <a:endParaRPr sz="600">
              <a:latin typeface="Arial"/>
              <a:cs typeface="Arial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137131" y="5702657"/>
            <a:ext cx="251460" cy="2114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45720">
              <a:lnSpc>
                <a:spcPct val="101699"/>
              </a:lnSpc>
              <a:spcBef>
                <a:spcPts val="95"/>
              </a:spcBef>
            </a:pPr>
            <a:r>
              <a:rPr dirty="0" sz="600" spc="-5">
                <a:latin typeface="Arial"/>
                <a:cs typeface="Arial"/>
              </a:rPr>
              <a:t>Sign  </a:t>
            </a:r>
            <a:r>
              <a:rPr dirty="0" sz="600" spc="25">
                <a:latin typeface="Arial"/>
                <a:cs typeface="Arial"/>
              </a:rPr>
              <a:t>e</a:t>
            </a:r>
            <a:r>
              <a:rPr dirty="0" sz="600" spc="-20">
                <a:latin typeface="Arial"/>
                <a:cs typeface="Arial"/>
              </a:rPr>
              <a:t>x</a:t>
            </a:r>
            <a:r>
              <a:rPr dirty="0" sz="600" spc="-15">
                <a:latin typeface="Arial"/>
                <a:cs typeface="Arial"/>
              </a:rPr>
              <a:t>tend</a:t>
            </a:r>
            <a:endParaRPr sz="600">
              <a:latin typeface="Arial"/>
              <a:cs typeface="Arial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432793" y="5641701"/>
            <a:ext cx="11112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32</a:t>
            </a:r>
            <a:endParaRPr sz="600">
              <a:latin typeface="Arial"/>
              <a:cs typeface="Arial"/>
            </a:endParaRPr>
          </a:p>
        </p:txBody>
      </p:sp>
      <p:sp>
        <p:nvSpPr>
          <p:cNvPr id="188" name="object 188"/>
          <p:cNvSpPr/>
          <p:nvPr/>
        </p:nvSpPr>
        <p:spPr>
          <a:xfrm>
            <a:off x="4558271" y="5186159"/>
            <a:ext cx="763905" cy="614680"/>
          </a:xfrm>
          <a:custGeom>
            <a:avLst/>
            <a:gdLst/>
            <a:ahLst/>
            <a:cxnLst/>
            <a:rect l="l" t="t" r="r" b="b"/>
            <a:pathLst>
              <a:path w="763904" h="614679">
                <a:moveTo>
                  <a:pt x="0" y="614172"/>
                </a:moveTo>
                <a:lnTo>
                  <a:pt x="3048" y="243840"/>
                </a:lnTo>
                <a:lnTo>
                  <a:pt x="333756" y="243840"/>
                </a:lnTo>
                <a:lnTo>
                  <a:pt x="333756" y="0"/>
                </a:lnTo>
                <a:lnTo>
                  <a:pt x="763524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4892027" y="5295887"/>
            <a:ext cx="440690" cy="508000"/>
          </a:xfrm>
          <a:custGeom>
            <a:avLst/>
            <a:gdLst/>
            <a:ahLst/>
            <a:cxnLst/>
            <a:rect l="l" t="t" r="r" b="b"/>
            <a:pathLst>
              <a:path w="440689" h="508000">
                <a:moveTo>
                  <a:pt x="440436" y="0"/>
                </a:moveTo>
                <a:lnTo>
                  <a:pt x="382524" y="3047"/>
                </a:lnTo>
                <a:lnTo>
                  <a:pt x="382524" y="507491"/>
                </a:lnTo>
                <a:lnTo>
                  <a:pt x="0" y="507491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4411967" y="5800331"/>
            <a:ext cx="186055" cy="3175"/>
          </a:xfrm>
          <a:custGeom>
            <a:avLst/>
            <a:gdLst/>
            <a:ahLst/>
            <a:cxnLst/>
            <a:rect l="l" t="t" r="r" b="b"/>
            <a:pathLst>
              <a:path w="186054" h="3175">
                <a:moveTo>
                  <a:pt x="-11937" y="1524"/>
                </a:moveTo>
                <a:lnTo>
                  <a:pt x="197865" y="1524"/>
                </a:lnTo>
              </a:path>
            </a:pathLst>
          </a:custGeom>
          <a:ln w="269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1473695" y="4952987"/>
            <a:ext cx="3670300" cy="1229995"/>
          </a:xfrm>
          <a:custGeom>
            <a:avLst/>
            <a:gdLst/>
            <a:ahLst/>
            <a:cxnLst/>
            <a:rect l="l" t="t" r="r" b="b"/>
            <a:pathLst>
              <a:path w="3670300" h="1229995">
                <a:moveTo>
                  <a:pt x="3669792" y="0"/>
                </a:moveTo>
                <a:lnTo>
                  <a:pt x="3669792" y="1229867"/>
                </a:lnTo>
                <a:lnTo>
                  <a:pt x="0" y="1229867"/>
                </a:lnTo>
                <a:lnTo>
                  <a:pt x="0" y="118871"/>
                </a:lnTo>
                <a:lnTo>
                  <a:pt x="108203" y="118871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3971531" y="5759183"/>
            <a:ext cx="53340" cy="94615"/>
          </a:xfrm>
          <a:custGeom>
            <a:avLst/>
            <a:gdLst/>
            <a:ahLst/>
            <a:cxnLst/>
            <a:rect l="l" t="t" r="r" b="b"/>
            <a:pathLst>
              <a:path w="53339" h="94614">
                <a:moveTo>
                  <a:pt x="53339" y="94487"/>
                </a:moveTo>
                <a:lnTo>
                  <a:pt x="0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 txBox="1"/>
          <p:nvPr/>
        </p:nvSpPr>
        <p:spPr>
          <a:xfrm>
            <a:off x="3943591" y="5641695"/>
            <a:ext cx="10477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25">
                <a:latin typeface="Arial"/>
                <a:cs typeface="Arial"/>
              </a:rPr>
              <a:t>16</a:t>
            </a:r>
            <a:endParaRPr sz="600">
              <a:latin typeface="Arial"/>
              <a:cs typeface="Arial"/>
            </a:endParaRPr>
          </a:p>
        </p:txBody>
      </p:sp>
      <p:sp>
        <p:nvSpPr>
          <p:cNvPr id="194" name="object 194"/>
          <p:cNvSpPr/>
          <p:nvPr/>
        </p:nvSpPr>
        <p:spPr>
          <a:xfrm>
            <a:off x="1243571" y="4212323"/>
            <a:ext cx="4116704" cy="157480"/>
          </a:xfrm>
          <a:custGeom>
            <a:avLst/>
            <a:gdLst/>
            <a:ahLst/>
            <a:cxnLst/>
            <a:rect l="l" t="t" r="r" b="b"/>
            <a:pathLst>
              <a:path w="4116704" h="157479">
                <a:moveTo>
                  <a:pt x="4116324" y="156972"/>
                </a:moveTo>
                <a:lnTo>
                  <a:pt x="3959352" y="156972"/>
                </a:lnTo>
                <a:lnTo>
                  <a:pt x="3959352" y="0"/>
                </a:lnTo>
                <a:lnTo>
                  <a:pt x="0" y="0"/>
                </a:lnTo>
                <a:lnTo>
                  <a:pt x="0" y="132588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2654795" y="4356100"/>
            <a:ext cx="567055" cy="877569"/>
          </a:xfrm>
          <a:custGeom>
            <a:avLst/>
            <a:gdLst/>
            <a:ahLst/>
            <a:cxnLst/>
            <a:rect l="l" t="t" r="r" b="b"/>
            <a:pathLst>
              <a:path w="567055" h="877570">
                <a:moveTo>
                  <a:pt x="0" y="877569"/>
                </a:moveTo>
                <a:lnTo>
                  <a:pt x="566926" y="877569"/>
                </a:lnTo>
                <a:lnTo>
                  <a:pt x="566926" y="0"/>
                </a:lnTo>
                <a:lnTo>
                  <a:pt x="0" y="0"/>
                </a:lnTo>
                <a:lnTo>
                  <a:pt x="0" y="8775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2654795" y="4355579"/>
            <a:ext cx="568960" cy="881380"/>
          </a:xfrm>
          <a:custGeom>
            <a:avLst/>
            <a:gdLst/>
            <a:ahLst/>
            <a:cxnLst/>
            <a:rect l="l" t="t" r="r" b="b"/>
            <a:pathLst>
              <a:path w="568960" h="881379">
                <a:moveTo>
                  <a:pt x="565404" y="877824"/>
                </a:moveTo>
                <a:lnTo>
                  <a:pt x="568452" y="0"/>
                </a:lnTo>
                <a:lnTo>
                  <a:pt x="0" y="0"/>
                </a:lnTo>
                <a:lnTo>
                  <a:pt x="0" y="880872"/>
                </a:lnTo>
                <a:lnTo>
                  <a:pt x="568452" y="880872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 txBox="1"/>
          <p:nvPr/>
        </p:nvSpPr>
        <p:spPr>
          <a:xfrm>
            <a:off x="2847812" y="4355439"/>
            <a:ext cx="377825" cy="42164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94615" marR="5080" indent="-82550">
              <a:lnSpc>
                <a:spcPts val="610"/>
              </a:lnSpc>
              <a:spcBef>
                <a:spcPts val="220"/>
              </a:spcBef>
            </a:pPr>
            <a:r>
              <a:rPr dirty="0" sz="600" spc="-10">
                <a:latin typeface="Arial"/>
                <a:cs typeface="Arial"/>
              </a:rPr>
              <a:t>Instruction  </a:t>
            </a:r>
            <a:r>
              <a:rPr dirty="0" sz="600" spc="-15">
                <a:latin typeface="Arial"/>
                <a:cs typeface="Arial"/>
              </a:rPr>
              <a:t>[</a:t>
            </a:r>
            <a:r>
              <a:rPr dirty="0" sz="600" spc="10">
                <a:latin typeface="Arial"/>
                <a:cs typeface="Arial"/>
              </a:rPr>
              <a:t>2</a:t>
            </a:r>
            <a:r>
              <a:rPr dirty="0" sz="600" spc="-10">
                <a:latin typeface="Arial"/>
                <a:cs typeface="Arial"/>
              </a:rPr>
              <a:t>5</a:t>
            </a:r>
            <a:r>
              <a:rPr dirty="0" sz="600" spc="5">
                <a:latin typeface="Arial"/>
                <a:cs typeface="Arial"/>
              </a:rPr>
              <a:t>–</a:t>
            </a:r>
            <a:r>
              <a:rPr dirty="0" sz="600" spc="-50">
                <a:latin typeface="Arial"/>
                <a:cs typeface="Arial"/>
              </a:rPr>
              <a:t> </a:t>
            </a:r>
            <a:r>
              <a:rPr dirty="0" sz="600" spc="-25">
                <a:latin typeface="Arial"/>
                <a:cs typeface="Arial"/>
              </a:rPr>
              <a:t>2</a:t>
            </a:r>
            <a:r>
              <a:rPr dirty="0" sz="600" spc="25">
                <a:latin typeface="Arial"/>
                <a:cs typeface="Arial"/>
              </a:rPr>
              <a:t>1</a:t>
            </a:r>
            <a:r>
              <a:rPr dirty="0" sz="600">
                <a:latin typeface="Arial"/>
                <a:cs typeface="Arial"/>
              </a:rPr>
              <a:t>]</a:t>
            </a:r>
            <a:endParaRPr sz="600">
              <a:latin typeface="Arial"/>
              <a:cs typeface="Arial"/>
            </a:endParaRPr>
          </a:p>
          <a:p>
            <a:pPr marL="94615" marR="5080" indent="-82550">
              <a:lnSpc>
                <a:spcPts val="590"/>
              </a:lnSpc>
              <a:spcBef>
                <a:spcPts val="595"/>
              </a:spcBef>
            </a:pPr>
            <a:r>
              <a:rPr dirty="0" sz="600" spc="-10">
                <a:latin typeface="Arial"/>
                <a:cs typeface="Arial"/>
              </a:rPr>
              <a:t>Instruction  </a:t>
            </a:r>
            <a:r>
              <a:rPr dirty="0" sz="600" spc="-15">
                <a:latin typeface="Arial"/>
                <a:cs typeface="Arial"/>
              </a:rPr>
              <a:t>[</a:t>
            </a:r>
            <a:r>
              <a:rPr dirty="0" sz="600" spc="10">
                <a:latin typeface="Arial"/>
                <a:cs typeface="Arial"/>
              </a:rPr>
              <a:t>2</a:t>
            </a:r>
            <a:r>
              <a:rPr dirty="0" sz="600" spc="-10">
                <a:latin typeface="Arial"/>
                <a:cs typeface="Arial"/>
              </a:rPr>
              <a:t>0</a:t>
            </a:r>
            <a:r>
              <a:rPr dirty="0" sz="600" spc="5">
                <a:latin typeface="Arial"/>
                <a:cs typeface="Arial"/>
              </a:rPr>
              <a:t>–</a:t>
            </a:r>
            <a:r>
              <a:rPr dirty="0" sz="600" spc="-50">
                <a:latin typeface="Arial"/>
                <a:cs typeface="Arial"/>
              </a:rPr>
              <a:t> </a:t>
            </a:r>
            <a:r>
              <a:rPr dirty="0" sz="600" spc="-25">
                <a:latin typeface="Arial"/>
                <a:cs typeface="Arial"/>
              </a:rPr>
              <a:t>1</a:t>
            </a:r>
            <a:r>
              <a:rPr dirty="0" sz="600" spc="25">
                <a:latin typeface="Arial"/>
                <a:cs typeface="Arial"/>
              </a:rPr>
              <a:t>6</a:t>
            </a:r>
            <a:r>
              <a:rPr dirty="0" sz="600">
                <a:latin typeface="Arial"/>
                <a:cs typeface="Arial"/>
              </a:rPr>
              <a:t>]</a:t>
            </a:r>
            <a:endParaRPr sz="600">
              <a:latin typeface="Arial"/>
              <a:cs typeface="Arial"/>
            </a:endParaRPr>
          </a:p>
        </p:txBody>
      </p:sp>
      <p:sp>
        <p:nvSpPr>
          <p:cNvPr id="198" name="object 198"/>
          <p:cNvSpPr/>
          <p:nvPr/>
        </p:nvSpPr>
        <p:spPr>
          <a:xfrm>
            <a:off x="908291" y="4043159"/>
            <a:ext cx="74930" cy="300355"/>
          </a:xfrm>
          <a:custGeom>
            <a:avLst/>
            <a:gdLst/>
            <a:ahLst/>
            <a:cxnLst/>
            <a:rect l="l" t="t" r="r" b="b"/>
            <a:pathLst>
              <a:path w="74930" h="300354">
                <a:moveTo>
                  <a:pt x="74675" y="300228"/>
                </a:moveTo>
                <a:lnTo>
                  <a:pt x="0" y="300228"/>
                </a:ln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 txBox="1"/>
          <p:nvPr/>
        </p:nvSpPr>
        <p:spPr>
          <a:xfrm>
            <a:off x="2696959" y="4808070"/>
            <a:ext cx="528955" cy="40513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10795">
              <a:lnSpc>
                <a:spcPts val="66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n</a:t>
            </a:r>
            <a:r>
              <a:rPr dirty="0" sz="600" spc="-20">
                <a:latin typeface="Arial"/>
                <a:cs typeface="Arial"/>
              </a:rPr>
              <a:t>s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 spc="-10">
                <a:latin typeface="Arial"/>
                <a:cs typeface="Arial"/>
              </a:rPr>
              <a:t>u</a:t>
            </a:r>
            <a:r>
              <a:rPr dirty="0" sz="600" spc="-20">
                <a:latin typeface="Arial"/>
                <a:cs typeface="Arial"/>
              </a:rPr>
              <a:t>c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-20">
                <a:latin typeface="Arial"/>
                <a:cs typeface="Arial"/>
              </a:rPr>
              <a:t>i</a:t>
            </a:r>
            <a:r>
              <a:rPr dirty="0" sz="600">
                <a:latin typeface="Arial"/>
                <a:cs typeface="Arial"/>
              </a:rPr>
              <a:t>o</a:t>
            </a:r>
            <a:r>
              <a:rPr dirty="0" sz="600" spc="5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  <a:p>
            <a:pPr algn="r" marR="5080">
              <a:lnSpc>
                <a:spcPts val="660"/>
              </a:lnSpc>
            </a:pPr>
            <a:r>
              <a:rPr dirty="0" sz="600" spc="-15">
                <a:latin typeface="Arial"/>
                <a:cs typeface="Arial"/>
              </a:rPr>
              <a:t>[15</a:t>
            </a:r>
            <a:r>
              <a:rPr dirty="0" sz="600" spc="5">
                <a:latin typeface="Arial"/>
                <a:cs typeface="Arial"/>
              </a:rPr>
              <a:t>–</a:t>
            </a:r>
            <a:r>
              <a:rPr dirty="0" sz="600" spc="-5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0</a:t>
            </a:r>
            <a:r>
              <a:rPr dirty="0" sz="600">
                <a:latin typeface="Arial"/>
                <a:cs typeface="Arial"/>
              </a:rPr>
              <a:t>]</a:t>
            </a:r>
            <a:endParaRPr sz="600">
              <a:latin typeface="Arial"/>
              <a:cs typeface="Arial"/>
            </a:endParaRPr>
          </a:p>
          <a:p>
            <a:pPr marL="62865" marR="160020" indent="-50800">
              <a:lnSpc>
                <a:spcPts val="700"/>
              </a:lnSpc>
              <a:spcBef>
                <a:spcPts val="280"/>
              </a:spcBef>
            </a:pPr>
            <a:r>
              <a:rPr dirty="0" sz="600" spc="-15">
                <a:latin typeface="Arial"/>
                <a:cs typeface="Arial"/>
              </a:rPr>
              <a:t>In</a:t>
            </a:r>
            <a:r>
              <a:rPr dirty="0" sz="600" spc="-20">
                <a:latin typeface="Arial"/>
                <a:cs typeface="Arial"/>
              </a:rPr>
              <a:t>s</a:t>
            </a:r>
            <a:r>
              <a:rPr dirty="0" sz="600" spc="20">
                <a:latin typeface="Arial"/>
                <a:cs typeface="Arial"/>
              </a:rPr>
              <a:t>t</a:t>
            </a:r>
            <a:r>
              <a:rPr dirty="0" sz="600" spc="-15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 spc="-20">
                <a:latin typeface="Arial"/>
                <a:cs typeface="Arial"/>
              </a:rPr>
              <a:t>c</a:t>
            </a:r>
            <a:r>
              <a:rPr dirty="0" sz="600" spc="20">
                <a:latin typeface="Arial"/>
                <a:cs typeface="Arial"/>
              </a:rPr>
              <a:t>t</a:t>
            </a: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-15">
                <a:latin typeface="Arial"/>
                <a:cs typeface="Arial"/>
              </a:rPr>
              <a:t>o</a:t>
            </a:r>
            <a:r>
              <a:rPr dirty="0" sz="600">
                <a:latin typeface="Arial"/>
                <a:cs typeface="Arial"/>
              </a:rPr>
              <a:t>n  </a:t>
            </a:r>
            <a:r>
              <a:rPr dirty="0" sz="600" spc="-5">
                <a:latin typeface="Arial"/>
                <a:cs typeface="Arial"/>
              </a:rPr>
              <a:t>register</a:t>
            </a:r>
            <a:endParaRPr sz="600">
              <a:latin typeface="Arial"/>
              <a:cs typeface="Arial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5478272" y="5144876"/>
            <a:ext cx="6413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x</a:t>
            </a:r>
            <a:endParaRPr sz="600">
              <a:latin typeface="Arial"/>
              <a:cs typeface="Arial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5361430" y="4899511"/>
            <a:ext cx="220345" cy="2146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35"/>
              </a:spcBef>
            </a:pPr>
            <a:r>
              <a:rPr dirty="0" baseline="-13888" sz="900" spc="7">
                <a:latin typeface="Arial"/>
                <a:cs typeface="Arial"/>
              </a:rPr>
              <a:t>1</a:t>
            </a:r>
            <a:r>
              <a:rPr dirty="0" baseline="-13888" sz="900" spc="97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5386830" y="5237842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3</a:t>
            </a:r>
            <a:endParaRPr sz="600">
              <a:latin typeface="Arial"/>
              <a:cs typeface="Arial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5386830" y="5068673"/>
            <a:ext cx="160020" cy="1778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04139">
              <a:lnSpc>
                <a:spcPts val="595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u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595"/>
              </a:lnSpc>
            </a:pP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204" name="object 204"/>
          <p:cNvSpPr/>
          <p:nvPr/>
        </p:nvSpPr>
        <p:spPr>
          <a:xfrm>
            <a:off x="6224003" y="4666475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 h="0">
                <a:moveTo>
                  <a:pt x="0" y="0"/>
                </a:moveTo>
                <a:lnTo>
                  <a:pt x="74675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5579351" y="4988039"/>
            <a:ext cx="135890" cy="3175"/>
          </a:xfrm>
          <a:custGeom>
            <a:avLst/>
            <a:gdLst/>
            <a:ahLst/>
            <a:cxnLst/>
            <a:rect l="l" t="t" r="r" b="b"/>
            <a:pathLst>
              <a:path w="135889" h="3175">
                <a:moveTo>
                  <a:pt x="-11937" y="1524"/>
                </a:moveTo>
                <a:lnTo>
                  <a:pt x="147573" y="1524"/>
                </a:lnTo>
              </a:path>
            </a:pathLst>
          </a:custGeom>
          <a:ln w="269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5405615" y="4300715"/>
            <a:ext cx="143510" cy="477520"/>
          </a:xfrm>
          <a:custGeom>
            <a:avLst/>
            <a:gdLst/>
            <a:ahLst/>
            <a:cxnLst/>
            <a:rect l="l" t="t" r="r" b="b"/>
            <a:pathLst>
              <a:path w="143510" h="477520">
                <a:moveTo>
                  <a:pt x="0" y="67055"/>
                </a:moveTo>
                <a:lnTo>
                  <a:pt x="4572" y="57912"/>
                </a:lnTo>
                <a:lnTo>
                  <a:pt x="7619" y="45719"/>
                </a:lnTo>
                <a:lnTo>
                  <a:pt x="10667" y="36575"/>
                </a:lnTo>
                <a:lnTo>
                  <a:pt x="18287" y="27431"/>
                </a:lnTo>
                <a:lnTo>
                  <a:pt x="24384" y="19812"/>
                </a:lnTo>
                <a:lnTo>
                  <a:pt x="32003" y="13715"/>
                </a:lnTo>
                <a:lnTo>
                  <a:pt x="41148" y="6096"/>
                </a:lnTo>
                <a:lnTo>
                  <a:pt x="62484" y="0"/>
                </a:lnTo>
                <a:lnTo>
                  <a:pt x="85343" y="0"/>
                </a:lnTo>
                <a:lnTo>
                  <a:pt x="94487" y="3048"/>
                </a:lnTo>
                <a:lnTo>
                  <a:pt x="106679" y="6096"/>
                </a:lnTo>
                <a:lnTo>
                  <a:pt x="115824" y="13715"/>
                </a:lnTo>
                <a:lnTo>
                  <a:pt x="129539" y="27431"/>
                </a:lnTo>
                <a:lnTo>
                  <a:pt x="135636" y="36575"/>
                </a:lnTo>
                <a:lnTo>
                  <a:pt x="138684" y="45719"/>
                </a:lnTo>
                <a:lnTo>
                  <a:pt x="143255" y="57912"/>
                </a:lnTo>
                <a:lnTo>
                  <a:pt x="143255" y="419100"/>
                </a:lnTo>
                <a:lnTo>
                  <a:pt x="138684" y="428243"/>
                </a:lnTo>
                <a:lnTo>
                  <a:pt x="135636" y="438912"/>
                </a:lnTo>
                <a:lnTo>
                  <a:pt x="129539" y="449579"/>
                </a:lnTo>
                <a:lnTo>
                  <a:pt x="121919" y="455675"/>
                </a:lnTo>
                <a:lnTo>
                  <a:pt x="115824" y="463296"/>
                </a:lnTo>
                <a:lnTo>
                  <a:pt x="106679" y="469391"/>
                </a:lnTo>
                <a:lnTo>
                  <a:pt x="94487" y="472439"/>
                </a:lnTo>
                <a:lnTo>
                  <a:pt x="85343" y="477012"/>
                </a:lnTo>
                <a:lnTo>
                  <a:pt x="62484" y="477012"/>
                </a:lnTo>
                <a:lnTo>
                  <a:pt x="51815" y="472439"/>
                </a:lnTo>
                <a:lnTo>
                  <a:pt x="41148" y="469391"/>
                </a:lnTo>
                <a:lnTo>
                  <a:pt x="32003" y="463296"/>
                </a:lnTo>
                <a:lnTo>
                  <a:pt x="18287" y="449579"/>
                </a:lnTo>
                <a:lnTo>
                  <a:pt x="10667" y="438912"/>
                </a:lnTo>
                <a:lnTo>
                  <a:pt x="7619" y="428243"/>
                </a:lnTo>
                <a:lnTo>
                  <a:pt x="4572" y="419100"/>
                </a:lnTo>
                <a:lnTo>
                  <a:pt x="4572" y="70103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5745467" y="4384535"/>
            <a:ext cx="469900" cy="757555"/>
          </a:xfrm>
          <a:custGeom>
            <a:avLst/>
            <a:gdLst/>
            <a:ahLst/>
            <a:cxnLst/>
            <a:rect l="l" t="t" r="r" b="b"/>
            <a:pathLst>
              <a:path w="469900" h="757554">
                <a:moveTo>
                  <a:pt x="0" y="0"/>
                </a:moveTo>
                <a:lnTo>
                  <a:pt x="0" y="309372"/>
                </a:lnTo>
                <a:lnTo>
                  <a:pt x="77724" y="379476"/>
                </a:lnTo>
                <a:lnTo>
                  <a:pt x="0" y="454152"/>
                </a:lnTo>
                <a:lnTo>
                  <a:pt x="0" y="757428"/>
                </a:lnTo>
                <a:lnTo>
                  <a:pt x="469391" y="528828"/>
                </a:lnTo>
                <a:lnTo>
                  <a:pt x="469391" y="234696"/>
                </a:lnTo>
                <a:lnTo>
                  <a:pt x="0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 txBox="1"/>
          <p:nvPr/>
        </p:nvSpPr>
        <p:spPr>
          <a:xfrm>
            <a:off x="5987271" y="4800450"/>
            <a:ext cx="20891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result</a:t>
            </a:r>
            <a:endParaRPr sz="600">
              <a:latin typeface="Arial"/>
              <a:cs typeface="Arial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5801856" y="4704435"/>
            <a:ext cx="44577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ALU</a:t>
            </a:r>
            <a:r>
              <a:rPr dirty="0" sz="600" spc="135">
                <a:latin typeface="Arial"/>
                <a:cs typeface="Arial"/>
              </a:rPr>
              <a:t> </a:t>
            </a:r>
            <a:r>
              <a:rPr dirty="0" baseline="-13888" sz="900">
                <a:latin typeface="Arial"/>
                <a:cs typeface="Arial"/>
              </a:rPr>
              <a:t>ALU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210" name="object 210"/>
          <p:cNvSpPr/>
          <p:nvPr/>
        </p:nvSpPr>
        <p:spPr>
          <a:xfrm>
            <a:off x="5550395" y="4536935"/>
            <a:ext cx="161925" cy="1905"/>
          </a:xfrm>
          <a:custGeom>
            <a:avLst/>
            <a:gdLst/>
            <a:ahLst/>
            <a:cxnLst/>
            <a:rect l="l" t="t" r="r" b="b"/>
            <a:pathLst>
              <a:path w="161925" h="1904">
                <a:moveTo>
                  <a:pt x="-11937" y="762"/>
                </a:moveTo>
                <a:lnTo>
                  <a:pt x="173482" y="76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 txBox="1"/>
          <p:nvPr/>
        </p:nvSpPr>
        <p:spPr>
          <a:xfrm>
            <a:off x="6026899" y="4606899"/>
            <a:ext cx="1828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Z</a:t>
            </a:r>
            <a:r>
              <a:rPr dirty="0" sz="600" spc="-10">
                <a:latin typeface="Arial"/>
                <a:cs typeface="Arial"/>
              </a:rPr>
              <a:t>e</a:t>
            </a:r>
            <a:r>
              <a:rPr dirty="0" sz="600">
                <a:latin typeface="Arial"/>
                <a:cs typeface="Arial"/>
              </a:rPr>
              <a:t>ro</a:t>
            </a:r>
            <a:endParaRPr sz="600">
              <a:latin typeface="Arial"/>
              <a:cs typeface="Arial"/>
            </a:endParaRPr>
          </a:p>
        </p:txBody>
      </p:sp>
      <p:sp>
        <p:nvSpPr>
          <p:cNvPr id="212" name="object 212"/>
          <p:cNvSpPr/>
          <p:nvPr/>
        </p:nvSpPr>
        <p:spPr>
          <a:xfrm>
            <a:off x="6292583" y="464818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0"/>
                </a:moveTo>
                <a:lnTo>
                  <a:pt x="0" y="38100"/>
                </a:lnTo>
                <a:lnTo>
                  <a:pt x="38100" y="1828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2715755" y="5474195"/>
            <a:ext cx="407034" cy="492759"/>
          </a:xfrm>
          <a:custGeom>
            <a:avLst/>
            <a:gdLst/>
            <a:ahLst/>
            <a:cxnLst/>
            <a:rect l="l" t="t" r="r" b="b"/>
            <a:pathLst>
              <a:path w="407035" h="492760">
                <a:moveTo>
                  <a:pt x="406907" y="487680"/>
                </a:moveTo>
                <a:lnTo>
                  <a:pt x="406907" y="0"/>
                </a:lnTo>
                <a:lnTo>
                  <a:pt x="0" y="0"/>
                </a:lnTo>
                <a:lnTo>
                  <a:pt x="0" y="492251"/>
                </a:lnTo>
                <a:lnTo>
                  <a:pt x="406907" y="492251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 txBox="1"/>
          <p:nvPr/>
        </p:nvSpPr>
        <p:spPr>
          <a:xfrm>
            <a:off x="2771635" y="5560923"/>
            <a:ext cx="297815" cy="294005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algn="ctr" marL="12700" marR="5080">
              <a:lnSpc>
                <a:spcPct val="95800"/>
              </a:lnSpc>
              <a:spcBef>
                <a:spcPts val="140"/>
              </a:spcBef>
            </a:pPr>
            <a:r>
              <a:rPr dirty="0" sz="600" spc="-35">
                <a:latin typeface="Arial"/>
                <a:cs typeface="Arial"/>
              </a:rPr>
              <a:t>M</a:t>
            </a: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15">
                <a:latin typeface="Arial"/>
                <a:cs typeface="Arial"/>
              </a:rPr>
              <a:t>m</a:t>
            </a:r>
            <a:r>
              <a:rPr dirty="0" sz="600" spc="10">
                <a:latin typeface="Arial"/>
                <a:cs typeface="Arial"/>
              </a:rPr>
              <a:t>o</a:t>
            </a:r>
            <a:r>
              <a:rPr dirty="0" sz="600" spc="-25">
                <a:latin typeface="Arial"/>
                <a:cs typeface="Arial"/>
              </a:rPr>
              <a:t>r</a:t>
            </a:r>
            <a:r>
              <a:rPr dirty="0" sz="600">
                <a:latin typeface="Arial"/>
                <a:cs typeface="Arial"/>
              </a:rPr>
              <a:t>y  </a:t>
            </a:r>
            <a:r>
              <a:rPr dirty="0" sz="600">
                <a:latin typeface="Arial"/>
                <a:cs typeface="Arial"/>
              </a:rPr>
              <a:t>data  </a:t>
            </a:r>
            <a:r>
              <a:rPr dirty="0" sz="600" spc="-25">
                <a:latin typeface="Arial"/>
                <a:cs typeface="Arial"/>
              </a:rPr>
              <a:t>r</a:t>
            </a:r>
            <a:r>
              <a:rPr dirty="0" sz="600">
                <a:latin typeface="Arial"/>
                <a:cs typeface="Arial"/>
              </a:rPr>
              <a:t>e</a:t>
            </a:r>
            <a:r>
              <a:rPr dirty="0" sz="600" spc="10">
                <a:latin typeface="Arial"/>
                <a:cs typeface="Arial"/>
              </a:rPr>
              <a:t>g</a:t>
            </a:r>
            <a:r>
              <a:rPr dirty="0" sz="600" spc="-20">
                <a:latin typeface="Arial"/>
                <a:cs typeface="Arial"/>
              </a:rPr>
              <a:t>i</a:t>
            </a: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 spc="-15">
                <a:latin typeface="Arial"/>
                <a:cs typeface="Arial"/>
              </a:rPr>
              <a:t>te</a:t>
            </a:r>
            <a:r>
              <a:rPr dirty="0" sz="600">
                <a:latin typeface="Arial"/>
                <a:cs typeface="Arial"/>
              </a:rPr>
              <a:t>r</a:t>
            </a:r>
            <a:endParaRPr sz="600">
              <a:latin typeface="Arial"/>
              <a:cs typeface="Arial"/>
            </a:endParaRPr>
          </a:p>
        </p:txBody>
      </p:sp>
      <p:sp>
        <p:nvSpPr>
          <p:cNvPr id="215" name="object 215"/>
          <p:cNvSpPr/>
          <p:nvPr/>
        </p:nvSpPr>
        <p:spPr>
          <a:xfrm>
            <a:off x="2461247" y="4794491"/>
            <a:ext cx="207645" cy="824865"/>
          </a:xfrm>
          <a:custGeom>
            <a:avLst/>
            <a:gdLst/>
            <a:ahLst/>
            <a:cxnLst/>
            <a:rect l="l" t="t" r="r" b="b"/>
            <a:pathLst>
              <a:path w="207644" h="824864">
                <a:moveTo>
                  <a:pt x="0" y="0"/>
                </a:moveTo>
                <a:lnTo>
                  <a:pt x="0" y="821436"/>
                </a:lnTo>
                <a:lnTo>
                  <a:pt x="207263" y="824484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 txBox="1"/>
          <p:nvPr/>
        </p:nvSpPr>
        <p:spPr>
          <a:xfrm>
            <a:off x="3273539" y="4916271"/>
            <a:ext cx="53276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Instruction</a:t>
            </a:r>
            <a:r>
              <a:rPr dirty="0" sz="600" spc="120">
                <a:latin typeface="Arial"/>
                <a:cs typeface="Arial"/>
              </a:rPr>
              <a:t> </a:t>
            </a:r>
            <a:r>
              <a:rPr dirty="0" baseline="13888" sz="900" spc="7">
                <a:latin typeface="Arial"/>
                <a:cs typeface="Arial"/>
              </a:rPr>
              <a:t>u</a:t>
            </a:r>
            <a:endParaRPr baseline="13888" sz="900">
              <a:latin typeface="Arial"/>
              <a:cs typeface="Arial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3298939" y="4990950"/>
            <a:ext cx="28638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[15–</a:t>
            </a:r>
            <a:r>
              <a:rPr dirty="0" sz="600" spc="-90">
                <a:latin typeface="Arial"/>
                <a:cs typeface="Arial"/>
              </a:rPr>
              <a:t> </a:t>
            </a:r>
            <a:r>
              <a:rPr dirty="0" sz="600" spc="-30">
                <a:latin typeface="Arial"/>
                <a:cs typeface="Arial"/>
              </a:rPr>
              <a:t>11]</a:t>
            </a:r>
            <a:endParaRPr sz="600">
              <a:latin typeface="Arial"/>
              <a:cs typeface="Arial"/>
            </a:endParaRPr>
          </a:p>
        </p:txBody>
      </p:sp>
      <p:sp>
        <p:nvSpPr>
          <p:cNvPr id="218" name="object 218"/>
          <p:cNvSpPr/>
          <p:nvPr/>
        </p:nvSpPr>
        <p:spPr>
          <a:xfrm>
            <a:off x="3215627" y="4898123"/>
            <a:ext cx="408940" cy="213360"/>
          </a:xfrm>
          <a:custGeom>
            <a:avLst/>
            <a:gdLst/>
            <a:ahLst/>
            <a:cxnLst/>
            <a:rect l="l" t="t" r="r" b="b"/>
            <a:pathLst>
              <a:path w="408939" h="213360">
                <a:moveTo>
                  <a:pt x="0" y="0"/>
                </a:moveTo>
                <a:lnTo>
                  <a:pt x="59436" y="0"/>
                </a:lnTo>
                <a:lnTo>
                  <a:pt x="59436" y="213360"/>
                </a:lnTo>
                <a:lnTo>
                  <a:pt x="408431" y="213360"/>
                </a:lnTo>
              </a:path>
            </a:pathLst>
          </a:custGeom>
          <a:ln w="47751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3273539" y="5113007"/>
            <a:ext cx="795655" cy="690880"/>
          </a:xfrm>
          <a:custGeom>
            <a:avLst/>
            <a:gdLst/>
            <a:ahLst/>
            <a:cxnLst/>
            <a:rect l="l" t="t" r="r" b="b"/>
            <a:pathLst>
              <a:path w="795654" h="690879">
                <a:moveTo>
                  <a:pt x="0" y="0"/>
                </a:moveTo>
                <a:lnTo>
                  <a:pt x="0" y="690372"/>
                </a:lnTo>
                <a:lnTo>
                  <a:pt x="795527" y="690372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4899647" y="4506455"/>
            <a:ext cx="144780" cy="243840"/>
          </a:xfrm>
          <a:custGeom>
            <a:avLst/>
            <a:gdLst/>
            <a:ahLst/>
            <a:cxnLst/>
            <a:rect l="l" t="t" r="r" b="b"/>
            <a:pathLst>
              <a:path w="144779" h="243839">
                <a:moveTo>
                  <a:pt x="144780" y="0"/>
                </a:moveTo>
                <a:lnTo>
                  <a:pt x="0" y="0"/>
                </a:lnTo>
                <a:lnTo>
                  <a:pt x="0" y="243839"/>
                </a:lnTo>
                <a:lnTo>
                  <a:pt x="144780" y="243839"/>
                </a:lnTo>
                <a:lnTo>
                  <a:pt x="1447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4888979" y="4831079"/>
            <a:ext cx="143510" cy="245110"/>
          </a:xfrm>
          <a:custGeom>
            <a:avLst/>
            <a:gdLst/>
            <a:ahLst/>
            <a:cxnLst/>
            <a:rect l="l" t="t" r="r" b="b"/>
            <a:pathLst>
              <a:path w="143510" h="245110">
                <a:moveTo>
                  <a:pt x="0" y="245110"/>
                </a:moveTo>
                <a:lnTo>
                  <a:pt x="143257" y="245110"/>
                </a:lnTo>
                <a:lnTo>
                  <a:pt x="143257" y="0"/>
                </a:lnTo>
                <a:lnTo>
                  <a:pt x="0" y="0"/>
                </a:lnTo>
                <a:lnTo>
                  <a:pt x="0" y="2451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4888979" y="4831067"/>
            <a:ext cx="144780" cy="248920"/>
          </a:xfrm>
          <a:custGeom>
            <a:avLst/>
            <a:gdLst/>
            <a:ahLst/>
            <a:cxnLst/>
            <a:rect l="l" t="t" r="r" b="b"/>
            <a:pathLst>
              <a:path w="144779" h="248920">
                <a:moveTo>
                  <a:pt x="141732" y="245363"/>
                </a:moveTo>
                <a:lnTo>
                  <a:pt x="144779" y="0"/>
                </a:lnTo>
                <a:lnTo>
                  <a:pt x="0" y="0"/>
                </a:lnTo>
                <a:lnTo>
                  <a:pt x="0" y="248412"/>
                </a:lnTo>
                <a:lnTo>
                  <a:pt x="144779" y="248412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 txBox="1"/>
          <p:nvPr/>
        </p:nvSpPr>
        <p:spPr>
          <a:xfrm>
            <a:off x="4899647" y="4506455"/>
            <a:ext cx="144780" cy="226060"/>
          </a:xfrm>
          <a:prstGeom prst="rect">
            <a:avLst/>
          </a:prstGeom>
          <a:ln w="11938">
            <a:solidFill>
              <a:srgbClr val="000000"/>
            </a:solidFill>
          </a:ln>
        </p:spPr>
        <p:txBody>
          <a:bodyPr wrap="square" lIns="0" tIns="76200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600"/>
              </a:spcBef>
            </a:pPr>
            <a:r>
              <a:rPr dirty="0" sz="600" spc="5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4923524" y="4884271"/>
            <a:ext cx="7747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B</a:t>
            </a:r>
            <a:endParaRPr sz="600">
              <a:latin typeface="Arial"/>
              <a:cs typeface="Arial"/>
            </a:endParaRPr>
          </a:p>
        </p:txBody>
      </p:sp>
      <p:sp>
        <p:nvSpPr>
          <p:cNvPr id="225" name="object 225"/>
          <p:cNvSpPr/>
          <p:nvPr/>
        </p:nvSpPr>
        <p:spPr>
          <a:xfrm>
            <a:off x="4689335" y="4936223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4689335" y="4625327"/>
            <a:ext cx="178435" cy="3175"/>
          </a:xfrm>
          <a:custGeom>
            <a:avLst/>
            <a:gdLst/>
            <a:ahLst/>
            <a:cxnLst/>
            <a:rect l="l" t="t" r="r" b="b"/>
            <a:pathLst>
              <a:path w="178435" h="3175">
                <a:moveTo>
                  <a:pt x="166116" y="0"/>
                </a:moveTo>
                <a:lnTo>
                  <a:pt x="178308" y="3048"/>
                </a:lnTo>
                <a:lnTo>
                  <a:pt x="0" y="3048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6502895" y="4672571"/>
            <a:ext cx="309880" cy="247015"/>
          </a:xfrm>
          <a:custGeom>
            <a:avLst/>
            <a:gdLst/>
            <a:ahLst/>
            <a:cxnLst/>
            <a:rect l="l" t="t" r="r" b="b"/>
            <a:pathLst>
              <a:path w="309879" h="247014">
                <a:moveTo>
                  <a:pt x="304800" y="243840"/>
                </a:moveTo>
                <a:lnTo>
                  <a:pt x="309372" y="0"/>
                </a:lnTo>
                <a:lnTo>
                  <a:pt x="0" y="0"/>
                </a:lnTo>
                <a:lnTo>
                  <a:pt x="0" y="246887"/>
                </a:lnTo>
                <a:lnTo>
                  <a:pt x="309372" y="246887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 txBox="1"/>
          <p:nvPr/>
        </p:nvSpPr>
        <p:spPr>
          <a:xfrm>
            <a:off x="6528295" y="4728819"/>
            <a:ext cx="29400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ALUOut</a:t>
            </a:r>
            <a:endParaRPr sz="600">
              <a:latin typeface="Arial"/>
              <a:cs typeface="Arial"/>
            </a:endParaRPr>
          </a:p>
        </p:txBody>
      </p:sp>
      <p:sp>
        <p:nvSpPr>
          <p:cNvPr id="229" name="object 229"/>
          <p:cNvSpPr/>
          <p:nvPr/>
        </p:nvSpPr>
        <p:spPr>
          <a:xfrm>
            <a:off x="891527" y="4049255"/>
            <a:ext cx="5497195" cy="756285"/>
          </a:xfrm>
          <a:custGeom>
            <a:avLst/>
            <a:gdLst/>
            <a:ahLst/>
            <a:cxnLst/>
            <a:rect l="l" t="t" r="r" b="b"/>
            <a:pathLst>
              <a:path w="5497195" h="756285">
                <a:moveTo>
                  <a:pt x="5497068" y="755903"/>
                </a:moveTo>
                <a:lnTo>
                  <a:pt x="5497068" y="0"/>
                </a:lnTo>
                <a:lnTo>
                  <a:pt x="0" y="3048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 txBox="1"/>
          <p:nvPr/>
        </p:nvSpPr>
        <p:spPr>
          <a:xfrm>
            <a:off x="5431015" y="4291294"/>
            <a:ext cx="90170" cy="46609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8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655"/>
              </a:lnSpc>
              <a:spcBef>
                <a:spcPts val="85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algn="just" marL="15240" marR="10795" indent="12065">
              <a:lnSpc>
                <a:spcPct val="88300"/>
              </a:lnSpc>
              <a:spcBef>
                <a:spcPts val="20"/>
              </a:spcBef>
            </a:pPr>
            <a:r>
              <a:rPr dirty="0" sz="600">
                <a:latin typeface="Arial"/>
                <a:cs typeface="Arial"/>
              </a:rPr>
              <a:t>u  </a:t>
            </a:r>
            <a:r>
              <a:rPr dirty="0" sz="600">
                <a:latin typeface="Arial"/>
                <a:cs typeface="Arial"/>
              </a:rPr>
              <a:t>x  </a:t>
            </a: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1618475" y="4384535"/>
            <a:ext cx="706120" cy="882650"/>
          </a:xfrm>
          <a:prstGeom prst="rect">
            <a:avLst/>
          </a:prstGeom>
          <a:ln w="11937">
            <a:solidFill>
              <a:srgbClr val="000000"/>
            </a:solidFill>
          </a:ln>
        </p:spPr>
        <p:txBody>
          <a:bodyPr wrap="square" lIns="0" tIns="63500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500"/>
              </a:spcBef>
            </a:pPr>
            <a:r>
              <a:rPr dirty="0" sz="600" spc="-5">
                <a:latin typeface="Arial"/>
                <a:cs typeface="Arial"/>
              </a:rPr>
              <a:t>Address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600">
              <a:latin typeface="Times New Roman"/>
              <a:cs typeface="Times New Roman"/>
            </a:endParaRPr>
          </a:p>
          <a:p>
            <a:pPr marL="207010">
              <a:lnSpc>
                <a:spcPct val="100000"/>
              </a:lnSpc>
            </a:pPr>
            <a:r>
              <a:rPr dirty="0" sz="600" spc="-10">
                <a:latin typeface="Arial"/>
                <a:cs typeface="Arial"/>
              </a:rPr>
              <a:t>Memory</a:t>
            </a:r>
            <a:endParaRPr sz="600">
              <a:latin typeface="Arial"/>
              <a:cs typeface="Arial"/>
            </a:endParaRPr>
          </a:p>
          <a:p>
            <a:pPr marL="370205">
              <a:lnSpc>
                <a:spcPct val="100000"/>
              </a:lnSpc>
              <a:spcBef>
                <a:spcPts val="275"/>
              </a:spcBef>
            </a:pPr>
            <a:r>
              <a:rPr dirty="0" sz="600">
                <a:latin typeface="Arial"/>
                <a:cs typeface="Arial"/>
              </a:rPr>
              <a:t>M</a:t>
            </a:r>
            <a:r>
              <a:rPr dirty="0" sz="600" spc="-10">
                <a:latin typeface="Arial"/>
                <a:cs typeface="Arial"/>
              </a:rPr>
              <a:t>e</a:t>
            </a:r>
            <a:r>
              <a:rPr dirty="0" sz="600" spc="-25">
                <a:latin typeface="Arial"/>
                <a:cs typeface="Arial"/>
              </a:rPr>
              <a:t>m</a:t>
            </a:r>
            <a:r>
              <a:rPr dirty="0" sz="600" spc="-15">
                <a:latin typeface="Arial"/>
                <a:cs typeface="Arial"/>
              </a:rPr>
              <a:t>D</a:t>
            </a:r>
            <a:r>
              <a:rPr dirty="0" sz="600" spc="10">
                <a:latin typeface="Arial"/>
                <a:cs typeface="Arial"/>
              </a:rPr>
              <a:t>a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 spc="5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 marL="24130" marR="494665">
              <a:lnSpc>
                <a:spcPts val="610"/>
              </a:lnSpc>
              <a:spcBef>
                <a:spcPts val="425"/>
              </a:spcBef>
            </a:pPr>
            <a:r>
              <a:rPr dirty="0" sz="600" spc="-10">
                <a:latin typeface="Arial"/>
                <a:cs typeface="Arial"/>
              </a:rPr>
              <a:t>W</a:t>
            </a:r>
            <a:r>
              <a:rPr dirty="0" sz="600" spc="-25">
                <a:latin typeface="Arial"/>
                <a:cs typeface="Arial"/>
              </a:rPr>
              <a:t>r</a:t>
            </a: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20">
                <a:latin typeface="Arial"/>
                <a:cs typeface="Arial"/>
              </a:rPr>
              <a:t>t</a:t>
            </a:r>
            <a:r>
              <a:rPr dirty="0" sz="600">
                <a:latin typeface="Arial"/>
                <a:cs typeface="Arial"/>
              </a:rPr>
              <a:t>e  </a:t>
            </a:r>
            <a:r>
              <a:rPr dirty="0" sz="600" spc="-5">
                <a:latin typeface="Arial"/>
                <a:cs typeface="Arial"/>
              </a:rPr>
              <a:t>data</a:t>
            </a:r>
            <a:endParaRPr sz="600">
              <a:latin typeface="Arial"/>
              <a:cs typeface="Arial"/>
            </a:endParaRPr>
          </a:p>
        </p:txBody>
      </p:sp>
      <p:sp>
        <p:nvSpPr>
          <p:cNvPr id="232" name="object 232"/>
          <p:cNvSpPr/>
          <p:nvPr/>
        </p:nvSpPr>
        <p:spPr>
          <a:xfrm>
            <a:off x="6217907" y="4802111"/>
            <a:ext cx="215265" cy="1905"/>
          </a:xfrm>
          <a:custGeom>
            <a:avLst/>
            <a:gdLst/>
            <a:ahLst/>
            <a:cxnLst/>
            <a:rect l="l" t="t" r="r" b="b"/>
            <a:pathLst>
              <a:path w="215264" h="1904">
                <a:moveTo>
                  <a:pt x="-11937" y="761"/>
                </a:moveTo>
                <a:lnTo>
                  <a:pt x="226821" y="761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/>
          <p:nvPr/>
        </p:nvSpPr>
        <p:spPr>
          <a:xfrm>
            <a:off x="952487" y="4317479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59" h="58420">
                <a:moveTo>
                  <a:pt x="0" y="0"/>
                </a:moveTo>
                <a:lnTo>
                  <a:pt x="0" y="57912"/>
                </a:lnTo>
                <a:lnTo>
                  <a:pt x="60960" y="259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/>
          <p:nvPr/>
        </p:nvSpPr>
        <p:spPr>
          <a:xfrm>
            <a:off x="1290815" y="431443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0" y="0"/>
                </a:moveTo>
                <a:lnTo>
                  <a:pt x="4571" y="60960"/>
                </a:lnTo>
                <a:lnTo>
                  <a:pt x="60959" y="28956"/>
                </a:lnTo>
                <a:lnTo>
                  <a:pt x="4571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5" name="object 235"/>
          <p:cNvSpPr/>
          <p:nvPr/>
        </p:nvSpPr>
        <p:spPr>
          <a:xfrm>
            <a:off x="1551419" y="4483595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5" h="56514">
                <a:moveTo>
                  <a:pt x="0" y="0"/>
                </a:moveTo>
                <a:lnTo>
                  <a:pt x="0" y="56387"/>
                </a:lnTo>
                <a:lnTo>
                  <a:pt x="56387" y="2895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6" name="object 236"/>
          <p:cNvSpPr/>
          <p:nvPr/>
        </p:nvSpPr>
        <p:spPr>
          <a:xfrm>
            <a:off x="1290815" y="4652759"/>
            <a:ext cx="60960" cy="56515"/>
          </a:xfrm>
          <a:custGeom>
            <a:avLst/>
            <a:gdLst/>
            <a:ahLst/>
            <a:cxnLst/>
            <a:rect l="l" t="t" r="r" b="b"/>
            <a:pathLst>
              <a:path w="60959" h="56514">
                <a:moveTo>
                  <a:pt x="0" y="0"/>
                </a:moveTo>
                <a:lnTo>
                  <a:pt x="0" y="56387"/>
                </a:lnTo>
                <a:lnTo>
                  <a:pt x="60959" y="259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7" name="object 237"/>
          <p:cNvSpPr/>
          <p:nvPr/>
        </p:nvSpPr>
        <p:spPr>
          <a:xfrm>
            <a:off x="1551419" y="5044427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5" h="58420">
                <a:moveTo>
                  <a:pt x="0" y="0"/>
                </a:moveTo>
                <a:lnTo>
                  <a:pt x="0" y="57912"/>
                </a:lnTo>
                <a:lnTo>
                  <a:pt x="56387" y="274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8" name="object 238"/>
          <p:cNvSpPr/>
          <p:nvPr/>
        </p:nvSpPr>
        <p:spPr>
          <a:xfrm>
            <a:off x="1216139" y="4314431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19" h="58420">
                <a:moveTo>
                  <a:pt x="27431" y="53339"/>
                </a:moveTo>
                <a:lnTo>
                  <a:pt x="21335" y="53339"/>
                </a:lnTo>
                <a:lnTo>
                  <a:pt x="24384" y="57912"/>
                </a:lnTo>
                <a:lnTo>
                  <a:pt x="27431" y="57912"/>
                </a:lnTo>
                <a:lnTo>
                  <a:pt x="27431" y="53339"/>
                </a:lnTo>
                <a:close/>
              </a:path>
              <a:path w="58419" h="58420">
                <a:moveTo>
                  <a:pt x="38100" y="53339"/>
                </a:moveTo>
                <a:lnTo>
                  <a:pt x="27431" y="53339"/>
                </a:lnTo>
                <a:lnTo>
                  <a:pt x="35052" y="57912"/>
                </a:lnTo>
                <a:lnTo>
                  <a:pt x="38100" y="53339"/>
                </a:lnTo>
                <a:close/>
              </a:path>
              <a:path w="58419" h="58420">
                <a:moveTo>
                  <a:pt x="44196" y="3048"/>
                </a:moveTo>
                <a:lnTo>
                  <a:pt x="10668" y="3048"/>
                </a:lnTo>
                <a:lnTo>
                  <a:pt x="7619" y="6096"/>
                </a:lnTo>
                <a:lnTo>
                  <a:pt x="7619" y="9144"/>
                </a:lnTo>
                <a:lnTo>
                  <a:pt x="4571" y="13715"/>
                </a:lnTo>
                <a:lnTo>
                  <a:pt x="0" y="16763"/>
                </a:lnTo>
                <a:lnTo>
                  <a:pt x="0" y="36575"/>
                </a:lnTo>
                <a:lnTo>
                  <a:pt x="7619" y="44196"/>
                </a:lnTo>
                <a:lnTo>
                  <a:pt x="7619" y="47244"/>
                </a:lnTo>
                <a:lnTo>
                  <a:pt x="13715" y="53339"/>
                </a:lnTo>
                <a:lnTo>
                  <a:pt x="41147" y="53339"/>
                </a:lnTo>
                <a:lnTo>
                  <a:pt x="44196" y="50291"/>
                </a:lnTo>
                <a:lnTo>
                  <a:pt x="48768" y="47244"/>
                </a:lnTo>
                <a:lnTo>
                  <a:pt x="54863" y="41148"/>
                </a:lnTo>
                <a:lnTo>
                  <a:pt x="57912" y="36575"/>
                </a:lnTo>
                <a:lnTo>
                  <a:pt x="57912" y="16763"/>
                </a:lnTo>
                <a:lnTo>
                  <a:pt x="54863" y="13715"/>
                </a:lnTo>
                <a:lnTo>
                  <a:pt x="51815" y="9144"/>
                </a:lnTo>
                <a:lnTo>
                  <a:pt x="48768" y="6096"/>
                </a:lnTo>
                <a:lnTo>
                  <a:pt x="44196" y="3048"/>
                </a:lnTo>
                <a:close/>
              </a:path>
              <a:path w="58419" h="58420">
                <a:moveTo>
                  <a:pt x="38100" y="0"/>
                </a:moveTo>
                <a:lnTo>
                  <a:pt x="21335" y="0"/>
                </a:lnTo>
                <a:lnTo>
                  <a:pt x="13715" y="3048"/>
                </a:lnTo>
                <a:lnTo>
                  <a:pt x="41147" y="3048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/>
          <p:nvPr/>
        </p:nvSpPr>
        <p:spPr>
          <a:xfrm>
            <a:off x="2587739" y="476401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0"/>
                </a:moveTo>
                <a:lnTo>
                  <a:pt x="3048" y="60959"/>
                </a:lnTo>
                <a:lnTo>
                  <a:pt x="60960" y="30479"/>
                </a:lnTo>
                <a:lnTo>
                  <a:pt x="3048" y="30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/>
          <p:nvPr/>
        </p:nvSpPr>
        <p:spPr>
          <a:xfrm>
            <a:off x="2651747" y="558697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0"/>
                </a:moveTo>
                <a:lnTo>
                  <a:pt x="3047" y="60960"/>
                </a:lnTo>
                <a:lnTo>
                  <a:pt x="60959" y="30480"/>
                </a:lnTo>
                <a:lnTo>
                  <a:pt x="3047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/>
          <p:nvPr/>
        </p:nvSpPr>
        <p:spPr>
          <a:xfrm>
            <a:off x="2435339" y="4767059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4" h="58420">
                <a:moveTo>
                  <a:pt x="41148" y="54863"/>
                </a:moveTo>
                <a:lnTo>
                  <a:pt x="13716" y="54863"/>
                </a:lnTo>
                <a:lnTo>
                  <a:pt x="19812" y="57912"/>
                </a:lnTo>
                <a:lnTo>
                  <a:pt x="36576" y="57912"/>
                </a:lnTo>
                <a:lnTo>
                  <a:pt x="41148" y="54863"/>
                </a:lnTo>
                <a:close/>
              </a:path>
              <a:path w="56514" h="58420">
                <a:moveTo>
                  <a:pt x="41148" y="3048"/>
                </a:moveTo>
                <a:lnTo>
                  <a:pt x="13716" y="3048"/>
                </a:lnTo>
                <a:lnTo>
                  <a:pt x="9144" y="6096"/>
                </a:lnTo>
                <a:lnTo>
                  <a:pt x="6096" y="10668"/>
                </a:lnTo>
                <a:lnTo>
                  <a:pt x="3048" y="13716"/>
                </a:lnTo>
                <a:lnTo>
                  <a:pt x="3048" y="16763"/>
                </a:lnTo>
                <a:lnTo>
                  <a:pt x="0" y="21336"/>
                </a:lnTo>
                <a:lnTo>
                  <a:pt x="0" y="41148"/>
                </a:lnTo>
                <a:lnTo>
                  <a:pt x="3048" y="44196"/>
                </a:lnTo>
                <a:lnTo>
                  <a:pt x="3048" y="47244"/>
                </a:lnTo>
                <a:lnTo>
                  <a:pt x="6096" y="50292"/>
                </a:lnTo>
                <a:lnTo>
                  <a:pt x="9144" y="54863"/>
                </a:lnTo>
                <a:lnTo>
                  <a:pt x="44196" y="54863"/>
                </a:lnTo>
                <a:lnTo>
                  <a:pt x="47244" y="50292"/>
                </a:lnTo>
                <a:lnTo>
                  <a:pt x="53340" y="44196"/>
                </a:lnTo>
                <a:lnTo>
                  <a:pt x="53340" y="41148"/>
                </a:lnTo>
                <a:lnTo>
                  <a:pt x="56388" y="33528"/>
                </a:lnTo>
                <a:lnTo>
                  <a:pt x="56388" y="24384"/>
                </a:lnTo>
                <a:lnTo>
                  <a:pt x="53340" y="21336"/>
                </a:lnTo>
                <a:lnTo>
                  <a:pt x="53340" y="16763"/>
                </a:lnTo>
                <a:lnTo>
                  <a:pt x="47244" y="10668"/>
                </a:lnTo>
                <a:lnTo>
                  <a:pt x="44196" y="6096"/>
                </a:lnTo>
                <a:lnTo>
                  <a:pt x="41148" y="3048"/>
                </a:lnTo>
                <a:close/>
              </a:path>
              <a:path w="56514" h="58420">
                <a:moveTo>
                  <a:pt x="33528" y="0"/>
                </a:moveTo>
                <a:lnTo>
                  <a:pt x="22860" y="0"/>
                </a:lnTo>
                <a:lnTo>
                  <a:pt x="19812" y="3048"/>
                </a:lnTo>
                <a:lnTo>
                  <a:pt x="36576" y="3048"/>
                </a:lnTo>
                <a:lnTo>
                  <a:pt x="33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2" name="object 242"/>
          <p:cNvSpPr/>
          <p:nvPr/>
        </p:nvSpPr>
        <p:spPr>
          <a:xfrm>
            <a:off x="3605771" y="5082527"/>
            <a:ext cx="60960" cy="59690"/>
          </a:xfrm>
          <a:custGeom>
            <a:avLst/>
            <a:gdLst/>
            <a:ahLst/>
            <a:cxnLst/>
            <a:rect l="l" t="t" r="r" b="b"/>
            <a:pathLst>
              <a:path w="60960" h="59689">
                <a:moveTo>
                  <a:pt x="0" y="0"/>
                </a:moveTo>
                <a:lnTo>
                  <a:pt x="4572" y="59436"/>
                </a:lnTo>
                <a:lnTo>
                  <a:pt x="60960" y="28955"/>
                </a:lnTo>
                <a:lnTo>
                  <a:pt x="4572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/>
          <p:nvPr/>
        </p:nvSpPr>
        <p:spPr>
          <a:xfrm>
            <a:off x="3663683" y="526083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32004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4" name="object 244"/>
          <p:cNvSpPr/>
          <p:nvPr/>
        </p:nvSpPr>
        <p:spPr>
          <a:xfrm>
            <a:off x="3660635" y="5590019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60" h="58420">
                <a:moveTo>
                  <a:pt x="3048" y="0"/>
                </a:moveTo>
                <a:lnTo>
                  <a:pt x="0" y="0"/>
                </a:lnTo>
                <a:lnTo>
                  <a:pt x="3048" y="57912"/>
                </a:lnTo>
                <a:lnTo>
                  <a:pt x="60960" y="30480"/>
                </a:lnTo>
                <a:lnTo>
                  <a:pt x="3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/>
          <p:nvPr/>
        </p:nvSpPr>
        <p:spPr>
          <a:xfrm>
            <a:off x="4059923" y="5772899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4">
                <a:moveTo>
                  <a:pt x="0" y="0"/>
                </a:moveTo>
                <a:lnTo>
                  <a:pt x="0" y="56387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/>
          <p:nvPr/>
        </p:nvSpPr>
        <p:spPr>
          <a:xfrm>
            <a:off x="4594847" y="5772899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4" h="56514">
                <a:moveTo>
                  <a:pt x="0" y="0"/>
                </a:moveTo>
                <a:lnTo>
                  <a:pt x="0" y="56387"/>
                </a:lnTo>
                <a:lnTo>
                  <a:pt x="56387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/>
          <p:nvPr/>
        </p:nvSpPr>
        <p:spPr>
          <a:xfrm>
            <a:off x="5301983" y="5271503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8" name="object 248"/>
          <p:cNvSpPr/>
          <p:nvPr/>
        </p:nvSpPr>
        <p:spPr>
          <a:xfrm>
            <a:off x="5301983" y="5160251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2590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/>
          <p:nvPr/>
        </p:nvSpPr>
        <p:spPr>
          <a:xfrm>
            <a:off x="5301983" y="5045951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0" y="0"/>
                </a:moveTo>
                <a:lnTo>
                  <a:pt x="0" y="59436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0" name="object 250"/>
          <p:cNvSpPr/>
          <p:nvPr/>
        </p:nvSpPr>
        <p:spPr>
          <a:xfrm>
            <a:off x="5298935" y="493317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274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1" name="object 251"/>
          <p:cNvSpPr/>
          <p:nvPr/>
        </p:nvSpPr>
        <p:spPr>
          <a:xfrm>
            <a:off x="5338559" y="4684763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0" y="0"/>
                </a:moveTo>
                <a:lnTo>
                  <a:pt x="0" y="59436"/>
                </a:lnTo>
                <a:lnTo>
                  <a:pt x="57912" y="2895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2" name="object 252"/>
          <p:cNvSpPr/>
          <p:nvPr/>
        </p:nvSpPr>
        <p:spPr>
          <a:xfrm>
            <a:off x="5338559" y="4337291"/>
            <a:ext cx="58419" cy="62865"/>
          </a:xfrm>
          <a:custGeom>
            <a:avLst/>
            <a:gdLst/>
            <a:ahLst/>
            <a:cxnLst/>
            <a:rect l="l" t="t" r="r" b="b"/>
            <a:pathLst>
              <a:path w="58420" h="62864">
                <a:moveTo>
                  <a:pt x="0" y="0"/>
                </a:moveTo>
                <a:lnTo>
                  <a:pt x="0" y="62484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3" name="object 253"/>
          <p:cNvSpPr/>
          <p:nvPr/>
        </p:nvSpPr>
        <p:spPr>
          <a:xfrm>
            <a:off x="5681459" y="4509503"/>
            <a:ext cx="60960" cy="62865"/>
          </a:xfrm>
          <a:custGeom>
            <a:avLst/>
            <a:gdLst/>
            <a:ahLst/>
            <a:cxnLst/>
            <a:rect l="l" t="t" r="r" b="b"/>
            <a:pathLst>
              <a:path w="60960" h="62864">
                <a:moveTo>
                  <a:pt x="0" y="0"/>
                </a:moveTo>
                <a:lnTo>
                  <a:pt x="3048" y="62484"/>
                </a:lnTo>
                <a:lnTo>
                  <a:pt x="60960" y="30479"/>
                </a:lnTo>
                <a:lnTo>
                  <a:pt x="3048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4" name="object 254"/>
          <p:cNvSpPr/>
          <p:nvPr/>
        </p:nvSpPr>
        <p:spPr>
          <a:xfrm>
            <a:off x="6438887" y="4773155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0" y="0"/>
                </a:moveTo>
                <a:lnTo>
                  <a:pt x="0" y="59436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5" name="object 255"/>
          <p:cNvSpPr/>
          <p:nvPr/>
        </p:nvSpPr>
        <p:spPr>
          <a:xfrm>
            <a:off x="5684507" y="4963655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60" h="58420">
                <a:moveTo>
                  <a:pt x="3048" y="0"/>
                </a:moveTo>
                <a:lnTo>
                  <a:pt x="0" y="0"/>
                </a:lnTo>
                <a:lnTo>
                  <a:pt x="3048" y="57912"/>
                </a:lnTo>
                <a:lnTo>
                  <a:pt x="60960" y="30479"/>
                </a:lnTo>
                <a:lnTo>
                  <a:pt x="3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6" name="object 256"/>
          <p:cNvSpPr/>
          <p:nvPr/>
        </p:nvSpPr>
        <p:spPr>
          <a:xfrm>
            <a:off x="4832591" y="4597895"/>
            <a:ext cx="59690" cy="58419"/>
          </a:xfrm>
          <a:custGeom>
            <a:avLst/>
            <a:gdLst/>
            <a:ahLst/>
            <a:cxnLst/>
            <a:rect l="l" t="t" r="r" b="b"/>
            <a:pathLst>
              <a:path w="59689" h="58420">
                <a:moveTo>
                  <a:pt x="3048" y="0"/>
                </a:moveTo>
                <a:lnTo>
                  <a:pt x="0" y="0"/>
                </a:lnTo>
                <a:lnTo>
                  <a:pt x="3048" y="57912"/>
                </a:lnTo>
                <a:lnTo>
                  <a:pt x="59436" y="30480"/>
                </a:lnTo>
                <a:lnTo>
                  <a:pt x="3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7" name="object 257"/>
          <p:cNvSpPr/>
          <p:nvPr/>
        </p:nvSpPr>
        <p:spPr>
          <a:xfrm>
            <a:off x="4820399" y="4910315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4">
                <a:moveTo>
                  <a:pt x="0" y="0"/>
                </a:moveTo>
                <a:lnTo>
                  <a:pt x="0" y="56387"/>
                </a:lnTo>
                <a:lnTo>
                  <a:pt x="57912" y="2590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8" name="object 258"/>
          <p:cNvSpPr/>
          <p:nvPr/>
        </p:nvSpPr>
        <p:spPr>
          <a:xfrm>
            <a:off x="3605771" y="4767059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60" h="58420">
                <a:moveTo>
                  <a:pt x="4572" y="0"/>
                </a:moveTo>
                <a:lnTo>
                  <a:pt x="0" y="0"/>
                </a:lnTo>
                <a:lnTo>
                  <a:pt x="4572" y="57912"/>
                </a:lnTo>
                <a:lnTo>
                  <a:pt x="60960" y="27432"/>
                </a:lnTo>
                <a:lnTo>
                  <a:pt x="45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9" name="object 259"/>
          <p:cNvSpPr/>
          <p:nvPr/>
        </p:nvSpPr>
        <p:spPr>
          <a:xfrm>
            <a:off x="3247631" y="5082527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27432" y="56387"/>
                </a:moveTo>
                <a:lnTo>
                  <a:pt x="22860" y="56387"/>
                </a:lnTo>
                <a:lnTo>
                  <a:pt x="30480" y="59436"/>
                </a:lnTo>
                <a:lnTo>
                  <a:pt x="27432" y="56387"/>
                </a:lnTo>
                <a:close/>
              </a:path>
              <a:path w="58420" h="59689">
                <a:moveTo>
                  <a:pt x="41148" y="3048"/>
                </a:moveTo>
                <a:lnTo>
                  <a:pt x="16763" y="3048"/>
                </a:lnTo>
                <a:lnTo>
                  <a:pt x="9144" y="6095"/>
                </a:lnTo>
                <a:lnTo>
                  <a:pt x="6096" y="9143"/>
                </a:lnTo>
                <a:lnTo>
                  <a:pt x="6096" y="13715"/>
                </a:lnTo>
                <a:lnTo>
                  <a:pt x="0" y="19812"/>
                </a:lnTo>
                <a:lnTo>
                  <a:pt x="0" y="39624"/>
                </a:lnTo>
                <a:lnTo>
                  <a:pt x="3048" y="42672"/>
                </a:lnTo>
                <a:lnTo>
                  <a:pt x="6096" y="47243"/>
                </a:lnTo>
                <a:lnTo>
                  <a:pt x="6096" y="50291"/>
                </a:lnTo>
                <a:lnTo>
                  <a:pt x="9144" y="53339"/>
                </a:lnTo>
                <a:lnTo>
                  <a:pt x="16763" y="56387"/>
                </a:lnTo>
                <a:lnTo>
                  <a:pt x="41148" y="56387"/>
                </a:lnTo>
                <a:lnTo>
                  <a:pt x="47244" y="53339"/>
                </a:lnTo>
                <a:lnTo>
                  <a:pt x="50291" y="50291"/>
                </a:lnTo>
                <a:lnTo>
                  <a:pt x="50291" y="47243"/>
                </a:lnTo>
                <a:lnTo>
                  <a:pt x="53339" y="42672"/>
                </a:lnTo>
                <a:lnTo>
                  <a:pt x="57912" y="39624"/>
                </a:lnTo>
                <a:lnTo>
                  <a:pt x="57912" y="19812"/>
                </a:lnTo>
                <a:lnTo>
                  <a:pt x="53339" y="16763"/>
                </a:lnTo>
                <a:lnTo>
                  <a:pt x="50291" y="13715"/>
                </a:lnTo>
                <a:lnTo>
                  <a:pt x="50291" y="9143"/>
                </a:lnTo>
                <a:lnTo>
                  <a:pt x="47244" y="6095"/>
                </a:lnTo>
                <a:lnTo>
                  <a:pt x="41148" y="3048"/>
                </a:lnTo>
                <a:close/>
              </a:path>
              <a:path w="58420" h="59689">
                <a:moveTo>
                  <a:pt x="30480" y="0"/>
                </a:moveTo>
                <a:lnTo>
                  <a:pt x="22860" y="3048"/>
                </a:lnTo>
                <a:lnTo>
                  <a:pt x="33527" y="3048"/>
                </a:lnTo>
                <a:lnTo>
                  <a:pt x="304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0" name="object 260"/>
          <p:cNvSpPr/>
          <p:nvPr/>
        </p:nvSpPr>
        <p:spPr>
          <a:xfrm>
            <a:off x="3564623" y="6330683"/>
            <a:ext cx="59690" cy="58419"/>
          </a:xfrm>
          <a:custGeom>
            <a:avLst/>
            <a:gdLst/>
            <a:ahLst/>
            <a:cxnLst/>
            <a:rect l="l" t="t" r="r" b="b"/>
            <a:pathLst>
              <a:path w="59689" h="58420">
                <a:moveTo>
                  <a:pt x="48768" y="50292"/>
                </a:moveTo>
                <a:lnTo>
                  <a:pt x="15240" y="50292"/>
                </a:lnTo>
                <a:lnTo>
                  <a:pt x="18288" y="53339"/>
                </a:lnTo>
                <a:lnTo>
                  <a:pt x="21336" y="57912"/>
                </a:lnTo>
                <a:lnTo>
                  <a:pt x="38100" y="57912"/>
                </a:lnTo>
                <a:lnTo>
                  <a:pt x="45720" y="53339"/>
                </a:lnTo>
                <a:lnTo>
                  <a:pt x="48768" y="50292"/>
                </a:lnTo>
                <a:close/>
              </a:path>
              <a:path w="59689" h="58420">
                <a:moveTo>
                  <a:pt x="51816" y="6096"/>
                </a:moveTo>
                <a:lnTo>
                  <a:pt x="10668" y="6096"/>
                </a:lnTo>
                <a:lnTo>
                  <a:pt x="7620" y="9144"/>
                </a:lnTo>
                <a:lnTo>
                  <a:pt x="4572" y="16763"/>
                </a:lnTo>
                <a:lnTo>
                  <a:pt x="4572" y="19812"/>
                </a:lnTo>
                <a:lnTo>
                  <a:pt x="0" y="22860"/>
                </a:lnTo>
                <a:lnTo>
                  <a:pt x="0" y="33528"/>
                </a:lnTo>
                <a:lnTo>
                  <a:pt x="4572" y="36575"/>
                </a:lnTo>
                <a:lnTo>
                  <a:pt x="4572" y="41148"/>
                </a:lnTo>
                <a:lnTo>
                  <a:pt x="7620" y="47244"/>
                </a:lnTo>
                <a:lnTo>
                  <a:pt x="10668" y="50292"/>
                </a:lnTo>
                <a:lnTo>
                  <a:pt x="51816" y="50292"/>
                </a:lnTo>
                <a:lnTo>
                  <a:pt x="54864" y="47244"/>
                </a:lnTo>
                <a:lnTo>
                  <a:pt x="54864" y="41148"/>
                </a:lnTo>
                <a:lnTo>
                  <a:pt x="59436" y="36575"/>
                </a:lnTo>
                <a:lnTo>
                  <a:pt x="59436" y="19812"/>
                </a:lnTo>
                <a:lnTo>
                  <a:pt x="54864" y="16763"/>
                </a:lnTo>
                <a:lnTo>
                  <a:pt x="54864" y="9144"/>
                </a:lnTo>
                <a:lnTo>
                  <a:pt x="51816" y="6096"/>
                </a:lnTo>
                <a:close/>
              </a:path>
              <a:path w="59689" h="58420">
                <a:moveTo>
                  <a:pt x="38100" y="0"/>
                </a:moveTo>
                <a:lnTo>
                  <a:pt x="21336" y="0"/>
                </a:lnTo>
                <a:lnTo>
                  <a:pt x="15240" y="6096"/>
                </a:lnTo>
                <a:lnTo>
                  <a:pt x="48768" y="6096"/>
                </a:lnTo>
                <a:lnTo>
                  <a:pt x="45720" y="3048"/>
                </a:lnTo>
                <a:lnTo>
                  <a:pt x="3810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1" name="object 261"/>
          <p:cNvSpPr/>
          <p:nvPr/>
        </p:nvSpPr>
        <p:spPr>
          <a:xfrm>
            <a:off x="5116055" y="4936223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27432" y="54864"/>
                </a:moveTo>
                <a:lnTo>
                  <a:pt x="22860" y="54864"/>
                </a:lnTo>
                <a:lnTo>
                  <a:pt x="27432" y="57912"/>
                </a:lnTo>
                <a:lnTo>
                  <a:pt x="27432" y="54864"/>
                </a:lnTo>
                <a:close/>
              </a:path>
              <a:path w="58420" h="58420">
                <a:moveTo>
                  <a:pt x="39624" y="0"/>
                </a:moveTo>
                <a:lnTo>
                  <a:pt x="13715" y="0"/>
                </a:lnTo>
                <a:lnTo>
                  <a:pt x="10667" y="3048"/>
                </a:lnTo>
                <a:lnTo>
                  <a:pt x="6096" y="6096"/>
                </a:lnTo>
                <a:lnTo>
                  <a:pt x="3048" y="10668"/>
                </a:lnTo>
                <a:lnTo>
                  <a:pt x="3048" y="13716"/>
                </a:lnTo>
                <a:lnTo>
                  <a:pt x="0" y="16764"/>
                </a:lnTo>
                <a:lnTo>
                  <a:pt x="0" y="36576"/>
                </a:lnTo>
                <a:lnTo>
                  <a:pt x="3048" y="41148"/>
                </a:lnTo>
                <a:lnTo>
                  <a:pt x="3048" y="44196"/>
                </a:lnTo>
                <a:lnTo>
                  <a:pt x="6096" y="47244"/>
                </a:lnTo>
                <a:lnTo>
                  <a:pt x="10667" y="50292"/>
                </a:lnTo>
                <a:lnTo>
                  <a:pt x="13715" y="54864"/>
                </a:lnTo>
                <a:lnTo>
                  <a:pt x="39624" y="54864"/>
                </a:lnTo>
                <a:lnTo>
                  <a:pt x="42672" y="50292"/>
                </a:lnTo>
                <a:lnTo>
                  <a:pt x="47244" y="47244"/>
                </a:lnTo>
                <a:lnTo>
                  <a:pt x="50291" y="44196"/>
                </a:lnTo>
                <a:lnTo>
                  <a:pt x="54863" y="41148"/>
                </a:lnTo>
                <a:lnTo>
                  <a:pt x="54863" y="36576"/>
                </a:lnTo>
                <a:lnTo>
                  <a:pt x="57912" y="30480"/>
                </a:lnTo>
                <a:lnTo>
                  <a:pt x="57912" y="24384"/>
                </a:lnTo>
                <a:lnTo>
                  <a:pt x="54863" y="16764"/>
                </a:lnTo>
                <a:lnTo>
                  <a:pt x="54863" y="13716"/>
                </a:lnTo>
                <a:lnTo>
                  <a:pt x="50291" y="10668"/>
                </a:lnTo>
                <a:lnTo>
                  <a:pt x="47244" y="6096"/>
                </a:lnTo>
                <a:lnTo>
                  <a:pt x="42672" y="3048"/>
                </a:lnTo>
                <a:lnTo>
                  <a:pt x="396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2" name="object 262"/>
          <p:cNvSpPr/>
          <p:nvPr/>
        </p:nvSpPr>
        <p:spPr>
          <a:xfrm>
            <a:off x="6361163" y="4777727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4" h="56514">
                <a:moveTo>
                  <a:pt x="44195" y="3048"/>
                </a:moveTo>
                <a:lnTo>
                  <a:pt x="10667" y="3048"/>
                </a:lnTo>
                <a:lnTo>
                  <a:pt x="3048" y="10667"/>
                </a:lnTo>
                <a:lnTo>
                  <a:pt x="3048" y="13715"/>
                </a:lnTo>
                <a:lnTo>
                  <a:pt x="0" y="19812"/>
                </a:lnTo>
                <a:lnTo>
                  <a:pt x="0" y="36575"/>
                </a:lnTo>
                <a:lnTo>
                  <a:pt x="3048" y="39624"/>
                </a:lnTo>
                <a:lnTo>
                  <a:pt x="3048" y="44195"/>
                </a:lnTo>
                <a:lnTo>
                  <a:pt x="6095" y="47243"/>
                </a:lnTo>
                <a:lnTo>
                  <a:pt x="10667" y="50291"/>
                </a:lnTo>
                <a:lnTo>
                  <a:pt x="13715" y="53339"/>
                </a:lnTo>
                <a:lnTo>
                  <a:pt x="19812" y="56387"/>
                </a:lnTo>
                <a:lnTo>
                  <a:pt x="36575" y="56387"/>
                </a:lnTo>
                <a:lnTo>
                  <a:pt x="41148" y="53339"/>
                </a:lnTo>
                <a:lnTo>
                  <a:pt x="50291" y="44195"/>
                </a:lnTo>
                <a:lnTo>
                  <a:pt x="53339" y="39624"/>
                </a:lnTo>
                <a:lnTo>
                  <a:pt x="53339" y="36575"/>
                </a:lnTo>
                <a:lnTo>
                  <a:pt x="56387" y="33527"/>
                </a:lnTo>
                <a:lnTo>
                  <a:pt x="56387" y="22860"/>
                </a:lnTo>
                <a:lnTo>
                  <a:pt x="53339" y="19812"/>
                </a:lnTo>
                <a:lnTo>
                  <a:pt x="53339" y="13715"/>
                </a:lnTo>
                <a:lnTo>
                  <a:pt x="47243" y="7619"/>
                </a:lnTo>
                <a:lnTo>
                  <a:pt x="44195" y="3048"/>
                </a:lnTo>
                <a:close/>
              </a:path>
              <a:path w="56514" h="56514">
                <a:moveTo>
                  <a:pt x="36575" y="0"/>
                </a:moveTo>
                <a:lnTo>
                  <a:pt x="19812" y="0"/>
                </a:lnTo>
                <a:lnTo>
                  <a:pt x="13715" y="3048"/>
                </a:lnTo>
                <a:lnTo>
                  <a:pt x="41148" y="3048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3" name="object 263"/>
          <p:cNvSpPr/>
          <p:nvPr/>
        </p:nvSpPr>
        <p:spPr>
          <a:xfrm>
            <a:off x="4526267" y="5772899"/>
            <a:ext cx="59690" cy="56515"/>
          </a:xfrm>
          <a:custGeom>
            <a:avLst/>
            <a:gdLst/>
            <a:ahLst/>
            <a:cxnLst/>
            <a:rect l="l" t="t" r="r" b="b"/>
            <a:pathLst>
              <a:path w="59689" h="56514">
                <a:moveTo>
                  <a:pt x="27432" y="53339"/>
                </a:moveTo>
                <a:lnTo>
                  <a:pt x="21336" y="53339"/>
                </a:lnTo>
                <a:lnTo>
                  <a:pt x="24384" y="56387"/>
                </a:lnTo>
                <a:lnTo>
                  <a:pt x="30479" y="56387"/>
                </a:lnTo>
                <a:lnTo>
                  <a:pt x="27432" y="53339"/>
                </a:lnTo>
                <a:close/>
              </a:path>
              <a:path w="59689" h="56514">
                <a:moveTo>
                  <a:pt x="38100" y="53339"/>
                </a:moveTo>
                <a:lnTo>
                  <a:pt x="27432" y="53339"/>
                </a:lnTo>
                <a:lnTo>
                  <a:pt x="33527" y="56387"/>
                </a:lnTo>
                <a:lnTo>
                  <a:pt x="38100" y="53339"/>
                </a:lnTo>
                <a:close/>
              </a:path>
              <a:path w="59689" h="56514">
                <a:moveTo>
                  <a:pt x="47244" y="3047"/>
                </a:moveTo>
                <a:lnTo>
                  <a:pt x="13715" y="3047"/>
                </a:lnTo>
                <a:lnTo>
                  <a:pt x="10667" y="6095"/>
                </a:lnTo>
                <a:lnTo>
                  <a:pt x="6096" y="9143"/>
                </a:lnTo>
                <a:lnTo>
                  <a:pt x="3048" y="12191"/>
                </a:lnTo>
                <a:lnTo>
                  <a:pt x="3048" y="19812"/>
                </a:lnTo>
                <a:lnTo>
                  <a:pt x="0" y="22859"/>
                </a:lnTo>
                <a:lnTo>
                  <a:pt x="0" y="33527"/>
                </a:lnTo>
                <a:lnTo>
                  <a:pt x="3048" y="36575"/>
                </a:lnTo>
                <a:lnTo>
                  <a:pt x="3048" y="39623"/>
                </a:lnTo>
                <a:lnTo>
                  <a:pt x="16763" y="53339"/>
                </a:lnTo>
                <a:lnTo>
                  <a:pt x="44196" y="53339"/>
                </a:lnTo>
                <a:lnTo>
                  <a:pt x="47244" y="50291"/>
                </a:lnTo>
                <a:lnTo>
                  <a:pt x="51815" y="47243"/>
                </a:lnTo>
                <a:lnTo>
                  <a:pt x="54863" y="42671"/>
                </a:lnTo>
                <a:lnTo>
                  <a:pt x="54863" y="39623"/>
                </a:lnTo>
                <a:lnTo>
                  <a:pt x="59436" y="36575"/>
                </a:lnTo>
                <a:lnTo>
                  <a:pt x="59436" y="19812"/>
                </a:lnTo>
                <a:lnTo>
                  <a:pt x="54863" y="12191"/>
                </a:lnTo>
                <a:lnTo>
                  <a:pt x="54863" y="9143"/>
                </a:lnTo>
                <a:lnTo>
                  <a:pt x="51815" y="6095"/>
                </a:lnTo>
                <a:lnTo>
                  <a:pt x="47244" y="3047"/>
                </a:lnTo>
                <a:close/>
              </a:path>
              <a:path w="59689" h="56514">
                <a:moveTo>
                  <a:pt x="38100" y="0"/>
                </a:moveTo>
                <a:lnTo>
                  <a:pt x="21336" y="0"/>
                </a:lnTo>
                <a:lnTo>
                  <a:pt x="16763" y="3047"/>
                </a:lnTo>
                <a:lnTo>
                  <a:pt x="44196" y="3047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4" name="object 264"/>
          <p:cNvSpPr/>
          <p:nvPr/>
        </p:nvSpPr>
        <p:spPr>
          <a:xfrm>
            <a:off x="3460991" y="4655807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4" h="58420">
                <a:moveTo>
                  <a:pt x="27431" y="53339"/>
                </a:moveTo>
                <a:lnTo>
                  <a:pt x="19812" y="53339"/>
                </a:lnTo>
                <a:lnTo>
                  <a:pt x="24384" y="57912"/>
                </a:lnTo>
                <a:lnTo>
                  <a:pt x="30479" y="57912"/>
                </a:lnTo>
                <a:lnTo>
                  <a:pt x="27431" y="53339"/>
                </a:lnTo>
                <a:close/>
              </a:path>
              <a:path w="56514" h="58420">
                <a:moveTo>
                  <a:pt x="36575" y="53339"/>
                </a:moveTo>
                <a:lnTo>
                  <a:pt x="27431" y="53339"/>
                </a:lnTo>
                <a:lnTo>
                  <a:pt x="33527" y="57912"/>
                </a:lnTo>
                <a:lnTo>
                  <a:pt x="36575" y="53339"/>
                </a:lnTo>
                <a:close/>
              </a:path>
              <a:path w="56514" h="58420">
                <a:moveTo>
                  <a:pt x="47243" y="3048"/>
                </a:moveTo>
                <a:lnTo>
                  <a:pt x="13715" y="3048"/>
                </a:lnTo>
                <a:lnTo>
                  <a:pt x="10667" y="7620"/>
                </a:lnTo>
                <a:lnTo>
                  <a:pt x="6096" y="10668"/>
                </a:lnTo>
                <a:lnTo>
                  <a:pt x="0" y="16763"/>
                </a:lnTo>
                <a:lnTo>
                  <a:pt x="0" y="38100"/>
                </a:lnTo>
                <a:lnTo>
                  <a:pt x="6096" y="44196"/>
                </a:lnTo>
                <a:lnTo>
                  <a:pt x="10667" y="47244"/>
                </a:lnTo>
                <a:lnTo>
                  <a:pt x="16763" y="53339"/>
                </a:lnTo>
                <a:lnTo>
                  <a:pt x="44196" y="53339"/>
                </a:lnTo>
                <a:lnTo>
                  <a:pt x="53339" y="44196"/>
                </a:lnTo>
                <a:lnTo>
                  <a:pt x="53339" y="41148"/>
                </a:lnTo>
                <a:lnTo>
                  <a:pt x="56387" y="38100"/>
                </a:lnTo>
                <a:lnTo>
                  <a:pt x="56387" y="16763"/>
                </a:lnTo>
                <a:lnTo>
                  <a:pt x="53339" y="13715"/>
                </a:lnTo>
                <a:lnTo>
                  <a:pt x="53339" y="10668"/>
                </a:lnTo>
                <a:lnTo>
                  <a:pt x="50291" y="7620"/>
                </a:lnTo>
                <a:lnTo>
                  <a:pt x="47243" y="3048"/>
                </a:lnTo>
                <a:close/>
              </a:path>
              <a:path w="56514" h="58420">
                <a:moveTo>
                  <a:pt x="36575" y="0"/>
                </a:moveTo>
                <a:lnTo>
                  <a:pt x="19812" y="0"/>
                </a:lnTo>
                <a:lnTo>
                  <a:pt x="16763" y="3048"/>
                </a:lnTo>
                <a:lnTo>
                  <a:pt x="44196" y="3048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5" name="object 265"/>
          <p:cNvSpPr/>
          <p:nvPr/>
        </p:nvSpPr>
        <p:spPr>
          <a:xfrm>
            <a:off x="3971531" y="4878311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4" h="58420">
                <a:moveTo>
                  <a:pt x="0" y="0"/>
                </a:moveTo>
                <a:lnTo>
                  <a:pt x="0" y="57911"/>
                </a:lnTo>
                <a:lnTo>
                  <a:pt x="56387" y="32003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6" name="object 266"/>
          <p:cNvSpPr/>
          <p:nvPr/>
        </p:nvSpPr>
        <p:spPr>
          <a:xfrm>
            <a:off x="3977627" y="5105387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7" name="object 267"/>
          <p:cNvSpPr/>
          <p:nvPr/>
        </p:nvSpPr>
        <p:spPr>
          <a:xfrm>
            <a:off x="3977627" y="4655807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259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8" name="object 268"/>
          <p:cNvSpPr/>
          <p:nvPr/>
        </p:nvSpPr>
        <p:spPr>
          <a:xfrm>
            <a:off x="3977627" y="4428731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9" name="object 269"/>
          <p:cNvSpPr/>
          <p:nvPr/>
        </p:nvSpPr>
        <p:spPr>
          <a:xfrm>
            <a:off x="6824459" y="4774679"/>
            <a:ext cx="132715" cy="1583690"/>
          </a:xfrm>
          <a:custGeom>
            <a:avLst/>
            <a:gdLst/>
            <a:ahLst/>
            <a:cxnLst/>
            <a:rect l="l" t="t" r="r" b="b"/>
            <a:pathLst>
              <a:path w="132715" h="1583689">
                <a:moveTo>
                  <a:pt x="0" y="0"/>
                </a:moveTo>
                <a:lnTo>
                  <a:pt x="132587" y="4572"/>
                </a:lnTo>
                <a:lnTo>
                  <a:pt x="132587" y="1583436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0" name="object 270"/>
          <p:cNvSpPr/>
          <p:nvPr/>
        </p:nvSpPr>
        <p:spPr>
          <a:xfrm>
            <a:off x="3582911" y="6353543"/>
            <a:ext cx="3374390" cy="3175"/>
          </a:xfrm>
          <a:custGeom>
            <a:avLst/>
            <a:gdLst/>
            <a:ahLst/>
            <a:cxnLst/>
            <a:rect l="l" t="t" r="r" b="b"/>
            <a:pathLst>
              <a:path w="3374390" h="3175">
                <a:moveTo>
                  <a:pt x="3374135" y="0"/>
                </a:moveTo>
                <a:lnTo>
                  <a:pt x="0" y="3048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1" name="object 271"/>
          <p:cNvSpPr/>
          <p:nvPr/>
        </p:nvSpPr>
        <p:spPr>
          <a:xfrm>
            <a:off x="1155179" y="4677143"/>
            <a:ext cx="131445" cy="1681480"/>
          </a:xfrm>
          <a:custGeom>
            <a:avLst/>
            <a:gdLst/>
            <a:ahLst/>
            <a:cxnLst/>
            <a:rect l="l" t="t" r="r" b="b"/>
            <a:pathLst>
              <a:path w="131444" h="1681479">
                <a:moveTo>
                  <a:pt x="131063" y="0"/>
                </a:moveTo>
                <a:lnTo>
                  <a:pt x="0" y="6096"/>
                </a:lnTo>
                <a:lnTo>
                  <a:pt x="0" y="1680972"/>
                </a:lnTo>
              </a:path>
            </a:pathLst>
          </a:custGeom>
          <a:ln w="23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2" name="object 272"/>
          <p:cNvSpPr/>
          <p:nvPr/>
        </p:nvSpPr>
        <p:spPr>
          <a:xfrm>
            <a:off x="1156703" y="6356591"/>
            <a:ext cx="2425065" cy="0"/>
          </a:xfrm>
          <a:custGeom>
            <a:avLst/>
            <a:gdLst/>
            <a:ahLst/>
            <a:cxnLst/>
            <a:rect l="l" t="t" r="r" b="b"/>
            <a:pathLst>
              <a:path w="2425065" h="0">
                <a:moveTo>
                  <a:pt x="2424684" y="0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3" name="object 273"/>
          <p:cNvSpPr/>
          <p:nvPr/>
        </p:nvSpPr>
        <p:spPr>
          <a:xfrm>
            <a:off x="6957047" y="4037063"/>
            <a:ext cx="0" cy="789940"/>
          </a:xfrm>
          <a:custGeom>
            <a:avLst/>
            <a:gdLst/>
            <a:ahLst/>
            <a:cxnLst/>
            <a:rect l="l" t="t" r="r" b="b"/>
            <a:pathLst>
              <a:path w="0" h="789939">
                <a:moveTo>
                  <a:pt x="0" y="789431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4" name="object 274"/>
          <p:cNvSpPr/>
          <p:nvPr/>
        </p:nvSpPr>
        <p:spPr>
          <a:xfrm>
            <a:off x="6419075" y="4037063"/>
            <a:ext cx="509270" cy="6350"/>
          </a:xfrm>
          <a:custGeom>
            <a:avLst/>
            <a:gdLst/>
            <a:ahLst/>
            <a:cxnLst/>
            <a:rect l="l" t="t" r="r" b="b"/>
            <a:pathLst>
              <a:path w="509270" h="6350">
                <a:moveTo>
                  <a:pt x="0" y="6095"/>
                </a:moveTo>
                <a:lnTo>
                  <a:pt x="509015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5" name="object 275"/>
          <p:cNvSpPr/>
          <p:nvPr/>
        </p:nvSpPr>
        <p:spPr>
          <a:xfrm>
            <a:off x="6923519" y="478077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27431" y="54863"/>
                </a:moveTo>
                <a:lnTo>
                  <a:pt x="24383" y="54863"/>
                </a:lnTo>
                <a:lnTo>
                  <a:pt x="27431" y="57912"/>
                </a:lnTo>
                <a:lnTo>
                  <a:pt x="27431" y="54863"/>
                </a:lnTo>
                <a:close/>
              </a:path>
              <a:path w="58420" h="58420">
                <a:moveTo>
                  <a:pt x="42672" y="0"/>
                </a:moveTo>
                <a:lnTo>
                  <a:pt x="15240" y="0"/>
                </a:lnTo>
                <a:lnTo>
                  <a:pt x="12192" y="3047"/>
                </a:lnTo>
                <a:lnTo>
                  <a:pt x="7620" y="6095"/>
                </a:lnTo>
                <a:lnTo>
                  <a:pt x="4572" y="10667"/>
                </a:lnTo>
                <a:lnTo>
                  <a:pt x="4572" y="13715"/>
                </a:lnTo>
                <a:lnTo>
                  <a:pt x="0" y="16763"/>
                </a:lnTo>
                <a:lnTo>
                  <a:pt x="0" y="38100"/>
                </a:lnTo>
                <a:lnTo>
                  <a:pt x="4572" y="41147"/>
                </a:lnTo>
                <a:lnTo>
                  <a:pt x="4572" y="44195"/>
                </a:lnTo>
                <a:lnTo>
                  <a:pt x="15240" y="54863"/>
                </a:lnTo>
                <a:lnTo>
                  <a:pt x="42672" y="54863"/>
                </a:lnTo>
                <a:lnTo>
                  <a:pt x="45720" y="51815"/>
                </a:lnTo>
                <a:lnTo>
                  <a:pt x="48768" y="47243"/>
                </a:lnTo>
                <a:lnTo>
                  <a:pt x="54864" y="41147"/>
                </a:lnTo>
                <a:lnTo>
                  <a:pt x="54864" y="38100"/>
                </a:lnTo>
                <a:lnTo>
                  <a:pt x="57912" y="30479"/>
                </a:lnTo>
                <a:lnTo>
                  <a:pt x="57912" y="24383"/>
                </a:lnTo>
                <a:lnTo>
                  <a:pt x="54864" y="16763"/>
                </a:lnTo>
                <a:lnTo>
                  <a:pt x="54864" y="13715"/>
                </a:lnTo>
                <a:lnTo>
                  <a:pt x="51816" y="10667"/>
                </a:lnTo>
                <a:lnTo>
                  <a:pt x="48768" y="6095"/>
                </a:lnTo>
                <a:lnTo>
                  <a:pt x="426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6" name="object 276"/>
          <p:cNvSpPr/>
          <p:nvPr/>
        </p:nvSpPr>
        <p:spPr>
          <a:xfrm>
            <a:off x="6370307" y="4029443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27432" y="54863"/>
                </a:moveTo>
                <a:lnTo>
                  <a:pt x="24384" y="54863"/>
                </a:lnTo>
                <a:lnTo>
                  <a:pt x="27432" y="57912"/>
                </a:lnTo>
                <a:lnTo>
                  <a:pt x="27432" y="54863"/>
                </a:lnTo>
                <a:close/>
              </a:path>
              <a:path w="58420" h="58420">
                <a:moveTo>
                  <a:pt x="41148" y="0"/>
                </a:moveTo>
                <a:lnTo>
                  <a:pt x="13715" y="0"/>
                </a:lnTo>
                <a:lnTo>
                  <a:pt x="10668" y="3048"/>
                </a:lnTo>
                <a:lnTo>
                  <a:pt x="6096" y="6096"/>
                </a:lnTo>
                <a:lnTo>
                  <a:pt x="3048" y="10668"/>
                </a:lnTo>
                <a:lnTo>
                  <a:pt x="3048" y="13715"/>
                </a:lnTo>
                <a:lnTo>
                  <a:pt x="0" y="16763"/>
                </a:lnTo>
                <a:lnTo>
                  <a:pt x="0" y="38100"/>
                </a:lnTo>
                <a:lnTo>
                  <a:pt x="3048" y="41148"/>
                </a:lnTo>
                <a:lnTo>
                  <a:pt x="3048" y="44196"/>
                </a:lnTo>
                <a:lnTo>
                  <a:pt x="13715" y="54863"/>
                </a:lnTo>
                <a:lnTo>
                  <a:pt x="41148" y="54863"/>
                </a:lnTo>
                <a:lnTo>
                  <a:pt x="54863" y="41148"/>
                </a:lnTo>
                <a:lnTo>
                  <a:pt x="54863" y="38100"/>
                </a:lnTo>
                <a:lnTo>
                  <a:pt x="57912" y="30479"/>
                </a:lnTo>
                <a:lnTo>
                  <a:pt x="57912" y="24384"/>
                </a:lnTo>
                <a:lnTo>
                  <a:pt x="54863" y="16763"/>
                </a:lnTo>
                <a:lnTo>
                  <a:pt x="54863" y="13715"/>
                </a:lnTo>
                <a:lnTo>
                  <a:pt x="51815" y="10668"/>
                </a:lnTo>
                <a:lnTo>
                  <a:pt x="48768" y="6096"/>
                </a:lnTo>
                <a:lnTo>
                  <a:pt x="44196" y="3048"/>
                </a:lnTo>
                <a:lnTo>
                  <a:pt x="41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7" name="object 277"/>
          <p:cNvSpPr/>
          <p:nvPr/>
        </p:nvSpPr>
        <p:spPr>
          <a:xfrm>
            <a:off x="3131807" y="2533637"/>
            <a:ext cx="575945" cy="0"/>
          </a:xfrm>
          <a:custGeom>
            <a:avLst/>
            <a:gdLst/>
            <a:ahLst/>
            <a:cxnLst/>
            <a:rect l="l" t="t" r="r" b="b"/>
            <a:pathLst>
              <a:path w="575945" h="0">
                <a:moveTo>
                  <a:pt x="0" y="0"/>
                </a:moveTo>
                <a:lnTo>
                  <a:pt x="575818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8" name="object 278"/>
          <p:cNvSpPr/>
          <p:nvPr/>
        </p:nvSpPr>
        <p:spPr>
          <a:xfrm>
            <a:off x="5052047" y="1537703"/>
            <a:ext cx="334010" cy="88900"/>
          </a:xfrm>
          <a:custGeom>
            <a:avLst/>
            <a:gdLst/>
            <a:ahLst/>
            <a:cxnLst/>
            <a:rect l="l" t="t" r="r" b="b"/>
            <a:pathLst>
              <a:path w="334010" h="88900">
                <a:moveTo>
                  <a:pt x="0" y="0"/>
                </a:moveTo>
                <a:lnTo>
                  <a:pt x="204216" y="4572"/>
                </a:lnTo>
                <a:lnTo>
                  <a:pt x="204216" y="88392"/>
                </a:lnTo>
                <a:lnTo>
                  <a:pt x="333756" y="88392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9" name="object 279"/>
          <p:cNvSpPr/>
          <p:nvPr/>
        </p:nvSpPr>
        <p:spPr>
          <a:xfrm>
            <a:off x="4674095" y="2529827"/>
            <a:ext cx="236220" cy="370840"/>
          </a:xfrm>
          <a:custGeom>
            <a:avLst/>
            <a:gdLst/>
            <a:ahLst/>
            <a:cxnLst/>
            <a:rect l="l" t="t" r="r" b="b"/>
            <a:pathLst>
              <a:path w="236220" h="370839">
                <a:moveTo>
                  <a:pt x="115824" y="370332"/>
                </a:moveTo>
                <a:lnTo>
                  <a:pt x="153924" y="361188"/>
                </a:lnTo>
                <a:lnTo>
                  <a:pt x="187451" y="336804"/>
                </a:lnTo>
                <a:lnTo>
                  <a:pt x="211836" y="295656"/>
                </a:lnTo>
                <a:lnTo>
                  <a:pt x="236220" y="214884"/>
                </a:lnTo>
                <a:lnTo>
                  <a:pt x="236220" y="153924"/>
                </a:lnTo>
                <a:lnTo>
                  <a:pt x="228600" y="126492"/>
                </a:lnTo>
                <a:lnTo>
                  <a:pt x="222504" y="99060"/>
                </a:lnTo>
                <a:lnTo>
                  <a:pt x="201168" y="54864"/>
                </a:lnTo>
                <a:lnTo>
                  <a:pt x="153924" y="7620"/>
                </a:lnTo>
                <a:lnTo>
                  <a:pt x="137160" y="0"/>
                </a:lnTo>
                <a:lnTo>
                  <a:pt x="100584" y="0"/>
                </a:lnTo>
                <a:lnTo>
                  <a:pt x="48768" y="35051"/>
                </a:lnTo>
                <a:lnTo>
                  <a:pt x="24384" y="74675"/>
                </a:lnTo>
                <a:lnTo>
                  <a:pt x="7620" y="126492"/>
                </a:lnTo>
                <a:lnTo>
                  <a:pt x="4572" y="153924"/>
                </a:lnTo>
                <a:lnTo>
                  <a:pt x="0" y="184404"/>
                </a:lnTo>
                <a:lnTo>
                  <a:pt x="4572" y="214884"/>
                </a:lnTo>
                <a:lnTo>
                  <a:pt x="7620" y="245364"/>
                </a:lnTo>
                <a:lnTo>
                  <a:pt x="15239" y="269748"/>
                </a:lnTo>
                <a:lnTo>
                  <a:pt x="35051" y="316992"/>
                </a:lnTo>
                <a:lnTo>
                  <a:pt x="82296" y="361188"/>
                </a:lnTo>
                <a:lnTo>
                  <a:pt x="100584" y="367284"/>
                </a:lnTo>
                <a:lnTo>
                  <a:pt x="120396" y="370332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0" name="object 280"/>
          <p:cNvSpPr txBox="1"/>
          <p:nvPr/>
        </p:nvSpPr>
        <p:spPr>
          <a:xfrm>
            <a:off x="4688828" y="2608935"/>
            <a:ext cx="189230" cy="208279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 marR="5080" indent="10160">
              <a:lnSpc>
                <a:spcPts val="710"/>
              </a:lnSpc>
              <a:spcBef>
                <a:spcPts val="140"/>
              </a:spcBef>
            </a:pPr>
            <a:r>
              <a:rPr dirty="0" sz="600" spc="15">
                <a:latin typeface="Arial"/>
                <a:cs typeface="Arial"/>
              </a:rPr>
              <a:t>S</a:t>
            </a:r>
            <a:r>
              <a:rPr dirty="0" sz="600" spc="-35">
                <a:latin typeface="Arial"/>
                <a:cs typeface="Arial"/>
              </a:rPr>
              <a:t>h</a:t>
            </a:r>
            <a:r>
              <a:rPr dirty="0" sz="600" spc="5">
                <a:latin typeface="Arial"/>
                <a:cs typeface="Arial"/>
              </a:rPr>
              <a:t>i</a:t>
            </a:r>
            <a:r>
              <a:rPr dirty="0" sz="600" spc="-30">
                <a:latin typeface="Arial"/>
                <a:cs typeface="Arial"/>
              </a:rPr>
              <a:t>f</a:t>
            </a:r>
            <a:r>
              <a:rPr dirty="0" sz="600">
                <a:latin typeface="Arial"/>
                <a:cs typeface="Arial"/>
              </a:rPr>
              <a:t>t  </a:t>
            </a:r>
            <a:r>
              <a:rPr dirty="0" sz="600" spc="-5">
                <a:latin typeface="Arial"/>
                <a:cs typeface="Arial"/>
              </a:rPr>
              <a:t>left</a:t>
            </a:r>
            <a:r>
              <a:rPr dirty="0" sz="600" spc="-100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281" name="object 281"/>
          <p:cNvSpPr/>
          <p:nvPr/>
        </p:nvSpPr>
        <p:spPr>
          <a:xfrm>
            <a:off x="2330183" y="1709153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5" h="0">
                <a:moveTo>
                  <a:pt x="0" y="0"/>
                </a:moveTo>
                <a:lnTo>
                  <a:pt x="286258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2" name="object 282"/>
          <p:cNvSpPr/>
          <p:nvPr/>
        </p:nvSpPr>
        <p:spPr>
          <a:xfrm>
            <a:off x="1168895" y="1255763"/>
            <a:ext cx="125095" cy="1905"/>
          </a:xfrm>
          <a:custGeom>
            <a:avLst/>
            <a:gdLst/>
            <a:ahLst/>
            <a:cxnLst/>
            <a:rect l="l" t="t" r="r" b="b"/>
            <a:pathLst>
              <a:path w="125094" h="1905">
                <a:moveTo>
                  <a:pt x="-11937" y="762"/>
                </a:moveTo>
                <a:lnTo>
                  <a:pt x="136906" y="76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3" name="object 283"/>
          <p:cNvSpPr/>
          <p:nvPr/>
        </p:nvSpPr>
        <p:spPr>
          <a:xfrm>
            <a:off x="1504175" y="1423403"/>
            <a:ext cx="78105" cy="1905"/>
          </a:xfrm>
          <a:custGeom>
            <a:avLst/>
            <a:gdLst/>
            <a:ahLst/>
            <a:cxnLst/>
            <a:rect l="l" t="t" r="r" b="b"/>
            <a:pathLst>
              <a:path w="78105" h="1905">
                <a:moveTo>
                  <a:pt x="-11937" y="761"/>
                </a:moveTo>
                <a:lnTo>
                  <a:pt x="89662" y="76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4" name="object 284"/>
          <p:cNvSpPr/>
          <p:nvPr/>
        </p:nvSpPr>
        <p:spPr>
          <a:xfrm>
            <a:off x="1621523" y="1295387"/>
            <a:ext cx="708660" cy="889000"/>
          </a:xfrm>
          <a:custGeom>
            <a:avLst/>
            <a:gdLst/>
            <a:ahLst/>
            <a:cxnLst/>
            <a:rect l="l" t="t" r="r" b="b"/>
            <a:pathLst>
              <a:path w="708660" h="889000">
                <a:moveTo>
                  <a:pt x="0" y="888492"/>
                </a:moveTo>
                <a:lnTo>
                  <a:pt x="708659" y="888492"/>
                </a:lnTo>
                <a:lnTo>
                  <a:pt x="708659" y="0"/>
                </a:lnTo>
                <a:lnTo>
                  <a:pt x="0" y="0"/>
                </a:lnTo>
                <a:lnTo>
                  <a:pt x="0" y="888492"/>
                </a:lnTo>
                <a:close/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5" name="object 285"/>
          <p:cNvSpPr/>
          <p:nvPr/>
        </p:nvSpPr>
        <p:spPr>
          <a:xfrm>
            <a:off x="1360919" y="1185659"/>
            <a:ext cx="142240" cy="478790"/>
          </a:xfrm>
          <a:custGeom>
            <a:avLst/>
            <a:gdLst/>
            <a:ahLst/>
            <a:cxnLst/>
            <a:rect l="l" t="t" r="r" b="b"/>
            <a:pathLst>
              <a:path w="142240" h="478789">
                <a:moveTo>
                  <a:pt x="0" y="70103"/>
                </a:moveTo>
                <a:lnTo>
                  <a:pt x="0" y="59435"/>
                </a:lnTo>
                <a:lnTo>
                  <a:pt x="6095" y="35051"/>
                </a:lnTo>
                <a:lnTo>
                  <a:pt x="13715" y="28955"/>
                </a:lnTo>
                <a:lnTo>
                  <a:pt x="21335" y="19811"/>
                </a:lnTo>
                <a:lnTo>
                  <a:pt x="30479" y="12191"/>
                </a:lnTo>
                <a:lnTo>
                  <a:pt x="36575" y="9143"/>
                </a:lnTo>
                <a:lnTo>
                  <a:pt x="47243" y="3048"/>
                </a:lnTo>
                <a:lnTo>
                  <a:pt x="56387" y="3048"/>
                </a:lnTo>
                <a:lnTo>
                  <a:pt x="71628" y="0"/>
                </a:lnTo>
                <a:lnTo>
                  <a:pt x="80772" y="3048"/>
                </a:lnTo>
                <a:lnTo>
                  <a:pt x="91439" y="3048"/>
                </a:lnTo>
                <a:lnTo>
                  <a:pt x="102107" y="9143"/>
                </a:lnTo>
                <a:lnTo>
                  <a:pt x="112775" y="12191"/>
                </a:lnTo>
                <a:lnTo>
                  <a:pt x="118872" y="19811"/>
                </a:lnTo>
                <a:lnTo>
                  <a:pt x="128015" y="28955"/>
                </a:lnTo>
                <a:lnTo>
                  <a:pt x="132587" y="35051"/>
                </a:lnTo>
                <a:lnTo>
                  <a:pt x="138683" y="47243"/>
                </a:lnTo>
                <a:lnTo>
                  <a:pt x="138683" y="59435"/>
                </a:lnTo>
                <a:lnTo>
                  <a:pt x="141731" y="70103"/>
                </a:lnTo>
                <a:lnTo>
                  <a:pt x="141731" y="409955"/>
                </a:lnTo>
                <a:lnTo>
                  <a:pt x="138683" y="420624"/>
                </a:lnTo>
                <a:lnTo>
                  <a:pt x="138683" y="431291"/>
                </a:lnTo>
                <a:lnTo>
                  <a:pt x="132587" y="440435"/>
                </a:lnTo>
                <a:lnTo>
                  <a:pt x="128015" y="451103"/>
                </a:lnTo>
                <a:lnTo>
                  <a:pt x="118872" y="457200"/>
                </a:lnTo>
                <a:lnTo>
                  <a:pt x="112775" y="464819"/>
                </a:lnTo>
                <a:lnTo>
                  <a:pt x="102107" y="470915"/>
                </a:lnTo>
                <a:lnTo>
                  <a:pt x="91439" y="475487"/>
                </a:lnTo>
                <a:lnTo>
                  <a:pt x="80772" y="478535"/>
                </a:lnTo>
                <a:lnTo>
                  <a:pt x="56387" y="478535"/>
                </a:lnTo>
                <a:lnTo>
                  <a:pt x="47243" y="475487"/>
                </a:lnTo>
                <a:lnTo>
                  <a:pt x="36575" y="470915"/>
                </a:lnTo>
                <a:lnTo>
                  <a:pt x="30479" y="464819"/>
                </a:lnTo>
                <a:lnTo>
                  <a:pt x="21335" y="457200"/>
                </a:lnTo>
                <a:lnTo>
                  <a:pt x="13715" y="451103"/>
                </a:lnTo>
                <a:lnTo>
                  <a:pt x="6095" y="440435"/>
                </a:lnTo>
                <a:lnTo>
                  <a:pt x="3047" y="431291"/>
                </a:lnTo>
                <a:lnTo>
                  <a:pt x="0" y="420624"/>
                </a:lnTo>
                <a:lnTo>
                  <a:pt x="0" y="70103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6" name="object 286"/>
          <p:cNvSpPr txBox="1"/>
          <p:nvPr/>
        </p:nvSpPr>
        <p:spPr>
          <a:xfrm>
            <a:off x="1386320" y="1287627"/>
            <a:ext cx="90170" cy="26797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6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marL="21590" marR="17145">
              <a:lnSpc>
                <a:spcPts val="580"/>
              </a:lnSpc>
              <a:spcBef>
                <a:spcPts val="75"/>
              </a:spcBef>
            </a:pPr>
            <a:r>
              <a:rPr dirty="0" sz="600">
                <a:latin typeface="Arial"/>
                <a:cs typeface="Arial"/>
              </a:rPr>
              <a:t>u  x</a:t>
            </a:r>
            <a:endParaRPr sz="600">
              <a:latin typeface="Arial"/>
              <a:cs typeface="Arial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1021067" y="1059167"/>
            <a:ext cx="423545" cy="393700"/>
          </a:xfrm>
          <a:prstGeom prst="rect">
            <a:avLst/>
          </a:prstGeom>
          <a:ln w="11937">
            <a:solidFill>
              <a:srgbClr val="000000"/>
            </a:solidFill>
          </a:ln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Times New Roman"/>
              <a:cs typeface="Times New Roman"/>
            </a:endParaRPr>
          </a:p>
          <a:p>
            <a:pPr marL="20955">
              <a:lnSpc>
                <a:spcPct val="100000"/>
              </a:lnSpc>
              <a:tabLst>
                <a:tab pos="367030" algn="l"/>
              </a:tabLst>
            </a:pPr>
            <a:r>
              <a:rPr dirty="0" sz="600" spc="-20">
                <a:latin typeface="Arial"/>
                <a:cs typeface="Arial"/>
              </a:rPr>
              <a:t>P</a:t>
            </a:r>
            <a:r>
              <a:rPr dirty="0" sz="600" spc="5">
                <a:latin typeface="Arial"/>
                <a:cs typeface="Arial"/>
              </a:rPr>
              <a:t>C</a:t>
            </a:r>
            <a:r>
              <a:rPr dirty="0" sz="600">
                <a:latin typeface="Arial"/>
                <a:cs typeface="Arial"/>
              </a:rPr>
              <a:t>	</a:t>
            </a: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1375653" y="1532999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289" name="object 289"/>
          <p:cNvSpPr/>
          <p:nvPr/>
        </p:nvSpPr>
        <p:spPr>
          <a:xfrm>
            <a:off x="3883139" y="2046719"/>
            <a:ext cx="111760" cy="158750"/>
          </a:xfrm>
          <a:custGeom>
            <a:avLst/>
            <a:gdLst/>
            <a:ahLst/>
            <a:cxnLst/>
            <a:rect l="l" t="t" r="r" b="b"/>
            <a:pathLst>
              <a:path w="111760" h="158750">
                <a:moveTo>
                  <a:pt x="111251" y="0"/>
                </a:moveTo>
                <a:lnTo>
                  <a:pt x="54863" y="0"/>
                </a:lnTo>
                <a:lnTo>
                  <a:pt x="54863" y="158496"/>
                </a:lnTo>
                <a:lnTo>
                  <a:pt x="0" y="158496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0" name="object 290"/>
          <p:cNvSpPr/>
          <p:nvPr/>
        </p:nvSpPr>
        <p:spPr>
          <a:xfrm>
            <a:off x="3502139" y="1595615"/>
            <a:ext cx="146685" cy="113030"/>
          </a:xfrm>
          <a:custGeom>
            <a:avLst/>
            <a:gdLst/>
            <a:ahLst/>
            <a:cxnLst/>
            <a:rect l="l" t="t" r="r" b="b"/>
            <a:pathLst>
              <a:path w="146685" h="113030">
                <a:moveTo>
                  <a:pt x="146303" y="112775"/>
                </a:moveTo>
                <a:lnTo>
                  <a:pt x="0" y="112775"/>
                </a:ln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1" name="object 291"/>
          <p:cNvSpPr/>
          <p:nvPr/>
        </p:nvSpPr>
        <p:spPr>
          <a:xfrm>
            <a:off x="4053827" y="1266431"/>
            <a:ext cx="647700" cy="885825"/>
          </a:xfrm>
          <a:custGeom>
            <a:avLst/>
            <a:gdLst/>
            <a:ahLst/>
            <a:cxnLst/>
            <a:rect l="l" t="t" r="r" b="b"/>
            <a:pathLst>
              <a:path w="647700" h="885825">
                <a:moveTo>
                  <a:pt x="644651" y="882395"/>
                </a:moveTo>
                <a:lnTo>
                  <a:pt x="647700" y="0"/>
                </a:lnTo>
                <a:lnTo>
                  <a:pt x="0" y="0"/>
                </a:lnTo>
                <a:lnTo>
                  <a:pt x="0" y="885443"/>
                </a:lnTo>
                <a:lnTo>
                  <a:pt x="647700" y="885443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2" name="object 292"/>
          <p:cNvSpPr txBox="1"/>
          <p:nvPr/>
        </p:nvSpPr>
        <p:spPr>
          <a:xfrm>
            <a:off x="4088879" y="1798167"/>
            <a:ext cx="262890" cy="342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register</a:t>
            </a:r>
            <a:endParaRPr sz="600">
              <a:latin typeface="Arial"/>
              <a:cs typeface="Arial"/>
            </a:endParaRPr>
          </a:p>
          <a:p>
            <a:pPr marR="80645">
              <a:lnSpc>
                <a:spcPts val="590"/>
              </a:lnSpc>
              <a:spcBef>
                <a:spcPts val="580"/>
              </a:spcBef>
            </a:pPr>
            <a:r>
              <a:rPr dirty="0" sz="600" spc="-30">
                <a:latin typeface="Arial"/>
                <a:cs typeface="Arial"/>
              </a:rPr>
              <a:t>W</a:t>
            </a:r>
            <a:r>
              <a:rPr dirty="0" sz="600">
                <a:latin typeface="Arial"/>
                <a:cs typeface="Arial"/>
              </a:rPr>
              <a:t>r</a:t>
            </a:r>
            <a:r>
              <a:rPr dirty="0" sz="600" spc="-20">
                <a:latin typeface="Arial"/>
                <a:cs typeface="Arial"/>
              </a:rPr>
              <a:t>i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>
                <a:latin typeface="Arial"/>
                <a:cs typeface="Arial"/>
              </a:rPr>
              <a:t>e  </a:t>
            </a:r>
            <a:r>
              <a:rPr dirty="0" sz="600" spc="-15">
                <a:latin typeface="Arial"/>
                <a:cs typeface="Arial"/>
              </a:rPr>
              <a:t>data</a:t>
            </a:r>
            <a:endParaRPr sz="600">
              <a:latin typeface="Arial"/>
              <a:cs typeface="Arial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4488174" y="1467457"/>
            <a:ext cx="19494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R</a:t>
            </a:r>
            <a:r>
              <a:rPr dirty="0" sz="600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a</a:t>
            </a:r>
            <a:r>
              <a:rPr dirty="0" sz="600" spc="5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4443980" y="1749404"/>
            <a:ext cx="238760" cy="19494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R="5080" indent="43815">
              <a:lnSpc>
                <a:spcPts val="600"/>
              </a:lnSpc>
              <a:spcBef>
                <a:spcPts val="229"/>
              </a:spcBef>
            </a:pPr>
            <a:r>
              <a:rPr dirty="0" sz="600" spc="-5">
                <a:latin typeface="Arial"/>
                <a:cs typeface="Arial"/>
              </a:rPr>
              <a:t>R</a:t>
            </a:r>
            <a:r>
              <a:rPr dirty="0" sz="600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a</a:t>
            </a:r>
            <a:r>
              <a:rPr dirty="0" sz="600">
                <a:latin typeface="Arial"/>
                <a:cs typeface="Arial"/>
              </a:rPr>
              <a:t>d  </a:t>
            </a:r>
            <a:r>
              <a:rPr dirty="0" sz="600" spc="-5">
                <a:latin typeface="Arial"/>
                <a:cs typeface="Arial"/>
              </a:rPr>
              <a:t>data</a:t>
            </a:r>
            <a:r>
              <a:rPr dirty="0" sz="600" spc="-70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295" name="object 295"/>
          <p:cNvSpPr txBox="1"/>
          <p:nvPr/>
        </p:nvSpPr>
        <p:spPr>
          <a:xfrm>
            <a:off x="4088879" y="1269341"/>
            <a:ext cx="325755" cy="19494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R="5080">
              <a:lnSpc>
                <a:spcPts val="600"/>
              </a:lnSpc>
              <a:spcBef>
                <a:spcPts val="229"/>
              </a:spcBef>
            </a:pPr>
            <a:r>
              <a:rPr dirty="0" sz="600" spc="-15">
                <a:latin typeface="Arial"/>
                <a:cs typeface="Arial"/>
              </a:rPr>
              <a:t>Read  </a:t>
            </a:r>
            <a:r>
              <a:rPr dirty="0" sz="600" spc="-10">
                <a:latin typeface="Arial"/>
                <a:cs typeface="Arial"/>
              </a:rPr>
              <a:t>register</a:t>
            </a:r>
            <a:r>
              <a:rPr dirty="0" sz="600" spc="-70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296" name="object 296"/>
          <p:cNvSpPr txBox="1"/>
          <p:nvPr/>
        </p:nvSpPr>
        <p:spPr>
          <a:xfrm>
            <a:off x="4088879" y="1494891"/>
            <a:ext cx="18986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15">
                <a:latin typeface="Arial"/>
                <a:cs typeface="Arial"/>
              </a:rPr>
              <a:t>R</a:t>
            </a:r>
            <a:r>
              <a:rPr dirty="0" sz="600" spc="-10">
                <a:latin typeface="Arial"/>
                <a:cs typeface="Arial"/>
              </a:rPr>
              <a:t>e</a:t>
            </a:r>
            <a:r>
              <a:rPr dirty="0" sz="600" spc="-25">
                <a:latin typeface="Arial"/>
                <a:cs typeface="Arial"/>
              </a:rPr>
              <a:t>a</a:t>
            </a:r>
            <a:r>
              <a:rPr dirty="0" sz="600" spc="5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297" name="object 297"/>
          <p:cNvSpPr txBox="1"/>
          <p:nvPr/>
        </p:nvSpPr>
        <p:spPr>
          <a:xfrm>
            <a:off x="4063479" y="1571091"/>
            <a:ext cx="628015" cy="269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69545" marR="30480" indent="-144780"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register </a:t>
            </a:r>
            <a:r>
              <a:rPr dirty="0" sz="600" spc="5">
                <a:latin typeface="Arial"/>
                <a:cs typeface="Arial"/>
              </a:rPr>
              <a:t>2 </a:t>
            </a:r>
            <a:r>
              <a:rPr dirty="0" baseline="18518" sz="900" spc="-7">
                <a:latin typeface="Arial"/>
                <a:cs typeface="Arial"/>
              </a:rPr>
              <a:t>data </a:t>
            </a:r>
            <a:r>
              <a:rPr dirty="0" baseline="18518" sz="900" spc="7">
                <a:latin typeface="Arial"/>
                <a:cs typeface="Arial"/>
              </a:rPr>
              <a:t>1  </a:t>
            </a:r>
            <a:r>
              <a:rPr dirty="0" sz="600" spc="-10">
                <a:latin typeface="Arial"/>
                <a:cs typeface="Arial"/>
              </a:rPr>
              <a:t>Registers</a:t>
            </a:r>
            <a:endParaRPr sz="600">
              <a:latin typeface="Arial"/>
              <a:cs typeface="Arial"/>
            </a:endParaRPr>
          </a:p>
          <a:p>
            <a:pPr marL="25400">
              <a:lnSpc>
                <a:spcPts val="470"/>
              </a:lnSpc>
            </a:pPr>
            <a:r>
              <a:rPr dirty="0" sz="600" spc="-10">
                <a:latin typeface="Arial"/>
                <a:cs typeface="Arial"/>
              </a:rPr>
              <a:t>Write</a:t>
            </a:r>
            <a:endParaRPr sz="600">
              <a:latin typeface="Arial"/>
              <a:cs typeface="Arial"/>
            </a:endParaRPr>
          </a:p>
        </p:txBody>
      </p:sp>
      <p:sp>
        <p:nvSpPr>
          <p:cNvPr id="298" name="object 298"/>
          <p:cNvSpPr/>
          <p:nvPr/>
        </p:nvSpPr>
        <p:spPr>
          <a:xfrm>
            <a:off x="3232391" y="1594091"/>
            <a:ext cx="774065" cy="0"/>
          </a:xfrm>
          <a:custGeom>
            <a:avLst/>
            <a:gdLst/>
            <a:ahLst/>
            <a:cxnLst/>
            <a:rect l="l" t="t" r="r" b="b"/>
            <a:pathLst>
              <a:path w="774064" h="0">
                <a:moveTo>
                  <a:pt x="0" y="0"/>
                </a:moveTo>
                <a:lnTo>
                  <a:pt x="773937" y="0"/>
                </a:lnTo>
              </a:path>
            </a:pathLst>
          </a:custGeom>
          <a:ln w="269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9" name="object 299"/>
          <p:cNvSpPr/>
          <p:nvPr/>
        </p:nvSpPr>
        <p:spPr>
          <a:xfrm>
            <a:off x="3232391" y="1369301"/>
            <a:ext cx="774065" cy="0"/>
          </a:xfrm>
          <a:custGeom>
            <a:avLst/>
            <a:gdLst/>
            <a:ahLst/>
            <a:cxnLst/>
            <a:rect l="l" t="t" r="r" b="b"/>
            <a:pathLst>
              <a:path w="774064" h="0">
                <a:moveTo>
                  <a:pt x="0" y="0"/>
                </a:moveTo>
                <a:lnTo>
                  <a:pt x="77393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0" name="object 300"/>
          <p:cNvSpPr/>
          <p:nvPr/>
        </p:nvSpPr>
        <p:spPr>
          <a:xfrm>
            <a:off x="3686543" y="1639811"/>
            <a:ext cx="142240" cy="480059"/>
          </a:xfrm>
          <a:custGeom>
            <a:avLst/>
            <a:gdLst/>
            <a:ahLst/>
            <a:cxnLst/>
            <a:rect l="l" t="t" r="r" b="b"/>
            <a:pathLst>
              <a:path w="142239" h="480060">
                <a:moveTo>
                  <a:pt x="0" y="68579"/>
                </a:moveTo>
                <a:lnTo>
                  <a:pt x="3048" y="57911"/>
                </a:lnTo>
                <a:lnTo>
                  <a:pt x="3048" y="47244"/>
                </a:lnTo>
                <a:lnTo>
                  <a:pt x="9144" y="36575"/>
                </a:lnTo>
                <a:lnTo>
                  <a:pt x="12191" y="27431"/>
                </a:lnTo>
                <a:lnTo>
                  <a:pt x="21336" y="19811"/>
                </a:lnTo>
                <a:lnTo>
                  <a:pt x="30479" y="13715"/>
                </a:lnTo>
                <a:lnTo>
                  <a:pt x="36575" y="6096"/>
                </a:lnTo>
                <a:lnTo>
                  <a:pt x="47244" y="3048"/>
                </a:lnTo>
                <a:lnTo>
                  <a:pt x="60960" y="0"/>
                </a:lnTo>
                <a:lnTo>
                  <a:pt x="80772" y="0"/>
                </a:lnTo>
                <a:lnTo>
                  <a:pt x="94487" y="3048"/>
                </a:lnTo>
                <a:lnTo>
                  <a:pt x="102108" y="6096"/>
                </a:lnTo>
                <a:lnTo>
                  <a:pt x="112775" y="13715"/>
                </a:lnTo>
                <a:lnTo>
                  <a:pt x="121920" y="19811"/>
                </a:lnTo>
                <a:lnTo>
                  <a:pt x="129539" y="27431"/>
                </a:lnTo>
                <a:lnTo>
                  <a:pt x="132587" y="36575"/>
                </a:lnTo>
                <a:lnTo>
                  <a:pt x="138684" y="47244"/>
                </a:lnTo>
                <a:lnTo>
                  <a:pt x="138684" y="57911"/>
                </a:lnTo>
                <a:lnTo>
                  <a:pt x="141732" y="68579"/>
                </a:lnTo>
                <a:lnTo>
                  <a:pt x="141732" y="408431"/>
                </a:lnTo>
                <a:lnTo>
                  <a:pt x="138684" y="417575"/>
                </a:lnTo>
                <a:lnTo>
                  <a:pt x="138684" y="431291"/>
                </a:lnTo>
                <a:lnTo>
                  <a:pt x="132587" y="441959"/>
                </a:lnTo>
                <a:lnTo>
                  <a:pt x="129539" y="449579"/>
                </a:lnTo>
                <a:lnTo>
                  <a:pt x="121920" y="458724"/>
                </a:lnTo>
                <a:lnTo>
                  <a:pt x="112775" y="464820"/>
                </a:lnTo>
                <a:lnTo>
                  <a:pt x="102108" y="469391"/>
                </a:lnTo>
                <a:lnTo>
                  <a:pt x="94487" y="477011"/>
                </a:lnTo>
                <a:lnTo>
                  <a:pt x="80772" y="477011"/>
                </a:lnTo>
                <a:lnTo>
                  <a:pt x="71627" y="480059"/>
                </a:lnTo>
                <a:lnTo>
                  <a:pt x="60960" y="477011"/>
                </a:lnTo>
                <a:lnTo>
                  <a:pt x="47244" y="477011"/>
                </a:lnTo>
                <a:lnTo>
                  <a:pt x="36575" y="469391"/>
                </a:lnTo>
                <a:lnTo>
                  <a:pt x="30479" y="464820"/>
                </a:lnTo>
                <a:lnTo>
                  <a:pt x="21336" y="458724"/>
                </a:lnTo>
                <a:lnTo>
                  <a:pt x="12191" y="449579"/>
                </a:lnTo>
                <a:lnTo>
                  <a:pt x="9144" y="441959"/>
                </a:lnTo>
                <a:lnTo>
                  <a:pt x="3048" y="431291"/>
                </a:lnTo>
                <a:lnTo>
                  <a:pt x="3048" y="417575"/>
                </a:lnTo>
                <a:lnTo>
                  <a:pt x="0" y="408431"/>
                </a:lnTo>
                <a:lnTo>
                  <a:pt x="0" y="68579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1" name="object 301"/>
          <p:cNvSpPr txBox="1"/>
          <p:nvPr/>
        </p:nvSpPr>
        <p:spPr>
          <a:xfrm>
            <a:off x="3710419" y="1741779"/>
            <a:ext cx="2971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83845" algn="l"/>
              </a:tabLst>
            </a:pPr>
            <a:r>
              <a:rPr dirty="0" sz="600" spc="5">
                <a:latin typeface="Arial"/>
                <a:cs typeface="Arial"/>
              </a:rPr>
              <a:t>M 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u="heavy" sz="6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6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600">
              <a:latin typeface="Arial"/>
              <a:cs typeface="Arial"/>
            </a:endParaRPr>
          </a:p>
        </p:txBody>
      </p:sp>
      <p:sp>
        <p:nvSpPr>
          <p:cNvPr id="302" name="object 302"/>
          <p:cNvSpPr txBox="1"/>
          <p:nvPr/>
        </p:nvSpPr>
        <p:spPr>
          <a:xfrm>
            <a:off x="3701276" y="1644249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303" name="object 303"/>
          <p:cNvSpPr txBox="1"/>
          <p:nvPr/>
        </p:nvSpPr>
        <p:spPr>
          <a:xfrm>
            <a:off x="3701276" y="1985627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304" name="object 304"/>
          <p:cNvSpPr/>
          <p:nvPr/>
        </p:nvSpPr>
        <p:spPr>
          <a:xfrm>
            <a:off x="3043415" y="2031479"/>
            <a:ext cx="38100" cy="36830"/>
          </a:xfrm>
          <a:custGeom>
            <a:avLst/>
            <a:gdLst/>
            <a:ahLst/>
            <a:cxnLst/>
            <a:rect l="l" t="t" r="r" b="b"/>
            <a:pathLst>
              <a:path w="38100" h="36830">
                <a:moveTo>
                  <a:pt x="16763" y="33528"/>
                </a:moveTo>
                <a:lnTo>
                  <a:pt x="13715" y="33528"/>
                </a:lnTo>
                <a:lnTo>
                  <a:pt x="16763" y="36576"/>
                </a:lnTo>
                <a:lnTo>
                  <a:pt x="19812" y="36576"/>
                </a:lnTo>
                <a:lnTo>
                  <a:pt x="16763" y="33528"/>
                </a:lnTo>
                <a:close/>
              </a:path>
              <a:path w="38100" h="36830">
                <a:moveTo>
                  <a:pt x="22859" y="33528"/>
                </a:moveTo>
                <a:lnTo>
                  <a:pt x="16763" y="33528"/>
                </a:lnTo>
                <a:lnTo>
                  <a:pt x="22859" y="36576"/>
                </a:lnTo>
                <a:lnTo>
                  <a:pt x="22859" y="33528"/>
                </a:lnTo>
                <a:close/>
              </a:path>
              <a:path w="38100" h="36830">
                <a:moveTo>
                  <a:pt x="27431" y="0"/>
                </a:moveTo>
                <a:lnTo>
                  <a:pt x="10668" y="0"/>
                </a:lnTo>
                <a:lnTo>
                  <a:pt x="7619" y="3048"/>
                </a:lnTo>
                <a:lnTo>
                  <a:pt x="3047" y="6096"/>
                </a:lnTo>
                <a:lnTo>
                  <a:pt x="3047" y="9144"/>
                </a:lnTo>
                <a:lnTo>
                  <a:pt x="0" y="9144"/>
                </a:lnTo>
                <a:lnTo>
                  <a:pt x="0" y="22860"/>
                </a:lnTo>
                <a:lnTo>
                  <a:pt x="3047" y="25908"/>
                </a:lnTo>
                <a:lnTo>
                  <a:pt x="7619" y="28956"/>
                </a:lnTo>
                <a:lnTo>
                  <a:pt x="7619" y="33528"/>
                </a:lnTo>
                <a:lnTo>
                  <a:pt x="30479" y="33528"/>
                </a:lnTo>
                <a:lnTo>
                  <a:pt x="35051" y="28956"/>
                </a:lnTo>
                <a:lnTo>
                  <a:pt x="35051" y="25908"/>
                </a:lnTo>
                <a:lnTo>
                  <a:pt x="38100" y="25908"/>
                </a:lnTo>
                <a:lnTo>
                  <a:pt x="38100" y="9144"/>
                </a:lnTo>
                <a:lnTo>
                  <a:pt x="35051" y="6096"/>
                </a:lnTo>
                <a:lnTo>
                  <a:pt x="35051" y="3048"/>
                </a:lnTo>
                <a:lnTo>
                  <a:pt x="30479" y="3048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5" name="object 305"/>
          <p:cNvSpPr/>
          <p:nvPr/>
        </p:nvSpPr>
        <p:spPr>
          <a:xfrm>
            <a:off x="3739883" y="2133587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10" h="478789">
                <a:moveTo>
                  <a:pt x="85344" y="0"/>
                </a:moveTo>
                <a:lnTo>
                  <a:pt x="62484" y="0"/>
                </a:lnTo>
                <a:lnTo>
                  <a:pt x="41148" y="6096"/>
                </a:lnTo>
                <a:lnTo>
                  <a:pt x="30480" y="13715"/>
                </a:lnTo>
                <a:lnTo>
                  <a:pt x="21336" y="19811"/>
                </a:lnTo>
                <a:lnTo>
                  <a:pt x="13716" y="30479"/>
                </a:lnTo>
                <a:lnTo>
                  <a:pt x="10668" y="36575"/>
                </a:lnTo>
                <a:lnTo>
                  <a:pt x="3048" y="47244"/>
                </a:lnTo>
                <a:lnTo>
                  <a:pt x="3048" y="56387"/>
                </a:lnTo>
                <a:lnTo>
                  <a:pt x="0" y="67055"/>
                </a:lnTo>
                <a:lnTo>
                  <a:pt x="0" y="411479"/>
                </a:lnTo>
                <a:lnTo>
                  <a:pt x="3048" y="420624"/>
                </a:lnTo>
                <a:lnTo>
                  <a:pt x="3048" y="431291"/>
                </a:lnTo>
                <a:lnTo>
                  <a:pt x="10668" y="440435"/>
                </a:lnTo>
                <a:lnTo>
                  <a:pt x="41148" y="470915"/>
                </a:lnTo>
                <a:lnTo>
                  <a:pt x="51816" y="473963"/>
                </a:lnTo>
                <a:lnTo>
                  <a:pt x="62484" y="478535"/>
                </a:lnTo>
                <a:lnTo>
                  <a:pt x="85344" y="478535"/>
                </a:lnTo>
                <a:lnTo>
                  <a:pt x="96012" y="473963"/>
                </a:lnTo>
                <a:lnTo>
                  <a:pt x="106680" y="470915"/>
                </a:lnTo>
                <a:lnTo>
                  <a:pt x="112775" y="464820"/>
                </a:lnTo>
                <a:lnTo>
                  <a:pt x="123444" y="458724"/>
                </a:lnTo>
                <a:lnTo>
                  <a:pt x="129539" y="451103"/>
                </a:lnTo>
                <a:lnTo>
                  <a:pt x="137160" y="440435"/>
                </a:lnTo>
                <a:lnTo>
                  <a:pt x="140208" y="431291"/>
                </a:lnTo>
                <a:lnTo>
                  <a:pt x="143256" y="420624"/>
                </a:lnTo>
                <a:lnTo>
                  <a:pt x="143256" y="56387"/>
                </a:lnTo>
                <a:lnTo>
                  <a:pt x="140208" y="47244"/>
                </a:lnTo>
                <a:lnTo>
                  <a:pt x="137160" y="36575"/>
                </a:lnTo>
                <a:lnTo>
                  <a:pt x="129539" y="30479"/>
                </a:lnTo>
                <a:lnTo>
                  <a:pt x="123444" y="19811"/>
                </a:lnTo>
                <a:lnTo>
                  <a:pt x="112775" y="13715"/>
                </a:lnTo>
                <a:lnTo>
                  <a:pt x="106680" y="6096"/>
                </a:lnTo>
                <a:lnTo>
                  <a:pt x="853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6" name="object 306"/>
          <p:cNvSpPr/>
          <p:nvPr/>
        </p:nvSpPr>
        <p:spPr>
          <a:xfrm>
            <a:off x="3739883" y="2133587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10" h="478789">
                <a:moveTo>
                  <a:pt x="0" y="67055"/>
                </a:moveTo>
                <a:lnTo>
                  <a:pt x="3048" y="56387"/>
                </a:lnTo>
                <a:lnTo>
                  <a:pt x="3048" y="47244"/>
                </a:lnTo>
                <a:lnTo>
                  <a:pt x="10668" y="36575"/>
                </a:lnTo>
                <a:lnTo>
                  <a:pt x="13716" y="30479"/>
                </a:lnTo>
                <a:lnTo>
                  <a:pt x="21336" y="19811"/>
                </a:lnTo>
                <a:lnTo>
                  <a:pt x="30480" y="13715"/>
                </a:lnTo>
                <a:lnTo>
                  <a:pt x="41148" y="6096"/>
                </a:lnTo>
                <a:lnTo>
                  <a:pt x="62484" y="0"/>
                </a:lnTo>
                <a:lnTo>
                  <a:pt x="85344" y="0"/>
                </a:lnTo>
                <a:lnTo>
                  <a:pt x="106680" y="6096"/>
                </a:lnTo>
                <a:lnTo>
                  <a:pt x="112775" y="13715"/>
                </a:lnTo>
                <a:lnTo>
                  <a:pt x="123444" y="19811"/>
                </a:lnTo>
                <a:lnTo>
                  <a:pt x="129539" y="30479"/>
                </a:lnTo>
                <a:lnTo>
                  <a:pt x="137160" y="36575"/>
                </a:lnTo>
                <a:lnTo>
                  <a:pt x="140208" y="47244"/>
                </a:lnTo>
                <a:lnTo>
                  <a:pt x="143256" y="56387"/>
                </a:lnTo>
                <a:lnTo>
                  <a:pt x="143256" y="420624"/>
                </a:lnTo>
                <a:lnTo>
                  <a:pt x="123444" y="458724"/>
                </a:lnTo>
                <a:lnTo>
                  <a:pt x="112775" y="464820"/>
                </a:lnTo>
                <a:lnTo>
                  <a:pt x="106680" y="470915"/>
                </a:lnTo>
                <a:lnTo>
                  <a:pt x="96012" y="473963"/>
                </a:lnTo>
                <a:lnTo>
                  <a:pt x="85344" y="478535"/>
                </a:lnTo>
                <a:lnTo>
                  <a:pt x="62484" y="478535"/>
                </a:lnTo>
                <a:lnTo>
                  <a:pt x="51816" y="473963"/>
                </a:lnTo>
                <a:lnTo>
                  <a:pt x="41148" y="470915"/>
                </a:lnTo>
                <a:lnTo>
                  <a:pt x="30480" y="464820"/>
                </a:lnTo>
                <a:lnTo>
                  <a:pt x="21336" y="458724"/>
                </a:lnTo>
                <a:lnTo>
                  <a:pt x="13716" y="451103"/>
                </a:lnTo>
                <a:lnTo>
                  <a:pt x="10668" y="440435"/>
                </a:lnTo>
                <a:lnTo>
                  <a:pt x="3048" y="431291"/>
                </a:lnTo>
                <a:lnTo>
                  <a:pt x="3048" y="420624"/>
                </a:lnTo>
                <a:lnTo>
                  <a:pt x="0" y="411479"/>
                </a:lnTo>
                <a:lnTo>
                  <a:pt x="0" y="71627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7" name="object 307"/>
          <p:cNvSpPr txBox="1"/>
          <p:nvPr/>
        </p:nvSpPr>
        <p:spPr>
          <a:xfrm>
            <a:off x="3754615" y="2141073"/>
            <a:ext cx="100965" cy="2889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22860">
              <a:lnSpc>
                <a:spcPts val="655"/>
              </a:lnSpc>
              <a:spcBef>
                <a:spcPts val="35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marL="36830">
              <a:lnSpc>
                <a:spcPts val="655"/>
              </a:lnSpc>
            </a:pPr>
            <a:r>
              <a:rPr dirty="0" sz="600" spc="5">
                <a:latin typeface="Arial"/>
                <a:cs typeface="Arial"/>
              </a:rPr>
              <a:t>u</a:t>
            </a:r>
            <a:endParaRPr sz="600">
              <a:latin typeface="Arial"/>
              <a:cs typeface="Arial"/>
            </a:endParaRPr>
          </a:p>
        </p:txBody>
      </p:sp>
      <p:sp>
        <p:nvSpPr>
          <p:cNvPr id="308" name="object 308"/>
          <p:cNvSpPr txBox="1"/>
          <p:nvPr/>
        </p:nvSpPr>
        <p:spPr>
          <a:xfrm>
            <a:off x="3754615" y="2386438"/>
            <a:ext cx="88900" cy="21272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2700" marR="5080" indent="24130">
              <a:lnSpc>
                <a:spcPct val="103299"/>
              </a:lnSpc>
              <a:spcBef>
                <a:spcPts val="85"/>
              </a:spcBef>
            </a:pPr>
            <a:r>
              <a:rPr dirty="0" sz="600">
                <a:latin typeface="Arial"/>
                <a:cs typeface="Arial"/>
              </a:rPr>
              <a:t>x  </a:t>
            </a: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309" name="object 309"/>
          <p:cNvSpPr/>
          <p:nvPr/>
        </p:nvSpPr>
        <p:spPr>
          <a:xfrm>
            <a:off x="3604247" y="2203691"/>
            <a:ext cx="97790" cy="1056640"/>
          </a:xfrm>
          <a:custGeom>
            <a:avLst/>
            <a:gdLst/>
            <a:ahLst/>
            <a:cxnLst/>
            <a:rect l="l" t="t" r="r" b="b"/>
            <a:pathLst>
              <a:path w="97789" h="1056639">
                <a:moveTo>
                  <a:pt x="97536" y="0"/>
                </a:moveTo>
                <a:lnTo>
                  <a:pt x="0" y="4572"/>
                </a:lnTo>
                <a:lnTo>
                  <a:pt x="0" y="1056131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0" name="object 310"/>
          <p:cNvSpPr/>
          <p:nvPr/>
        </p:nvSpPr>
        <p:spPr>
          <a:xfrm>
            <a:off x="5391899" y="1780019"/>
            <a:ext cx="198120" cy="536575"/>
          </a:xfrm>
          <a:custGeom>
            <a:avLst/>
            <a:gdLst/>
            <a:ahLst/>
            <a:cxnLst/>
            <a:rect l="l" t="t" r="r" b="b"/>
            <a:pathLst>
              <a:path w="198120" h="536575">
                <a:moveTo>
                  <a:pt x="198119" y="94488"/>
                </a:moveTo>
                <a:lnTo>
                  <a:pt x="198119" y="82296"/>
                </a:lnTo>
                <a:lnTo>
                  <a:pt x="190500" y="67055"/>
                </a:lnTo>
                <a:lnTo>
                  <a:pt x="187451" y="50292"/>
                </a:lnTo>
                <a:lnTo>
                  <a:pt x="178307" y="41148"/>
                </a:lnTo>
                <a:lnTo>
                  <a:pt x="166115" y="25907"/>
                </a:lnTo>
                <a:lnTo>
                  <a:pt x="156971" y="16764"/>
                </a:lnTo>
                <a:lnTo>
                  <a:pt x="143255" y="10668"/>
                </a:lnTo>
                <a:lnTo>
                  <a:pt x="129539" y="3048"/>
                </a:lnTo>
                <a:lnTo>
                  <a:pt x="115823" y="0"/>
                </a:lnTo>
                <a:lnTo>
                  <a:pt x="80771" y="0"/>
                </a:lnTo>
                <a:lnTo>
                  <a:pt x="68579" y="3048"/>
                </a:lnTo>
                <a:lnTo>
                  <a:pt x="27431" y="25907"/>
                </a:lnTo>
                <a:lnTo>
                  <a:pt x="3047" y="67055"/>
                </a:lnTo>
                <a:lnTo>
                  <a:pt x="0" y="82296"/>
                </a:lnTo>
                <a:lnTo>
                  <a:pt x="0" y="454151"/>
                </a:lnTo>
                <a:lnTo>
                  <a:pt x="3047" y="469392"/>
                </a:lnTo>
                <a:lnTo>
                  <a:pt x="10667" y="481583"/>
                </a:lnTo>
                <a:lnTo>
                  <a:pt x="16763" y="495300"/>
                </a:lnTo>
                <a:lnTo>
                  <a:pt x="27431" y="504444"/>
                </a:lnTo>
                <a:lnTo>
                  <a:pt x="41147" y="516636"/>
                </a:lnTo>
                <a:lnTo>
                  <a:pt x="51815" y="525779"/>
                </a:lnTo>
                <a:lnTo>
                  <a:pt x="68579" y="528827"/>
                </a:lnTo>
                <a:lnTo>
                  <a:pt x="80771" y="536448"/>
                </a:lnTo>
                <a:lnTo>
                  <a:pt x="115823" y="536448"/>
                </a:lnTo>
                <a:lnTo>
                  <a:pt x="129539" y="528827"/>
                </a:lnTo>
                <a:lnTo>
                  <a:pt x="143255" y="525779"/>
                </a:lnTo>
                <a:lnTo>
                  <a:pt x="156971" y="516636"/>
                </a:lnTo>
                <a:lnTo>
                  <a:pt x="166115" y="504444"/>
                </a:lnTo>
                <a:lnTo>
                  <a:pt x="178307" y="495300"/>
                </a:lnTo>
                <a:lnTo>
                  <a:pt x="187451" y="481583"/>
                </a:lnTo>
                <a:lnTo>
                  <a:pt x="190500" y="469392"/>
                </a:lnTo>
                <a:lnTo>
                  <a:pt x="198119" y="454151"/>
                </a:lnTo>
                <a:lnTo>
                  <a:pt x="198119" y="97536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1" name="object 311"/>
          <p:cNvSpPr/>
          <p:nvPr/>
        </p:nvSpPr>
        <p:spPr>
          <a:xfrm>
            <a:off x="5277599" y="1990331"/>
            <a:ext cx="62865" cy="1905"/>
          </a:xfrm>
          <a:custGeom>
            <a:avLst/>
            <a:gdLst/>
            <a:ahLst/>
            <a:cxnLst/>
            <a:rect l="l" t="t" r="r" b="b"/>
            <a:pathLst>
              <a:path w="62864" h="1905">
                <a:moveTo>
                  <a:pt x="-11937" y="761"/>
                </a:moveTo>
                <a:lnTo>
                  <a:pt x="74421" y="76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2" name="object 312"/>
          <p:cNvSpPr/>
          <p:nvPr/>
        </p:nvSpPr>
        <p:spPr>
          <a:xfrm>
            <a:off x="5050526" y="1877555"/>
            <a:ext cx="321310" cy="0"/>
          </a:xfrm>
          <a:custGeom>
            <a:avLst/>
            <a:gdLst/>
            <a:ahLst/>
            <a:cxnLst/>
            <a:rect l="l" t="t" r="r" b="b"/>
            <a:pathLst>
              <a:path w="321310" h="0">
                <a:moveTo>
                  <a:pt x="0" y="0"/>
                </a:moveTo>
                <a:lnTo>
                  <a:pt x="321052" y="0"/>
                </a:lnTo>
              </a:path>
            </a:pathLst>
          </a:custGeom>
          <a:ln w="5079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3" name="object 313"/>
          <p:cNvSpPr txBox="1"/>
          <p:nvPr/>
        </p:nvSpPr>
        <p:spPr>
          <a:xfrm>
            <a:off x="5188699" y="1927707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4</a:t>
            </a:r>
            <a:endParaRPr sz="600">
              <a:latin typeface="Arial"/>
              <a:cs typeface="Arial"/>
            </a:endParaRPr>
          </a:p>
        </p:txBody>
      </p:sp>
      <p:sp>
        <p:nvSpPr>
          <p:cNvPr id="314" name="object 314"/>
          <p:cNvSpPr/>
          <p:nvPr/>
        </p:nvSpPr>
        <p:spPr>
          <a:xfrm>
            <a:off x="4142219" y="2424671"/>
            <a:ext cx="280670" cy="601980"/>
          </a:xfrm>
          <a:custGeom>
            <a:avLst/>
            <a:gdLst/>
            <a:ahLst/>
            <a:cxnLst/>
            <a:rect l="l" t="t" r="r" b="b"/>
            <a:pathLst>
              <a:path w="280670" h="601980">
                <a:moveTo>
                  <a:pt x="138684" y="601979"/>
                </a:moveTo>
                <a:lnTo>
                  <a:pt x="185927" y="585216"/>
                </a:lnTo>
                <a:lnTo>
                  <a:pt x="224027" y="545592"/>
                </a:lnTo>
                <a:lnTo>
                  <a:pt x="254508" y="480060"/>
                </a:lnTo>
                <a:lnTo>
                  <a:pt x="268224" y="438912"/>
                </a:lnTo>
                <a:lnTo>
                  <a:pt x="280415" y="350520"/>
                </a:lnTo>
                <a:lnTo>
                  <a:pt x="280415" y="252984"/>
                </a:lnTo>
                <a:lnTo>
                  <a:pt x="268224" y="164592"/>
                </a:lnTo>
                <a:lnTo>
                  <a:pt x="254508" y="123444"/>
                </a:lnTo>
                <a:lnTo>
                  <a:pt x="224027" y="57912"/>
                </a:lnTo>
                <a:lnTo>
                  <a:pt x="185927" y="16764"/>
                </a:lnTo>
                <a:lnTo>
                  <a:pt x="141732" y="0"/>
                </a:lnTo>
                <a:lnTo>
                  <a:pt x="118872" y="4572"/>
                </a:lnTo>
                <a:lnTo>
                  <a:pt x="77724" y="35051"/>
                </a:lnTo>
                <a:lnTo>
                  <a:pt x="39624" y="88392"/>
                </a:lnTo>
                <a:lnTo>
                  <a:pt x="15239" y="164592"/>
                </a:lnTo>
                <a:lnTo>
                  <a:pt x="6096" y="208788"/>
                </a:lnTo>
                <a:lnTo>
                  <a:pt x="3048" y="252984"/>
                </a:lnTo>
                <a:lnTo>
                  <a:pt x="0" y="300227"/>
                </a:lnTo>
                <a:lnTo>
                  <a:pt x="3048" y="350520"/>
                </a:lnTo>
                <a:lnTo>
                  <a:pt x="6096" y="394716"/>
                </a:lnTo>
                <a:lnTo>
                  <a:pt x="15239" y="438912"/>
                </a:lnTo>
                <a:lnTo>
                  <a:pt x="25908" y="480060"/>
                </a:lnTo>
                <a:lnTo>
                  <a:pt x="56387" y="545592"/>
                </a:lnTo>
                <a:lnTo>
                  <a:pt x="97536" y="585216"/>
                </a:lnTo>
                <a:lnTo>
                  <a:pt x="141732" y="601979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5" name="object 315"/>
          <p:cNvSpPr/>
          <p:nvPr/>
        </p:nvSpPr>
        <p:spPr>
          <a:xfrm>
            <a:off x="4480547" y="2677655"/>
            <a:ext cx="53340" cy="94615"/>
          </a:xfrm>
          <a:custGeom>
            <a:avLst/>
            <a:gdLst/>
            <a:ahLst/>
            <a:cxnLst/>
            <a:rect l="l" t="t" r="r" b="b"/>
            <a:pathLst>
              <a:path w="53339" h="94614">
                <a:moveTo>
                  <a:pt x="53340" y="94487"/>
                </a:moveTo>
                <a:lnTo>
                  <a:pt x="0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6" name="object 316"/>
          <p:cNvSpPr txBox="1"/>
          <p:nvPr/>
        </p:nvSpPr>
        <p:spPr>
          <a:xfrm>
            <a:off x="2884411" y="2144115"/>
            <a:ext cx="381000" cy="1949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10795">
              <a:lnSpc>
                <a:spcPts val="660"/>
              </a:lnSpc>
              <a:spcBef>
                <a:spcPts val="110"/>
              </a:spcBef>
            </a:pPr>
            <a:r>
              <a:rPr dirty="0" sz="600" spc="-15">
                <a:latin typeface="Arial"/>
                <a:cs typeface="Arial"/>
              </a:rPr>
              <a:t>I</a:t>
            </a:r>
            <a:r>
              <a:rPr dirty="0" sz="600" spc="25">
                <a:latin typeface="Arial"/>
                <a:cs typeface="Arial"/>
              </a:rPr>
              <a:t>n</a:t>
            </a: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 spc="-30">
                <a:latin typeface="Arial"/>
                <a:cs typeface="Arial"/>
              </a:rPr>
              <a:t>t</a:t>
            </a:r>
            <a:r>
              <a:rPr dirty="0" sz="600">
                <a:latin typeface="Arial"/>
                <a:cs typeface="Arial"/>
              </a:rPr>
              <a:t>r</a:t>
            </a:r>
            <a:r>
              <a:rPr dirty="0" sz="600">
                <a:latin typeface="Arial"/>
                <a:cs typeface="Arial"/>
              </a:rPr>
              <a:t>u</a:t>
            </a:r>
            <a:r>
              <a:rPr dirty="0" sz="600" spc="-20">
                <a:latin typeface="Arial"/>
                <a:cs typeface="Arial"/>
              </a:rPr>
              <a:t>c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 spc="20">
                <a:latin typeface="Arial"/>
                <a:cs typeface="Arial"/>
              </a:rPr>
              <a:t>i</a:t>
            </a:r>
            <a:r>
              <a:rPr dirty="0" sz="600" spc="-25">
                <a:latin typeface="Arial"/>
                <a:cs typeface="Arial"/>
              </a:rPr>
              <a:t>o</a:t>
            </a:r>
            <a:r>
              <a:rPr dirty="0" sz="600" spc="5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  <a:p>
            <a:pPr algn="r" marR="5080">
              <a:lnSpc>
                <a:spcPts val="660"/>
              </a:lnSpc>
            </a:pPr>
            <a:r>
              <a:rPr dirty="0" sz="600" spc="10">
                <a:latin typeface="Arial"/>
                <a:cs typeface="Arial"/>
              </a:rPr>
              <a:t>[</a:t>
            </a:r>
            <a:r>
              <a:rPr dirty="0" sz="600" spc="10">
                <a:latin typeface="Arial"/>
                <a:cs typeface="Arial"/>
              </a:rPr>
              <a:t>1</a:t>
            </a:r>
            <a:r>
              <a:rPr dirty="0" sz="600" spc="-25">
                <a:latin typeface="Arial"/>
                <a:cs typeface="Arial"/>
              </a:rPr>
              <a:t>5</a:t>
            </a:r>
            <a:r>
              <a:rPr dirty="0" sz="600" spc="5">
                <a:latin typeface="Arial"/>
                <a:cs typeface="Arial"/>
              </a:rPr>
              <a:t>–</a:t>
            </a:r>
            <a:r>
              <a:rPr dirty="0" sz="600" spc="-5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0</a:t>
            </a:r>
            <a:r>
              <a:rPr dirty="0" sz="600">
                <a:latin typeface="Arial"/>
                <a:cs typeface="Arial"/>
              </a:rPr>
              <a:t>]</a:t>
            </a:r>
            <a:endParaRPr sz="600">
              <a:latin typeface="Arial"/>
              <a:cs typeface="Arial"/>
            </a:endParaRPr>
          </a:p>
        </p:txBody>
      </p:sp>
      <p:sp>
        <p:nvSpPr>
          <p:cNvPr id="317" name="object 317"/>
          <p:cNvSpPr txBox="1"/>
          <p:nvPr/>
        </p:nvSpPr>
        <p:spPr>
          <a:xfrm>
            <a:off x="4153911" y="2619605"/>
            <a:ext cx="249554" cy="2114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42545">
              <a:lnSpc>
                <a:spcPct val="101699"/>
              </a:lnSpc>
              <a:spcBef>
                <a:spcPts val="95"/>
              </a:spcBef>
            </a:pPr>
            <a:r>
              <a:rPr dirty="0" sz="600" spc="-10">
                <a:latin typeface="Arial"/>
                <a:cs typeface="Arial"/>
              </a:rPr>
              <a:t>Sign  </a:t>
            </a:r>
            <a:r>
              <a:rPr dirty="0" sz="600">
                <a:latin typeface="Arial"/>
                <a:cs typeface="Arial"/>
              </a:rPr>
              <a:t>e</a:t>
            </a:r>
            <a:r>
              <a:rPr dirty="0" sz="600" spc="-20">
                <a:latin typeface="Arial"/>
                <a:cs typeface="Arial"/>
              </a:rPr>
              <a:t>x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-10">
                <a:latin typeface="Arial"/>
                <a:cs typeface="Arial"/>
              </a:rPr>
              <a:t>end</a:t>
            </a:r>
            <a:endParaRPr sz="600">
              <a:latin typeface="Arial"/>
              <a:cs typeface="Arial"/>
            </a:endParaRPr>
          </a:p>
        </p:txBody>
      </p:sp>
      <p:sp>
        <p:nvSpPr>
          <p:cNvPr id="318" name="object 318"/>
          <p:cNvSpPr txBox="1"/>
          <p:nvPr/>
        </p:nvSpPr>
        <p:spPr>
          <a:xfrm>
            <a:off x="4448048" y="2558649"/>
            <a:ext cx="11430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10">
                <a:latin typeface="Arial"/>
                <a:cs typeface="Arial"/>
              </a:rPr>
              <a:t>32</a:t>
            </a:r>
            <a:endParaRPr sz="600">
              <a:latin typeface="Arial"/>
              <a:cs typeface="Arial"/>
            </a:endParaRPr>
          </a:p>
        </p:txBody>
      </p:sp>
      <p:sp>
        <p:nvSpPr>
          <p:cNvPr id="319" name="object 319"/>
          <p:cNvSpPr/>
          <p:nvPr/>
        </p:nvSpPr>
        <p:spPr>
          <a:xfrm>
            <a:off x="4573511" y="2101583"/>
            <a:ext cx="767080" cy="615950"/>
          </a:xfrm>
          <a:custGeom>
            <a:avLst/>
            <a:gdLst/>
            <a:ahLst/>
            <a:cxnLst/>
            <a:rect l="l" t="t" r="r" b="b"/>
            <a:pathLst>
              <a:path w="767079" h="615950">
                <a:moveTo>
                  <a:pt x="0" y="615695"/>
                </a:moveTo>
                <a:lnTo>
                  <a:pt x="3047" y="245363"/>
                </a:lnTo>
                <a:lnTo>
                  <a:pt x="335279" y="245363"/>
                </a:lnTo>
                <a:lnTo>
                  <a:pt x="335279" y="0"/>
                </a:lnTo>
                <a:lnTo>
                  <a:pt x="766571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0" name="object 320"/>
          <p:cNvSpPr/>
          <p:nvPr/>
        </p:nvSpPr>
        <p:spPr>
          <a:xfrm>
            <a:off x="4910315" y="2211311"/>
            <a:ext cx="440690" cy="510540"/>
          </a:xfrm>
          <a:custGeom>
            <a:avLst/>
            <a:gdLst/>
            <a:ahLst/>
            <a:cxnLst/>
            <a:rect l="l" t="t" r="r" b="b"/>
            <a:pathLst>
              <a:path w="440689" h="510539">
                <a:moveTo>
                  <a:pt x="440436" y="0"/>
                </a:moveTo>
                <a:lnTo>
                  <a:pt x="382524" y="3048"/>
                </a:lnTo>
                <a:lnTo>
                  <a:pt x="382524" y="510539"/>
                </a:lnTo>
                <a:lnTo>
                  <a:pt x="0" y="510539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1" name="object 321"/>
          <p:cNvSpPr/>
          <p:nvPr/>
        </p:nvSpPr>
        <p:spPr>
          <a:xfrm>
            <a:off x="4428731" y="2718803"/>
            <a:ext cx="184785" cy="1905"/>
          </a:xfrm>
          <a:custGeom>
            <a:avLst/>
            <a:gdLst/>
            <a:ahLst/>
            <a:cxnLst/>
            <a:rect l="l" t="t" r="r" b="b"/>
            <a:pathLst>
              <a:path w="184785" h="1905">
                <a:moveTo>
                  <a:pt x="-11937" y="761"/>
                </a:moveTo>
                <a:lnTo>
                  <a:pt x="196341" y="76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2" name="object 322"/>
          <p:cNvSpPr/>
          <p:nvPr/>
        </p:nvSpPr>
        <p:spPr>
          <a:xfrm>
            <a:off x="1476743" y="1868411"/>
            <a:ext cx="3683635" cy="1233170"/>
          </a:xfrm>
          <a:custGeom>
            <a:avLst/>
            <a:gdLst/>
            <a:ahLst/>
            <a:cxnLst/>
            <a:rect l="l" t="t" r="r" b="b"/>
            <a:pathLst>
              <a:path w="3683635" h="1233170">
                <a:moveTo>
                  <a:pt x="3683508" y="0"/>
                </a:moveTo>
                <a:lnTo>
                  <a:pt x="3683508" y="1232915"/>
                </a:lnTo>
                <a:lnTo>
                  <a:pt x="0" y="1232915"/>
                </a:lnTo>
                <a:lnTo>
                  <a:pt x="0" y="117348"/>
                </a:lnTo>
                <a:lnTo>
                  <a:pt x="108204" y="117348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3" name="object 323"/>
          <p:cNvSpPr/>
          <p:nvPr/>
        </p:nvSpPr>
        <p:spPr>
          <a:xfrm>
            <a:off x="3985247" y="2677655"/>
            <a:ext cx="52069" cy="94615"/>
          </a:xfrm>
          <a:custGeom>
            <a:avLst/>
            <a:gdLst/>
            <a:ahLst/>
            <a:cxnLst/>
            <a:rect l="l" t="t" r="r" b="b"/>
            <a:pathLst>
              <a:path w="52070" h="94614">
                <a:moveTo>
                  <a:pt x="51816" y="94487"/>
                </a:moveTo>
                <a:lnTo>
                  <a:pt x="0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4" name="object 324"/>
          <p:cNvSpPr txBox="1"/>
          <p:nvPr/>
        </p:nvSpPr>
        <p:spPr>
          <a:xfrm>
            <a:off x="3955783" y="2558643"/>
            <a:ext cx="10795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16</a:t>
            </a:r>
            <a:endParaRPr sz="600">
              <a:latin typeface="Arial"/>
              <a:cs typeface="Arial"/>
            </a:endParaRPr>
          </a:p>
        </p:txBody>
      </p:sp>
      <p:sp>
        <p:nvSpPr>
          <p:cNvPr id="325" name="object 325"/>
          <p:cNvSpPr/>
          <p:nvPr/>
        </p:nvSpPr>
        <p:spPr>
          <a:xfrm>
            <a:off x="1245095" y="1123175"/>
            <a:ext cx="4133215" cy="157480"/>
          </a:xfrm>
          <a:custGeom>
            <a:avLst/>
            <a:gdLst/>
            <a:ahLst/>
            <a:cxnLst/>
            <a:rect l="l" t="t" r="r" b="b"/>
            <a:pathLst>
              <a:path w="4133215" h="157480">
                <a:moveTo>
                  <a:pt x="4133088" y="156972"/>
                </a:moveTo>
                <a:lnTo>
                  <a:pt x="3976116" y="156972"/>
                </a:lnTo>
                <a:lnTo>
                  <a:pt x="3976116" y="0"/>
                </a:lnTo>
                <a:lnTo>
                  <a:pt x="0" y="0"/>
                </a:lnTo>
                <a:lnTo>
                  <a:pt x="0" y="132588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6" name="object 326"/>
          <p:cNvSpPr/>
          <p:nvPr/>
        </p:nvSpPr>
        <p:spPr>
          <a:xfrm>
            <a:off x="1245095" y="1595615"/>
            <a:ext cx="5710555" cy="1658620"/>
          </a:xfrm>
          <a:custGeom>
            <a:avLst/>
            <a:gdLst/>
            <a:ahLst/>
            <a:cxnLst/>
            <a:rect l="l" t="t" r="r" b="b"/>
            <a:pathLst>
              <a:path w="5710555" h="1658620">
                <a:moveTo>
                  <a:pt x="5588508" y="126492"/>
                </a:moveTo>
                <a:lnTo>
                  <a:pt x="5710428" y="126492"/>
                </a:lnTo>
                <a:lnTo>
                  <a:pt x="5710428" y="1658111"/>
                </a:lnTo>
                <a:lnTo>
                  <a:pt x="0" y="1658111"/>
                </a:lnTo>
                <a:lnTo>
                  <a:pt x="0" y="0"/>
                </a:lnTo>
                <a:lnTo>
                  <a:pt x="57912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7" name="object 327"/>
          <p:cNvSpPr/>
          <p:nvPr/>
        </p:nvSpPr>
        <p:spPr>
          <a:xfrm>
            <a:off x="2662415" y="1266189"/>
            <a:ext cx="570230" cy="882650"/>
          </a:xfrm>
          <a:custGeom>
            <a:avLst/>
            <a:gdLst/>
            <a:ahLst/>
            <a:cxnLst/>
            <a:rect l="l" t="t" r="r" b="b"/>
            <a:pathLst>
              <a:path w="570230" h="882650">
                <a:moveTo>
                  <a:pt x="0" y="882650"/>
                </a:moveTo>
                <a:lnTo>
                  <a:pt x="569976" y="882650"/>
                </a:lnTo>
                <a:lnTo>
                  <a:pt x="569976" y="0"/>
                </a:lnTo>
                <a:lnTo>
                  <a:pt x="0" y="0"/>
                </a:lnTo>
                <a:lnTo>
                  <a:pt x="0" y="8826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8" name="object 328"/>
          <p:cNvSpPr/>
          <p:nvPr/>
        </p:nvSpPr>
        <p:spPr>
          <a:xfrm>
            <a:off x="2662415" y="1266431"/>
            <a:ext cx="571500" cy="885825"/>
          </a:xfrm>
          <a:custGeom>
            <a:avLst/>
            <a:gdLst/>
            <a:ahLst/>
            <a:cxnLst/>
            <a:rect l="l" t="t" r="r" b="b"/>
            <a:pathLst>
              <a:path w="571500" h="885825">
                <a:moveTo>
                  <a:pt x="568451" y="882395"/>
                </a:moveTo>
                <a:lnTo>
                  <a:pt x="571500" y="0"/>
                </a:lnTo>
                <a:lnTo>
                  <a:pt x="0" y="0"/>
                </a:lnTo>
                <a:lnTo>
                  <a:pt x="0" y="885443"/>
                </a:lnTo>
                <a:lnTo>
                  <a:pt x="571500" y="885443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9" name="object 329"/>
          <p:cNvSpPr txBox="1"/>
          <p:nvPr/>
        </p:nvSpPr>
        <p:spPr>
          <a:xfrm>
            <a:off x="2858495" y="1269341"/>
            <a:ext cx="376555" cy="420370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94615" marR="5080" indent="-82550">
              <a:lnSpc>
                <a:spcPts val="600"/>
              </a:lnSpc>
              <a:spcBef>
                <a:spcPts val="229"/>
              </a:spcBef>
            </a:pPr>
            <a:r>
              <a:rPr dirty="0" sz="600" spc="-30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n</a:t>
            </a:r>
            <a:r>
              <a:rPr dirty="0" sz="600" spc="-5">
                <a:latin typeface="Arial"/>
                <a:cs typeface="Arial"/>
              </a:rPr>
              <a:t>st</a:t>
            </a:r>
            <a:r>
              <a:rPr dirty="0" sz="600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 spc="5">
                <a:latin typeface="Arial"/>
                <a:cs typeface="Arial"/>
              </a:rPr>
              <a:t>c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-20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>
                <a:latin typeface="Arial"/>
                <a:cs typeface="Arial"/>
              </a:rPr>
              <a:t>n  </a:t>
            </a:r>
            <a:r>
              <a:rPr dirty="0" sz="600" spc="-10">
                <a:latin typeface="Arial"/>
                <a:cs typeface="Arial"/>
              </a:rPr>
              <a:t>[25–</a:t>
            </a:r>
            <a:r>
              <a:rPr dirty="0" sz="600" spc="-120">
                <a:latin typeface="Arial"/>
                <a:cs typeface="Arial"/>
              </a:rPr>
              <a:t> </a:t>
            </a:r>
            <a:r>
              <a:rPr dirty="0" sz="600" spc="-5">
                <a:latin typeface="Arial"/>
                <a:cs typeface="Arial"/>
              </a:rPr>
              <a:t>21]</a:t>
            </a:r>
            <a:endParaRPr sz="600">
              <a:latin typeface="Arial"/>
              <a:cs typeface="Arial"/>
            </a:endParaRPr>
          </a:p>
          <a:p>
            <a:pPr marL="94615" marR="5080" indent="-82550">
              <a:lnSpc>
                <a:spcPts val="600"/>
              </a:lnSpc>
              <a:spcBef>
                <a:spcPts val="575"/>
              </a:spcBef>
            </a:pPr>
            <a:r>
              <a:rPr dirty="0" sz="600" spc="-30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n</a:t>
            </a:r>
            <a:r>
              <a:rPr dirty="0" sz="600" spc="-5">
                <a:latin typeface="Arial"/>
                <a:cs typeface="Arial"/>
              </a:rPr>
              <a:t>st</a:t>
            </a:r>
            <a:r>
              <a:rPr dirty="0" sz="600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 spc="5">
                <a:latin typeface="Arial"/>
                <a:cs typeface="Arial"/>
              </a:rPr>
              <a:t>c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-20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>
                <a:latin typeface="Arial"/>
                <a:cs typeface="Arial"/>
              </a:rPr>
              <a:t>n  </a:t>
            </a:r>
            <a:r>
              <a:rPr dirty="0" sz="600" spc="-10">
                <a:latin typeface="Arial"/>
                <a:cs typeface="Arial"/>
              </a:rPr>
              <a:t>[20–</a:t>
            </a:r>
            <a:r>
              <a:rPr dirty="0" sz="600" spc="-120">
                <a:latin typeface="Arial"/>
                <a:cs typeface="Arial"/>
              </a:rPr>
              <a:t> </a:t>
            </a:r>
            <a:r>
              <a:rPr dirty="0" sz="600" spc="-5">
                <a:latin typeface="Arial"/>
                <a:cs typeface="Arial"/>
              </a:rPr>
              <a:t>16]</a:t>
            </a:r>
            <a:endParaRPr sz="600">
              <a:latin typeface="Arial"/>
              <a:cs typeface="Arial"/>
            </a:endParaRPr>
          </a:p>
        </p:txBody>
      </p:sp>
      <p:sp>
        <p:nvSpPr>
          <p:cNvPr id="330" name="object 330"/>
          <p:cNvSpPr/>
          <p:nvPr/>
        </p:nvSpPr>
        <p:spPr>
          <a:xfrm>
            <a:off x="908291" y="954011"/>
            <a:ext cx="74930" cy="302260"/>
          </a:xfrm>
          <a:custGeom>
            <a:avLst/>
            <a:gdLst/>
            <a:ahLst/>
            <a:cxnLst/>
            <a:rect l="l" t="t" r="r" b="b"/>
            <a:pathLst>
              <a:path w="74930" h="302259">
                <a:moveTo>
                  <a:pt x="74675" y="301751"/>
                </a:moveTo>
                <a:lnTo>
                  <a:pt x="0" y="301751"/>
                </a:ln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1" name="object 331"/>
          <p:cNvSpPr txBox="1"/>
          <p:nvPr/>
        </p:nvSpPr>
        <p:spPr>
          <a:xfrm>
            <a:off x="2704579" y="1721972"/>
            <a:ext cx="530225" cy="3168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10795">
              <a:lnSpc>
                <a:spcPts val="660"/>
              </a:lnSpc>
              <a:spcBef>
                <a:spcPts val="110"/>
              </a:spcBef>
            </a:pPr>
            <a:r>
              <a:rPr dirty="0" sz="600" spc="-30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n</a:t>
            </a:r>
            <a:r>
              <a:rPr dirty="0" sz="600" spc="-5">
                <a:latin typeface="Arial"/>
                <a:cs typeface="Arial"/>
              </a:rPr>
              <a:t>st</a:t>
            </a:r>
            <a:r>
              <a:rPr dirty="0" sz="600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 spc="5">
                <a:latin typeface="Arial"/>
                <a:cs typeface="Arial"/>
              </a:rPr>
              <a:t>c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-20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 spc="5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  <a:p>
            <a:pPr algn="r" marR="5080">
              <a:lnSpc>
                <a:spcPts val="660"/>
              </a:lnSpc>
            </a:pPr>
            <a:r>
              <a:rPr dirty="0" sz="600" spc="-15">
                <a:latin typeface="Arial"/>
                <a:cs typeface="Arial"/>
              </a:rPr>
              <a:t>[15–</a:t>
            </a:r>
            <a:r>
              <a:rPr dirty="0" sz="600" spc="-114">
                <a:latin typeface="Arial"/>
                <a:cs typeface="Arial"/>
              </a:rPr>
              <a:t> </a:t>
            </a:r>
            <a:r>
              <a:rPr dirty="0" sz="600" spc="-15">
                <a:latin typeface="Arial"/>
                <a:cs typeface="Arial"/>
              </a:rPr>
              <a:t>0]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600" spc="-5">
                <a:latin typeface="Arial"/>
                <a:cs typeface="Arial"/>
              </a:rPr>
              <a:t>Instruction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32" name="object 332"/>
          <p:cNvSpPr txBox="1"/>
          <p:nvPr/>
        </p:nvSpPr>
        <p:spPr>
          <a:xfrm>
            <a:off x="2754868" y="2008482"/>
            <a:ext cx="28003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register</a:t>
            </a:r>
            <a:endParaRPr sz="600">
              <a:latin typeface="Arial"/>
              <a:cs typeface="Arial"/>
            </a:endParaRPr>
          </a:p>
        </p:txBody>
      </p:sp>
      <p:sp>
        <p:nvSpPr>
          <p:cNvPr id="333" name="object 333"/>
          <p:cNvSpPr txBox="1"/>
          <p:nvPr/>
        </p:nvSpPr>
        <p:spPr>
          <a:xfrm>
            <a:off x="5498079" y="2058778"/>
            <a:ext cx="6413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x</a:t>
            </a:r>
            <a:endParaRPr sz="600">
              <a:latin typeface="Arial"/>
              <a:cs typeface="Arial"/>
            </a:endParaRPr>
          </a:p>
        </p:txBody>
      </p:sp>
      <p:sp>
        <p:nvSpPr>
          <p:cNvPr id="334" name="object 334"/>
          <p:cNvSpPr txBox="1"/>
          <p:nvPr/>
        </p:nvSpPr>
        <p:spPr>
          <a:xfrm>
            <a:off x="5381237" y="1814938"/>
            <a:ext cx="220345" cy="2146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35"/>
              </a:spcBef>
            </a:pPr>
            <a:r>
              <a:rPr dirty="0" baseline="-13888" sz="900" spc="7">
                <a:latin typeface="Arial"/>
                <a:cs typeface="Arial"/>
              </a:rPr>
              <a:t>1</a:t>
            </a:r>
            <a:r>
              <a:rPr dirty="0" baseline="-13888" sz="900" spc="97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</p:txBody>
      </p:sp>
      <p:sp>
        <p:nvSpPr>
          <p:cNvPr id="335" name="object 335"/>
          <p:cNvSpPr txBox="1"/>
          <p:nvPr/>
        </p:nvSpPr>
        <p:spPr>
          <a:xfrm>
            <a:off x="5406637" y="2153268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3</a:t>
            </a:r>
            <a:endParaRPr sz="600">
              <a:latin typeface="Arial"/>
              <a:cs typeface="Arial"/>
            </a:endParaRPr>
          </a:p>
        </p:txBody>
      </p:sp>
      <p:sp>
        <p:nvSpPr>
          <p:cNvPr id="336" name="object 336"/>
          <p:cNvSpPr txBox="1"/>
          <p:nvPr/>
        </p:nvSpPr>
        <p:spPr>
          <a:xfrm>
            <a:off x="5406637" y="1985622"/>
            <a:ext cx="16002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baseline="-41666" sz="900" spc="7">
                <a:latin typeface="Arial"/>
                <a:cs typeface="Arial"/>
              </a:rPr>
              <a:t>2</a:t>
            </a:r>
            <a:r>
              <a:rPr dirty="0" baseline="-41666" sz="900" spc="195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u</a:t>
            </a:r>
            <a:endParaRPr sz="600">
              <a:latin typeface="Arial"/>
              <a:cs typeface="Arial"/>
            </a:endParaRPr>
          </a:p>
        </p:txBody>
      </p:sp>
      <p:sp>
        <p:nvSpPr>
          <p:cNvPr id="337" name="object 337"/>
          <p:cNvSpPr/>
          <p:nvPr/>
        </p:nvSpPr>
        <p:spPr>
          <a:xfrm>
            <a:off x="6246863" y="1578851"/>
            <a:ext cx="74930" cy="1905"/>
          </a:xfrm>
          <a:custGeom>
            <a:avLst/>
            <a:gdLst/>
            <a:ahLst/>
            <a:cxnLst/>
            <a:rect l="l" t="t" r="r" b="b"/>
            <a:pathLst>
              <a:path w="74929" h="1905">
                <a:moveTo>
                  <a:pt x="-5969" y="761"/>
                </a:moveTo>
                <a:lnTo>
                  <a:pt x="80645" y="761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8" name="object 338"/>
          <p:cNvSpPr/>
          <p:nvPr/>
        </p:nvSpPr>
        <p:spPr>
          <a:xfrm>
            <a:off x="5600687" y="1901939"/>
            <a:ext cx="135890" cy="5080"/>
          </a:xfrm>
          <a:custGeom>
            <a:avLst/>
            <a:gdLst/>
            <a:ahLst/>
            <a:cxnLst/>
            <a:rect l="l" t="t" r="r" b="b"/>
            <a:pathLst>
              <a:path w="135889" h="5080">
                <a:moveTo>
                  <a:pt x="-23875" y="2286"/>
                </a:moveTo>
                <a:lnTo>
                  <a:pt x="159511" y="2286"/>
                </a:lnTo>
              </a:path>
            </a:pathLst>
          </a:custGeom>
          <a:ln w="5232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9" name="object 339"/>
          <p:cNvSpPr/>
          <p:nvPr/>
        </p:nvSpPr>
        <p:spPr>
          <a:xfrm>
            <a:off x="5425427" y="1211567"/>
            <a:ext cx="143510" cy="480059"/>
          </a:xfrm>
          <a:custGeom>
            <a:avLst/>
            <a:gdLst/>
            <a:ahLst/>
            <a:cxnLst/>
            <a:rect l="l" t="t" r="r" b="b"/>
            <a:pathLst>
              <a:path w="143510" h="480060">
                <a:moveTo>
                  <a:pt x="85343" y="0"/>
                </a:moveTo>
                <a:lnTo>
                  <a:pt x="62484" y="0"/>
                </a:lnTo>
                <a:lnTo>
                  <a:pt x="51815" y="3048"/>
                </a:lnTo>
                <a:lnTo>
                  <a:pt x="41148" y="7620"/>
                </a:lnTo>
                <a:lnTo>
                  <a:pt x="32003" y="15240"/>
                </a:lnTo>
                <a:lnTo>
                  <a:pt x="24384" y="21335"/>
                </a:lnTo>
                <a:lnTo>
                  <a:pt x="18287" y="27431"/>
                </a:lnTo>
                <a:lnTo>
                  <a:pt x="10667" y="38100"/>
                </a:lnTo>
                <a:lnTo>
                  <a:pt x="7619" y="47244"/>
                </a:lnTo>
                <a:lnTo>
                  <a:pt x="4572" y="59435"/>
                </a:lnTo>
                <a:lnTo>
                  <a:pt x="0" y="68579"/>
                </a:lnTo>
                <a:lnTo>
                  <a:pt x="4572" y="71627"/>
                </a:lnTo>
                <a:lnTo>
                  <a:pt x="4572" y="422148"/>
                </a:lnTo>
                <a:lnTo>
                  <a:pt x="7619" y="431292"/>
                </a:lnTo>
                <a:lnTo>
                  <a:pt x="32003" y="466344"/>
                </a:lnTo>
                <a:lnTo>
                  <a:pt x="51815" y="475488"/>
                </a:lnTo>
                <a:lnTo>
                  <a:pt x="62484" y="480059"/>
                </a:lnTo>
                <a:lnTo>
                  <a:pt x="85343" y="480059"/>
                </a:lnTo>
                <a:lnTo>
                  <a:pt x="96012" y="475488"/>
                </a:lnTo>
                <a:lnTo>
                  <a:pt x="106679" y="472440"/>
                </a:lnTo>
                <a:lnTo>
                  <a:pt x="135636" y="441959"/>
                </a:lnTo>
                <a:lnTo>
                  <a:pt x="143255" y="422148"/>
                </a:lnTo>
                <a:lnTo>
                  <a:pt x="143255" y="59435"/>
                </a:lnTo>
                <a:lnTo>
                  <a:pt x="123443" y="21335"/>
                </a:lnTo>
                <a:lnTo>
                  <a:pt x="115824" y="15240"/>
                </a:lnTo>
                <a:lnTo>
                  <a:pt x="106679" y="7620"/>
                </a:lnTo>
                <a:lnTo>
                  <a:pt x="96012" y="3048"/>
                </a:lnTo>
                <a:lnTo>
                  <a:pt x="853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0" name="object 340"/>
          <p:cNvSpPr/>
          <p:nvPr/>
        </p:nvSpPr>
        <p:spPr>
          <a:xfrm>
            <a:off x="5425427" y="1211567"/>
            <a:ext cx="143510" cy="480059"/>
          </a:xfrm>
          <a:custGeom>
            <a:avLst/>
            <a:gdLst/>
            <a:ahLst/>
            <a:cxnLst/>
            <a:rect l="l" t="t" r="r" b="b"/>
            <a:pathLst>
              <a:path w="143510" h="480060">
                <a:moveTo>
                  <a:pt x="0" y="68579"/>
                </a:moveTo>
                <a:lnTo>
                  <a:pt x="4572" y="59435"/>
                </a:lnTo>
                <a:lnTo>
                  <a:pt x="7619" y="47244"/>
                </a:lnTo>
                <a:lnTo>
                  <a:pt x="10667" y="38100"/>
                </a:lnTo>
                <a:lnTo>
                  <a:pt x="18287" y="27431"/>
                </a:lnTo>
                <a:lnTo>
                  <a:pt x="24384" y="21335"/>
                </a:lnTo>
                <a:lnTo>
                  <a:pt x="32003" y="15240"/>
                </a:lnTo>
                <a:lnTo>
                  <a:pt x="41148" y="7620"/>
                </a:lnTo>
                <a:lnTo>
                  <a:pt x="51815" y="3048"/>
                </a:lnTo>
                <a:lnTo>
                  <a:pt x="62484" y="0"/>
                </a:lnTo>
                <a:lnTo>
                  <a:pt x="85343" y="0"/>
                </a:lnTo>
                <a:lnTo>
                  <a:pt x="96012" y="3048"/>
                </a:lnTo>
                <a:lnTo>
                  <a:pt x="106679" y="7620"/>
                </a:lnTo>
                <a:lnTo>
                  <a:pt x="115824" y="15240"/>
                </a:lnTo>
                <a:lnTo>
                  <a:pt x="123443" y="21335"/>
                </a:lnTo>
                <a:lnTo>
                  <a:pt x="129539" y="27431"/>
                </a:lnTo>
                <a:lnTo>
                  <a:pt x="135636" y="38100"/>
                </a:lnTo>
                <a:lnTo>
                  <a:pt x="140207" y="47244"/>
                </a:lnTo>
                <a:lnTo>
                  <a:pt x="143255" y="59435"/>
                </a:lnTo>
                <a:lnTo>
                  <a:pt x="143255" y="422148"/>
                </a:lnTo>
                <a:lnTo>
                  <a:pt x="115824" y="466344"/>
                </a:lnTo>
                <a:lnTo>
                  <a:pt x="96012" y="475488"/>
                </a:lnTo>
                <a:lnTo>
                  <a:pt x="85343" y="480059"/>
                </a:lnTo>
                <a:lnTo>
                  <a:pt x="62484" y="480059"/>
                </a:lnTo>
                <a:lnTo>
                  <a:pt x="51815" y="475488"/>
                </a:lnTo>
                <a:lnTo>
                  <a:pt x="41148" y="472440"/>
                </a:lnTo>
                <a:lnTo>
                  <a:pt x="32003" y="466344"/>
                </a:lnTo>
                <a:lnTo>
                  <a:pt x="18287" y="452627"/>
                </a:lnTo>
                <a:lnTo>
                  <a:pt x="10667" y="441959"/>
                </a:lnTo>
                <a:lnTo>
                  <a:pt x="7619" y="431292"/>
                </a:lnTo>
                <a:lnTo>
                  <a:pt x="4572" y="422148"/>
                </a:lnTo>
                <a:lnTo>
                  <a:pt x="4572" y="71627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1" name="object 341"/>
          <p:cNvSpPr/>
          <p:nvPr/>
        </p:nvSpPr>
        <p:spPr>
          <a:xfrm>
            <a:off x="5765279" y="1295387"/>
            <a:ext cx="472440" cy="762000"/>
          </a:xfrm>
          <a:custGeom>
            <a:avLst/>
            <a:gdLst/>
            <a:ahLst/>
            <a:cxnLst/>
            <a:rect l="l" t="t" r="r" b="b"/>
            <a:pathLst>
              <a:path w="472439" h="762000">
                <a:moveTo>
                  <a:pt x="0" y="0"/>
                </a:moveTo>
                <a:lnTo>
                  <a:pt x="0" y="310896"/>
                </a:lnTo>
                <a:lnTo>
                  <a:pt x="79248" y="381000"/>
                </a:lnTo>
                <a:lnTo>
                  <a:pt x="0" y="457200"/>
                </a:lnTo>
                <a:lnTo>
                  <a:pt x="0" y="762000"/>
                </a:lnTo>
                <a:lnTo>
                  <a:pt x="472439" y="531876"/>
                </a:lnTo>
                <a:lnTo>
                  <a:pt x="472439" y="2362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2" name="object 342"/>
          <p:cNvSpPr/>
          <p:nvPr/>
        </p:nvSpPr>
        <p:spPr>
          <a:xfrm>
            <a:off x="5765279" y="1295387"/>
            <a:ext cx="472440" cy="762000"/>
          </a:xfrm>
          <a:custGeom>
            <a:avLst/>
            <a:gdLst/>
            <a:ahLst/>
            <a:cxnLst/>
            <a:rect l="l" t="t" r="r" b="b"/>
            <a:pathLst>
              <a:path w="472439" h="762000">
                <a:moveTo>
                  <a:pt x="0" y="0"/>
                </a:moveTo>
                <a:lnTo>
                  <a:pt x="0" y="310896"/>
                </a:lnTo>
                <a:lnTo>
                  <a:pt x="79248" y="381000"/>
                </a:lnTo>
                <a:lnTo>
                  <a:pt x="0" y="457200"/>
                </a:lnTo>
                <a:lnTo>
                  <a:pt x="0" y="762000"/>
                </a:lnTo>
                <a:lnTo>
                  <a:pt x="472439" y="531876"/>
                </a:lnTo>
                <a:lnTo>
                  <a:pt x="472439" y="236220"/>
                </a:lnTo>
                <a:lnTo>
                  <a:pt x="0" y="0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3" name="object 343"/>
          <p:cNvSpPr txBox="1"/>
          <p:nvPr/>
        </p:nvSpPr>
        <p:spPr>
          <a:xfrm>
            <a:off x="5823191" y="1618335"/>
            <a:ext cx="446405" cy="212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ALU</a:t>
            </a:r>
            <a:r>
              <a:rPr dirty="0" sz="600" spc="145">
                <a:latin typeface="Arial"/>
                <a:cs typeface="Arial"/>
              </a:rPr>
              <a:t> </a:t>
            </a:r>
            <a:r>
              <a:rPr dirty="0" baseline="-13888" sz="900">
                <a:latin typeface="Arial"/>
                <a:cs typeface="Arial"/>
              </a:rPr>
              <a:t>ALU</a:t>
            </a:r>
            <a:endParaRPr baseline="-13888" sz="900">
              <a:latin typeface="Arial"/>
              <a:cs typeface="Arial"/>
            </a:endParaRPr>
          </a:p>
          <a:p>
            <a:pPr marL="197485">
              <a:lnSpc>
                <a:spcPct val="100000"/>
              </a:lnSpc>
              <a:spcBef>
                <a:spcPts val="20"/>
              </a:spcBef>
            </a:pPr>
            <a:r>
              <a:rPr dirty="0" sz="600" spc="-10">
                <a:latin typeface="Arial"/>
                <a:cs typeface="Arial"/>
              </a:rPr>
              <a:t>result</a:t>
            </a:r>
            <a:endParaRPr sz="600">
              <a:latin typeface="Arial"/>
              <a:cs typeface="Arial"/>
            </a:endParaRPr>
          </a:p>
        </p:txBody>
      </p:sp>
      <p:sp>
        <p:nvSpPr>
          <p:cNvPr id="344" name="object 344"/>
          <p:cNvSpPr/>
          <p:nvPr/>
        </p:nvSpPr>
        <p:spPr>
          <a:xfrm>
            <a:off x="5570207" y="1449311"/>
            <a:ext cx="161925" cy="1905"/>
          </a:xfrm>
          <a:custGeom>
            <a:avLst/>
            <a:gdLst/>
            <a:ahLst/>
            <a:cxnLst/>
            <a:rect l="l" t="t" r="r" b="b"/>
            <a:pathLst>
              <a:path w="161925" h="1905">
                <a:moveTo>
                  <a:pt x="-23875" y="762"/>
                </a:moveTo>
                <a:lnTo>
                  <a:pt x="185420" y="762"/>
                </a:lnTo>
              </a:path>
            </a:pathLst>
          </a:custGeom>
          <a:ln w="492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5" name="object 345"/>
          <p:cNvSpPr txBox="1"/>
          <p:nvPr/>
        </p:nvSpPr>
        <p:spPr>
          <a:xfrm>
            <a:off x="6048235" y="1520799"/>
            <a:ext cx="18478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15">
                <a:latin typeface="Arial"/>
                <a:cs typeface="Arial"/>
              </a:rPr>
              <a:t>Z</a:t>
            </a:r>
            <a:r>
              <a:rPr dirty="0" sz="600" spc="-10">
                <a:latin typeface="Arial"/>
                <a:cs typeface="Arial"/>
              </a:rPr>
              <a:t>e</a:t>
            </a:r>
            <a:r>
              <a:rPr dirty="0" sz="600">
                <a:latin typeface="Arial"/>
                <a:cs typeface="Arial"/>
              </a:rPr>
              <a:t>ro</a:t>
            </a:r>
            <a:endParaRPr sz="600">
              <a:latin typeface="Arial"/>
              <a:cs typeface="Arial"/>
            </a:endParaRPr>
          </a:p>
        </p:txBody>
      </p:sp>
      <p:sp>
        <p:nvSpPr>
          <p:cNvPr id="346" name="object 346"/>
          <p:cNvSpPr/>
          <p:nvPr/>
        </p:nvSpPr>
        <p:spPr>
          <a:xfrm>
            <a:off x="6316967" y="1562087"/>
            <a:ext cx="36830" cy="36830"/>
          </a:xfrm>
          <a:custGeom>
            <a:avLst/>
            <a:gdLst/>
            <a:ahLst/>
            <a:cxnLst/>
            <a:rect l="l" t="t" r="r" b="b"/>
            <a:pathLst>
              <a:path w="36829" h="36830">
                <a:moveTo>
                  <a:pt x="0" y="0"/>
                </a:moveTo>
                <a:lnTo>
                  <a:pt x="0" y="36575"/>
                </a:lnTo>
                <a:lnTo>
                  <a:pt x="36575" y="1676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7" name="object 347"/>
          <p:cNvSpPr/>
          <p:nvPr/>
        </p:nvSpPr>
        <p:spPr>
          <a:xfrm>
            <a:off x="2723375" y="2391143"/>
            <a:ext cx="408940" cy="494030"/>
          </a:xfrm>
          <a:custGeom>
            <a:avLst/>
            <a:gdLst/>
            <a:ahLst/>
            <a:cxnLst/>
            <a:rect l="l" t="t" r="r" b="b"/>
            <a:pathLst>
              <a:path w="408939" h="494030">
                <a:moveTo>
                  <a:pt x="408431" y="489203"/>
                </a:moveTo>
                <a:lnTo>
                  <a:pt x="408431" y="0"/>
                </a:lnTo>
                <a:lnTo>
                  <a:pt x="0" y="0"/>
                </a:lnTo>
                <a:lnTo>
                  <a:pt x="0" y="493775"/>
                </a:lnTo>
                <a:lnTo>
                  <a:pt x="408431" y="493775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8" name="object 348"/>
          <p:cNvSpPr txBox="1"/>
          <p:nvPr/>
        </p:nvSpPr>
        <p:spPr>
          <a:xfrm>
            <a:off x="2779256" y="2477871"/>
            <a:ext cx="297815" cy="294005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algn="ctr" marL="12700" marR="5080">
              <a:lnSpc>
                <a:spcPct val="95800"/>
              </a:lnSpc>
              <a:spcBef>
                <a:spcPts val="140"/>
              </a:spcBef>
            </a:pPr>
            <a:r>
              <a:rPr dirty="0" sz="600" spc="-25">
                <a:latin typeface="Arial"/>
                <a:cs typeface="Arial"/>
              </a:rPr>
              <a:t>M</a:t>
            </a: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25">
                <a:latin typeface="Arial"/>
                <a:cs typeface="Arial"/>
              </a:rPr>
              <a:t>m</a:t>
            </a:r>
            <a:r>
              <a:rPr dirty="0" sz="600" spc="10">
                <a:latin typeface="Arial"/>
                <a:cs typeface="Arial"/>
              </a:rPr>
              <a:t>o</a:t>
            </a:r>
            <a:r>
              <a:rPr dirty="0" sz="600" spc="-25">
                <a:latin typeface="Arial"/>
                <a:cs typeface="Arial"/>
              </a:rPr>
              <a:t>r</a:t>
            </a:r>
            <a:r>
              <a:rPr dirty="0" sz="600">
                <a:latin typeface="Arial"/>
                <a:cs typeface="Arial"/>
              </a:rPr>
              <a:t>y  </a:t>
            </a:r>
            <a:r>
              <a:rPr dirty="0" sz="600" spc="-5">
                <a:latin typeface="Arial"/>
                <a:cs typeface="Arial"/>
              </a:rPr>
              <a:t>data  </a:t>
            </a:r>
            <a:r>
              <a:rPr dirty="0" sz="600" spc="-15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e</a:t>
            </a:r>
            <a:r>
              <a:rPr dirty="0" sz="600" spc="10">
                <a:latin typeface="Arial"/>
                <a:cs typeface="Arial"/>
              </a:rPr>
              <a:t>g</a:t>
            </a:r>
            <a:r>
              <a:rPr dirty="0" sz="600" spc="-5">
                <a:latin typeface="Arial"/>
                <a:cs typeface="Arial"/>
              </a:rPr>
              <a:t>is</a:t>
            </a:r>
            <a:r>
              <a:rPr dirty="0" sz="600" spc="-30">
                <a:latin typeface="Arial"/>
                <a:cs typeface="Arial"/>
              </a:rPr>
              <a:t>t</a:t>
            </a:r>
            <a:r>
              <a:rPr dirty="0" sz="600">
                <a:latin typeface="Arial"/>
                <a:cs typeface="Arial"/>
              </a:rPr>
              <a:t>e</a:t>
            </a:r>
            <a:r>
              <a:rPr dirty="0" sz="600">
                <a:latin typeface="Arial"/>
                <a:cs typeface="Arial"/>
              </a:rPr>
              <a:t>r</a:t>
            </a:r>
            <a:endParaRPr sz="600">
              <a:latin typeface="Arial"/>
              <a:cs typeface="Arial"/>
            </a:endParaRPr>
          </a:p>
        </p:txBody>
      </p:sp>
      <p:sp>
        <p:nvSpPr>
          <p:cNvPr id="349" name="object 349"/>
          <p:cNvSpPr/>
          <p:nvPr/>
        </p:nvSpPr>
        <p:spPr>
          <a:xfrm>
            <a:off x="2468867" y="1708391"/>
            <a:ext cx="207645" cy="829310"/>
          </a:xfrm>
          <a:custGeom>
            <a:avLst/>
            <a:gdLst/>
            <a:ahLst/>
            <a:cxnLst/>
            <a:rect l="l" t="t" r="r" b="b"/>
            <a:pathLst>
              <a:path w="207644" h="829310">
                <a:moveTo>
                  <a:pt x="0" y="0"/>
                </a:moveTo>
                <a:lnTo>
                  <a:pt x="0" y="824483"/>
                </a:lnTo>
                <a:lnTo>
                  <a:pt x="207263" y="829055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0" name="object 350"/>
          <p:cNvSpPr txBox="1"/>
          <p:nvPr/>
        </p:nvSpPr>
        <p:spPr>
          <a:xfrm>
            <a:off x="3282683" y="1828647"/>
            <a:ext cx="53530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Instruction</a:t>
            </a:r>
            <a:r>
              <a:rPr dirty="0" sz="600" spc="135">
                <a:latin typeface="Arial"/>
                <a:cs typeface="Arial"/>
              </a:rPr>
              <a:t> </a:t>
            </a:r>
            <a:r>
              <a:rPr dirty="0" baseline="9259" sz="900" spc="7">
                <a:latin typeface="Arial"/>
                <a:cs typeface="Arial"/>
              </a:rPr>
              <a:t>u</a:t>
            </a:r>
            <a:endParaRPr baseline="9259" sz="900">
              <a:latin typeface="Arial"/>
              <a:cs typeface="Arial"/>
            </a:endParaRPr>
          </a:p>
        </p:txBody>
      </p:sp>
      <p:sp>
        <p:nvSpPr>
          <p:cNvPr id="351" name="object 351"/>
          <p:cNvSpPr txBox="1"/>
          <p:nvPr/>
        </p:nvSpPr>
        <p:spPr>
          <a:xfrm>
            <a:off x="3282683" y="1903326"/>
            <a:ext cx="53149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454025" algn="l"/>
              </a:tabLst>
            </a:pPr>
            <a:r>
              <a:rPr dirty="0" sz="600">
                <a:latin typeface="Arial"/>
                <a:cs typeface="Arial"/>
              </a:rPr>
              <a:t>[15–</a:t>
            </a:r>
            <a:r>
              <a:rPr dirty="0" sz="600" spc="-6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11]	</a:t>
            </a:r>
            <a:r>
              <a:rPr dirty="0" baseline="9259" sz="900">
                <a:latin typeface="Arial"/>
                <a:cs typeface="Arial"/>
              </a:rPr>
              <a:t>x</a:t>
            </a:r>
            <a:endParaRPr baseline="9259" sz="900">
              <a:latin typeface="Arial"/>
              <a:cs typeface="Arial"/>
            </a:endParaRPr>
          </a:p>
        </p:txBody>
      </p:sp>
      <p:sp>
        <p:nvSpPr>
          <p:cNvPr id="352" name="object 352"/>
          <p:cNvSpPr/>
          <p:nvPr/>
        </p:nvSpPr>
        <p:spPr>
          <a:xfrm>
            <a:off x="3226295" y="1813547"/>
            <a:ext cx="408940" cy="213360"/>
          </a:xfrm>
          <a:custGeom>
            <a:avLst/>
            <a:gdLst/>
            <a:ahLst/>
            <a:cxnLst/>
            <a:rect l="l" t="t" r="r" b="b"/>
            <a:pathLst>
              <a:path w="408939" h="213360">
                <a:moveTo>
                  <a:pt x="0" y="0"/>
                </a:moveTo>
                <a:lnTo>
                  <a:pt x="59436" y="0"/>
                </a:lnTo>
                <a:lnTo>
                  <a:pt x="59436" y="213360"/>
                </a:lnTo>
                <a:lnTo>
                  <a:pt x="408432" y="21336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3" name="object 353"/>
          <p:cNvSpPr/>
          <p:nvPr/>
        </p:nvSpPr>
        <p:spPr>
          <a:xfrm>
            <a:off x="3285731" y="2026907"/>
            <a:ext cx="797560" cy="695325"/>
          </a:xfrm>
          <a:custGeom>
            <a:avLst/>
            <a:gdLst/>
            <a:ahLst/>
            <a:cxnLst/>
            <a:rect l="l" t="t" r="r" b="b"/>
            <a:pathLst>
              <a:path w="797560" h="695325">
                <a:moveTo>
                  <a:pt x="0" y="0"/>
                </a:moveTo>
                <a:lnTo>
                  <a:pt x="0" y="694943"/>
                </a:lnTo>
                <a:lnTo>
                  <a:pt x="797051" y="694943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4" name="object 354"/>
          <p:cNvSpPr/>
          <p:nvPr/>
        </p:nvSpPr>
        <p:spPr>
          <a:xfrm>
            <a:off x="4916411" y="1418831"/>
            <a:ext cx="146685" cy="245745"/>
          </a:xfrm>
          <a:custGeom>
            <a:avLst/>
            <a:gdLst/>
            <a:ahLst/>
            <a:cxnLst/>
            <a:rect l="l" t="t" r="r" b="b"/>
            <a:pathLst>
              <a:path w="146685" h="245744">
                <a:moveTo>
                  <a:pt x="146303" y="0"/>
                </a:moveTo>
                <a:lnTo>
                  <a:pt x="0" y="0"/>
                </a:lnTo>
                <a:lnTo>
                  <a:pt x="0" y="245363"/>
                </a:lnTo>
                <a:lnTo>
                  <a:pt x="146303" y="245363"/>
                </a:lnTo>
                <a:lnTo>
                  <a:pt x="1463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5" name="object 355"/>
          <p:cNvSpPr/>
          <p:nvPr/>
        </p:nvSpPr>
        <p:spPr>
          <a:xfrm>
            <a:off x="4905743" y="1746250"/>
            <a:ext cx="144780" cy="243840"/>
          </a:xfrm>
          <a:custGeom>
            <a:avLst/>
            <a:gdLst/>
            <a:ahLst/>
            <a:cxnLst/>
            <a:rect l="l" t="t" r="r" b="b"/>
            <a:pathLst>
              <a:path w="144779" h="243839">
                <a:moveTo>
                  <a:pt x="0" y="243839"/>
                </a:moveTo>
                <a:lnTo>
                  <a:pt x="144783" y="243839"/>
                </a:lnTo>
                <a:lnTo>
                  <a:pt x="144783" y="0"/>
                </a:lnTo>
                <a:lnTo>
                  <a:pt x="0" y="0"/>
                </a:lnTo>
                <a:lnTo>
                  <a:pt x="0" y="2438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6" name="object 356"/>
          <p:cNvSpPr/>
          <p:nvPr/>
        </p:nvSpPr>
        <p:spPr>
          <a:xfrm>
            <a:off x="4905743" y="1746491"/>
            <a:ext cx="146685" cy="247015"/>
          </a:xfrm>
          <a:custGeom>
            <a:avLst/>
            <a:gdLst/>
            <a:ahLst/>
            <a:cxnLst/>
            <a:rect l="l" t="t" r="r" b="b"/>
            <a:pathLst>
              <a:path w="146685" h="247014">
                <a:moveTo>
                  <a:pt x="143256" y="243840"/>
                </a:moveTo>
                <a:lnTo>
                  <a:pt x="146303" y="0"/>
                </a:lnTo>
                <a:lnTo>
                  <a:pt x="0" y="0"/>
                </a:lnTo>
                <a:lnTo>
                  <a:pt x="0" y="246887"/>
                </a:lnTo>
                <a:lnTo>
                  <a:pt x="146303" y="246887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7" name="object 357"/>
          <p:cNvSpPr txBox="1"/>
          <p:nvPr/>
        </p:nvSpPr>
        <p:spPr>
          <a:xfrm>
            <a:off x="4916411" y="1418831"/>
            <a:ext cx="146685" cy="245745"/>
          </a:xfrm>
          <a:prstGeom prst="rect">
            <a:avLst/>
          </a:prstGeom>
          <a:ln w="11938">
            <a:solidFill>
              <a:srgbClr val="000000"/>
            </a:solidFill>
          </a:ln>
        </p:spPr>
        <p:txBody>
          <a:bodyPr wrap="square" lIns="0" tIns="77470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610"/>
              </a:spcBef>
            </a:pPr>
            <a:r>
              <a:rPr dirty="0" sz="600" spc="5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</p:txBody>
      </p:sp>
      <p:sp>
        <p:nvSpPr>
          <p:cNvPr id="358" name="object 358"/>
          <p:cNvSpPr txBox="1"/>
          <p:nvPr/>
        </p:nvSpPr>
        <p:spPr>
          <a:xfrm>
            <a:off x="4941811" y="1798171"/>
            <a:ext cx="7747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B</a:t>
            </a:r>
            <a:endParaRPr sz="600">
              <a:latin typeface="Arial"/>
              <a:cs typeface="Arial"/>
            </a:endParaRPr>
          </a:p>
        </p:txBody>
      </p:sp>
      <p:sp>
        <p:nvSpPr>
          <p:cNvPr id="359" name="object 359"/>
          <p:cNvSpPr/>
          <p:nvPr/>
        </p:nvSpPr>
        <p:spPr>
          <a:xfrm>
            <a:off x="4704575" y="1850123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 h="0">
                <a:moveTo>
                  <a:pt x="153924" y="0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0" name="object 360"/>
          <p:cNvSpPr/>
          <p:nvPr/>
        </p:nvSpPr>
        <p:spPr>
          <a:xfrm>
            <a:off x="4704575" y="1537703"/>
            <a:ext cx="180340" cy="3175"/>
          </a:xfrm>
          <a:custGeom>
            <a:avLst/>
            <a:gdLst/>
            <a:ahLst/>
            <a:cxnLst/>
            <a:rect l="l" t="t" r="r" b="b"/>
            <a:pathLst>
              <a:path w="180339" h="3175">
                <a:moveTo>
                  <a:pt x="167639" y="0"/>
                </a:moveTo>
                <a:lnTo>
                  <a:pt x="179831" y="3048"/>
                </a:lnTo>
                <a:lnTo>
                  <a:pt x="0" y="3048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1" name="object 361"/>
          <p:cNvSpPr/>
          <p:nvPr/>
        </p:nvSpPr>
        <p:spPr>
          <a:xfrm>
            <a:off x="6527279" y="1584960"/>
            <a:ext cx="308610" cy="245110"/>
          </a:xfrm>
          <a:custGeom>
            <a:avLst/>
            <a:gdLst/>
            <a:ahLst/>
            <a:cxnLst/>
            <a:rect l="l" t="t" r="r" b="b"/>
            <a:pathLst>
              <a:path w="308609" h="245110">
                <a:moveTo>
                  <a:pt x="0" y="245109"/>
                </a:moveTo>
                <a:lnTo>
                  <a:pt x="308612" y="245109"/>
                </a:lnTo>
                <a:lnTo>
                  <a:pt x="308612" y="0"/>
                </a:lnTo>
                <a:lnTo>
                  <a:pt x="0" y="0"/>
                </a:lnTo>
                <a:lnTo>
                  <a:pt x="0" y="2451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2" name="object 362"/>
          <p:cNvSpPr/>
          <p:nvPr/>
        </p:nvSpPr>
        <p:spPr>
          <a:xfrm>
            <a:off x="6527279" y="1584947"/>
            <a:ext cx="311150" cy="248920"/>
          </a:xfrm>
          <a:custGeom>
            <a:avLst/>
            <a:gdLst/>
            <a:ahLst/>
            <a:cxnLst/>
            <a:rect l="l" t="t" r="r" b="b"/>
            <a:pathLst>
              <a:path w="311150" h="248919">
                <a:moveTo>
                  <a:pt x="306324" y="245364"/>
                </a:moveTo>
                <a:lnTo>
                  <a:pt x="310896" y="0"/>
                </a:lnTo>
                <a:lnTo>
                  <a:pt x="0" y="0"/>
                </a:lnTo>
                <a:lnTo>
                  <a:pt x="0" y="248412"/>
                </a:lnTo>
                <a:lnTo>
                  <a:pt x="310896" y="248412"/>
                </a:lnTo>
              </a:path>
            </a:pathLst>
          </a:custGeom>
          <a:ln w="23876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3" name="object 363"/>
          <p:cNvSpPr txBox="1"/>
          <p:nvPr/>
        </p:nvSpPr>
        <p:spPr>
          <a:xfrm>
            <a:off x="6552679" y="1641195"/>
            <a:ext cx="29527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A</a:t>
            </a:r>
            <a:r>
              <a:rPr dirty="0" sz="600" spc="-10">
                <a:latin typeface="Arial"/>
                <a:cs typeface="Arial"/>
              </a:rPr>
              <a:t>L</a:t>
            </a:r>
            <a:r>
              <a:rPr dirty="0" sz="600" spc="-5">
                <a:latin typeface="Arial"/>
                <a:cs typeface="Arial"/>
              </a:rPr>
              <a:t>U</a:t>
            </a:r>
            <a:r>
              <a:rPr dirty="0" sz="600" spc="20">
                <a:latin typeface="Arial"/>
                <a:cs typeface="Arial"/>
              </a:rPr>
              <a:t>O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>
                <a:latin typeface="Arial"/>
                <a:cs typeface="Arial"/>
              </a:rPr>
              <a:t>t</a:t>
            </a:r>
            <a:endParaRPr sz="600">
              <a:latin typeface="Arial"/>
              <a:cs typeface="Arial"/>
            </a:endParaRPr>
          </a:p>
        </p:txBody>
      </p:sp>
      <p:sp>
        <p:nvSpPr>
          <p:cNvPr id="364" name="object 364"/>
          <p:cNvSpPr/>
          <p:nvPr/>
        </p:nvSpPr>
        <p:spPr>
          <a:xfrm>
            <a:off x="891527" y="960107"/>
            <a:ext cx="5520055" cy="757555"/>
          </a:xfrm>
          <a:custGeom>
            <a:avLst/>
            <a:gdLst/>
            <a:ahLst/>
            <a:cxnLst/>
            <a:rect l="l" t="t" r="r" b="b"/>
            <a:pathLst>
              <a:path w="5520055" h="757555">
                <a:moveTo>
                  <a:pt x="5519928" y="757427"/>
                </a:moveTo>
                <a:lnTo>
                  <a:pt x="5519928" y="0"/>
                </a:lnTo>
                <a:lnTo>
                  <a:pt x="0" y="3048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5" name="object 365"/>
          <p:cNvSpPr txBox="1"/>
          <p:nvPr/>
        </p:nvSpPr>
        <p:spPr>
          <a:xfrm>
            <a:off x="5450827" y="1202146"/>
            <a:ext cx="90170" cy="46926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95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650"/>
              </a:lnSpc>
              <a:spcBef>
                <a:spcPts val="95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algn="just" marL="15240" marR="12700" indent="10160">
              <a:lnSpc>
                <a:spcPct val="89200"/>
              </a:lnSpc>
              <a:spcBef>
                <a:spcPts val="5"/>
              </a:spcBef>
            </a:pPr>
            <a:r>
              <a:rPr dirty="0" sz="600">
                <a:latin typeface="Arial"/>
                <a:cs typeface="Arial"/>
              </a:rPr>
              <a:t>u  x  1</a:t>
            </a:r>
            <a:endParaRPr sz="600">
              <a:latin typeface="Arial"/>
              <a:cs typeface="Arial"/>
            </a:endParaRPr>
          </a:p>
        </p:txBody>
      </p:sp>
      <p:sp>
        <p:nvSpPr>
          <p:cNvPr id="366" name="object 366"/>
          <p:cNvSpPr txBox="1"/>
          <p:nvPr/>
        </p:nvSpPr>
        <p:spPr>
          <a:xfrm>
            <a:off x="1621523" y="1295387"/>
            <a:ext cx="708660" cy="889000"/>
          </a:xfrm>
          <a:prstGeom prst="rect">
            <a:avLst/>
          </a:prstGeom>
          <a:ln w="11937">
            <a:solidFill>
              <a:srgbClr val="000000"/>
            </a:solidFill>
          </a:ln>
        </p:spPr>
        <p:txBody>
          <a:bodyPr wrap="square" lIns="0" tIns="65405" rIns="0" bIns="0" rtlCol="0" vert="horz">
            <a:spAutoFit/>
          </a:bodyPr>
          <a:lstStyle/>
          <a:p>
            <a:pPr marL="28575">
              <a:lnSpc>
                <a:spcPct val="100000"/>
              </a:lnSpc>
              <a:spcBef>
                <a:spcPts val="515"/>
              </a:spcBef>
            </a:pPr>
            <a:r>
              <a:rPr dirty="0" sz="600" spc="-5">
                <a:latin typeface="Arial"/>
                <a:cs typeface="Arial"/>
              </a:rPr>
              <a:t>Address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600">
              <a:latin typeface="Times New Roman"/>
              <a:cs typeface="Times New Roman"/>
            </a:endParaRPr>
          </a:p>
          <a:p>
            <a:pPr marL="208279">
              <a:lnSpc>
                <a:spcPct val="100000"/>
              </a:lnSpc>
            </a:pPr>
            <a:r>
              <a:rPr dirty="0" sz="600" spc="-10">
                <a:latin typeface="Arial"/>
                <a:cs typeface="Arial"/>
              </a:rPr>
              <a:t>Memory</a:t>
            </a:r>
            <a:endParaRPr sz="600">
              <a:latin typeface="Arial"/>
              <a:cs typeface="Arial"/>
            </a:endParaRPr>
          </a:p>
          <a:p>
            <a:pPr marL="371475">
              <a:lnSpc>
                <a:spcPct val="100000"/>
              </a:lnSpc>
              <a:spcBef>
                <a:spcPts val="254"/>
              </a:spcBef>
            </a:pPr>
            <a:r>
              <a:rPr dirty="0" sz="600" spc="10">
                <a:latin typeface="Arial"/>
                <a:cs typeface="Arial"/>
              </a:rPr>
              <a:t>M</a:t>
            </a:r>
            <a:r>
              <a:rPr dirty="0" sz="600" spc="-25">
                <a:latin typeface="Arial"/>
                <a:cs typeface="Arial"/>
              </a:rPr>
              <a:t>e</a:t>
            </a:r>
            <a:r>
              <a:rPr dirty="0" sz="600" spc="-15">
                <a:latin typeface="Arial"/>
                <a:cs typeface="Arial"/>
              </a:rPr>
              <a:t>m</a:t>
            </a:r>
            <a:r>
              <a:rPr dirty="0" sz="600" spc="-30">
                <a:latin typeface="Arial"/>
                <a:cs typeface="Arial"/>
              </a:rPr>
              <a:t>D</a:t>
            </a:r>
            <a:r>
              <a:rPr dirty="0" sz="600" spc="25">
                <a:latin typeface="Arial"/>
                <a:cs typeface="Arial"/>
              </a:rPr>
              <a:t>a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5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 marL="24130" marR="496570">
              <a:lnSpc>
                <a:spcPts val="610"/>
              </a:lnSpc>
              <a:spcBef>
                <a:spcPts val="434"/>
              </a:spcBef>
            </a:pPr>
            <a:r>
              <a:rPr dirty="0" sz="600" spc="-10">
                <a:latin typeface="Arial"/>
                <a:cs typeface="Arial"/>
              </a:rPr>
              <a:t>Wr</a:t>
            </a: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20">
                <a:latin typeface="Arial"/>
                <a:cs typeface="Arial"/>
              </a:rPr>
              <a:t>t</a:t>
            </a:r>
            <a:r>
              <a:rPr dirty="0" sz="600">
                <a:latin typeface="Arial"/>
                <a:cs typeface="Arial"/>
              </a:rPr>
              <a:t>e  </a:t>
            </a:r>
            <a:r>
              <a:rPr dirty="0" sz="600" spc="-5">
                <a:latin typeface="Arial"/>
                <a:cs typeface="Arial"/>
              </a:rPr>
              <a:t>data</a:t>
            </a:r>
            <a:endParaRPr sz="600">
              <a:latin typeface="Arial"/>
              <a:cs typeface="Arial"/>
            </a:endParaRPr>
          </a:p>
        </p:txBody>
      </p:sp>
      <p:sp>
        <p:nvSpPr>
          <p:cNvPr id="367" name="object 367"/>
          <p:cNvSpPr/>
          <p:nvPr/>
        </p:nvSpPr>
        <p:spPr>
          <a:xfrm>
            <a:off x="6242291" y="1716011"/>
            <a:ext cx="216535" cy="1905"/>
          </a:xfrm>
          <a:custGeom>
            <a:avLst/>
            <a:gdLst/>
            <a:ahLst/>
            <a:cxnLst/>
            <a:rect l="l" t="t" r="r" b="b"/>
            <a:pathLst>
              <a:path w="216535" h="1905">
                <a:moveTo>
                  <a:pt x="-23875" y="762"/>
                </a:moveTo>
                <a:lnTo>
                  <a:pt x="240283" y="762"/>
                </a:lnTo>
              </a:path>
            </a:pathLst>
          </a:custGeom>
          <a:ln w="492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8" name="object 368"/>
          <p:cNvSpPr/>
          <p:nvPr/>
        </p:nvSpPr>
        <p:spPr>
          <a:xfrm>
            <a:off x="952487" y="1228331"/>
            <a:ext cx="62865" cy="58419"/>
          </a:xfrm>
          <a:custGeom>
            <a:avLst/>
            <a:gdLst/>
            <a:ahLst/>
            <a:cxnLst/>
            <a:rect l="l" t="t" r="r" b="b"/>
            <a:pathLst>
              <a:path w="62865" h="58419">
                <a:moveTo>
                  <a:pt x="0" y="0"/>
                </a:moveTo>
                <a:lnTo>
                  <a:pt x="0" y="57911"/>
                </a:lnTo>
                <a:lnTo>
                  <a:pt x="62484" y="274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9" name="object 369"/>
          <p:cNvSpPr/>
          <p:nvPr/>
        </p:nvSpPr>
        <p:spPr>
          <a:xfrm>
            <a:off x="1292339" y="1225283"/>
            <a:ext cx="62865" cy="60960"/>
          </a:xfrm>
          <a:custGeom>
            <a:avLst/>
            <a:gdLst/>
            <a:ahLst/>
            <a:cxnLst/>
            <a:rect l="l" t="t" r="r" b="b"/>
            <a:pathLst>
              <a:path w="62865" h="60959">
                <a:moveTo>
                  <a:pt x="0" y="0"/>
                </a:moveTo>
                <a:lnTo>
                  <a:pt x="4571" y="60959"/>
                </a:lnTo>
                <a:lnTo>
                  <a:pt x="62484" y="30479"/>
                </a:lnTo>
                <a:lnTo>
                  <a:pt x="4571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0" name="object 370"/>
          <p:cNvSpPr/>
          <p:nvPr/>
        </p:nvSpPr>
        <p:spPr>
          <a:xfrm>
            <a:off x="1554467" y="1395971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19" h="56515">
                <a:moveTo>
                  <a:pt x="0" y="0"/>
                </a:moveTo>
                <a:lnTo>
                  <a:pt x="0" y="56388"/>
                </a:lnTo>
                <a:lnTo>
                  <a:pt x="57912" y="2895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1" name="object 371"/>
          <p:cNvSpPr/>
          <p:nvPr/>
        </p:nvSpPr>
        <p:spPr>
          <a:xfrm>
            <a:off x="1292339" y="1566659"/>
            <a:ext cx="62865" cy="56515"/>
          </a:xfrm>
          <a:custGeom>
            <a:avLst/>
            <a:gdLst/>
            <a:ahLst/>
            <a:cxnLst/>
            <a:rect l="l" t="t" r="r" b="b"/>
            <a:pathLst>
              <a:path w="62865" h="56515">
                <a:moveTo>
                  <a:pt x="0" y="0"/>
                </a:moveTo>
                <a:lnTo>
                  <a:pt x="0" y="56387"/>
                </a:lnTo>
                <a:lnTo>
                  <a:pt x="62484" y="2590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2" name="object 372"/>
          <p:cNvSpPr/>
          <p:nvPr/>
        </p:nvSpPr>
        <p:spPr>
          <a:xfrm>
            <a:off x="1554467" y="1959851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19" h="58419">
                <a:moveTo>
                  <a:pt x="0" y="0"/>
                </a:moveTo>
                <a:lnTo>
                  <a:pt x="0" y="57912"/>
                </a:lnTo>
                <a:lnTo>
                  <a:pt x="57912" y="259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3" name="object 373"/>
          <p:cNvSpPr/>
          <p:nvPr/>
        </p:nvSpPr>
        <p:spPr>
          <a:xfrm>
            <a:off x="1217663" y="1225283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19" h="58419">
                <a:moveTo>
                  <a:pt x="27431" y="54863"/>
                </a:moveTo>
                <a:lnTo>
                  <a:pt x="19811" y="54863"/>
                </a:lnTo>
                <a:lnTo>
                  <a:pt x="24384" y="57911"/>
                </a:lnTo>
                <a:lnTo>
                  <a:pt x="27431" y="57911"/>
                </a:lnTo>
                <a:lnTo>
                  <a:pt x="27431" y="54863"/>
                </a:lnTo>
                <a:close/>
              </a:path>
              <a:path w="58419" h="58419">
                <a:moveTo>
                  <a:pt x="38100" y="54863"/>
                </a:moveTo>
                <a:lnTo>
                  <a:pt x="27431" y="54863"/>
                </a:lnTo>
                <a:lnTo>
                  <a:pt x="35051" y="57911"/>
                </a:lnTo>
                <a:lnTo>
                  <a:pt x="38100" y="54863"/>
                </a:lnTo>
                <a:close/>
              </a:path>
              <a:path w="58419" h="58419">
                <a:moveTo>
                  <a:pt x="45719" y="3048"/>
                </a:moveTo>
                <a:lnTo>
                  <a:pt x="10667" y="3048"/>
                </a:lnTo>
                <a:lnTo>
                  <a:pt x="7619" y="7619"/>
                </a:lnTo>
                <a:lnTo>
                  <a:pt x="7619" y="10667"/>
                </a:lnTo>
                <a:lnTo>
                  <a:pt x="3047" y="13715"/>
                </a:lnTo>
                <a:lnTo>
                  <a:pt x="0" y="16763"/>
                </a:lnTo>
                <a:lnTo>
                  <a:pt x="0" y="36575"/>
                </a:lnTo>
                <a:lnTo>
                  <a:pt x="3047" y="41148"/>
                </a:lnTo>
                <a:lnTo>
                  <a:pt x="7619" y="44195"/>
                </a:lnTo>
                <a:lnTo>
                  <a:pt x="7619" y="48767"/>
                </a:lnTo>
                <a:lnTo>
                  <a:pt x="13715" y="54863"/>
                </a:lnTo>
                <a:lnTo>
                  <a:pt x="41147" y="54863"/>
                </a:lnTo>
                <a:lnTo>
                  <a:pt x="45719" y="51815"/>
                </a:lnTo>
                <a:lnTo>
                  <a:pt x="48767" y="48767"/>
                </a:lnTo>
                <a:lnTo>
                  <a:pt x="51815" y="44195"/>
                </a:lnTo>
                <a:lnTo>
                  <a:pt x="54863" y="41148"/>
                </a:lnTo>
                <a:lnTo>
                  <a:pt x="57911" y="36575"/>
                </a:lnTo>
                <a:lnTo>
                  <a:pt x="57911" y="16763"/>
                </a:lnTo>
                <a:lnTo>
                  <a:pt x="48767" y="7619"/>
                </a:lnTo>
                <a:lnTo>
                  <a:pt x="45719" y="3048"/>
                </a:lnTo>
                <a:close/>
              </a:path>
              <a:path w="58419" h="58419">
                <a:moveTo>
                  <a:pt x="38100" y="0"/>
                </a:moveTo>
                <a:lnTo>
                  <a:pt x="19811" y="0"/>
                </a:lnTo>
                <a:lnTo>
                  <a:pt x="13715" y="3048"/>
                </a:lnTo>
                <a:lnTo>
                  <a:pt x="41147" y="3048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4" name="object 374"/>
          <p:cNvSpPr/>
          <p:nvPr/>
        </p:nvSpPr>
        <p:spPr>
          <a:xfrm>
            <a:off x="2593835" y="1676387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0" y="0"/>
                </a:moveTo>
                <a:lnTo>
                  <a:pt x="4571" y="62483"/>
                </a:lnTo>
                <a:lnTo>
                  <a:pt x="62483" y="32003"/>
                </a:lnTo>
                <a:lnTo>
                  <a:pt x="4571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5" name="object 375"/>
          <p:cNvSpPr/>
          <p:nvPr/>
        </p:nvSpPr>
        <p:spPr>
          <a:xfrm>
            <a:off x="2659367" y="250391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0"/>
                </a:moveTo>
                <a:lnTo>
                  <a:pt x="3048" y="60959"/>
                </a:lnTo>
                <a:lnTo>
                  <a:pt x="60960" y="30479"/>
                </a:lnTo>
                <a:lnTo>
                  <a:pt x="3048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6" name="object 376"/>
          <p:cNvSpPr/>
          <p:nvPr/>
        </p:nvSpPr>
        <p:spPr>
          <a:xfrm>
            <a:off x="2442959" y="1680959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4" h="58419">
                <a:moveTo>
                  <a:pt x="39624" y="54863"/>
                </a:moveTo>
                <a:lnTo>
                  <a:pt x="12191" y="54863"/>
                </a:lnTo>
                <a:lnTo>
                  <a:pt x="18287" y="57911"/>
                </a:lnTo>
                <a:lnTo>
                  <a:pt x="36575" y="57911"/>
                </a:lnTo>
                <a:lnTo>
                  <a:pt x="39624" y="54863"/>
                </a:lnTo>
                <a:close/>
              </a:path>
              <a:path w="56514" h="58419">
                <a:moveTo>
                  <a:pt x="39624" y="3048"/>
                </a:moveTo>
                <a:lnTo>
                  <a:pt x="12191" y="3048"/>
                </a:lnTo>
                <a:lnTo>
                  <a:pt x="9143" y="6096"/>
                </a:lnTo>
                <a:lnTo>
                  <a:pt x="6095" y="10667"/>
                </a:lnTo>
                <a:lnTo>
                  <a:pt x="3047" y="13715"/>
                </a:lnTo>
                <a:lnTo>
                  <a:pt x="3047" y="16763"/>
                </a:lnTo>
                <a:lnTo>
                  <a:pt x="0" y="21335"/>
                </a:lnTo>
                <a:lnTo>
                  <a:pt x="0" y="41148"/>
                </a:lnTo>
                <a:lnTo>
                  <a:pt x="3047" y="44196"/>
                </a:lnTo>
                <a:lnTo>
                  <a:pt x="3047" y="47243"/>
                </a:lnTo>
                <a:lnTo>
                  <a:pt x="6095" y="50291"/>
                </a:lnTo>
                <a:lnTo>
                  <a:pt x="9143" y="54863"/>
                </a:lnTo>
                <a:lnTo>
                  <a:pt x="42671" y="54863"/>
                </a:lnTo>
                <a:lnTo>
                  <a:pt x="45719" y="50291"/>
                </a:lnTo>
                <a:lnTo>
                  <a:pt x="50291" y="47243"/>
                </a:lnTo>
                <a:lnTo>
                  <a:pt x="53339" y="44196"/>
                </a:lnTo>
                <a:lnTo>
                  <a:pt x="53339" y="41148"/>
                </a:lnTo>
                <a:lnTo>
                  <a:pt x="56387" y="33527"/>
                </a:lnTo>
                <a:lnTo>
                  <a:pt x="56387" y="24383"/>
                </a:lnTo>
                <a:lnTo>
                  <a:pt x="53339" y="21335"/>
                </a:lnTo>
                <a:lnTo>
                  <a:pt x="53339" y="16763"/>
                </a:lnTo>
                <a:lnTo>
                  <a:pt x="50291" y="13715"/>
                </a:lnTo>
                <a:lnTo>
                  <a:pt x="45719" y="10667"/>
                </a:lnTo>
                <a:lnTo>
                  <a:pt x="42671" y="6096"/>
                </a:lnTo>
                <a:lnTo>
                  <a:pt x="39624" y="3048"/>
                </a:lnTo>
                <a:close/>
              </a:path>
              <a:path w="56514" h="58419">
                <a:moveTo>
                  <a:pt x="32003" y="0"/>
                </a:moveTo>
                <a:lnTo>
                  <a:pt x="22859" y="0"/>
                </a:lnTo>
                <a:lnTo>
                  <a:pt x="18287" y="3048"/>
                </a:lnTo>
                <a:lnTo>
                  <a:pt x="36575" y="3048"/>
                </a:lnTo>
                <a:lnTo>
                  <a:pt x="3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7" name="object 377"/>
          <p:cNvSpPr/>
          <p:nvPr/>
        </p:nvSpPr>
        <p:spPr>
          <a:xfrm>
            <a:off x="3617963" y="1997951"/>
            <a:ext cx="60960" cy="59690"/>
          </a:xfrm>
          <a:custGeom>
            <a:avLst/>
            <a:gdLst/>
            <a:ahLst/>
            <a:cxnLst/>
            <a:rect l="l" t="t" r="r" b="b"/>
            <a:pathLst>
              <a:path w="60960" h="59689">
                <a:moveTo>
                  <a:pt x="0" y="0"/>
                </a:moveTo>
                <a:lnTo>
                  <a:pt x="4571" y="59436"/>
                </a:lnTo>
                <a:lnTo>
                  <a:pt x="60959" y="28956"/>
                </a:lnTo>
                <a:lnTo>
                  <a:pt x="4571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8" name="object 378"/>
          <p:cNvSpPr/>
          <p:nvPr/>
        </p:nvSpPr>
        <p:spPr>
          <a:xfrm>
            <a:off x="3675875" y="2176259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4" h="58419">
                <a:moveTo>
                  <a:pt x="0" y="0"/>
                </a:moveTo>
                <a:lnTo>
                  <a:pt x="0" y="57911"/>
                </a:lnTo>
                <a:lnTo>
                  <a:pt x="56387" y="3200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9" name="object 379"/>
          <p:cNvSpPr/>
          <p:nvPr/>
        </p:nvSpPr>
        <p:spPr>
          <a:xfrm>
            <a:off x="3672827" y="2506967"/>
            <a:ext cx="59690" cy="58419"/>
          </a:xfrm>
          <a:custGeom>
            <a:avLst/>
            <a:gdLst/>
            <a:ahLst/>
            <a:cxnLst/>
            <a:rect l="l" t="t" r="r" b="b"/>
            <a:pathLst>
              <a:path w="59689" h="58419">
                <a:moveTo>
                  <a:pt x="3048" y="0"/>
                </a:moveTo>
                <a:lnTo>
                  <a:pt x="0" y="0"/>
                </a:lnTo>
                <a:lnTo>
                  <a:pt x="3048" y="57911"/>
                </a:lnTo>
                <a:lnTo>
                  <a:pt x="59436" y="30479"/>
                </a:lnTo>
                <a:lnTo>
                  <a:pt x="3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0" name="object 380"/>
          <p:cNvSpPr/>
          <p:nvPr/>
        </p:nvSpPr>
        <p:spPr>
          <a:xfrm>
            <a:off x="4073639" y="2689847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0" y="0"/>
                </a:moveTo>
                <a:lnTo>
                  <a:pt x="0" y="57912"/>
                </a:lnTo>
                <a:lnTo>
                  <a:pt x="57912" y="3200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1" name="object 381"/>
          <p:cNvSpPr/>
          <p:nvPr/>
        </p:nvSpPr>
        <p:spPr>
          <a:xfrm>
            <a:off x="4610087" y="2689847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0" y="0"/>
                </a:moveTo>
                <a:lnTo>
                  <a:pt x="0" y="57912"/>
                </a:lnTo>
                <a:lnTo>
                  <a:pt x="57912" y="3200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2" name="object 382"/>
          <p:cNvSpPr/>
          <p:nvPr/>
        </p:nvSpPr>
        <p:spPr>
          <a:xfrm>
            <a:off x="5320271" y="2186927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0" y="0"/>
                </a:moveTo>
                <a:lnTo>
                  <a:pt x="0" y="57912"/>
                </a:lnTo>
                <a:lnTo>
                  <a:pt x="57912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3" name="object 383"/>
          <p:cNvSpPr/>
          <p:nvPr/>
        </p:nvSpPr>
        <p:spPr>
          <a:xfrm>
            <a:off x="5320271" y="207567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0" y="0"/>
                </a:moveTo>
                <a:lnTo>
                  <a:pt x="0" y="57912"/>
                </a:lnTo>
                <a:lnTo>
                  <a:pt x="57912" y="259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4" name="object 384"/>
          <p:cNvSpPr/>
          <p:nvPr/>
        </p:nvSpPr>
        <p:spPr>
          <a:xfrm>
            <a:off x="5320271" y="1959851"/>
            <a:ext cx="58419" cy="60960"/>
          </a:xfrm>
          <a:custGeom>
            <a:avLst/>
            <a:gdLst/>
            <a:ahLst/>
            <a:cxnLst/>
            <a:rect l="l" t="t" r="r" b="b"/>
            <a:pathLst>
              <a:path w="58420" h="60960">
                <a:moveTo>
                  <a:pt x="0" y="0"/>
                </a:moveTo>
                <a:lnTo>
                  <a:pt x="0" y="60960"/>
                </a:lnTo>
                <a:lnTo>
                  <a:pt x="57912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5" name="object 385"/>
          <p:cNvSpPr/>
          <p:nvPr/>
        </p:nvSpPr>
        <p:spPr>
          <a:xfrm>
            <a:off x="5317223" y="184707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0" y="0"/>
                </a:moveTo>
                <a:lnTo>
                  <a:pt x="0" y="57912"/>
                </a:lnTo>
                <a:lnTo>
                  <a:pt x="57912" y="27432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6" name="object 386"/>
          <p:cNvSpPr/>
          <p:nvPr/>
        </p:nvSpPr>
        <p:spPr>
          <a:xfrm>
            <a:off x="5358371" y="1598663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0" y="0"/>
                </a:moveTo>
                <a:lnTo>
                  <a:pt x="0" y="59435"/>
                </a:lnTo>
                <a:lnTo>
                  <a:pt x="57912" y="27431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7" name="object 387"/>
          <p:cNvSpPr/>
          <p:nvPr/>
        </p:nvSpPr>
        <p:spPr>
          <a:xfrm>
            <a:off x="5358371" y="1249667"/>
            <a:ext cx="58419" cy="62865"/>
          </a:xfrm>
          <a:custGeom>
            <a:avLst/>
            <a:gdLst/>
            <a:ahLst/>
            <a:cxnLst/>
            <a:rect l="l" t="t" r="r" b="b"/>
            <a:pathLst>
              <a:path w="58420" h="62865">
                <a:moveTo>
                  <a:pt x="0" y="0"/>
                </a:moveTo>
                <a:lnTo>
                  <a:pt x="0" y="62483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8" name="object 388"/>
          <p:cNvSpPr/>
          <p:nvPr/>
        </p:nvSpPr>
        <p:spPr>
          <a:xfrm>
            <a:off x="5701271" y="1421879"/>
            <a:ext cx="60960" cy="62865"/>
          </a:xfrm>
          <a:custGeom>
            <a:avLst/>
            <a:gdLst/>
            <a:ahLst/>
            <a:cxnLst/>
            <a:rect l="l" t="t" r="r" b="b"/>
            <a:pathLst>
              <a:path w="60960" h="62865">
                <a:moveTo>
                  <a:pt x="0" y="0"/>
                </a:moveTo>
                <a:lnTo>
                  <a:pt x="3048" y="62484"/>
                </a:lnTo>
                <a:lnTo>
                  <a:pt x="60960" y="32004"/>
                </a:lnTo>
                <a:lnTo>
                  <a:pt x="3048" y="4572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9" name="object 389"/>
          <p:cNvSpPr/>
          <p:nvPr/>
        </p:nvSpPr>
        <p:spPr>
          <a:xfrm>
            <a:off x="6463271" y="1687055"/>
            <a:ext cx="56515" cy="59690"/>
          </a:xfrm>
          <a:custGeom>
            <a:avLst/>
            <a:gdLst/>
            <a:ahLst/>
            <a:cxnLst/>
            <a:rect l="l" t="t" r="r" b="b"/>
            <a:pathLst>
              <a:path w="56515" h="59689">
                <a:moveTo>
                  <a:pt x="0" y="0"/>
                </a:moveTo>
                <a:lnTo>
                  <a:pt x="0" y="59435"/>
                </a:lnTo>
                <a:lnTo>
                  <a:pt x="56388" y="32003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0" name="object 390"/>
          <p:cNvSpPr/>
          <p:nvPr/>
        </p:nvSpPr>
        <p:spPr>
          <a:xfrm>
            <a:off x="5705843" y="1879079"/>
            <a:ext cx="59690" cy="56515"/>
          </a:xfrm>
          <a:custGeom>
            <a:avLst/>
            <a:gdLst/>
            <a:ahLst/>
            <a:cxnLst/>
            <a:rect l="l" t="t" r="r" b="b"/>
            <a:pathLst>
              <a:path w="59689" h="56514">
                <a:moveTo>
                  <a:pt x="3048" y="0"/>
                </a:moveTo>
                <a:lnTo>
                  <a:pt x="0" y="0"/>
                </a:lnTo>
                <a:lnTo>
                  <a:pt x="3048" y="56388"/>
                </a:lnTo>
                <a:lnTo>
                  <a:pt x="59436" y="30480"/>
                </a:lnTo>
                <a:lnTo>
                  <a:pt x="3048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1" name="object 391"/>
          <p:cNvSpPr/>
          <p:nvPr/>
        </p:nvSpPr>
        <p:spPr>
          <a:xfrm>
            <a:off x="4849355" y="1510271"/>
            <a:ext cx="60960" cy="59690"/>
          </a:xfrm>
          <a:custGeom>
            <a:avLst/>
            <a:gdLst/>
            <a:ahLst/>
            <a:cxnLst/>
            <a:rect l="l" t="t" r="r" b="b"/>
            <a:pathLst>
              <a:path w="60960" h="59690">
                <a:moveTo>
                  <a:pt x="3048" y="0"/>
                </a:moveTo>
                <a:lnTo>
                  <a:pt x="0" y="0"/>
                </a:lnTo>
                <a:lnTo>
                  <a:pt x="3048" y="59436"/>
                </a:lnTo>
                <a:lnTo>
                  <a:pt x="60960" y="32003"/>
                </a:lnTo>
                <a:lnTo>
                  <a:pt x="3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2" name="object 392"/>
          <p:cNvSpPr/>
          <p:nvPr/>
        </p:nvSpPr>
        <p:spPr>
          <a:xfrm>
            <a:off x="4837163" y="1824215"/>
            <a:ext cx="59690" cy="58419"/>
          </a:xfrm>
          <a:custGeom>
            <a:avLst/>
            <a:gdLst/>
            <a:ahLst/>
            <a:cxnLst/>
            <a:rect l="l" t="t" r="r" b="b"/>
            <a:pathLst>
              <a:path w="59689" h="58419">
                <a:moveTo>
                  <a:pt x="0" y="0"/>
                </a:moveTo>
                <a:lnTo>
                  <a:pt x="0" y="57911"/>
                </a:lnTo>
                <a:lnTo>
                  <a:pt x="59436" y="2590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3" name="object 393"/>
          <p:cNvSpPr/>
          <p:nvPr/>
        </p:nvSpPr>
        <p:spPr>
          <a:xfrm>
            <a:off x="3617963" y="1680959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60" h="58419">
                <a:moveTo>
                  <a:pt x="4571" y="0"/>
                </a:moveTo>
                <a:lnTo>
                  <a:pt x="0" y="0"/>
                </a:lnTo>
                <a:lnTo>
                  <a:pt x="4571" y="57911"/>
                </a:lnTo>
                <a:lnTo>
                  <a:pt x="60959" y="27431"/>
                </a:lnTo>
                <a:lnTo>
                  <a:pt x="4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4" name="object 394"/>
          <p:cNvSpPr/>
          <p:nvPr/>
        </p:nvSpPr>
        <p:spPr>
          <a:xfrm>
            <a:off x="3258299" y="1997951"/>
            <a:ext cx="56515" cy="59690"/>
          </a:xfrm>
          <a:custGeom>
            <a:avLst/>
            <a:gdLst/>
            <a:ahLst/>
            <a:cxnLst/>
            <a:rect l="l" t="t" r="r" b="b"/>
            <a:pathLst>
              <a:path w="56514" h="59689">
                <a:moveTo>
                  <a:pt x="27431" y="56388"/>
                </a:moveTo>
                <a:lnTo>
                  <a:pt x="22859" y="56388"/>
                </a:lnTo>
                <a:lnTo>
                  <a:pt x="30479" y="59436"/>
                </a:lnTo>
                <a:lnTo>
                  <a:pt x="27431" y="56388"/>
                </a:lnTo>
                <a:close/>
              </a:path>
              <a:path w="56514" h="59689">
                <a:moveTo>
                  <a:pt x="39623" y="3048"/>
                </a:moveTo>
                <a:lnTo>
                  <a:pt x="15239" y="3048"/>
                </a:lnTo>
                <a:lnTo>
                  <a:pt x="9143" y="6096"/>
                </a:lnTo>
                <a:lnTo>
                  <a:pt x="6095" y="9144"/>
                </a:lnTo>
                <a:lnTo>
                  <a:pt x="6095" y="12192"/>
                </a:lnTo>
                <a:lnTo>
                  <a:pt x="3047" y="15240"/>
                </a:lnTo>
                <a:lnTo>
                  <a:pt x="0" y="19812"/>
                </a:lnTo>
                <a:lnTo>
                  <a:pt x="0" y="39624"/>
                </a:lnTo>
                <a:lnTo>
                  <a:pt x="3047" y="42672"/>
                </a:lnTo>
                <a:lnTo>
                  <a:pt x="6095" y="47244"/>
                </a:lnTo>
                <a:lnTo>
                  <a:pt x="6095" y="50292"/>
                </a:lnTo>
                <a:lnTo>
                  <a:pt x="9143" y="53340"/>
                </a:lnTo>
                <a:lnTo>
                  <a:pt x="15239" y="56388"/>
                </a:lnTo>
                <a:lnTo>
                  <a:pt x="39623" y="56388"/>
                </a:lnTo>
                <a:lnTo>
                  <a:pt x="47243" y="53340"/>
                </a:lnTo>
                <a:lnTo>
                  <a:pt x="50291" y="50292"/>
                </a:lnTo>
                <a:lnTo>
                  <a:pt x="50291" y="47244"/>
                </a:lnTo>
                <a:lnTo>
                  <a:pt x="53339" y="42672"/>
                </a:lnTo>
                <a:lnTo>
                  <a:pt x="56387" y="39624"/>
                </a:lnTo>
                <a:lnTo>
                  <a:pt x="56387" y="19812"/>
                </a:lnTo>
                <a:lnTo>
                  <a:pt x="53339" y="15240"/>
                </a:lnTo>
                <a:lnTo>
                  <a:pt x="50291" y="12192"/>
                </a:lnTo>
                <a:lnTo>
                  <a:pt x="50291" y="9144"/>
                </a:lnTo>
                <a:lnTo>
                  <a:pt x="47243" y="6096"/>
                </a:lnTo>
                <a:lnTo>
                  <a:pt x="39623" y="3048"/>
                </a:lnTo>
                <a:close/>
              </a:path>
              <a:path w="56514" h="59689">
                <a:moveTo>
                  <a:pt x="30479" y="0"/>
                </a:moveTo>
                <a:lnTo>
                  <a:pt x="22859" y="3048"/>
                </a:lnTo>
                <a:lnTo>
                  <a:pt x="33527" y="3048"/>
                </a:lnTo>
                <a:lnTo>
                  <a:pt x="304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5" name="object 395"/>
          <p:cNvSpPr/>
          <p:nvPr/>
        </p:nvSpPr>
        <p:spPr>
          <a:xfrm>
            <a:off x="3576815" y="3224771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4">
                <a:moveTo>
                  <a:pt x="48767" y="50292"/>
                </a:moveTo>
                <a:lnTo>
                  <a:pt x="13715" y="50292"/>
                </a:lnTo>
                <a:lnTo>
                  <a:pt x="16763" y="53340"/>
                </a:lnTo>
                <a:lnTo>
                  <a:pt x="21336" y="56388"/>
                </a:lnTo>
                <a:lnTo>
                  <a:pt x="38100" y="56388"/>
                </a:lnTo>
                <a:lnTo>
                  <a:pt x="45719" y="53340"/>
                </a:lnTo>
                <a:lnTo>
                  <a:pt x="48767" y="50292"/>
                </a:lnTo>
                <a:close/>
              </a:path>
              <a:path w="58420" h="56514">
                <a:moveTo>
                  <a:pt x="51815" y="6096"/>
                </a:moveTo>
                <a:lnTo>
                  <a:pt x="10667" y="6096"/>
                </a:lnTo>
                <a:lnTo>
                  <a:pt x="7619" y="9144"/>
                </a:lnTo>
                <a:lnTo>
                  <a:pt x="4572" y="16764"/>
                </a:lnTo>
                <a:lnTo>
                  <a:pt x="4572" y="19812"/>
                </a:lnTo>
                <a:lnTo>
                  <a:pt x="0" y="22860"/>
                </a:lnTo>
                <a:lnTo>
                  <a:pt x="0" y="32003"/>
                </a:lnTo>
                <a:lnTo>
                  <a:pt x="4572" y="35051"/>
                </a:lnTo>
                <a:lnTo>
                  <a:pt x="4572" y="39624"/>
                </a:lnTo>
                <a:lnTo>
                  <a:pt x="7619" y="47244"/>
                </a:lnTo>
                <a:lnTo>
                  <a:pt x="10667" y="50292"/>
                </a:lnTo>
                <a:lnTo>
                  <a:pt x="51815" y="50292"/>
                </a:lnTo>
                <a:lnTo>
                  <a:pt x="54863" y="47244"/>
                </a:lnTo>
                <a:lnTo>
                  <a:pt x="54863" y="39624"/>
                </a:lnTo>
                <a:lnTo>
                  <a:pt x="57912" y="35051"/>
                </a:lnTo>
                <a:lnTo>
                  <a:pt x="57912" y="19812"/>
                </a:lnTo>
                <a:lnTo>
                  <a:pt x="54863" y="16764"/>
                </a:lnTo>
                <a:lnTo>
                  <a:pt x="54863" y="9144"/>
                </a:lnTo>
                <a:lnTo>
                  <a:pt x="51815" y="6096"/>
                </a:lnTo>
                <a:close/>
              </a:path>
              <a:path w="58420" h="56514">
                <a:moveTo>
                  <a:pt x="38100" y="0"/>
                </a:moveTo>
                <a:lnTo>
                  <a:pt x="21336" y="0"/>
                </a:lnTo>
                <a:lnTo>
                  <a:pt x="16763" y="3048"/>
                </a:lnTo>
                <a:lnTo>
                  <a:pt x="13715" y="6096"/>
                </a:lnTo>
                <a:lnTo>
                  <a:pt x="48767" y="6096"/>
                </a:lnTo>
                <a:lnTo>
                  <a:pt x="45719" y="3048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6" name="object 396"/>
          <p:cNvSpPr/>
          <p:nvPr/>
        </p:nvSpPr>
        <p:spPr>
          <a:xfrm>
            <a:off x="5132819" y="1850123"/>
            <a:ext cx="59690" cy="58419"/>
          </a:xfrm>
          <a:custGeom>
            <a:avLst/>
            <a:gdLst/>
            <a:ahLst/>
            <a:cxnLst/>
            <a:rect l="l" t="t" r="r" b="b"/>
            <a:pathLst>
              <a:path w="59689" h="58419">
                <a:moveTo>
                  <a:pt x="27432" y="54864"/>
                </a:moveTo>
                <a:lnTo>
                  <a:pt x="24384" y="54864"/>
                </a:lnTo>
                <a:lnTo>
                  <a:pt x="27432" y="57912"/>
                </a:lnTo>
                <a:lnTo>
                  <a:pt x="27432" y="54864"/>
                </a:lnTo>
                <a:close/>
              </a:path>
              <a:path w="59689" h="58419">
                <a:moveTo>
                  <a:pt x="41148" y="0"/>
                </a:moveTo>
                <a:lnTo>
                  <a:pt x="15239" y="0"/>
                </a:lnTo>
                <a:lnTo>
                  <a:pt x="6096" y="6096"/>
                </a:lnTo>
                <a:lnTo>
                  <a:pt x="3048" y="10668"/>
                </a:lnTo>
                <a:lnTo>
                  <a:pt x="3048" y="13716"/>
                </a:lnTo>
                <a:lnTo>
                  <a:pt x="0" y="16764"/>
                </a:lnTo>
                <a:lnTo>
                  <a:pt x="0" y="36575"/>
                </a:lnTo>
                <a:lnTo>
                  <a:pt x="3048" y="41148"/>
                </a:lnTo>
                <a:lnTo>
                  <a:pt x="3048" y="44196"/>
                </a:lnTo>
                <a:lnTo>
                  <a:pt x="6096" y="47244"/>
                </a:lnTo>
                <a:lnTo>
                  <a:pt x="10668" y="50292"/>
                </a:lnTo>
                <a:lnTo>
                  <a:pt x="15239" y="54864"/>
                </a:lnTo>
                <a:lnTo>
                  <a:pt x="41148" y="54864"/>
                </a:lnTo>
                <a:lnTo>
                  <a:pt x="44196" y="50292"/>
                </a:lnTo>
                <a:lnTo>
                  <a:pt x="48768" y="47244"/>
                </a:lnTo>
                <a:lnTo>
                  <a:pt x="51815" y="44196"/>
                </a:lnTo>
                <a:lnTo>
                  <a:pt x="56387" y="41148"/>
                </a:lnTo>
                <a:lnTo>
                  <a:pt x="56387" y="36575"/>
                </a:lnTo>
                <a:lnTo>
                  <a:pt x="59436" y="30479"/>
                </a:lnTo>
                <a:lnTo>
                  <a:pt x="59436" y="24384"/>
                </a:lnTo>
                <a:lnTo>
                  <a:pt x="56387" y="16764"/>
                </a:lnTo>
                <a:lnTo>
                  <a:pt x="56387" y="13716"/>
                </a:lnTo>
                <a:lnTo>
                  <a:pt x="51815" y="10668"/>
                </a:lnTo>
                <a:lnTo>
                  <a:pt x="48768" y="6096"/>
                </a:lnTo>
                <a:lnTo>
                  <a:pt x="44196" y="3048"/>
                </a:lnTo>
                <a:lnTo>
                  <a:pt x="41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7" name="object 397"/>
          <p:cNvSpPr/>
          <p:nvPr/>
        </p:nvSpPr>
        <p:spPr>
          <a:xfrm>
            <a:off x="6384023" y="1691627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44196" y="3048"/>
                </a:moveTo>
                <a:lnTo>
                  <a:pt x="10668" y="3048"/>
                </a:lnTo>
                <a:lnTo>
                  <a:pt x="4572" y="9144"/>
                </a:lnTo>
                <a:lnTo>
                  <a:pt x="4572" y="12192"/>
                </a:lnTo>
                <a:lnTo>
                  <a:pt x="0" y="19812"/>
                </a:lnTo>
                <a:lnTo>
                  <a:pt x="0" y="36575"/>
                </a:lnTo>
                <a:lnTo>
                  <a:pt x="4572" y="39624"/>
                </a:lnTo>
                <a:lnTo>
                  <a:pt x="4572" y="44196"/>
                </a:lnTo>
                <a:lnTo>
                  <a:pt x="13716" y="53340"/>
                </a:lnTo>
                <a:lnTo>
                  <a:pt x="19812" y="57912"/>
                </a:lnTo>
                <a:lnTo>
                  <a:pt x="38100" y="57912"/>
                </a:lnTo>
                <a:lnTo>
                  <a:pt x="41148" y="53340"/>
                </a:lnTo>
                <a:lnTo>
                  <a:pt x="47244" y="47244"/>
                </a:lnTo>
                <a:lnTo>
                  <a:pt x="51816" y="44196"/>
                </a:lnTo>
                <a:lnTo>
                  <a:pt x="54864" y="39624"/>
                </a:lnTo>
                <a:lnTo>
                  <a:pt x="54864" y="36575"/>
                </a:lnTo>
                <a:lnTo>
                  <a:pt x="57912" y="33528"/>
                </a:lnTo>
                <a:lnTo>
                  <a:pt x="57912" y="22860"/>
                </a:lnTo>
                <a:lnTo>
                  <a:pt x="54864" y="19812"/>
                </a:lnTo>
                <a:lnTo>
                  <a:pt x="54864" y="12192"/>
                </a:lnTo>
                <a:lnTo>
                  <a:pt x="51816" y="9144"/>
                </a:lnTo>
                <a:lnTo>
                  <a:pt x="47244" y="6096"/>
                </a:lnTo>
                <a:lnTo>
                  <a:pt x="44196" y="3048"/>
                </a:lnTo>
                <a:close/>
              </a:path>
              <a:path w="58420" h="58419">
                <a:moveTo>
                  <a:pt x="38100" y="0"/>
                </a:moveTo>
                <a:lnTo>
                  <a:pt x="19812" y="0"/>
                </a:lnTo>
                <a:lnTo>
                  <a:pt x="13716" y="3048"/>
                </a:lnTo>
                <a:lnTo>
                  <a:pt x="41148" y="3048"/>
                </a:lnTo>
                <a:lnTo>
                  <a:pt x="3810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8" name="object 398"/>
          <p:cNvSpPr/>
          <p:nvPr/>
        </p:nvSpPr>
        <p:spPr>
          <a:xfrm>
            <a:off x="4543031" y="2689847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27432" y="54864"/>
                </a:moveTo>
                <a:lnTo>
                  <a:pt x="19812" y="54864"/>
                </a:lnTo>
                <a:lnTo>
                  <a:pt x="24384" y="57912"/>
                </a:lnTo>
                <a:lnTo>
                  <a:pt x="30480" y="57912"/>
                </a:lnTo>
                <a:lnTo>
                  <a:pt x="27432" y="54864"/>
                </a:lnTo>
                <a:close/>
              </a:path>
              <a:path w="58420" h="58419">
                <a:moveTo>
                  <a:pt x="36575" y="54864"/>
                </a:moveTo>
                <a:lnTo>
                  <a:pt x="27432" y="54864"/>
                </a:lnTo>
                <a:lnTo>
                  <a:pt x="33527" y="57912"/>
                </a:lnTo>
                <a:lnTo>
                  <a:pt x="36575" y="54864"/>
                </a:lnTo>
                <a:close/>
              </a:path>
              <a:path w="58420" h="58419">
                <a:moveTo>
                  <a:pt x="47244" y="3048"/>
                </a:moveTo>
                <a:lnTo>
                  <a:pt x="13715" y="3048"/>
                </a:lnTo>
                <a:lnTo>
                  <a:pt x="10668" y="7620"/>
                </a:lnTo>
                <a:lnTo>
                  <a:pt x="6096" y="10668"/>
                </a:lnTo>
                <a:lnTo>
                  <a:pt x="3048" y="13716"/>
                </a:lnTo>
                <a:lnTo>
                  <a:pt x="3048" y="19812"/>
                </a:lnTo>
                <a:lnTo>
                  <a:pt x="0" y="24384"/>
                </a:lnTo>
                <a:lnTo>
                  <a:pt x="0" y="35051"/>
                </a:lnTo>
                <a:lnTo>
                  <a:pt x="3048" y="38100"/>
                </a:lnTo>
                <a:lnTo>
                  <a:pt x="3048" y="41148"/>
                </a:lnTo>
                <a:lnTo>
                  <a:pt x="6096" y="44196"/>
                </a:lnTo>
                <a:lnTo>
                  <a:pt x="10668" y="47244"/>
                </a:lnTo>
                <a:lnTo>
                  <a:pt x="13715" y="51816"/>
                </a:lnTo>
                <a:lnTo>
                  <a:pt x="16763" y="54864"/>
                </a:lnTo>
                <a:lnTo>
                  <a:pt x="42672" y="54864"/>
                </a:lnTo>
                <a:lnTo>
                  <a:pt x="47244" y="51816"/>
                </a:lnTo>
                <a:lnTo>
                  <a:pt x="50291" y="47244"/>
                </a:lnTo>
                <a:lnTo>
                  <a:pt x="54863" y="44196"/>
                </a:lnTo>
                <a:lnTo>
                  <a:pt x="54863" y="41148"/>
                </a:lnTo>
                <a:lnTo>
                  <a:pt x="57912" y="38100"/>
                </a:lnTo>
                <a:lnTo>
                  <a:pt x="57912" y="19812"/>
                </a:lnTo>
                <a:lnTo>
                  <a:pt x="54863" y="13716"/>
                </a:lnTo>
                <a:lnTo>
                  <a:pt x="54863" y="10668"/>
                </a:lnTo>
                <a:lnTo>
                  <a:pt x="50291" y="7620"/>
                </a:lnTo>
                <a:lnTo>
                  <a:pt x="47244" y="3048"/>
                </a:lnTo>
                <a:close/>
              </a:path>
              <a:path w="58420" h="58419">
                <a:moveTo>
                  <a:pt x="36575" y="0"/>
                </a:moveTo>
                <a:lnTo>
                  <a:pt x="19812" y="0"/>
                </a:lnTo>
                <a:lnTo>
                  <a:pt x="16763" y="3048"/>
                </a:lnTo>
                <a:lnTo>
                  <a:pt x="42672" y="3048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9" name="object 399"/>
          <p:cNvSpPr/>
          <p:nvPr/>
        </p:nvSpPr>
        <p:spPr>
          <a:xfrm>
            <a:off x="3471659" y="1568183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27432" y="54863"/>
                </a:moveTo>
                <a:lnTo>
                  <a:pt x="19812" y="54863"/>
                </a:lnTo>
                <a:lnTo>
                  <a:pt x="24384" y="57911"/>
                </a:lnTo>
                <a:lnTo>
                  <a:pt x="30480" y="57911"/>
                </a:lnTo>
                <a:lnTo>
                  <a:pt x="27432" y="54863"/>
                </a:lnTo>
                <a:close/>
              </a:path>
              <a:path w="58420" h="58419">
                <a:moveTo>
                  <a:pt x="38100" y="54863"/>
                </a:moveTo>
                <a:lnTo>
                  <a:pt x="27432" y="54863"/>
                </a:lnTo>
                <a:lnTo>
                  <a:pt x="35052" y="57911"/>
                </a:lnTo>
                <a:lnTo>
                  <a:pt x="38100" y="54863"/>
                </a:lnTo>
                <a:close/>
              </a:path>
              <a:path w="58420" h="58419">
                <a:moveTo>
                  <a:pt x="47244" y="4572"/>
                </a:moveTo>
                <a:lnTo>
                  <a:pt x="13716" y="4572"/>
                </a:lnTo>
                <a:lnTo>
                  <a:pt x="10668" y="7619"/>
                </a:lnTo>
                <a:lnTo>
                  <a:pt x="6096" y="10667"/>
                </a:lnTo>
                <a:lnTo>
                  <a:pt x="0" y="16763"/>
                </a:lnTo>
                <a:lnTo>
                  <a:pt x="0" y="38100"/>
                </a:lnTo>
                <a:lnTo>
                  <a:pt x="3048" y="41148"/>
                </a:lnTo>
                <a:lnTo>
                  <a:pt x="6096" y="45719"/>
                </a:lnTo>
                <a:lnTo>
                  <a:pt x="10668" y="48767"/>
                </a:lnTo>
                <a:lnTo>
                  <a:pt x="16763" y="54863"/>
                </a:lnTo>
                <a:lnTo>
                  <a:pt x="44196" y="54863"/>
                </a:lnTo>
                <a:lnTo>
                  <a:pt x="50292" y="48767"/>
                </a:lnTo>
                <a:lnTo>
                  <a:pt x="54863" y="45719"/>
                </a:lnTo>
                <a:lnTo>
                  <a:pt x="54863" y="41148"/>
                </a:lnTo>
                <a:lnTo>
                  <a:pt x="57912" y="38100"/>
                </a:lnTo>
                <a:lnTo>
                  <a:pt x="57912" y="16763"/>
                </a:lnTo>
                <a:lnTo>
                  <a:pt x="54863" y="13715"/>
                </a:lnTo>
                <a:lnTo>
                  <a:pt x="54863" y="10667"/>
                </a:lnTo>
                <a:lnTo>
                  <a:pt x="50292" y="7619"/>
                </a:lnTo>
                <a:lnTo>
                  <a:pt x="47244" y="4572"/>
                </a:lnTo>
                <a:close/>
              </a:path>
              <a:path w="58420" h="58419">
                <a:moveTo>
                  <a:pt x="38100" y="0"/>
                </a:moveTo>
                <a:lnTo>
                  <a:pt x="19812" y="0"/>
                </a:lnTo>
                <a:lnTo>
                  <a:pt x="16763" y="4572"/>
                </a:lnTo>
                <a:lnTo>
                  <a:pt x="44196" y="4572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0" name="object 400"/>
          <p:cNvSpPr/>
          <p:nvPr/>
        </p:nvSpPr>
        <p:spPr>
          <a:xfrm>
            <a:off x="3985247" y="1792211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0" y="0"/>
                </a:moveTo>
                <a:lnTo>
                  <a:pt x="0" y="57911"/>
                </a:lnTo>
                <a:lnTo>
                  <a:pt x="57912" y="3200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1" name="object 401"/>
          <p:cNvSpPr/>
          <p:nvPr/>
        </p:nvSpPr>
        <p:spPr>
          <a:xfrm>
            <a:off x="3991343" y="2019287"/>
            <a:ext cx="59690" cy="59690"/>
          </a:xfrm>
          <a:custGeom>
            <a:avLst/>
            <a:gdLst/>
            <a:ahLst/>
            <a:cxnLst/>
            <a:rect l="l" t="t" r="r" b="b"/>
            <a:pathLst>
              <a:path w="59689" h="59689">
                <a:moveTo>
                  <a:pt x="0" y="0"/>
                </a:moveTo>
                <a:lnTo>
                  <a:pt x="0" y="59435"/>
                </a:lnTo>
                <a:lnTo>
                  <a:pt x="59436" y="3200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2" name="object 402"/>
          <p:cNvSpPr/>
          <p:nvPr/>
        </p:nvSpPr>
        <p:spPr>
          <a:xfrm>
            <a:off x="3991343" y="1569707"/>
            <a:ext cx="59690" cy="56515"/>
          </a:xfrm>
          <a:custGeom>
            <a:avLst/>
            <a:gdLst/>
            <a:ahLst/>
            <a:cxnLst/>
            <a:rect l="l" t="t" r="r" b="b"/>
            <a:pathLst>
              <a:path w="59689" h="56514">
                <a:moveTo>
                  <a:pt x="0" y="0"/>
                </a:moveTo>
                <a:lnTo>
                  <a:pt x="0" y="56387"/>
                </a:lnTo>
                <a:lnTo>
                  <a:pt x="59436" y="2590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3" name="object 403"/>
          <p:cNvSpPr/>
          <p:nvPr/>
        </p:nvSpPr>
        <p:spPr>
          <a:xfrm>
            <a:off x="3991343" y="1341107"/>
            <a:ext cx="59690" cy="58419"/>
          </a:xfrm>
          <a:custGeom>
            <a:avLst/>
            <a:gdLst/>
            <a:ahLst/>
            <a:cxnLst/>
            <a:rect l="l" t="t" r="r" b="b"/>
            <a:pathLst>
              <a:path w="59689" h="58419">
                <a:moveTo>
                  <a:pt x="0" y="0"/>
                </a:moveTo>
                <a:lnTo>
                  <a:pt x="0" y="57911"/>
                </a:lnTo>
                <a:lnTo>
                  <a:pt x="59436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4" name="object 404"/>
          <p:cNvSpPr/>
          <p:nvPr/>
        </p:nvSpPr>
        <p:spPr>
          <a:xfrm>
            <a:off x="6957047" y="954011"/>
            <a:ext cx="0" cy="794385"/>
          </a:xfrm>
          <a:custGeom>
            <a:avLst/>
            <a:gdLst/>
            <a:ahLst/>
            <a:cxnLst/>
            <a:rect l="l" t="t" r="r" b="b"/>
            <a:pathLst>
              <a:path w="0" h="794385">
                <a:moveTo>
                  <a:pt x="0" y="794003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5" name="object 405"/>
          <p:cNvSpPr/>
          <p:nvPr/>
        </p:nvSpPr>
        <p:spPr>
          <a:xfrm>
            <a:off x="6416027" y="954011"/>
            <a:ext cx="512445" cy="6350"/>
          </a:xfrm>
          <a:custGeom>
            <a:avLst/>
            <a:gdLst/>
            <a:ahLst/>
            <a:cxnLst/>
            <a:rect l="l" t="t" r="r" b="b"/>
            <a:pathLst>
              <a:path w="512445" h="6350">
                <a:moveTo>
                  <a:pt x="0" y="6096"/>
                </a:moveTo>
                <a:lnTo>
                  <a:pt x="512063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6" name="object 406"/>
          <p:cNvSpPr/>
          <p:nvPr/>
        </p:nvSpPr>
        <p:spPr>
          <a:xfrm>
            <a:off x="6923519" y="170229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27431" y="54864"/>
                </a:moveTo>
                <a:lnTo>
                  <a:pt x="24383" y="54864"/>
                </a:lnTo>
                <a:lnTo>
                  <a:pt x="27431" y="57912"/>
                </a:lnTo>
                <a:lnTo>
                  <a:pt x="27431" y="54864"/>
                </a:lnTo>
                <a:close/>
              </a:path>
              <a:path w="58420" h="58419">
                <a:moveTo>
                  <a:pt x="42672" y="0"/>
                </a:moveTo>
                <a:lnTo>
                  <a:pt x="13716" y="0"/>
                </a:lnTo>
                <a:lnTo>
                  <a:pt x="10668" y="3048"/>
                </a:lnTo>
                <a:lnTo>
                  <a:pt x="6096" y="6096"/>
                </a:lnTo>
                <a:lnTo>
                  <a:pt x="3048" y="9144"/>
                </a:lnTo>
                <a:lnTo>
                  <a:pt x="3048" y="12192"/>
                </a:lnTo>
                <a:lnTo>
                  <a:pt x="0" y="16764"/>
                </a:lnTo>
                <a:lnTo>
                  <a:pt x="0" y="36575"/>
                </a:lnTo>
                <a:lnTo>
                  <a:pt x="3048" y="41148"/>
                </a:lnTo>
                <a:lnTo>
                  <a:pt x="3048" y="44196"/>
                </a:lnTo>
                <a:lnTo>
                  <a:pt x="13716" y="54864"/>
                </a:lnTo>
                <a:lnTo>
                  <a:pt x="42672" y="54864"/>
                </a:lnTo>
                <a:lnTo>
                  <a:pt x="45720" y="51816"/>
                </a:lnTo>
                <a:lnTo>
                  <a:pt x="48768" y="47244"/>
                </a:lnTo>
                <a:lnTo>
                  <a:pt x="54864" y="41148"/>
                </a:lnTo>
                <a:lnTo>
                  <a:pt x="54864" y="36575"/>
                </a:lnTo>
                <a:lnTo>
                  <a:pt x="57912" y="30479"/>
                </a:lnTo>
                <a:lnTo>
                  <a:pt x="57912" y="24383"/>
                </a:lnTo>
                <a:lnTo>
                  <a:pt x="54864" y="16764"/>
                </a:lnTo>
                <a:lnTo>
                  <a:pt x="54864" y="12192"/>
                </a:lnTo>
                <a:lnTo>
                  <a:pt x="426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7" name="object 407"/>
          <p:cNvSpPr/>
          <p:nvPr/>
        </p:nvSpPr>
        <p:spPr>
          <a:xfrm>
            <a:off x="6367259" y="946391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90">
                <a:moveTo>
                  <a:pt x="27432" y="56387"/>
                </a:moveTo>
                <a:lnTo>
                  <a:pt x="24384" y="56387"/>
                </a:lnTo>
                <a:lnTo>
                  <a:pt x="27432" y="59435"/>
                </a:lnTo>
                <a:lnTo>
                  <a:pt x="27432" y="56387"/>
                </a:lnTo>
                <a:close/>
              </a:path>
              <a:path w="58420" h="59690">
                <a:moveTo>
                  <a:pt x="42672" y="0"/>
                </a:moveTo>
                <a:lnTo>
                  <a:pt x="13716" y="0"/>
                </a:lnTo>
                <a:lnTo>
                  <a:pt x="3048" y="10668"/>
                </a:lnTo>
                <a:lnTo>
                  <a:pt x="3048" y="13716"/>
                </a:lnTo>
                <a:lnTo>
                  <a:pt x="0" y="16764"/>
                </a:lnTo>
                <a:lnTo>
                  <a:pt x="0" y="38100"/>
                </a:lnTo>
                <a:lnTo>
                  <a:pt x="3048" y="41148"/>
                </a:lnTo>
                <a:lnTo>
                  <a:pt x="3048" y="44196"/>
                </a:lnTo>
                <a:lnTo>
                  <a:pt x="10668" y="51816"/>
                </a:lnTo>
                <a:lnTo>
                  <a:pt x="13716" y="56387"/>
                </a:lnTo>
                <a:lnTo>
                  <a:pt x="42672" y="56387"/>
                </a:lnTo>
                <a:lnTo>
                  <a:pt x="48768" y="47244"/>
                </a:lnTo>
                <a:lnTo>
                  <a:pt x="54863" y="41148"/>
                </a:lnTo>
                <a:lnTo>
                  <a:pt x="54863" y="38100"/>
                </a:lnTo>
                <a:lnTo>
                  <a:pt x="57912" y="32003"/>
                </a:lnTo>
                <a:lnTo>
                  <a:pt x="57912" y="24383"/>
                </a:lnTo>
                <a:lnTo>
                  <a:pt x="54863" y="16764"/>
                </a:lnTo>
                <a:lnTo>
                  <a:pt x="54863" y="13716"/>
                </a:lnTo>
                <a:lnTo>
                  <a:pt x="48768" y="7620"/>
                </a:lnTo>
                <a:lnTo>
                  <a:pt x="45720" y="3048"/>
                </a:lnTo>
                <a:lnTo>
                  <a:pt x="426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8" name="object 408"/>
          <p:cNvSpPr txBox="1"/>
          <p:nvPr/>
        </p:nvSpPr>
        <p:spPr>
          <a:xfrm>
            <a:off x="865111" y="9535147"/>
            <a:ext cx="16891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10">
                <a:latin typeface="Times New Roman"/>
                <a:cs typeface="Times New Roman"/>
              </a:rPr>
              <a:t>24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636" y="525228"/>
            <a:ext cx="2875915" cy="447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780"/>
              </a:lnSpc>
              <a:spcBef>
                <a:spcPts val="100"/>
              </a:spcBef>
            </a:pPr>
            <a:r>
              <a:rPr dirty="0" sz="1500" spc="-5">
                <a:solidFill>
                  <a:srgbClr val="003365"/>
                </a:solidFill>
                <a:latin typeface="Arial"/>
                <a:cs typeface="Arial"/>
              </a:rPr>
              <a:t>Step 3: </a:t>
            </a:r>
            <a:r>
              <a:rPr dirty="0" sz="1500">
                <a:solidFill>
                  <a:srgbClr val="003365"/>
                </a:solidFill>
                <a:latin typeface="Arial"/>
                <a:cs typeface="Arial"/>
              </a:rPr>
              <a:t>Memory</a:t>
            </a:r>
            <a:r>
              <a:rPr dirty="0" sz="1500" spc="15">
                <a:solidFill>
                  <a:srgbClr val="003365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3365"/>
                </a:solidFill>
                <a:latin typeface="Arial"/>
                <a:cs typeface="Arial"/>
              </a:rPr>
              <a:t>Execution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ts val="1540"/>
              </a:lnSpc>
            </a:pPr>
            <a:r>
              <a:rPr dirty="0" sz="1300" spc="5" b="1">
                <a:latin typeface="Arial"/>
                <a:cs typeface="Arial"/>
              </a:rPr>
              <a:t>ALUOut </a:t>
            </a:r>
            <a:r>
              <a:rPr dirty="0" sz="1300" spc="10" b="1">
                <a:latin typeface="Arial"/>
                <a:cs typeface="Arial"/>
              </a:rPr>
              <a:t>= A +</a:t>
            </a:r>
            <a:r>
              <a:rPr dirty="0" sz="1300" spc="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sign-extend(IR[15-0]);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6636" y="3474168"/>
            <a:ext cx="2037080" cy="4495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785"/>
              </a:lnSpc>
              <a:spcBef>
                <a:spcPts val="100"/>
              </a:spcBef>
            </a:pPr>
            <a:r>
              <a:rPr dirty="0" sz="1500" b="1">
                <a:solidFill>
                  <a:srgbClr val="003365"/>
                </a:solidFill>
                <a:latin typeface="Arial"/>
                <a:cs typeface="Arial"/>
              </a:rPr>
              <a:t>Step 4: Load</a:t>
            </a:r>
            <a:r>
              <a:rPr dirty="0" sz="1500" spc="-70" b="1">
                <a:solidFill>
                  <a:srgbClr val="003365"/>
                </a:solidFill>
                <a:latin typeface="Arial"/>
                <a:cs typeface="Arial"/>
              </a:rPr>
              <a:t> </a:t>
            </a:r>
            <a:r>
              <a:rPr dirty="0" sz="1500" spc="5" b="1">
                <a:solidFill>
                  <a:srgbClr val="003365"/>
                </a:solidFill>
                <a:latin typeface="Arial"/>
                <a:cs typeface="Arial"/>
              </a:rPr>
              <a:t>Memory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ts val="1545"/>
              </a:lnSpc>
            </a:pPr>
            <a:r>
              <a:rPr dirty="0" sz="1300" spc="5" b="1">
                <a:latin typeface="Arial"/>
                <a:cs typeface="Arial"/>
              </a:rPr>
              <a:t>MDR </a:t>
            </a:r>
            <a:r>
              <a:rPr dirty="0" sz="1300" spc="10" b="1">
                <a:latin typeface="Arial"/>
                <a:cs typeface="Arial"/>
              </a:rPr>
              <a:t>=</a:t>
            </a:r>
            <a:r>
              <a:rPr dirty="0" sz="1300" spc="-40" b="1">
                <a:latin typeface="Arial"/>
                <a:cs typeface="Arial"/>
              </a:rPr>
              <a:t> </a:t>
            </a:r>
            <a:r>
              <a:rPr dirty="0" sz="1300" spc="5" b="1">
                <a:latin typeface="Arial"/>
                <a:cs typeface="Arial"/>
              </a:rPr>
              <a:t>Memory[ALUOut];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6636" y="6450537"/>
            <a:ext cx="2244725" cy="640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780"/>
              </a:lnSpc>
              <a:spcBef>
                <a:spcPts val="100"/>
              </a:spcBef>
            </a:pPr>
            <a:r>
              <a:rPr dirty="0" sz="1500" spc="-5" b="1">
                <a:solidFill>
                  <a:srgbClr val="003365"/>
                </a:solidFill>
                <a:latin typeface="Arial"/>
                <a:cs typeface="Arial"/>
              </a:rPr>
              <a:t>Step </a:t>
            </a:r>
            <a:r>
              <a:rPr dirty="0" sz="1500" b="1">
                <a:solidFill>
                  <a:srgbClr val="003365"/>
                </a:solidFill>
                <a:latin typeface="Arial"/>
                <a:cs typeface="Arial"/>
              </a:rPr>
              <a:t>4: </a:t>
            </a:r>
            <a:r>
              <a:rPr dirty="0" sz="1500" spc="-5" b="1">
                <a:solidFill>
                  <a:srgbClr val="003365"/>
                </a:solidFill>
                <a:latin typeface="Arial"/>
                <a:cs typeface="Arial"/>
              </a:rPr>
              <a:t>Store </a:t>
            </a:r>
            <a:r>
              <a:rPr dirty="0" sz="1500" b="1">
                <a:solidFill>
                  <a:srgbClr val="003365"/>
                </a:solidFill>
                <a:latin typeface="Arial"/>
                <a:cs typeface="Arial"/>
              </a:rPr>
              <a:t>Write</a:t>
            </a:r>
            <a:r>
              <a:rPr dirty="0" sz="1500" spc="-25" b="1">
                <a:solidFill>
                  <a:srgbClr val="003365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solidFill>
                  <a:srgbClr val="003365"/>
                </a:solidFill>
                <a:latin typeface="Arial"/>
                <a:cs typeface="Arial"/>
              </a:rPr>
              <a:t>Back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ts val="1515"/>
              </a:lnSpc>
            </a:pPr>
            <a:r>
              <a:rPr dirty="0" sz="1300" spc="5" b="1">
                <a:latin typeface="Arial"/>
                <a:cs typeface="Arial"/>
              </a:rPr>
              <a:t>Memory[ALUout] </a:t>
            </a:r>
            <a:r>
              <a:rPr dirty="0" sz="1300" spc="10" b="1">
                <a:latin typeface="Arial"/>
                <a:cs typeface="Arial"/>
              </a:rPr>
              <a:t>=</a:t>
            </a:r>
            <a:r>
              <a:rPr dirty="0" sz="1300" b="1">
                <a:latin typeface="Arial"/>
                <a:cs typeface="Arial"/>
              </a:rPr>
              <a:t> </a:t>
            </a:r>
            <a:r>
              <a:rPr dirty="0" sz="1300" spc="5" b="1">
                <a:latin typeface="Arial"/>
                <a:cs typeface="Arial"/>
              </a:rPr>
              <a:t>B;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ts val="1535"/>
              </a:lnSpc>
            </a:pPr>
            <a:r>
              <a:rPr dirty="0" sz="1300" spc="5">
                <a:latin typeface="Arial"/>
                <a:cs typeface="Arial"/>
              </a:rPr>
              <a:t>This </a:t>
            </a:r>
            <a:r>
              <a:rPr dirty="0" sz="1300">
                <a:latin typeface="Arial"/>
                <a:cs typeface="Arial"/>
              </a:rPr>
              <a:t>is </a:t>
            </a:r>
            <a:r>
              <a:rPr dirty="0" sz="1300" spc="5">
                <a:latin typeface="Arial"/>
                <a:cs typeface="Arial"/>
              </a:rPr>
              <a:t>the last </a:t>
            </a:r>
            <a:r>
              <a:rPr dirty="0" sz="1300" spc="10">
                <a:latin typeface="Arial"/>
                <a:cs typeface="Arial"/>
              </a:rPr>
              <a:t>step for</a:t>
            </a:r>
            <a:r>
              <a:rPr dirty="0" sz="1300" spc="-90">
                <a:latin typeface="Arial"/>
                <a:cs typeface="Arial"/>
              </a:rPr>
              <a:t> </a:t>
            </a:r>
            <a:r>
              <a:rPr dirty="0" sz="1300" spc="5">
                <a:latin typeface="Arial"/>
                <a:cs typeface="Arial"/>
              </a:rPr>
              <a:t>Store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27235" y="5508485"/>
            <a:ext cx="574675" cy="0"/>
          </a:xfrm>
          <a:custGeom>
            <a:avLst/>
            <a:gdLst/>
            <a:ahLst/>
            <a:cxnLst/>
            <a:rect l="l" t="t" r="r" b="b"/>
            <a:pathLst>
              <a:path w="574675" h="0">
                <a:moveTo>
                  <a:pt x="0" y="0"/>
                </a:moveTo>
                <a:lnTo>
                  <a:pt x="57429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042903" y="4515599"/>
            <a:ext cx="334010" cy="86995"/>
          </a:xfrm>
          <a:custGeom>
            <a:avLst/>
            <a:gdLst/>
            <a:ahLst/>
            <a:cxnLst/>
            <a:rect l="l" t="t" r="r" b="b"/>
            <a:pathLst>
              <a:path w="334010" h="86995">
                <a:moveTo>
                  <a:pt x="0" y="0"/>
                </a:moveTo>
                <a:lnTo>
                  <a:pt x="204215" y="3047"/>
                </a:lnTo>
                <a:lnTo>
                  <a:pt x="204215" y="86867"/>
                </a:lnTo>
                <a:lnTo>
                  <a:pt x="333755" y="86867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666475" y="5503151"/>
            <a:ext cx="234950" cy="370840"/>
          </a:xfrm>
          <a:custGeom>
            <a:avLst/>
            <a:gdLst/>
            <a:ahLst/>
            <a:cxnLst/>
            <a:rect l="l" t="t" r="r" b="b"/>
            <a:pathLst>
              <a:path w="234950" h="370839">
                <a:moveTo>
                  <a:pt x="115824" y="370331"/>
                </a:moveTo>
                <a:lnTo>
                  <a:pt x="153924" y="361188"/>
                </a:lnTo>
                <a:lnTo>
                  <a:pt x="187451" y="336803"/>
                </a:lnTo>
                <a:lnTo>
                  <a:pt x="210312" y="295655"/>
                </a:lnTo>
                <a:lnTo>
                  <a:pt x="228600" y="245363"/>
                </a:lnTo>
                <a:lnTo>
                  <a:pt x="234695" y="214883"/>
                </a:lnTo>
                <a:lnTo>
                  <a:pt x="234695" y="153924"/>
                </a:lnTo>
                <a:lnTo>
                  <a:pt x="220979" y="100583"/>
                </a:lnTo>
                <a:lnTo>
                  <a:pt x="201167" y="56387"/>
                </a:lnTo>
                <a:lnTo>
                  <a:pt x="169163" y="21336"/>
                </a:lnTo>
                <a:lnTo>
                  <a:pt x="153924" y="7619"/>
                </a:lnTo>
                <a:lnTo>
                  <a:pt x="137159" y="0"/>
                </a:lnTo>
                <a:lnTo>
                  <a:pt x="99059" y="0"/>
                </a:lnTo>
                <a:lnTo>
                  <a:pt x="80771" y="7619"/>
                </a:lnTo>
                <a:lnTo>
                  <a:pt x="65531" y="21336"/>
                </a:lnTo>
                <a:lnTo>
                  <a:pt x="48767" y="35051"/>
                </a:lnTo>
                <a:lnTo>
                  <a:pt x="24383" y="76200"/>
                </a:lnTo>
                <a:lnTo>
                  <a:pt x="7619" y="126491"/>
                </a:lnTo>
                <a:lnTo>
                  <a:pt x="4571" y="153924"/>
                </a:lnTo>
                <a:lnTo>
                  <a:pt x="0" y="184403"/>
                </a:lnTo>
                <a:lnTo>
                  <a:pt x="4571" y="214883"/>
                </a:lnTo>
                <a:lnTo>
                  <a:pt x="7619" y="245363"/>
                </a:lnTo>
                <a:lnTo>
                  <a:pt x="13715" y="269748"/>
                </a:lnTo>
                <a:lnTo>
                  <a:pt x="33527" y="316991"/>
                </a:lnTo>
                <a:lnTo>
                  <a:pt x="65531" y="350519"/>
                </a:lnTo>
                <a:lnTo>
                  <a:pt x="99059" y="367283"/>
                </a:lnTo>
                <a:lnTo>
                  <a:pt x="118871" y="370331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682732" y="5585307"/>
            <a:ext cx="187960" cy="205104"/>
          </a:xfrm>
          <a:prstGeom prst="rect">
            <a:avLst/>
          </a:prstGeom>
        </p:spPr>
        <p:txBody>
          <a:bodyPr wrap="square" lIns="0" tIns="20955" rIns="0" bIns="0" rtlCol="0" vert="horz">
            <a:spAutoFit/>
          </a:bodyPr>
          <a:lstStyle/>
          <a:p>
            <a:pPr marL="12700" marR="5080" indent="7620">
              <a:lnSpc>
                <a:spcPts val="680"/>
              </a:lnSpc>
              <a:spcBef>
                <a:spcPts val="165"/>
              </a:spcBef>
            </a:pPr>
            <a:r>
              <a:rPr dirty="0" sz="600" spc="15">
                <a:latin typeface="Arial"/>
                <a:cs typeface="Arial"/>
              </a:rPr>
              <a:t>S</a:t>
            </a:r>
            <a:r>
              <a:rPr dirty="0" sz="600" spc="-35">
                <a:latin typeface="Arial"/>
                <a:cs typeface="Arial"/>
              </a:rPr>
              <a:t>h</a:t>
            </a:r>
            <a:r>
              <a:rPr dirty="0" sz="600" spc="20">
                <a:latin typeface="Arial"/>
                <a:cs typeface="Arial"/>
              </a:rPr>
              <a:t>i</a:t>
            </a:r>
            <a:r>
              <a:rPr dirty="0" sz="600" spc="-15">
                <a:latin typeface="Arial"/>
                <a:cs typeface="Arial"/>
              </a:rPr>
              <a:t>f</a:t>
            </a:r>
            <a:r>
              <a:rPr dirty="0" sz="600">
                <a:latin typeface="Arial"/>
                <a:cs typeface="Arial"/>
              </a:rPr>
              <a:t>t  </a:t>
            </a:r>
            <a:r>
              <a:rPr dirty="0" sz="600" spc="-15">
                <a:latin typeface="Arial"/>
                <a:cs typeface="Arial"/>
              </a:rPr>
              <a:t>left</a:t>
            </a:r>
            <a:r>
              <a:rPr dirty="0" sz="600" spc="-75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319515" y="4672571"/>
            <a:ext cx="163195" cy="0"/>
          </a:xfrm>
          <a:custGeom>
            <a:avLst/>
            <a:gdLst/>
            <a:ahLst/>
            <a:cxnLst/>
            <a:rect l="l" t="t" r="r" b="b"/>
            <a:pathLst>
              <a:path w="163194" h="0">
                <a:moveTo>
                  <a:pt x="163068" y="0"/>
                </a:moveTo>
                <a:lnTo>
                  <a:pt x="0" y="0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168895" y="4232135"/>
            <a:ext cx="125095" cy="1905"/>
          </a:xfrm>
          <a:custGeom>
            <a:avLst/>
            <a:gdLst/>
            <a:ahLst/>
            <a:cxnLst/>
            <a:rect l="l" t="t" r="r" b="b"/>
            <a:pathLst>
              <a:path w="125094" h="1904">
                <a:moveTo>
                  <a:pt x="-11937" y="762"/>
                </a:moveTo>
                <a:lnTo>
                  <a:pt x="136906" y="76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02651" y="4399775"/>
            <a:ext cx="78105" cy="3175"/>
          </a:xfrm>
          <a:custGeom>
            <a:avLst/>
            <a:gdLst/>
            <a:ahLst/>
            <a:cxnLst/>
            <a:rect l="l" t="t" r="r" b="b"/>
            <a:pathLst>
              <a:path w="78105" h="3175">
                <a:moveTo>
                  <a:pt x="-23876" y="1523"/>
                </a:moveTo>
                <a:lnTo>
                  <a:pt x="101599" y="1523"/>
                </a:lnTo>
              </a:path>
            </a:pathLst>
          </a:custGeom>
          <a:ln w="5079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21523" y="4273283"/>
            <a:ext cx="706120" cy="885825"/>
          </a:xfrm>
          <a:custGeom>
            <a:avLst/>
            <a:gdLst/>
            <a:ahLst/>
            <a:cxnLst/>
            <a:rect l="l" t="t" r="r" b="b"/>
            <a:pathLst>
              <a:path w="706119" h="885825">
                <a:moveTo>
                  <a:pt x="0" y="885443"/>
                </a:moveTo>
                <a:lnTo>
                  <a:pt x="705612" y="885443"/>
                </a:lnTo>
                <a:lnTo>
                  <a:pt x="705612" y="0"/>
                </a:lnTo>
                <a:lnTo>
                  <a:pt x="0" y="0"/>
                </a:lnTo>
                <a:lnTo>
                  <a:pt x="0" y="885443"/>
                </a:lnTo>
                <a:close/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59395" y="4162031"/>
            <a:ext cx="142240" cy="478790"/>
          </a:xfrm>
          <a:custGeom>
            <a:avLst/>
            <a:gdLst/>
            <a:ahLst/>
            <a:cxnLst/>
            <a:rect l="l" t="t" r="r" b="b"/>
            <a:pathLst>
              <a:path w="142240" h="478789">
                <a:moveTo>
                  <a:pt x="91440" y="3048"/>
                </a:moveTo>
                <a:lnTo>
                  <a:pt x="47243" y="3048"/>
                </a:lnTo>
                <a:lnTo>
                  <a:pt x="36575" y="10668"/>
                </a:lnTo>
                <a:lnTo>
                  <a:pt x="30479" y="13715"/>
                </a:lnTo>
                <a:lnTo>
                  <a:pt x="21335" y="19812"/>
                </a:lnTo>
                <a:lnTo>
                  <a:pt x="12191" y="30480"/>
                </a:lnTo>
                <a:lnTo>
                  <a:pt x="6096" y="36575"/>
                </a:lnTo>
                <a:lnTo>
                  <a:pt x="3047" y="47244"/>
                </a:lnTo>
                <a:lnTo>
                  <a:pt x="0" y="60960"/>
                </a:lnTo>
                <a:lnTo>
                  <a:pt x="0" y="420624"/>
                </a:lnTo>
                <a:lnTo>
                  <a:pt x="3047" y="431291"/>
                </a:lnTo>
                <a:lnTo>
                  <a:pt x="6096" y="440436"/>
                </a:lnTo>
                <a:lnTo>
                  <a:pt x="12191" y="451103"/>
                </a:lnTo>
                <a:lnTo>
                  <a:pt x="21335" y="457200"/>
                </a:lnTo>
                <a:lnTo>
                  <a:pt x="30479" y="464820"/>
                </a:lnTo>
                <a:lnTo>
                  <a:pt x="36575" y="470915"/>
                </a:lnTo>
                <a:lnTo>
                  <a:pt x="47243" y="475488"/>
                </a:lnTo>
                <a:lnTo>
                  <a:pt x="56387" y="478536"/>
                </a:lnTo>
                <a:lnTo>
                  <a:pt x="80772" y="478536"/>
                </a:lnTo>
                <a:lnTo>
                  <a:pt x="91440" y="475488"/>
                </a:lnTo>
                <a:lnTo>
                  <a:pt x="102107" y="470915"/>
                </a:lnTo>
                <a:lnTo>
                  <a:pt x="112775" y="464820"/>
                </a:lnTo>
                <a:lnTo>
                  <a:pt x="118872" y="457200"/>
                </a:lnTo>
                <a:lnTo>
                  <a:pt x="129540" y="451103"/>
                </a:lnTo>
                <a:lnTo>
                  <a:pt x="132587" y="440436"/>
                </a:lnTo>
                <a:lnTo>
                  <a:pt x="138684" y="431291"/>
                </a:lnTo>
                <a:lnTo>
                  <a:pt x="138684" y="420624"/>
                </a:lnTo>
                <a:lnTo>
                  <a:pt x="141731" y="409956"/>
                </a:lnTo>
                <a:lnTo>
                  <a:pt x="141731" y="70103"/>
                </a:lnTo>
                <a:lnTo>
                  <a:pt x="138684" y="60960"/>
                </a:lnTo>
                <a:lnTo>
                  <a:pt x="138684" y="47244"/>
                </a:lnTo>
                <a:lnTo>
                  <a:pt x="132587" y="36575"/>
                </a:lnTo>
                <a:lnTo>
                  <a:pt x="129540" y="30480"/>
                </a:lnTo>
                <a:lnTo>
                  <a:pt x="112775" y="13715"/>
                </a:lnTo>
                <a:lnTo>
                  <a:pt x="102107" y="10668"/>
                </a:lnTo>
                <a:lnTo>
                  <a:pt x="91440" y="3048"/>
                </a:lnTo>
                <a:close/>
              </a:path>
              <a:path w="142240" h="478789">
                <a:moveTo>
                  <a:pt x="71628" y="0"/>
                </a:moveTo>
                <a:lnTo>
                  <a:pt x="56387" y="3048"/>
                </a:lnTo>
                <a:lnTo>
                  <a:pt x="80772" y="3048"/>
                </a:lnTo>
                <a:lnTo>
                  <a:pt x="716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59395" y="4162031"/>
            <a:ext cx="142240" cy="478790"/>
          </a:xfrm>
          <a:custGeom>
            <a:avLst/>
            <a:gdLst/>
            <a:ahLst/>
            <a:cxnLst/>
            <a:rect l="l" t="t" r="r" b="b"/>
            <a:pathLst>
              <a:path w="142240" h="478789">
                <a:moveTo>
                  <a:pt x="0" y="70103"/>
                </a:moveTo>
                <a:lnTo>
                  <a:pt x="0" y="60960"/>
                </a:lnTo>
                <a:lnTo>
                  <a:pt x="3047" y="47244"/>
                </a:lnTo>
                <a:lnTo>
                  <a:pt x="6096" y="36575"/>
                </a:lnTo>
                <a:lnTo>
                  <a:pt x="12191" y="30480"/>
                </a:lnTo>
                <a:lnTo>
                  <a:pt x="21335" y="19812"/>
                </a:lnTo>
                <a:lnTo>
                  <a:pt x="30479" y="13715"/>
                </a:lnTo>
                <a:lnTo>
                  <a:pt x="36575" y="10668"/>
                </a:lnTo>
                <a:lnTo>
                  <a:pt x="47243" y="3048"/>
                </a:lnTo>
                <a:lnTo>
                  <a:pt x="56387" y="3048"/>
                </a:lnTo>
                <a:lnTo>
                  <a:pt x="71628" y="0"/>
                </a:lnTo>
                <a:lnTo>
                  <a:pt x="80772" y="3048"/>
                </a:lnTo>
                <a:lnTo>
                  <a:pt x="91440" y="3048"/>
                </a:lnTo>
                <a:lnTo>
                  <a:pt x="102107" y="10668"/>
                </a:lnTo>
                <a:lnTo>
                  <a:pt x="112775" y="13715"/>
                </a:lnTo>
                <a:lnTo>
                  <a:pt x="129540" y="30480"/>
                </a:lnTo>
                <a:lnTo>
                  <a:pt x="132587" y="36575"/>
                </a:lnTo>
                <a:lnTo>
                  <a:pt x="138684" y="47244"/>
                </a:lnTo>
                <a:lnTo>
                  <a:pt x="138684" y="60960"/>
                </a:lnTo>
                <a:lnTo>
                  <a:pt x="141731" y="70103"/>
                </a:lnTo>
                <a:lnTo>
                  <a:pt x="141731" y="409956"/>
                </a:lnTo>
                <a:lnTo>
                  <a:pt x="138684" y="420624"/>
                </a:lnTo>
                <a:lnTo>
                  <a:pt x="138684" y="431291"/>
                </a:lnTo>
                <a:lnTo>
                  <a:pt x="132587" y="440436"/>
                </a:lnTo>
                <a:lnTo>
                  <a:pt x="129540" y="451103"/>
                </a:lnTo>
                <a:lnTo>
                  <a:pt x="118872" y="457200"/>
                </a:lnTo>
                <a:lnTo>
                  <a:pt x="112775" y="464820"/>
                </a:lnTo>
                <a:lnTo>
                  <a:pt x="102107" y="470915"/>
                </a:lnTo>
                <a:lnTo>
                  <a:pt x="91440" y="475488"/>
                </a:lnTo>
                <a:lnTo>
                  <a:pt x="80772" y="478536"/>
                </a:lnTo>
                <a:lnTo>
                  <a:pt x="56387" y="478536"/>
                </a:lnTo>
                <a:lnTo>
                  <a:pt x="47243" y="475488"/>
                </a:lnTo>
                <a:lnTo>
                  <a:pt x="36575" y="470915"/>
                </a:lnTo>
                <a:lnTo>
                  <a:pt x="30479" y="464820"/>
                </a:lnTo>
                <a:lnTo>
                  <a:pt x="21335" y="457200"/>
                </a:lnTo>
                <a:lnTo>
                  <a:pt x="12191" y="451103"/>
                </a:lnTo>
                <a:lnTo>
                  <a:pt x="6096" y="440436"/>
                </a:lnTo>
                <a:lnTo>
                  <a:pt x="3047" y="431291"/>
                </a:lnTo>
                <a:lnTo>
                  <a:pt x="0" y="420624"/>
                </a:lnTo>
                <a:lnTo>
                  <a:pt x="0" y="60960"/>
                </a:lnTo>
                <a:lnTo>
                  <a:pt x="3047" y="47244"/>
                </a:lnTo>
                <a:lnTo>
                  <a:pt x="6096" y="36575"/>
                </a:lnTo>
                <a:lnTo>
                  <a:pt x="12191" y="30480"/>
                </a:lnTo>
                <a:lnTo>
                  <a:pt x="21335" y="19812"/>
                </a:lnTo>
                <a:lnTo>
                  <a:pt x="30479" y="13715"/>
                </a:lnTo>
                <a:lnTo>
                  <a:pt x="36575" y="10668"/>
                </a:lnTo>
                <a:lnTo>
                  <a:pt x="47243" y="3048"/>
                </a:lnTo>
                <a:lnTo>
                  <a:pt x="56387" y="3048"/>
                </a:lnTo>
                <a:lnTo>
                  <a:pt x="71628" y="0"/>
                </a:lnTo>
                <a:lnTo>
                  <a:pt x="80772" y="3048"/>
                </a:lnTo>
                <a:lnTo>
                  <a:pt x="91440" y="3048"/>
                </a:lnTo>
                <a:lnTo>
                  <a:pt x="102107" y="10668"/>
                </a:lnTo>
                <a:lnTo>
                  <a:pt x="112775" y="13715"/>
                </a:lnTo>
                <a:lnTo>
                  <a:pt x="129540" y="30480"/>
                </a:lnTo>
                <a:lnTo>
                  <a:pt x="132587" y="36575"/>
                </a:lnTo>
                <a:lnTo>
                  <a:pt x="138684" y="47244"/>
                </a:lnTo>
                <a:lnTo>
                  <a:pt x="138684" y="60960"/>
                </a:lnTo>
                <a:lnTo>
                  <a:pt x="141731" y="70103"/>
                </a:lnTo>
                <a:lnTo>
                  <a:pt x="141731" y="409956"/>
                </a:lnTo>
                <a:lnTo>
                  <a:pt x="138684" y="420624"/>
                </a:lnTo>
                <a:lnTo>
                  <a:pt x="138684" y="431291"/>
                </a:lnTo>
                <a:lnTo>
                  <a:pt x="132587" y="440436"/>
                </a:lnTo>
                <a:lnTo>
                  <a:pt x="129540" y="451103"/>
                </a:lnTo>
                <a:lnTo>
                  <a:pt x="118872" y="457200"/>
                </a:lnTo>
                <a:lnTo>
                  <a:pt x="112775" y="464820"/>
                </a:lnTo>
                <a:lnTo>
                  <a:pt x="102107" y="470915"/>
                </a:lnTo>
                <a:lnTo>
                  <a:pt x="91440" y="475488"/>
                </a:lnTo>
                <a:lnTo>
                  <a:pt x="80772" y="478536"/>
                </a:lnTo>
                <a:lnTo>
                  <a:pt x="56387" y="478536"/>
                </a:lnTo>
                <a:lnTo>
                  <a:pt x="47243" y="475488"/>
                </a:lnTo>
                <a:lnTo>
                  <a:pt x="36575" y="470915"/>
                </a:lnTo>
                <a:lnTo>
                  <a:pt x="30479" y="464820"/>
                </a:lnTo>
                <a:lnTo>
                  <a:pt x="21335" y="457200"/>
                </a:lnTo>
                <a:lnTo>
                  <a:pt x="12191" y="451103"/>
                </a:lnTo>
                <a:lnTo>
                  <a:pt x="6096" y="440436"/>
                </a:lnTo>
                <a:lnTo>
                  <a:pt x="3047" y="431291"/>
                </a:lnTo>
                <a:lnTo>
                  <a:pt x="0" y="420624"/>
                </a:lnTo>
                <a:lnTo>
                  <a:pt x="0" y="70103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384795" y="4265523"/>
            <a:ext cx="90170" cy="26797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55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marL="21590" marR="17145">
              <a:lnSpc>
                <a:spcPts val="590"/>
              </a:lnSpc>
              <a:spcBef>
                <a:spcPts val="60"/>
              </a:spcBef>
            </a:pPr>
            <a:r>
              <a:rPr dirty="0" sz="600">
                <a:latin typeface="Arial"/>
                <a:cs typeface="Arial"/>
              </a:rPr>
              <a:t>u  x</a:t>
            </a:r>
            <a:endParaRPr sz="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19543" y="4037063"/>
            <a:ext cx="423545" cy="393700"/>
          </a:xfrm>
          <a:prstGeom prst="rect">
            <a:avLst/>
          </a:prstGeom>
          <a:ln w="11937">
            <a:solidFill>
              <a:srgbClr val="000000"/>
            </a:solidFill>
          </a:ln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000">
              <a:latin typeface="Times New Roman"/>
              <a:cs typeface="Times New Roman"/>
            </a:endParaRPr>
          </a:p>
          <a:p>
            <a:pPr marL="22860">
              <a:lnSpc>
                <a:spcPct val="100000"/>
              </a:lnSpc>
              <a:spcBef>
                <a:spcPts val="5"/>
              </a:spcBef>
              <a:tabLst>
                <a:tab pos="367030" algn="l"/>
              </a:tabLst>
            </a:pPr>
            <a:r>
              <a:rPr dirty="0" sz="600" spc="-20">
                <a:latin typeface="Arial"/>
                <a:cs typeface="Arial"/>
              </a:rPr>
              <a:t>P</a:t>
            </a:r>
            <a:r>
              <a:rPr dirty="0" sz="600" spc="5">
                <a:latin typeface="Arial"/>
                <a:cs typeface="Arial"/>
              </a:rPr>
              <a:t>C</a:t>
            </a:r>
            <a:r>
              <a:rPr dirty="0" sz="600">
                <a:latin typeface="Arial"/>
                <a:cs typeface="Arial"/>
              </a:rPr>
              <a:t>	</a:t>
            </a: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74127" y="4510895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877043" y="5023091"/>
            <a:ext cx="111760" cy="157480"/>
          </a:xfrm>
          <a:custGeom>
            <a:avLst/>
            <a:gdLst/>
            <a:ahLst/>
            <a:cxnLst/>
            <a:rect l="l" t="t" r="r" b="b"/>
            <a:pathLst>
              <a:path w="111760" h="157479">
                <a:moveTo>
                  <a:pt x="111251" y="0"/>
                </a:moveTo>
                <a:lnTo>
                  <a:pt x="53339" y="0"/>
                </a:lnTo>
                <a:lnTo>
                  <a:pt x="53339" y="156972"/>
                </a:lnTo>
                <a:lnTo>
                  <a:pt x="0" y="156972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497567" y="4571987"/>
            <a:ext cx="144780" cy="113030"/>
          </a:xfrm>
          <a:custGeom>
            <a:avLst/>
            <a:gdLst/>
            <a:ahLst/>
            <a:cxnLst/>
            <a:rect l="l" t="t" r="r" b="b"/>
            <a:pathLst>
              <a:path w="144779" h="113029">
                <a:moveTo>
                  <a:pt x="144779" y="112775"/>
                </a:moveTo>
                <a:lnTo>
                  <a:pt x="0" y="112775"/>
                </a:ln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822179" y="4796015"/>
            <a:ext cx="166370" cy="1905"/>
          </a:xfrm>
          <a:custGeom>
            <a:avLst/>
            <a:gdLst/>
            <a:ahLst/>
            <a:cxnLst/>
            <a:rect l="l" t="t" r="r" b="b"/>
            <a:pathLst>
              <a:path w="166370" h="1904">
                <a:moveTo>
                  <a:pt x="-11937" y="762"/>
                </a:moveTo>
                <a:lnTo>
                  <a:pt x="178054" y="76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046207" y="4244327"/>
            <a:ext cx="647700" cy="883919"/>
          </a:xfrm>
          <a:custGeom>
            <a:avLst/>
            <a:gdLst/>
            <a:ahLst/>
            <a:cxnLst/>
            <a:rect l="l" t="t" r="r" b="b"/>
            <a:pathLst>
              <a:path w="647700" h="883920">
                <a:moveTo>
                  <a:pt x="644651" y="880872"/>
                </a:moveTo>
                <a:lnTo>
                  <a:pt x="647700" y="0"/>
                </a:lnTo>
                <a:lnTo>
                  <a:pt x="0" y="0"/>
                </a:lnTo>
                <a:lnTo>
                  <a:pt x="0" y="883919"/>
                </a:lnTo>
                <a:lnTo>
                  <a:pt x="647700" y="883919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081253" y="4638903"/>
            <a:ext cx="475615" cy="179705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 marR="5080" indent="144780">
              <a:lnSpc>
                <a:spcPct val="66700"/>
              </a:lnSpc>
              <a:spcBef>
                <a:spcPts val="345"/>
              </a:spcBef>
            </a:pPr>
            <a:r>
              <a:rPr dirty="0" sz="600" spc="-5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g</a:t>
            </a: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-20">
                <a:latin typeface="Arial"/>
                <a:cs typeface="Arial"/>
              </a:rPr>
              <a:t>s</a:t>
            </a:r>
            <a:r>
              <a:rPr dirty="0" sz="600" spc="20">
                <a:latin typeface="Arial"/>
                <a:cs typeface="Arial"/>
              </a:rPr>
              <a:t>t</a:t>
            </a:r>
            <a:r>
              <a:rPr dirty="0" sz="600">
                <a:latin typeface="Arial"/>
                <a:cs typeface="Arial"/>
              </a:rPr>
              <a:t>e</a:t>
            </a:r>
            <a:r>
              <a:rPr dirty="0" sz="600" spc="-25">
                <a:latin typeface="Arial"/>
                <a:cs typeface="Arial"/>
              </a:rPr>
              <a:t>r</a:t>
            </a:r>
            <a:r>
              <a:rPr dirty="0" sz="600">
                <a:latin typeface="Arial"/>
                <a:cs typeface="Arial"/>
              </a:rPr>
              <a:t>s  </a:t>
            </a:r>
            <a:r>
              <a:rPr dirty="0" sz="600" spc="-10">
                <a:latin typeface="Arial"/>
                <a:cs typeface="Arial"/>
              </a:rPr>
              <a:t>Write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81259" y="4774539"/>
            <a:ext cx="262890" cy="3409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register</a:t>
            </a:r>
            <a:endParaRPr sz="600">
              <a:latin typeface="Arial"/>
              <a:cs typeface="Arial"/>
            </a:endParaRPr>
          </a:p>
          <a:p>
            <a:pPr marR="78740">
              <a:lnSpc>
                <a:spcPts val="580"/>
              </a:lnSpc>
              <a:spcBef>
                <a:spcPts val="590"/>
              </a:spcBef>
            </a:pPr>
            <a:r>
              <a:rPr dirty="0" sz="600" spc="-20">
                <a:latin typeface="Arial"/>
                <a:cs typeface="Arial"/>
              </a:rPr>
              <a:t>Wr</a:t>
            </a:r>
            <a:r>
              <a:rPr dirty="0" sz="600" spc="5">
                <a:latin typeface="Arial"/>
                <a:cs typeface="Arial"/>
              </a:rPr>
              <a:t>i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>
                <a:latin typeface="Arial"/>
                <a:cs typeface="Arial"/>
              </a:rPr>
              <a:t>e  </a:t>
            </a:r>
            <a:r>
              <a:rPr dirty="0" sz="600" spc="-15">
                <a:latin typeface="Arial"/>
                <a:cs typeface="Arial"/>
              </a:rPr>
              <a:t>data</a:t>
            </a:r>
            <a:endParaRPr sz="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82071" y="4443831"/>
            <a:ext cx="19304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30">
                <a:latin typeface="Arial"/>
                <a:cs typeface="Arial"/>
              </a:rPr>
              <a:t>R</a:t>
            </a: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a</a:t>
            </a:r>
            <a:r>
              <a:rPr dirty="0" sz="600" spc="5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82071" y="4727295"/>
            <a:ext cx="19304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30">
                <a:latin typeface="Arial"/>
                <a:cs typeface="Arial"/>
              </a:rPr>
              <a:t>R</a:t>
            </a: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a</a:t>
            </a:r>
            <a:r>
              <a:rPr dirty="0" sz="600" spc="5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436349" y="4801974"/>
            <a:ext cx="22225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data</a:t>
            </a:r>
            <a:r>
              <a:rPr dirty="0" sz="600" spc="-75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81255" y="4245709"/>
            <a:ext cx="327025" cy="19621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R="5080">
              <a:lnSpc>
                <a:spcPts val="610"/>
              </a:lnSpc>
              <a:spcBef>
                <a:spcPts val="220"/>
              </a:spcBef>
            </a:pPr>
            <a:r>
              <a:rPr dirty="0" sz="600" spc="-10">
                <a:latin typeface="Arial"/>
                <a:cs typeface="Arial"/>
              </a:rPr>
              <a:t>Read  register</a:t>
            </a:r>
            <a:r>
              <a:rPr dirty="0" sz="600" spc="-60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055859" y="4471262"/>
            <a:ext cx="628015" cy="1930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5400">
              <a:lnSpc>
                <a:spcPts val="655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Read</a:t>
            </a:r>
            <a:endParaRPr sz="600">
              <a:latin typeface="Arial"/>
              <a:cs typeface="Arial"/>
            </a:endParaRPr>
          </a:p>
          <a:p>
            <a:pPr marL="25400">
              <a:lnSpc>
                <a:spcPts val="655"/>
              </a:lnSpc>
            </a:pPr>
            <a:r>
              <a:rPr dirty="0" sz="600" spc="-10">
                <a:latin typeface="Arial"/>
                <a:cs typeface="Arial"/>
              </a:rPr>
              <a:t>register </a:t>
            </a:r>
            <a:r>
              <a:rPr dirty="0" sz="600" spc="5">
                <a:latin typeface="Arial"/>
                <a:cs typeface="Arial"/>
              </a:rPr>
              <a:t>2 </a:t>
            </a:r>
            <a:r>
              <a:rPr dirty="0" baseline="18518" sz="900" spc="-7">
                <a:latin typeface="Arial"/>
                <a:cs typeface="Arial"/>
              </a:rPr>
              <a:t>data</a:t>
            </a:r>
            <a:r>
              <a:rPr dirty="0" baseline="18518" sz="900" spc="-120">
                <a:latin typeface="Arial"/>
                <a:cs typeface="Arial"/>
              </a:rPr>
              <a:t> </a:t>
            </a:r>
            <a:r>
              <a:rPr dirty="0" baseline="18518" sz="900" spc="7">
                <a:latin typeface="Arial"/>
                <a:cs typeface="Arial"/>
              </a:rPr>
              <a:t>1</a:t>
            </a:r>
            <a:endParaRPr baseline="18518" sz="9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226294" y="4571225"/>
            <a:ext cx="774065" cy="0"/>
          </a:xfrm>
          <a:custGeom>
            <a:avLst/>
            <a:gdLst/>
            <a:ahLst/>
            <a:cxnLst/>
            <a:rect l="l" t="t" r="r" b="b"/>
            <a:pathLst>
              <a:path w="774064" h="0">
                <a:moveTo>
                  <a:pt x="0" y="0"/>
                </a:moveTo>
                <a:lnTo>
                  <a:pt x="773938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226294" y="4345673"/>
            <a:ext cx="774065" cy="0"/>
          </a:xfrm>
          <a:custGeom>
            <a:avLst/>
            <a:gdLst/>
            <a:ahLst/>
            <a:cxnLst/>
            <a:rect l="l" t="t" r="r" b="b"/>
            <a:pathLst>
              <a:path w="774064" h="0">
                <a:moveTo>
                  <a:pt x="0" y="0"/>
                </a:moveTo>
                <a:lnTo>
                  <a:pt x="773938" y="0"/>
                </a:lnTo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680447" y="4616183"/>
            <a:ext cx="142240" cy="478790"/>
          </a:xfrm>
          <a:custGeom>
            <a:avLst/>
            <a:gdLst/>
            <a:ahLst/>
            <a:cxnLst/>
            <a:rect l="l" t="t" r="r" b="b"/>
            <a:pathLst>
              <a:path w="142239" h="478789">
                <a:moveTo>
                  <a:pt x="80772" y="475488"/>
                </a:moveTo>
                <a:lnTo>
                  <a:pt x="60960" y="475488"/>
                </a:lnTo>
                <a:lnTo>
                  <a:pt x="71628" y="478536"/>
                </a:lnTo>
                <a:lnTo>
                  <a:pt x="80772" y="475488"/>
                </a:lnTo>
                <a:close/>
              </a:path>
              <a:path w="142239" h="478789">
                <a:moveTo>
                  <a:pt x="80772" y="0"/>
                </a:moveTo>
                <a:lnTo>
                  <a:pt x="60960" y="0"/>
                </a:lnTo>
                <a:lnTo>
                  <a:pt x="47244" y="3048"/>
                </a:lnTo>
                <a:lnTo>
                  <a:pt x="36575" y="6096"/>
                </a:lnTo>
                <a:lnTo>
                  <a:pt x="30480" y="13716"/>
                </a:lnTo>
                <a:lnTo>
                  <a:pt x="19812" y="19812"/>
                </a:lnTo>
                <a:lnTo>
                  <a:pt x="12192" y="27432"/>
                </a:lnTo>
                <a:lnTo>
                  <a:pt x="9144" y="36575"/>
                </a:lnTo>
                <a:lnTo>
                  <a:pt x="3048" y="47244"/>
                </a:lnTo>
                <a:lnTo>
                  <a:pt x="3048" y="57912"/>
                </a:lnTo>
                <a:lnTo>
                  <a:pt x="0" y="68580"/>
                </a:lnTo>
                <a:lnTo>
                  <a:pt x="0" y="406908"/>
                </a:lnTo>
                <a:lnTo>
                  <a:pt x="3048" y="417575"/>
                </a:lnTo>
                <a:lnTo>
                  <a:pt x="3048" y="429768"/>
                </a:lnTo>
                <a:lnTo>
                  <a:pt x="12192" y="448056"/>
                </a:lnTo>
                <a:lnTo>
                  <a:pt x="19812" y="458724"/>
                </a:lnTo>
                <a:lnTo>
                  <a:pt x="30480" y="464820"/>
                </a:lnTo>
                <a:lnTo>
                  <a:pt x="36575" y="467868"/>
                </a:lnTo>
                <a:lnTo>
                  <a:pt x="47244" y="475488"/>
                </a:lnTo>
                <a:lnTo>
                  <a:pt x="94487" y="475488"/>
                </a:lnTo>
                <a:lnTo>
                  <a:pt x="100584" y="467868"/>
                </a:lnTo>
                <a:lnTo>
                  <a:pt x="111252" y="464820"/>
                </a:lnTo>
                <a:lnTo>
                  <a:pt x="121920" y="458724"/>
                </a:lnTo>
                <a:lnTo>
                  <a:pt x="128016" y="448056"/>
                </a:lnTo>
                <a:lnTo>
                  <a:pt x="131064" y="441960"/>
                </a:lnTo>
                <a:lnTo>
                  <a:pt x="138684" y="429768"/>
                </a:lnTo>
                <a:lnTo>
                  <a:pt x="138684" y="417575"/>
                </a:lnTo>
                <a:lnTo>
                  <a:pt x="141732" y="406908"/>
                </a:lnTo>
                <a:lnTo>
                  <a:pt x="141732" y="68580"/>
                </a:lnTo>
                <a:lnTo>
                  <a:pt x="138684" y="57912"/>
                </a:lnTo>
                <a:lnTo>
                  <a:pt x="138684" y="47244"/>
                </a:lnTo>
                <a:lnTo>
                  <a:pt x="131064" y="36575"/>
                </a:lnTo>
                <a:lnTo>
                  <a:pt x="128016" y="27432"/>
                </a:lnTo>
                <a:lnTo>
                  <a:pt x="121920" y="19812"/>
                </a:lnTo>
                <a:lnTo>
                  <a:pt x="111252" y="13716"/>
                </a:lnTo>
                <a:lnTo>
                  <a:pt x="100584" y="6096"/>
                </a:lnTo>
                <a:lnTo>
                  <a:pt x="94487" y="3048"/>
                </a:lnTo>
                <a:lnTo>
                  <a:pt x="807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680447" y="4616183"/>
            <a:ext cx="142240" cy="478790"/>
          </a:xfrm>
          <a:custGeom>
            <a:avLst/>
            <a:gdLst/>
            <a:ahLst/>
            <a:cxnLst/>
            <a:rect l="l" t="t" r="r" b="b"/>
            <a:pathLst>
              <a:path w="142239" h="478789">
                <a:moveTo>
                  <a:pt x="0" y="68580"/>
                </a:moveTo>
                <a:lnTo>
                  <a:pt x="3048" y="57912"/>
                </a:lnTo>
                <a:lnTo>
                  <a:pt x="3048" y="47244"/>
                </a:lnTo>
                <a:lnTo>
                  <a:pt x="9144" y="36575"/>
                </a:lnTo>
                <a:lnTo>
                  <a:pt x="12192" y="27432"/>
                </a:lnTo>
                <a:lnTo>
                  <a:pt x="19812" y="19812"/>
                </a:lnTo>
                <a:lnTo>
                  <a:pt x="30480" y="13716"/>
                </a:lnTo>
                <a:lnTo>
                  <a:pt x="36575" y="6096"/>
                </a:lnTo>
                <a:lnTo>
                  <a:pt x="47244" y="3048"/>
                </a:lnTo>
                <a:lnTo>
                  <a:pt x="60960" y="0"/>
                </a:lnTo>
                <a:lnTo>
                  <a:pt x="80772" y="0"/>
                </a:lnTo>
                <a:lnTo>
                  <a:pt x="94487" y="3048"/>
                </a:lnTo>
                <a:lnTo>
                  <a:pt x="100584" y="6096"/>
                </a:lnTo>
                <a:lnTo>
                  <a:pt x="111252" y="13716"/>
                </a:lnTo>
                <a:lnTo>
                  <a:pt x="121920" y="19812"/>
                </a:lnTo>
                <a:lnTo>
                  <a:pt x="128016" y="27432"/>
                </a:lnTo>
                <a:lnTo>
                  <a:pt x="131064" y="36575"/>
                </a:lnTo>
                <a:lnTo>
                  <a:pt x="138684" y="47244"/>
                </a:lnTo>
                <a:lnTo>
                  <a:pt x="138684" y="57912"/>
                </a:lnTo>
                <a:lnTo>
                  <a:pt x="141732" y="68580"/>
                </a:lnTo>
                <a:lnTo>
                  <a:pt x="141732" y="406908"/>
                </a:lnTo>
                <a:lnTo>
                  <a:pt x="138684" y="417575"/>
                </a:lnTo>
                <a:lnTo>
                  <a:pt x="138684" y="429768"/>
                </a:lnTo>
                <a:lnTo>
                  <a:pt x="131064" y="441960"/>
                </a:lnTo>
                <a:lnTo>
                  <a:pt x="128016" y="448056"/>
                </a:lnTo>
                <a:lnTo>
                  <a:pt x="121920" y="458724"/>
                </a:lnTo>
                <a:lnTo>
                  <a:pt x="111252" y="464820"/>
                </a:lnTo>
                <a:lnTo>
                  <a:pt x="100584" y="467868"/>
                </a:lnTo>
                <a:lnTo>
                  <a:pt x="94487" y="475488"/>
                </a:lnTo>
                <a:lnTo>
                  <a:pt x="80772" y="475488"/>
                </a:lnTo>
                <a:lnTo>
                  <a:pt x="71628" y="478536"/>
                </a:lnTo>
                <a:lnTo>
                  <a:pt x="60960" y="475488"/>
                </a:lnTo>
                <a:lnTo>
                  <a:pt x="47244" y="475488"/>
                </a:lnTo>
                <a:lnTo>
                  <a:pt x="36575" y="467868"/>
                </a:lnTo>
                <a:lnTo>
                  <a:pt x="30480" y="464820"/>
                </a:lnTo>
                <a:lnTo>
                  <a:pt x="19812" y="458724"/>
                </a:lnTo>
                <a:lnTo>
                  <a:pt x="12192" y="448056"/>
                </a:lnTo>
                <a:lnTo>
                  <a:pt x="3048" y="429768"/>
                </a:lnTo>
                <a:lnTo>
                  <a:pt x="3048" y="417575"/>
                </a:lnTo>
                <a:lnTo>
                  <a:pt x="0" y="406908"/>
                </a:lnTo>
                <a:lnTo>
                  <a:pt x="0" y="6858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3704323" y="4716627"/>
            <a:ext cx="9017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695179" y="4620621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695179" y="4869033"/>
            <a:ext cx="86995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 indent="2286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x  </a:t>
            </a: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038843" y="5006327"/>
            <a:ext cx="38100" cy="36830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6763" y="33527"/>
                </a:moveTo>
                <a:lnTo>
                  <a:pt x="13716" y="33527"/>
                </a:lnTo>
                <a:lnTo>
                  <a:pt x="16763" y="36575"/>
                </a:lnTo>
                <a:lnTo>
                  <a:pt x="19812" y="36575"/>
                </a:lnTo>
                <a:lnTo>
                  <a:pt x="16763" y="33527"/>
                </a:lnTo>
                <a:close/>
              </a:path>
              <a:path w="38100" h="36829">
                <a:moveTo>
                  <a:pt x="22860" y="33527"/>
                </a:moveTo>
                <a:lnTo>
                  <a:pt x="16763" y="33527"/>
                </a:lnTo>
                <a:lnTo>
                  <a:pt x="22860" y="36575"/>
                </a:lnTo>
                <a:lnTo>
                  <a:pt x="22860" y="33527"/>
                </a:lnTo>
                <a:close/>
              </a:path>
              <a:path w="38100" h="36829">
                <a:moveTo>
                  <a:pt x="27431" y="0"/>
                </a:moveTo>
                <a:lnTo>
                  <a:pt x="9143" y="0"/>
                </a:lnTo>
                <a:lnTo>
                  <a:pt x="6095" y="3048"/>
                </a:lnTo>
                <a:lnTo>
                  <a:pt x="3048" y="7619"/>
                </a:lnTo>
                <a:lnTo>
                  <a:pt x="3048" y="10667"/>
                </a:lnTo>
                <a:lnTo>
                  <a:pt x="0" y="10667"/>
                </a:lnTo>
                <a:lnTo>
                  <a:pt x="0" y="22860"/>
                </a:lnTo>
                <a:lnTo>
                  <a:pt x="3048" y="27431"/>
                </a:lnTo>
                <a:lnTo>
                  <a:pt x="6095" y="30479"/>
                </a:lnTo>
                <a:lnTo>
                  <a:pt x="6095" y="33527"/>
                </a:lnTo>
                <a:lnTo>
                  <a:pt x="30480" y="33527"/>
                </a:lnTo>
                <a:lnTo>
                  <a:pt x="33528" y="30479"/>
                </a:lnTo>
                <a:lnTo>
                  <a:pt x="33528" y="27431"/>
                </a:lnTo>
                <a:lnTo>
                  <a:pt x="38100" y="27431"/>
                </a:lnTo>
                <a:lnTo>
                  <a:pt x="38100" y="10667"/>
                </a:lnTo>
                <a:lnTo>
                  <a:pt x="33528" y="7619"/>
                </a:lnTo>
                <a:lnTo>
                  <a:pt x="33528" y="3048"/>
                </a:lnTo>
                <a:lnTo>
                  <a:pt x="30480" y="3048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733787" y="5108435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10" h="478789">
                <a:moveTo>
                  <a:pt x="85343" y="0"/>
                </a:moveTo>
                <a:lnTo>
                  <a:pt x="62483" y="0"/>
                </a:lnTo>
                <a:lnTo>
                  <a:pt x="41147" y="6096"/>
                </a:lnTo>
                <a:lnTo>
                  <a:pt x="32003" y="12192"/>
                </a:lnTo>
                <a:lnTo>
                  <a:pt x="21335" y="19812"/>
                </a:lnTo>
                <a:lnTo>
                  <a:pt x="15239" y="30480"/>
                </a:lnTo>
                <a:lnTo>
                  <a:pt x="12191" y="36576"/>
                </a:lnTo>
                <a:lnTo>
                  <a:pt x="4571" y="47244"/>
                </a:lnTo>
                <a:lnTo>
                  <a:pt x="4571" y="56387"/>
                </a:lnTo>
                <a:lnTo>
                  <a:pt x="0" y="67056"/>
                </a:lnTo>
                <a:lnTo>
                  <a:pt x="0" y="409956"/>
                </a:lnTo>
                <a:lnTo>
                  <a:pt x="4571" y="420624"/>
                </a:lnTo>
                <a:lnTo>
                  <a:pt x="4571" y="429768"/>
                </a:lnTo>
                <a:lnTo>
                  <a:pt x="12191" y="440436"/>
                </a:lnTo>
                <a:lnTo>
                  <a:pt x="15239" y="451104"/>
                </a:lnTo>
                <a:lnTo>
                  <a:pt x="21335" y="458724"/>
                </a:lnTo>
                <a:lnTo>
                  <a:pt x="32003" y="464820"/>
                </a:lnTo>
                <a:lnTo>
                  <a:pt x="41147" y="470916"/>
                </a:lnTo>
                <a:lnTo>
                  <a:pt x="51815" y="473964"/>
                </a:lnTo>
                <a:lnTo>
                  <a:pt x="62483" y="478536"/>
                </a:lnTo>
                <a:lnTo>
                  <a:pt x="85343" y="478536"/>
                </a:lnTo>
                <a:lnTo>
                  <a:pt x="96012" y="473964"/>
                </a:lnTo>
                <a:lnTo>
                  <a:pt x="105155" y="470916"/>
                </a:lnTo>
                <a:lnTo>
                  <a:pt x="112775" y="464820"/>
                </a:lnTo>
                <a:lnTo>
                  <a:pt x="140207" y="429768"/>
                </a:lnTo>
                <a:lnTo>
                  <a:pt x="143255" y="420624"/>
                </a:lnTo>
                <a:lnTo>
                  <a:pt x="143255" y="56387"/>
                </a:lnTo>
                <a:lnTo>
                  <a:pt x="140207" y="47244"/>
                </a:lnTo>
                <a:lnTo>
                  <a:pt x="135635" y="36576"/>
                </a:lnTo>
                <a:lnTo>
                  <a:pt x="128015" y="30480"/>
                </a:lnTo>
                <a:lnTo>
                  <a:pt x="121919" y="19812"/>
                </a:lnTo>
                <a:lnTo>
                  <a:pt x="112775" y="12192"/>
                </a:lnTo>
                <a:lnTo>
                  <a:pt x="105155" y="6096"/>
                </a:lnTo>
                <a:lnTo>
                  <a:pt x="96012" y="3048"/>
                </a:lnTo>
                <a:lnTo>
                  <a:pt x="853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733787" y="5108435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10" h="478789">
                <a:moveTo>
                  <a:pt x="0" y="67056"/>
                </a:moveTo>
                <a:lnTo>
                  <a:pt x="4571" y="56387"/>
                </a:lnTo>
                <a:lnTo>
                  <a:pt x="4571" y="47244"/>
                </a:lnTo>
                <a:lnTo>
                  <a:pt x="12191" y="36576"/>
                </a:lnTo>
                <a:lnTo>
                  <a:pt x="41147" y="6096"/>
                </a:lnTo>
                <a:lnTo>
                  <a:pt x="62483" y="0"/>
                </a:lnTo>
                <a:lnTo>
                  <a:pt x="85343" y="0"/>
                </a:lnTo>
                <a:lnTo>
                  <a:pt x="121919" y="19812"/>
                </a:lnTo>
                <a:lnTo>
                  <a:pt x="128015" y="30480"/>
                </a:lnTo>
                <a:lnTo>
                  <a:pt x="135635" y="36576"/>
                </a:lnTo>
                <a:lnTo>
                  <a:pt x="140207" y="47244"/>
                </a:lnTo>
                <a:lnTo>
                  <a:pt x="143255" y="56387"/>
                </a:lnTo>
                <a:lnTo>
                  <a:pt x="143255" y="420624"/>
                </a:lnTo>
                <a:lnTo>
                  <a:pt x="121919" y="458724"/>
                </a:lnTo>
                <a:lnTo>
                  <a:pt x="112775" y="464820"/>
                </a:lnTo>
                <a:lnTo>
                  <a:pt x="105155" y="470916"/>
                </a:lnTo>
                <a:lnTo>
                  <a:pt x="96012" y="473964"/>
                </a:lnTo>
                <a:lnTo>
                  <a:pt x="85343" y="478536"/>
                </a:lnTo>
                <a:lnTo>
                  <a:pt x="62483" y="478536"/>
                </a:lnTo>
                <a:lnTo>
                  <a:pt x="51815" y="473964"/>
                </a:lnTo>
                <a:lnTo>
                  <a:pt x="41147" y="470916"/>
                </a:lnTo>
                <a:lnTo>
                  <a:pt x="32003" y="464820"/>
                </a:lnTo>
                <a:lnTo>
                  <a:pt x="21335" y="458724"/>
                </a:lnTo>
                <a:lnTo>
                  <a:pt x="15239" y="451104"/>
                </a:lnTo>
                <a:lnTo>
                  <a:pt x="12191" y="440436"/>
                </a:lnTo>
                <a:lnTo>
                  <a:pt x="4571" y="429768"/>
                </a:lnTo>
                <a:lnTo>
                  <a:pt x="4571" y="420624"/>
                </a:lnTo>
                <a:lnTo>
                  <a:pt x="0" y="409956"/>
                </a:lnTo>
                <a:lnTo>
                  <a:pt x="0" y="71628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759187" y="5211927"/>
            <a:ext cx="90170" cy="19177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5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marL="26034">
              <a:lnSpc>
                <a:spcPts val="650"/>
              </a:lnSpc>
            </a:pPr>
            <a:r>
              <a:rPr dirty="0" sz="600" spc="5">
                <a:latin typeface="Arial"/>
                <a:cs typeface="Arial"/>
              </a:rPr>
              <a:t>u</a:t>
            </a:r>
            <a:endParaRPr sz="6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748520" y="5115921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748520" y="5361285"/>
            <a:ext cx="88900" cy="21272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2700" marR="5080" indent="24130">
              <a:lnSpc>
                <a:spcPct val="103299"/>
              </a:lnSpc>
              <a:spcBef>
                <a:spcPts val="85"/>
              </a:spcBef>
            </a:pPr>
            <a:r>
              <a:rPr dirty="0" sz="600">
                <a:latin typeface="Arial"/>
                <a:cs typeface="Arial"/>
              </a:rPr>
              <a:t>x  </a:t>
            </a: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598151" y="5180063"/>
            <a:ext cx="97790" cy="1053465"/>
          </a:xfrm>
          <a:custGeom>
            <a:avLst/>
            <a:gdLst/>
            <a:ahLst/>
            <a:cxnLst/>
            <a:rect l="l" t="t" r="r" b="b"/>
            <a:pathLst>
              <a:path w="97789" h="1053464">
                <a:moveTo>
                  <a:pt x="97536" y="0"/>
                </a:moveTo>
                <a:lnTo>
                  <a:pt x="0" y="3048"/>
                </a:lnTo>
                <a:lnTo>
                  <a:pt x="0" y="1053083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382755" y="4756391"/>
            <a:ext cx="196850" cy="535305"/>
          </a:xfrm>
          <a:custGeom>
            <a:avLst/>
            <a:gdLst/>
            <a:ahLst/>
            <a:cxnLst/>
            <a:rect l="l" t="t" r="r" b="b"/>
            <a:pathLst>
              <a:path w="196850" h="535304">
                <a:moveTo>
                  <a:pt x="196596" y="94487"/>
                </a:moveTo>
                <a:lnTo>
                  <a:pt x="196596" y="80772"/>
                </a:lnTo>
                <a:lnTo>
                  <a:pt x="190500" y="67055"/>
                </a:lnTo>
                <a:lnTo>
                  <a:pt x="187451" y="50291"/>
                </a:lnTo>
                <a:lnTo>
                  <a:pt x="176784" y="39624"/>
                </a:lnTo>
                <a:lnTo>
                  <a:pt x="166115" y="25908"/>
                </a:lnTo>
                <a:lnTo>
                  <a:pt x="155448" y="16763"/>
                </a:lnTo>
                <a:lnTo>
                  <a:pt x="143256" y="9143"/>
                </a:lnTo>
                <a:lnTo>
                  <a:pt x="128015" y="3048"/>
                </a:lnTo>
                <a:lnTo>
                  <a:pt x="115824" y="0"/>
                </a:lnTo>
                <a:lnTo>
                  <a:pt x="80772" y="0"/>
                </a:lnTo>
                <a:lnTo>
                  <a:pt x="39624" y="16763"/>
                </a:lnTo>
                <a:lnTo>
                  <a:pt x="10667" y="50291"/>
                </a:lnTo>
                <a:lnTo>
                  <a:pt x="0" y="80772"/>
                </a:lnTo>
                <a:lnTo>
                  <a:pt x="0" y="452627"/>
                </a:lnTo>
                <a:lnTo>
                  <a:pt x="3048" y="467867"/>
                </a:lnTo>
                <a:lnTo>
                  <a:pt x="10667" y="480060"/>
                </a:lnTo>
                <a:lnTo>
                  <a:pt x="16763" y="493775"/>
                </a:lnTo>
                <a:lnTo>
                  <a:pt x="27432" y="502920"/>
                </a:lnTo>
                <a:lnTo>
                  <a:pt x="39624" y="515112"/>
                </a:lnTo>
                <a:lnTo>
                  <a:pt x="51815" y="524255"/>
                </a:lnTo>
                <a:lnTo>
                  <a:pt x="68579" y="527303"/>
                </a:lnTo>
                <a:lnTo>
                  <a:pt x="80772" y="534924"/>
                </a:lnTo>
                <a:lnTo>
                  <a:pt x="115824" y="534924"/>
                </a:lnTo>
                <a:lnTo>
                  <a:pt x="128015" y="527303"/>
                </a:lnTo>
                <a:lnTo>
                  <a:pt x="143256" y="524255"/>
                </a:lnTo>
                <a:lnTo>
                  <a:pt x="155448" y="515112"/>
                </a:lnTo>
                <a:lnTo>
                  <a:pt x="166115" y="502920"/>
                </a:lnTo>
                <a:lnTo>
                  <a:pt x="176784" y="493775"/>
                </a:lnTo>
                <a:lnTo>
                  <a:pt x="187451" y="480060"/>
                </a:lnTo>
                <a:lnTo>
                  <a:pt x="190500" y="467867"/>
                </a:lnTo>
                <a:lnTo>
                  <a:pt x="196596" y="452627"/>
                </a:lnTo>
                <a:lnTo>
                  <a:pt x="196596" y="97536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268455" y="4966703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 h="0">
                <a:moveTo>
                  <a:pt x="62484" y="0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041374" y="4852403"/>
            <a:ext cx="309245" cy="0"/>
          </a:xfrm>
          <a:custGeom>
            <a:avLst/>
            <a:gdLst/>
            <a:ahLst/>
            <a:cxnLst/>
            <a:rect l="l" t="t" r="r" b="b"/>
            <a:pathLst>
              <a:path w="309245" h="0">
                <a:moveTo>
                  <a:pt x="0" y="0"/>
                </a:moveTo>
                <a:lnTo>
                  <a:pt x="309122" y="0"/>
                </a:lnTo>
              </a:path>
            </a:pathLst>
          </a:custGeom>
          <a:ln w="269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5181079" y="4902555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4</a:t>
            </a:r>
            <a:endParaRPr sz="6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134599" y="5399519"/>
            <a:ext cx="280670" cy="600710"/>
          </a:xfrm>
          <a:custGeom>
            <a:avLst/>
            <a:gdLst/>
            <a:ahLst/>
            <a:cxnLst/>
            <a:rect l="l" t="t" r="r" b="b"/>
            <a:pathLst>
              <a:path w="280670" h="600710">
                <a:moveTo>
                  <a:pt x="138683" y="600456"/>
                </a:moveTo>
                <a:lnTo>
                  <a:pt x="185927" y="585215"/>
                </a:lnTo>
                <a:lnTo>
                  <a:pt x="224027" y="544068"/>
                </a:lnTo>
                <a:lnTo>
                  <a:pt x="254507" y="478536"/>
                </a:lnTo>
                <a:lnTo>
                  <a:pt x="268223" y="437388"/>
                </a:lnTo>
                <a:lnTo>
                  <a:pt x="274319" y="393192"/>
                </a:lnTo>
                <a:lnTo>
                  <a:pt x="280415" y="350520"/>
                </a:lnTo>
                <a:lnTo>
                  <a:pt x="280415" y="251460"/>
                </a:lnTo>
                <a:lnTo>
                  <a:pt x="268223" y="163068"/>
                </a:lnTo>
                <a:lnTo>
                  <a:pt x="254507" y="123444"/>
                </a:lnTo>
                <a:lnTo>
                  <a:pt x="224027" y="57912"/>
                </a:lnTo>
                <a:lnTo>
                  <a:pt x="185927" y="16763"/>
                </a:lnTo>
                <a:lnTo>
                  <a:pt x="141731" y="0"/>
                </a:lnTo>
                <a:lnTo>
                  <a:pt x="118871" y="3048"/>
                </a:lnTo>
                <a:lnTo>
                  <a:pt x="77723" y="35051"/>
                </a:lnTo>
                <a:lnTo>
                  <a:pt x="41147" y="88392"/>
                </a:lnTo>
                <a:lnTo>
                  <a:pt x="25907" y="123444"/>
                </a:lnTo>
                <a:lnTo>
                  <a:pt x="16763" y="163068"/>
                </a:lnTo>
                <a:lnTo>
                  <a:pt x="6095" y="207263"/>
                </a:lnTo>
                <a:lnTo>
                  <a:pt x="3047" y="251460"/>
                </a:lnTo>
                <a:lnTo>
                  <a:pt x="0" y="298703"/>
                </a:lnTo>
                <a:lnTo>
                  <a:pt x="3047" y="350520"/>
                </a:lnTo>
                <a:lnTo>
                  <a:pt x="6095" y="393192"/>
                </a:lnTo>
                <a:lnTo>
                  <a:pt x="16763" y="437388"/>
                </a:lnTo>
                <a:lnTo>
                  <a:pt x="25907" y="478536"/>
                </a:lnTo>
                <a:lnTo>
                  <a:pt x="41147" y="513588"/>
                </a:lnTo>
                <a:lnTo>
                  <a:pt x="77723" y="566927"/>
                </a:lnTo>
                <a:lnTo>
                  <a:pt x="118871" y="597408"/>
                </a:lnTo>
                <a:lnTo>
                  <a:pt x="141731" y="600456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474451" y="5652503"/>
            <a:ext cx="52069" cy="93345"/>
          </a:xfrm>
          <a:custGeom>
            <a:avLst/>
            <a:gdLst/>
            <a:ahLst/>
            <a:cxnLst/>
            <a:rect l="l" t="t" r="r" b="b"/>
            <a:pathLst>
              <a:path w="52070" h="93345">
                <a:moveTo>
                  <a:pt x="51815" y="92963"/>
                </a:moveTo>
                <a:lnTo>
                  <a:pt x="0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2878315" y="5118963"/>
            <a:ext cx="381000" cy="1930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8890">
              <a:lnSpc>
                <a:spcPts val="655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5">
                <a:latin typeface="Arial"/>
                <a:cs typeface="Arial"/>
              </a:rPr>
              <a:t>ns</a:t>
            </a:r>
            <a:r>
              <a:rPr dirty="0" sz="600" spc="-30">
                <a:latin typeface="Arial"/>
                <a:cs typeface="Arial"/>
              </a:rPr>
              <a:t>t</a:t>
            </a:r>
            <a:r>
              <a:rPr dirty="0" sz="600" spc="-15">
                <a:latin typeface="Arial"/>
                <a:cs typeface="Arial"/>
              </a:rPr>
              <a:t>r</a:t>
            </a:r>
            <a:r>
              <a:rPr dirty="0" sz="600" spc="10">
                <a:latin typeface="Arial"/>
                <a:cs typeface="Arial"/>
              </a:rPr>
              <a:t>u</a:t>
            </a:r>
            <a:r>
              <a:rPr dirty="0" sz="600" spc="-5">
                <a:latin typeface="Arial"/>
                <a:cs typeface="Arial"/>
              </a:rPr>
              <a:t>c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 spc="5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  <a:p>
            <a:pPr algn="r" marR="5080">
              <a:lnSpc>
                <a:spcPts val="655"/>
              </a:lnSpc>
            </a:pPr>
            <a:r>
              <a:rPr dirty="0" sz="600" spc="-15">
                <a:latin typeface="Arial"/>
                <a:cs typeface="Arial"/>
              </a:rPr>
              <a:t>[</a:t>
            </a:r>
            <a:r>
              <a:rPr dirty="0" sz="600" spc="10">
                <a:latin typeface="Arial"/>
                <a:cs typeface="Arial"/>
              </a:rPr>
              <a:t>1</a:t>
            </a:r>
            <a:r>
              <a:rPr dirty="0" sz="600" spc="-10">
                <a:latin typeface="Arial"/>
                <a:cs typeface="Arial"/>
              </a:rPr>
              <a:t>5</a:t>
            </a:r>
            <a:r>
              <a:rPr dirty="0" sz="600" spc="5">
                <a:latin typeface="Arial"/>
                <a:cs typeface="Arial"/>
              </a:rPr>
              <a:t>–</a:t>
            </a:r>
            <a:r>
              <a:rPr dirty="0" sz="600" spc="-50">
                <a:latin typeface="Arial"/>
                <a:cs typeface="Arial"/>
              </a:rPr>
              <a:t> </a:t>
            </a:r>
            <a:r>
              <a:rPr dirty="0" sz="600" spc="-25">
                <a:latin typeface="Arial"/>
                <a:cs typeface="Arial"/>
              </a:rPr>
              <a:t>0</a:t>
            </a:r>
            <a:r>
              <a:rPr dirty="0" sz="600">
                <a:latin typeface="Arial"/>
                <a:cs typeface="Arial"/>
              </a:rPr>
              <a:t>]</a:t>
            </a:r>
            <a:endParaRPr sz="6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144744" y="5592937"/>
            <a:ext cx="248285" cy="2114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43815">
              <a:lnSpc>
                <a:spcPct val="101699"/>
              </a:lnSpc>
              <a:spcBef>
                <a:spcPts val="95"/>
              </a:spcBef>
            </a:pPr>
            <a:r>
              <a:rPr dirty="0" sz="600" spc="-5">
                <a:latin typeface="Arial"/>
                <a:cs typeface="Arial"/>
              </a:rPr>
              <a:t>Sign  </a:t>
            </a: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5">
                <a:latin typeface="Arial"/>
                <a:cs typeface="Arial"/>
              </a:rPr>
              <a:t>xt</a:t>
            </a:r>
            <a:r>
              <a:rPr dirty="0" sz="600" spc="-25">
                <a:latin typeface="Arial"/>
                <a:cs typeface="Arial"/>
              </a:rPr>
              <a:t>end</a:t>
            </a:r>
            <a:endParaRPr sz="6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440405" y="5535028"/>
            <a:ext cx="11430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10">
                <a:latin typeface="Arial"/>
                <a:cs typeface="Arial"/>
              </a:rPr>
              <a:t>32</a:t>
            </a:r>
            <a:endParaRPr sz="600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565891" y="5077955"/>
            <a:ext cx="765175" cy="612775"/>
          </a:xfrm>
          <a:custGeom>
            <a:avLst/>
            <a:gdLst/>
            <a:ahLst/>
            <a:cxnLst/>
            <a:rect l="l" t="t" r="r" b="b"/>
            <a:pathLst>
              <a:path w="765175" h="612775">
                <a:moveTo>
                  <a:pt x="0" y="612648"/>
                </a:moveTo>
                <a:lnTo>
                  <a:pt x="3048" y="243839"/>
                </a:lnTo>
                <a:lnTo>
                  <a:pt x="335279" y="243839"/>
                </a:lnTo>
                <a:lnTo>
                  <a:pt x="335279" y="0"/>
                </a:lnTo>
                <a:lnTo>
                  <a:pt x="765048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901171" y="5186159"/>
            <a:ext cx="440690" cy="509270"/>
          </a:xfrm>
          <a:custGeom>
            <a:avLst/>
            <a:gdLst/>
            <a:ahLst/>
            <a:cxnLst/>
            <a:rect l="l" t="t" r="r" b="b"/>
            <a:pathLst>
              <a:path w="440689" h="509270">
                <a:moveTo>
                  <a:pt x="440436" y="0"/>
                </a:moveTo>
                <a:lnTo>
                  <a:pt x="382524" y="3048"/>
                </a:lnTo>
                <a:lnTo>
                  <a:pt x="382524" y="509016"/>
                </a:lnTo>
                <a:lnTo>
                  <a:pt x="0" y="509016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419587" y="5692127"/>
            <a:ext cx="186055" cy="3175"/>
          </a:xfrm>
          <a:custGeom>
            <a:avLst/>
            <a:gdLst/>
            <a:ahLst/>
            <a:cxnLst/>
            <a:rect l="l" t="t" r="r" b="b"/>
            <a:pathLst>
              <a:path w="186054" h="3175">
                <a:moveTo>
                  <a:pt x="-11937" y="1524"/>
                </a:moveTo>
                <a:lnTo>
                  <a:pt x="197865" y="1524"/>
                </a:lnTo>
              </a:path>
            </a:pathLst>
          </a:custGeom>
          <a:ln w="269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475219" y="4844783"/>
            <a:ext cx="3677920" cy="1229995"/>
          </a:xfrm>
          <a:custGeom>
            <a:avLst/>
            <a:gdLst/>
            <a:ahLst/>
            <a:cxnLst/>
            <a:rect l="l" t="t" r="r" b="b"/>
            <a:pathLst>
              <a:path w="3677920" h="1229995">
                <a:moveTo>
                  <a:pt x="3677412" y="0"/>
                </a:moveTo>
                <a:lnTo>
                  <a:pt x="3677412" y="1229868"/>
                </a:lnTo>
                <a:lnTo>
                  <a:pt x="0" y="1229868"/>
                </a:lnTo>
                <a:lnTo>
                  <a:pt x="0" y="117348"/>
                </a:lnTo>
                <a:lnTo>
                  <a:pt x="108203" y="117348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979151" y="5652503"/>
            <a:ext cx="52069" cy="93345"/>
          </a:xfrm>
          <a:custGeom>
            <a:avLst/>
            <a:gdLst/>
            <a:ahLst/>
            <a:cxnLst/>
            <a:rect l="l" t="t" r="r" b="b"/>
            <a:pathLst>
              <a:path w="52070" h="93345">
                <a:moveTo>
                  <a:pt x="51815" y="92963"/>
                </a:moveTo>
                <a:lnTo>
                  <a:pt x="0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3948163" y="5535015"/>
            <a:ext cx="10795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16</a:t>
            </a:r>
            <a:endParaRPr sz="60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243571" y="4101071"/>
            <a:ext cx="4125595" cy="155575"/>
          </a:xfrm>
          <a:custGeom>
            <a:avLst/>
            <a:gdLst/>
            <a:ahLst/>
            <a:cxnLst/>
            <a:rect l="l" t="t" r="r" b="b"/>
            <a:pathLst>
              <a:path w="4125595" h="155575">
                <a:moveTo>
                  <a:pt x="4125468" y="155448"/>
                </a:moveTo>
                <a:lnTo>
                  <a:pt x="3968496" y="155448"/>
                </a:lnTo>
                <a:lnTo>
                  <a:pt x="3968496" y="0"/>
                </a:lnTo>
                <a:lnTo>
                  <a:pt x="0" y="0"/>
                </a:lnTo>
                <a:lnTo>
                  <a:pt x="0" y="131063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243571" y="4571987"/>
            <a:ext cx="5699760" cy="1655445"/>
          </a:xfrm>
          <a:custGeom>
            <a:avLst/>
            <a:gdLst/>
            <a:ahLst/>
            <a:cxnLst/>
            <a:rect l="l" t="t" r="r" b="b"/>
            <a:pathLst>
              <a:path w="5699759" h="1655445">
                <a:moveTo>
                  <a:pt x="5576316" y="124967"/>
                </a:moveTo>
                <a:lnTo>
                  <a:pt x="5699760" y="124967"/>
                </a:lnTo>
                <a:lnTo>
                  <a:pt x="5699760" y="1655064"/>
                </a:lnTo>
                <a:lnTo>
                  <a:pt x="0" y="1655064"/>
                </a:lnTo>
                <a:lnTo>
                  <a:pt x="0" y="0"/>
                </a:lnTo>
                <a:lnTo>
                  <a:pt x="57912" y="0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659367" y="4244340"/>
            <a:ext cx="567055" cy="881380"/>
          </a:xfrm>
          <a:custGeom>
            <a:avLst/>
            <a:gdLst/>
            <a:ahLst/>
            <a:cxnLst/>
            <a:rect l="l" t="t" r="r" b="b"/>
            <a:pathLst>
              <a:path w="567055" h="881379">
                <a:moveTo>
                  <a:pt x="0" y="881379"/>
                </a:moveTo>
                <a:lnTo>
                  <a:pt x="566927" y="881379"/>
                </a:lnTo>
                <a:lnTo>
                  <a:pt x="566927" y="0"/>
                </a:lnTo>
                <a:lnTo>
                  <a:pt x="0" y="0"/>
                </a:lnTo>
                <a:lnTo>
                  <a:pt x="0" y="8813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659367" y="4244327"/>
            <a:ext cx="568960" cy="883919"/>
          </a:xfrm>
          <a:custGeom>
            <a:avLst/>
            <a:gdLst/>
            <a:ahLst/>
            <a:cxnLst/>
            <a:rect l="l" t="t" r="r" b="b"/>
            <a:pathLst>
              <a:path w="568960" h="883920">
                <a:moveTo>
                  <a:pt x="565404" y="880872"/>
                </a:moveTo>
                <a:lnTo>
                  <a:pt x="568451" y="0"/>
                </a:lnTo>
                <a:lnTo>
                  <a:pt x="0" y="0"/>
                </a:lnTo>
                <a:lnTo>
                  <a:pt x="0" y="883919"/>
                </a:lnTo>
                <a:lnTo>
                  <a:pt x="568451" y="883919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2853909" y="4245711"/>
            <a:ext cx="376555" cy="41846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94615" marR="5080" indent="-82550">
              <a:lnSpc>
                <a:spcPts val="610"/>
              </a:lnSpc>
              <a:spcBef>
                <a:spcPts val="220"/>
              </a:spcBef>
            </a:pPr>
            <a:r>
              <a:rPr dirty="0" sz="600" spc="-30">
                <a:latin typeface="Arial"/>
                <a:cs typeface="Arial"/>
              </a:rPr>
              <a:t>I</a:t>
            </a:r>
            <a:r>
              <a:rPr dirty="0" sz="600">
                <a:latin typeface="Arial"/>
                <a:cs typeface="Arial"/>
              </a:rPr>
              <a:t>n</a:t>
            </a:r>
            <a:r>
              <a:rPr dirty="0" sz="600" spc="-20">
                <a:latin typeface="Arial"/>
                <a:cs typeface="Arial"/>
              </a:rPr>
              <a:t>s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 spc="-5">
                <a:latin typeface="Arial"/>
                <a:cs typeface="Arial"/>
              </a:rPr>
              <a:t>cti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>
                <a:latin typeface="Arial"/>
                <a:cs typeface="Arial"/>
              </a:rPr>
              <a:t>n  </a:t>
            </a:r>
            <a:r>
              <a:rPr dirty="0" sz="600" spc="-30">
                <a:latin typeface="Arial"/>
                <a:cs typeface="Arial"/>
              </a:rPr>
              <a:t>[</a:t>
            </a:r>
            <a:r>
              <a:rPr dirty="0" sz="600" spc="10">
                <a:latin typeface="Arial"/>
                <a:cs typeface="Arial"/>
              </a:rPr>
              <a:t>2</a:t>
            </a:r>
            <a:r>
              <a:rPr dirty="0" sz="600" spc="-25">
                <a:latin typeface="Arial"/>
                <a:cs typeface="Arial"/>
              </a:rPr>
              <a:t>5</a:t>
            </a:r>
            <a:r>
              <a:rPr dirty="0" sz="600" spc="5">
                <a:latin typeface="Arial"/>
                <a:cs typeface="Arial"/>
              </a:rPr>
              <a:t>–</a:t>
            </a:r>
            <a:r>
              <a:rPr dirty="0" sz="600" spc="-4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2</a:t>
            </a:r>
            <a:r>
              <a:rPr dirty="0" sz="600" spc="10">
                <a:latin typeface="Arial"/>
                <a:cs typeface="Arial"/>
              </a:rPr>
              <a:t>1</a:t>
            </a:r>
            <a:r>
              <a:rPr dirty="0" sz="600">
                <a:latin typeface="Arial"/>
                <a:cs typeface="Arial"/>
              </a:rPr>
              <a:t>]</a:t>
            </a:r>
            <a:endParaRPr sz="600">
              <a:latin typeface="Arial"/>
              <a:cs typeface="Arial"/>
            </a:endParaRPr>
          </a:p>
          <a:p>
            <a:pPr marL="94615" marR="5080" indent="-82550">
              <a:lnSpc>
                <a:spcPts val="590"/>
              </a:lnSpc>
              <a:spcBef>
                <a:spcPts val="570"/>
              </a:spcBef>
            </a:pPr>
            <a:r>
              <a:rPr dirty="0" sz="600" spc="-30">
                <a:latin typeface="Arial"/>
                <a:cs typeface="Arial"/>
              </a:rPr>
              <a:t>I</a:t>
            </a:r>
            <a:r>
              <a:rPr dirty="0" sz="600">
                <a:latin typeface="Arial"/>
                <a:cs typeface="Arial"/>
              </a:rPr>
              <a:t>n</a:t>
            </a:r>
            <a:r>
              <a:rPr dirty="0" sz="600" spc="-20">
                <a:latin typeface="Arial"/>
                <a:cs typeface="Arial"/>
              </a:rPr>
              <a:t>s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 spc="-5">
                <a:latin typeface="Arial"/>
                <a:cs typeface="Arial"/>
              </a:rPr>
              <a:t>cti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>
                <a:latin typeface="Arial"/>
                <a:cs typeface="Arial"/>
              </a:rPr>
              <a:t>n  </a:t>
            </a:r>
            <a:r>
              <a:rPr dirty="0" sz="600" spc="-30">
                <a:latin typeface="Arial"/>
                <a:cs typeface="Arial"/>
              </a:rPr>
              <a:t>[</a:t>
            </a:r>
            <a:r>
              <a:rPr dirty="0" sz="600" spc="10">
                <a:latin typeface="Arial"/>
                <a:cs typeface="Arial"/>
              </a:rPr>
              <a:t>2</a:t>
            </a:r>
            <a:r>
              <a:rPr dirty="0" sz="600" spc="-25">
                <a:latin typeface="Arial"/>
                <a:cs typeface="Arial"/>
              </a:rPr>
              <a:t>0</a:t>
            </a:r>
            <a:r>
              <a:rPr dirty="0" sz="600" spc="5">
                <a:latin typeface="Arial"/>
                <a:cs typeface="Arial"/>
              </a:rPr>
              <a:t>–</a:t>
            </a:r>
            <a:r>
              <a:rPr dirty="0" sz="600" spc="-4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1</a:t>
            </a:r>
            <a:r>
              <a:rPr dirty="0" sz="600" spc="10">
                <a:latin typeface="Arial"/>
                <a:cs typeface="Arial"/>
              </a:rPr>
              <a:t>6</a:t>
            </a:r>
            <a:r>
              <a:rPr dirty="0" sz="600">
                <a:latin typeface="Arial"/>
                <a:cs typeface="Arial"/>
              </a:rPr>
              <a:t>]</a:t>
            </a:r>
            <a:endParaRPr sz="60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908291" y="3930383"/>
            <a:ext cx="74930" cy="302260"/>
          </a:xfrm>
          <a:custGeom>
            <a:avLst/>
            <a:gdLst/>
            <a:ahLst/>
            <a:cxnLst/>
            <a:rect l="l" t="t" r="r" b="b"/>
            <a:pathLst>
              <a:path w="74930" h="302260">
                <a:moveTo>
                  <a:pt x="74675" y="301751"/>
                </a:moveTo>
                <a:lnTo>
                  <a:pt x="0" y="301751"/>
                </a:ln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2700007" y="4699867"/>
            <a:ext cx="530225" cy="4032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10795">
              <a:lnSpc>
                <a:spcPts val="655"/>
              </a:lnSpc>
              <a:spcBef>
                <a:spcPts val="110"/>
              </a:spcBef>
            </a:pPr>
            <a:r>
              <a:rPr dirty="0" sz="600" spc="-30">
                <a:latin typeface="Arial"/>
                <a:cs typeface="Arial"/>
              </a:rPr>
              <a:t>I</a:t>
            </a:r>
            <a:r>
              <a:rPr dirty="0" sz="600">
                <a:latin typeface="Arial"/>
                <a:cs typeface="Arial"/>
              </a:rPr>
              <a:t>n</a:t>
            </a:r>
            <a:r>
              <a:rPr dirty="0" sz="600" spc="-20">
                <a:latin typeface="Arial"/>
                <a:cs typeface="Arial"/>
              </a:rPr>
              <a:t>s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 spc="-5">
                <a:latin typeface="Arial"/>
                <a:cs typeface="Arial"/>
              </a:rPr>
              <a:t>cti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 spc="5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  <a:p>
            <a:pPr algn="r" marR="5080">
              <a:lnSpc>
                <a:spcPts val="655"/>
              </a:lnSpc>
            </a:pPr>
            <a:r>
              <a:rPr dirty="0" sz="600" spc="-30">
                <a:latin typeface="Arial"/>
                <a:cs typeface="Arial"/>
              </a:rPr>
              <a:t>[</a:t>
            </a:r>
            <a:r>
              <a:rPr dirty="0" sz="600" spc="-10">
                <a:latin typeface="Arial"/>
                <a:cs typeface="Arial"/>
              </a:rPr>
              <a:t>15</a:t>
            </a:r>
            <a:r>
              <a:rPr dirty="0" sz="600" spc="5">
                <a:latin typeface="Arial"/>
                <a:cs typeface="Arial"/>
              </a:rPr>
              <a:t>–</a:t>
            </a:r>
            <a:r>
              <a:rPr dirty="0" sz="600" spc="-5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0</a:t>
            </a:r>
            <a:r>
              <a:rPr dirty="0" sz="600">
                <a:latin typeface="Arial"/>
                <a:cs typeface="Arial"/>
              </a:rPr>
              <a:t>]</a:t>
            </a:r>
            <a:endParaRPr sz="600">
              <a:latin typeface="Arial"/>
              <a:cs typeface="Arial"/>
            </a:endParaRPr>
          </a:p>
          <a:p>
            <a:pPr marL="62865" marR="160020" indent="-50800">
              <a:lnSpc>
                <a:spcPts val="680"/>
              </a:lnSpc>
              <a:spcBef>
                <a:spcPts val="305"/>
              </a:spcBef>
            </a:pP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n</a:t>
            </a:r>
            <a:r>
              <a:rPr dirty="0" sz="600" spc="-20">
                <a:latin typeface="Arial"/>
                <a:cs typeface="Arial"/>
              </a:rPr>
              <a:t>s</a:t>
            </a:r>
            <a:r>
              <a:rPr dirty="0" sz="600" spc="10">
                <a:latin typeface="Arial"/>
                <a:cs typeface="Arial"/>
              </a:rPr>
              <a:t>t</a:t>
            </a:r>
            <a:r>
              <a:rPr dirty="0" sz="600" spc="-15">
                <a:latin typeface="Arial"/>
                <a:cs typeface="Arial"/>
              </a:rPr>
              <a:t>ru</a:t>
            </a:r>
            <a:r>
              <a:rPr dirty="0" sz="600" spc="-20">
                <a:latin typeface="Arial"/>
                <a:cs typeface="Arial"/>
              </a:rPr>
              <a:t>c</a:t>
            </a:r>
            <a:r>
              <a:rPr dirty="0" sz="600" spc="20">
                <a:latin typeface="Arial"/>
                <a:cs typeface="Arial"/>
              </a:rPr>
              <a:t>t</a:t>
            </a: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>
                <a:latin typeface="Arial"/>
                <a:cs typeface="Arial"/>
              </a:rPr>
              <a:t>n  </a:t>
            </a:r>
            <a:r>
              <a:rPr dirty="0" sz="600" spc="-5">
                <a:latin typeface="Arial"/>
                <a:cs typeface="Arial"/>
              </a:rPr>
              <a:t>register</a:t>
            </a:r>
            <a:endParaRPr sz="6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488943" y="5035150"/>
            <a:ext cx="6413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x</a:t>
            </a:r>
            <a:endParaRPr sz="6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372101" y="4785083"/>
            <a:ext cx="218440" cy="220979"/>
          </a:xfrm>
          <a:prstGeom prst="rect">
            <a:avLst/>
          </a:prstGeom>
        </p:spPr>
        <p:txBody>
          <a:bodyPr wrap="square" lIns="0" tIns="1841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45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50"/>
              </a:spcBef>
            </a:pPr>
            <a:r>
              <a:rPr dirty="0" baseline="-9259" sz="900" spc="7">
                <a:latin typeface="Arial"/>
                <a:cs typeface="Arial"/>
              </a:rPr>
              <a:t>1</a:t>
            </a:r>
            <a:r>
              <a:rPr dirty="0" baseline="-9259" sz="900" spc="82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397501" y="5131164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3</a:t>
            </a:r>
            <a:endParaRPr sz="6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397501" y="4960471"/>
            <a:ext cx="160020" cy="17653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04139">
              <a:lnSpc>
                <a:spcPts val="59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u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590"/>
              </a:lnSpc>
            </a:pP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6234671" y="455674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590019" y="4878311"/>
            <a:ext cx="135890" cy="3175"/>
          </a:xfrm>
          <a:custGeom>
            <a:avLst/>
            <a:gdLst/>
            <a:ahLst/>
            <a:cxnLst/>
            <a:rect l="l" t="t" r="r" b="b"/>
            <a:pathLst>
              <a:path w="135889" h="3175">
                <a:moveTo>
                  <a:pt x="-11937" y="1524"/>
                </a:moveTo>
                <a:lnTo>
                  <a:pt x="147574" y="1524"/>
                </a:lnTo>
              </a:path>
            </a:pathLst>
          </a:custGeom>
          <a:ln w="2692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416283" y="4189463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10" h="478789">
                <a:moveTo>
                  <a:pt x="85344" y="0"/>
                </a:moveTo>
                <a:lnTo>
                  <a:pt x="62484" y="0"/>
                </a:lnTo>
                <a:lnTo>
                  <a:pt x="50292" y="3048"/>
                </a:lnTo>
                <a:lnTo>
                  <a:pt x="41148" y="6095"/>
                </a:lnTo>
                <a:lnTo>
                  <a:pt x="32004" y="13715"/>
                </a:lnTo>
                <a:lnTo>
                  <a:pt x="24384" y="19812"/>
                </a:lnTo>
                <a:lnTo>
                  <a:pt x="18287" y="27431"/>
                </a:lnTo>
                <a:lnTo>
                  <a:pt x="10668" y="36575"/>
                </a:lnTo>
                <a:lnTo>
                  <a:pt x="4572" y="57912"/>
                </a:lnTo>
                <a:lnTo>
                  <a:pt x="0" y="67055"/>
                </a:lnTo>
                <a:lnTo>
                  <a:pt x="4572" y="71627"/>
                </a:lnTo>
                <a:lnTo>
                  <a:pt x="4572" y="420624"/>
                </a:lnTo>
                <a:lnTo>
                  <a:pt x="7620" y="429767"/>
                </a:lnTo>
                <a:lnTo>
                  <a:pt x="10668" y="440436"/>
                </a:lnTo>
                <a:lnTo>
                  <a:pt x="18287" y="451103"/>
                </a:lnTo>
                <a:lnTo>
                  <a:pt x="24384" y="457200"/>
                </a:lnTo>
                <a:lnTo>
                  <a:pt x="32004" y="463295"/>
                </a:lnTo>
                <a:lnTo>
                  <a:pt x="41148" y="470915"/>
                </a:lnTo>
                <a:lnTo>
                  <a:pt x="50292" y="473963"/>
                </a:lnTo>
                <a:lnTo>
                  <a:pt x="62484" y="478536"/>
                </a:lnTo>
                <a:lnTo>
                  <a:pt x="85344" y="478536"/>
                </a:lnTo>
                <a:lnTo>
                  <a:pt x="94487" y="473963"/>
                </a:lnTo>
                <a:lnTo>
                  <a:pt x="105156" y="470915"/>
                </a:lnTo>
                <a:lnTo>
                  <a:pt x="115824" y="463295"/>
                </a:lnTo>
                <a:lnTo>
                  <a:pt x="128016" y="451103"/>
                </a:lnTo>
                <a:lnTo>
                  <a:pt x="135636" y="440436"/>
                </a:lnTo>
                <a:lnTo>
                  <a:pt x="138684" y="429767"/>
                </a:lnTo>
                <a:lnTo>
                  <a:pt x="143256" y="420624"/>
                </a:lnTo>
                <a:lnTo>
                  <a:pt x="143256" y="57912"/>
                </a:lnTo>
                <a:lnTo>
                  <a:pt x="138684" y="47243"/>
                </a:lnTo>
                <a:lnTo>
                  <a:pt x="135636" y="36575"/>
                </a:lnTo>
                <a:lnTo>
                  <a:pt x="128016" y="27431"/>
                </a:lnTo>
                <a:lnTo>
                  <a:pt x="121920" y="19812"/>
                </a:lnTo>
                <a:lnTo>
                  <a:pt x="115824" y="13715"/>
                </a:lnTo>
                <a:lnTo>
                  <a:pt x="105156" y="6095"/>
                </a:lnTo>
                <a:lnTo>
                  <a:pt x="94487" y="3048"/>
                </a:lnTo>
                <a:lnTo>
                  <a:pt x="853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416283" y="4189463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10" h="478789">
                <a:moveTo>
                  <a:pt x="0" y="67055"/>
                </a:moveTo>
                <a:lnTo>
                  <a:pt x="4572" y="57912"/>
                </a:lnTo>
                <a:lnTo>
                  <a:pt x="10668" y="36575"/>
                </a:lnTo>
                <a:lnTo>
                  <a:pt x="18287" y="27431"/>
                </a:lnTo>
                <a:lnTo>
                  <a:pt x="24384" y="19812"/>
                </a:lnTo>
                <a:lnTo>
                  <a:pt x="32004" y="13715"/>
                </a:lnTo>
                <a:lnTo>
                  <a:pt x="41148" y="6095"/>
                </a:lnTo>
                <a:lnTo>
                  <a:pt x="50292" y="3048"/>
                </a:lnTo>
                <a:lnTo>
                  <a:pt x="62484" y="0"/>
                </a:lnTo>
                <a:lnTo>
                  <a:pt x="85344" y="0"/>
                </a:lnTo>
                <a:lnTo>
                  <a:pt x="94487" y="3048"/>
                </a:lnTo>
                <a:lnTo>
                  <a:pt x="105156" y="6095"/>
                </a:lnTo>
                <a:lnTo>
                  <a:pt x="115824" y="13715"/>
                </a:lnTo>
                <a:lnTo>
                  <a:pt x="121920" y="19812"/>
                </a:lnTo>
                <a:lnTo>
                  <a:pt x="128016" y="27431"/>
                </a:lnTo>
                <a:lnTo>
                  <a:pt x="135636" y="36575"/>
                </a:lnTo>
                <a:lnTo>
                  <a:pt x="138684" y="47243"/>
                </a:lnTo>
                <a:lnTo>
                  <a:pt x="143256" y="57912"/>
                </a:lnTo>
                <a:lnTo>
                  <a:pt x="143256" y="420624"/>
                </a:lnTo>
                <a:lnTo>
                  <a:pt x="138684" y="429767"/>
                </a:lnTo>
                <a:lnTo>
                  <a:pt x="135636" y="440436"/>
                </a:lnTo>
                <a:lnTo>
                  <a:pt x="128016" y="451103"/>
                </a:lnTo>
                <a:lnTo>
                  <a:pt x="115824" y="463295"/>
                </a:lnTo>
                <a:lnTo>
                  <a:pt x="105156" y="470915"/>
                </a:lnTo>
                <a:lnTo>
                  <a:pt x="94487" y="473963"/>
                </a:lnTo>
                <a:lnTo>
                  <a:pt x="85344" y="478536"/>
                </a:lnTo>
                <a:lnTo>
                  <a:pt x="62484" y="478536"/>
                </a:lnTo>
                <a:lnTo>
                  <a:pt x="50292" y="473963"/>
                </a:lnTo>
                <a:lnTo>
                  <a:pt x="41148" y="470915"/>
                </a:lnTo>
                <a:lnTo>
                  <a:pt x="32004" y="463295"/>
                </a:lnTo>
                <a:lnTo>
                  <a:pt x="24384" y="457200"/>
                </a:lnTo>
                <a:lnTo>
                  <a:pt x="18287" y="451103"/>
                </a:lnTo>
                <a:lnTo>
                  <a:pt x="10668" y="440436"/>
                </a:lnTo>
                <a:lnTo>
                  <a:pt x="7620" y="429767"/>
                </a:lnTo>
                <a:lnTo>
                  <a:pt x="4572" y="420624"/>
                </a:lnTo>
                <a:lnTo>
                  <a:pt x="4572" y="71627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756135" y="4273283"/>
            <a:ext cx="471170" cy="760730"/>
          </a:xfrm>
          <a:custGeom>
            <a:avLst/>
            <a:gdLst/>
            <a:ahLst/>
            <a:cxnLst/>
            <a:rect l="l" t="t" r="r" b="b"/>
            <a:pathLst>
              <a:path w="471170" h="760729">
                <a:moveTo>
                  <a:pt x="0" y="0"/>
                </a:moveTo>
                <a:lnTo>
                  <a:pt x="0" y="309372"/>
                </a:lnTo>
                <a:lnTo>
                  <a:pt x="77724" y="379475"/>
                </a:lnTo>
                <a:lnTo>
                  <a:pt x="0" y="454151"/>
                </a:lnTo>
                <a:lnTo>
                  <a:pt x="0" y="760476"/>
                </a:lnTo>
                <a:lnTo>
                  <a:pt x="470916" y="528828"/>
                </a:lnTo>
                <a:lnTo>
                  <a:pt x="470916" y="23469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756135" y="4273283"/>
            <a:ext cx="471170" cy="760730"/>
          </a:xfrm>
          <a:custGeom>
            <a:avLst/>
            <a:gdLst/>
            <a:ahLst/>
            <a:cxnLst/>
            <a:rect l="l" t="t" r="r" b="b"/>
            <a:pathLst>
              <a:path w="471170" h="760729">
                <a:moveTo>
                  <a:pt x="0" y="0"/>
                </a:moveTo>
                <a:lnTo>
                  <a:pt x="0" y="309372"/>
                </a:lnTo>
                <a:lnTo>
                  <a:pt x="77724" y="379475"/>
                </a:lnTo>
                <a:lnTo>
                  <a:pt x="0" y="454151"/>
                </a:lnTo>
                <a:lnTo>
                  <a:pt x="0" y="760476"/>
                </a:lnTo>
                <a:lnTo>
                  <a:pt x="470916" y="528828"/>
                </a:lnTo>
                <a:lnTo>
                  <a:pt x="470916" y="234696"/>
                </a:lnTo>
                <a:lnTo>
                  <a:pt x="0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5996418" y="4689198"/>
            <a:ext cx="21209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>
                <a:latin typeface="Arial"/>
                <a:cs typeface="Arial"/>
              </a:rPr>
              <a:t>e</a:t>
            </a:r>
            <a:r>
              <a:rPr dirty="0" sz="600" spc="-20">
                <a:latin typeface="Arial"/>
                <a:cs typeface="Arial"/>
              </a:rPr>
              <a:t>s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 spc="5">
                <a:latin typeface="Arial"/>
                <a:cs typeface="Arial"/>
              </a:rPr>
              <a:t>l</a:t>
            </a:r>
            <a:r>
              <a:rPr dirty="0" sz="600">
                <a:latin typeface="Arial"/>
                <a:cs typeface="Arial"/>
              </a:rPr>
              <a:t>t</a:t>
            </a:r>
            <a:endParaRPr sz="6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810992" y="4594708"/>
            <a:ext cx="44640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 spc="10">
                <a:latin typeface="Arial"/>
                <a:cs typeface="Arial"/>
              </a:rPr>
              <a:t>ALU</a:t>
            </a:r>
            <a:r>
              <a:rPr dirty="0" sz="600" spc="150">
                <a:latin typeface="Arial"/>
                <a:cs typeface="Arial"/>
              </a:rPr>
              <a:t> </a:t>
            </a:r>
            <a:r>
              <a:rPr dirty="0" baseline="-13888" sz="900" spc="-15">
                <a:latin typeface="Arial"/>
                <a:cs typeface="Arial"/>
              </a:rPr>
              <a:t>ALU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5559539" y="4427207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161543" y="0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6039091" y="4495647"/>
            <a:ext cx="1828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Z</a:t>
            </a:r>
            <a:r>
              <a:rPr dirty="0" sz="600" spc="-10">
                <a:latin typeface="Arial"/>
                <a:cs typeface="Arial"/>
              </a:rPr>
              <a:t>e</a:t>
            </a:r>
            <a:r>
              <a:rPr dirty="0" sz="600">
                <a:latin typeface="Arial"/>
                <a:cs typeface="Arial"/>
              </a:rPr>
              <a:t>ro</a:t>
            </a:r>
            <a:endParaRPr sz="600">
              <a:latin typeface="Arial"/>
              <a:cs typeface="Arial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304775" y="4538459"/>
            <a:ext cx="38100" cy="36830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0" y="0"/>
                </a:moveTo>
                <a:lnTo>
                  <a:pt x="0" y="36575"/>
                </a:lnTo>
                <a:lnTo>
                  <a:pt x="38100" y="1676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720327" y="5365991"/>
            <a:ext cx="407034" cy="492759"/>
          </a:xfrm>
          <a:custGeom>
            <a:avLst/>
            <a:gdLst/>
            <a:ahLst/>
            <a:cxnLst/>
            <a:rect l="l" t="t" r="r" b="b"/>
            <a:pathLst>
              <a:path w="407035" h="492760">
                <a:moveTo>
                  <a:pt x="406907" y="487679"/>
                </a:moveTo>
                <a:lnTo>
                  <a:pt x="406907" y="0"/>
                </a:lnTo>
                <a:lnTo>
                  <a:pt x="0" y="0"/>
                </a:lnTo>
                <a:lnTo>
                  <a:pt x="0" y="492251"/>
                </a:lnTo>
                <a:lnTo>
                  <a:pt x="406907" y="492251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2774683" y="5452719"/>
            <a:ext cx="299085" cy="294005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algn="ctr" marL="12700" marR="5080">
              <a:lnSpc>
                <a:spcPct val="95800"/>
              </a:lnSpc>
              <a:spcBef>
                <a:spcPts val="140"/>
              </a:spcBef>
            </a:pPr>
            <a:r>
              <a:rPr dirty="0" sz="600" spc="-15">
                <a:latin typeface="Arial"/>
                <a:cs typeface="Arial"/>
              </a:rPr>
              <a:t>M</a:t>
            </a:r>
            <a:r>
              <a:rPr dirty="0" sz="600" spc="-10">
                <a:latin typeface="Arial"/>
                <a:cs typeface="Arial"/>
              </a:rPr>
              <a:t>e</a:t>
            </a:r>
            <a:r>
              <a:rPr dirty="0" sz="600" spc="-15">
                <a:latin typeface="Arial"/>
                <a:cs typeface="Arial"/>
              </a:rPr>
              <a:t>m</a:t>
            </a:r>
            <a:r>
              <a:rPr dirty="0" sz="600" spc="25">
                <a:latin typeface="Arial"/>
                <a:cs typeface="Arial"/>
              </a:rPr>
              <a:t>o</a:t>
            </a:r>
            <a:r>
              <a:rPr dirty="0" sz="600" spc="-25">
                <a:latin typeface="Arial"/>
                <a:cs typeface="Arial"/>
              </a:rPr>
              <a:t>r</a:t>
            </a:r>
            <a:r>
              <a:rPr dirty="0" sz="600">
                <a:latin typeface="Arial"/>
                <a:cs typeface="Arial"/>
              </a:rPr>
              <a:t>y  </a:t>
            </a:r>
            <a:r>
              <a:rPr dirty="0" sz="600">
                <a:latin typeface="Arial"/>
                <a:cs typeface="Arial"/>
              </a:rPr>
              <a:t>data  </a:t>
            </a:r>
            <a:r>
              <a:rPr dirty="0" sz="600" spc="-15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e</a:t>
            </a:r>
            <a:r>
              <a:rPr dirty="0" sz="600" spc="5">
                <a:latin typeface="Arial"/>
                <a:cs typeface="Arial"/>
              </a:rPr>
              <a:t>gi</a:t>
            </a:r>
            <a:r>
              <a:rPr dirty="0" sz="600" spc="-30">
                <a:latin typeface="Arial"/>
                <a:cs typeface="Arial"/>
              </a:rPr>
              <a:t>s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-10">
                <a:latin typeface="Arial"/>
                <a:cs typeface="Arial"/>
              </a:rPr>
              <a:t>e</a:t>
            </a:r>
            <a:r>
              <a:rPr dirty="0" sz="600">
                <a:latin typeface="Arial"/>
                <a:cs typeface="Arial"/>
              </a:rPr>
              <a:t>r</a:t>
            </a:r>
            <a:endParaRPr sz="600">
              <a:latin typeface="Arial"/>
              <a:cs typeface="Arial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2465819" y="4684763"/>
            <a:ext cx="205740" cy="826135"/>
          </a:xfrm>
          <a:custGeom>
            <a:avLst/>
            <a:gdLst/>
            <a:ahLst/>
            <a:cxnLst/>
            <a:rect l="l" t="t" r="r" b="b"/>
            <a:pathLst>
              <a:path w="205739" h="826135">
                <a:moveTo>
                  <a:pt x="0" y="0"/>
                </a:moveTo>
                <a:lnTo>
                  <a:pt x="0" y="822959"/>
                </a:lnTo>
                <a:lnTo>
                  <a:pt x="205740" y="826007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3278111" y="4803495"/>
            <a:ext cx="53403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Instruction</a:t>
            </a:r>
            <a:r>
              <a:rPr dirty="0" sz="600" spc="125">
                <a:latin typeface="Arial"/>
                <a:cs typeface="Arial"/>
              </a:rPr>
              <a:t> </a:t>
            </a:r>
            <a:r>
              <a:rPr dirty="0" baseline="9259" sz="900" spc="7">
                <a:latin typeface="Arial"/>
                <a:cs typeface="Arial"/>
              </a:rPr>
              <a:t>u</a:t>
            </a:r>
            <a:endParaRPr baseline="9259" sz="9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303511" y="4879698"/>
            <a:ext cx="29083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[15–</a:t>
            </a:r>
            <a:r>
              <a:rPr dirty="0" sz="600" spc="-105">
                <a:latin typeface="Arial"/>
                <a:cs typeface="Arial"/>
              </a:rPr>
              <a:t> </a:t>
            </a:r>
            <a:r>
              <a:rPr dirty="0" sz="600" spc="-15">
                <a:latin typeface="Arial"/>
                <a:cs typeface="Arial"/>
              </a:rPr>
              <a:t>11]</a:t>
            </a:r>
            <a:endParaRPr sz="600">
              <a:latin typeface="Arial"/>
              <a:cs typeface="Arial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3221723" y="4788395"/>
            <a:ext cx="408940" cy="215265"/>
          </a:xfrm>
          <a:custGeom>
            <a:avLst/>
            <a:gdLst/>
            <a:ahLst/>
            <a:cxnLst/>
            <a:rect l="l" t="t" r="r" b="b"/>
            <a:pathLst>
              <a:path w="408939" h="215264">
                <a:moveTo>
                  <a:pt x="0" y="0"/>
                </a:moveTo>
                <a:lnTo>
                  <a:pt x="57911" y="0"/>
                </a:lnTo>
                <a:lnTo>
                  <a:pt x="57911" y="214884"/>
                </a:lnTo>
                <a:lnTo>
                  <a:pt x="408431" y="214884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3279635" y="5001755"/>
            <a:ext cx="797560" cy="693420"/>
          </a:xfrm>
          <a:custGeom>
            <a:avLst/>
            <a:gdLst/>
            <a:ahLst/>
            <a:cxnLst/>
            <a:rect l="l" t="t" r="r" b="b"/>
            <a:pathLst>
              <a:path w="797560" h="693420">
                <a:moveTo>
                  <a:pt x="0" y="0"/>
                </a:moveTo>
                <a:lnTo>
                  <a:pt x="0" y="693420"/>
                </a:lnTo>
                <a:lnTo>
                  <a:pt x="797052" y="69342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4907267" y="4395203"/>
            <a:ext cx="146685" cy="245745"/>
          </a:xfrm>
          <a:custGeom>
            <a:avLst/>
            <a:gdLst/>
            <a:ahLst/>
            <a:cxnLst/>
            <a:rect l="l" t="t" r="r" b="b"/>
            <a:pathLst>
              <a:path w="146685" h="245745">
                <a:moveTo>
                  <a:pt x="146303" y="0"/>
                </a:moveTo>
                <a:lnTo>
                  <a:pt x="0" y="0"/>
                </a:lnTo>
                <a:lnTo>
                  <a:pt x="0" y="245363"/>
                </a:lnTo>
                <a:lnTo>
                  <a:pt x="146303" y="245363"/>
                </a:lnTo>
                <a:lnTo>
                  <a:pt x="1463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907267" y="4395203"/>
            <a:ext cx="146685" cy="245745"/>
          </a:xfrm>
          <a:custGeom>
            <a:avLst/>
            <a:gdLst/>
            <a:ahLst/>
            <a:cxnLst/>
            <a:rect l="l" t="t" r="r" b="b"/>
            <a:pathLst>
              <a:path w="146685" h="245745">
                <a:moveTo>
                  <a:pt x="146303" y="242315"/>
                </a:moveTo>
                <a:lnTo>
                  <a:pt x="146303" y="0"/>
                </a:lnTo>
                <a:lnTo>
                  <a:pt x="0" y="0"/>
                </a:lnTo>
                <a:lnTo>
                  <a:pt x="0" y="245363"/>
                </a:lnTo>
                <a:lnTo>
                  <a:pt x="146303" y="245363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4896599" y="4721859"/>
            <a:ext cx="144780" cy="245110"/>
          </a:xfrm>
          <a:custGeom>
            <a:avLst/>
            <a:gdLst/>
            <a:ahLst/>
            <a:cxnLst/>
            <a:rect l="l" t="t" r="r" b="b"/>
            <a:pathLst>
              <a:path w="144779" h="245110">
                <a:moveTo>
                  <a:pt x="0" y="245110"/>
                </a:moveTo>
                <a:lnTo>
                  <a:pt x="144775" y="245110"/>
                </a:lnTo>
                <a:lnTo>
                  <a:pt x="144775" y="0"/>
                </a:lnTo>
                <a:lnTo>
                  <a:pt x="0" y="0"/>
                </a:lnTo>
                <a:lnTo>
                  <a:pt x="0" y="2451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4896599" y="4721339"/>
            <a:ext cx="146685" cy="248920"/>
          </a:xfrm>
          <a:custGeom>
            <a:avLst/>
            <a:gdLst/>
            <a:ahLst/>
            <a:cxnLst/>
            <a:rect l="l" t="t" r="r" b="b"/>
            <a:pathLst>
              <a:path w="146685" h="248920">
                <a:moveTo>
                  <a:pt x="143255" y="245363"/>
                </a:moveTo>
                <a:lnTo>
                  <a:pt x="146303" y="0"/>
                </a:lnTo>
                <a:lnTo>
                  <a:pt x="0" y="0"/>
                </a:lnTo>
                <a:lnTo>
                  <a:pt x="0" y="248412"/>
                </a:lnTo>
                <a:lnTo>
                  <a:pt x="146303" y="248412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 txBox="1"/>
          <p:nvPr/>
        </p:nvSpPr>
        <p:spPr>
          <a:xfrm>
            <a:off x="4907267" y="4395203"/>
            <a:ext cx="146685" cy="226695"/>
          </a:xfrm>
          <a:prstGeom prst="rect">
            <a:avLst/>
          </a:prstGeom>
          <a:ln w="11938">
            <a:solidFill>
              <a:srgbClr val="000000"/>
            </a:solidFill>
          </a:ln>
        </p:spPr>
        <p:txBody>
          <a:bodyPr wrap="square" lIns="0" tIns="77470" rIns="0" bIns="0" rtlCol="0" vert="horz">
            <a:spAutoFit/>
          </a:bodyPr>
          <a:lstStyle/>
          <a:p>
            <a:pPr marL="51435">
              <a:lnSpc>
                <a:spcPct val="100000"/>
              </a:lnSpc>
              <a:spcBef>
                <a:spcPts val="610"/>
              </a:spcBef>
            </a:pPr>
            <a:r>
              <a:rPr dirty="0" sz="600" spc="5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932667" y="4774539"/>
            <a:ext cx="7747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B</a:t>
            </a:r>
            <a:endParaRPr sz="600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4696955" y="48264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4696955" y="4515599"/>
            <a:ext cx="180340" cy="3175"/>
          </a:xfrm>
          <a:custGeom>
            <a:avLst/>
            <a:gdLst/>
            <a:ahLst/>
            <a:cxnLst/>
            <a:rect l="l" t="t" r="r" b="b"/>
            <a:pathLst>
              <a:path w="180339" h="3175">
                <a:moveTo>
                  <a:pt x="166115" y="0"/>
                </a:moveTo>
                <a:lnTo>
                  <a:pt x="179832" y="3047"/>
                </a:lnTo>
                <a:lnTo>
                  <a:pt x="0" y="3047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6515087" y="4561840"/>
            <a:ext cx="307340" cy="243840"/>
          </a:xfrm>
          <a:custGeom>
            <a:avLst/>
            <a:gdLst/>
            <a:ahLst/>
            <a:cxnLst/>
            <a:rect l="l" t="t" r="r" b="b"/>
            <a:pathLst>
              <a:path w="307340" h="243839">
                <a:moveTo>
                  <a:pt x="0" y="243839"/>
                </a:moveTo>
                <a:lnTo>
                  <a:pt x="307076" y="243839"/>
                </a:lnTo>
                <a:lnTo>
                  <a:pt x="307076" y="0"/>
                </a:lnTo>
                <a:lnTo>
                  <a:pt x="0" y="0"/>
                </a:lnTo>
                <a:lnTo>
                  <a:pt x="0" y="2438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6515087" y="4561319"/>
            <a:ext cx="309880" cy="248920"/>
          </a:xfrm>
          <a:custGeom>
            <a:avLst/>
            <a:gdLst/>
            <a:ahLst/>
            <a:cxnLst/>
            <a:rect l="l" t="t" r="r" b="b"/>
            <a:pathLst>
              <a:path w="309879" h="248920">
                <a:moveTo>
                  <a:pt x="304800" y="243839"/>
                </a:moveTo>
                <a:lnTo>
                  <a:pt x="309372" y="0"/>
                </a:lnTo>
                <a:lnTo>
                  <a:pt x="0" y="0"/>
                </a:lnTo>
                <a:lnTo>
                  <a:pt x="0" y="248412"/>
                </a:lnTo>
                <a:lnTo>
                  <a:pt x="309372" y="248412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 txBox="1"/>
          <p:nvPr/>
        </p:nvSpPr>
        <p:spPr>
          <a:xfrm>
            <a:off x="6540487" y="4617567"/>
            <a:ext cx="29400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ALUOut</a:t>
            </a:r>
            <a:endParaRPr sz="600">
              <a:latin typeface="Arial"/>
              <a:cs typeface="Arial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891527" y="3938003"/>
            <a:ext cx="5509260" cy="756285"/>
          </a:xfrm>
          <a:custGeom>
            <a:avLst/>
            <a:gdLst/>
            <a:ahLst/>
            <a:cxnLst/>
            <a:rect l="l" t="t" r="r" b="b"/>
            <a:pathLst>
              <a:path w="5509260" h="756285">
                <a:moveTo>
                  <a:pt x="5509260" y="755903"/>
                </a:moveTo>
                <a:lnTo>
                  <a:pt x="5509260" y="0"/>
                </a:lnTo>
                <a:lnTo>
                  <a:pt x="0" y="3048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 txBox="1"/>
          <p:nvPr/>
        </p:nvSpPr>
        <p:spPr>
          <a:xfrm>
            <a:off x="5441683" y="4178518"/>
            <a:ext cx="90170" cy="46926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95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655"/>
              </a:lnSpc>
              <a:spcBef>
                <a:spcPts val="95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algn="just" marL="15240" marR="13970" indent="8890">
              <a:lnSpc>
                <a:spcPct val="88300"/>
              </a:lnSpc>
              <a:spcBef>
                <a:spcPts val="15"/>
              </a:spcBef>
            </a:pPr>
            <a:r>
              <a:rPr dirty="0" sz="600">
                <a:latin typeface="Arial"/>
                <a:cs typeface="Arial"/>
              </a:rPr>
              <a:t>u  x  1</a:t>
            </a:r>
            <a:endParaRPr sz="60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621523" y="4273283"/>
            <a:ext cx="706120" cy="885825"/>
          </a:xfrm>
          <a:prstGeom prst="rect">
            <a:avLst/>
          </a:prstGeom>
          <a:ln w="11937">
            <a:solidFill>
              <a:srgbClr val="0000FF"/>
            </a:solidFill>
          </a:ln>
        </p:spPr>
        <p:txBody>
          <a:bodyPr wrap="square" lIns="0" tIns="65405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515"/>
              </a:spcBef>
            </a:pPr>
            <a:r>
              <a:rPr dirty="0" sz="600" spc="-5">
                <a:latin typeface="Arial"/>
                <a:cs typeface="Arial"/>
              </a:rPr>
              <a:t>Address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600">
              <a:latin typeface="Times New Roman"/>
              <a:cs typeface="Times New Roman"/>
            </a:endParaRPr>
          </a:p>
          <a:p>
            <a:pPr marL="207010">
              <a:lnSpc>
                <a:spcPct val="100000"/>
              </a:lnSpc>
              <a:spcBef>
                <a:spcPts val="5"/>
              </a:spcBef>
            </a:pPr>
            <a:r>
              <a:rPr dirty="0" sz="600" spc="-10">
                <a:latin typeface="Arial"/>
                <a:cs typeface="Arial"/>
              </a:rPr>
              <a:t>Memory</a:t>
            </a:r>
            <a:endParaRPr sz="600">
              <a:latin typeface="Arial"/>
              <a:cs typeface="Arial"/>
            </a:endParaRPr>
          </a:p>
          <a:p>
            <a:pPr marL="368300">
              <a:lnSpc>
                <a:spcPct val="100000"/>
              </a:lnSpc>
              <a:spcBef>
                <a:spcPts val="275"/>
              </a:spcBef>
            </a:pPr>
            <a:r>
              <a:rPr dirty="0" sz="600" spc="10">
                <a:latin typeface="Arial"/>
                <a:cs typeface="Arial"/>
              </a:rPr>
              <a:t>M</a:t>
            </a:r>
            <a:r>
              <a:rPr dirty="0" sz="600" spc="-10">
                <a:latin typeface="Arial"/>
                <a:cs typeface="Arial"/>
              </a:rPr>
              <a:t>e</a:t>
            </a:r>
            <a:r>
              <a:rPr dirty="0" sz="600" spc="-25">
                <a:latin typeface="Arial"/>
                <a:cs typeface="Arial"/>
              </a:rPr>
              <a:t>m</a:t>
            </a:r>
            <a:r>
              <a:rPr dirty="0" sz="600" spc="-15">
                <a:latin typeface="Arial"/>
                <a:cs typeface="Arial"/>
              </a:rPr>
              <a:t>D</a:t>
            </a:r>
            <a:r>
              <a:rPr dirty="0" sz="600" spc="10">
                <a:latin typeface="Arial"/>
                <a:cs typeface="Arial"/>
              </a:rPr>
              <a:t>a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5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 marL="22225" marR="494665">
              <a:lnSpc>
                <a:spcPts val="610"/>
              </a:lnSpc>
              <a:spcBef>
                <a:spcPts val="420"/>
              </a:spcBef>
            </a:pPr>
            <a:r>
              <a:rPr dirty="0" sz="600" spc="-10">
                <a:latin typeface="Arial"/>
                <a:cs typeface="Arial"/>
              </a:rPr>
              <a:t>W</a:t>
            </a:r>
            <a:r>
              <a:rPr dirty="0" sz="600" spc="-25">
                <a:latin typeface="Arial"/>
                <a:cs typeface="Arial"/>
              </a:rPr>
              <a:t>r</a:t>
            </a:r>
            <a:r>
              <a:rPr dirty="0" sz="600" spc="5">
                <a:latin typeface="Arial"/>
                <a:cs typeface="Arial"/>
              </a:rPr>
              <a:t>i</a:t>
            </a:r>
            <a:r>
              <a:rPr dirty="0" sz="600" spc="20">
                <a:latin typeface="Arial"/>
                <a:cs typeface="Arial"/>
              </a:rPr>
              <a:t>t</a:t>
            </a:r>
            <a:r>
              <a:rPr dirty="0" sz="600">
                <a:latin typeface="Arial"/>
                <a:cs typeface="Arial"/>
              </a:rPr>
              <a:t>e  </a:t>
            </a:r>
            <a:r>
              <a:rPr dirty="0" sz="600" spc="-5">
                <a:latin typeface="Arial"/>
                <a:cs typeface="Arial"/>
              </a:rPr>
              <a:t>data</a:t>
            </a:r>
            <a:endParaRPr sz="600">
              <a:latin typeface="Arial"/>
              <a:cs typeface="Arial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6230099" y="4692383"/>
            <a:ext cx="215265" cy="1905"/>
          </a:xfrm>
          <a:custGeom>
            <a:avLst/>
            <a:gdLst/>
            <a:ahLst/>
            <a:cxnLst/>
            <a:rect l="l" t="t" r="r" b="b"/>
            <a:pathLst>
              <a:path w="215264" h="1904">
                <a:moveTo>
                  <a:pt x="-11937" y="762"/>
                </a:moveTo>
                <a:lnTo>
                  <a:pt x="226821" y="76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952487" y="4206227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59" h="58420">
                <a:moveTo>
                  <a:pt x="0" y="0"/>
                </a:moveTo>
                <a:lnTo>
                  <a:pt x="0" y="57912"/>
                </a:lnTo>
                <a:lnTo>
                  <a:pt x="60960" y="274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1290815" y="4203179"/>
            <a:ext cx="62865" cy="60960"/>
          </a:xfrm>
          <a:custGeom>
            <a:avLst/>
            <a:gdLst/>
            <a:ahLst/>
            <a:cxnLst/>
            <a:rect l="l" t="t" r="r" b="b"/>
            <a:pathLst>
              <a:path w="62865" h="60960">
                <a:moveTo>
                  <a:pt x="0" y="0"/>
                </a:moveTo>
                <a:lnTo>
                  <a:pt x="4571" y="60960"/>
                </a:lnTo>
                <a:lnTo>
                  <a:pt x="62484" y="30479"/>
                </a:lnTo>
                <a:lnTo>
                  <a:pt x="4571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1552943" y="4372343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19" h="58420">
                <a:moveTo>
                  <a:pt x="0" y="0"/>
                </a:moveTo>
                <a:lnTo>
                  <a:pt x="0" y="57912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1290815" y="4541507"/>
            <a:ext cx="62865" cy="58419"/>
          </a:xfrm>
          <a:custGeom>
            <a:avLst/>
            <a:gdLst/>
            <a:ahLst/>
            <a:cxnLst/>
            <a:rect l="l" t="t" r="r" b="b"/>
            <a:pathLst>
              <a:path w="62865" h="58420">
                <a:moveTo>
                  <a:pt x="0" y="0"/>
                </a:moveTo>
                <a:lnTo>
                  <a:pt x="0" y="57912"/>
                </a:lnTo>
                <a:lnTo>
                  <a:pt x="62484" y="27432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1552943" y="4934699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19" h="58420">
                <a:moveTo>
                  <a:pt x="0" y="0"/>
                </a:moveTo>
                <a:lnTo>
                  <a:pt x="0" y="57912"/>
                </a:lnTo>
                <a:lnTo>
                  <a:pt x="57912" y="274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1217663" y="4203179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19" h="56514">
                <a:moveTo>
                  <a:pt x="25907" y="53339"/>
                </a:moveTo>
                <a:lnTo>
                  <a:pt x="19811" y="53339"/>
                </a:lnTo>
                <a:lnTo>
                  <a:pt x="22859" y="56387"/>
                </a:lnTo>
                <a:lnTo>
                  <a:pt x="25907" y="56387"/>
                </a:lnTo>
                <a:lnTo>
                  <a:pt x="25907" y="53339"/>
                </a:lnTo>
                <a:close/>
              </a:path>
              <a:path w="58419" h="56514">
                <a:moveTo>
                  <a:pt x="38100" y="53339"/>
                </a:moveTo>
                <a:lnTo>
                  <a:pt x="25907" y="53339"/>
                </a:lnTo>
                <a:lnTo>
                  <a:pt x="33528" y="56387"/>
                </a:lnTo>
                <a:lnTo>
                  <a:pt x="38100" y="53339"/>
                </a:lnTo>
                <a:close/>
              </a:path>
              <a:path w="58419" h="56514">
                <a:moveTo>
                  <a:pt x="44195" y="3048"/>
                </a:moveTo>
                <a:lnTo>
                  <a:pt x="9143" y="3048"/>
                </a:lnTo>
                <a:lnTo>
                  <a:pt x="6095" y="6096"/>
                </a:lnTo>
                <a:lnTo>
                  <a:pt x="6095" y="10667"/>
                </a:lnTo>
                <a:lnTo>
                  <a:pt x="0" y="16763"/>
                </a:lnTo>
                <a:lnTo>
                  <a:pt x="0" y="36575"/>
                </a:lnTo>
                <a:lnTo>
                  <a:pt x="3047" y="41148"/>
                </a:lnTo>
                <a:lnTo>
                  <a:pt x="6095" y="44196"/>
                </a:lnTo>
                <a:lnTo>
                  <a:pt x="6095" y="47243"/>
                </a:lnTo>
                <a:lnTo>
                  <a:pt x="9143" y="50291"/>
                </a:lnTo>
                <a:lnTo>
                  <a:pt x="13715" y="53339"/>
                </a:lnTo>
                <a:lnTo>
                  <a:pt x="41147" y="53339"/>
                </a:lnTo>
                <a:lnTo>
                  <a:pt x="57911" y="36575"/>
                </a:lnTo>
                <a:lnTo>
                  <a:pt x="57911" y="16763"/>
                </a:lnTo>
                <a:lnTo>
                  <a:pt x="53339" y="13715"/>
                </a:lnTo>
                <a:lnTo>
                  <a:pt x="50291" y="10667"/>
                </a:lnTo>
                <a:lnTo>
                  <a:pt x="47243" y="6096"/>
                </a:lnTo>
                <a:lnTo>
                  <a:pt x="44195" y="3048"/>
                </a:lnTo>
                <a:close/>
              </a:path>
              <a:path w="58419" h="56514">
                <a:moveTo>
                  <a:pt x="38100" y="0"/>
                </a:moveTo>
                <a:lnTo>
                  <a:pt x="19811" y="0"/>
                </a:lnTo>
                <a:lnTo>
                  <a:pt x="13715" y="3048"/>
                </a:lnTo>
                <a:lnTo>
                  <a:pt x="41147" y="3048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2590787" y="4643615"/>
            <a:ext cx="60960" cy="62865"/>
          </a:xfrm>
          <a:custGeom>
            <a:avLst/>
            <a:gdLst/>
            <a:ahLst/>
            <a:cxnLst/>
            <a:rect l="l" t="t" r="r" b="b"/>
            <a:pathLst>
              <a:path w="60960" h="62864">
                <a:moveTo>
                  <a:pt x="0" y="0"/>
                </a:moveTo>
                <a:lnTo>
                  <a:pt x="3048" y="62484"/>
                </a:lnTo>
                <a:lnTo>
                  <a:pt x="60960" y="32003"/>
                </a:lnTo>
                <a:lnTo>
                  <a:pt x="3048" y="457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2656319" y="5478767"/>
            <a:ext cx="59690" cy="60960"/>
          </a:xfrm>
          <a:custGeom>
            <a:avLst/>
            <a:gdLst/>
            <a:ahLst/>
            <a:cxnLst/>
            <a:rect l="l" t="t" r="r" b="b"/>
            <a:pathLst>
              <a:path w="59689" h="60960">
                <a:moveTo>
                  <a:pt x="0" y="0"/>
                </a:moveTo>
                <a:lnTo>
                  <a:pt x="3048" y="60960"/>
                </a:lnTo>
                <a:lnTo>
                  <a:pt x="59436" y="28955"/>
                </a:lnTo>
                <a:lnTo>
                  <a:pt x="3048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2438387" y="4657331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19" h="58420">
                <a:moveTo>
                  <a:pt x="41148" y="54863"/>
                </a:moveTo>
                <a:lnTo>
                  <a:pt x="13716" y="54863"/>
                </a:lnTo>
                <a:lnTo>
                  <a:pt x="19812" y="57912"/>
                </a:lnTo>
                <a:lnTo>
                  <a:pt x="38100" y="57912"/>
                </a:lnTo>
                <a:lnTo>
                  <a:pt x="41148" y="54863"/>
                </a:lnTo>
                <a:close/>
              </a:path>
              <a:path w="58419" h="58420">
                <a:moveTo>
                  <a:pt x="41148" y="3048"/>
                </a:moveTo>
                <a:lnTo>
                  <a:pt x="13716" y="3048"/>
                </a:lnTo>
                <a:lnTo>
                  <a:pt x="10668" y="6096"/>
                </a:lnTo>
                <a:lnTo>
                  <a:pt x="7619" y="10668"/>
                </a:lnTo>
                <a:lnTo>
                  <a:pt x="3048" y="13715"/>
                </a:lnTo>
                <a:lnTo>
                  <a:pt x="3048" y="16763"/>
                </a:lnTo>
                <a:lnTo>
                  <a:pt x="0" y="19812"/>
                </a:lnTo>
                <a:lnTo>
                  <a:pt x="0" y="39624"/>
                </a:lnTo>
                <a:lnTo>
                  <a:pt x="3048" y="42672"/>
                </a:lnTo>
                <a:lnTo>
                  <a:pt x="3048" y="47244"/>
                </a:lnTo>
                <a:lnTo>
                  <a:pt x="7619" y="50291"/>
                </a:lnTo>
                <a:lnTo>
                  <a:pt x="10668" y="54863"/>
                </a:lnTo>
                <a:lnTo>
                  <a:pt x="44196" y="54863"/>
                </a:lnTo>
                <a:lnTo>
                  <a:pt x="47243" y="50291"/>
                </a:lnTo>
                <a:lnTo>
                  <a:pt x="54863" y="42672"/>
                </a:lnTo>
                <a:lnTo>
                  <a:pt x="54863" y="39624"/>
                </a:lnTo>
                <a:lnTo>
                  <a:pt x="57912" y="33527"/>
                </a:lnTo>
                <a:lnTo>
                  <a:pt x="57912" y="24384"/>
                </a:lnTo>
                <a:lnTo>
                  <a:pt x="54863" y="19812"/>
                </a:lnTo>
                <a:lnTo>
                  <a:pt x="54863" y="16763"/>
                </a:lnTo>
                <a:lnTo>
                  <a:pt x="50292" y="13715"/>
                </a:lnTo>
                <a:lnTo>
                  <a:pt x="47243" y="10668"/>
                </a:lnTo>
                <a:lnTo>
                  <a:pt x="44196" y="6096"/>
                </a:lnTo>
                <a:lnTo>
                  <a:pt x="41148" y="3048"/>
                </a:lnTo>
                <a:close/>
              </a:path>
              <a:path w="58419" h="58420">
                <a:moveTo>
                  <a:pt x="33528" y="0"/>
                </a:moveTo>
                <a:lnTo>
                  <a:pt x="22860" y="0"/>
                </a:lnTo>
                <a:lnTo>
                  <a:pt x="19812" y="3048"/>
                </a:lnTo>
                <a:lnTo>
                  <a:pt x="38100" y="3048"/>
                </a:lnTo>
                <a:lnTo>
                  <a:pt x="33528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3610343" y="4972799"/>
            <a:ext cx="62865" cy="60960"/>
          </a:xfrm>
          <a:custGeom>
            <a:avLst/>
            <a:gdLst/>
            <a:ahLst/>
            <a:cxnLst/>
            <a:rect l="l" t="t" r="r" b="b"/>
            <a:pathLst>
              <a:path w="62864" h="60960">
                <a:moveTo>
                  <a:pt x="0" y="0"/>
                </a:moveTo>
                <a:lnTo>
                  <a:pt x="4572" y="60959"/>
                </a:lnTo>
                <a:lnTo>
                  <a:pt x="62484" y="28955"/>
                </a:lnTo>
                <a:lnTo>
                  <a:pt x="4572" y="30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3669779" y="5152631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4" h="56514">
                <a:moveTo>
                  <a:pt x="0" y="0"/>
                </a:moveTo>
                <a:lnTo>
                  <a:pt x="0" y="56387"/>
                </a:lnTo>
                <a:lnTo>
                  <a:pt x="56387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3666731" y="5481815"/>
            <a:ext cx="59690" cy="58419"/>
          </a:xfrm>
          <a:custGeom>
            <a:avLst/>
            <a:gdLst/>
            <a:ahLst/>
            <a:cxnLst/>
            <a:rect l="l" t="t" r="r" b="b"/>
            <a:pathLst>
              <a:path w="59689" h="58420">
                <a:moveTo>
                  <a:pt x="3048" y="0"/>
                </a:moveTo>
                <a:lnTo>
                  <a:pt x="0" y="0"/>
                </a:lnTo>
                <a:lnTo>
                  <a:pt x="3048" y="57912"/>
                </a:lnTo>
                <a:lnTo>
                  <a:pt x="59436" y="30479"/>
                </a:lnTo>
                <a:lnTo>
                  <a:pt x="3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4066019" y="5664695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4">
                <a:moveTo>
                  <a:pt x="0" y="0"/>
                </a:moveTo>
                <a:lnTo>
                  <a:pt x="0" y="56387"/>
                </a:lnTo>
                <a:lnTo>
                  <a:pt x="57912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4602467" y="5664695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4">
                <a:moveTo>
                  <a:pt x="0" y="0"/>
                </a:moveTo>
                <a:lnTo>
                  <a:pt x="0" y="56387"/>
                </a:lnTo>
                <a:lnTo>
                  <a:pt x="57912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5312651" y="5161775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4" h="58420">
                <a:moveTo>
                  <a:pt x="0" y="0"/>
                </a:moveTo>
                <a:lnTo>
                  <a:pt x="0" y="57912"/>
                </a:lnTo>
                <a:lnTo>
                  <a:pt x="56387" y="3200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5312651" y="5050523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4" h="58420">
                <a:moveTo>
                  <a:pt x="0" y="0"/>
                </a:moveTo>
                <a:lnTo>
                  <a:pt x="0" y="57912"/>
                </a:lnTo>
                <a:lnTo>
                  <a:pt x="56387" y="259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5312651" y="4934699"/>
            <a:ext cx="56515" cy="60960"/>
          </a:xfrm>
          <a:custGeom>
            <a:avLst/>
            <a:gdLst/>
            <a:ahLst/>
            <a:cxnLst/>
            <a:rect l="l" t="t" r="r" b="b"/>
            <a:pathLst>
              <a:path w="56514" h="60960">
                <a:moveTo>
                  <a:pt x="0" y="0"/>
                </a:moveTo>
                <a:lnTo>
                  <a:pt x="0" y="60959"/>
                </a:lnTo>
                <a:lnTo>
                  <a:pt x="56387" y="3200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5309603" y="4823447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4" h="58420">
                <a:moveTo>
                  <a:pt x="0" y="0"/>
                </a:moveTo>
                <a:lnTo>
                  <a:pt x="0" y="57912"/>
                </a:lnTo>
                <a:lnTo>
                  <a:pt x="56387" y="274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5349227" y="4575035"/>
            <a:ext cx="56515" cy="59690"/>
          </a:xfrm>
          <a:custGeom>
            <a:avLst/>
            <a:gdLst/>
            <a:ahLst/>
            <a:cxnLst/>
            <a:rect l="l" t="t" r="r" b="b"/>
            <a:pathLst>
              <a:path w="56514" h="59689">
                <a:moveTo>
                  <a:pt x="0" y="0"/>
                </a:moveTo>
                <a:lnTo>
                  <a:pt x="0" y="59436"/>
                </a:lnTo>
                <a:lnTo>
                  <a:pt x="56387" y="274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5349227" y="4226039"/>
            <a:ext cx="56515" cy="62865"/>
          </a:xfrm>
          <a:custGeom>
            <a:avLst/>
            <a:gdLst/>
            <a:ahLst/>
            <a:cxnLst/>
            <a:rect l="l" t="t" r="r" b="b"/>
            <a:pathLst>
              <a:path w="56514" h="62864">
                <a:moveTo>
                  <a:pt x="0" y="0"/>
                </a:moveTo>
                <a:lnTo>
                  <a:pt x="0" y="62483"/>
                </a:lnTo>
                <a:lnTo>
                  <a:pt x="56387" y="3200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5692127" y="4399775"/>
            <a:ext cx="59690" cy="60960"/>
          </a:xfrm>
          <a:custGeom>
            <a:avLst/>
            <a:gdLst/>
            <a:ahLst/>
            <a:cxnLst/>
            <a:rect l="l" t="t" r="r" b="b"/>
            <a:pathLst>
              <a:path w="59689" h="60960">
                <a:moveTo>
                  <a:pt x="0" y="0"/>
                </a:moveTo>
                <a:lnTo>
                  <a:pt x="3048" y="60959"/>
                </a:lnTo>
                <a:lnTo>
                  <a:pt x="59436" y="30479"/>
                </a:lnTo>
                <a:lnTo>
                  <a:pt x="3048" y="30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6451079" y="4663427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5695175" y="4853927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60" h="58420">
                <a:moveTo>
                  <a:pt x="3047" y="0"/>
                </a:moveTo>
                <a:lnTo>
                  <a:pt x="0" y="0"/>
                </a:lnTo>
                <a:lnTo>
                  <a:pt x="3047" y="57912"/>
                </a:lnTo>
                <a:lnTo>
                  <a:pt x="60959" y="30479"/>
                </a:lnTo>
                <a:lnTo>
                  <a:pt x="30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4840211" y="4486643"/>
            <a:ext cx="60960" cy="59690"/>
          </a:xfrm>
          <a:custGeom>
            <a:avLst/>
            <a:gdLst/>
            <a:ahLst/>
            <a:cxnLst/>
            <a:rect l="l" t="t" r="r" b="b"/>
            <a:pathLst>
              <a:path w="60960" h="59689">
                <a:moveTo>
                  <a:pt x="3047" y="0"/>
                </a:moveTo>
                <a:lnTo>
                  <a:pt x="0" y="0"/>
                </a:lnTo>
                <a:lnTo>
                  <a:pt x="3047" y="59436"/>
                </a:lnTo>
                <a:lnTo>
                  <a:pt x="60959" y="32003"/>
                </a:lnTo>
                <a:lnTo>
                  <a:pt x="30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4829543" y="4800587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4">
                <a:moveTo>
                  <a:pt x="0" y="0"/>
                </a:moveTo>
                <a:lnTo>
                  <a:pt x="0" y="56387"/>
                </a:lnTo>
                <a:lnTo>
                  <a:pt x="57912" y="2590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3610343" y="4657331"/>
            <a:ext cx="62865" cy="58419"/>
          </a:xfrm>
          <a:custGeom>
            <a:avLst/>
            <a:gdLst/>
            <a:ahLst/>
            <a:cxnLst/>
            <a:rect l="l" t="t" r="r" b="b"/>
            <a:pathLst>
              <a:path w="62864" h="58420">
                <a:moveTo>
                  <a:pt x="4572" y="0"/>
                </a:moveTo>
                <a:lnTo>
                  <a:pt x="0" y="0"/>
                </a:lnTo>
                <a:lnTo>
                  <a:pt x="4572" y="57912"/>
                </a:lnTo>
                <a:lnTo>
                  <a:pt x="62484" y="27432"/>
                </a:lnTo>
                <a:lnTo>
                  <a:pt x="45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3252203" y="4972799"/>
            <a:ext cx="58419" cy="60960"/>
          </a:xfrm>
          <a:custGeom>
            <a:avLst/>
            <a:gdLst/>
            <a:ahLst/>
            <a:cxnLst/>
            <a:rect l="l" t="t" r="r" b="b"/>
            <a:pathLst>
              <a:path w="58420" h="60960">
                <a:moveTo>
                  <a:pt x="27431" y="56387"/>
                </a:moveTo>
                <a:lnTo>
                  <a:pt x="22860" y="56387"/>
                </a:lnTo>
                <a:lnTo>
                  <a:pt x="30479" y="60959"/>
                </a:lnTo>
                <a:lnTo>
                  <a:pt x="27431" y="56387"/>
                </a:lnTo>
                <a:close/>
              </a:path>
              <a:path w="58420" h="60960">
                <a:moveTo>
                  <a:pt x="41148" y="3047"/>
                </a:moveTo>
                <a:lnTo>
                  <a:pt x="16763" y="3047"/>
                </a:lnTo>
                <a:lnTo>
                  <a:pt x="10667" y="6095"/>
                </a:lnTo>
                <a:lnTo>
                  <a:pt x="6096" y="9143"/>
                </a:lnTo>
                <a:lnTo>
                  <a:pt x="6096" y="13715"/>
                </a:lnTo>
                <a:lnTo>
                  <a:pt x="0" y="19812"/>
                </a:lnTo>
                <a:lnTo>
                  <a:pt x="0" y="41147"/>
                </a:lnTo>
                <a:lnTo>
                  <a:pt x="6096" y="47243"/>
                </a:lnTo>
                <a:lnTo>
                  <a:pt x="6096" y="50291"/>
                </a:lnTo>
                <a:lnTo>
                  <a:pt x="10667" y="53339"/>
                </a:lnTo>
                <a:lnTo>
                  <a:pt x="16763" y="56387"/>
                </a:lnTo>
                <a:lnTo>
                  <a:pt x="41148" y="56387"/>
                </a:lnTo>
                <a:lnTo>
                  <a:pt x="47243" y="53339"/>
                </a:lnTo>
                <a:lnTo>
                  <a:pt x="50291" y="50291"/>
                </a:lnTo>
                <a:lnTo>
                  <a:pt x="50291" y="47243"/>
                </a:lnTo>
                <a:lnTo>
                  <a:pt x="53339" y="44195"/>
                </a:lnTo>
                <a:lnTo>
                  <a:pt x="57912" y="41147"/>
                </a:lnTo>
                <a:lnTo>
                  <a:pt x="57912" y="19812"/>
                </a:lnTo>
                <a:lnTo>
                  <a:pt x="53339" y="16763"/>
                </a:lnTo>
                <a:lnTo>
                  <a:pt x="50291" y="13715"/>
                </a:lnTo>
                <a:lnTo>
                  <a:pt x="50291" y="9143"/>
                </a:lnTo>
                <a:lnTo>
                  <a:pt x="47243" y="6095"/>
                </a:lnTo>
                <a:lnTo>
                  <a:pt x="41148" y="3047"/>
                </a:lnTo>
                <a:close/>
              </a:path>
              <a:path w="58420" h="60960">
                <a:moveTo>
                  <a:pt x="30479" y="0"/>
                </a:moveTo>
                <a:lnTo>
                  <a:pt x="22860" y="3047"/>
                </a:lnTo>
                <a:lnTo>
                  <a:pt x="33527" y="3047"/>
                </a:lnTo>
                <a:lnTo>
                  <a:pt x="304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3572243" y="6198095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4">
                <a:moveTo>
                  <a:pt x="47244" y="50292"/>
                </a:moveTo>
                <a:lnTo>
                  <a:pt x="13715" y="50292"/>
                </a:lnTo>
                <a:lnTo>
                  <a:pt x="19812" y="56387"/>
                </a:lnTo>
                <a:lnTo>
                  <a:pt x="36575" y="56387"/>
                </a:lnTo>
                <a:lnTo>
                  <a:pt x="44196" y="53339"/>
                </a:lnTo>
                <a:lnTo>
                  <a:pt x="47244" y="50292"/>
                </a:lnTo>
                <a:close/>
              </a:path>
              <a:path w="58420" h="56514">
                <a:moveTo>
                  <a:pt x="50291" y="6096"/>
                </a:moveTo>
                <a:lnTo>
                  <a:pt x="10668" y="6096"/>
                </a:lnTo>
                <a:lnTo>
                  <a:pt x="7620" y="9144"/>
                </a:lnTo>
                <a:lnTo>
                  <a:pt x="3048" y="15239"/>
                </a:lnTo>
                <a:lnTo>
                  <a:pt x="3048" y="18287"/>
                </a:lnTo>
                <a:lnTo>
                  <a:pt x="0" y="22860"/>
                </a:lnTo>
                <a:lnTo>
                  <a:pt x="0" y="32004"/>
                </a:lnTo>
                <a:lnTo>
                  <a:pt x="3048" y="35051"/>
                </a:lnTo>
                <a:lnTo>
                  <a:pt x="3048" y="39624"/>
                </a:lnTo>
                <a:lnTo>
                  <a:pt x="7620" y="45720"/>
                </a:lnTo>
                <a:lnTo>
                  <a:pt x="10668" y="50292"/>
                </a:lnTo>
                <a:lnTo>
                  <a:pt x="50291" y="50292"/>
                </a:lnTo>
                <a:lnTo>
                  <a:pt x="53339" y="45720"/>
                </a:lnTo>
                <a:lnTo>
                  <a:pt x="53339" y="39624"/>
                </a:lnTo>
                <a:lnTo>
                  <a:pt x="57912" y="35051"/>
                </a:lnTo>
                <a:lnTo>
                  <a:pt x="57912" y="18287"/>
                </a:lnTo>
                <a:lnTo>
                  <a:pt x="53339" y="15239"/>
                </a:lnTo>
                <a:lnTo>
                  <a:pt x="53339" y="9144"/>
                </a:lnTo>
                <a:lnTo>
                  <a:pt x="50291" y="6096"/>
                </a:lnTo>
                <a:close/>
              </a:path>
              <a:path w="58420" h="56514">
                <a:moveTo>
                  <a:pt x="36575" y="0"/>
                </a:moveTo>
                <a:lnTo>
                  <a:pt x="19812" y="0"/>
                </a:lnTo>
                <a:lnTo>
                  <a:pt x="13715" y="6096"/>
                </a:lnTo>
                <a:lnTo>
                  <a:pt x="47244" y="6096"/>
                </a:lnTo>
                <a:lnTo>
                  <a:pt x="44196" y="3048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5125199" y="482649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27431" y="54863"/>
                </a:moveTo>
                <a:lnTo>
                  <a:pt x="22859" y="54863"/>
                </a:lnTo>
                <a:lnTo>
                  <a:pt x="27431" y="57912"/>
                </a:lnTo>
                <a:lnTo>
                  <a:pt x="27431" y="54863"/>
                </a:lnTo>
                <a:close/>
              </a:path>
              <a:path w="58420" h="58420">
                <a:moveTo>
                  <a:pt x="39623" y="0"/>
                </a:moveTo>
                <a:lnTo>
                  <a:pt x="13715" y="0"/>
                </a:lnTo>
                <a:lnTo>
                  <a:pt x="10667" y="3048"/>
                </a:lnTo>
                <a:lnTo>
                  <a:pt x="6095" y="6096"/>
                </a:lnTo>
                <a:lnTo>
                  <a:pt x="3047" y="10668"/>
                </a:lnTo>
                <a:lnTo>
                  <a:pt x="3047" y="13716"/>
                </a:lnTo>
                <a:lnTo>
                  <a:pt x="0" y="18287"/>
                </a:lnTo>
                <a:lnTo>
                  <a:pt x="0" y="38100"/>
                </a:lnTo>
                <a:lnTo>
                  <a:pt x="3047" y="41148"/>
                </a:lnTo>
                <a:lnTo>
                  <a:pt x="3047" y="44196"/>
                </a:lnTo>
                <a:lnTo>
                  <a:pt x="6095" y="47244"/>
                </a:lnTo>
                <a:lnTo>
                  <a:pt x="10667" y="50292"/>
                </a:lnTo>
                <a:lnTo>
                  <a:pt x="13715" y="54863"/>
                </a:lnTo>
                <a:lnTo>
                  <a:pt x="39623" y="54863"/>
                </a:lnTo>
                <a:lnTo>
                  <a:pt x="42671" y="50292"/>
                </a:lnTo>
                <a:lnTo>
                  <a:pt x="45719" y="47244"/>
                </a:lnTo>
                <a:lnTo>
                  <a:pt x="50291" y="44196"/>
                </a:lnTo>
                <a:lnTo>
                  <a:pt x="53339" y="41148"/>
                </a:lnTo>
                <a:lnTo>
                  <a:pt x="53339" y="38100"/>
                </a:lnTo>
                <a:lnTo>
                  <a:pt x="57912" y="30480"/>
                </a:lnTo>
                <a:lnTo>
                  <a:pt x="57912" y="24384"/>
                </a:lnTo>
                <a:lnTo>
                  <a:pt x="53339" y="18287"/>
                </a:lnTo>
                <a:lnTo>
                  <a:pt x="53339" y="13716"/>
                </a:lnTo>
                <a:lnTo>
                  <a:pt x="396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6373355" y="4667999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4" h="56514">
                <a:moveTo>
                  <a:pt x="44196" y="3047"/>
                </a:moveTo>
                <a:lnTo>
                  <a:pt x="9144" y="3047"/>
                </a:lnTo>
                <a:lnTo>
                  <a:pt x="6096" y="6095"/>
                </a:lnTo>
                <a:lnTo>
                  <a:pt x="3048" y="10667"/>
                </a:lnTo>
                <a:lnTo>
                  <a:pt x="3048" y="13715"/>
                </a:lnTo>
                <a:lnTo>
                  <a:pt x="0" y="19812"/>
                </a:lnTo>
                <a:lnTo>
                  <a:pt x="0" y="36575"/>
                </a:lnTo>
                <a:lnTo>
                  <a:pt x="3048" y="39623"/>
                </a:lnTo>
                <a:lnTo>
                  <a:pt x="3048" y="44195"/>
                </a:lnTo>
                <a:lnTo>
                  <a:pt x="12191" y="53339"/>
                </a:lnTo>
                <a:lnTo>
                  <a:pt x="19812" y="56387"/>
                </a:lnTo>
                <a:lnTo>
                  <a:pt x="36575" y="56387"/>
                </a:lnTo>
                <a:lnTo>
                  <a:pt x="39624" y="53339"/>
                </a:lnTo>
                <a:lnTo>
                  <a:pt x="44196" y="50291"/>
                </a:lnTo>
                <a:lnTo>
                  <a:pt x="50291" y="44195"/>
                </a:lnTo>
                <a:lnTo>
                  <a:pt x="53339" y="39623"/>
                </a:lnTo>
                <a:lnTo>
                  <a:pt x="53339" y="36575"/>
                </a:lnTo>
                <a:lnTo>
                  <a:pt x="56387" y="33527"/>
                </a:lnTo>
                <a:lnTo>
                  <a:pt x="56387" y="22859"/>
                </a:lnTo>
                <a:lnTo>
                  <a:pt x="53339" y="19812"/>
                </a:lnTo>
                <a:lnTo>
                  <a:pt x="53339" y="13715"/>
                </a:lnTo>
                <a:lnTo>
                  <a:pt x="50291" y="10667"/>
                </a:lnTo>
                <a:lnTo>
                  <a:pt x="47244" y="6095"/>
                </a:lnTo>
                <a:lnTo>
                  <a:pt x="44196" y="3047"/>
                </a:lnTo>
                <a:close/>
              </a:path>
              <a:path w="56514" h="56514">
                <a:moveTo>
                  <a:pt x="36575" y="0"/>
                </a:moveTo>
                <a:lnTo>
                  <a:pt x="19812" y="0"/>
                </a:lnTo>
                <a:lnTo>
                  <a:pt x="12191" y="3047"/>
                </a:lnTo>
                <a:lnTo>
                  <a:pt x="39624" y="3047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4533887" y="5664695"/>
            <a:ext cx="59690" cy="56515"/>
          </a:xfrm>
          <a:custGeom>
            <a:avLst/>
            <a:gdLst/>
            <a:ahLst/>
            <a:cxnLst/>
            <a:rect l="l" t="t" r="r" b="b"/>
            <a:pathLst>
              <a:path w="59689" h="56514">
                <a:moveTo>
                  <a:pt x="27431" y="53339"/>
                </a:moveTo>
                <a:lnTo>
                  <a:pt x="21335" y="53339"/>
                </a:lnTo>
                <a:lnTo>
                  <a:pt x="24383" y="56387"/>
                </a:lnTo>
                <a:lnTo>
                  <a:pt x="30479" y="56387"/>
                </a:lnTo>
                <a:lnTo>
                  <a:pt x="27431" y="53339"/>
                </a:lnTo>
                <a:close/>
              </a:path>
              <a:path w="59689" h="56514">
                <a:moveTo>
                  <a:pt x="38100" y="53339"/>
                </a:moveTo>
                <a:lnTo>
                  <a:pt x="27431" y="53339"/>
                </a:lnTo>
                <a:lnTo>
                  <a:pt x="35051" y="56387"/>
                </a:lnTo>
                <a:lnTo>
                  <a:pt x="38100" y="53339"/>
                </a:lnTo>
                <a:close/>
              </a:path>
              <a:path w="59689" h="56514">
                <a:moveTo>
                  <a:pt x="47243" y="3048"/>
                </a:moveTo>
                <a:lnTo>
                  <a:pt x="13715" y="3048"/>
                </a:lnTo>
                <a:lnTo>
                  <a:pt x="10667" y="6096"/>
                </a:lnTo>
                <a:lnTo>
                  <a:pt x="6095" y="9144"/>
                </a:lnTo>
                <a:lnTo>
                  <a:pt x="3047" y="12192"/>
                </a:lnTo>
                <a:lnTo>
                  <a:pt x="3047" y="19812"/>
                </a:lnTo>
                <a:lnTo>
                  <a:pt x="0" y="24384"/>
                </a:lnTo>
                <a:lnTo>
                  <a:pt x="0" y="33527"/>
                </a:lnTo>
                <a:lnTo>
                  <a:pt x="3047" y="36575"/>
                </a:lnTo>
                <a:lnTo>
                  <a:pt x="3047" y="39624"/>
                </a:lnTo>
                <a:lnTo>
                  <a:pt x="13715" y="50292"/>
                </a:lnTo>
                <a:lnTo>
                  <a:pt x="18287" y="53339"/>
                </a:lnTo>
                <a:lnTo>
                  <a:pt x="44195" y="53339"/>
                </a:lnTo>
                <a:lnTo>
                  <a:pt x="47243" y="50292"/>
                </a:lnTo>
                <a:lnTo>
                  <a:pt x="51815" y="47244"/>
                </a:lnTo>
                <a:lnTo>
                  <a:pt x="54863" y="42672"/>
                </a:lnTo>
                <a:lnTo>
                  <a:pt x="54863" y="39624"/>
                </a:lnTo>
                <a:lnTo>
                  <a:pt x="59435" y="36575"/>
                </a:lnTo>
                <a:lnTo>
                  <a:pt x="59435" y="19812"/>
                </a:lnTo>
                <a:lnTo>
                  <a:pt x="54863" y="12192"/>
                </a:lnTo>
                <a:lnTo>
                  <a:pt x="54863" y="9144"/>
                </a:lnTo>
                <a:lnTo>
                  <a:pt x="51815" y="6096"/>
                </a:lnTo>
                <a:lnTo>
                  <a:pt x="47243" y="3048"/>
                </a:lnTo>
                <a:close/>
              </a:path>
              <a:path w="59689" h="56514">
                <a:moveTo>
                  <a:pt x="38100" y="0"/>
                </a:moveTo>
                <a:lnTo>
                  <a:pt x="21335" y="0"/>
                </a:lnTo>
                <a:lnTo>
                  <a:pt x="18287" y="3048"/>
                </a:lnTo>
                <a:lnTo>
                  <a:pt x="44195" y="3048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3467087" y="4544555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4" h="58420">
                <a:moveTo>
                  <a:pt x="27431" y="54863"/>
                </a:moveTo>
                <a:lnTo>
                  <a:pt x="18287" y="54863"/>
                </a:lnTo>
                <a:lnTo>
                  <a:pt x="22859" y="57912"/>
                </a:lnTo>
                <a:lnTo>
                  <a:pt x="30479" y="57912"/>
                </a:lnTo>
                <a:lnTo>
                  <a:pt x="27431" y="54863"/>
                </a:lnTo>
                <a:close/>
              </a:path>
              <a:path w="56514" h="58420">
                <a:moveTo>
                  <a:pt x="36575" y="54863"/>
                </a:moveTo>
                <a:lnTo>
                  <a:pt x="27431" y="54863"/>
                </a:lnTo>
                <a:lnTo>
                  <a:pt x="33527" y="57912"/>
                </a:lnTo>
                <a:lnTo>
                  <a:pt x="36575" y="54863"/>
                </a:lnTo>
                <a:close/>
              </a:path>
              <a:path w="56514" h="58420">
                <a:moveTo>
                  <a:pt x="45719" y="4572"/>
                </a:moveTo>
                <a:lnTo>
                  <a:pt x="12191" y="4572"/>
                </a:lnTo>
                <a:lnTo>
                  <a:pt x="0" y="16763"/>
                </a:lnTo>
                <a:lnTo>
                  <a:pt x="0" y="38100"/>
                </a:lnTo>
                <a:lnTo>
                  <a:pt x="6095" y="44196"/>
                </a:lnTo>
                <a:lnTo>
                  <a:pt x="9143" y="48767"/>
                </a:lnTo>
                <a:lnTo>
                  <a:pt x="15239" y="54863"/>
                </a:lnTo>
                <a:lnTo>
                  <a:pt x="42671" y="54863"/>
                </a:lnTo>
                <a:lnTo>
                  <a:pt x="45719" y="51815"/>
                </a:lnTo>
                <a:lnTo>
                  <a:pt x="50291" y="48767"/>
                </a:lnTo>
                <a:lnTo>
                  <a:pt x="53339" y="44196"/>
                </a:lnTo>
                <a:lnTo>
                  <a:pt x="53339" y="41148"/>
                </a:lnTo>
                <a:lnTo>
                  <a:pt x="56387" y="38100"/>
                </a:lnTo>
                <a:lnTo>
                  <a:pt x="56387" y="16763"/>
                </a:lnTo>
                <a:lnTo>
                  <a:pt x="53339" y="13715"/>
                </a:lnTo>
                <a:lnTo>
                  <a:pt x="53339" y="10667"/>
                </a:lnTo>
                <a:lnTo>
                  <a:pt x="50291" y="7620"/>
                </a:lnTo>
                <a:lnTo>
                  <a:pt x="45719" y="4572"/>
                </a:lnTo>
                <a:close/>
              </a:path>
              <a:path w="56514" h="58420">
                <a:moveTo>
                  <a:pt x="36575" y="0"/>
                </a:moveTo>
                <a:lnTo>
                  <a:pt x="18287" y="0"/>
                </a:lnTo>
                <a:lnTo>
                  <a:pt x="15239" y="4572"/>
                </a:lnTo>
                <a:lnTo>
                  <a:pt x="42671" y="4572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979151" y="4768583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4" h="58420">
                <a:moveTo>
                  <a:pt x="0" y="0"/>
                </a:moveTo>
                <a:lnTo>
                  <a:pt x="0" y="57912"/>
                </a:lnTo>
                <a:lnTo>
                  <a:pt x="56387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3985247" y="4997183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3985247" y="4546079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4">
                <a:moveTo>
                  <a:pt x="0" y="0"/>
                </a:moveTo>
                <a:lnTo>
                  <a:pt x="0" y="56387"/>
                </a:lnTo>
                <a:lnTo>
                  <a:pt x="57912" y="259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3985247" y="4317479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0" y="0"/>
                </a:moveTo>
                <a:lnTo>
                  <a:pt x="0" y="59436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2487155" y="4666475"/>
            <a:ext cx="104139" cy="6350"/>
          </a:xfrm>
          <a:custGeom>
            <a:avLst/>
            <a:gdLst/>
            <a:ahLst/>
            <a:cxnLst/>
            <a:rect l="l" t="t" r="r" b="b"/>
            <a:pathLst>
              <a:path w="104139" h="6350">
                <a:moveTo>
                  <a:pt x="-11937" y="3047"/>
                </a:moveTo>
                <a:lnTo>
                  <a:pt x="115569" y="3047"/>
                </a:lnTo>
              </a:path>
            </a:pathLst>
          </a:custGeom>
          <a:ln w="2997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6957047" y="3938003"/>
            <a:ext cx="0" cy="774700"/>
          </a:xfrm>
          <a:custGeom>
            <a:avLst/>
            <a:gdLst/>
            <a:ahLst/>
            <a:cxnLst/>
            <a:rect l="l" t="t" r="r" b="b"/>
            <a:pathLst>
              <a:path w="0" h="774700">
                <a:moveTo>
                  <a:pt x="0" y="774191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6419075" y="3938003"/>
            <a:ext cx="527685" cy="5080"/>
          </a:xfrm>
          <a:custGeom>
            <a:avLst/>
            <a:gdLst/>
            <a:ahLst/>
            <a:cxnLst/>
            <a:rect l="l" t="t" r="r" b="b"/>
            <a:pathLst>
              <a:path w="527684" h="5079">
                <a:moveTo>
                  <a:pt x="0" y="4572"/>
                </a:moveTo>
                <a:lnTo>
                  <a:pt x="527303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6923519" y="466647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27431" y="53339"/>
                </a:moveTo>
                <a:lnTo>
                  <a:pt x="24383" y="53339"/>
                </a:lnTo>
                <a:lnTo>
                  <a:pt x="27431" y="57912"/>
                </a:lnTo>
                <a:lnTo>
                  <a:pt x="27431" y="53339"/>
                </a:lnTo>
                <a:close/>
              </a:path>
              <a:path w="58420" h="58420">
                <a:moveTo>
                  <a:pt x="42672" y="0"/>
                </a:moveTo>
                <a:lnTo>
                  <a:pt x="15240" y="0"/>
                </a:lnTo>
                <a:lnTo>
                  <a:pt x="12192" y="3047"/>
                </a:lnTo>
                <a:lnTo>
                  <a:pt x="7620" y="6095"/>
                </a:lnTo>
                <a:lnTo>
                  <a:pt x="4572" y="9143"/>
                </a:lnTo>
                <a:lnTo>
                  <a:pt x="4572" y="12191"/>
                </a:lnTo>
                <a:lnTo>
                  <a:pt x="0" y="15239"/>
                </a:lnTo>
                <a:lnTo>
                  <a:pt x="0" y="36575"/>
                </a:lnTo>
                <a:lnTo>
                  <a:pt x="4572" y="39624"/>
                </a:lnTo>
                <a:lnTo>
                  <a:pt x="4572" y="42671"/>
                </a:lnTo>
                <a:lnTo>
                  <a:pt x="15240" y="53339"/>
                </a:lnTo>
                <a:lnTo>
                  <a:pt x="42672" y="53339"/>
                </a:lnTo>
                <a:lnTo>
                  <a:pt x="45720" y="50291"/>
                </a:lnTo>
                <a:lnTo>
                  <a:pt x="48768" y="45719"/>
                </a:lnTo>
                <a:lnTo>
                  <a:pt x="54864" y="39624"/>
                </a:lnTo>
                <a:lnTo>
                  <a:pt x="54864" y="36575"/>
                </a:lnTo>
                <a:lnTo>
                  <a:pt x="57912" y="30479"/>
                </a:lnTo>
                <a:lnTo>
                  <a:pt x="57912" y="22859"/>
                </a:lnTo>
                <a:lnTo>
                  <a:pt x="54864" y="15239"/>
                </a:lnTo>
                <a:lnTo>
                  <a:pt x="54864" y="12191"/>
                </a:lnTo>
                <a:lnTo>
                  <a:pt x="426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6368783" y="391209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27432" y="54863"/>
                </a:moveTo>
                <a:lnTo>
                  <a:pt x="24384" y="54863"/>
                </a:lnTo>
                <a:lnTo>
                  <a:pt x="27432" y="57912"/>
                </a:lnTo>
                <a:lnTo>
                  <a:pt x="27432" y="54863"/>
                </a:lnTo>
                <a:close/>
              </a:path>
              <a:path w="58420" h="58420">
                <a:moveTo>
                  <a:pt x="41148" y="0"/>
                </a:moveTo>
                <a:lnTo>
                  <a:pt x="13716" y="0"/>
                </a:lnTo>
                <a:lnTo>
                  <a:pt x="3048" y="10668"/>
                </a:lnTo>
                <a:lnTo>
                  <a:pt x="3048" y="13716"/>
                </a:lnTo>
                <a:lnTo>
                  <a:pt x="0" y="16763"/>
                </a:lnTo>
                <a:lnTo>
                  <a:pt x="0" y="38100"/>
                </a:lnTo>
                <a:lnTo>
                  <a:pt x="3048" y="41148"/>
                </a:lnTo>
                <a:lnTo>
                  <a:pt x="3048" y="44196"/>
                </a:lnTo>
                <a:lnTo>
                  <a:pt x="13716" y="54863"/>
                </a:lnTo>
                <a:lnTo>
                  <a:pt x="41148" y="54863"/>
                </a:lnTo>
                <a:lnTo>
                  <a:pt x="45720" y="51816"/>
                </a:lnTo>
                <a:lnTo>
                  <a:pt x="48768" y="47244"/>
                </a:lnTo>
                <a:lnTo>
                  <a:pt x="54863" y="41148"/>
                </a:lnTo>
                <a:lnTo>
                  <a:pt x="54863" y="38100"/>
                </a:lnTo>
                <a:lnTo>
                  <a:pt x="57912" y="30480"/>
                </a:lnTo>
                <a:lnTo>
                  <a:pt x="57912" y="24384"/>
                </a:lnTo>
                <a:lnTo>
                  <a:pt x="54863" y="16763"/>
                </a:lnTo>
                <a:lnTo>
                  <a:pt x="54863" y="13716"/>
                </a:lnTo>
                <a:lnTo>
                  <a:pt x="48768" y="7620"/>
                </a:lnTo>
                <a:lnTo>
                  <a:pt x="45720" y="3048"/>
                </a:lnTo>
                <a:lnTo>
                  <a:pt x="41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3128759" y="2559545"/>
            <a:ext cx="575945" cy="0"/>
          </a:xfrm>
          <a:custGeom>
            <a:avLst/>
            <a:gdLst/>
            <a:ahLst/>
            <a:cxnLst/>
            <a:rect l="l" t="t" r="r" b="b"/>
            <a:pathLst>
              <a:path w="575945" h="0">
                <a:moveTo>
                  <a:pt x="0" y="0"/>
                </a:moveTo>
                <a:lnTo>
                  <a:pt x="575818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5047475" y="1565135"/>
            <a:ext cx="334010" cy="86995"/>
          </a:xfrm>
          <a:custGeom>
            <a:avLst/>
            <a:gdLst/>
            <a:ahLst/>
            <a:cxnLst/>
            <a:rect l="l" t="t" r="r" b="b"/>
            <a:pathLst>
              <a:path w="334010" h="86994">
                <a:moveTo>
                  <a:pt x="0" y="0"/>
                </a:moveTo>
                <a:lnTo>
                  <a:pt x="204215" y="3048"/>
                </a:lnTo>
                <a:lnTo>
                  <a:pt x="204215" y="86867"/>
                </a:lnTo>
                <a:lnTo>
                  <a:pt x="333755" y="86867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4671047" y="2555735"/>
            <a:ext cx="234950" cy="370840"/>
          </a:xfrm>
          <a:custGeom>
            <a:avLst/>
            <a:gdLst/>
            <a:ahLst/>
            <a:cxnLst/>
            <a:rect l="l" t="t" r="r" b="b"/>
            <a:pathLst>
              <a:path w="234950" h="370839">
                <a:moveTo>
                  <a:pt x="114300" y="370331"/>
                </a:moveTo>
                <a:lnTo>
                  <a:pt x="152400" y="361187"/>
                </a:lnTo>
                <a:lnTo>
                  <a:pt x="185928" y="336803"/>
                </a:lnTo>
                <a:lnTo>
                  <a:pt x="210312" y="295655"/>
                </a:lnTo>
                <a:lnTo>
                  <a:pt x="234696" y="214883"/>
                </a:lnTo>
                <a:lnTo>
                  <a:pt x="234696" y="153924"/>
                </a:lnTo>
                <a:lnTo>
                  <a:pt x="227075" y="126491"/>
                </a:lnTo>
                <a:lnTo>
                  <a:pt x="220980" y="99059"/>
                </a:lnTo>
                <a:lnTo>
                  <a:pt x="210312" y="74675"/>
                </a:lnTo>
                <a:lnTo>
                  <a:pt x="199644" y="54863"/>
                </a:lnTo>
                <a:lnTo>
                  <a:pt x="185928" y="35051"/>
                </a:lnTo>
                <a:lnTo>
                  <a:pt x="169164" y="21335"/>
                </a:lnTo>
                <a:lnTo>
                  <a:pt x="152400" y="6096"/>
                </a:lnTo>
                <a:lnTo>
                  <a:pt x="135636" y="0"/>
                </a:lnTo>
                <a:lnTo>
                  <a:pt x="99060" y="0"/>
                </a:lnTo>
                <a:lnTo>
                  <a:pt x="80772" y="6096"/>
                </a:lnTo>
                <a:lnTo>
                  <a:pt x="64008" y="21335"/>
                </a:lnTo>
                <a:lnTo>
                  <a:pt x="47244" y="35051"/>
                </a:lnTo>
                <a:lnTo>
                  <a:pt x="22860" y="74675"/>
                </a:lnTo>
                <a:lnTo>
                  <a:pt x="7620" y="126491"/>
                </a:lnTo>
                <a:lnTo>
                  <a:pt x="0" y="184403"/>
                </a:lnTo>
                <a:lnTo>
                  <a:pt x="3048" y="214883"/>
                </a:lnTo>
                <a:lnTo>
                  <a:pt x="13716" y="269748"/>
                </a:lnTo>
                <a:lnTo>
                  <a:pt x="33528" y="316991"/>
                </a:lnTo>
                <a:lnTo>
                  <a:pt x="64008" y="350520"/>
                </a:lnTo>
                <a:lnTo>
                  <a:pt x="99060" y="367283"/>
                </a:lnTo>
                <a:lnTo>
                  <a:pt x="118872" y="370331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 txBox="1"/>
          <p:nvPr/>
        </p:nvSpPr>
        <p:spPr>
          <a:xfrm>
            <a:off x="4684256" y="2634843"/>
            <a:ext cx="189230" cy="208279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 marR="5080" indent="10160">
              <a:lnSpc>
                <a:spcPts val="710"/>
              </a:lnSpc>
              <a:spcBef>
                <a:spcPts val="140"/>
              </a:spcBef>
            </a:pPr>
            <a:r>
              <a:rPr dirty="0" sz="600" spc="5">
                <a:latin typeface="Arial"/>
                <a:cs typeface="Arial"/>
              </a:rPr>
              <a:t>S</a:t>
            </a:r>
            <a:r>
              <a:rPr dirty="0" sz="600" spc="-25">
                <a:latin typeface="Arial"/>
                <a:cs typeface="Arial"/>
              </a:rPr>
              <a:t>h</a:t>
            </a:r>
            <a:r>
              <a:rPr dirty="0" sz="600" spc="5">
                <a:latin typeface="Arial"/>
                <a:cs typeface="Arial"/>
              </a:rPr>
              <a:t>i</a:t>
            </a:r>
            <a:r>
              <a:rPr dirty="0" sz="600" spc="-5">
                <a:latin typeface="Arial"/>
                <a:cs typeface="Arial"/>
              </a:rPr>
              <a:t>f</a:t>
            </a:r>
            <a:r>
              <a:rPr dirty="0" sz="600">
                <a:latin typeface="Arial"/>
                <a:cs typeface="Arial"/>
              </a:rPr>
              <a:t>t  </a:t>
            </a:r>
            <a:r>
              <a:rPr dirty="0" sz="600" spc="-5">
                <a:latin typeface="Arial"/>
                <a:cs typeface="Arial"/>
              </a:rPr>
              <a:t>left</a:t>
            </a:r>
            <a:r>
              <a:rPr dirty="0" sz="600" spc="-100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2328659" y="1735061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5" h="0">
                <a:moveTo>
                  <a:pt x="0" y="0"/>
                </a:moveTo>
                <a:lnTo>
                  <a:pt x="28625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1168895" y="1283195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4" h="0">
                <a:moveTo>
                  <a:pt x="0" y="0"/>
                </a:moveTo>
                <a:lnTo>
                  <a:pt x="124968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1502651" y="1449311"/>
            <a:ext cx="78105" cy="3175"/>
          </a:xfrm>
          <a:custGeom>
            <a:avLst/>
            <a:gdLst/>
            <a:ahLst/>
            <a:cxnLst/>
            <a:rect l="l" t="t" r="r" b="b"/>
            <a:pathLst>
              <a:path w="78105" h="3175">
                <a:moveTo>
                  <a:pt x="-11938" y="1524"/>
                </a:moveTo>
                <a:lnTo>
                  <a:pt x="89661" y="1524"/>
                </a:lnTo>
              </a:path>
            </a:pathLst>
          </a:custGeom>
          <a:ln w="269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1621523" y="1322819"/>
            <a:ext cx="707390" cy="887094"/>
          </a:xfrm>
          <a:custGeom>
            <a:avLst/>
            <a:gdLst/>
            <a:ahLst/>
            <a:cxnLst/>
            <a:rect l="l" t="t" r="r" b="b"/>
            <a:pathLst>
              <a:path w="707389" h="887094">
                <a:moveTo>
                  <a:pt x="0" y="886968"/>
                </a:moveTo>
                <a:lnTo>
                  <a:pt x="707136" y="886968"/>
                </a:lnTo>
                <a:lnTo>
                  <a:pt x="707136" y="0"/>
                </a:lnTo>
                <a:lnTo>
                  <a:pt x="0" y="0"/>
                </a:lnTo>
                <a:lnTo>
                  <a:pt x="0" y="886968"/>
                </a:lnTo>
                <a:close/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1359395" y="1211567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09" h="478789">
                <a:moveTo>
                  <a:pt x="91440" y="3048"/>
                </a:moveTo>
                <a:lnTo>
                  <a:pt x="47243" y="3048"/>
                </a:lnTo>
                <a:lnTo>
                  <a:pt x="38100" y="10668"/>
                </a:lnTo>
                <a:lnTo>
                  <a:pt x="30479" y="13716"/>
                </a:lnTo>
                <a:lnTo>
                  <a:pt x="21335" y="19811"/>
                </a:lnTo>
                <a:lnTo>
                  <a:pt x="13715" y="30479"/>
                </a:lnTo>
                <a:lnTo>
                  <a:pt x="6096" y="36575"/>
                </a:lnTo>
                <a:lnTo>
                  <a:pt x="3047" y="47244"/>
                </a:lnTo>
                <a:lnTo>
                  <a:pt x="0" y="60959"/>
                </a:lnTo>
                <a:lnTo>
                  <a:pt x="0" y="420624"/>
                </a:lnTo>
                <a:lnTo>
                  <a:pt x="3047" y="431292"/>
                </a:lnTo>
                <a:lnTo>
                  <a:pt x="6096" y="440435"/>
                </a:lnTo>
                <a:lnTo>
                  <a:pt x="13715" y="451103"/>
                </a:lnTo>
                <a:lnTo>
                  <a:pt x="21335" y="457200"/>
                </a:lnTo>
                <a:lnTo>
                  <a:pt x="30479" y="464820"/>
                </a:lnTo>
                <a:lnTo>
                  <a:pt x="38100" y="472440"/>
                </a:lnTo>
                <a:lnTo>
                  <a:pt x="47243" y="475488"/>
                </a:lnTo>
                <a:lnTo>
                  <a:pt x="57912" y="478535"/>
                </a:lnTo>
                <a:lnTo>
                  <a:pt x="82296" y="478535"/>
                </a:lnTo>
                <a:lnTo>
                  <a:pt x="91440" y="475488"/>
                </a:lnTo>
                <a:lnTo>
                  <a:pt x="103631" y="472440"/>
                </a:lnTo>
                <a:lnTo>
                  <a:pt x="112775" y="464820"/>
                </a:lnTo>
                <a:lnTo>
                  <a:pt x="120396" y="457200"/>
                </a:lnTo>
                <a:lnTo>
                  <a:pt x="129540" y="451103"/>
                </a:lnTo>
                <a:lnTo>
                  <a:pt x="132587" y="440435"/>
                </a:lnTo>
                <a:lnTo>
                  <a:pt x="140207" y="431292"/>
                </a:lnTo>
                <a:lnTo>
                  <a:pt x="140207" y="420624"/>
                </a:lnTo>
                <a:lnTo>
                  <a:pt x="143256" y="409955"/>
                </a:lnTo>
                <a:lnTo>
                  <a:pt x="143256" y="70103"/>
                </a:lnTo>
                <a:lnTo>
                  <a:pt x="140207" y="60959"/>
                </a:lnTo>
                <a:lnTo>
                  <a:pt x="140207" y="47244"/>
                </a:lnTo>
                <a:lnTo>
                  <a:pt x="132587" y="36575"/>
                </a:lnTo>
                <a:lnTo>
                  <a:pt x="129540" y="30479"/>
                </a:lnTo>
                <a:lnTo>
                  <a:pt x="120396" y="19811"/>
                </a:lnTo>
                <a:lnTo>
                  <a:pt x="112775" y="13716"/>
                </a:lnTo>
                <a:lnTo>
                  <a:pt x="103631" y="10668"/>
                </a:lnTo>
                <a:lnTo>
                  <a:pt x="91440" y="3048"/>
                </a:lnTo>
                <a:close/>
              </a:path>
              <a:path w="143509" h="478789">
                <a:moveTo>
                  <a:pt x="71628" y="0"/>
                </a:moveTo>
                <a:lnTo>
                  <a:pt x="57912" y="3048"/>
                </a:lnTo>
                <a:lnTo>
                  <a:pt x="82296" y="3048"/>
                </a:lnTo>
                <a:lnTo>
                  <a:pt x="716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1359395" y="1211567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09" h="478789">
                <a:moveTo>
                  <a:pt x="0" y="70103"/>
                </a:moveTo>
                <a:lnTo>
                  <a:pt x="0" y="60959"/>
                </a:lnTo>
                <a:lnTo>
                  <a:pt x="3047" y="47244"/>
                </a:lnTo>
                <a:lnTo>
                  <a:pt x="6096" y="36575"/>
                </a:lnTo>
                <a:lnTo>
                  <a:pt x="13715" y="30479"/>
                </a:lnTo>
                <a:lnTo>
                  <a:pt x="21335" y="19811"/>
                </a:lnTo>
                <a:lnTo>
                  <a:pt x="30479" y="13716"/>
                </a:lnTo>
                <a:lnTo>
                  <a:pt x="38100" y="10668"/>
                </a:lnTo>
                <a:lnTo>
                  <a:pt x="47243" y="3048"/>
                </a:lnTo>
                <a:lnTo>
                  <a:pt x="57912" y="3048"/>
                </a:lnTo>
                <a:lnTo>
                  <a:pt x="71628" y="0"/>
                </a:lnTo>
                <a:lnTo>
                  <a:pt x="82296" y="3048"/>
                </a:lnTo>
                <a:lnTo>
                  <a:pt x="91440" y="3048"/>
                </a:lnTo>
                <a:lnTo>
                  <a:pt x="103631" y="10668"/>
                </a:lnTo>
                <a:lnTo>
                  <a:pt x="112775" y="13716"/>
                </a:lnTo>
                <a:lnTo>
                  <a:pt x="120396" y="19811"/>
                </a:lnTo>
                <a:lnTo>
                  <a:pt x="129540" y="30479"/>
                </a:lnTo>
                <a:lnTo>
                  <a:pt x="132587" y="36575"/>
                </a:lnTo>
                <a:lnTo>
                  <a:pt x="140207" y="47244"/>
                </a:lnTo>
                <a:lnTo>
                  <a:pt x="140207" y="60959"/>
                </a:lnTo>
                <a:lnTo>
                  <a:pt x="143256" y="70103"/>
                </a:lnTo>
                <a:lnTo>
                  <a:pt x="143256" y="409955"/>
                </a:lnTo>
                <a:lnTo>
                  <a:pt x="140207" y="420624"/>
                </a:lnTo>
                <a:lnTo>
                  <a:pt x="140207" y="431292"/>
                </a:lnTo>
                <a:lnTo>
                  <a:pt x="132587" y="440435"/>
                </a:lnTo>
                <a:lnTo>
                  <a:pt x="129540" y="451103"/>
                </a:lnTo>
                <a:lnTo>
                  <a:pt x="120396" y="457200"/>
                </a:lnTo>
                <a:lnTo>
                  <a:pt x="112775" y="464820"/>
                </a:lnTo>
                <a:lnTo>
                  <a:pt x="103631" y="472440"/>
                </a:lnTo>
                <a:lnTo>
                  <a:pt x="91440" y="475488"/>
                </a:lnTo>
                <a:lnTo>
                  <a:pt x="82296" y="478535"/>
                </a:lnTo>
                <a:lnTo>
                  <a:pt x="57912" y="478535"/>
                </a:lnTo>
                <a:lnTo>
                  <a:pt x="47243" y="475488"/>
                </a:lnTo>
                <a:lnTo>
                  <a:pt x="38100" y="472440"/>
                </a:lnTo>
                <a:lnTo>
                  <a:pt x="30479" y="464820"/>
                </a:lnTo>
                <a:lnTo>
                  <a:pt x="21335" y="457200"/>
                </a:lnTo>
                <a:lnTo>
                  <a:pt x="13715" y="451103"/>
                </a:lnTo>
                <a:lnTo>
                  <a:pt x="6096" y="440435"/>
                </a:lnTo>
                <a:lnTo>
                  <a:pt x="3047" y="431292"/>
                </a:lnTo>
                <a:lnTo>
                  <a:pt x="0" y="420624"/>
                </a:lnTo>
                <a:lnTo>
                  <a:pt x="0" y="70103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 txBox="1"/>
          <p:nvPr/>
        </p:nvSpPr>
        <p:spPr>
          <a:xfrm>
            <a:off x="1384795" y="1315059"/>
            <a:ext cx="90170" cy="26797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55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marL="21590" marR="17145">
              <a:lnSpc>
                <a:spcPts val="590"/>
              </a:lnSpc>
              <a:spcBef>
                <a:spcPts val="60"/>
              </a:spcBef>
            </a:pPr>
            <a:r>
              <a:rPr dirty="0" sz="600">
                <a:latin typeface="Arial"/>
                <a:cs typeface="Arial"/>
              </a:rPr>
              <a:t>u  x</a:t>
            </a:r>
            <a:endParaRPr sz="60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1021067" y="1086599"/>
            <a:ext cx="421640" cy="393700"/>
          </a:xfrm>
          <a:prstGeom prst="rect">
            <a:avLst/>
          </a:prstGeom>
          <a:ln w="11937">
            <a:solidFill>
              <a:srgbClr val="000000"/>
            </a:solidFill>
          </a:ln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000">
              <a:latin typeface="Times New Roman"/>
              <a:cs typeface="Times New Roman"/>
            </a:endParaRPr>
          </a:p>
          <a:p>
            <a:pPr marL="20955">
              <a:lnSpc>
                <a:spcPct val="100000"/>
              </a:lnSpc>
              <a:spcBef>
                <a:spcPts val="5"/>
              </a:spcBef>
              <a:tabLst>
                <a:tab pos="365125" algn="l"/>
              </a:tabLst>
            </a:pPr>
            <a:r>
              <a:rPr dirty="0" sz="600" spc="-20">
                <a:latin typeface="Arial"/>
                <a:cs typeface="Arial"/>
              </a:rPr>
              <a:t>P</a:t>
            </a:r>
            <a:r>
              <a:rPr dirty="0" sz="600" spc="5">
                <a:latin typeface="Arial"/>
                <a:cs typeface="Arial"/>
              </a:rPr>
              <a:t>C</a:t>
            </a:r>
            <a:r>
              <a:rPr dirty="0" sz="600">
                <a:latin typeface="Arial"/>
                <a:cs typeface="Arial"/>
              </a:rPr>
              <a:t>	</a:t>
            </a: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1374127" y="1558907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3880091" y="2074151"/>
            <a:ext cx="111760" cy="157480"/>
          </a:xfrm>
          <a:custGeom>
            <a:avLst/>
            <a:gdLst/>
            <a:ahLst/>
            <a:cxnLst/>
            <a:rect l="l" t="t" r="r" b="b"/>
            <a:pathLst>
              <a:path w="111760" h="157480">
                <a:moveTo>
                  <a:pt x="111251" y="0"/>
                </a:moveTo>
                <a:lnTo>
                  <a:pt x="54863" y="0"/>
                </a:lnTo>
                <a:lnTo>
                  <a:pt x="54863" y="156972"/>
                </a:lnTo>
                <a:lnTo>
                  <a:pt x="0" y="156972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3500615" y="1621523"/>
            <a:ext cx="144780" cy="113030"/>
          </a:xfrm>
          <a:custGeom>
            <a:avLst/>
            <a:gdLst/>
            <a:ahLst/>
            <a:cxnLst/>
            <a:rect l="l" t="t" r="r" b="b"/>
            <a:pathLst>
              <a:path w="144779" h="113030">
                <a:moveTo>
                  <a:pt x="144779" y="112775"/>
                </a:moveTo>
                <a:lnTo>
                  <a:pt x="0" y="112775"/>
                </a:ln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3826751" y="1847075"/>
            <a:ext cx="165100" cy="1905"/>
          </a:xfrm>
          <a:custGeom>
            <a:avLst/>
            <a:gdLst/>
            <a:ahLst/>
            <a:cxnLst/>
            <a:rect l="l" t="t" r="r" b="b"/>
            <a:pathLst>
              <a:path w="165100" h="1905">
                <a:moveTo>
                  <a:pt x="-11937" y="762"/>
                </a:moveTo>
                <a:lnTo>
                  <a:pt x="176529" y="76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4049255" y="1292339"/>
            <a:ext cx="649605" cy="887094"/>
          </a:xfrm>
          <a:custGeom>
            <a:avLst/>
            <a:gdLst/>
            <a:ahLst/>
            <a:cxnLst/>
            <a:rect l="l" t="t" r="r" b="b"/>
            <a:pathLst>
              <a:path w="649604" h="887094">
                <a:moveTo>
                  <a:pt x="646176" y="883920"/>
                </a:moveTo>
                <a:lnTo>
                  <a:pt x="649224" y="0"/>
                </a:lnTo>
                <a:lnTo>
                  <a:pt x="0" y="0"/>
                </a:lnTo>
                <a:lnTo>
                  <a:pt x="0" y="886968"/>
                </a:lnTo>
                <a:lnTo>
                  <a:pt x="649224" y="886968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 txBox="1"/>
          <p:nvPr/>
        </p:nvSpPr>
        <p:spPr>
          <a:xfrm>
            <a:off x="4084308" y="1824074"/>
            <a:ext cx="262890" cy="3422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register</a:t>
            </a:r>
            <a:endParaRPr sz="600">
              <a:latin typeface="Arial"/>
              <a:cs typeface="Arial"/>
            </a:endParaRPr>
          </a:p>
          <a:p>
            <a:pPr marR="78740">
              <a:lnSpc>
                <a:spcPts val="580"/>
              </a:lnSpc>
              <a:spcBef>
                <a:spcPts val="600"/>
              </a:spcBef>
            </a:pPr>
            <a:r>
              <a:rPr dirty="0" sz="600" spc="-20">
                <a:latin typeface="Arial"/>
                <a:cs typeface="Arial"/>
              </a:rPr>
              <a:t>W</a:t>
            </a:r>
            <a:r>
              <a:rPr dirty="0" sz="600" spc="-15">
                <a:latin typeface="Arial"/>
                <a:cs typeface="Arial"/>
              </a:rPr>
              <a:t>r</a:t>
            </a:r>
            <a:r>
              <a:rPr dirty="0" sz="600" spc="-5">
                <a:latin typeface="Arial"/>
                <a:cs typeface="Arial"/>
              </a:rPr>
              <a:t>it</a:t>
            </a:r>
            <a:r>
              <a:rPr dirty="0" sz="600">
                <a:latin typeface="Arial"/>
                <a:cs typeface="Arial"/>
              </a:rPr>
              <a:t>e  </a:t>
            </a:r>
            <a:r>
              <a:rPr dirty="0" sz="600" spc="-10">
                <a:latin typeface="Arial"/>
                <a:cs typeface="Arial"/>
              </a:rPr>
              <a:t>data</a:t>
            </a:r>
            <a:endParaRPr sz="600">
              <a:latin typeface="Arial"/>
              <a:cs typeface="Arial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4483595" y="1494887"/>
            <a:ext cx="19621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R</a:t>
            </a: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a</a:t>
            </a:r>
            <a:r>
              <a:rPr dirty="0" sz="600" spc="5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483595" y="1776834"/>
            <a:ext cx="19621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R</a:t>
            </a: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a</a:t>
            </a:r>
            <a:r>
              <a:rPr dirty="0" sz="600" spc="5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440925" y="1851513"/>
            <a:ext cx="22225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data</a:t>
            </a:r>
            <a:r>
              <a:rPr dirty="0" sz="600" spc="-80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084308" y="1293724"/>
            <a:ext cx="327025" cy="19748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R="5080">
              <a:lnSpc>
                <a:spcPts val="620"/>
              </a:lnSpc>
              <a:spcBef>
                <a:spcPts val="210"/>
              </a:spcBef>
            </a:pPr>
            <a:r>
              <a:rPr dirty="0" sz="600" spc="-10">
                <a:latin typeface="Arial"/>
                <a:cs typeface="Arial"/>
              </a:rPr>
              <a:t>Read  register</a:t>
            </a:r>
            <a:r>
              <a:rPr dirty="0" sz="600" spc="-60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4084308" y="1522325"/>
            <a:ext cx="19177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a</a:t>
            </a:r>
            <a:r>
              <a:rPr dirty="0" sz="600" spc="5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4058908" y="1597004"/>
            <a:ext cx="629285" cy="2711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69545" marR="30480" indent="-144780"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register </a:t>
            </a:r>
            <a:r>
              <a:rPr dirty="0" sz="600" spc="5">
                <a:latin typeface="Arial"/>
                <a:cs typeface="Arial"/>
              </a:rPr>
              <a:t>2 </a:t>
            </a:r>
            <a:r>
              <a:rPr dirty="0" baseline="18518" sz="900" spc="-7">
                <a:latin typeface="Arial"/>
                <a:cs typeface="Arial"/>
              </a:rPr>
              <a:t>data </a:t>
            </a:r>
            <a:r>
              <a:rPr dirty="0" baseline="18518" sz="900" spc="7">
                <a:latin typeface="Arial"/>
                <a:cs typeface="Arial"/>
              </a:rPr>
              <a:t>1  </a:t>
            </a:r>
            <a:r>
              <a:rPr dirty="0" sz="600" spc="-10">
                <a:latin typeface="Arial"/>
                <a:cs typeface="Arial"/>
              </a:rPr>
              <a:t>Registers</a:t>
            </a:r>
            <a:endParaRPr sz="600">
              <a:latin typeface="Arial"/>
              <a:cs typeface="Arial"/>
            </a:endParaRPr>
          </a:p>
          <a:p>
            <a:pPr marL="25400">
              <a:lnSpc>
                <a:spcPts val="480"/>
              </a:lnSpc>
            </a:pPr>
            <a:r>
              <a:rPr dirty="0" sz="600" spc="-10">
                <a:latin typeface="Arial"/>
                <a:cs typeface="Arial"/>
              </a:rPr>
              <a:t>Write</a:t>
            </a:r>
            <a:endParaRPr sz="600">
              <a:latin typeface="Arial"/>
              <a:cs typeface="Arial"/>
            </a:endParaRPr>
          </a:p>
        </p:txBody>
      </p:sp>
      <p:sp>
        <p:nvSpPr>
          <p:cNvPr id="167" name="object 167"/>
          <p:cNvSpPr/>
          <p:nvPr/>
        </p:nvSpPr>
        <p:spPr>
          <a:xfrm>
            <a:off x="3229341" y="1620761"/>
            <a:ext cx="774065" cy="0"/>
          </a:xfrm>
          <a:custGeom>
            <a:avLst/>
            <a:gdLst/>
            <a:ahLst/>
            <a:cxnLst/>
            <a:rect l="l" t="t" r="r" b="b"/>
            <a:pathLst>
              <a:path w="774064" h="0">
                <a:moveTo>
                  <a:pt x="0" y="0"/>
                </a:moveTo>
                <a:lnTo>
                  <a:pt x="7739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3229341" y="1395209"/>
            <a:ext cx="774065" cy="0"/>
          </a:xfrm>
          <a:custGeom>
            <a:avLst/>
            <a:gdLst/>
            <a:ahLst/>
            <a:cxnLst/>
            <a:rect l="l" t="t" r="r" b="b"/>
            <a:pathLst>
              <a:path w="774064" h="0">
                <a:moveTo>
                  <a:pt x="0" y="0"/>
                </a:moveTo>
                <a:lnTo>
                  <a:pt x="7739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3683495" y="1665719"/>
            <a:ext cx="142240" cy="480059"/>
          </a:xfrm>
          <a:custGeom>
            <a:avLst/>
            <a:gdLst/>
            <a:ahLst/>
            <a:cxnLst/>
            <a:rect l="l" t="t" r="r" b="b"/>
            <a:pathLst>
              <a:path w="142239" h="480060">
                <a:moveTo>
                  <a:pt x="0" y="68579"/>
                </a:moveTo>
                <a:lnTo>
                  <a:pt x="3048" y="59436"/>
                </a:lnTo>
                <a:lnTo>
                  <a:pt x="3048" y="47244"/>
                </a:lnTo>
                <a:lnTo>
                  <a:pt x="9144" y="38100"/>
                </a:lnTo>
                <a:lnTo>
                  <a:pt x="12192" y="27431"/>
                </a:lnTo>
                <a:lnTo>
                  <a:pt x="19812" y="21336"/>
                </a:lnTo>
                <a:lnTo>
                  <a:pt x="30480" y="15240"/>
                </a:lnTo>
                <a:lnTo>
                  <a:pt x="36575" y="7620"/>
                </a:lnTo>
                <a:lnTo>
                  <a:pt x="47244" y="3048"/>
                </a:lnTo>
                <a:lnTo>
                  <a:pt x="60960" y="0"/>
                </a:lnTo>
                <a:lnTo>
                  <a:pt x="80772" y="0"/>
                </a:lnTo>
                <a:lnTo>
                  <a:pt x="94487" y="3048"/>
                </a:lnTo>
                <a:lnTo>
                  <a:pt x="100584" y="7620"/>
                </a:lnTo>
                <a:lnTo>
                  <a:pt x="112775" y="15240"/>
                </a:lnTo>
                <a:lnTo>
                  <a:pt x="121920" y="21336"/>
                </a:lnTo>
                <a:lnTo>
                  <a:pt x="128016" y="27431"/>
                </a:lnTo>
                <a:lnTo>
                  <a:pt x="132587" y="38100"/>
                </a:lnTo>
                <a:lnTo>
                  <a:pt x="138684" y="47244"/>
                </a:lnTo>
                <a:lnTo>
                  <a:pt x="138684" y="59436"/>
                </a:lnTo>
                <a:lnTo>
                  <a:pt x="141732" y="68579"/>
                </a:lnTo>
                <a:lnTo>
                  <a:pt x="141732" y="408431"/>
                </a:lnTo>
                <a:lnTo>
                  <a:pt x="138684" y="417575"/>
                </a:lnTo>
                <a:lnTo>
                  <a:pt x="138684" y="431292"/>
                </a:lnTo>
                <a:lnTo>
                  <a:pt x="132587" y="441959"/>
                </a:lnTo>
                <a:lnTo>
                  <a:pt x="128016" y="448055"/>
                </a:lnTo>
                <a:lnTo>
                  <a:pt x="121920" y="458724"/>
                </a:lnTo>
                <a:lnTo>
                  <a:pt x="112775" y="464820"/>
                </a:lnTo>
                <a:lnTo>
                  <a:pt x="100584" y="469392"/>
                </a:lnTo>
                <a:lnTo>
                  <a:pt x="94487" y="477012"/>
                </a:lnTo>
                <a:lnTo>
                  <a:pt x="80772" y="477012"/>
                </a:lnTo>
                <a:lnTo>
                  <a:pt x="71627" y="480059"/>
                </a:lnTo>
                <a:lnTo>
                  <a:pt x="60960" y="477012"/>
                </a:lnTo>
                <a:lnTo>
                  <a:pt x="47244" y="477012"/>
                </a:lnTo>
                <a:lnTo>
                  <a:pt x="36575" y="469392"/>
                </a:lnTo>
                <a:lnTo>
                  <a:pt x="30480" y="464820"/>
                </a:lnTo>
                <a:lnTo>
                  <a:pt x="19812" y="458724"/>
                </a:lnTo>
                <a:lnTo>
                  <a:pt x="12192" y="448055"/>
                </a:lnTo>
                <a:lnTo>
                  <a:pt x="9144" y="441959"/>
                </a:lnTo>
                <a:lnTo>
                  <a:pt x="3048" y="431292"/>
                </a:lnTo>
                <a:lnTo>
                  <a:pt x="3048" y="417575"/>
                </a:lnTo>
                <a:lnTo>
                  <a:pt x="0" y="408431"/>
                </a:lnTo>
                <a:lnTo>
                  <a:pt x="0" y="68579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 txBox="1"/>
          <p:nvPr/>
        </p:nvSpPr>
        <p:spPr>
          <a:xfrm>
            <a:off x="3707371" y="1767689"/>
            <a:ext cx="9017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3698227" y="1671682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3698227" y="2010012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3040367" y="2057387"/>
            <a:ext cx="38100" cy="36830"/>
          </a:xfrm>
          <a:custGeom>
            <a:avLst/>
            <a:gdLst/>
            <a:ahLst/>
            <a:cxnLst/>
            <a:rect l="l" t="t" r="r" b="b"/>
            <a:pathLst>
              <a:path w="38100" h="36830">
                <a:moveTo>
                  <a:pt x="16763" y="33527"/>
                </a:moveTo>
                <a:lnTo>
                  <a:pt x="13716" y="33527"/>
                </a:lnTo>
                <a:lnTo>
                  <a:pt x="16763" y="36575"/>
                </a:lnTo>
                <a:lnTo>
                  <a:pt x="19812" y="36575"/>
                </a:lnTo>
                <a:lnTo>
                  <a:pt x="16763" y="33527"/>
                </a:lnTo>
                <a:close/>
              </a:path>
              <a:path w="38100" h="36830">
                <a:moveTo>
                  <a:pt x="24383" y="33527"/>
                </a:moveTo>
                <a:lnTo>
                  <a:pt x="16763" y="33527"/>
                </a:lnTo>
                <a:lnTo>
                  <a:pt x="24383" y="36575"/>
                </a:lnTo>
                <a:lnTo>
                  <a:pt x="24383" y="33527"/>
                </a:lnTo>
                <a:close/>
              </a:path>
              <a:path w="38100" h="36830">
                <a:moveTo>
                  <a:pt x="28956" y="0"/>
                </a:moveTo>
                <a:lnTo>
                  <a:pt x="10668" y="0"/>
                </a:lnTo>
                <a:lnTo>
                  <a:pt x="4571" y="6096"/>
                </a:lnTo>
                <a:lnTo>
                  <a:pt x="4571" y="10668"/>
                </a:lnTo>
                <a:lnTo>
                  <a:pt x="0" y="10668"/>
                </a:lnTo>
                <a:lnTo>
                  <a:pt x="0" y="22859"/>
                </a:lnTo>
                <a:lnTo>
                  <a:pt x="7619" y="30479"/>
                </a:lnTo>
                <a:lnTo>
                  <a:pt x="7619" y="33527"/>
                </a:lnTo>
                <a:lnTo>
                  <a:pt x="32004" y="33527"/>
                </a:lnTo>
                <a:lnTo>
                  <a:pt x="35051" y="30479"/>
                </a:lnTo>
                <a:lnTo>
                  <a:pt x="35051" y="27431"/>
                </a:lnTo>
                <a:lnTo>
                  <a:pt x="38100" y="27431"/>
                </a:lnTo>
                <a:lnTo>
                  <a:pt x="38100" y="10668"/>
                </a:lnTo>
                <a:lnTo>
                  <a:pt x="35051" y="6096"/>
                </a:lnTo>
                <a:lnTo>
                  <a:pt x="35051" y="3048"/>
                </a:lnTo>
                <a:lnTo>
                  <a:pt x="32004" y="3048"/>
                </a:lnTo>
                <a:lnTo>
                  <a:pt x="289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3736835" y="2157971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10" h="478789">
                <a:moveTo>
                  <a:pt x="85344" y="0"/>
                </a:moveTo>
                <a:lnTo>
                  <a:pt x="62484" y="0"/>
                </a:lnTo>
                <a:lnTo>
                  <a:pt x="51816" y="3048"/>
                </a:lnTo>
                <a:lnTo>
                  <a:pt x="13716" y="32003"/>
                </a:lnTo>
                <a:lnTo>
                  <a:pt x="10668" y="38100"/>
                </a:lnTo>
                <a:lnTo>
                  <a:pt x="3048" y="47244"/>
                </a:lnTo>
                <a:lnTo>
                  <a:pt x="3048" y="57912"/>
                </a:lnTo>
                <a:lnTo>
                  <a:pt x="0" y="67055"/>
                </a:lnTo>
                <a:lnTo>
                  <a:pt x="0" y="411479"/>
                </a:lnTo>
                <a:lnTo>
                  <a:pt x="3048" y="422148"/>
                </a:lnTo>
                <a:lnTo>
                  <a:pt x="3048" y="431292"/>
                </a:lnTo>
                <a:lnTo>
                  <a:pt x="10668" y="441960"/>
                </a:lnTo>
                <a:lnTo>
                  <a:pt x="13716" y="452627"/>
                </a:lnTo>
                <a:lnTo>
                  <a:pt x="21336" y="458724"/>
                </a:lnTo>
                <a:lnTo>
                  <a:pt x="30480" y="466344"/>
                </a:lnTo>
                <a:lnTo>
                  <a:pt x="41148" y="472440"/>
                </a:lnTo>
                <a:lnTo>
                  <a:pt x="62484" y="478536"/>
                </a:lnTo>
                <a:lnTo>
                  <a:pt x="85344" y="478536"/>
                </a:lnTo>
                <a:lnTo>
                  <a:pt x="96012" y="475488"/>
                </a:lnTo>
                <a:lnTo>
                  <a:pt x="105156" y="472440"/>
                </a:lnTo>
                <a:lnTo>
                  <a:pt x="112776" y="466344"/>
                </a:lnTo>
                <a:lnTo>
                  <a:pt x="121920" y="458724"/>
                </a:lnTo>
                <a:lnTo>
                  <a:pt x="129540" y="452627"/>
                </a:lnTo>
                <a:lnTo>
                  <a:pt x="137160" y="441960"/>
                </a:lnTo>
                <a:lnTo>
                  <a:pt x="140208" y="431292"/>
                </a:lnTo>
                <a:lnTo>
                  <a:pt x="143256" y="422148"/>
                </a:lnTo>
                <a:lnTo>
                  <a:pt x="143256" y="57912"/>
                </a:lnTo>
                <a:lnTo>
                  <a:pt x="140208" y="47244"/>
                </a:lnTo>
                <a:lnTo>
                  <a:pt x="137160" y="38100"/>
                </a:lnTo>
                <a:lnTo>
                  <a:pt x="129540" y="32003"/>
                </a:lnTo>
                <a:lnTo>
                  <a:pt x="121920" y="19812"/>
                </a:lnTo>
                <a:lnTo>
                  <a:pt x="112776" y="13716"/>
                </a:lnTo>
                <a:lnTo>
                  <a:pt x="105156" y="7620"/>
                </a:lnTo>
                <a:lnTo>
                  <a:pt x="96012" y="3048"/>
                </a:lnTo>
                <a:lnTo>
                  <a:pt x="853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3736835" y="2157971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10" h="478789">
                <a:moveTo>
                  <a:pt x="0" y="67055"/>
                </a:moveTo>
                <a:lnTo>
                  <a:pt x="3048" y="57912"/>
                </a:lnTo>
                <a:lnTo>
                  <a:pt x="3048" y="47244"/>
                </a:lnTo>
                <a:lnTo>
                  <a:pt x="10668" y="38100"/>
                </a:lnTo>
                <a:lnTo>
                  <a:pt x="41148" y="7620"/>
                </a:lnTo>
                <a:lnTo>
                  <a:pt x="62484" y="0"/>
                </a:lnTo>
                <a:lnTo>
                  <a:pt x="85344" y="0"/>
                </a:lnTo>
                <a:lnTo>
                  <a:pt x="96012" y="3048"/>
                </a:lnTo>
                <a:lnTo>
                  <a:pt x="105156" y="7620"/>
                </a:lnTo>
                <a:lnTo>
                  <a:pt x="112776" y="13716"/>
                </a:lnTo>
                <a:lnTo>
                  <a:pt x="121920" y="19812"/>
                </a:lnTo>
                <a:lnTo>
                  <a:pt x="129540" y="32003"/>
                </a:lnTo>
                <a:lnTo>
                  <a:pt x="137160" y="38100"/>
                </a:lnTo>
                <a:lnTo>
                  <a:pt x="140208" y="47244"/>
                </a:lnTo>
                <a:lnTo>
                  <a:pt x="143256" y="57912"/>
                </a:lnTo>
                <a:lnTo>
                  <a:pt x="143256" y="422148"/>
                </a:lnTo>
                <a:lnTo>
                  <a:pt x="140208" y="431292"/>
                </a:lnTo>
                <a:lnTo>
                  <a:pt x="137160" y="441960"/>
                </a:lnTo>
                <a:lnTo>
                  <a:pt x="129540" y="452627"/>
                </a:lnTo>
                <a:lnTo>
                  <a:pt x="121920" y="458724"/>
                </a:lnTo>
                <a:lnTo>
                  <a:pt x="112776" y="466344"/>
                </a:lnTo>
                <a:lnTo>
                  <a:pt x="105156" y="472440"/>
                </a:lnTo>
                <a:lnTo>
                  <a:pt x="96012" y="475488"/>
                </a:lnTo>
                <a:lnTo>
                  <a:pt x="85344" y="478536"/>
                </a:lnTo>
                <a:lnTo>
                  <a:pt x="62484" y="478536"/>
                </a:lnTo>
                <a:lnTo>
                  <a:pt x="41148" y="472440"/>
                </a:lnTo>
                <a:lnTo>
                  <a:pt x="30480" y="466344"/>
                </a:lnTo>
                <a:lnTo>
                  <a:pt x="21336" y="458724"/>
                </a:lnTo>
                <a:lnTo>
                  <a:pt x="13716" y="452627"/>
                </a:lnTo>
                <a:lnTo>
                  <a:pt x="10668" y="441960"/>
                </a:lnTo>
                <a:lnTo>
                  <a:pt x="3048" y="431292"/>
                </a:lnTo>
                <a:lnTo>
                  <a:pt x="3048" y="422148"/>
                </a:lnTo>
                <a:lnTo>
                  <a:pt x="0" y="411479"/>
                </a:lnTo>
                <a:lnTo>
                  <a:pt x="0" y="71627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 txBox="1"/>
          <p:nvPr/>
        </p:nvSpPr>
        <p:spPr>
          <a:xfrm>
            <a:off x="3753091" y="2166981"/>
            <a:ext cx="99060" cy="2889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21590">
              <a:lnSpc>
                <a:spcPts val="660"/>
              </a:lnSpc>
              <a:spcBef>
                <a:spcPts val="20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marL="34925">
              <a:lnSpc>
                <a:spcPts val="660"/>
              </a:lnSpc>
            </a:pPr>
            <a:r>
              <a:rPr dirty="0" sz="600" spc="5">
                <a:latin typeface="Arial"/>
                <a:cs typeface="Arial"/>
              </a:rPr>
              <a:t>u</a:t>
            </a:r>
            <a:endParaRPr sz="600">
              <a:latin typeface="Arial"/>
              <a:cs typeface="Arial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3753091" y="2412345"/>
            <a:ext cx="86995" cy="21272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2700" marR="5080" indent="22860">
              <a:lnSpc>
                <a:spcPct val="103299"/>
              </a:lnSpc>
              <a:spcBef>
                <a:spcPts val="85"/>
              </a:spcBef>
            </a:pPr>
            <a:r>
              <a:rPr dirty="0" sz="600">
                <a:latin typeface="Arial"/>
                <a:cs typeface="Arial"/>
              </a:rPr>
              <a:t>x  </a:t>
            </a: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3601199" y="2229599"/>
            <a:ext cx="97790" cy="1056640"/>
          </a:xfrm>
          <a:custGeom>
            <a:avLst/>
            <a:gdLst/>
            <a:ahLst/>
            <a:cxnLst/>
            <a:rect l="l" t="t" r="r" b="b"/>
            <a:pathLst>
              <a:path w="97789" h="1056639">
                <a:moveTo>
                  <a:pt x="97535" y="0"/>
                </a:moveTo>
                <a:lnTo>
                  <a:pt x="0" y="3048"/>
                </a:lnTo>
                <a:lnTo>
                  <a:pt x="0" y="1056132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5387327" y="1805927"/>
            <a:ext cx="196850" cy="536575"/>
          </a:xfrm>
          <a:custGeom>
            <a:avLst/>
            <a:gdLst/>
            <a:ahLst/>
            <a:cxnLst/>
            <a:rect l="l" t="t" r="r" b="b"/>
            <a:pathLst>
              <a:path w="196850" h="536575">
                <a:moveTo>
                  <a:pt x="196595" y="94488"/>
                </a:moveTo>
                <a:lnTo>
                  <a:pt x="196595" y="82296"/>
                </a:lnTo>
                <a:lnTo>
                  <a:pt x="190500" y="67056"/>
                </a:lnTo>
                <a:lnTo>
                  <a:pt x="187451" y="50292"/>
                </a:lnTo>
                <a:lnTo>
                  <a:pt x="176784" y="41148"/>
                </a:lnTo>
                <a:lnTo>
                  <a:pt x="166115" y="27432"/>
                </a:lnTo>
                <a:lnTo>
                  <a:pt x="155448" y="16764"/>
                </a:lnTo>
                <a:lnTo>
                  <a:pt x="128015" y="3048"/>
                </a:lnTo>
                <a:lnTo>
                  <a:pt x="115824" y="0"/>
                </a:lnTo>
                <a:lnTo>
                  <a:pt x="80772" y="0"/>
                </a:lnTo>
                <a:lnTo>
                  <a:pt x="39624" y="16764"/>
                </a:lnTo>
                <a:lnTo>
                  <a:pt x="10667" y="50292"/>
                </a:lnTo>
                <a:lnTo>
                  <a:pt x="0" y="82296"/>
                </a:lnTo>
                <a:lnTo>
                  <a:pt x="0" y="454151"/>
                </a:lnTo>
                <a:lnTo>
                  <a:pt x="3048" y="467868"/>
                </a:lnTo>
                <a:lnTo>
                  <a:pt x="10667" y="481584"/>
                </a:lnTo>
                <a:lnTo>
                  <a:pt x="16763" y="495300"/>
                </a:lnTo>
                <a:lnTo>
                  <a:pt x="27431" y="504444"/>
                </a:lnTo>
                <a:lnTo>
                  <a:pt x="39624" y="516636"/>
                </a:lnTo>
                <a:lnTo>
                  <a:pt x="51815" y="525780"/>
                </a:lnTo>
                <a:lnTo>
                  <a:pt x="67055" y="528828"/>
                </a:lnTo>
                <a:lnTo>
                  <a:pt x="80772" y="536448"/>
                </a:lnTo>
                <a:lnTo>
                  <a:pt x="115824" y="536448"/>
                </a:lnTo>
                <a:lnTo>
                  <a:pt x="128015" y="528828"/>
                </a:lnTo>
                <a:lnTo>
                  <a:pt x="143255" y="525780"/>
                </a:lnTo>
                <a:lnTo>
                  <a:pt x="155448" y="516636"/>
                </a:lnTo>
                <a:lnTo>
                  <a:pt x="166115" y="504444"/>
                </a:lnTo>
                <a:lnTo>
                  <a:pt x="176784" y="495300"/>
                </a:lnTo>
                <a:lnTo>
                  <a:pt x="187451" y="481584"/>
                </a:lnTo>
                <a:lnTo>
                  <a:pt x="190500" y="467868"/>
                </a:lnTo>
                <a:lnTo>
                  <a:pt x="196595" y="454151"/>
                </a:lnTo>
                <a:lnTo>
                  <a:pt x="196595" y="94488"/>
                </a:lnTo>
              </a:path>
            </a:pathLst>
          </a:custGeom>
          <a:ln w="11938">
            <a:solidFill>
              <a:srgbClr val="DDDD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5387327" y="1805927"/>
            <a:ext cx="196850" cy="536575"/>
          </a:xfrm>
          <a:custGeom>
            <a:avLst/>
            <a:gdLst/>
            <a:ahLst/>
            <a:cxnLst/>
            <a:rect l="l" t="t" r="r" b="b"/>
            <a:pathLst>
              <a:path w="196850" h="536575">
                <a:moveTo>
                  <a:pt x="196595" y="94488"/>
                </a:moveTo>
                <a:lnTo>
                  <a:pt x="196595" y="82296"/>
                </a:lnTo>
                <a:lnTo>
                  <a:pt x="190500" y="67056"/>
                </a:lnTo>
                <a:lnTo>
                  <a:pt x="187451" y="50292"/>
                </a:lnTo>
                <a:lnTo>
                  <a:pt x="176784" y="41148"/>
                </a:lnTo>
                <a:lnTo>
                  <a:pt x="166115" y="27432"/>
                </a:lnTo>
                <a:lnTo>
                  <a:pt x="155448" y="16764"/>
                </a:lnTo>
                <a:lnTo>
                  <a:pt x="128015" y="3048"/>
                </a:lnTo>
                <a:lnTo>
                  <a:pt x="115824" y="0"/>
                </a:lnTo>
                <a:lnTo>
                  <a:pt x="80772" y="0"/>
                </a:lnTo>
                <a:lnTo>
                  <a:pt x="39624" y="16764"/>
                </a:lnTo>
                <a:lnTo>
                  <a:pt x="10667" y="50292"/>
                </a:lnTo>
                <a:lnTo>
                  <a:pt x="0" y="82296"/>
                </a:lnTo>
                <a:lnTo>
                  <a:pt x="0" y="454151"/>
                </a:lnTo>
                <a:lnTo>
                  <a:pt x="3048" y="467868"/>
                </a:lnTo>
                <a:lnTo>
                  <a:pt x="10667" y="481584"/>
                </a:lnTo>
                <a:lnTo>
                  <a:pt x="16763" y="495300"/>
                </a:lnTo>
                <a:lnTo>
                  <a:pt x="27431" y="504444"/>
                </a:lnTo>
                <a:lnTo>
                  <a:pt x="39624" y="516636"/>
                </a:lnTo>
                <a:lnTo>
                  <a:pt x="51815" y="525780"/>
                </a:lnTo>
                <a:lnTo>
                  <a:pt x="67055" y="528828"/>
                </a:lnTo>
                <a:lnTo>
                  <a:pt x="80772" y="536448"/>
                </a:lnTo>
                <a:lnTo>
                  <a:pt x="115824" y="536448"/>
                </a:lnTo>
                <a:lnTo>
                  <a:pt x="128015" y="528828"/>
                </a:lnTo>
                <a:lnTo>
                  <a:pt x="143255" y="525780"/>
                </a:lnTo>
                <a:lnTo>
                  <a:pt x="155448" y="516636"/>
                </a:lnTo>
                <a:lnTo>
                  <a:pt x="166115" y="504444"/>
                </a:lnTo>
                <a:lnTo>
                  <a:pt x="176784" y="495300"/>
                </a:lnTo>
                <a:lnTo>
                  <a:pt x="187451" y="481584"/>
                </a:lnTo>
                <a:lnTo>
                  <a:pt x="190500" y="467868"/>
                </a:lnTo>
                <a:lnTo>
                  <a:pt x="196595" y="454151"/>
                </a:lnTo>
                <a:lnTo>
                  <a:pt x="196595" y="99060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5273027" y="2016239"/>
            <a:ext cx="64135" cy="1905"/>
          </a:xfrm>
          <a:custGeom>
            <a:avLst/>
            <a:gdLst/>
            <a:ahLst/>
            <a:cxnLst/>
            <a:rect l="l" t="t" r="r" b="b"/>
            <a:pathLst>
              <a:path w="64135" h="1905">
                <a:moveTo>
                  <a:pt x="-11937" y="761"/>
                </a:moveTo>
                <a:lnTo>
                  <a:pt x="75945" y="76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5045944" y="1902701"/>
            <a:ext cx="309245" cy="0"/>
          </a:xfrm>
          <a:custGeom>
            <a:avLst/>
            <a:gdLst/>
            <a:ahLst/>
            <a:cxnLst/>
            <a:rect l="l" t="t" r="r" b="b"/>
            <a:pathLst>
              <a:path w="309245" h="0">
                <a:moveTo>
                  <a:pt x="0" y="0"/>
                </a:moveTo>
                <a:lnTo>
                  <a:pt x="30912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 txBox="1"/>
          <p:nvPr/>
        </p:nvSpPr>
        <p:spPr>
          <a:xfrm>
            <a:off x="5185651" y="1953615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4</a:t>
            </a:r>
            <a:endParaRPr sz="600">
              <a:latin typeface="Arial"/>
              <a:cs typeface="Arial"/>
            </a:endParaRPr>
          </a:p>
        </p:txBody>
      </p:sp>
      <p:sp>
        <p:nvSpPr>
          <p:cNvPr id="184" name="object 184"/>
          <p:cNvSpPr/>
          <p:nvPr/>
        </p:nvSpPr>
        <p:spPr>
          <a:xfrm>
            <a:off x="4137647" y="2450579"/>
            <a:ext cx="281940" cy="601980"/>
          </a:xfrm>
          <a:custGeom>
            <a:avLst/>
            <a:gdLst/>
            <a:ahLst/>
            <a:cxnLst/>
            <a:rect l="l" t="t" r="r" b="b"/>
            <a:pathLst>
              <a:path w="281939" h="601980">
                <a:moveTo>
                  <a:pt x="138684" y="601980"/>
                </a:moveTo>
                <a:lnTo>
                  <a:pt x="185928" y="585216"/>
                </a:lnTo>
                <a:lnTo>
                  <a:pt x="224028" y="544068"/>
                </a:lnTo>
                <a:lnTo>
                  <a:pt x="254508" y="478536"/>
                </a:lnTo>
                <a:lnTo>
                  <a:pt x="268224" y="438912"/>
                </a:lnTo>
                <a:lnTo>
                  <a:pt x="274320" y="394716"/>
                </a:lnTo>
                <a:lnTo>
                  <a:pt x="281940" y="350520"/>
                </a:lnTo>
                <a:lnTo>
                  <a:pt x="281940" y="251460"/>
                </a:lnTo>
                <a:lnTo>
                  <a:pt x="274320" y="207264"/>
                </a:lnTo>
                <a:lnTo>
                  <a:pt x="268224" y="163068"/>
                </a:lnTo>
                <a:lnTo>
                  <a:pt x="254508" y="123444"/>
                </a:lnTo>
                <a:lnTo>
                  <a:pt x="224028" y="57912"/>
                </a:lnTo>
                <a:lnTo>
                  <a:pt x="185928" y="16764"/>
                </a:lnTo>
                <a:lnTo>
                  <a:pt x="143256" y="0"/>
                </a:lnTo>
                <a:lnTo>
                  <a:pt x="118872" y="3048"/>
                </a:lnTo>
                <a:lnTo>
                  <a:pt x="79248" y="35052"/>
                </a:lnTo>
                <a:lnTo>
                  <a:pt x="41148" y="88392"/>
                </a:lnTo>
                <a:lnTo>
                  <a:pt x="16764" y="163068"/>
                </a:lnTo>
                <a:lnTo>
                  <a:pt x="7620" y="207264"/>
                </a:lnTo>
                <a:lnTo>
                  <a:pt x="3048" y="251460"/>
                </a:lnTo>
                <a:lnTo>
                  <a:pt x="0" y="298704"/>
                </a:lnTo>
                <a:lnTo>
                  <a:pt x="3048" y="350520"/>
                </a:lnTo>
                <a:lnTo>
                  <a:pt x="7620" y="394716"/>
                </a:lnTo>
                <a:lnTo>
                  <a:pt x="16764" y="438912"/>
                </a:lnTo>
                <a:lnTo>
                  <a:pt x="27432" y="478536"/>
                </a:lnTo>
                <a:lnTo>
                  <a:pt x="57912" y="544068"/>
                </a:lnTo>
                <a:lnTo>
                  <a:pt x="99060" y="585216"/>
                </a:lnTo>
                <a:lnTo>
                  <a:pt x="118872" y="597408"/>
                </a:lnTo>
                <a:lnTo>
                  <a:pt x="143256" y="601980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4477499" y="2703563"/>
            <a:ext cx="53340" cy="93345"/>
          </a:xfrm>
          <a:custGeom>
            <a:avLst/>
            <a:gdLst/>
            <a:ahLst/>
            <a:cxnLst/>
            <a:rect l="l" t="t" r="r" b="b"/>
            <a:pathLst>
              <a:path w="53339" h="93344">
                <a:moveTo>
                  <a:pt x="53339" y="92963"/>
                </a:moveTo>
                <a:lnTo>
                  <a:pt x="0" y="0"/>
                </a:lnTo>
              </a:path>
            </a:pathLst>
          </a:custGeom>
          <a:ln w="11938">
            <a:solidFill>
              <a:srgbClr val="DDDD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 txBox="1"/>
          <p:nvPr/>
        </p:nvSpPr>
        <p:spPr>
          <a:xfrm>
            <a:off x="2881363" y="2170023"/>
            <a:ext cx="381000" cy="1949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10795">
              <a:lnSpc>
                <a:spcPts val="66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10">
                <a:latin typeface="Arial"/>
                <a:cs typeface="Arial"/>
              </a:rPr>
              <a:t>n</a:t>
            </a: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 spc="-15">
                <a:latin typeface="Arial"/>
                <a:cs typeface="Arial"/>
              </a:rPr>
              <a:t>tr</a:t>
            </a:r>
            <a:r>
              <a:rPr dirty="0" sz="600" spc="10">
                <a:latin typeface="Arial"/>
                <a:cs typeface="Arial"/>
              </a:rPr>
              <a:t>u</a:t>
            </a:r>
            <a:r>
              <a:rPr dirty="0" sz="600" spc="-20">
                <a:latin typeface="Arial"/>
                <a:cs typeface="Arial"/>
              </a:rPr>
              <a:t>c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 spc="5">
                <a:latin typeface="Arial"/>
                <a:cs typeface="Arial"/>
              </a:rPr>
              <a:t>i</a:t>
            </a:r>
            <a:r>
              <a:rPr dirty="0" sz="600" spc="-25">
                <a:latin typeface="Arial"/>
                <a:cs typeface="Arial"/>
              </a:rPr>
              <a:t>o</a:t>
            </a:r>
            <a:r>
              <a:rPr dirty="0" sz="600" spc="5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  <a:p>
            <a:pPr algn="r" marR="5715">
              <a:lnSpc>
                <a:spcPts val="660"/>
              </a:lnSpc>
            </a:pPr>
            <a:r>
              <a:rPr dirty="0" sz="600" spc="-15">
                <a:latin typeface="Arial"/>
                <a:cs typeface="Arial"/>
              </a:rPr>
              <a:t>[</a:t>
            </a:r>
            <a:r>
              <a:rPr dirty="0" sz="600" spc="10">
                <a:latin typeface="Arial"/>
                <a:cs typeface="Arial"/>
              </a:rPr>
              <a:t>1</a:t>
            </a:r>
            <a:r>
              <a:rPr dirty="0" sz="600" spc="-25">
                <a:latin typeface="Arial"/>
                <a:cs typeface="Arial"/>
              </a:rPr>
              <a:t>5</a:t>
            </a:r>
            <a:r>
              <a:rPr dirty="0" sz="600" spc="5">
                <a:latin typeface="Arial"/>
                <a:cs typeface="Arial"/>
              </a:rPr>
              <a:t>–</a:t>
            </a:r>
            <a:r>
              <a:rPr dirty="0" sz="600" spc="-5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0</a:t>
            </a:r>
            <a:r>
              <a:rPr dirty="0" sz="600">
                <a:latin typeface="Arial"/>
                <a:cs typeface="Arial"/>
              </a:rPr>
              <a:t>]</a:t>
            </a:r>
            <a:endParaRPr sz="600">
              <a:latin typeface="Arial"/>
              <a:cs typeface="Arial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149316" y="2645521"/>
            <a:ext cx="251460" cy="2114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43815">
              <a:lnSpc>
                <a:spcPct val="101699"/>
              </a:lnSpc>
              <a:spcBef>
                <a:spcPts val="95"/>
              </a:spcBef>
            </a:pPr>
            <a:r>
              <a:rPr dirty="0" sz="600" spc="-5">
                <a:latin typeface="Arial"/>
                <a:cs typeface="Arial"/>
              </a:rPr>
              <a:t>Sign  </a:t>
            </a: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20">
                <a:latin typeface="Arial"/>
                <a:cs typeface="Arial"/>
              </a:rPr>
              <a:t>x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-10">
                <a:latin typeface="Arial"/>
                <a:cs typeface="Arial"/>
              </a:rPr>
              <a:t>e</a:t>
            </a:r>
            <a:r>
              <a:rPr dirty="0" sz="600" spc="-25">
                <a:latin typeface="Arial"/>
                <a:cs typeface="Arial"/>
              </a:rPr>
              <a:t>n</a:t>
            </a:r>
            <a:r>
              <a:rPr dirty="0" sz="600" spc="5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4444977" y="2584564"/>
            <a:ext cx="11430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10">
                <a:latin typeface="Arial"/>
                <a:cs typeface="Arial"/>
              </a:rPr>
              <a:t>32</a:t>
            </a:r>
            <a:endParaRPr sz="600">
              <a:latin typeface="Arial"/>
              <a:cs typeface="Arial"/>
            </a:endParaRPr>
          </a:p>
        </p:txBody>
      </p:sp>
      <p:sp>
        <p:nvSpPr>
          <p:cNvPr id="189" name="object 189"/>
          <p:cNvSpPr/>
          <p:nvPr/>
        </p:nvSpPr>
        <p:spPr>
          <a:xfrm>
            <a:off x="4568939" y="2127491"/>
            <a:ext cx="767080" cy="615950"/>
          </a:xfrm>
          <a:custGeom>
            <a:avLst/>
            <a:gdLst/>
            <a:ahLst/>
            <a:cxnLst/>
            <a:rect l="l" t="t" r="r" b="b"/>
            <a:pathLst>
              <a:path w="767079" h="615950">
                <a:moveTo>
                  <a:pt x="0" y="615696"/>
                </a:moveTo>
                <a:lnTo>
                  <a:pt x="4572" y="245364"/>
                </a:lnTo>
                <a:lnTo>
                  <a:pt x="336803" y="245364"/>
                </a:lnTo>
                <a:lnTo>
                  <a:pt x="336803" y="0"/>
                </a:lnTo>
                <a:lnTo>
                  <a:pt x="766572" y="0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4905743" y="2237219"/>
            <a:ext cx="440690" cy="509270"/>
          </a:xfrm>
          <a:custGeom>
            <a:avLst/>
            <a:gdLst/>
            <a:ahLst/>
            <a:cxnLst/>
            <a:rect l="l" t="t" r="r" b="b"/>
            <a:pathLst>
              <a:path w="440689" h="509269">
                <a:moveTo>
                  <a:pt x="440436" y="0"/>
                </a:moveTo>
                <a:lnTo>
                  <a:pt x="382524" y="3048"/>
                </a:lnTo>
                <a:lnTo>
                  <a:pt x="382524" y="509016"/>
                </a:lnTo>
                <a:lnTo>
                  <a:pt x="0" y="509016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4424159" y="2744711"/>
            <a:ext cx="186055" cy="1905"/>
          </a:xfrm>
          <a:custGeom>
            <a:avLst/>
            <a:gdLst/>
            <a:ahLst/>
            <a:cxnLst/>
            <a:rect l="l" t="t" r="r" b="b"/>
            <a:pathLst>
              <a:path w="186054" h="1905">
                <a:moveTo>
                  <a:pt x="-23876" y="762"/>
                </a:moveTo>
                <a:lnTo>
                  <a:pt x="209804" y="762"/>
                </a:lnTo>
              </a:path>
            </a:pathLst>
          </a:custGeom>
          <a:ln w="492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1475219" y="1894319"/>
            <a:ext cx="3680460" cy="1233170"/>
          </a:xfrm>
          <a:custGeom>
            <a:avLst/>
            <a:gdLst/>
            <a:ahLst/>
            <a:cxnLst/>
            <a:rect l="l" t="t" r="r" b="b"/>
            <a:pathLst>
              <a:path w="3680460" h="1233170">
                <a:moveTo>
                  <a:pt x="3680460" y="0"/>
                </a:moveTo>
                <a:lnTo>
                  <a:pt x="3680460" y="1232916"/>
                </a:lnTo>
                <a:lnTo>
                  <a:pt x="0" y="1232916"/>
                </a:lnTo>
                <a:lnTo>
                  <a:pt x="0" y="117348"/>
                </a:lnTo>
                <a:lnTo>
                  <a:pt x="108203" y="117348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3982199" y="2703563"/>
            <a:ext cx="52069" cy="93345"/>
          </a:xfrm>
          <a:custGeom>
            <a:avLst/>
            <a:gdLst/>
            <a:ahLst/>
            <a:cxnLst/>
            <a:rect l="l" t="t" r="r" b="b"/>
            <a:pathLst>
              <a:path w="52070" h="93344">
                <a:moveTo>
                  <a:pt x="51815" y="92963"/>
                </a:moveTo>
                <a:lnTo>
                  <a:pt x="0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 txBox="1"/>
          <p:nvPr/>
        </p:nvSpPr>
        <p:spPr>
          <a:xfrm>
            <a:off x="3952735" y="2584551"/>
            <a:ext cx="10477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25">
                <a:latin typeface="Arial"/>
                <a:cs typeface="Arial"/>
              </a:rPr>
              <a:t>16</a:t>
            </a:r>
            <a:endParaRPr sz="600">
              <a:latin typeface="Arial"/>
              <a:cs typeface="Arial"/>
            </a:endParaRPr>
          </a:p>
        </p:txBody>
      </p:sp>
      <p:sp>
        <p:nvSpPr>
          <p:cNvPr id="195" name="object 195"/>
          <p:cNvSpPr/>
          <p:nvPr/>
        </p:nvSpPr>
        <p:spPr>
          <a:xfrm>
            <a:off x="1245095" y="1150607"/>
            <a:ext cx="4128770" cy="157480"/>
          </a:xfrm>
          <a:custGeom>
            <a:avLst/>
            <a:gdLst/>
            <a:ahLst/>
            <a:cxnLst/>
            <a:rect l="l" t="t" r="r" b="b"/>
            <a:pathLst>
              <a:path w="4128770" h="157480">
                <a:moveTo>
                  <a:pt x="4128516" y="156971"/>
                </a:moveTo>
                <a:lnTo>
                  <a:pt x="3971544" y="156971"/>
                </a:lnTo>
                <a:lnTo>
                  <a:pt x="3971544" y="0"/>
                </a:lnTo>
                <a:lnTo>
                  <a:pt x="0" y="0"/>
                </a:lnTo>
                <a:lnTo>
                  <a:pt x="0" y="132587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1245095" y="1621523"/>
            <a:ext cx="5702935" cy="1656714"/>
          </a:xfrm>
          <a:custGeom>
            <a:avLst/>
            <a:gdLst/>
            <a:ahLst/>
            <a:cxnLst/>
            <a:rect l="l" t="t" r="r" b="b"/>
            <a:pathLst>
              <a:path w="5702934" h="1656714">
                <a:moveTo>
                  <a:pt x="5580888" y="126492"/>
                </a:moveTo>
                <a:lnTo>
                  <a:pt x="5702808" y="126492"/>
                </a:lnTo>
                <a:lnTo>
                  <a:pt x="5702808" y="1656588"/>
                </a:lnTo>
                <a:lnTo>
                  <a:pt x="0" y="1656588"/>
                </a:lnTo>
                <a:lnTo>
                  <a:pt x="0" y="0"/>
                </a:lnTo>
                <a:lnTo>
                  <a:pt x="57912" y="0"/>
                </a:lnTo>
              </a:path>
            </a:pathLst>
          </a:custGeom>
          <a:ln w="23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2660891" y="1292860"/>
            <a:ext cx="568960" cy="883919"/>
          </a:xfrm>
          <a:custGeom>
            <a:avLst/>
            <a:gdLst/>
            <a:ahLst/>
            <a:cxnLst/>
            <a:rect l="l" t="t" r="r" b="b"/>
            <a:pathLst>
              <a:path w="568960" h="883919">
                <a:moveTo>
                  <a:pt x="0" y="883920"/>
                </a:moveTo>
                <a:lnTo>
                  <a:pt x="568450" y="883920"/>
                </a:lnTo>
                <a:lnTo>
                  <a:pt x="568450" y="0"/>
                </a:lnTo>
                <a:lnTo>
                  <a:pt x="0" y="0"/>
                </a:lnTo>
                <a:lnTo>
                  <a:pt x="0" y="8839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2660891" y="1292339"/>
            <a:ext cx="570230" cy="887094"/>
          </a:xfrm>
          <a:custGeom>
            <a:avLst/>
            <a:gdLst/>
            <a:ahLst/>
            <a:cxnLst/>
            <a:rect l="l" t="t" r="r" b="b"/>
            <a:pathLst>
              <a:path w="570230" h="887094">
                <a:moveTo>
                  <a:pt x="566927" y="883920"/>
                </a:moveTo>
                <a:lnTo>
                  <a:pt x="569976" y="0"/>
                </a:lnTo>
                <a:lnTo>
                  <a:pt x="0" y="0"/>
                </a:lnTo>
                <a:lnTo>
                  <a:pt x="0" y="886968"/>
                </a:lnTo>
                <a:lnTo>
                  <a:pt x="569976" y="886968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 txBox="1"/>
          <p:nvPr/>
        </p:nvSpPr>
        <p:spPr>
          <a:xfrm>
            <a:off x="2855433" y="1293723"/>
            <a:ext cx="376555" cy="42164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94615" marR="5080" indent="-82550">
              <a:lnSpc>
                <a:spcPts val="620"/>
              </a:lnSpc>
              <a:spcBef>
                <a:spcPts val="210"/>
              </a:spcBef>
            </a:pPr>
            <a:r>
              <a:rPr dirty="0" sz="600" spc="-15">
                <a:latin typeface="Arial"/>
                <a:cs typeface="Arial"/>
              </a:rPr>
              <a:t>In</a:t>
            </a: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 spc="-5">
                <a:latin typeface="Arial"/>
                <a:cs typeface="Arial"/>
              </a:rPr>
              <a:t>ct</a:t>
            </a:r>
            <a:r>
              <a:rPr dirty="0" sz="600" spc="-20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>
                <a:latin typeface="Arial"/>
                <a:cs typeface="Arial"/>
              </a:rPr>
              <a:t>n  </a:t>
            </a:r>
            <a:r>
              <a:rPr dirty="0" sz="600" spc="-10">
                <a:latin typeface="Arial"/>
                <a:cs typeface="Arial"/>
              </a:rPr>
              <a:t>[25–</a:t>
            </a:r>
            <a:r>
              <a:rPr dirty="0" sz="600" spc="-120">
                <a:latin typeface="Arial"/>
                <a:cs typeface="Arial"/>
              </a:rPr>
              <a:t> </a:t>
            </a:r>
            <a:r>
              <a:rPr dirty="0" sz="600" spc="-5">
                <a:latin typeface="Arial"/>
                <a:cs typeface="Arial"/>
              </a:rPr>
              <a:t>21]</a:t>
            </a:r>
            <a:endParaRPr sz="600">
              <a:latin typeface="Arial"/>
              <a:cs typeface="Arial"/>
            </a:endParaRPr>
          </a:p>
          <a:p>
            <a:pPr marL="94615" marR="5080" indent="-82550">
              <a:lnSpc>
                <a:spcPts val="590"/>
              </a:lnSpc>
              <a:spcBef>
                <a:spcPts val="585"/>
              </a:spcBef>
            </a:pPr>
            <a:r>
              <a:rPr dirty="0" sz="600" spc="-15">
                <a:latin typeface="Arial"/>
                <a:cs typeface="Arial"/>
              </a:rPr>
              <a:t>In</a:t>
            </a: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 spc="-5">
                <a:latin typeface="Arial"/>
                <a:cs typeface="Arial"/>
              </a:rPr>
              <a:t>ct</a:t>
            </a:r>
            <a:r>
              <a:rPr dirty="0" sz="600" spc="-20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>
                <a:latin typeface="Arial"/>
                <a:cs typeface="Arial"/>
              </a:rPr>
              <a:t>n  </a:t>
            </a:r>
            <a:r>
              <a:rPr dirty="0" sz="600" spc="-10">
                <a:latin typeface="Arial"/>
                <a:cs typeface="Arial"/>
              </a:rPr>
              <a:t>[20–</a:t>
            </a:r>
            <a:r>
              <a:rPr dirty="0" sz="600" spc="-120">
                <a:latin typeface="Arial"/>
                <a:cs typeface="Arial"/>
              </a:rPr>
              <a:t> </a:t>
            </a:r>
            <a:r>
              <a:rPr dirty="0" sz="600" spc="-5">
                <a:latin typeface="Arial"/>
                <a:cs typeface="Arial"/>
              </a:rPr>
              <a:t>16]</a:t>
            </a:r>
            <a:endParaRPr sz="600">
              <a:latin typeface="Arial"/>
              <a:cs typeface="Arial"/>
            </a:endParaRPr>
          </a:p>
        </p:txBody>
      </p:sp>
      <p:sp>
        <p:nvSpPr>
          <p:cNvPr id="200" name="object 200"/>
          <p:cNvSpPr/>
          <p:nvPr/>
        </p:nvSpPr>
        <p:spPr>
          <a:xfrm>
            <a:off x="908291" y="979919"/>
            <a:ext cx="74930" cy="302260"/>
          </a:xfrm>
          <a:custGeom>
            <a:avLst/>
            <a:gdLst/>
            <a:ahLst/>
            <a:cxnLst/>
            <a:rect l="l" t="t" r="r" b="b"/>
            <a:pathLst>
              <a:path w="74930" h="302259">
                <a:moveTo>
                  <a:pt x="74675" y="301751"/>
                </a:moveTo>
                <a:lnTo>
                  <a:pt x="0" y="301751"/>
                </a:ln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 txBox="1"/>
          <p:nvPr/>
        </p:nvSpPr>
        <p:spPr>
          <a:xfrm>
            <a:off x="2701532" y="1749402"/>
            <a:ext cx="530225" cy="3149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10795">
              <a:lnSpc>
                <a:spcPts val="655"/>
              </a:lnSpc>
              <a:spcBef>
                <a:spcPts val="110"/>
              </a:spcBef>
            </a:pPr>
            <a:r>
              <a:rPr dirty="0" sz="600" spc="-15">
                <a:latin typeface="Arial"/>
                <a:cs typeface="Arial"/>
              </a:rPr>
              <a:t>In</a:t>
            </a: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 spc="-5">
                <a:latin typeface="Arial"/>
                <a:cs typeface="Arial"/>
              </a:rPr>
              <a:t>ct</a:t>
            </a:r>
            <a:r>
              <a:rPr dirty="0" sz="600" spc="-20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 spc="5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  <a:p>
            <a:pPr algn="r" marR="5080">
              <a:lnSpc>
                <a:spcPts val="655"/>
              </a:lnSpc>
            </a:pPr>
            <a:r>
              <a:rPr dirty="0" sz="600" spc="-15">
                <a:latin typeface="Arial"/>
                <a:cs typeface="Arial"/>
              </a:rPr>
              <a:t>[15–</a:t>
            </a:r>
            <a:r>
              <a:rPr dirty="0" sz="600" spc="-114">
                <a:latin typeface="Arial"/>
                <a:cs typeface="Arial"/>
              </a:rPr>
              <a:t> </a:t>
            </a:r>
            <a:r>
              <a:rPr dirty="0" sz="600" spc="-15">
                <a:latin typeface="Arial"/>
                <a:cs typeface="Arial"/>
              </a:rPr>
              <a:t>0]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600" spc="-5">
                <a:latin typeface="Arial"/>
                <a:cs typeface="Arial"/>
              </a:rPr>
              <a:t>Instruction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2753345" y="2034389"/>
            <a:ext cx="28003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register</a:t>
            </a:r>
            <a:endParaRPr sz="600">
              <a:latin typeface="Arial"/>
              <a:cs typeface="Arial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5493508" y="2086210"/>
            <a:ext cx="6413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x</a:t>
            </a:r>
            <a:endParaRPr sz="600">
              <a:latin typeface="Arial"/>
              <a:cs typeface="Arial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5376666" y="1840845"/>
            <a:ext cx="218440" cy="2146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35"/>
              </a:spcBef>
            </a:pPr>
            <a:r>
              <a:rPr dirty="0" baseline="-13888" sz="900" spc="7">
                <a:latin typeface="Arial"/>
                <a:cs typeface="Arial"/>
              </a:rPr>
              <a:t>1</a:t>
            </a:r>
            <a:r>
              <a:rPr dirty="0" baseline="-13888" sz="900" spc="82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5402066" y="2179176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3</a:t>
            </a:r>
            <a:endParaRPr sz="600">
              <a:latin typeface="Arial"/>
              <a:cs typeface="Arial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5402066" y="2010007"/>
            <a:ext cx="160020" cy="1778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04139">
              <a:lnSpc>
                <a:spcPts val="595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u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595"/>
              </a:lnSpc>
            </a:pP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207" name="object 207"/>
          <p:cNvSpPr/>
          <p:nvPr/>
        </p:nvSpPr>
        <p:spPr>
          <a:xfrm>
            <a:off x="6240767" y="160628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5594591" y="1929371"/>
            <a:ext cx="135890" cy="1905"/>
          </a:xfrm>
          <a:custGeom>
            <a:avLst/>
            <a:gdLst/>
            <a:ahLst/>
            <a:cxnLst/>
            <a:rect l="l" t="t" r="r" b="b"/>
            <a:pathLst>
              <a:path w="135889" h="1905">
                <a:moveTo>
                  <a:pt x="-23875" y="762"/>
                </a:moveTo>
                <a:lnTo>
                  <a:pt x="159512" y="762"/>
                </a:lnTo>
              </a:path>
            </a:pathLst>
          </a:custGeom>
          <a:ln w="492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5420855" y="1237475"/>
            <a:ext cx="143510" cy="480059"/>
          </a:xfrm>
          <a:custGeom>
            <a:avLst/>
            <a:gdLst/>
            <a:ahLst/>
            <a:cxnLst/>
            <a:rect l="l" t="t" r="r" b="b"/>
            <a:pathLst>
              <a:path w="143510" h="480060">
                <a:moveTo>
                  <a:pt x="85344" y="0"/>
                </a:moveTo>
                <a:lnTo>
                  <a:pt x="62484" y="0"/>
                </a:lnTo>
                <a:lnTo>
                  <a:pt x="51815" y="4572"/>
                </a:lnTo>
                <a:lnTo>
                  <a:pt x="41148" y="7620"/>
                </a:lnTo>
                <a:lnTo>
                  <a:pt x="30479" y="15240"/>
                </a:lnTo>
                <a:lnTo>
                  <a:pt x="18287" y="27432"/>
                </a:lnTo>
                <a:lnTo>
                  <a:pt x="10667" y="38100"/>
                </a:lnTo>
                <a:lnTo>
                  <a:pt x="7620" y="47244"/>
                </a:lnTo>
                <a:lnTo>
                  <a:pt x="3048" y="59436"/>
                </a:lnTo>
                <a:lnTo>
                  <a:pt x="0" y="68580"/>
                </a:lnTo>
                <a:lnTo>
                  <a:pt x="3048" y="71627"/>
                </a:lnTo>
                <a:lnTo>
                  <a:pt x="3048" y="422148"/>
                </a:lnTo>
                <a:lnTo>
                  <a:pt x="7620" y="431292"/>
                </a:lnTo>
                <a:lnTo>
                  <a:pt x="10667" y="441960"/>
                </a:lnTo>
                <a:lnTo>
                  <a:pt x="18287" y="452627"/>
                </a:lnTo>
                <a:lnTo>
                  <a:pt x="24384" y="458724"/>
                </a:lnTo>
                <a:lnTo>
                  <a:pt x="30479" y="466344"/>
                </a:lnTo>
                <a:lnTo>
                  <a:pt x="41148" y="472440"/>
                </a:lnTo>
                <a:lnTo>
                  <a:pt x="51815" y="475488"/>
                </a:lnTo>
                <a:lnTo>
                  <a:pt x="62484" y="480060"/>
                </a:lnTo>
                <a:lnTo>
                  <a:pt x="85344" y="480060"/>
                </a:lnTo>
                <a:lnTo>
                  <a:pt x="94487" y="475488"/>
                </a:lnTo>
                <a:lnTo>
                  <a:pt x="106679" y="472440"/>
                </a:lnTo>
                <a:lnTo>
                  <a:pt x="115824" y="466344"/>
                </a:lnTo>
                <a:lnTo>
                  <a:pt x="129539" y="452627"/>
                </a:lnTo>
                <a:lnTo>
                  <a:pt x="135636" y="441960"/>
                </a:lnTo>
                <a:lnTo>
                  <a:pt x="138684" y="431292"/>
                </a:lnTo>
                <a:lnTo>
                  <a:pt x="143256" y="422148"/>
                </a:lnTo>
                <a:lnTo>
                  <a:pt x="143256" y="59436"/>
                </a:lnTo>
                <a:lnTo>
                  <a:pt x="138684" y="47244"/>
                </a:lnTo>
                <a:lnTo>
                  <a:pt x="135636" y="38100"/>
                </a:lnTo>
                <a:lnTo>
                  <a:pt x="129539" y="27432"/>
                </a:lnTo>
                <a:lnTo>
                  <a:pt x="123444" y="21336"/>
                </a:lnTo>
                <a:lnTo>
                  <a:pt x="115824" y="15240"/>
                </a:lnTo>
                <a:lnTo>
                  <a:pt x="106679" y="7620"/>
                </a:lnTo>
                <a:lnTo>
                  <a:pt x="94487" y="4572"/>
                </a:lnTo>
                <a:lnTo>
                  <a:pt x="853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5420855" y="1237475"/>
            <a:ext cx="143510" cy="480059"/>
          </a:xfrm>
          <a:custGeom>
            <a:avLst/>
            <a:gdLst/>
            <a:ahLst/>
            <a:cxnLst/>
            <a:rect l="l" t="t" r="r" b="b"/>
            <a:pathLst>
              <a:path w="143510" h="480060">
                <a:moveTo>
                  <a:pt x="0" y="68580"/>
                </a:moveTo>
                <a:lnTo>
                  <a:pt x="3048" y="59436"/>
                </a:lnTo>
                <a:lnTo>
                  <a:pt x="7620" y="47244"/>
                </a:lnTo>
                <a:lnTo>
                  <a:pt x="10667" y="38100"/>
                </a:lnTo>
                <a:lnTo>
                  <a:pt x="18287" y="27432"/>
                </a:lnTo>
                <a:lnTo>
                  <a:pt x="30479" y="15240"/>
                </a:lnTo>
                <a:lnTo>
                  <a:pt x="41148" y="7620"/>
                </a:lnTo>
                <a:lnTo>
                  <a:pt x="51815" y="4572"/>
                </a:lnTo>
                <a:lnTo>
                  <a:pt x="62484" y="0"/>
                </a:lnTo>
                <a:lnTo>
                  <a:pt x="85344" y="0"/>
                </a:lnTo>
                <a:lnTo>
                  <a:pt x="94487" y="4572"/>
                </a:lnTo>
                <a:lnTo>
                  <a:pt x="106679" y="7620"/>
                </a:lnTo>
                <a:lnTo>
                  <a:pt x="115824" y="15240"/>
                </a:lnTo>
                <a:lnTo>
                  <a:pt x="123444" y="21336"/>
                </a:lnTo>
                <a:lnTo>
                  <a:pt x="129539" y="27432"/>
                </a:lnTo>
                <a:lnTo>
                  <a:pt x="135636" y="38100"/>
                </a:lnTo>
                <a:lnTo>
                  <a:pt x="138684" y="47244"/>
                </a:lnTo>
                <a:lnTo>
                  <a:pt x="143256" y="59436"/>
                </a:lnTo>
                <a:lnTo>
                  <a:pt x="143256" y="422148"/>
                </a:lnTo>
                <a:lnTo>
                  <a:pt x="138684" y="431292"/>
                </a:lnTo>
                <a:lnTo>
                  <a:pt x="135636" y="441960"/>
                </a:lnTo>
                <a:lnTo>
                  <a:pt x="129539" y="452627"/>
                </a:lnTo>
                <a:lnTo>
                  <a:pt x="115824" y="466344"/>
                </a:lnTo>
                <a:lnTo>
                  <a:pt x="106679" y="472440"/>
                </a:lnTo>
                <a:lnTo>
                  <a:pt x="94487" y="475488"/>
                </a:lnTo>
                <a:lnTo>
                  <a:pt x="85344" y="480060"/>
                </a:lnTo>
                <a:lnTo>
                  <a:pt x="62484" y="480060"/>
                </a:lnTo>
                <a:lnTo>
                  <a:pt x="51815" y="475488"/>
                </a:lnTo>
                <a:lnTo>
                  <a:pt x="41148" y="472440"/>
                </a:lnTo>
                <a:lnTo>
                  <a:pt x="30479" y="466344"/>
                </a:lnTo>
                <a:lnTo>
                  <a:pt x="24384" y="458724"/>
                </a:lnTo>
                <a:lnTo>
                  <a:pt x="18287" y="452627"/>
                </a:lnTo>
                <a:lnTo>
                  <a:pt x="10667" y="441960"/>
                </a:lnTo>
                <a:lnTo>
                  <a:pt x="7620" y="431292"/>
                </a:lnTo>
                <a:lnTo>
                  <a:pt x="3048" y="422148"/>
                </a:lnTo>
                <a:lnTo>
                  <a:pt x="3048" y="71627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5760707" y="1322819"/>
            <a:ext cx="472440" cy="760730"/>
          </a:xfrm>
          <a:custGeom>
            <a:avLst/>
            <a:gdLst/>
            <a:ahLst/>
            <a:cxnLst/>
            <a:rect l="l" t="t" r="r" b="b"/>
            <a:pathLst>
              <a:path w="472439" h="760730">
                <a:moveTo>
                  <a:pt x="0" y="0"/>
                </a:moveTo>
                <a:lnTo>
                  <a:pt x="0" y="310896"/>
                </a:lnTo>
                <a:lnTo>
                  <a:pt x="77724" y="381000"/>
                </a:lnTo>
                <a:lnTo>
                  <a:pt x="0" y="455675"/>
                </a:lnTo>
                <a:lnTo>
                  <a:pt x="0" y="760476"/>
                </a:lnTo>
                <a:lnTo>
                  <a:pt x="472439" y="530351"/>
                </a:lnTo>
                <a:lnTo>
                  <a:pt x="472439" y="23469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5760707" y="1322819"/>
            <a:ext cx="472440" cy="760730"/>
          </a:xfrm>
          <a:custGeom>
            <a:avLst/>
            <a:gdLst/>
            <a:ahLst/>
            <a:cxnLst/>
            <a:rect l="l" t="t" r="r" b="b"/>
            <a:pathLst>
              <a:path w="472439" h="760730">
                <a:moveTo>
                  <a:pt x="0" y="0"/>
                </a:moveTo>
                <a:lnTo>
                  <a:pt x="0" y="310896"/>
                </a:lnTo>
                <a:lnTo>
                  <a:pt x="77724" y="381000"/>
                </a:lnTo>
                <a:lnTo>
                  <a:pt x="0" y="455675"/>
                </a:lnTo>
                <a:lnTo>
                  <a:pt x="0" y="760476"/>
                </a:lnTo>
                <a:lnTo>
                  <a:pt x="472439" y="530351"/>
                </a:lnTo>
                <a:lnTo>
                  <a:pt x="472439" y="234696"/>
                </a:lnTo>
                <a:lnTo>
                  <a:pt x="0" y="0"/>
                </a:lnTo>
                <a:lnTo>
                  <a:pt x="0" y="310896"/>
                </a:lnTo>
                <a:lnTo>
                  <a:pt x="77724" y="381000"/>
                </a:lnTo>
                <a:lnTo>
                  <a:pt x="0" y="455675"/>
                </a:lnTo>
                <a:lnTo>
                  <a:pt x="0" y="760476"/>
                </a:lnTo>
                <a:lnTo>
                  <a:pt x="472439" y="530351"/>
                </a:lnTo>
                <a:lnTo>
                  <a:pt x="472439" y="234696"/>
                </a:lnTo>
                <a:lnTo>
                  <a:pt x="0" y="0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 txBox="1"/>
          <p:nvPr/>
        </p:nvSpPr>
        <p:spPr>
          <a:xfrm>
            <a:off x="5818613" y="1644244"/>
            <a:ext cx="444500" cy="2146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ALU </a:t>
            </a:r>
            <a:r>
              <a:rPr dirty="0" baseline="-13888" sz="900" spc="-7">
                <a:latin typeface="Arial"/>
                <a:cs typeface="Arial"/>
              </a:rPr>
              <a:t>ALU</a:t>
            </a:r>
            <a:endParaRPr baseline="-13888" sz="900">
              <a:latin typeface="Arial"/>
              <a:cs typeface="Arial"/>
            </a:endParaRPr>
          </a:p>
          <a:p>
            <a:pPr marL="196215">
              <a:lnSpc>
                <a:spcPct val="100000"/>
              </a:lnSpc>
              <a:spcBef>
                <a:spcPts val="35"/>
              </a:spcBef>
            </a:pPr>
            <a:r>
              <a:rPr dirty="0" sz="600" spc="-5">
                <a:latin typeface="Arial"/>
                <a:cs typeface="Arial"/>
              </a:rPr>
              <a:t>result</a:t>
            </a:r>
            <a:endParaRPr sz="600">
              <a:latin typeface="Arial"/>
              <a:cs typeface="Arial"/>
            </a:endParaRPr>
          </a:p>
        </p:txBody>
      </p:sp>
      <p:sp>
        <p:nvSpPr>
          <p:cNvPr id="214" name="object 214"/>
          <p:cNvSpPr/>
          <p:nvPr/>
        </p:nvSpPr>
        <p:spPr>
          <a:xfrm>
            <a:off x="5565635" y="1476743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 h="0">
                <a:moveTo>
                  <a:pt x="160020" y="0"/>
                </a:moveTo>
                <a:lnTo>
                  <a:pt x="0" y="0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 txBox="1"/>
          <p:nvPr/>
        </p:nvSpPr>
        <p:spPr>
          <a:xfrm>
            <a:off x="6045187" y="1546707"/>
            <a:ext cx="1828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Z</a:t>
            </a:r>
            <a:r>
              <a:rPr dirty="0" sz="600" spc="-25">
                <a:latin typeface="Arial"/>
                <a:cs typeface="Arial"/>
              </a:rPr>
              <a:t>e</a:t>
            </a: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 spc="5">
                <a:latin typeface="Arial"/>
                <a:cs typeface="Arial"/>
              </a:rPr>
              <a:t>o</a:t>
            </a:r>
            <a:endParaRPr sz="600">
              <a:latin typeface="Arial"/>
              <a:cs typeface="Arial"/>
            </a:endParaRPr>
          </a:p>
        </p:txBody>
      </p:sp>
      <p:sp>
        <p:nvSpPr>
          <p:cNvPr id="216" name="object 216"/>
          <p:cNvSpPr/>
          <p:nvPr/>
        </p:nvSpPr>
        <p:spPr>
          <a:xfrm>
            <a:off x="6310871" y="1587995"/>
            <a:ext cx="38100" cy="36830"/>
          </a:xfrm>
          <a:custGeom>
            <a:avLst/>
            <a:gdLst/>
            <a:ahLst/>
            <a:cxnLst/>
            <a:rect l="l" t="t" r="r" b="b"/>
            <a:pathLst>
              <a:path w="38100" h="36830">
                <a:moveTo>
                  <a:pt x="0" y="0"/>
                </a:moveTo>
                <a:lnTo>
                  <a:pt x="0" y="36575"/>
                </a:lnTo>
                <a:lnTo>
                  <a:pt x="38100" y="1676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2721851" y="2415527"/>
            <a:ext cx="407034" cy="494030"/>
          </a:xfrm>
          <a:custGeom>
            <a:avLst/>
            <a:gdLst/>
            <a:ahLst/>
            <a:cxnLst/>
            <a:rect l="l" t="t" r="r" b="b"/>
            <a:pathLst>
              <a:path w="407035" h="494030">
                <a:moveTo>
                  <a:pt x="406908" y="489204"/>
                </a:moveTo>
                <a:lnTo>
                  <a:pt x="406908" y="0"/>
                </a:lnTo>
                <a:lnTo>
                  <a:pt x="0" y="0"/>
                </a:lnTo>
                <a:lnTo>
                  <a:pt x="0" y="493775"/>
                </a:lnTo>
                <a:lnTo>
                  <a:pt x="406908" y="493775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 txBox="1"/>
          <p:nvPr/>
        </p:nvSpPr>
        <p:spPr>
          <a:xfrm>
            <a:off x="2776207" y="2503779"/>
            <a:ext cx="300355" cy="294005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algn="ctr" marL="12065" marR="5080">
              <a:lnSpc>
                <a:spcPct val="95800"/>
              </a:lnSpc>
              <a:spcBef>
                <a:spcPts val="140"/>
              </a:spcBef>
            </a:pPr>
            <a:r>
              <a:rPr dirty="0" sz="600" spc="-15">
                <a:latin typeface="Arial"/>
                <a:cs typeface="Arial"/>
              </a:rPr>
              <a:t>M</a:t>
            </a:r>
            <a:r>
              <a:rPr dirty="0" sz="600">
                <a:latin typeface="Arial"/>
                <a:cs typeface="Arial"/>
              </a:rPr>
              <a:t>e</a:t>
            </a:r>
            <a:r>
              <a:rPr dirty="0" sz="600" spc="-15">
                <a:latin typeface="Arial"/>
                <a:cs typeface="Arial"/>
              </a:rPr>
              <a:t>m</a:t>
            </a:r>
            <a:r>
              <a:rPr dirty="0" sz="600" spc="10">
                <a:latin typeface="Arial"/>
                <a:cs typeface="Arial"/>
              </a:rPr>
              <a:t>o</a:t>
            </a:r>
            <a:r>
              <a:rPr dirty="0" sz="600" spc="-15">
                <a:latin typeface="Arial"/>
                <a:cs typeface="Arial"/>
              </a:rPr>
              <a:t>r</a:t>
            </a:r>
            <a:r>
              <a:rPr dirty="0" sz="600">
                <a:latin typeface="Arial"/>
                <a:cs typeface="Arial"/>
              </a:rPr>
              <a:t>y  </a:t>
            </a:r>
            <a:r>
              <a:rPr dirty="0" sz="600" spc="-5">
                <a:latin typeface="Arial"/>
                <a:cs typeface="Arial"/>
              </a:rPr>
              <a:t>data  </a:t>
            </a:r>
            <a:r>
              <a:rPr dirty="0" sz="600" spc="-15">
                <a:latin typeface="Arial"/>
                <a:cs typeface="Arial"/>
              </a:rPr>
              <a:t>re</a:t>
            </a:r>
            <a:r>
              <a:rPr dirty="0" sz="600" spc="10">
                <a:latin typeface="Arial"/>
                <a:cs typeface="Arial"/>
              </a:rPr>
              <a:t>g</a:t>
            </a: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-20">
                <a:latin typeface="Arial"/>
                <a:cs typeface="Arial"/>
              </a:rPr>
              <a:t>s</a:t>
            </a:r>
            <a:r>
              <a:rPr dirty="0" sz="600" spc="-15">
                <a:latin typeface="Arial"/>
                <a:cs typeface="Arial"/>
              </a:rPr>
              <a:t>ter</a:t>
            </a:r>
            <a:endParaRPr sz="600">
              <a:latin typeface="Arial"/>
              <a:cs typeface="Arial"/>
            </a:endParaRPr>
          </a:p>
        </p:txBody>
      </p:sp>
      <p:sp>
        <p:nvSpPr>
          <p:cNvPr id="219" name="object 219"/>
          <p:cNvSpPr/>
          <p:nvPr/>
        </p:nvSpPr>
        <p:spPr>
          <a:xfrm>
            <a:off x="2467343" y="1734299"/>
            <a:ext cx="207645" cy="828040"/>
          </a:xfrm>
          <a:custGeom>
            <a:avLst/>
            <a:gdLst/>
            <a:ahLst/>
            <a:cxnLst/>
            <a:rect l="l" t="t" r="r" b="b"/>
            <a:pathLst>
              <a:path w="207644" h="828039">
                <a:moveTo>
                  <a:pt x="0" y="0"/>
                </a:moveTo>
                <a:lnTo>
                  <a:pt x="0" y="824484"/>
                </a:lnTo>
                <a:lnTo>
                  <a:pt x="207263" y="827532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 txBox="1"/>
          <p:nvPr/>
        </p:nvSpPr>
        <p:spPr>
          <a:xfrm>
            <a:off x="3281159" y="1856079"/>
            <a:ext cx="53403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Instruction</a:t>
            </a:r>
            <a:r>
              <a:rPr dirty="0" sz="600" spc="130">
                <a:latin typeface="Arial"/>
                <a:cs typeface="Arial"/>
              </a:rPr>
              <a:t> </a:t>
            </a:r>
            <a:r>
              <a:rPr dirty="0" baseline="9259" sz="900" spc="7">
                <a:latin typeface="Arial"/>
                <a:cs typeface="Arial"/>
              </a:rPr>
              <a:t>u</a:t>
            </a:r>
            <a:endParaRPr baseline="9259" sz="900">
              <a:latin typeface="Arial"/>
              <a:cs typeface="Arial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3281159" y="1930758"/>
            <a:ext cx="52959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452120" algn="l"/>
              </a:tabLst>
            </a:pPr>
            <a:r>
              <a:rPr dirty="0" sz="600">
                <a:latin typeface="Arial"/>
                <a:cs typeface="Arial"/>
              </a:rPr>
              <a:t>[15–</a:t>
            </a:r>
            <a:r>
              <a:rPr dirty="0" sz="600" spc="-6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11]	</a:t>
            </a:r>
            <a:r>
              <a:rPr dirty="0" baseline="9259" sz="900">
                <a:latin typeface="Arial"/>
                <a:cs typeface="Arial"/>
              </a:rPr>
              <a:t>x</a:t>
            </a:r>
            <a:endParaRPr baseline="9259" sz="900">
              <a:latin typeface="Arial"/>
              <a:cs typeface="Arial"/>
            </a:endParaRPr>
          </a:p>
        </p:txBody>
      </p:sp>
      <p:sp>
        <p:nvSpPr>
          <p:cNvPr id="222" name="object 222"/>
          <p:cNvSpPr/>
          <p:nvPr/>
        </p:nvSpPr>
        <p:spPr>
          <a:xfrm>
            <a:off x="3282683" y="2052815"/>
            <a:ext cx="797560" cy="693420"/>
          </a:xfrm>
          <a:custGeom>
            <a:avLst/>
            <a:gdLst/>
            <a:ahLst/>
            <a:cxnLst/>
            <a:rect l="l" t="t" r="r" b="b"/>
            <a:pathLst>
              <a:path w="797560" h="693419">
                <a:moveTo>
                  <a:pt x="0" y="0"/>
                </a:moveTo>
                <a:lnTo>
                  <a:pt x="0" y="693420"/>
                </a:lnTo>
                <a:lnTo>
                  <a:pt x="797051" y="693420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4911839" y="1446263"/>
            <a:ext cx="146685" cy="243840"/>
          </a:xfrm>
          <a:custGeom>
            <a:avLst/>
            <a:gdLst/>
            <a:ahLst/>
            <a:cxnLst/>
            <a:rect l="l" t="t" r="r" b="b"/>
            <a:pathLst>
              <a:path w="146685" h="243839">
                <a:moveTo>
                  <a:pt x="146303" y="0"/>
                </a:moveTo>
                <a:lnTo>
                  <a:pt x="0" y="0"/>
                </a:lnTo>
                <a:lnTo>
                  <a:pt x="0" y="243839"/>
                </a:lnTo>
                <a:lnTo>
                  <a:pt x="146303" y="243839"/>
                </a:lnTo>
                <a:lnTo>
                  <a:pt x="1463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4911839" y="1446263"/>
            <a:ext cx="146685" cy="243840"/>
          </a:xfrm>
          <a:custGeom>
            <a:avLst/>
            <a:gdLst/>
            <a:ahLst/>
            <a:cxnLst/>
            <a:rect l="l" t="t" r="r" b="b"/>
            <a:pathLst>
              <a:path w="146685" h="243839">
                <a:moveTo>
                  <a:pt x="146303" y="240792"/>
                </a:moveTo>
                <a:lnTo>
                  <a:pt x="146303" y="0"/>
                </a:lnTo>
                <a:lnTo>
                  <a:pt x="0" y="0"/>
                </a:lnTo>
                <a:lnTo>
                  <a:pt x="0" y="243839"/>
                </a:lnTo>
                <a:lnTo>
                  <a:pt x="146303" y="243839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4901171" y="1772920"/>
            <a:ext cx="144780" cy="243840"/>
          </a:xfrm>
          <a:custGeom>
            <a:avLst/>
            <a:gdLst/>
            <a:ahLst/>
            <a:cxnLst/>
            <a:rect l="l" t="t" r="r" b="b"/>
            <a:pathLst>
              <a:path w="144779" h="243839">
                <a:moveTo>
                  <a:pt x="0" y="243840"/>
                </a:moveTo>
                <a:lnTo>
                  <a:pt x="144773" y="243840"/>
                </a:lnTo>
                <a:lnTo>
                  <a:pt x="144773" y="0"/>
                </a:lnTo>
                <a:lnTo>
                  <a:pt x="0" y="0"/>
                </a:lnTo>
                <a:lnTo>
                  <a:pt x="0" y="2438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4901171" y="1772399"/>
            <a:ext cx="146685" cy="248920"/>
          </a:xfrm>
          <a:custGeom>
            <a:avLst/>
            <a:gdLst/>
            <a:ahLst/>
            <a:cxnLst/>
            <a:rect l="l" t="t" r="r" b="b"/>
            <a:pathLst>
              <a:path w="146685" h="248919">
                <a:moveTo>
                  <a:pt x="143256" y="243840"/>
                </a:moveTo>
                <a:lnTo>
                  <a:pt x="146304" y="0"/>
                </a:lnTo>
                <a:lnTo>
                  <a:pt x="0" y="0"/>
                </a:lnTo>
                <a:lnTo>
                  <a:pt x="0" y="248412"/>
                </a:lnTo>
                <a:lnTo>
                  <a:pt x="146304" y="248412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 txBox="1"/>
          <p:nvPr/>
        </p:nvSpPr>
        <p:spPr>
          <a:xfrm>
            <a:off x="4911839" y="1446263"/>
            <a:ext cx="146685" cy="224790"/>
          </a:xfrm>
          <a:prstGeom prst="rect">
            <a:avLst/>
          </a:prstGeom>
          <a:ln w="11938">
            <a:solidFill>
              <a:srgbClr val="000000"/>
            </a:solidFill>
          </a:ln>
        </p:spPr>
        <p:txBody>
          <a:bodyPr wrap="square" lIns="0" tIns="76200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600"/>
              </a:spcBef>
            </a:pPr>
            <a:r>
              <a:rPr dirty="0" sz="600" spc="5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4937241" y="1824079"/>
            <a:ext cx="7747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B</a:t>
            </a:r>
            <a:endParaRPr sz="600">
              <a:latin typeface="Arial"/>
              <a:cs typeface="Arial"/>
            </a:endParaRPr>
          </a:p>
        </p:txBody>
      </p:sp>
      <p:sp>
        <p:nvSpPr>
          <p:cNvPr id="229" name="object 229"/>
          <p:cNvSpPr/>
          <p:nvPr/>
        </p:nvSpPr>
        <p:spPr>
          <a:xfrm>
            <a:off x="4701527" y="187603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4701527" y="1565135"/>
            <a:ext cx="178435" cy="3175"/>
          </a:xfrm>
          <a:custGeom>
            <a:avLst/>
            <a:gdLst/>
            <a:ahLst/>
            <a:cxnLst/>
            <a:rect l="l" t="t" r="r" b="b"/>
            <a:pathLst>
              <a:path w="178435" h="3175">
                <a:moveTo>
                  <a:pt x="166115" y="0"/>
                </a:moveTo>
                <a:lnTo>
                  <a:pt x="178307" y="3048"/>
                </a:lnTo>
                <a:lnTo>
                  <a:pt x="0" y="3048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6521183" y="1612900"/>
            <a:ext cx="308610" cy="243840"/>
          </a:xfrm>
          <a:custGeom>
            <a:avLst/>
            <a:gdLst/>
            <a:ahLst/>
            <a:cxnLst/>
            <a:rect l="l" t="t" r="r" b="b"/>
            <a:pathLst>
              <a:path w="308609" h="243839">
                <a:moveTo>
                  <a:pt x="0" y="243839"/>
                </a:moveTo>
                <a:lnTo>
                  <a:pt x="308600" y="243839"/>
                </a:lnTo>
                <a:lnTo>
                  <a:pt x="308600" y="0"/>
                </a:lnTo>
                <a:lnTo>
                  <a:pt x="0" y="0"/>
                </a:lnTo>
                <a:lnTo>
                  <a:pt x="0" y="2438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/>
          <p:nvPr/>
        </p:nvSpPr>
        <p:spPr>
          <a:xfrm>
            <a:off x="6521183" y="1612379"/>
            <a:ext cx="311150" cy="248920"/>
          </a:xfrm>
          <a:custGeom>
            <a:avLst/>
            <a:gdLst/>
            <a:ahLst/>
            <a:cxnLst/>
            <a:rect l="l" t="t" r="r" b="b"/>
            <a:pathLst>
              <a:path w="311150" h="248919">
                <a:moveTo>
                  <a:pt x="306324" y="243840"/>
                </a:moveTo>
                <a:lnTo>
                  <a:pt x="310895" y="0"/>
                </a:lnTo>
                <a:lnTo>
                  <a:pt x="0" y="0"/>
                </a:lnTo>
                <a:lnTo>
                  <a:pt x="0" y="248412"/>
                </a:lnTo>
                <a:lnTo>
                  <a:pt x="310895" y="248412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 txBox="1"/>
          <p:nvPr/>
        </p:nvSpPr>
        <p:spPr>
          <a:xfrm>
            <a:off x="6546583" y="1668627"/>
            <a:ext cx="29591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AL</a:t>
            </a:r>
            <a:r>
              <a:rPr dirty="0" sz="600" spc="-5">
                <a:latin typeface="Arial"/>
                <a:cs typeface="Arial"/>
              </a:rPr>
              <a:t>U</a:t>
            </a:r>
            <a:r>
              <a:rPr dirty="0" sz="600" spc="10">
                <a:latin typeface="Arial"/>
                <a:cs typeface="Arial"/>
              </a:rPr>
              <a:t>O</a:t>
            </a:r>
            <a:r>
              <a:rPr dirty="0" sz="600" spc="-10">
                <a:latin typeface="Arial"/>
                <a:cs typeface="Arial"/>
              </a:rPr>
              <a:t>u</a:t>
            </a:r>
            <a:r>
              <a:rPr dirty="0" sz="600">
                <a:latin typeface="Arial"/>
                <a:cs typeface="Arial"/>
              </a:rPr>
              <a:t>t</a:t>
            </a:r>
            <a:endParaRPr sz="600">
              <a:latin typeface="Arial"/>
              <a:cs typeface="Arial"/>
            </a:endParaRPr>
          </a:p>
        </p:txBody>
      </p:sp>
      <p:sp>
        <p:nvSpPr>
          <p:cNvPr id="234" name="object 234"/>
          <p:cNvSpPr/>
          <p:nvPr/>
        </p:nvSpPr>
        <p:spPr>
          <a:xfrm>
            <a:off x="891527" y="987539"/>
            <a:ext cx="5515610" cy="757555"/>
          </a:xfrm>
          <a:custGeom>
            <a:avLst/>
            <a:gdLst/>
            <a:ahLst/>
            <a:cxnLst/>
            <a:rect l="l" t="t" r="r" b="b"/>
            <a:pathLst>
              <a:path w="5515610" h="757555">
                <a:moveTo>
                  <a:pt x="5515356" y="757427"/>
                </a:moveTo>
                <a:lnTo>
                  <a:pt x="5515356" y="0"/>
                </a:lnTo>
                <a:lnTo>
                  <a:pt x="0" y="3048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5" name="object 235"/>
          <p:cNvSpPr txBox="1"/>
          <p:nvPr/>
        </p:nvSpPr>
        <p:spPr>
          <a:xfrm>
            <a:off x="5447779" y="1232625"/>
            <a:ext cx="90170" cy="464820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7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655"/>
              </a:lnSpc>
              <a:spcBef>
                <a:spcPts val="70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algn="just" marL="13970" marR="13970" indent="10160">
              <a:lnSpc>
                <a:spcPct val="89200"/>
              </a:lnSpc>
              <a:spcBef>
                <a:spcPts val="10"/>
              </a:spcBef>
            </a:pPr>
            <a:r>
              <a:rPr dirty="0" sz="600">
                <a:latin typeface="Arial"/>
                <a:cs typeface="Arial"/>
              </a:rPr>
              <a:t>u  x  1</a:t>
            </a:r>
            <a:endParaRPr sz="600">
              <a:latin typeface="Arial"/>
              <a:cs typeface="Arial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1621523" y="1322819"/>
            <a:ext cx="707390" cy="887094"/>
          </a:xfrm>
          <a:prstGeom prst="rect">
            <a:avLst/>
          </a:prstGeom>
          <a:ln w="11937">
            <a:solidFill>
              <a:srgbClr val="000000"/>
            </a:solidFill>
          </a:ln>
        </p:spPr>
        <p:txBody>
          <a:bodyPr wrap="square" lIns="0" tIns="63500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500"/>
              </a:spcBef>
            </a:pPr>
            <a:r>
              <a:rPr dirty="0" sz="600" spc="-5">
                <a:latin typeface="Arial"/>
                <a:cs typeface="Arial"/>
              </a:rPr>
              <a:t>Address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600">
              <a:latin typeface="Times New Roman"/>
              <a:cs typeface="Times New Roman"/>
            </a:endParaRPr>
          </a:p>
          <a:p>
            <a:pPr marL="207010">
              <a:lnSpc>
                <a:spcPct val="100000"/>
              </a:lnSpc>
              <a:spcBef>
                <a:spcPts val="5"/>
              </a:spcBef>
            </a:pPr>
            <a:r>
              <a:rPr dirty="0" sz="600" spc="-5">
                <a:latin typeface="Arial"/>
                <a:cs typeface="Arial"/>
              </a:rPr>
              <a:t>Memory</a:t>
            </a:r>
            <a:endParaRPr sz="600">
              <a:latin typeface="Arial"/>
              <a:cs typeface="Arial"/>
            </a:endParaRPr>
          </a:p>
          <a:p>
            <a:pPr marL="370205">
              <a:lnSpc>
                <a:spcPct val="100000"/>
              </a:lnSpc>
              <a:spcBef>
                <a:spcPts val="260"/>
              </a:spcBef>
            </a:pPr>
            <a:r>
              <a:rPr dirty="0" sz="600" spc="10">
                <a:latin typeface="Arial"/>
                <a:cs typeface="Arial"/>
              </a:rPr>
              <a:t>M</a:t>
            </a:r>
            <a:r>
              <a:rPr dirty="0" sz="600" spc="-25">
                <a:latin typeface="Arial"/>
                <a:cs typeface="Arial"/>
              </a:rPr>
              <a:t>e</a:t>
            </a:r>
            <a:r>
              <a:rPr dirty="0" sz="600" spc="-15">
                <a:latin typeface="Arial"/>
                <a:cs typeface="Arial"/>
              </a:rPr>
              <a:t>mD</a:t>
            </a:r>
            <a:r>
              <a:rPr dirty="0" sz="600" spc="10">
                <a:latin typeface="Arial"/>
                <a:cs typeface="Arial"/>
              </a:rPr>
              <a:t>a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5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 marL="24130" marR="497205" indent="-635">
              <a:lnSpc>
                <a:spcPts val="610"/>
              </a:lnSpc>
              <a:spcBef>
                <a:spcPts val="434"/>
              </a:spcBef>
            </a:pPr>
            <a:r>
              <a:rPr dirty="0" sz="600" spc="-10">
                <a:latin typeface="Arial"/>
                <a:cs typeface="Arial"/>
              </a:rPr>
              <a:t>W</a:t>
            </a:r>
            <a:r>
              <a:rPr dirty="0" sz="600" spc="-25">
                <a:latin typeface="Arial"/>
                <a:cs typeface="Arial"/>
              </a:rPr>
              <a:t>r</a:t>
            </a: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20">
                <a:latin typeface="Arial"/>
                <a:cs typeface="Arial"/>
              </a:rPr>
              <a:t>t</a:t>
            </a:r>
            <a:r>
              <a:rPr dirty="0" sz="600">
                <a:latin typeface="Arial"/>
                <a:cs typeface="Arial"/>
              </a:rPr>
              <a:t>e  </a:t>
            </a:r>
            <a:r>
              <a:rPr dirty="0" sz="600" spc="-5">
                <a:latin typeface="Arial"/>
                <a:cs typeface="Arial"/>
              </a:rPr>
              <a:t>data</a:t>
            </a:r>
            <a:endParaRPr sz="600">
              <a:latin typeface="Arial"/>
              <a:cs typeface="Arial"/>
            </a:endParaRPr>
          </a:p>
        </p:txBody>
      </p:sp>
      <p:sp>
        <p:nvSpPr>
          <p:cNvPr id="237" name="object 237"/>
          <p:cNvSpPr/>
          <p:nvPr/>
        </p:nvSpPr>
        <p:spPr>
          <a:xfrm>
            <a:off x="6236195" y="1741919"/>
            <a:ext cx="216535" cy="3175"/>
          </a:xfrm>
          <a:custGeom>
            <a:avLst/>
            <a:gdLst/>
            <a:ahLst/>
            <a:cxnLst/>
            <a:rect l="l" t="t" r="r" b="b"/>
            <a:pathLst>
              <a:path w="216535" h="3175">
                <a:moveTo>
                  <a:pt x="-23875" y="1524"/>
                </a:moveTo>
                <a:lnTo>
                  <a:pt x="240283" y="1524"/>
                </a:lnTo>
              </a:path>
            </a:pathLst>
          </a:custGeom>
          <a:ln w="50800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8" name="object 238"/>
          <p:cNvSpPr/>
          <p:nvPr/>
        </p:nvSpPr>
        <p:spPr>
          <a:xfrm>
            <a:off x="952487" y="1255763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59" h="58419">
                <a:moveTo>
                  <a:pt x="0" y="0"/>
                </a:moveTo>
                <a:lnTo>
                  <a:pt x="0" y="57911"/>
                </a:lnTo>
                <a:lnTo>
                  <a:pt x="60960" y="2590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/>
          <p:nvPr/>
        </p:nvSpPr>
        <p:spPr>
          <a:xfrm>
            <a:off x="1292339" y="125271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0" y="0"/>
                </a:moveTo>
                <a:lnTo>
                  <a:pt x="4571" y="60959"/>
                </a:lnTo>
                <a:lnTo>
                  <a:pt x="60959" y="28955"/>
                </a:lnTo>
                <a:lnTo>
                  <a:pt x="4571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/>
          <p:nvPr/>
        </p:nvSpPr>
        <p:spPr>
          <a:xfrm>
            <a:off x="1554467" y="1421879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5" h="58419">
                <a:moveTo>
                  <a:pt x="0" y="0"/>
                </a:moveTo>
                <a:lnTo>
                  <a:pt x="0" y="57912"/>
                </a:lnTo>
                <a:lnTo>
                  <a:pt x="56387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/>
          <p:nvPr/>
        </p:nvSpPr>
        <p:spPr>
          <a:xfrm>
            <a:off x="1292339" y="1592567"/>
            <a:ext cx="60960" cy="56515"/>
          </a:xfrm>
          <a:custGeom>
            <a:avLst/>
            <a:gdLst/>
            <a:ahLst/>
            <a:cxnLst/>
            <a:rect l="l" t="t" r="r" b="b"/>
            <a:pathLst>
              <a:path w="60959" h="56514">
                <a:moveTo>
                  <a:pt x="0" y="0"/>
                </a:moveTo>
                <a:lnTo>
                  <a:pt x="0" y="56388"/>
                </a:lnTo>
                <a:lnTo>
                  <a:pt x="60959" y="2590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2" name="object 242"/>
          <p:cNvSpPr/>
          <p:nvPr/>
        </p:nvSpPr>
        <p:spPr>
          <a:xfrm>
            <a:off x="1554467" y="1985759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5" h="58419">
                <a:moveTo>
                  <a:pt x="0" y="0"/>
                </a:moveTo>
                <a:lnTo>
                  <a:pt x="0" y="57911"/>
                </a:lnTo>
                <a:lnTo>
                  <a:pt x="56387" y="274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/>
          <p:nvPr/>
        </p:nvSpPr>
        <p:spPr>
          <a:xfrm>
            <a:off x="1217663" y="125271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19" h="58419">
                <a:moveTo>
                  <a:pt x="27431" y="54863"/>
                </a:moveTo>
                <a:lnTo>
                  <a:pt x="19811" y="54863"/>
                </a:lnTo>
                <a:lnTo>
                  <a:pt x="22859" y="57911"/>
                </a:lnTo>
                <a:lnTo>
                  <a:pt x="27431" y="57911"/>
                </a:lnTo>
                <a:lnTo>
                  <a:pt x="27431" y="54863"/>
                </a:lnTo>
                <a:close/>
              </a:path>
              <a:path w="58419" h="58419">
                <a:moveTo>
                  <a:pt x="38100" y="54863"/>
                </a:moveTo>
                <a:lnTo>
                  <a:pt x="27431" y="54863"/>
                </a:lnTo>
                <a:lnTo>
                  <a:pt x="35051" y="57911"/>
                </a:lnTo>
                <a:lnTo>
                  <a:pt x="38100" y="54863"/>
                </a:lnTo>
                <a:close/>
              </a:path>
              <a:path w="58419" h="58419">
                <a:moveTo>
                  <a:pt x="44195" y="3048"/>
                </a:moveTo>
                <a:lnTo>
                  <a:pt x="10667" y="3048"/>
                </a:lnTo>
                <a:lnTo>
                  <a:pt x="7619" y="6096"/>
                </a:lnTo>
                <a:lnTo>
                  <a:pt x="7619" y="9144"/>
                </a:lnTo>
                <a:lnTo>
                  <a:pt x="0" y="16763"/>
                </a:lnTo>
                <a:lnTo>
                  <a:pt x="0" y="36575"/>
                </a:lnTo>
                <a:lnTo>
                  <a:pt x="3047" y="41148"/>
                </a:lnTo>
                <a:lnTo>
                  <a:pt x="7619" y="44196"/>
                </a:lnTo>
                <a:lnTo>
                  <a:pt x="7619" y="47244"/>
                </a:lnTo>
                <a:lnTo>
                  <a:pt x="10667" y="50292"/>
                </a:lnTo>
                <a:lnTo>
                  <a:pt x="13715" y="54863"/>
                </a:lnTo>
                <a:lnTo>
                  <a:pt x="41147" y="54863"/>
                </a:lnTo>
                <a:lnTo>
                  <a:pt x="44195" y="50292"/>
                </a:lnTo>
                <a:lnTo>
                  <a:pt x="47243" y="47244"/>
                </a:lnTo>
                <a:lnTo>
                  <a:pt x="51815" y="44196"/>
                </a:lnTo>
                <a:lnTo>
                  <a:pt x="54863" y="41148"/>
                </a:lnTo>
                <a:lnTo>
                  <a:pt x="57911" y="36575"/>
                </a:lnTo>
                <a:lnTo>
                  <a:pt x="57911" y="16763"/>
                </a:lnTo>
                <a:lnTo>
                  <a:pt x="54863" y="13716"/>
                </a:lnTo>
                <a:lnTo>
                  <a:pt x="51815" y="9144"/>
                </a:lnTo>
                <a:lnTo>
                  <a:pt x="47243" y="6096"/>
                </a:lnTo>
                <a:lnTo>
                  <a:pt x="44195" y="3048"/>
                </a:lnTo>
                <a:close/>
              </a:path>
              <a:path w="58419" h="58419">
                <a:moveTo>
                  <a:pt x="38100" y="0"/>
                </a:moveTo>
                <a:lnTo>
                  <a:pt x="19811" y="0"/>
                </a:lnTo>
                <a:lnTo>
                  <a:pt x="13715" y="3048"/>
                </a:lnTo>
                <a:lnTo>
                  <a:pt x="41147" y="3048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4" name="object 244"/>
          <p:cNvSpPr/>
          <p:nvPr/>
        </p:nvSpPr>
        <p:spPr>
          <a:xfrm>
            <a:off x="2592311" y="1703819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0" y="0"/>
                </a:moveTo>
                <a:lnTo>
                  <a:pt x="3048" y="62483"/>
                </a:lnTo>
                <a:lnTo>
                  <a:pt x="62483" y="30479"/>
                </a:lnTo>
                <a:lnTo>
                  <a:pt x="3048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/>
          <p:nvPr/>
        </p:nvSpPr>
        <p:spPr>
          <a:xfrm>
            <a:off x="2657843" y="252982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0"/>
                </a:moveTo>
                <a:lnTo>
                  <a:pt x="3048" y="60960"/>
                </a:lnTo>
                <a:lnTo>
                  <a:pt x="60960" y="28956"/>
                </a:lnTo>
                <a:lnTo>
                  <a:pt x="3048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/>
          <p:nvPr/>
        </p:nvSpPr>
        <p:spPr>
          <a:xfrm>
            <a:off x="2439911" y="1706867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19" h="59689">
                <a:moveTo>
                  <a:pt x="41148" y="54864"/>
                </a:moveTo>
                <a:lnTo>
                  <a:pt x="13716" y="54864"/>
                </a:lnTo>
                <a:lnTo>
                  <a:pt x="19812" y="59435"/>
                </a:lnTo>
                <a:lnTo>
                  <a:pt x="38100" y="59435"/>
                </a:lnTo>
                <a:lnTo>
                  <a:pt x="41148" y="54864"/>
                </a:lnTo>
                <a:close/>
              </a:path>
              <a:path w="58419" h="59689">
                <a:moveTo>
                  <a:pt x="41148" y="3048"/>
                </a:moveTo>
                <a:lnTo>
                  <a:pt x="13716" y="3048"/>
                </a:lnTo>
                <a:lnTo>
                  <a:pt x="10668" y="6096"/>
                </a:lnTo>
                <a:lnTo>
                  <a:pt x="7619" y="10668"/>
                </a:lnTo>
                <a:lnTo>
                  <a:pt x="4572" y="13716"/>
                </a:lnTo>
                <a:lnTo>
                  <a:pt x="4572" y="18288"/>
                </a:lnTo>
                <a:lnTo>
                  <a:pt x="0" y="21335"/>
                </a:lnTo>
                <a:lnTo>
                  <a:pt x="0" y="41148"/>
                </a:lnTo>
                <a:lnTo>
                  <a:pt x="4572" y="44196"/>
                </a:lnTo>
                <a:lnTo>
                  <a:pt x="4572" y="47244"/>
                </a:lnTo>
                <a:lnTo>
                  <a:pt x="7619" y="51816"/>
                </a:lnTo>
                <a:lnTo>
                  <a:pt x="10668" y="54864"/>
                </a:lnTo>
                <a:lnTo>
                  <a:pt x="44195" y="54864"/>
                </a:lnTo>
                <a:lnTo>
                  <a:pt x="47243" y="51816"/>
                </a:lnTo>
                <a:lnTo>
                  <a:pt x="50292" y="47244"/>
                </a:lnTo>
                <a:lnTo>
                  <a:pt x="53339" y="44196"/>
                </a:lnTo>
                <a:lnTo>
                  <a:pt x="53339" y="41148"/>
                </a:lnTo>
                <a:lnTo>
                  <a:pt x="57912" y="35051"/>
                </a:lnTo>
                <a:lnTo>
                  <a:pt x="57912" y="24383"/>
                </a:lnTo>
                <a:lnTo>
                  <a:pt x="53339" y="21335"/>
                </a:lnTo>
                <a:lnTo>
                  <a:pt x="53339" y="18288"/>
                </a:lnTo>
                <a:lnTo>
                  <a:pt x="50292" y="13716"/>
                </a:lnTo>
                <a:lnTo>
                  <a:pt x="47243" y="10668"/>
                </a:lnTo>
                <a:lnTo>
                  <a:pt x="44195" y="6096"/>
                </a:lnTo>
                <a:lnTo>
                  <a:pt x="41148" y="3048"/>
                </a:lnTo>
                <a:close/>
              </a:path>
              <a:path w="58419" h="59689">
                <a:moveTo>
                  <a:pt x="33527" y="0"/>
                </a:moveTo>
                <a:lnTo>
                  <a:pt x="22860" y="0"/>
                </a:lnTo>
                <a:lnTo>
                  <a:pt x="19812" y="3048"/>
                </a:lnTo>
                <a:lnTo>
                  <a:pt x="38100" y="3048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/>
          <p:nvPr/>
        </p:nvSpPr>
        <p:spPr>
          <a:xfrm>
            <a:off x="3614915" y="2023859"/>
            <a:ext cx="60960" cy="59690"/>
          </a:xfrm>
          <a:custGeom>
            <a:avLst/>
            <a:gdLst/>
            <a:ahLst/>
            <a:cxnLst/>
            <a:rect l="l" t="t" r="r" b="b"/>
            <a:pathLst>
              <a:path w="60960" h="59689">
                <a:moveTo>
                  <a:pt x="0" y="0"/>
                </a:moveTo>
                <a:lnTo>
                  <a:pt x="4572" y="59435"/>
                </a:lnTo>
                <a:lnTo>
                  <a:pt x="60960" y="28955"/>
                </a:lnTo>
                <a:lnTo>
                  <a:pt x="4572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8" name="object 248"/>
          <p:cNvSpPr/>
          <p:nvPr/>
        </p:nvSpPr>
        <p:spPr>
          <a:xfrm>
            <a:off x="3672827" y="2203691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4" h="56514">
                <a:moveTo>
                  <a:pt x="0" y="0"/>
                </a:moveTo>
                <a:lnTo>
                  <a:pt x="0" y="56387"/>
                </a:lnTo>
                <a:lnTo>
                  <a:pt x="56387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/>
          <p:nvPr/>
        </p:nvSpPr>
        <p:spPr>
          <a:xfrm>
            <a:off x="3669779" y="2532875"/>
            <a:ext cx="59690" cy="58419"/>
          </a:xfrm>
          <a:custGeom>
            <a:avLst/>
            <a:gdLst/>
            <a:ahLst/>
            <a:cxnLst/>
            <a:rect l="l" t="t" r="r" b="b"/>
            <a:pathLst>
              <a:path w="59689" h="58419">
                <a:moveTo>
                  <a:pt x="3048" y="0"/>
                </a:moveTo>
                <a:lnTo>
                  <a:pt x="0" y="0"/>
                </a:lnTo>
                <a:lnTo>
                  <a:pt x="3048" y="57912"/>
                </a:lnTo>
                <a:lnTo>
                  <a:pt x="59436" y="28956"/>
                </a:lnTo>
                <a:lnTo>
                  <a:pt x="3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0" name="object 250"/>
          <p:cNvSpPr/>
          <p:nvPr/>
        </p:nvSpPr>
        <p:spPr>
          <a:xfrm>
            <a:off x="4070591" y="2715755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4">
                <a:moveTo>
                  <a:pt x="0" y="0"/>
                </a:moveTo>
                <a:lnTo>
                  <a:pt x="0" y="56387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1" name="object 251"/>
          <p:cNvSpPr/>
          <p:nvPr/>
        </p:nvSpPr>
        <p:spPr>
          <a:xfrm>
            <a:off x="4607039" y="2715755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4" h="56514">
                <a:moveTo>
                  <a:pt x="0" y="0"/>
                </a:moveTo>
                <a:lnTo>
                  <a:pt x="0" y="56387"/>
                </a:lnTo>
                <a:lnTo>
                  <a:pt x="56387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2" name="object 252"/>
          <p:cNvSpPr/>
          <p:nvPr/>
        </p:nvSpPr>
        <p:spPr>
          <a:xfrm>
            <a:off x="5315699" y="221283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0" y="0"/>
                </a:moveTo>
                <a:lnTo>
                  <a:pt x="0" y="57911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3" name="object 253"/>
          <p:cNvSpPr/>
          <p:nvPr/>
        </p:nvSpPr>
        <p:spPr>
          <a:xfrm>
            <a:off x="5315699" y="2100059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0" y="0"/>
                </a:moveTo>
                <a:lnTo>
                  <a:pt x="0" y="57911"/>
                </a:lnTo>
                <a:lnTo>
                  <a:pt x="57912" y="27431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4" name="object 254"/>
          <p:cNvSpPr/>
          <p:nvPr/>
        </p:nvSpPr>
        <p:spPr>
          <a:xfrm>
            <a:off x="5315699" y="1985759"/>
            <a:ext cx="58419" cy="60960"/>
          </a:xfrm>
          <a:custGeom>
            <a:avLst/>
            <a:gdLst/>
            <a:ahLst/>
            <a:cxnLst/>
            <a:rect l="l" t="t" r="r" b="b"/>
            <a:pathLst>
              <a:path w="58420" h="60960">
                <a:moveTo>
                  <a:pt x="0" y="0"/>
                </a:moveTo>
                <a:lnTo>
                  <a:pt x="0" y="60959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5" name="object 255"/>
          <p:cNvSpPr/>
          <p:nvPr/>
        </p:nvSpPr>
        <p:spPr>
          <a:xfrm>
            <a:off x="5312651" y="1872983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0" y="0"/>
                </a:moveTo>
                <a:lnTo>
                  <a:pt x="0" y="59435"/>
                </a:lnTo>
                <a:lnTo>
                  <a:pt x="57912" y="274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6" name="object 256"/>
          <p:cNvSpPr/>
          <p:nvPr/>
        </p:nvSpPr>
        <p:spPr>
          <a:xfrm>
            <a:off x="5353799" y="1624571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0" y="0"/>
                </a:moveTo>
                <a:lnTo>
                  <a:pt x="0" y="59436"/>
                </a:lnTo>
                <a:lnTo>
                  <a:pt x="57912" y="28955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7" name="object 257"/>
          <p:cNvSpPr/>
          <p:nvPr/>
        </p:nvSpPr>
        <p:spPr>
          <a:xfrm>
            <a:off x="5353799" y="1275575"/>
            <a:ext cx="58419" cy="62865"/>
          </a:xfrm>
          <a:custGeom>
            <a:avLst/>
            <a:gdLst/>
            <a:ahLst/>
            <a:cxnLst/>
            <a:rect l="l" t="t" r="r" b="b"/>
            <a:pathLst>
              <a:path w="58420" h="62865">
                <a:moveTo>
                  <a:pt x="0" y="0"/>
                </a:moveTo>
                <a:lnTo>
                  <a:pt x="0" y="62484"/>
                </a:lnTo>
                <a:lnTo>
                  <a:pt x="57912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8" name="object 258"/>
          <p:cNvSpPr/>
          <p:nvPr/>
        </p:nvSpPr>
        <p:spPr>
          <a:xfrm>
            <a:off x="5696699" y="144931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0" y="0"/>
                </a:moveTo>
                <a:lnTo>
                  <a:pt x="3047" y="60959"/>
                </a:lnTo>
                <a:lnTo>
                  <a:pt x="60959" y="30479"/>
                </a:lnTo>
                <a:lnTo>
                  <a:pt x="3047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9" name="object 259"/>
          <p:cNvSpPr/>
          <p:nvPr/>
        </p:nvSpPr>
        <p:spPr>
          <a:xfrm>
            <a:off x="6457175" y="1712963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0" y="0"/>
                </a:moveTo>
                <a:lnTo>
                  <a:pt x="0" y="59435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0" name="object 260"/>
          <p:cNvSpPr/>
          <p:nvPr/>
        </p:nvSpPr>
        <p:spPr>
          <a:xfrm>
            <a:off x="5699747" y="1903463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60" h="58419">
                <a:moveTo>
                  <a:pt x="3048" y="0"/>
                </a:moveTo>
                <a:lnTo>
                  <a:pt x="0" y="0"/>
                </a:lnTo>
                <a:lnTo>
                  <a:pt x="3048" y="57911"/>
                </a:lnTo>
                <a:lnTo>
                  <a:pt x="60960" y="32003"/>
                </a:lnTo>
                <a:lnTo>
                  <a:pt x="3048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1" name="object 261"/>
          <p:cNvSpPr/>
          <p:nvPr/>
        </p:nvSpPr>
        <p:spPr>
          <a:xfrm>
            <a:off x="4844783" y="1537703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60" h="58419">
                <a:moveTo>
                  <a:pt x="3048" y="0"/>
                </a:moveTo>
                <a:lnTo>
                  <a:pt x="0" y="0"/>
                </a:lnTo>
                <a:lnTo>
                  <a:pt x="3048" y="57912"/>
                </a:lnTo>
                <a:lnTo>
                  <a:pt x="60960" y="30480"/>
                </a:lnTo>
                <a:lnTo>
                  <a:pt x="3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2" name="object 262"/>
          <p:cNvSpPr/>
          <p:nvPr/>
        </p:nvSpPr>
        <p:spPr>
          <a:xfrm>
            <a:off x="4834115" y="1850123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4">
                <a:moveTo>
                  <a:pt x="0" y="0"/>
                </a:moveTo>
                <a:lnTo>
                  <a:pt x="0" y="56388"/>
                </a:lnTo>
                <a:lnTo>
                  <a:pt x="57912" y="259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3" name="object 263"/>
          <p:cNvSpPr/>
          <p:nvPr/>
        </p:nvSpPr>
        <p:spPr>
          <a:xfrm>
            <a:off x="3614915" y="1706867"/>
            <a:ext cx="60960" cy="59690"/>
          </a:xfrm>
          <a:custGeom>
            <a:avLst/>
            <a:gdLst/>
            <a:ahLst/>
            <a:cxnLst/>
            <a:rect l="l" t="t" r="r" b="b"/>
            <a:pathLst>
              <a:path w="60960" h="59689">
                <a:moveTo>
                  <a:pt x="4572" y="0"/>
                </a:moveTo>
                <a:lnTo>
                  <a:pt x="0" y="0"/>
                </a:lnTo>
                <a:lnTo>
                  <a:pt x="4572" y="59435"/>
                </a:lnTo>
                <a:lnTo>
                  <a:pt x="60960" y="27431"/>
                </a:lnTo>
                <a:lnTo>
                  <a:pt x="45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4" name="object 264"/>
          <p:cNvSpPr/>
          <p:nvPr/>
        </p:nvSpPr>
        <p:spPr>
          <a:xfrm>
            <a:off x="3255251" y="2023859"/>
            <a:ext cx="56515" cy="59690"/>
          </a:xfrm>
          <a:custGeom>
            <a:avLst/>
            <a:gdLst/>
            <a:ahLst/>
            <a:cxnLst/>
            <a:rect l="l" t="t" r="r" b="b"/>
            <a:pathLst>
              <a:path w="56514" h="59689">
                <a:moveTo>
                  <a:pt x="27431" y="56387"/>
                </a:moveTo>
                <a:lnTo>
                  <a:pt x="22860" y="56387"/>
                </a:lnTo>
                <a:lnTo>
                  <a:pt x="30479" y="59435"/>
                </a:lnTo>
                <a:lnTo>
                  <a:pt x="27431" y="56387"/>
                </a:lnTo>
                <a:close/>
              </a:path>
              <a:path w="56514" h="59689">
                <a:moveTo>
                  <a:pt x="39624" y="3048"/>
                </a:moveTo>
                <a:lnTo>
                  <a:pt x="15239" y="3048"/>
                </a:lnTo>
                <a:lnTo>
                  <a:pt x="9143" y="6096"/>
                </a:lnTo>
                <a:lnTo>
                  <a:pt x="6095" y="9143"/>
                </a:lnTo>
                <a:lnTo>
                  <a:pt x="6095" y="12191"/>
                </a:lnTo>
                <a:lnTo>
                  <a:pt x="3048" y="16763"/>
                </a:lnTo>
                <a:lnTo>
                  <a:pt x="0" y="19811"/>
                </a:lnTo>
                <a:lnTo>
                  <a:pt x="0" y="39624"/>
                </a:lnTo>
                <a:lnTo>
                  <a:pt x="3048" y="44196"/>
                </a:lnTo>
                <a:lnTo>
                  <a:pt x="6095" y="47243"/>
                </a:lnTo>
                <a:lnTo>
                  <a:pt x="6095" y="50291"/>
                </a:lnTo>
                <a:lnTo>
                  <a:pt x="9143" y="53339"/>
                </a:lnTo>
                <a:lnTo>
                  <a:pt x="15239" y="56387"/>
                </a:lnTo>
                <a:lnTo>
                  <a:pt x="39624" y="56387"/>
                </a:lnTo>
                <a:lnTo>
                  <a:pt x="47243" y="53339"/>
                </a:lnTo>
                <a:lnTo>
                  <a:pt x="50291" y="50291"/>
                </a:lnTo>
                <a:lnTo>
                  <a:pt x="50291" y="47243"/>
                </a:lnTo>
                <a:lnTo>
                  <a:pt x="53339" y="44196"/>
                </a:lnTo>
                <a:lnTo>
                  <a:pt x="56387" y="39624"/>
                </a:lnTo>
                <a:lnTo>
                  <a:pt x="56387" y="19811"/>
                </a:lnTo>
                <a:lnTo>
                  <a:pt x="53339" y="16763"/>
                </a:lnTo>
                <a:lnTo>
                  <a:pt x="50291" y="12191"/>
                </a:lnTo>
                <a:lnTo>
                  <a:pt x="50291" y="9143"/>
                </a:lnTo>
                <a:lnTo>
                  <a:pt x="47243" y="6096"/>
                </a:lnTo>
                <a:lnTo>
                  <a:pt x="39624" y="3048"/>
                </a:lnTo>
                <a:close/>
              </a:path>
              <a:path w="56514" h="59689">
                <a:moveTo>
                  <a:pt x="30479" y="0"/>
                </a:moveTo>
                <a:lnTo>
                  <a:pt x="22860" y="3048"/>
                </a:lnTo>
                <a:lnTo>
                  <a:pt x="33527" y="3048"/>
                </a:lnTo>
                <a:lnTo>
                  <a:pt x="304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5" name="object 265"/>
          <p:cNvSpPr/>
          <p:nvPr/>
        </p:nvSpPr>
        <p:spPr>
          <a:xfrm>
            <a:off x="3573767" y="3249155"/>
            <a:ext cx="59690" cy="56515"/>
          </a:xfrm>
          <a:custGeom>
            <a:avLst/>
            <a:gdLst/>
            <a:ahLst/>
            <a:cxnLst/>
            <a:rect l="l" t="t" r="r" b="b"/>
            <a:pathLst>
              <a:path w="59689" h="56514">
                <a:moveTo>
                  <a:pt x="48767" y="50291"/>
                </a:moveTo>
                <a:lnTo>
                  <a:pt x="15239" y="50291"/>
                </a:lnTo>
                <a:lnTo>
                  <a:pt x="21336" y="56387"/>
                </a:lnTo>
                <a:lnTo>
                  <a:pt x="38100" y="56387"/>
                </a:lnTo>
                <a:lnTo>
                  <a:pt x="45720" y="53339"/>
                </a:lnTo>
                <a:lnTo>
                  <a:pt x="48767" y="50291"/>
                </a:lnTo>
                <a:close/>
              </a:path>
              <a:path w="59689" h="56514">
                <a:moveTo>
                  <a:pt x="51815" y="7619"/>
                </a:moveTo>
                <a:lnTo>
                  <a:pt x="10667" y="7619"/>
                </a:lnTo>
                <a:lnTo>
                  <a:pt x="7620" y="10667"/>
                </a:lnTo>
                <a:lnTo>
                  <a:pt x="4572" y="16763"/>
                </a:lnTo>
                <a:lnTo>
                  <a:pt x="4572" y="19811"/>
                </a:lnTo>
                <a:lnTo>
                  <a:pt x="0" y="22859"/>
                </a:lnTo>
                <a:lnTo>
                  <a:pt x="0" y="33527"/>
                </a:lnTo>
                <a:lnTo>
                  <a:pt x="4572" y="36575"/>
                </a:lnTo>
                <a:lnTo>
                  <a:pt x="4572" y="41147"/>
                </a:lnTo>
                <a:lnTo>
                  <a:pt x="7620" y="47243"/>
                </a:lnTo>
                <a:lnTo>
                  <a:pt x="10667" y="50291"/>
                </a:lnTo>
                <a:lnTo>
                  <a:pt x="51815" y="50291"/>
                </a:lnTo>
                <a:lnTo>
                  <a:pt x="54863" y="47243"/>
                </a:lnTo>
                <a:lnTo>
                  <a:pt x="54863" y="41147"/>
                </a:lnTo>
                <a:lnTo>
                  <a:pt x="59436" y="36575"/>
                </a:lnTo>
                <a:lnTo>
                  <a:pt x="59436" y="19811"/>
                </a:lnTo>
                <a:lnTo>
                  <a:pt x="54863" y="16763"/>
                </a:lnTo>
                <a:lnTo>
                  <a:pt x="54863" y="10667"/>
                </a:lnTo>
                <a:lnTo>
                  <a:pt x="51815" y="7619"/>
                </a:lnTo>
                <a:close/>
              </a:path>
              <a:path w="59689" h="56514">
                <a:moveTo>
                  <a:pt x="38100" y="0"/>
                </a:moveTo>
                <a:lnTo>
                  <a:pt x="21336" y="0"/>
                </a:lnTo>
                <a:lnTo>
                  <a:pt x="18287" y="3047"/>
                </a:lnTo>
                <a:lnTo>
                  <a:pt x="15239" y="7619"/>
                </a:lnTo>
                <a:lnTo>
                  <a:pt x="48767" y="7619"/>
                </a:lnTo>
                <a:lnTo>
                  <a:pt x="45720" y="3047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6" name="object 266"/>
          <p:cNvSpPr/>
          <p:nvPr/>
        </p:nvSpPr>
        <p:spPr>
          <a:xfrm>
            <a:off x="5129771" y="1876031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27432" y="54863"/>
                </a:moveTo>
                <a:lnTo>
                  <a:pt x="24384" y="54863"/>
                </a:lnTo>
                <a:lnTo>
                  <a:pt x="27432" y="59435"/>
                </a:lnTo>
                <a:lnTo>
                  <a:pt x="27432" y="54863"/>
                </a:lnTo>
                <a:close/>
              </a:path>
              <a:path w="58420" h="59689">
                <a:moveTo>
                  <a:pt x="39624" y="0"/>
                </a:moveTo>
                <a:lnTo>
                  <a:pt x="13716" y="0"/>
                </a:lnTo>
                <a:lnTo>
                  <a:pt x="10668" y="4571"/>
                </a:lnTo>
                <a:lnTo>
                  <a:pt x="6096" y="7619"/>
                </a:lnTo>
                <a:lnTo>
                  <a:pt x="3048" y="12191"/>
                </a:lnTo>
                <a:lnTo>
                  <a:pt x="3048" y="15239"/>
                </a:lnTo>
                <a:lnTo>
                  <a:pt x="0" y="18287"/>
                </a:lnTo>
                <a:lnTo>
                  <a:pt x="0" y="38100"/>
                </a:lnTo>
                <a:lnTo>
                  <a:pt x="3048" y="41147"/>
                </a:lnTo>
                <a:lnTo>
                  <a:pt x="3048" y="44195"/>
                </a:lnTo>
                <a:lnTo>
                  <a:pt x="6096" y="47243"/>
                </a:lnTo>
                <a:lnTo>
                  <a:pt x="10668" y="50291"/>
                </a:lnTo>
                <a:lnTo>
                  <a:pt x="13716" y="54863"/>
                </a:lnTo>
                <a:lnTo>
                  <a:pt x="39624" y="54863"/>
                </a:lnTo>
                <a:lnTo>
                  <a:pt x="42672" y="50291"/>
                </a:lnTo>
                <a:lnTo>
                  <a:pt x="47244" y="47243"/>
                </a:lnTo>
                <a:lnTo>
                  <a:pt x="50292" y="44195"/>
                </a:lnTo>
                <a:lnTo>
                  <a:pt x="54863" y="41147"/>
                </a:lnTo>
                <a:lnTo>
                  <a:pt x="54863" y="38100"/>
                </a:lnTo>
                <a:lnTo>
                  <a:pt x="57912" y="32003"/>
                </a:lnTo>
                <a:lnTo>
                  <a:pt x="57912" y="24383"/>
                </a:lnTo>
                <a:lnTo>
                  <a:pt x="54863" y="18287"/>
                </a:lnTo>
                <a:lnTo>
                  <a:pt x="54863" y="15239"/>
                </a:lnTo>
                <a:lnTo>
                  <a:pt x="50292" y="12191"/>
                </a:lnTo>
                <a:lnTo>
                  <a:pt x="47244" y="7619"/>
                </a:lnTo>
                <a:lnTo>
                  <a:pt x="42672" y="4571"/>
                </a:lnTo>
                <a:lnTo>
                  <a:pt x="396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7" name="object 267"/>
          <p:cNvSpPr/>
          <p:nvPr/>
        </p:nvSpPr>
        <p:spPr>
          <a:xfrm>
            <a:off x="6379451" y="1717535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4" h="58419">
                <a:moveTo>
                  <a:pt x="44195" y="3048"/>
                </a:moveTo>
                <a:lnTo>
                  <a:pt x="9143" y="3048"/>
                </a:lnTo>
                <a:lnTo>
                  <a:pt x="6095" y="7620"/>
                </a:lnTo>
                <a:lnTo>
                  <a:pt x="3048" y="10667"/>
                </a:lnTo>
                <a:lnTo>
                  <a:pt x="3048" y="13715"/>
                </a:lnTo>
                <a:lnTo>
                  <a:pt x="0" y="19811"/>
                </a:lnTo>
                <a:lnTo>
                  <a:pt x="0" y="36575"/>
                </a:lnTo>
                <a:lnTo>
                  <a:pt x="3048" y="39624"/>
                </a:lnTo>
                <a:lnTo>
                  <a:pt x="3048" y="44196"/>
                </a:lnTo>
                <a:lnTo>
                  <a:pt x="9143" y="50291"/>
                </a:lnTo>
                <a:lnTo>
                  <a:pt x="13715" y="53339"/>
                </a:lnTo>
                <a:lnTo>
                  <a:pt x="19812" y="57911"/>
                </a:lnTo>
                <a:lnTo>
                  <a:pt x="36575" y="57911"/>
                </a:lnTo>
                <a:lnTo>
                  <a:pt x="50291" y="44196"/>
                </a:lnTo>
                <a:lnTo>
                  <a:pt x="53339" y="39624"/>
                </a:lnTo>
                <a:lnTo>
                  <a:pt x="53339" y="36575"/>
                </a:lnTo>
                <a:lnTo>
                  <a:pt x="56387" y="33527"/>
                </a:lnTo>
                <a:lnTo>
                  <a:pt x="56387" y="22859"/>
                </a:lnTo>
                <a:lnTo>
                  <a:pt x="53339" y="19811"/>
                </a:lnTo>
                <a:lnTo>
                  <a:pt x="53339" y="13715"/>
                </a:lnTo>
                <a:lnTo>
                  <a:pt x="47243" y="7620"/>
                </a:lnTo>
                <a:lnTo>
                  <a:pt x="44195" y="3048"/>
                </a:lnTo>
                <a:close/>
              </a:path>
              <a:path w="56514" h="58419">
                <a:moveTo>
                  <a:pt x="36575" y="0"/>
                </a:moveTo>
                <a:lnTo>
                  <a:pt x="19812" y="0"/>
                </a:lnTo>
                <a:lnTo>
                  <a:pt x="13715" y="3048"/>
                </a:lnTo>
                <a:lnTo>
                  <a:pt x="41148" y="3048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8" name="object 268"/>
          <p:cNvSpPr/>
          <p:nvPr/>
        </p:nvSpPr>
        <p:spPr>
          <a:xfrm>
            <a:off x="4538459" y="2715755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4">
                <a:moveTo>
                  <a:pt x="27432" y="53339"/>
                </a:moveTo>
                <a:lnTo>
                  <a:pt x="19812" y="53339"/>
                </a:lnTo>
                <a:lnTo>
                  <a:pt x="24384" y="56387"/>
                </a:lnTo>
                <a:lnTo>
                  <a:pt x="30480" y="56387"/>
                </a:lnTo>
                <a:lnTo>
                  <a:pt x="27432" y="53339"/>
                </a:lnTo>
                <a:close/>
              </a:path>
              <a:path w="58420" h="56514">
                <a:moveTo>
                  <a:pt x="36575" y="53339"/>
                </a:moveTo>
                <a:lnTo>
                  <a:pt x="27432" y="53339"/>
                </a:lnTo>
                <a:lnTo>
                  <a:pt x="33528" y="56387"/>
                </a:lnTo>
                <a:lnTo>
                  <a:pt x="36575" y="53339"/>
                </a:lnTo>
                <a:close/>
              </a:path>
              <a:path w="58420" h="56514">
                <a:moveTo>
                  <a:pt x="47244" y="3047"/>
                </a:moveTo>
                <a:lnTo>
                  <a:pt x="13716" y="3047"/>
                </a:lnTo>
                <a:lnTo>
                  <a:pt x="3048" y="13715"/>
                </a:lnTo>
                <a:lnTo>
                  <a:pt x="3048" y="19811"/>
                </a:lnTo>
                <a:lnTo>
                  <a:pt x="0" y="24383"/>
                </a:lnTo>
                <a:lnTo>
                  <a:pt x="0" y="33527"/>
                </a:lnTo>
                <a:lnTo>
                  <a:pt x="3048" y="36575"/>
                </a:lnTo>
                <a:lnTo>
                  <a:pt x="3048" y="41147"/>
                </a:lnTo>
                <a:lnTo>
                  <a:pt x="6096" y="44195"/>
                </a:lnTo>
                <a:lnTo>
                  <a:pt x="10668" y="47243"/>
                </a:lnTo>
                <a:lnTo>
                  <a:pt x="16763" y="53339"/>
                </a:lnTo>
                <a:lnTo>
                  <a:pt x="44196" y="53339"/>
                </a:lnTo>
                <a:lnTo>
                  <a:pt x="47244" y="50291"/>
                </a:lnTo>
                <a:lnTo>
                  <a:pt x="51816" y="47243"/>
                </a:lnTo>
                <a:lnTo>
                  <a:pt x="54863" y="44195"/>
                </a:lnTo>
                <a:lnTo>
                  <a:pt x="54863" y="41147"/>
                </a:lnTo>
                <a:lnTo>
                  <a:pt x="57912" y="36575"/>
                </a:lnTo>
                <a:lnTo>
                  <a:pt x="57912" y="19811"/>
                </a:lnTo>
                <a:lnTo>
                  <a:pt x="54863" y="13715"/>
                </a:lnTo>
                <a:lnTo>
                  <a:pt x="54863" y="10667"/>
                </a:lnTo>
                <a:lnTo>
                  <a:pt x="51816" y="6095"/>
                </a:lnTo>
                <a:lnTo>
                  <a:pt x="47244" y="3047"/>
                </a:lnTo>
                <a:close/>
              </a:path>
              <a:path w="58420" h="56514">
                <a:moveTo>
                  <a:pt x="36575" y="0"/>
                </a:moveTo>
                <a:lnTo>
                  <a:pt x="19812" y="0"/>
                </a:lnTo>
                <a:lnTo>
                  <a:pt x="16763" y="3047"/>
                </a:lnTo>
                <a:lnTo>
                  <a:pt x="44196" y="3047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9" name="object 269"/>
          <p:cNvSpPr/>
          <p:nvPr/>
        </p:nvSpPr>
        <p:spPr>
          <a:xfrm>
            <a:off x="3468611" y="1595615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4">
                <a:moveTo>
                  <a:pt x="27431" y="53340"/>
                </a:moveTo>
                <a:lnTo>
                  <a:pt x="19811" y="53340"/>
                </a:lnTo>
                <a:lnTo>
                  <a:pt x="24383" y="56387"/>
                </a:lnTo>
                <a:lnTo>
                  <a:pt x="30479" y="56387"/>
                </a:lnTo>
                <a:lnTo>
                  <a:pt x="27431" y="53340"/>
                </a:lnTo>
                <a:close/>
              </a:path>
              <a:path w="58420" h="56514">
                <a:moveTo>
                  <a:pt x="38100" y="53340"/>
                </a:moveTo>
                <a:lnTo>
                  <a:pt x="27431" y="53340"/>
                </a:lnTo>
                <a:lnTo>
                  <a:pt x="35051" y="56387"/>
                </a:lnTo>
                <a:lnTo>
                  <a:pt x="38100" y="53340"/>
                </a:lnTo>
                <a:close/>
              </a:path>
              <a:path w="58420" h="56514">
                <a:moveTo>
                  <a:pt x="47243" y="3048"/>
                </a:moveTo>
                <a:lnTo>
                  <a:pt x="13715" y="3048"/>
                </a:lnTo>
                <a:lnTo>
                  <a:pt x="0" y="16763"/>
                </a:lnTo>
                <a:lnTo>
                  <a:pt x="0" y="36575"/>
                </a:lnTo>
                <a:lnTo>
                  <a:pt x="3047" y="41148"/>
                </a:lnTo>
                <a:lnTo>
                  <a:pt x="7619" y="44196"/>
                </a:lnTo>
                <a:lnTo>
                  <a:pt x="16763" y="53340"/>
                </a:lnTo>
                <a:lnTo>
                  <a:pt x="44195" y="53340"/>
                </a:lnTo>
                <a:lnTo>
                  <a:pt x="50291" y="47244"/>
                </a:lnTo>
                <a:lnTo>
                  <a:pt x="54863" y="44196"/>
                </a:lnTo>
                <a:lnTo>
                  <a:pt x="54863" y="41148"/>
                </a:lnTo>
                <a:lnTo>
                  <a:pt x="57911" y="36575"/>
                </a:lnTo>
                <a:lnTo>
                  <a:pt x="57911" y="16763"/>
                </a:lnTo>
                <a:lnTo>
                  <a:pt x="54863" y="13716"/>
                </a:lnTo>
                <a:lnTo>
                  <a:pt x="54863" y="9144"/>
                </a:lnTo>
                <a:lnTo>
                  <a:pt x="50291" y="6096"/>
                </a:lnTo>
                <a:lnTo>
                  <a:pt x="47243" y="3048"/>
                </a:lnTo>
                <a:close/>
              </a:path>
              <a:path w="58420" h="56514">
                <a:moveTo>
                  <a:pt x="38100" y="0"/>
                </a:moveTo>
                <a:lnTo>
                  <a:pt x="19811" y="0"/>
                </a:lnTo>
                <a:lnTo>
                  <a:pt x="16763" y="3048"/>
                </a:lnTo>
                <a:lnTo>
                  <a:pt x="44195" y="3048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0" name="object 270"/>
          <p:cNvSpPr/>
          <p:nvPr/>
        </p:nvSpPr>
        <p:spPr>
          <a:xfrm>
            <a:off x="3982199" y="1819643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4" h="58419">
                <a:moveTo>
                  <a:pt x="0" y="0"/>
                </a:moveTo>
                <a:lnTo>
                  <a:pt x="0" y="57912"/>
                </a:lnTo>
                <a:lnTo>
                  <a:pt x="56387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1" name="object 271"/>
          <p:cNvSpPr/>
          <p:nvPr/>
        </p:nvSpPr>
        <p:spPr>
          <a:xfrm>
            <a:off x="3988295" y="2046719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0" y="0"/>
                </a:moveTo>
                <a:lnTo>
                  <a:pt x="0" y="57912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2" name="object 272"/>
          <p:cNvSpPr/>
          <p:nvPr/>
        </p:nvSpPr>
        <p:spPr>
          <a:xfrm>
            <a:off x="3988295" y="1595615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4">
                <a:moveTo>
                  <a:pt x="0" y="0"/>
                </a:moveTo>
                <a:lnTo>
                  <a:pt x="0" y="56387"/>
                </a:lnTo>
                <a:lnTo>
                  <a:pt x="57912" y="2590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3" name="object 273"/>
          <p:cNvSpPr/>
          <p:nvPr/>
        </p:nvSpPr>
        <p:spPr>
          <a:xfrm>
            <a:off x="3988295" y="136701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0" y="0"/>
                </a:moveTo>
                <a:lnTo>
                  <a:pt x="0" y="57911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4" name="object 274"/>
          <p:cNvSpPr/>
          <p:nvPr/>
        </p:nvSpPr>
        <p:spPr>
          <a:xfrm>
            <a:off x="3273539" y="2033003"/>
            <a:ext cx="341630" cy="17145"/>
          </a:xfrm>
          <a:custGeom>
            <a:avLst/>
            <a:gdLst/>
            <a:ahLst/>
            <a:cxnLst/>
            <a:rect l="l" t="t" r="r" b="b"/>
            <a:pathLst>
              <a:path w="341629" h="17144">
                <a:moveTo>
                  <a:pt x="-11937" y="8382"/>
                </a:moveTo>
                <a:lnTo>
                  <a:pt x="353313" y="8382"/>
                </a:lnTo>
              </a:path>
            </a:pathLst>
          </a:custGeom>
          <a:ln w="406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5" name="object 275"/>
          <p:cNvSpPr/>
          <p:nvPr/>
        </p:nvSpPr>
        <p:spPr>
          <a:xfrm>
            <a:off x="3281159" y="1821167"/>
            <a:ext cx="0" cy="212090"/>
          </a:xfrm>
          <a:custGeom>
            <a:avLst/>
            <a:gdLst/>
            <a:ahLst/>
            <a:cxnLst/>
            <a:rect l="l" t="t" r="r" b="b"/>
            <a:pathLst>
              <a:path w="0" h="212089">
                <a:moveTo>
                  <a:pt x="0" y="211835"/>
                </a:moveTo>
                <a:lnTo>
                  <a:pt x="0" y="0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6" name="object 276"/>
          <p:cNvSpPr/>
          <p:nvPr/>
        </p:nvSpPr>
        <p:spPr>
          <a:xfrm>
            <a:off x="3230867" y="1821167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 h="0">
                <a:moveTo>
                  <a:pt x="50291" y="0"/>
                </a:moveTo>
                <a:lnTo>
                  <a:pt x="0" y="0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7" name="object 277"/>
          <p:cNvSpPr/>
          <p:nvPr/>
        </p:nvSpPr>
        <p:spPr>
          <a:xfrm>
            <a:off x="6957047" y="982967"/>
            <a:ext cx="0" cy="784860"/>
          </a:xfrm>
          <a:custGeom>
            <a:avLst/>
            <a:gdLst/>
            <a:ahLst/>
            <a:cxnLst/>
            <a:rect l="l" t="t" r="r" b="b"/>
            <a:pathLst>
              <a:path w="0" h="784860">
                <a:moveTo>
                  <a:pt x="0" y="784859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8" name="object 278"/>
          <p:cNvSpPr/>
          <p:nvPr/>
        </p:nvSpPr>
        <p:spPr>
          <a:xfrm>
            <a:off x="6417551" y="984491"/>
            <a:ext cx="527685" cy="5080"/>
          </a:xfrm>
          <a:custGeom>
            <a:avLst/>
            <a:gdLst/>
            <a:ahLst/>
            <a:cxnLst/>
            <a:rect l="l" t="t" r="r" b="b"/>
            <a:pathLst>
              <a:path w="527684" h="5080">
                <a:moveTo>
                  <a:pt x="0" y="4572"/>
                </a:moveTo>
                <a:lnTo>
                  <a:pt x="527304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9" name="object 279"/>
          <p:cNvSpPr/>
          <p:nvPr/>
        </p:nvSpPr>
        <p:spPr>
          <a:xfrm>
            <a:off x="6923519" y="1720583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27431" y="54863"/>
                </a:moveTo>
                <a:lnTo>
                  <a:pt x="24383" y="54863"/>
                </a:lnTo>
                <a:lnTo>
                  <a:pt x="27431" y="59435"/>
                </a:lnTo>
                <a:lnTo>
                  <a:pt x="27431" y="54863"/>
                </a:lnTo>
                <a:close/>
              </a:path>
              <a:path w="58420" h="59689">
                <a:moveTo>
                  <a:pt x="42672" y="0"/>
                </a:moveTo>
                <a:lnTo>
                  <a:pt x="15240" y="0"/>
                </a:lnTo>
                <a:lnTo>
                  <a:pt x="4572" y="10667"/>
                </a:lnTo>
                <a:lnTo>
                  <a:pt x="4572" y="13715"/>
                </a:lnTo>
                <a:lnTo>
                  <a:pt x="0" y="16763"/>
                </a:lnTo>
                <a:lnTo>
                  <a:pt x="0" y="38100"/>
                </a:lnTo>
                <a:lnTo>
                  <a:pt x="4572" y="41148"/>
                </a:lnTo>
                <a:lnTo>
                  <a:pt x="4572" y="44195"/>
                </a:lnTo>
                <a:lnTo>
                  <a:pt x="15240" y="54863"/>
                </a:lnTo>
                <a:lnTo>
                  <a:pt x="42672" y="54863"/>
                </a:lnTo>
                <a:lnTo>
                  <a:pt x="45720" y="51815"/>
                </a:lnTo>
                <a:lnTo>
                  <a:pt x="48768" y="47243"/>
                </a:lnTo>
                <a:lnTo>
                  <a:pt x="54864" y="41148"/>
                </a:lnTo>
                <a:lnTo>
                  <a:pt x="54864" y="38100"/>
                </a:lnTo>
                <a:lnTo>
                  <a:pt x="57912" y="32003"/>
                </a:lnTo>
                <a:lnTo>
                  <a:pt x="57912" y="24383"/>
                </a:lnTo>
                <a:lnTo>
                  <a:pt x="54864" y="16763"/>
                </a:lnTo>
                <a:lnTo>
                  <a:pt x="54864" y="13715"/>
                </a:lnTo>
                <a:lnTo>
                  <a:pt x="48768" y="7619"/>
                </a:lnTo>
                <a:lnTo>
                  <a:pt x="45720" y="3048"/>
                </a:lnTo>
                <a:lnTo>
                  <a:pt x="426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0" name="object 280"/>
          <p:cNvSpPr/>
          <p:nvPr/>
        </p:nvSpPr>
        <p:spPr>
          <a:xfrm>
            <a:off x="6368783" y="967727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27432" y="53340"/>
                </a:moveTo>
                <a:lnTo>
                  <a:pt x="24384" y="53340"/>
                </a:lnTo>
                <a:lnTo>
                  <a:pt x="27432" y="57912"/>
                </a:lnTo>
                <a:lnTo>
                  <a:pt x="27432" y="53340"/>
                </a:lnTo>
                <a:close/>
              </a:path>
              <a:path w="58420" h="58419">
                <a:moveTo>
                  <a:pt x="41148" y="0"/>
                </a:moveTo>
                <a:lnTo>
                  <a:pt x="13716" y="0"/>
                </a:lnTo>
                <a:lnTo>
                  <a:pt x="10668" y="3048"/>
                </a:lnTo>
                <a:lnTo>
                  <a:pt x="6096" y="6096"/>
                </a:lnTo>
                <a:lnTo>
                  <a:pt x="3048" y="9144"/>
                </a:lnTo>
                <a:lnTo>
                  <a:pt x="3048" y="12192"/>
                </a:lnTo>
                <a:lnTo>
                  <a:pt x="0" y="15240"/>
                </a:lnTo>
                <a:lnTo>
                  <a:pt x="0" y="36575"/>
                </a:lnTo>
                <a:lnTo>
                  <a:pt x="3048" y="39624"/>
                </a:lnTo>
                <a:lnTo>
                  <a:pt x="3048" y="42672"/>
                </a:lnTo>
                <a:lnTo>
                  <a:pt x="13716" y="53340"/>
                </a:lnTo>
                <a:lnTo>
                  <a:pt x="41148" y="53340"/>
                </a:lnTo>
                <a:lnTo>
                  <a:pt x="44196" y="50292"/>
                </a:lnTo>
                <a:lnTo>
                  <a:pt x="47244" y="45720"/>
                </a:lnTo>
                <a:lnTo>
                  <a:pt x="51816" y="42672"/>
                </a:lnTo>
                <a:lnTo>
                  <a:pt x="54863" y="39624"/>
                </a:lnTo>
                <a:lnTo>
                  <a:pt x="54863" y="36575"/>
                </a:lnTo>
                <a:lnTo>
                  <a:pt x="57912" y="30480"/>
                </a:lnTo>
                <a:lnTo>
                  <a:pt x="57912" y="22860"/>
                </a:lnTo>
                <a:lnTo>
                  <a:pt x="54863" y="15240"/>
                </a:lnTo>
                <a:lnTo>
                  <a:pt x="54863" y="12192"/>
                </a:lnTo>
                <a:lnTo>
                  <a:pt x="51816" y="9144"/>
                </a:lnTo>
                <a:lnTo>
                  <a:pt x="47244" y="6096"/>
                </a:lnTo>
                <a:lnTo>
                  <a:pt x="41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1" name="object 281"/>
          <p:cNvSpPr/>
          <p:nvPr/>
        </p:nvSpPr>
        <p:spPr>
          <a:xfrm>
            <a:off x="3128759" y="8678405"/>
            <a:ext cx="575945" cy="0"/>
          </a:xfrm>
          <a:custGeom>
            <a:avLst/>
            <a:gdLst/>
            <a:ahLst/>
            <a:cxnLst/>
            <a:rect l="l" t="t" r="r" b="b"/>
            <a:pathLst>
              <a:path w="575945" h="0">
                <a:moveTo>
                  <a:pt x="0" y="0"/>
                </a:moveTo>
                <a:lnTo>
                  <a:pt x="575818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2" name="object 282"/>
          <p:cNvSpPr/>
          <p:nvPr/>
        </p:nvSpPr>
        <p:spPr>
          <a:xfrm>
            <a:off x="5047475" y="7683995"/>
            <a:ext cx="334010" cy="88900"/>
          </a:xfrm>
          <a:custGeom>
            <a:avLst/>
            <a:gdLst/>
            <a:ahLst/>
            <a:cxnLst/>
            <a:rect l="l" t="t" r="r" b="b"/>
            <a:pathLst>
              <a:path w="334010" h="88900">
                <a:moveTo>
                  <a:pt x="0" y="0"/>
                </a:moveTo>
                <a:lnTo>
                  <a:pt x="204215" y="3048"/>
                </a:lnTo>
                <a:lnTo>
                  <a:pt x="204215" y="88392"/>
                </a:lnTo>
                <a:lnTo>
                  <a:pt x="333755" y="88392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3" name="object 283"/>
          <p:cNvSpPr/>
          <p:nvPr/>
        </p:nvSpPr>
        <p:spPr>
          <a:xfrm>
            <a:off x="4671047" y="8674595"/>
            <a:ext cx="234950" cy="370840"/>
          </a:xfrm>
          <a:custGeom>
            <a:avLst/>
            <a:gdLst/>
            <a:ahLst/>
            <a:cxnLst/>
            <a:rect l="l" t="t" r="r" b="b"/>
            <a:pathLst>
              <a:path w="234950" h="370840">
                <a:moveTo>
                  <a:pt x="114300" y="370332"/>
                </a:moveTo>
                <a:lnTo>
                  <a:pt x="152400" y="361188"/>
                </a:lnTo>
                <a:lnTo>
                  <a:pt x="185928" y="336804"/>
                </a:lnTo>
                <a:lnTo>
                  <a:pt x="210312" y="295656"/>
                </a:lnTo>
                <a:lnTo>
                  <a:pt x="227075" y="245364"/>
                </a:lnTo>
                <a:lnTo>
                  <a:pt x="234696" y="213360"/>
                </a:lnTo>
                <a:lnTo>
                  <a:pt x="234696" y="152400"/>
                </a:lnTo>
                <a:lnTo>
                  <a:pt x="227075" y="124968"/>
                </a:lnTo>
                <a:lnTo>
                  <a:pt x="220980" y="99060"/>
                </a:lnTo>
                <a:lnTo>
                  <a:pt x="210312" y="74676"/>
                </a:lnTo>
                <a:lnTo>
                  <a:pt x="199644" y="54864"/>
                </a:lnTo>
                <a:lnTo>
                  <a:pt x="185928" y="33528"/>
                </a:lnTo>
                <a:lnTo>
                  <a:pt x="169164" y="21336"/>
                </a:lnTo>
                <a:lnTo>
                  <a:pt x="152400" y="6096"/>
                </a:lnTo>
                <a:lnTo>
                  <a:pt x="135636" y="0"/>
                </a:lnTo>
                <a:lnTo>
                  <a:pt x="99060" y="0"/>
                </a:lnTo>
                <a:lnTo>
                  <a:pt x="80772" y="6096"/>
                </a:lnTo>
                <a:lnTo>
                  <a:pt x="64008" y="21336"/>
                </a:lnTo>
                <a:lnTo>
                  <a:pt x="47244" y="33528"/>
                </a:lnTo>
                <a:lnTo>
                  <a:pt x="22860" y="74676"/>
                </a:lnTo>
                <a:lnTo>
                  <a:pt x="7620" y="124968"/>
                </a:lnTo>
                <a:lnTo>
                  <a:pt x="0" y="184404"/>
                </a:lnTo>
                <a:lnTo>
                  <a:pt x="3048" y="213360"/>
                </a:lnTo>
                <a:lnTo>
                  <a:pt x="13716" y="269748"/>
                </a:lnTo>
                <a:lnTo>
                  <a:pt x="33528" y="316992"/>
                </a:lnTo>
                <a:lnTo>
                  <a:pt x="80772" y="361188"/>
                </a:lnTo>
                <a:lnTo>
                  <a:pt x="99060" y="367284"/>
                </a:lnTo>
                <a:lnTo>
                  <a:pt x="118872" y="370332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4" name="object 284"/>
          <p:cNvSpPr txBox="1"/>
          <p:nvPr/>
        </p:nvSpPr>
        <p:spPr>
          <a:xfrm>
            <a:off x="4684256" y="8755227"/>
            <a:ext cx="189230" cy="20701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 indent="10160">
              <a:lnSpc>
                <a:spcPts val="700"/>
              </a:lnSpc>
              <a:spcBef>
                <a:spcPts val="150"/>
              </a:spcBef>
            </a:pPr>
            <a:r>
              <a:rPr dirty="0" sz="600" spc="5">
                <a:latin typeface="Arial"/>
                <a:cs typeface="Arial"/>
              </a:rPr>
              <a:t>S</a:t>
            </a:r>
            <a:r>
              <a:rPr dirty="0" sz="600" spc="-25">
                <a:latin typeface="Arial"/>
                <a:cs typeface="Arial"/>
              </a:rPr>
              <a:t>h</a:t>
            </a:r>
            <a:r>
              <a:rPr dirty="0" sz="600" spc="5">
                <a:latin typeface="Arial"/>
                <a:cs typeface="Arial"/>
              </a:rPr>
              <a:t>i</a:t>
            </a:r>
            <a:r>
              <a:rPr dirty="0" sz="600" spc="-5">
                <a:latin typeface="Arial"/>
                <a:cs typeface="Arial"/>
              </a:rPr>
              <a:t>f</a:t>
            </a:r>
            <a:r>
              <a:rPr dirty="0" sz="600">
                <a:latin typeface="Arial"/>
                <a:cs typeface="Arial"/>
              </a:rPr>
              <a:t>t  </a:t>
            </a:r>
            <a:r>
              <a:rPr dirty="0" sz="600" spc="-5">
                <a:latin typeface="Arial"/>
                <a:cs typeface="Arial"/>
              </a:rPr>
              <a:t>left</a:t>
            </a:r>
            <a:r>
              <a:rPr dirty="0" sz="600" spc="-100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285" name="object 285"/>
          <p:cNvSpPr/>
          <p:nvPr/>
        </p:nvSpPr>
        <p:spPr>
          <a:xfrm>
            <a:off x="2328659" y="7853921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5" h="0">
                <a:moveTo>
                  <a:pt x="0" y="0"/>
                </a:moveTo>
                <a:lnTo>
                  <a:pt x="28625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6" name="object 286"/>
          <p:cNvSpPr/>
          <p:nvPr/>
        </p:nvSpPr>
        <p:spPr>
          <a:xfrm>
            <a:off x="1168895" y="7400531"/>
            <a:ext cx="125095" cy="1905"/>
          </a:xfrm>
          <a:custGeom>
            <a:avLst/>
            <a:gdLst/>
            <a:ahLst/>
            <a:cxnLst/>
            <a:rect l="l" t="t" r="r" b="b"/>
            <a:pathLst>
              <a:path w="125094" h="1904">
                <a:moveTo>
                  <a:pt x="-11937" y="761"/>
                </a:moveTo>
                <a:lnTo>
                  <a:pt x="136906" y="76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7" name="object 287"/>
          <p:cNvSpPr/>
          <p:nvPr/>
        </p:nvSpPr>
        <p:spPr>
          <a:xfrm>
            <a:off x="1502651" y="7568171"/>
            <a:ext cx="78105" cy="3175"/>
          </a:xfrm>
          <a:custGeom>
            <a:avLst/>
            <a:gdLst/>
            <a:ahLst/>
            <a:cxnLst/>
            <a:rect l="l" t="t" r="r" b="b"/>
            <a:pathLst>
              <a:path w="78105" h="3175">
                <a:moveTo>
                  <a:pt x="-23876" y="1524"/>
                </a:moveTo>
                <a:lnTo>
                  <a:pt x="101599" y="1524"/>
                </a:lnTo>
              </a:path>
            </a:pathLst>
          </a:custGeom>
          <a:ln w="50799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8" name="object 288"/>
          <p:cNvSpPr/>
          <p:nvPr/>
        </p:nvSpPr>
        <p:spPr>
          <a:xfrm>
            <a:off x="1621523" y="7441679"/>
            <a:ext cx="707390" cy="887094"/>
          </a:xfrm>
          <a:custGeom>
            <a:avLst/>
            <a:gdLst/>
            <a:ahLst/>
            <a:cxnLst/>
            <a:rect l="l" t="t" r="r" b="b"/>
            <a:pathLst>
              <a:path w="707389" h="887095">
                <a:moveTo>
                  <a:pt x="0" y="886967"/>
                </a:moveTo>
                <a:lnTo>
                  <a:pt x="707136" y="886967"/>
                </a:lnTo>
                <a:lnTo>
                  <a:pt x="707136" y="0"/>
                </a:lnTo>
                <a:lnTo>
                  <a:pt x="0" y="0"/>
                </a:lnTo>
                <a:lnTo>
                  <a:pt x="0" y="886967"/>
                </a:lnTo>
                <a:close/>
              </a:path>
            </a:pathLst>
          </a:custGeom>
          <a:ln w="11938">
            <a:solidFill>
              <a:srgbClr val="DDDD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9" name="object 289"/>
          <p:cNvSpPr/>
          <p:nvPr/>
        </p:nvSpPr>
        <p:spPr>
          <a:xfrm>
            <a:off x="1621523" y="7441679"/>
            <a:ext cx="707390" cy="887094"/>
          </a:xfrm>
          <a:custGeom>
            <a:avLst/>
            <a:gdLst/>
            <a:ahLst/>
            <a:cxnLst/>
            <a:rect l="l" t="t" r="r" b="b"/>
            <a:pathLst>
              <a:path w="707389" h="887095">
                <a:moveTo>
                  <a:pt x="0" y="886967"/>
                </a:moveTo>
                <a:lnTo>
                  <a:pt x="707136" y="886967"/>
                </a:lnTo>
                <a:lnTo>
                  <a:pt x="707136" y="0"/>
                </a:lnTo>
                <a:lnTo>
                  <a:pt x="0" y="0"/>
                </a:lnTo>
                <a:lnTo>
                  <a:pt x="0" y="886967"/>
                </a:lnTo>
                <a:close/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0" name="object 290"/>
          <p:cNvSpPr/>
          <p:nvPr/>
        </p:nvSpPr>
        <p:spPr>
          <a:xfrm>
            <a:off x="1359395" y="7330426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09" h="478790">
                <a:moveTo>
                  <a:pt x="91440" y="3047"/>
                </a:moveTo>
                <a:lnTo>
                  <a:pt x="47243" y="3047"/>
                </a:lnTo>
                <a:lnTo>
                  <a:pt x="38100" y="10667"/>
                </a:lnTo>
                <a:lnTo>
                  <a:pt x="30479" y="13715"/>
                </a:lnTo>
                <a:lnTo>
                  <a:pt x="21335" y="19811"/>
                </a:lnTo>
                <a:lnTo>
                  <a:pt x="13715" y="30479"/>
                </a:lnTo>
                <a:lnTo>
                  <a:pt x="6096" y="36575"/>
                </a:lnTo>
                <a:lnTo>
                  <a:pt x="3047" y="47243"/>
                </a:lnTo>
                <a:lnTo>
                  <a:pt x="0" y="60959"/>
                </a:lnTo>
                <a:lnTo>
                  <a:pt x="0" y="422147"/>
                </a:lnTo>
                <a:lnTo>
                  <a:pt x="3047" y="431291"/>
                </a:lnTo>
                <a:lnTo>
                  <a:pt x="6096" y="441959"/>
                </a:lnTo>
                <a:lnTo>
                  <a:pt x="38100" y="472439"/>
                </a:lnTo>
                <a:lnTo>
                  <a:pt x="57912" y="478535"/>
                </a:lnTo>
                <a:lnTo>
                  <a:pt x="82296" y="478535"/>
                </a:lnTo>
                <a:lnTo>
                  <a:pt x="91440" y="475487"/>
                </a:lnTo>
                <a:lnTo>
                  <a:pt x="103631" y="472439"/>
                </a:lnTo>
                <a:lnTo>
                  <a:pt x="112775" y="466343"/>
                </a:lnTo>
                <a:lnTo>
                  <a:pt x="120396" y="458723"/>
                </a:lnTo>
                <a:lnTo>
                  <a:pt x="129540" y="451103"/>
                </a:lnTo>
                <a:lnTo>
                  <a:pt x="132587" y="441959"/>
                </a:lnTo>
                <a:lnTo>
                  <a:pt x="140207" y="431291"/>
                </a:lnTo>
                <a:lnTo>
                  <a:pt x="140207" y="422147"/>
                </a:lnTo>
                <a:lnTo>
                  <a:pt x="143256" y="411479"/>
                </a:lnTo>
                <a:lnTo>
                  <a:pt x="143256" y="71627"/>
                </a:lnTo>
                <a:lnTo>
                  <a:pt x="140207" y="60959"/>
                </a:lnTo>
                <a:lnTo>
                  <a:pt x="140207" y="47243"/>
                </a:lnTo>
                <a:lnTo>
                  <a:pt x="132587" y="36575"/>
                </a:lnTo>
                <a:lnTo>
                  <a:pt x="129540" y="30479"/>
                </a:lnTo>
                <a:lnTo>
                  <a:pt x="120396" y="19811"/>
                </a:lnTo>
                <a:lnTo>
                  <a:pt x="112775" y="13715"/>
                </a:lnTo>
                <a:lnTo>
                  <a:pt x="103631" y="10667"/>
                </a:lnTo>
                <a:lnTo>
                  <a:pt x="91440" y="3047"/>
                </a:lnTo>
                <a:close/>
              </a:path>
              <a:path w="143509" h="478790">
                <a:moveTo>
                  <a:pt x="71628" y="0"/>
                </a:moveTo>
                <a:lnTo>
                  <a:pt x="57912" y="3047"/>
                </a:lnTo>
                <a:lnTo>
                  <a:pt x="82296" y="3047"/>
                </a:lnTo>
                <a:lnTo>
                  <a:pt x="716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1" name="object 291"/>
          <p:cNvSpPr/>
          <p:nvPr/>
        </p:nvSpPr>
        <p:spPr>
          <a:xfrm>
            <a:off x="1359395" y="7330426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09" h="478790">
                <a:moveTo>
                  <a:pt x="0" y="71627"/>
                </a:moveTo>
                <a:lnTo>
                  <a:pt x="0" y="60959"/>
                </a:lnTo>
                <a:lnTo>
                  <a:pt x="3047" y="47243"/>
                </a:lnTo>
                <a:lnTo>
                  <a:pt x="6096" y="36575"/>
                </a:lnTo>
                <a:lnTo>
                  <a:pt x="13715" y="30479"/>
                </a:lnTo>
                <a:lnTo>
                  <a:pt x="21335" y="19811"/>
                </a:lnTo>
                <a:lnTo>
                  <a:pt x="30479" y="13715"/>
                </a:lnTo>
                <a:lnTo>
                  <a:pt x="38100" y="10667"/>
                </a:lnTo>
                <a:lnTo>
                  <a:pt x="47243" y="3047"/>
                </a:lnTo>
                <a:lnTo>
                  <a:pt x="57912" y="3047"/>
                </a:lnTo>
                <a:lnTo>
                  <a:pt x="71628" y="0"/>
                </a:lnTo>
                <a:lnTo>
                  <a:pt x="82296" y="3047"/>
                </a:lnTo>
                <a:lnTo>
                  <a:pt x="91440" y="3047"/>
                </a:lnTo>
                <a:lnTo>
                  <a:pt x="103631" y="10667"/>
                </a:lnTo>
                <a:lnTo>
                  <a:pt x="112775" y="13715"/>
                </a:lnTo>
                <a:lnTo>
                  <a:pt x="120396" y="19811"/>
                </a:lnTo>
                <a:lnTo>
                  <a:pt x="129540" y="30479"/>
                </a:lnTo>
                <a:lnTo>
                  <a:pt x="132587" y="36575"/>
                </a:lnTo>
                <a:lnTo>
                  <a:pt x="140207" y="47243"/>
                </a:lnTo>
                <a:lnTo>
                  <a:pt x="140207" y="60959"/>
                </a:lnTo>
                <a:lnTo>
                  <a:pt x="143256" y="71627"/>
                </a:lnTo>
                <a:lnTo>
                  <a:pt x="143256" y="411479"/>
                </a:lnTo>
                <a:lnTo>
                  <a:pt x="140207" y="422147"/>
                </a:lnTo>
                <a:lnTo>
                  <a:pt x="140207" y="431291"/>
                </a:lnTo>
                <a:lnTo>
                  <a:pt x="132587" y="441959"/>
                </a:lnTo>
                <a:lnTo>
                  <a:pt x="129540" y="451103"/>
                </a:lnTo>
                <a:lnTo>
                  <a:pt x="120396" y="458723"/>
                </a:lnTo>
                <a:lnTo>
                  <a:pt x="112775" y="466343"/>
                </a:lnTo>
                <a:lnTo>
                  <a:pt x="103631" y="472439"/>
                </a:lnTo>
                <a:lnTo>
                  <a:pt x="91440" y="475487"/>
                </a:lnTo>
                <a:lnTo>
                  <a:pt x="82296" y="478535"/>
                </a:lnTo>
                <a:lnTo>
                  <a:pt x="57912" y="478535"/>
                </a:lnTo>
                <a:lnTo>
                  <a:pt x="47243" y="475487"/>
                </a:lnTo>
                <a:lnTo>
                  <a:pt x="13715" y="451103"/>
                </a:lnTo>
                <a:lnTo>
                  <a:pt x="3047" y="431291"/>
                </a:lnTo>
                <a:lnTo>
                  <a:pt x="0" y="422147"/>
                </a:lnTo>
                <a:lnTo>
                  <a:pt x="0" y="71627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2" name="object 292"/>
          <p:cNvSpPr txBox="1"/>
          <p:nvPr/>
        </p:nvSpPr>
        <p:spPr>
          <a:xfrm>
            <a:off x="1384795" y="7433919"/>
            <a:ext cx="90170" cy="26797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55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marL="21590" marR="17145">
              <a:lnSpc>
                <a:spcPts val="590"/>
              </a:lnSpc>
              <a:spcBef>
                <a:spcPts val="60"/>
              </a:spcBef>
            </a:pPr>
            <a:r>
              <a:rPr dirty="0" sz="600">
                <a:latin typeface="Arial"/>
                <a:cs typeface="Arial"/>
              </a:rPr>
              <a:t>u  x</a:t>
            </a:r>
            <a:endParaRPr sz="600">
              <a:latin typeface="Arial"/>
              <a:cs typeface="Arial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1021067" y="7205459"/>
            <a:ext cx="421640" cy="393700"/>
          </a:xfrm>
          <a:prstGeom prst="rect">
            <a:avLst/>
          </a:prstGeom>
          <a:ln w="11937">
            <a:solidFill>
              <a:srgbClr val="000000"/>
            </a:solidFill>
          </a:ln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000">
              <a:latin typeface="Times New Roman"/>
              <a:cs typeface="Times New Roman"/>
            </a:endParaRPr>
          </a:p>
          <a:p>
            <a:pPr marL="20955">
              <a:lnSpc>
                <a:spcPct val="100000"/>
              </a:lnSpc>
              <a:spcBef>
                <a:spcPts val="5"/>
              </a:spcBef>
              <a:tabLst>
                <a:tab pos="365125" algn="l"/>
              </a:tabLst>
            </a:pPr>
            <a:r>
              <a:rPr dirty="0" sz="600" spc="-20">
                <a:latin typeface="Arial"/>
                <a:cs typeface="Arial"/>
              </a:rPr>
              <a:t>P</a:t>
            </a:r>
            <a:r>
              <a:rPr dirty="0" sz="600" spc="5">
                <a:latin typeface="Arial"/>
                <a:cs typeface="Arial"/>
              </a:rPr>
              <a:t>C</a:t>
            </a:r>
            <a:r>
              <a:rPr dirty="0" sz="600">
                <a:latin typeface="Arial"/>
                <a:cs typeface="Arial"/>
              </a:rPr>
              <a:t>	</a:t>
            </a: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1374127" y="7679291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295" name="object 295"/>
          <p:cNvSpPr/>
          <p:nvPr/>
        </p:nvSpPr>
        <p:spPr>
          <a:xfrm>
            <a:off x="3880091" y="8193011"/>
            <a:ext cx="111760" cy="157480"/>
          </a:xfrm>
          <a:custGeom>
            <a:avLst/>
            <a:gdLst/>
            <a:ahLst/>
            <a:cxnLst/>
            <a:rect l="l" t="t" r="r" b="b"/>
            <a:pathLst>
              <a:path w="111760" h="157479">
                <a:moveTo>
                  <a:pt x="111251" y="0"/>
                </a:moveTo>
                <a:lnTo>
                  <a:pt x="54863" y="0"/>
                </a:lnTo>
                <a:lnTo>
                  <a:pt x="54863" y="156971"/>
                </a:lnTo>
                <a:lnTo>
                  <a:pt x="0" y="156971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6" name="object 296"/>
          <p:cNvSpPr/>
          <p:nvPr/>
        </p:nvSpPr>
        <p:spPr>
          <a:xfrm>
            <a:off x="3500615" y="7740383"/>
            <a:ext cx="144780" cy="113030"/>
          </a:xfrm>
          <a:custGeom>
            <a:avLst/>
            <a:gdLst/>
            <a:ahLst/>
            <a:cxnLst/>
            <a:rect l="l" t="t" r="r" b="b"/>
            <a:pathLst>
              <a:path w="144779" h="113029">
                <a:moveTo>
                  <a:pt x="144779" y="112775"/>
                </a:moveTo>
                <a:lnTo>
                  <a:pt x="0" y="112775"/>
                </a:ln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7" name="object 297"/>
          <p:cNvSpPr/>
          <p:nvPr/>
        </p:nvSpPr>
        <p:spPr>
          <a:xfrm>
            <a:off x="3826751" y="7965935"/>
            <a:ext cx="165100" cy="1905"/>
          </a:xfrm>
          <a:custGeom>
            <a:avLst/>
            <a:gdLst/>
            <a:ahLst/>
            <a:cxnLst/>
            <a:rect l="l" t="t" r="r" b="b"/>
            <a:pathLst>
              <a:path w="165100" h="1904">
                <a:moveTo>
                  <a:pt x="-11937" y="761"/>
                </a:moveTo>
                <a:lnTo>
                  <a:pt x="176529" y="761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8" name="object 298"/>
          <p:cNvSpPr/>
          <p:nvPr/>
        </p:nvSpPr>
        <p:spPr>
          <a:xfrm>
            <a:off x="4049255" y="7412723"/>
            <a:ext cx="649605" cy="885825"/>
          </a:xfrm>
          <a:custGeom>
            <a:avLst/>
            <a:gdLst/>
            <a:ahLst/>
            <a:cxnLst/>
            <a:rect l="l" t="t" r="r" b="b"/>
            <a:pathLst>
              <a:path w="649604" h="885825">
                <a:moveTo>
                  <a:pt x="646176" y="882396"/>
                </a:moveTo>
                <a:lnTo>
                  <a:pt x="649224" y="0"/>
                </a:lnTo>
                <a:lnTo>
                  <a:pt x="0" y="0"/>
                </a:lnTo>
                <a:lnTo>
                  <a:pt x="0" y="885444"/>
                </a:lnTo>
                <a:lnTo>
                  <a:pt x="649224" y="885444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9" name="object 299"/>
          <p:cNvSpPr txBox="1"/>
          <p:nvPr/>
        </p:nvSpPr>
        <p:spPr>
          <a:xfrm>
            <a:off x="4084308" y="7944467"/>
            <a:ext cx="262890" cy="3409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register</a:t>
            </a:r>
            <a:endParaRPr sz="600">
              <a:latin typeface="Arial"/>
              <a:cs typeface="Arial"/>
            </a:endParaRPr>
          </a:p>
          <a:p>
            <a:pPr marR="78740">
              <a:lnSpc>
                <a:spcPts val="580"/>
              </a:lnSpc>
              <a:spcBef>
                <a:spcPts val="590"/>
              </a:spcBef>
            </a:pPr>
            <a:r>
              <a:rPr dirty="0" sz="600" spc="-20">
                <a:latin typeface="Arial"/>
                <a:cs typeface="Arial"/>
              </a:rPr>
              <a:t>W</a:t>
            </a:r>
            <a:r>
              <a:rPr dirty="0" sz="600" spc="-15">
                <a:latin typeface="Arial"/>
                <a:cs typeface="Arial"/>
              </a:rPr>
              <a:t>r</a:t>
            </a:r>
            <a:r>
              <a:rPr dirty="0" sz="600" spc="-5">
                <a:latin typeface="Arial"/>
                <a:cs typeface="Arial"/>
              </a:rPr>
              <a:t>it</a:t>
            </a:r>
            <a:r>
              <a:rPr dirty="0" sz="600">
                <a:latin typeface="Arial"/>
                <a:cs typeface="Arial"/>
              </a:rPr>
              <a:t>e  </a:t>
            </a:r>
            <a:r>
              <a:rPr dirty="0" sz="600" spc="-10">
                <a:latin typeface="Arial"/>
                <a:cs typeface="Arial"/>
              </a:rPr>
              <a:t>data</a:t>
            </a:r>
            <a:endParaRPr sz="600">
              <a:latin typeface="Arial"/>
              <a:cs typeface="Arial"/>
            </a:endParaRPr>
          </a:p>
        </p:txBody>
      </p:sp>
      <p:sp>
        <p:nvSpPr>
          <p:cNvPr id="300" name="object 300"/>
          <p:cNvSpPr txBox="1"/>
          <p:nvPr/>
        </p:nvSpPr>
        <p:spPr>
          <a:xfrm>
            <a:off x="4483595" y="7613755"/>
            <a:ext cx="19621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R</a:t>
            </a: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a</a:t>
            </a:r>
            <a:r>
              <a:rPr dirty="0" sz="600" spc="5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4440925" y="7895701"/>
            <a:ext cx="238760" cy="19494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R="5080" indent="42545">
              <a:lnSpc>
                <a:spcPts val="600"/>
              </a:lnSpc>
              <a:spcBef>
                <a:spcPts val="229"/>
              </a:spcBef>
            </a:pPr>
            <a:r>
              <a:rPr dirty="0" sz="600" spc="-5">
                <a:latin typeface="Arial"/>
                <a:cs typeface="Arial"/>
              </a:rPr>
              <a:t>R</a:t>
            </a: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a</a:t>
            </a:r>
            <a:r>
              <a:rPr dirty="0" sz="600">
                <a:latin typeface="Arial"/>
                <a:cs typeface="Arial"/>
              </a:rPr>
              <a:t>d  </a:t>
            </a:r>
            <a:r>
              <a:rPr dirty="0" sz="600" spc="-5">
                <a:latin typeface="Arial"/>
                <a:cs typeface="Arial"/>
              </a:rPr>
              <a:t>data</a:t>
            </a:r>
            <a:r>
              <a:rPr dirty="0" sz="600" spc="-75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302" name="object 302"/>
          <p:cNvSpPr txBox="1"/>
          <p:nvPr/>
        </p:nvSpPr>
        <p:spPr>
          <a:xfrm>
            <a:off x="4084308" y="7414116"/>
            <a:ext cx="327025" cy="19621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R="5080">
              <a:lnSpc>
                <a:spcPts val="610"/>
              </a:lnSpc>
              <a:spcBef>
                <a:spcPts val="220"/>
              </a:spcBef>
            </a:pPr>
            <a:r>
              <a:rPr dirty="0" sz="600" spc="-10">
                <a:latin typeface="Arial"/>
                <a:cs typeface="Arial"/>
              </a:rPr>
              <a:t>Read  register</a:t>
            </a:r>
            <a:r>
              <a:rPr dirty="0" sz="600" spc="-60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303" name="object 303"/>
          <p:cNvSpPr txBox="1"/>
          <p:nvPr/>
        </p:nvSpPr>
        <p:spPr>
          <a:xfrm>
            <a:off x="4084308" y="7641194"/>
            <a:ext cx="19177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a</a:t>
            </a:r>
            <a:r>
              <a:rPr dirty="0" sz="600" spc="5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304" name="object 304"/>
          <p:cNvSpPr txBox="1"/>
          <p:nvPr/>
        </p:nvSpPr>
        <p:spPr>
          <a:xfrm>
            <a:off x="4058908" y="7715873"/>
            <a:ext cx="629285" cy="2711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69545" marR="30480" indent="-144780">
              <a:lnSpc>
                <a:spcPts val="730"/>
              </a:lnSpc>
              <a:spcBef>
                <a:spcPts val="125"/>
              </a:spcBef>
            </a:pPr>
            <a:r>
              <a:rPr dirty="0" sz="600" spc="-10">
                <a:latin typeface="Arial"/>
                <a:cs typeface="Arial"/>
              </a:rPr>
              <a:t>register </a:t>
            </a:r>
            <a:r>
              <a:rPr dirty="0" sz="600" spc="5">
                <a:latin typeface="Arial"/>
                <a:cs typeface="Arial"/>
              </a:rPr>
              <a:t>2 </a:t>
            </a:r>
            <a:r>
              <a:rPr dirty="0" baseline="18518" sz="900" spc="-7">
                <a:latin typeface="Arial"/>
                <a:cs typeface="Arial"/>
              </a:rPr>
              <a:t>data </a:t>
            </a:r>
            <a:r>
              <a:rPr dirty="0" baseline="18518" sz="900" spc="7">
                <a:latin typeface="Arial"/>
                <a:cs typeface="Arial"/>
              </a:rPr>
              <a:t>1  </a:t>
            </a:r>
            <a:r>
              <a:rPr dirty="0" sz="600" spc="-10">
                <a:latin typeface="Arial"/>
                <a:cs typeface="Arial"/>
              </a:rPr>
              <a:t>Registers</a:t>
            </a:r>
            <a:endParaRPr sz="600">
              <a:latin typeface="Arial"/>
              <a:cs typeface="Arial"/>
            </a:endParaRPr>
          </a:p>
          <a:p>
            <a:pPr marL="25400">
              <a:lnSpc>
                <a:spcPts val="445"/>
              </a:lnSpc>
            </a:pPr>
            <a:r>
              <a:rPr dirty="0" sz="600" spc="-10">
                <a:latin typeface="Arial"/>
                <a:cs typeface="Arial"/>
              </a:rPr>
              <a:t>Write</a:t>
            </a:r>
            <a:endParaRPr sz="600">
              <a:latin typeface="Arial"/>
              <a:cs typeface="Arial"/>
            </a:endParaRPr>
          </a:p>
        </p:txBody>
      </p:sp>
      <p:sp>
        <p:nvSpPr>
          <p:cNvPr id="305" name="object 305"/>
          <p:cNvSpPr/>
          <p:nvPr/>
        </p:nvSpPr>
        <p:spPr>
          <a:xfrm>
            <a:off x="3229342" y="7739621"/>
            <a:ext cx="774065" cy="0"/>
          </a:xfrm>
          <a:custGeom>
            <a:avLst/>
            <a:gdLst/>
            <a:ahLst/>
            <a:cxnLst/>
            <a:rect l="l" t="t" r="r" b="b"/>
            <a:pathLst>
              <a:path w="774064" h="0">
                <a:moveTo>
                  <a:pt x="0" y="0"/>
                </a:moveTo>
                <a:lnTo>
                  <a:pt x="7739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6" name="object 306"/>
          <p:cNvSpPr/>
          <p:nvPr/>
        </p:nvSpPr>
        <p:spPr>
          <a:xfrm>
            <a:off x="3229342" y="7514069"/>
            <a:ext cx="774065" cy="0"/>
          </a:xfrm>
          <a:custGeom>
            <a:avLst/>
            <a:gdLst/>
            <a:ahLst/>
            <a:cxnLst/>
            <a:rect l="l" t="t" r="r" b="b"/>
            <a:pathLst>
              <a:path w="774064" h="0">
                <a:moveTo>
                  <a:pt x="0" y="0"/>
                </a:moveTo>
                <a:lnTo>
                  <a:pt x="7739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7" name="object 307"/>
          <p:cNvSpPr/>
          <p:nvPr/>
        </p:nvSpPr>
        <p:spPr>
          <a:xfrm>
            <a:off x="3683495" y="7784579"/>
            <a:ext cx="142240" cy="480059"/>
          </a:xfrm>
          <a:custGeom>
            <a:avLst/>
            <a:gdLst/>
            <a:ahLst/>
            <a:cxnLst/>
            <a:rect l="l" t="t" r="r" b="b"/>
            <a:pathLst>
              <a:path w="142239" h="480059">
                <a:moveTo>
                  <a:pt x="0" y="68579"/>
                </a:moveTo>
                <a:lnTo>
                  <a:pt x="3048" y="59435"/>
                </a:lnTo>
                <a:lnTo>
                  <a:pt x="3048" y="47243"/>
                </a:lnTo>
                <a:lnTo>
                  <a:pt x="9144" y="38099"/>
                </a:lnTo>
                <a:lnTo>
                  <a:pt x="12192" y="27431"/>
                </a:lnTo>
                <a:lnTo>
                  <a:pt x="19812" y="21335"/>
                </a:lnTo>
                <a:lnTo>
                  <a:pt x="30480" y="15239"/>
                </a:lnTo>
                <a:lnTo>
                  <a:pt x="36575" y="7619"/>
                </a:lnTo>
                <a:lnTo>
                  <a:pt x="47244" y="3047"/>
                </a:lnTo>
                <a:lnTo>
                  <a:pt x="60960" y="0"/>
                </a:lnTo>
                <a:lnTo>
                  <a:pt x="80772" y="0"/>
                </a:lnTo>
                <a:lnTo>
                  <a:pt x="94487" y="3047"/>
                </a:lnTo>
                <a:lnTo>
                  <a:pt x="100584" y="7619"/>
                </a:lnTo>
                <a:lnTo>
                  <a:pt x="112775" y="15239"/>
                </a:lnTo>
                <a:lnTo>
                  <a:pt x="121920" y="21335"/>
                </a:lnTo>
                <a:lnTo>
                  <a:pt x="128016" y="27431"/>
                </a:lnTo>
                <a:lnTo>
                  <a:pt x="132587" y="38099"/>
                </a:lnTo>
                <a:lnTo>
                  <a:pt x="138684" y="47243"/>
                </a:lnTo>
                <a:lnTo>
                  <a:pt x="138684" y="59435"/>
                </a:lnTo>
                <a:lnTo>
                  <a:pt x="141732" y="68579"/>
                </a:lnTo>
                <a:lnTo>
                  <a:pt x="141732" y="408431"/>
                </a:lnTo>
                <a:lnTo>
                  <a:pt x="138684" y="417575"/>
                </a:lnTo>
                <a:lnTo>
                  <a:pt x="138684" y="431291"/>
                </a:lnTo>
                <a:lnTo>
                  <a:pt x="132587" y="441959"/>
                </a:lnTo>
                <a:lnTo>
                  <a:pt x="128016" y="449579"/>
                </a:lnTo>
                <a:lnTo>
                  <a:pt x="121920" y="458723"/>
                </a:lnTo>
                <a:lnTo>
                  <a:pt x="112775" y="464819"/>
                </a:lnTo>
                <a:lnTo>
                  <a:pt x="100584" y="469391"/>
                </a:lnTo>
                <a:lnTo>
                  <a:pt x="94487" y="477011"/>
                </a:lnTo>
                <a:lnTo>
                  <a:pt x="80772" y="477011"/>
                </a:lnTo>
                <a:lnTo>
                  <a:pt x="71627" y="480059"/>
                </a:lnTo>
                <a:lnTo>
                  <a:pt x="60960" y="477011"/>
                </a:lnTo>
                <a:lnTo>
                  <a:pt x="47244" y="477011"/>
                </a:lnTo>
                <a:lnTo>
                  <a:pt x="36575" y="469391"/>
                </a:lnTo>
                <a:lnTo>
                  <a:pt x="30480" y="464819"/>
                </a:lnTo>
                <a:lnTo>
                  <a:pt x="19812" y="458723"/>
                </a:lnTo>
                <a:lnTo>
                  <a:pt x="12192" y="449579"/>
                </a:lnTo>
                <a:lnTo>
                  <a:pt x="9144" y="441959"/>
                </a:lnTo>
                <a:lnTo>
                  <a:pt x="3048" y="431291"/>
                </a:lnTo>
                <a:lnTo>
                  <a:pt x="3048" y="417575"/>
                </a:lnTo>
                <a:lnTo>
                  <a:pt x="0" y="408431"/>
                </a:lnTo>
                <a:lnTo>
                  <a:pt x="0" y="68579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8" name="object 308"/>
          <p:cNvSpPr txBox="1"/>
          <p:nvPr/>
        </p:nvSpPr>
        <p:spPr>
          <a:xfrm>
            <a:off x="3707371" y="7885023"/>
            <a:ext cx="9017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</p:txBody>
      </p:sp>
      <p:sp>
        <p:nvSpPr>
          <p:cNvPr id="309" name="object 309"/>
          <p:cNvSpPr txBox="1"/>
          <p:nvPr/>
        </p:nvSpPr>
        <p:spPr>
          <a:xfrm>
            <a:off x="3698227" y="7790541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310" name="object 310"/>
          <p:cNvSpPr/>
          <p:nvPr/>
        </p:nvSpPr>
        <p:spPr>
          <a:xfrm>
            <a:off x="3040367" y="8176247"/>
            <a:ext cx="38100" cy="36830"/>
          </a:xfrm>
          <a:custGeom>
            <a:avLst/>
            <a:gdLst/>
            <a:ahLst/>
            <a:cxnLst/>
            <a:rect l="l" t="t" r="r" b="b"/>
            <a:pathLst>
              <a:path w="38100" h="36829">
                <a:moveTo>
                  <a:pt x="16763" y="33528"/>
                </a:moveTo>
                <a:lnTo>
                  <a:pt x="13716" y="33528"/>
                </a:lnTo>
                <a:lnTo>
                  <a:pt x="16763" y="36576"/>
                </a:lnTo>
                <a:lnTo>
                  <a:pt x="19812" y="36576"/>
                </a:lnTo>
                <a:lnTo>
                  <a:pt x="16763" y="33528"/>
                </a:lnTo>
                <a:close/>
              </a:path>
              <a:path w="38100" h="36829">
                <a:moveTo>
                  <a:pt x="24383" y="33528"/>
                </a:moveTo>
                <a:lnTo>
                  <a:pt x="16763" y="33528"/>
                </a:lnTo>
                <a:lnTo>
                  <a:pt x="24383" y="36576"/>
                </a:lnTo>
                <a:lnTo>
                  <a:pt x="24383" y="33528"/>
                </a:lnTo>
                <a:close/>
              </a:path>
              <a:path w="38100" h="36829">
                <a:moveTo>
                  <a:pt x="28956" y="0"/>
                </a:moveTo>
                <a:lnTo>
                  <a:pt x="10668" y="0"/>
                </a:lnTo>
                <a:lnTo>
                  <a:pt x="7619" y="3048"/>
                </a:lnTo>
                <a:lnTo>
                  <a:pt x="4571" y="7620"/>
                </a:lnTo>
                <a:lnTo>
                  <a:pt x="4571" y="10668"/>
                </a:lnTo>
                <a:lnTo>
                  <a:pt x="0" y="10668"/>
                </a:lnTo>
                <a:lnTo>
                  <a:pt x="0" y="22860"/>
                </a:lnTo>
                <a:lnTo>
                  <a:pt x="7619" y="30480"/>
                </a:lnTo>
                <a:lnTo>
                  <a:pt x="7619" y="33528"/>
                </a:lnTo>
                <a:lnTo>
                  <a:pt x="32004" y="33528"/>
                </a:lnTo>
                <a:lnTo>
                  <a:pt x="35051" y="30480"/>
                </a:lnTo>
                <a:lnTo>
                  <a:pt x="35051" y="27432"/>
                </a:lnTo>
                <a:lnTo>
                  <a:pt x="38100" y="27432"/>
                </a:lnTo>
                <a:lnTo>
                  <a:pt x="38100" y="10668"/>
                </a:lnTo>
                <a:lnTo>
                  <a:pt x="35051" y="7620"/>
                </a:lnTo>
                <a:lnTo>
                  <a:pt x="35051" y="3048"/>
                </a:lnTo>
                <a:lnTo>
                  <a:pt x="32004" y="3048"/>
                </a:lnTo>
                <a:lnTo>
                  <a:pt x="289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1" name="object 311"/>
          <p:cNvSpPr/>
          <p:nvPr/>
        </p:nvSpPr>
        <p:spPr>
          <a:xfrm>
            <a:off x="3736835" y="8276831"/>
            <a:ext cx="143510" cy="480059"/>
          </a:xfrm>
          <a:custGeom>
            <a:avLst/>
            <a:gdLst/>
            <a:ahLst/>
            <a:cxnLst/>
            <a:rect l="l" t="t" r="r" b="b"/>
            <a:pathLst>
              <a:path w="143510" h="480059">
                <a:moveTo>
                  <a:pt x="85344" y="0"/>
                </a:moveTo>
                <a:lnTo>
                  <a:pt x="62484" y="0"/>
                </a:lnTo>
                <a:lnTo>
                  <a:pt x="51816" y="4571"/>
                </a:lnTo>
                <a:lnTo>
                  <a:pt x="41148" y="7619"/>
                </a:lnTo>
                <a:lnTo>
                  <a:pt x="30480" y="13715"/>
                </a:lnTo>
                <a:lnTo>
                  <a:pt x="21336" y="19811"/>
                </a:lnTo>
                <a:lnTo>
                  <a:pt x="13716" y="32003"/>
                </a:lnTo>
                <a:lnTo>
                  <a:pt x="10668" y="38099"/>
                </a:lnTo>
                <a:lnTo>
                  <a:pt x="3048" y="48767"/>
                </a:lnTo>
                <a:lnTo>
                  <a:pt x="3048" y="57911"/>
                </a:lnTo>
                <a:lnTo>
                  <a:pt x="0" y="68579"/>
                </a:lnTo>
                <a:lnTo>
                  <a:pt x="0" y="411479"/>
                </a:lnTo>
                <a:lnTo>
                  <a:pt x="3048" y="422147"/>
                </a:lnTo>
                <a:lnTo>
                  <a:pt x="3048" y="431291"/>
                </a:lnTo>
                <a:lnTo>
                  <a:pt x="10668" y="441959"/>
                </a:lnTo>
                <a:lnTo>
                  <a:pt x="41148" y="472439"/>
                </a:lnTo>
                <a:lnTo>
                  <a:pt x="51816" y="475487"/>
                </a:lnTo>
                <a:lnTo>
                  <a:pt x="62484" y="480059"/>
                </a:lnTo>
                <a:lnTo>
                  <a:pt x="85344" y="480059"/>
                </a:lnTo>
                <a:lnTo>
                  <a:pt x="96012" y="475487"/>
                </a:lnTo>
                <a:lnTo>
                  <a:pt x="105156" y="472439"/>
                </a:lnTo>
                <a:lnTo>
                  <a:pt x="112776" y="466343"/>
                </a:lnTo>
                <a:lnTo>
                  <a:pt x="121920" y="460247"/>
                </a:lnTo>
                <a:lnTo>
                  <a:pt x="129540" y="452627"/>
                </a:lnTo>
                <a:lnTo>
                  <a:pt x="137160" y="441959"/>
                </a:lnTo>
                <a:lnTo>
                  <a:pt x="140208" y="431291"/>
                </a:lnTo>
                <a:lnTo>
                  <a:pt x="143256" y="422147"/>
                </a:lnTo>
                <a:lnTo>
                  <a:pt x="143256" y="57911"/>
                </a:lnTo>
                <a:lnTo>
                  <a:pt x="140208" y="48767"/>
                </a:lnTo>
                <a:lnTo>
                  <a:pt x="137160" y="38099"/>
                </a:lnTo>
                <a:lnTo>
                  <a:pt x="129540" y="32003"/>
                </a:lnTo>
                <a:lnTo>
                  <a:pt x="121920" y="19811"/>
                </a:lnTo>
                <a:lnTo>
                  <a:pt x="112776" y="13715"/>
                </a:lnTo>
                <a:lnTo>
                  <a:pt x="105156" y="7619"/>
                </a:lnTo>
                <a:lnTo>
                  <a:pt x="96012" y="4571"/>
                </a:lnTo>
                <a:lnTo>
                  <a:pt x="853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2" name="object 312"/>
          <p:cNvSpPr/>
          <p:nvPr/>
        </p:nvSpPr>
        <p:spPr>
          <a:xfrm>
            <a:off x="3736835" y="8276831"/>
            <a:ext cx="143510" cy="480059"/>
          </a:xfrm>
          <a:custGeom>
            <a:avLst/>
            <a:gdLst/>
            <a:ahLst/>
            <a:cxnLst/>
            <a:rect l="l" t="t" r="r" b="b"/>
            <a:pathLst>
              <a:path w="143510" h="480059">
                <a:moveTo>
                  <a:pt x="0" y="68579"/>
                </a:moveTo>
                <a:lnTo>
                  <a:pt x="3048" y="57911"/>
                </a:lnTo>
                <a:lnTo>
                  <a:pt x="3048" y="48767"/>
                </a:lnTo>
                <a:lnTo>
                  <a:pt x="10668" y="38099"/>
                </a:lnTo>
                <a:lnTo>
                  <a:pt x="41148" y="7619"/>
                </a:lnTo>
                <a:lnTo>
                  <a:pt x="51816" y="4571"/>
                </a:lnTo>
                <a:lnTo>
                  <a:pt x="62484" y="0"/>
                </a:lnTo>
                <a:lnTo>
                  <a:pt x="85344" y="0"/>
                </a:lnTo>
                <a:lnTo>
                  <a:pt x="96012" y="4571"/>
                </a:lnTo>
                <a:lnTo>
                  <a:pt x="105156" y="7619"/>
                </a:lnTo>
                <a:lnTo>
                  <a:pt x="112776" y="13715"/>
                </a:lnTo>
                <a:lnTo>
                  <a:pt x="121920" y="19811"/>
                </a:lnTo>
                <a:lnTo>
                  <a:pt x="129540" y="32003"/>
                </a:lnTo>
                <a:lnTo>
                  <a:pt x="137160" y="38099"/>
                </a:lnTo>
                <a:lnTo>
                  <a:pt x="140208" y="48767"/>
                </a:lnTo>
                <a:lnTo>
                  <a:pt x="143256" y="57911"/>
                </a:lnTo>
                <a:lnTo>
                  <a:pt x="143256" y="422147"/>
                </a:lnTo>
                <a:lnTo>
                  <a:pt x="140208" y="431291"/>
                </a:lnTo>
                <a:lnTo>
                  <a:pt x="137160" y="441959"/>
                </a:lnTo>
                <a:lnTo>
                  <a:pt x="129540" y="452627"/>
                </a:lnTo>
                <a:lnTo>
                  <a:pt x="121920" y="460247"/>
                </a:lnTo>
                <a:lnTo>
                  <a:pt x="112776" y="466343"/>
                </a:lnTo>
                <a:lnTo>
                  <a:pt x="105156" y="472439"/>
                </a:lnTo>
                <a:lnTo>
                  <a:pt x="96012" y="475487"/>
                </a:lnTo>
                <a:lnTo>
                  <a:pt x="85344" y="480059"/>
                </a:lnTo>
                <a:lnTo>
                  <a:pt x="62484" y="480059"/>
                </a:lnTo>
                <a:lnTo>
                  <a:pt x="51816" y="475487"/>
                </a:lnTo>
                <a:lnTo>
                  <a:pt x="41148" y="472439"/>
                </a:lnTo>
                <a:lnTo>
                  <a:pt x="30480" y="466343"/>
                </a:lnTo>
                <a:lnTo>
                  <a:pt x="21336" y="460247"/>
                </a:lnTo>
                <a:lnTo>
                  <a:pt x="13716" y="452627"/>
                </a:lnTo>
                <a:lnTo>
                  <a:pt x="10668" y="441959"/>
                </a:lnTo>
                <a:lnTo>
                  <a:pt x="3048" y="431291"/>
                </a:lnTo>
                <a:lnTo>
                  <a:pt x="3048" y="422147"/>
                </a:lnTo>
                <a:lnTo>
                  <a:pt x="0" y="411479"/>
                </a:lnTo>
                <a:lnTo>
                  <a:pt x="0" y="71627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3" name="object 313"/>
          <p:cNvSpPr txBox="1"/>
          <p:nvPr/>
        </p:nvSpPr>
        <p:spPr>
          <a:xfrm>
            <a:off x="3762235" y="8381847"/>
            <a:ext cx="90170" cy="19177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5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marL="26034">
              <a:lnSpc>
                <a:spcPts val="650"/>
              </a:lnSpc>
            </a:pPr>
            <a:r>
              <a:rPr dirty="0" sz="600" spc="5">
                <a:latin typeface="Arial"/>
                <a:cs typeface="Arial"/>
              </a:rPr>
              <a:t>u</a:t>
            </a:r>
            <a:endParaRPr sz="600">
              <a:latin typeface="Arial"/>
              <a:cs typeface="Arial"/>
            </a:endParaRPr>
          </a:p>
        </p:txBody>
      </p:sp>
      <p:sp>
        <p:nvSpPr>
          <p:cNvPr id="314" name="object 314"/>
          <p:cNvSpPr txBox="1"/>
          <p:nvPr/>
        </p:nvSpPr>
        <p:spPr>
          <a:xfrm>
            <a:off x="3753091" y="8287365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315" name="object 315"/>
          <p:cNvSpPr txBox="1"/>
          <p:nvPr/>
        </p:nvSpPr>
        <p:spPr>
          <a:xfrm>
            <a:off x="3753091" y="8531205"/>
            <a:ext cx="86995" cy="21272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2700" marR="5080" indent="22860">
              <a:lnSpc>
                <a:spcPct val="103299"/>
              </a:lnSpc>
              <a:spcBef>
                <a:spcPts val="85"/>
              </a:spcBef>
            </a:pPr>
            <a:r>
              <a:rPr dirty="0" sz="600">
                <a:latin typeface="Arial"/>
                <a:cs typeface="Arial"/>
              </a:rPr>
              <a:t>x  </a:t>
            </a: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316" name="object 316"/>
          <p:cNvSpPr/>
          <p:nvPr/>
        </p:nvSpPr>
        <p:spPr>
          <a:xfrm>
            <a:off x="3601199" y="8349983"/>
            <a:ext cx="97790" cy="1054735"/>
          </a:xfrm>
          <a:custGeom>
            <a:avLst/>
            <a:gdLst/>
            <a:ahLst/>
            <a:cxnLst/>
            <a:rect l="l" t="t" r="r" b="b"/>
            <a:pathLst>
              <a:path w="97789" h="1054734">
                <a:moveTo>
                  <a:pt x="97535" y="0"/>
                </a:moveTo>
                <a:lnTo>
                  <a:pt x="0" y="3047"/>
                </a:lnTo>
                <a:lnTo>
                  <a:pt x="0" y="1054607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7" name="object 317"/>
          <p:cNvSpPr/>
          <p:nvPr/>
        </p:nvSpPr>
        <p:spPr>
          <a:xfrm>
            <a:off x="5387327" y="7924787"/>
            <a:ext cx="196850" cy="536575"/>
          </a:xfrm>
          <a:custGeom>
            <a:avLst/>
            <a:gdLst/>
            <a:ahLst/>
            <a:cxnLst/>
            <a:rect l="l" t="t" r="r" b="b"/>
            <a:pathLst>
              <a:path w="196850" h="536575">
                <a:moveTo>
                  <a:pt x="196595" y="96011"/>
                </a:moveTo>
                <a:lnTo>
                  <a:pt x="196595" y="82295"/>
                </a:lnTo>
                <a:lnTo>
                  <a:pt x="190500" y="67055"/>
                </a:lnTo>
                <a:lnTo>
                  <a:pt x="187451" y="51815"/>
                </a:lnTo>
                <a:lnTo>
                  <a:pt x="176784" y="41147"/>
                </a:lnTo>
                <a:lnTo>
                  <a:pt x="166115" y="27431"/>
                </a:lnTo>
                <a:lnTo>
                  <a:pt x="155448" y="16763"/>
                </a:lnTo>
                <a:lnTo>
                  <a:pt x="143255" y="10667"/>
                </a:lnTo>
                <a:lnTo>
                  <a:pt x="128015" y="4571"/>
                </a:lnTo>
                <a:lnTo>
                  <a:pt x="115824" y="0"/>
                </a:lnTo>
                <a:lnTo>
                  <a:pt x="80772" y="0"/>
                </a:lnTo>
                <a:lnTo>
                  <a:pt x="39624" y="16763"/>
                </a:lnTo>
                <a:lnTo>
                  <a:pt x="10667" y="51815"/>
                </a:lnTo>
                <a:lnTo>
                  <a:pt x="0" y="82295"/>
                </a:lnTo>
                <a:lnTo>
                  <a:pt x="0" y="454151"/>
                </a:lnTo>
                <a:lnTo>
                  <a:pt x="3048" y="469391"/>
                </a:lnTo>
                <a:lnTo>
                  <a:pt x="10667" y="481583"/>
                </a:lnTo>
                <a:lnTo>
                  <a:pt x="16763" y="495299"/>
                </a:lnTo>
                <a:lnTo>
                  <a:pt x="27431" y="504443"/>
                </a:lnTo>
                <a:lnTo>
                  <a:pt x="39624" y="516635"/>
                </a:lnTo>
                <a:lnTo>
                  <a:pt x="51815" y="525779"/>
                </a:lnTo>
                <a:lnTo>
                  <a:pt x="67055" y="528827"/>
                </a:lnTo>
                <a:lnTo>
                  <a:pt x="80772" y="536447"/>
                </a:lnTo>
                <a:lnTo>
                  <a:pt x="115824" y="536447"/>
                </a:lnTo>
                <a:lnTo>
                  <a:pt x="128015" y="528827"/>
                </a:lnTo>
                <a:lnTo>
                  <a:pt x="143255" y="525779"/>
                </a:lnTo>
                <a:lnTo>
                  <a:pt x="155448" y="516635"/>
                </a:lnTo>
                <a:lnTo>
                  <a:pt x="166115" y="504443"/>
                </a:lnTo>
                <a:lnTo>
                  <a:pt x="176784" y="495299"/>
                </a:lnTo>
                <a:lnTo>
                  <a:pt x="187451" y="481583"/>
                </a:lnTo>
                <a:lnTo>
                  <a:pt x="190500" y="469391"/>
                </a:lnTo>
                <a:lnTo>
                  <a:pt x="196595" y="454151"/>
                </a:lnTo>
                <a:lnTo>
                  <a:pt x="196595" y="99059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8" name="object 318"/>
          <p:cNvSpPr/>
          <p:nvPr/>
        </p:nvSpPr>
        <p:spPr>
          <a:xfrm>
            <a:off x="5273027" y="8136623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9" name="object 319"/>
          <p:cNvSpPr/>
          <p:nvPr/>
        </p:nvSpPr>
        <p:spPr>
          <a:xfrm>
            <a:off x="5035283" y="8007083"/>
            <a:ext cx="142240" cy="21590"/>
          </a:xfrm>
          <a:custGeom>
            <a:avLst/>
            <a:gdLst/>
            <a:ahLst/>
            <a:cxnLst/>
            <a:rect l="l" t="t" r="r" b="b"/>
            <a:pathLst>
              <a:path w="142239" h="21590">
                <a:moveTo>
                  <a:pt x="141732" y="21335"/>
                </a:moveTo>
                <a:lnTo>
                  <a:pt x="0" y="0"/>
                </a:lnTo>
              </a:path>
            </a:pathLst>
          </a:custGeom>
          <a:ln w="47751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0" name="object 320"/>
          <p:cNvSpPr txBox="1"/>
          <p:nvPr/>
        </p:nvSpPr>
        <p:spPr>
          <a:xfrm>
            <a:off x="5185651" y="8072475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4</a:t>
            </a:r>
            <a:endParaRPr sz="600">
              <a:latin typeface="Arial"/>
              <a:cs typeface="Arial"/>
            </a:endParaRPr>
          </a:p>
        </p:txBody>
      </p:sp>
      <p:sp>
        <p:nvSpPr>
          <p:cNvPr id="321" name="object 321"/>
          <p:cNvSpPr/>
          <p:nvPr/>
        </p:nvSpPr>
        <p:spPr>
          <a:xfrm>
            <a:off x="4137647" y="8569438"/>
            <a:ext cx="281940" cy="601980"/>
          </a:xfrm>
          <a:custGeom>
            <a:avLst/>
            <a:gdLst/>
            <a:ahLst/>
            <a:cxnLst/>
            <a:rect l="l" t="t" r="r" b="b"/>
            <a:pathLst>
              <a:path w="281939" h="601979">
                <a:moveTo>
                  <a:pt x="138684" y="601979"/>
                </a:moveTo>
                <a:lnTo>
                  <a:pt x="185928" y="585215"/>
                </a:lnTo>
                <a:lnTo>
                  <a:pt x="224028" y="544067"/>
                </a:lnTo>
                <a:lnTo>
                  <a:pt x="254508" y="478535"/>
                </a:lnTo>
                <a:lnTo>
                  <a:pt x="268224" y="438911"/>
                </a:lnTo>
                <a:lnTo>
                  <a:pt x="274320" y="394715"/>
                </a:lnTo>
                <a:lnTo>
                  <a:pt x="281940" y="350519"/>
                </a:lnTo>
                <a:lnTo>
                  <a:pt x="281940" y="251459"/>
                </a:lnTo>
                <a:lnTo>
                  <a:pt x="274320" y="207263"/>
                </a:lnTo>
                <a:lnTo>
                  <a:pt x="268224" y="163067"/>
                </a:lnTo>
                <a:lnTo>
                  <a:pt x="254508" y="123443"/>
                </a:lnTo>
                <a:lnTo>
                  <a:pt x="224028" y="57911"/>
                </a:lnTo>
                <a:lnTo>
                  <a:pt x="185928" y="16763"/>
                </a:lnTo>
                <a:lnTo>
                  <a:pt x="143256" y="0"/>
                </a:lnTo>
                <a:lnTo>
                  <a:pt x="118872" y="3047"/>
                </a:lnTo>
                <a:lnTo>
                  <a:pt x="79248" y="35051"/>
                </a:lnTo>
                <a:lnTo>
                  <a:pt x="41148" y="88391"/>
                </a:lnTo>
                <a:lnTo>
                  <a:pt x="16764" y="163067"/>
                </a:lnTo>
                <a:lnTo>
                  <a:pt x="7620" y="207263"/>
                </a:lnTo>
                <a:lnTo>
                  <a:pt x="3048" y="251459"/>
                </a:lnTo>
                <a:lnTo>
                  <a:pt x="0" y="298703"/>
                </a:lnTo>
                <a:lnTo>
                  <a:pt x="3048" y="350519"/>
                </a:lnTo>
                <a:lnTo>
                  <a:pt x="7620" y="394715"/>
                </a:lnTo>
                <a:lnTo>
                  <a:pt x="16764" y="438911"/>
                </a:lnTo>
                <a:lnTo>
                  <a:pt x="27432" y="478535"/>
                </a:lnTo>
                <a:lnTo>
                  <a:pt x="57912" y="544067"/>
                </a:lnTo>
                <a:lnTo>
                  <a:pt x="99060" y="585215"/>
                </a:lnTo>
                <a:lnTo>
                  <a:pt x="118872" y="598931"/>
                </a:lnTo>
                <a:lnTo>
                  <a:pt x="143256" y="601979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2" name="object 322"/>
          <p:cNvSpPr/>
          <p:nvPr/>
        </p:nvSpPr>
        <p:spPr>
          <a:xfrm>
            <a:off x="4477499" y="8822423"/>
            <a:ext cx="53340" cy="93345"/>
          </a:xfrm>
          <a:custGeom>
            <a:avLst/>
            <a:gdLst/>
            <a:ahLst/>
            <a:cxnLst/>
            <a:rect l="l" t="t" r="r" b="b"/>
            <a:pathLst>
              <a:path w="53339" h="93345">
                <a:moveTo>
                  <a:pt x="53339" y="92964"/>
                </a:moveTo>
                <a:lnTo>
                  <a:pt x="0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3" name="object 323"/>
          <p:cNvSpPr txBox="1"/>
          <p:nvPr/>
        </p:nvSpPr>
        <p:spPr>
          <a:xfrm>
            <a:off x="2881363" y="8288883"/>
            <a:ext cx="37528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10">
                <a:latin typeface="Arial"/>
                <a:cs typeface="Arial"/>
              </a:rPr>
              <a:t>n</a:t>
            </a: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 spc="-15">
                <a:latin typeface="Arial"/>
                <a:cs typeface="Arial"/>
              </a:rPr>
              <a:t>tr</a:t>
            </a:r>
            <a:r>
              <a:rPr dirty="0" sz="600" spc="10">
                <a:latin typeface="Arial"/>
                <a:cs typeface="Arial"/>
              </a:rPr>
              <a:t>u</a:t>
            </a:r>
            <a:r>
              <a:rPr dirty="0" sz="600" spc="-20">
                <a:latin typeface="Arial"/>
                <a:cs typeface="Arial"/>
              </a:rPr>
              <a:t>c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 spc="5">
                <a:latin typeface="Arial"/>
                <a:cs typeface="Arial"/>
              </a:rPr>
              <a:t>i</a:t>
            </a:r>
            <a:r>
              <a:rPr dirty="0" sz="600" spc="-25">
                <a:latin typeface="Arial"/>
                <a:cs typeface="Arial"/>
              </a:rPr>
              <a:t>o</a:t>
            </a:r>
            <a:r>
              <a:rPr dirty="0" sz="600" spc="5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</p:txBody>
      </p:sp>
      <p:sp>
        <p:nvSpPr>
          <p:cNvPr id="324" name="object 324"/>
          <p:cNvSpPr txBox="1"/>
          <p:nvPr/>
        </p:nvSpPr>
        <p:spPr>
          <a:xfrm>
            <a:off x="3012403" y="8363563"/>
            <a:ext cx="25019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[15–</a:t>
            </a:r>
            <a:r>
              <a:rPr dirty="0" sz="600" spc="-95">
                <a:latin typeface="Arial"/>
                <a:cs typeface="Arial"/>
              </a:rPr>
              <a:t> </a:t>
            </a:r>
            <a:r>
              <a:rPr dirty="0" sz="600" spc="-5">
                <a:latin typeface="Arial"/>
                <a:cs typeface="Arial"/>
              </a:rPr>
              <a:t>0]</a:t>
            </a:r>
            <a:endParaRPr sz="600">
              <a:latin typeface="Arial"/>
              <a:cs typeface="Arial"/>
            </a:endParaRPr>
          </a:p>
        </p:txBody>
      </p:sp>
      <p:sp>
        <p:nvSpPr>
          <p:cNvPr id="325" name="object 325"/>
          <p:cNvSpPr txBox="1"/>
          <p:nvPr/>
        </p:nvSpPr>
        <p:spPr>
          <a:xfrm>
            <a:off x="4193509" y="8765905"/>
            <a:ext cx="17716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30">
                <a:latin typeface="Arial"/>
                <a:cs typeface="Arial"/>
              </a:rPr>
              <a:t>S</a:t>
            </a: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10">
                <a:latin typeface="Arial"/>
                <a:cs typeface="Arial"/>
              </a:rPr>
              <a:t>g</a:t>
            </a:r>
            <a:r>
              <a:rPr dirty="0" sz="600" spc="5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</p:txBody>
      </p:sp>
      <p:sp>
        <p:nvSpPr>
          <p:cNvPr id="326" name="object 326"/>
          <p:cNvSpPr txBox="1"/>
          <p:nvPr/>
        </p:nvSpPr>
        <p:spPr>
          <a:xfrm>
            <a:off x="4149316" y="8858871"/>
            <a:ext cx="25146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20">
                <a:latin typeface="Arial"/>
                <a:cs typeface="Arial"/>
              </a:rPr>
              <a:t>x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-10">
                <a:latin typeface="Arial"/>
                <a:cs typeface="Arial"/>
              </a:rPr>
              <a:t>e</a:t>
            </a:r>
            <a:r>
              <a:rPr dirty="0" sz="600" spc="-25">
                <a:latin typeface="Arial"/>
                <a:cs typeface="Arial"/>
              </a:rPr>
              <a:t>n</a:t>
            </a:r>
            <a:r>
              <a:rPr dirty="0" sz="600" spc="5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327" name="object 327"/>
          <p:cNvSpPr txBox="1"/>
          <p:nvPr/>
        </p:nvSpPr>
        <p:spPr>
          <a:xfrm>
            <a:off x="4444977" y="8704949"/>
            <a:ext cx="11430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10">
                <a:latin typeface="Arial"/>
                <a:cs typeface="Arial"/>
              </a:rPr>
              <a:t>32</a:t>
            </a:r>
            <a:endParaRPr sz="600">
              <a:latin typeface="Arial"/>
              <a:cs typeface="Arial"/>
            </a:endParaRPr>
          </a:p>
        </p:txBody>
      </p:sp>
      <p:sp>
        <p:nvSpPr>
          <p:cNvPr id="328" name="object 328"/>
          <p:cNvSpPr/>
          <p:nvPr/>
        </p:nvSpPr>
        <p:spPr>
          <a:xfrm>
            <a:off x="4568939" y="8246350"/>
            <a:ext cx="767080" cy="615950"/>
          </a:xfrm>
          <a:custGeom>
            <a:avLst/>
            <a:gdLst/>
            <a:ahLst/>
            <a:cxnLst/>
            <a:rect l="l" t="t" r="r" b="b"/>
            <a:pathLst>
              <a:path w="767079" h="615950">
                <a:moveTo>
                  <a:pt x="0" y="615696"/>
                </a:moveTo>
                <a:lnTo>
                  <a:pt x="4572" y="245364"/>
                </a:lnTo>
                <a:lnTo>
                  <a:pt x="336803" y="245364"/>
                </a:lnTo>
                <a:lnTo>
                  <a:pt x="336803" y="0"/>
                </a:lnTo>
                <a:lnTo>
                  <a:pt x="766572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9" name="object 329"/>
          <p:cNvSpPr/>
          <p:nvPr/>
        </p:nvSpPr>
        <p:spPr>
          <a:xfrm>
            <a:off x="4905743" y="8356079"/>
            <a:ext cx="440690" cy="509270"/>
          </a:xfrm>
          <a:custGeom>
            <a:avLst/>
            <a:gdLst/>
            <a:ahLst/>
            <a:cxnLst/>
            <a:rect l="l" t="t" r="r" b="b"/>
            <a:pathLst>
              <a:path w="440689" h="509270">
                <a:moveTo>
                  <a:pt x="440436" y="0"/>
                </a:moveTo>
                <a:lnTo>
                  <a:pt x="382524" y="3047"/>
                </a:lnTo>
                <a:lnTo>
                  <a:pt x="382524" y="509015"/>
                </a:lnTo>
                <a:lnTo>
                  <a:pt x="0" y="509015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0" name="object 330"/>
          <p:cNvSpPr/>
          <p:nvPr/>
        </p:nvSpPr>
        <p:spPr>
          <a:xfrm>
            <a:off x="4424159" y="8863571"/>
            <a:ext cx="186055" cy="1905"/>
          </a:xfrm>
          <a:custGeom>
            <a:avLst/>
            <a:gdLst/>
            <a:ahLst/>
            <a:cxnLst/>
            <a:rect l="l" t="t" r="r" b="b"/>
            <a:pathLst>
              <a:path w="186054" h="1904">
                <a:moveTo>
                  <a:pt x="-11937" y="762"/>
                </a:moveTo>
                <a:lnTo>
                  <a:pt x="197865" y="76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1" name="object 331"/>
          <p:cNvSpPr/>
          <p:nvPr/>
        </p:nvSpPr>
        <p:spPr>
          <a:xfrm>
            <a:off x="1475219" y="8013179"/>
            <a:ext cx="3680460" cy="1233170"/>
          </a:xfrm>
          <a:custGeom>
            <a:avLst/>
            <a:gdLst/>
            <a:ahLst/>
            <a:cxnLst/>
            <a:rect l="l" t="t" r="r" b="b"/>
            <a:pathLst>
              <a:path w="3680460" h="1233170">
                <a:moveTo>
                  <a:pt x="3680460" y="0"/>
                </a:moveTo>
                <a:lnTo>
                  <a:pt x="3680460" y="1232915"/>
                </a:lnTo>
                <a:lnTo>
                  <a:pt x="0" y="1232915"/>
                </a:lnTo>
                <a:lnTo>
                  <a:pt x="0" y="118871"/>
                </a:lnTo>
                <a:lnTo>
                  <a:pt x="108203" y="118871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2" name="object 332"/>
          <p:cNvSpPr/>
          <p:nvPr/>
        </p:nvSpPr>
        <p:spPr>
          <a:xfrm>
            <a:off x="3982199" y="8822423"/>
            <a:ext cx="52069" cy="93345"/>
          </a:xfrm>
          <a:custGeom>
            <a:avLst/>
            <a:gdLst/>
            <a:ahLst/>
            <a:cxnLst/>
            <a:rect l="l" t="t" r="r" b="b"/>
            <a:pathLst>
              <a:path w="52070" h="93345">
                <a:moveTo>
                  <a:pt x="51815" y="92964"/>
                </a:moveTo>
                <a:lnTo>
                  <a:pt x="0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3" name="object 333"/>
          <p:cNvSpPr txBox="1"/>
          <p:nvPr/>
        </p:nvSpPr>
        <p:spPr>
          <a:xfrm>
            <a:off x="3952735" y="8704935"/>
            <a:ext cx="10477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25">
                <a:latin typeface="Arial"/>
                <a:cs typeface="Arial"/>
              </a:rPr>
              <a:t>16</a:t>
            </a:r>
            <a:endParaRPr sz="600">
              <a:latin typeface="Arial"/>
              <a:cs typeface="Arial"/>
            </a:endParaRPr>
          </a:p>
        </p:txBody>
      </p:sp>
      <p:sp>
        <p:nvSpPr>
          <p:cNvPr id="334" name="object 334"/>
          <p:cNvSpPr/>
          <p:nvPr/>
        </p:nvSpPr>
        <p:spPr>
          <a:xfrm>
            <a:off x="1245095" y="7269467"/>
            <a:ext cx="4128770" cy="157480"/>
          </a:xfrm>
          <a:custGeom>
            <a:avLst/>
            <a:gdLst/>
            <a:ahLst/>
            <a:cxnLst/>
            <a:rect l="l" t="t" r="r" b="b"/>
            <a:pathLst>
              <a:path w="4128770" h="157479">
                <a:moveTo>
                  <a:pt x="4128516" y="156971"/>
                </a:moveTo>
                <a:lnTo>
                  <a:pt x="3971544" y="156971"/>
                </a:lnTo>
                <a:lnTo>
                  <a:pt x="3971544" y="0"/>
                </a:lnTo>
                <a:lnTo>
                  <a:pt x="0" y="0"/>
                </a:lnTo>
                <a:lnTo>
                  <a:pt x="0" y="132587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5" name="object 335"/>
          <p:cNvSpPr/>
          <p:nvPr/>
        </p:nvSpPr>
        <p:spPr>
          <a:xfrm>
            <a:off x="1245095" y="7740383"/>
            <a:ext cx="5702935" cy="1658620"/>
          </a:xfrm>
          <a:custGeom>
            <a:avLst/>
            <a:gdLst/>
            <a:ahLst/>
            <a:cxnLst/>
            <a:rect l="l" t="t" r="r" b="b"/>
            <a:pathLst>
              <a:path w="5702934" h="1658620">
                <a:moveTo>
                  <a:pt x="5580888" y="126491"/>
                </a:moveTo>
                <a:lnTo>
                  <a:pt x="5702808" y="126491"/>
                </a:lnTo>
                <a:lnTo>
                  <a:pt x="5702808" y="1658111"/>
                </a:lnTo>
                <a:lnTo>
                  <a:pt x="0" y="1658111"/>
                </a:lnTo>
                <a:lnTo>
                  <a:pt x="0" y="0"/>
                </a:lnTo>
                <a:lnTo>
                  <a:pt x="57912" y="0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6" name="object 336"/>
          <p:cNvSpPr/>
          <p:nvPr/>
        </p:nvSpPr>
        <p:spPr>
          <a:xfrm>
            <a:off x="2660891" y="7412990"/>
            <a:ext cx="568960" cy="882650"/>
          </a:xfrm>
          <a:custGeom>
            <a:avLst/>
            <a:gdLst/>
            <a:ahLst/>
            <a:cxnLst/>
            <a:rect l="l" t="t" r="r" b="b"/>
            <a:pathLst>
              <a:path w="568960" h="882650">
                <a:moveTo>
                  <a:pt x="0" y="882649"/>
                </a:moveTo>
                <a:lnTo>
                  <a:pt x="568450" y="882649"/>
                </a:lnTo>
                <a:lnTo>
                  <a:pt x="568450" y="0"/>
                </a:lnTo>
                <a:lnTo>
                  <a:pt x="0" y="0"/>
                </a:lnTo>
                <a:lnTo>
                  <a:pt x="0" y="8826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7" name="object 337"/>
          <p:cNvSpPr/>
          <p:nvPr/>
        </p:nvSpPr>
        <p:spPr>
          <a:xfrm>
            <a:off x="2660891" y="7412723"/>
            <a:ext cx="570230" cy="885825"/>
          </a:xfrm>
          <a:custGeom>
            <a:avLst/>
            <a:gdLst/>
            <a:ahLst/>
            <a:cxnLst/>
            <a:rect l="l" t="t" r="r" b="b"/>
            <a:pathLst>
              <a:path w="570230" h="885825">
                <a:moveTo>
                  <a:pt x="566927" y="882396"/>
                </a:moveTo>
                <a:lnTo>
                  <a:pt x="569976" y="0"/>
                </a:lnTo>
                <a:lnTo>
                  <a:pt x="0" y="0"/>
                </a:lnTo>
                <a:lnTo>
                  <a:pt x="0" y="885444"/>
                </a:lnTo>
                <a:lnTo>
                  <a:pt x="569976" y="885444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8" name="object 338"/>
          <p:cNvSpPr txBox="1"/>
          <p:nvPr/>
        </p:nvSpPr>
        <p:spPr>
          <a:xfrm>
            <a:off x="2855433" y="7414107"/>
            <a:ext cx="376555" cy="42037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94615" marR="5080" indent="-82550">
              <a:lnSpc>
                <a:spcPts val="610"/>
              </a:lnSpc>
              <a:spcBef>
                <a:spcPts val="220"/>
              </a:spcBef>
            </a:pPr>
            <a:r>
              <a:rPr dirty="0" sz="600" spc="-15">
                <a:latin typeface="Arial"/>
                <a:cs typeface="Arial"/>
              </a:rPr>
              <a:t>In</a:t>
            </a: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 spc="-5">
                <a:latin typeface="Arial"/>
                <a:cs typeface="Arial"/>
              </a:rPr>
              <a:t>ct</a:t>
            </a:r>
            <a:r>
              <a:rPr dirty="0" sz="600" spc="-20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>
                <a:latin typeface="Arial"/>
                <a:cs typeface="Arial"/>
              </a:rPr>
              <a:t>n  </a:t>
            </a:r>
            <a:r>
              <a:rPr dirty="0" sz="600" spc="-10">
                <a:latin typeface="Arial"/>
                <a:cs typeface="Arial"/>
              </a:rPr>
              <a:t>[25–</a:t>
            </a:r>
            <a:r>
              <a:rPr dirty="0" sz="600" spc="-120">
                <a:latin typeface="Arial"/>
                <a:cs typeface="Arial"/>
              </a:rPr>
              <a:t> </a:t>
            </a:r>
            <a:r>
              <a:rPr dirty="0" sz="600" spc="-5">
                <a:latin typeface="Arial"/>
                <a:cs typeface="Arial"/>
              </a:rPr>
              <a:t>21]</a:t>
            </a:r>
            <a:endParaRPr sz="600">
              <a:latin typeface="Arial"/>
              <a:cs typeface="Arial"/>
            </a:endParaRPr>
          </a:p>
          <a:p>
            <a:pPr marL="94615" marR="5080" indent="-82550">
              <a:lnSpc>
                <a:spcPts val="590"/>
              </a:lnSpc>
              <a:spcBef>
                <a:spcPts val="585"/>
              </a:spcBef>
            </a:pPr>
            <a:r>
              <a:rPr dirty="0" sz="600" spc="-15">
                <a:latin typeface="Arial"/>
                <a:cs typeface="Arial"/>
              </a:rPr>
              <a:t>In</a:t>
            </a: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 spc="-5">
                <a:latin typeface="Arial"/>
                <a:cs typeface="Arial"/>
              </a:rPr>
              <a:t>ct</a:t>
            </a:r>
            <a:r>
              <a:rPr dirty="0" sz="600" spc="-20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>
                <a:latin typeface="Arial"/>
                <a:cs typeface="Arial"/>
              </a:rPr>
              <a:t>n  </a:t>
            </a:r>
            <a:r>
              <a:rPr dirty="0" sz="600" spc="-10">
                <a:latin typeface="Arial"/>
                <a:cs typeface="Arial"/>
              </a:rPr>
              <a:t>[20–</a:t>
            </a:r>
            <a:r>
              <a:rPr dirty="0" sz="600" spc="-120">
                <a:latin typeface="Arial"/>
                <a:cs typeface="Arial"/>
              </a:rPr>
              <a:t> </a:t>
            </a:r>
            <a:r>
              <a:rPr dirty="0" sz="600" spc="-5">
                <a:latin typeface="Arial"/>
                <a:cs typeface="Arial"/>
              </a:rPr>
              <a:t>16]</a:t>
            </a:r>
            <a:endParaRPr sz="600">
              <a:latin typeface="Arial"/>
              <a:cs typeface="Arial"/>
            </a:endParaRPr>
          </a:p>
        </p:txBody>
      </p:sp>
      <p:sp>
        <p:nvSpPr>
          <p:cNvPr id="339" name="object 339"/>
          <p:cNvSpPr/>
          <p:nvPr/>
        </p:nvSpPr>
        <p:spPr>
          <a:xfrm>
            <a:off x="908291" y="7100303"/>
            <a:ext cx="74930" cy="302260"/>
          </a:xfrm>
          <a:custGeom>
            <a:avLst/>
            <a:gdLst/>
            <a:ahLst/>
            <a:cxnLst/>
            <a:rect l="l" t="t" r="r" b="b"/>
            <a:pathLst>
              <a:path w="74930" h="302259">
                <a:moveTo>
                  <a:pt x="74675" y="301752"/>
                </a:moveTo>
                <a:lnTo>
                  <a:pt x="0" y="301752"/>
                </a:ln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0" name="object 340"/>
          <p:cNvSpPr txBox="1"/>
          <p:nvPr/>
        </p:nvSpPr>
        <p:spPr>
          <a:xfrm>
            <a:off x="2701532" y="7868263"/>
            <a:ext cx="530225" cy="4032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10795">
              <a:lnSpc>
                <a:spcPts val="660"/>
              </a:lnSpc>
              <a:spcBef>
                <a:spcPts val="110"/>
              </a:spcBef>
            </a:pPr>
            <a:r>
              <a:rPr dirty="0" sz="600" spc="-15">
                <a:latin typeface="Arial"/>
                <a:cs typeface="Arial"/>
              </a:rPr>
              <a:t>In</a:t>
            </a: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 spc="-5">
                <a:latin typeface="Arial"/>
                <a:cs typeface="Arial"/>
              </a:rPr>
              <a:t>ct</a:t>
            </a:r>
            <a:r>
              <a:rPr dirty="0" sz="600" spc="-20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 spc="5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  <a:p>
            <a:pPr algn="r" marR="5080">
              <a:lnSpc>
                <a:spcPts val="660"/>
              </a:lnSpc>
            </a:pPr>
            <a:r>
              <a:rPr dirty="0" sz="600" spc="-15">
                <a:latin typeface="Arial"/>
                <a:cs typeface="Arial"/>
              </a:rPr>
              <a:t>[15–</a:t>
            </a:r>
            <a:r>
              <a:rPr dirty="0" sz="600" spc="-114">
                <a:latin typeface="Arial"/>
                <a:cs typeface="Arial"/>
              </a:rPr>
              <a:t> </a:t>
            </a:r>
            <a:r>
              <a:rPr dirty="0" sz="600" spc="-15">
                <a:latin typeface="Arial"/>
                <a:cs typeface="Arial"/>
              </a:rPr>
              <a:t>0]</a:t>
            </a:r>
            <a:endParaRPr sz="600">
              <a:latin typeface="Arial"/>
              <a:cs typeface="Arial"/>
            </a:endParaRPr>
          </a:p>
          <a:p>
            <a:pPr marL="64135" marR="161925" indent="-52069">
              <a:lnSpc>
                <a:spcPts val="680"/>
              </a:lnSpc>
              <a:spcBef>
                <a:spcPts val="295"/>
              </a:spcBef>
            </a:pP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n</a:t>
            </a:r>
            <a:r>
              <a:rPr dirty="0" sz="600" spc="-20">
                <a:latin typeface="Arial"/>
                <a:cs typeface="Arial"/>
              </a:rPr>
              <a:t>s</a:t>
            </a:r>
            <a:r>
              <a:rPr dirty="0" sz="600" spc="20">
                <a:latin typeface="Arial"/>
                <a:cs typeface="Arial"/>
              </a:rPr>
              <a:t>t</a:t>
            </a:r>
            <a:r>
              <a:rPr dirty="0" sz="600" spc="-15">
                <a:latin typeface="Arial"/>
                <a:cs typeface="Arial"/>
              </a:rPr>
              <a:t>ru</a:t>
            </a:r>
            <a:r>
              <a:rPr dirty="0" sz="600" spc="-30">
                <a:latin typeface="Arial"/>
                <a:cs typeface="Arial"/>
              </a:rPr>
              <a:t>c</a:t>
            </a:r>
            <a:r>
              <a:rPr dirty="0" sz="600" spc="20">
                <a:latin typeface="Arial"/>
                <a:cs typeface="Arial"/>
              </a:rPr>
              <a:t>t</a:t>
            </a: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-15">
                <a:latin typeface="Arial"/>
                <a:cs typeface="Arial"/>
              </a:rPr>
              <a:t>on  </a:t>
            </a:r>
            <a:r>
              <a:rPr dirty="0" sz="600" spc="-5">
                <a:latin typeface="Arial"/>
                <a:cs typeface="Arial"/>
              </a:rPr>
              <a:t>register</a:t>
            </a:r>
            <a:endParaRPr sz="600">
              <a:latin typeface="Arial"/>
              <a:cs typeface="Arial"/>
            </a:endParaRPr>
          </a:p>
        </p:txBody>
      </p:sp>
      <p:sp>
        <p:nvSpPr>
          <p:cNvPr id="341" name="object 341"/>
          <p:cNvSpPr txBox="1"/>
          <p:nvPr/>
        </p:nvSpPr>
        <p:spPr>
          <a:xfrm>
            <a:off x="5493508" y="8205070"/>
            <a:ext cx="6413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x</a:t>
            </a:r>
            <a:endParaRPr sz="600">
              <a:latin typeface="Arial"/>
              <a:cs typeface="Arial"/>
            </a:endParaRPr>
          </a:p>
        </p:txBody>
      </p:sp>
      <p:sp>
        <p:nvSpPr>
          <p:cNvPr id="342" name="object 342"/>
          <p:cNvSpPr txBox="1"/>
          <p:nvPr/>
        </p:nvSpPr>
        <p:spPr>
          <a:xfrm>
            <a:off x="5376666" y="7959706"/>
            <a:ext cx="218440" cy="2146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35"/>
              </a:spcBef>
            </a:pPr>
            <a:r>
              <a:rPr dirty="0" baseline="-13888" sz="900" spc="7">
                <a:latin typeface="Arial"/>
                <a:cs typeface="Arial"/>
              </a:rPr>
              <a:t>1</a:t>
            </a:r>
            <a:r>
              <a:rPr dirty="0" baseline="-13888" sz="900" spc="82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5402066" y="8299560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3</a:t>
            </a:r>
            <a:endParaRPr sz="600">
              <a:latin typeface="Arial"/>
              <a:cs typeface="Arial"/>
            </a:endParaRPr>
          </a:p>
        </p:txBody>
      </p:sp>
      <p:sp>
        <p:nvSpPr>
          <p:cNvPr id="344" name="object 344"/>
          <p:cNvSpPr txBox="1"/>
          <p:nvPr/>
        </p:nvSpPr>
        <p:spPr>
          <a:xfrm>
            <a:off x="5402066" y="8130391"/>
            <a:ext cx="160020" cy="17653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04139">
              <a:lnSpc>
                <a:spcPts val="59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u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590"/>
              </a:lnSpc>
            </a:pP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345" name="object 345"/>
          <p:cNvSpPr/>
          <p:nvPr/>
        </p:nvSpPr>
        <p:spPr>
          <a:xfrm>
            <a:off x="6240767" y="772514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 h="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6" name="object 346"/>
          <p:cNvSpPr/>
          <p:nvPr/>
        </p:nvSpPr>
        <p:spPr>
          <a:xfrm>
            <a:off x="5594591" y="8046707"/>
            <a:ext cx="135890" cy="3175"/>
          </a:xfrm>
          <a:custGeom>
            <a:avLst/>
            <a:gdLst/>
            <a:ahLst/>
            <a:cxnLst/>
            <a:rect l="l" t="t" r="r" b="b"/>
            <a:pathLst>
              <a:path w="135889" h="3175">
                <a:moveTo>
                  <a:pt x="-11937" y="1524"/>
                </a:moveTo>
                <a:lnTo>
                  <a:pt x="147574" y="1524"/>
                </a:lnTo>
              </a:path>
            </a:pathLst>
          </a:custGeom>
          <a:ln w="269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7" name="object 347"/>
          <p:cNvSpPr/>
          <p:nvPr/>
        </p:nvSpPr>
        <p:spPr>
          <a:xfrm>
            <a:off x="5420855" y="7357859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10" h="478790">
                <a:moveTo>
                  <a:pt x="85344" y="0"/>
                </a:moveTo>
                <a:lnTo>
                  <a:pt x="62484" y="0"/>
                </a:lnTo>
                <a:lnTo>
                  <a:pt x="41148" y="6095"/>
                </a:lnTo>
                <a:lnTo>
                  <a:pt x="30479" y="13715"/>
                </a:lnTo>
                <a:lnTo>
                  <a:pt x="24384" y="21335"/>
                </a:lnTo>
                <a:lnTo>
                  <a:pt x="18287" y="27431"/>
                </a:lnTo>
                <a:lnTo>
                  <a:pt x="10667" y="36575"/>
                </a:lnTo>
                <a:lnTo>
                  <a:pt x="7620" y="47243"/>
                </a:lnTo>
                <a:lnTo>
                  <a:pt x="3048" y="57911"/>
                </a:lnTo>
                <a:lnTo>
                  <a:pt x="0" y="68579"/>
                </a:lnTo>
                <a:lnTo>
                  <a:pt x="3048" y="71627"/>
                </a:lnTo>
                <a:lnTo>
                  <a:pt x="3048" y="420623"/>
                </a:lnTo>
                <a:lnTo>
                  <a:pt x="7620" y="431291"/>
                </a:lnTo>
                <a:lnTo>
                  <a:pt x="10667" y="441959"/>
                </a:lnTo>
                <a:lnTo>
                  <a:pt x="18287" y="451103"/>
                </a:lnTo>
                <a:lnTo>
                  <a:pt x="51815" y="475487"/>
                </a:lnTo>
                <a:lnTo>
                  <a:pt x="62484" y="478535"/>
                </a:lnTo>
                <a:lnTo>
                  <a:pt x="85344" y="478535"/>
                </a:lnTo>
                <a:lnTo>
                  <a:pt x="123444" y="458723"/>
                </a:lnTo>
                <a:lnTo>
                  <a:pt x="138684" y="431291"/>
                </a:lnTo>
                <a:lnTo>
                  <a:pt x="143256" y="420623"/>
                </a:lnTo>
                <a:lnTo>
                  <a:pt x="143256" y="57911"/>
                </a:lnTo>
                <a:lnTo>
                  <a:pt x="138684" y="47243"/>
                </a:lnTo>
                <a:lnTo>
                  <a:pt x="135636" y="36575"/>
                </a:lnTo>
                <a:lnTo>
                  <a:pt x="129539" y="27431"/>
                </a:lnTo>
                <a:lnTo>
                  <a:pt x="115824" y="13715"/>
                </a:lnTo>
                <a:lnTo>
                  <a:pt x="106679" y="6095"/>
                </a:lnTo>
                <a:lnTo>
                  <a:pt x="94487" y="3047"/>
                </a:lnTo>
                <a:lnTo>
                  <a:pt x="853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8" name="object 348"/>
          <p:cNvSpPr/>
          <p:nvPr/>
        </p:nvSpPr>
        <p:spPr>
          <a:xfrm>
            <a:off x="5420855" y="7357859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10" h="478790">
                <a:moveTo>
                  <a:pt x="0" y="68579"/>
                </a:moveTo>
                <a:lnTo>
                  <a:pt x="3048" y="57911"/>
                </a:lnTo>
                <a:lnTo>
                  <a:pt x="7620" y="47243"/>
                </a:lnTo>
                <a:lnTo>
                  <a:pt x="10667" y="36575"/>
                </a:lnTo>
                <a:lnTo>
                  <a:pt x="18287" y="27431"/>
                </a:lnTo>
                <a:lnTo>
                  <a:pt x="24384" y="21335"/>
                </a:lnTo>
                <a:lnTo>
                  <a:pt x="30479" y="13715"/>
                </a:lnTo>
                <a:lnTo>
                  <a:pt x="41148" y="6095"/>
                </a:lnTo>
                <a:lnTo>
                  <a:pt x="62484" y="0"/>
                </a:lnTo>
                <a:lnTo>
                  <a:pt x="85344" y="0"/>
                </a:lnTo>
                <a:lnTo>
                  <a:pt x="94487" y="3047"/>
                </a:lnTo>
                <a:lnTo>
                  <a:pt x="106679" y="6095"/>
                </a:lnTo>
                <a:lnTo>
                  <a:pt x="115824" y="13715"/>
                </a:lnTo>
                <a:lnTo>
                  <a:pt x="129539" y="27431"/>
                </a:lnTo>
                <a:lnTo>
                  <a:pt x="135636" y="36575"/>
                </a:lnTo>
                <a:lnTo>
                  <a:pt x="138684" y="47243"/>
                </a:lnTo>
                <a:lnTo>
                  <a:pt x="143256" y="57911"/>
                </a:lnTo>
                <a:lnTo>
                  <a:pt x="143256" y="420623"/>
                </a:lnTo>
                <a:lnTo>
                  <a:pt x="138684" y="431291"/>
                </a:lnTo>
                <a:lnTo>
                  <a:pt x="135636" y="441959"/>
                </a:lnTo>
                <a:lnTo>
                  <a:pt x="106679" y="470915"/>
                </a:lnTo>
                <a:lnTo>
                  <a:pt x="85344" y="478535"/>
                </a:lnTo>
                <a:lnTo>
                  <a:pt x="62484" y="478535"/>
                </a:lnTo>
                <a:lnTo>
                  <a:pt x="24384" y="458723"/>
                </a:lnTo>
                <a:lnTo>
                  <a:pt x="18287" y="451103"/>
                </a:lnTo>
                <a:lnTo>
                  <a:pt x="10667" y="441959"/>
                </a:lnTo>
                <a:lnTo>
                  <a:pt x="7620" y="431291"/>
                </a:lnTo>
                <a:lnTo>
                  <a:pt x="3048" y="420623"/>
                </a:lnTo>
                <a:lnTo>
                  <a:pt x="3048" y="71627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9" name="object 349"/>
          <p:cNvSpPr/>
          <p:nvPr/>
        </p:nvSpPr>
        <p:spPr>
          <a:xfrm>
            <a:off x="5760707" y="7441679"/>
            <a:ext cx="472440" cy="762000"/>
          </a:xfrm>
          <a:custGeom>
            <a:avLst/>
            <a:gdLst/>
            <a:ahLst/>
            <a:cxnLst/>
            <a:rect l="l" t="t" r="r" b="b"/>
            <a:pathLst>
              <a:path w="472439" h="762000">
                <a:moveTo>
                  <a:pt x="0" y="0"/>
                </a:moveTo>
                <a:lnTo>
                  <a:pt x="0" y="310895"/>
                </a:lnTo>
                <a:lnTo>
                  <a:pt x="77724" y="380999"/>
                </a:lnTo>
                <a:lnTo>
                  <a:pt x="0" y="455675"/>
                </a:lnTo>
                <a:lnTo>
                  <a:pt x="0" y="761999"/>
                </a:lnTo>
                <a:lnTo>
                  <a:pt x="472439" y="530351"/>
                </a:lnTo>
                <a:lnTo>
                  <a:pt x="472439" y="23469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0" name="object 350"/>
          <p:cNvSpPr/>
          <p:nvPr/>
        </p:nvSpPr>
        <p:spPr>
          <a:xfrm>
            <a:off x="5760707" y="7441679"/>
            <a:ext cx="472440" cy="762000"/>
          </a:xfrm>
          <a:custGeom>
            <a:avLst/>
            <a:gdLst/>
            <a:ahLst/>
            <a:cxnLst/>
            <a:rect l="l" t="t" r="r" b="b"/>
            <a:pathLst>
              <a:path w="472439" h="762000">
                <a:moveTo>
                  <a:pt x="0" y="0"/>
                </a:moveTo>
                <a:lnTo>
                  <a:pt x="0" y="310895"/>
                </a:lnTo>
                <a:lnTo>
                  <a:pt x="77724" y="380999"/>
                </a:lnTo>
                <a:lnTo>
                  <a:pt x="0" y="455675"/>
                </a:lnTo>
                <a:lnTo>
                  <a:pt x="0" y="761999"/>
                </a:lnTo>
                <a:lnTo>
                  <a:pt x="472439" y="530351"/>
                </a:lnTo>
                <a:lnTo>
                  <a:pt x="472439" y="234695"/>
                </a:lnTo>
                <a:lnTo>
                  <a:pt x="0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1" name="object 351"/>
          <p:cNvSpPr txBox="1"/>
          <p:nvPr/>
        </p:nvSpPr>
        <p:spPr>
          <a:xfrm>
            <a:off x="6002515" y="7859118"/>
            <a:ext cx="21018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 spc="-10">
                <a:latin typeface="Arial"/>
                <a:cs typeface="Arial"/>
              </a:rPr>
              <a:t>e</a:t>
            </a: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 spc="-5">
                <a:latin typeface="Arial"/>
                <a:cs typeface="Arial"/>
              </a:rPr>
              <a:t>l</a:t>
            </a:r>
            <a:r>
              <a:rPr dirty="0" sz="600">
                <a:latin typeface="Arial"/>
                <a:cs typeface="Arial"/>
              </a:rPr>
              <a:t>t</a:t>
            </a:r>
            <a:endParaRPr sz="600">
              <a:latin typeface="Arial"/>
              <a:cs typeface="Arial"/>
            </a:endParaRPr>
          </a:p>
        </p:txBody>
      </p:sp>
      <p:sp>
        <p:nvSpPr>
          <p:cNvPr id="352" name="object 352"/>
          <p:cNvSpPr txBox="1"/>
          <p:nvPr/>
        </p:nvSpPr>
        <p:spPr>
          <a:xfrm>
            <a:off x="5818613" y="7763105"/>
            <a:ext cx="44450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ALU </a:t>
            </a:r>
            <a:r>
              <a:rPr dirty="0" baseline="-13888" sz="900" spc="-7">
                <a:latin typeface="Arial"/>
                <a:cs typeface="Arial"/>
              </a:rPr>
              <a:t>ALU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353" name="object 353"/>
          <p:cNvSpPr/>
          <p:nvPr/>
        </p:nvSpPr>
        <p:spPr>
          <a:xfrm>
            <a:off x="5565635" y="7595603"/>
            <a:ext cx="160020" cy="1905"/>
          </a:xfrm>
          <a:custGeom>
            <a:avLst/>
            <a:gdLst/>
            <a:ahLst/>
            <a:cxnLst/>
            <a:rect l="l" t="t" r="r" b="b"/>
            <a:pathLst>
              <a:path w="160020" h="1904">
                <a:moveTo>
                  <a:pt x="-11937" y="762"/>
                </a:moveTo>
                <a:lnTo>
                  <a:pt x="171958" y="76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4" name="object 354"/>
          <p:cNvSpPr txBox="1"/>
          <p:nvPr/>
        </p:nvSpPr>
        <p:spPr>
          <a:xfrm>
            <a:off x="6045187" y="7665567"/>
            <a:ext cx="1828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Z</a:t>
            </a:r>
            <a:r>
              <a:rPr dirty="0" sz="600" spc="-25">
                <a:latin typeface="Arial"/>
                <a:cs typeface="Arial"/>
              </a:rPr>
              <a:t>e</a:t>
            </a: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 spc="5">
                <a:latin typeface="Arial"/>
                <a:cs typeface="Arial"/>
              </a:rPr>
              <a:t>o</a:t>
            </a:r>
            <a:endParaRPr sz="600">
              <a:latin typeface="Arial"/>
              <a:cs typeface="Arial"/>
            </a:endParaRPr>
          </a:p>
        </p:txBody>
      </p:sp>
      <p:sp>
        <p:nvSpPr>
          <p:cNvPr id="355" name="object 355"/>
          <p:cNvSpPr/>
          <p:nvPr/>
        </p:nvSpPr>
        <p:spPr>
          <a:xfrm>
            <a:off x="6310871" y="7706855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0" y="0"/>
                </a:moveTo>
                <a:lnTo>
                  <a:pt x="0" y="38100"/>
                </a:lnTo>
                <a:lnTo>
                  <a:pt x="38100" y="1828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6" name="object 356"/>
          <p:cNvSpPr/>
          <p:nvPr/>
        </p:nvSpPr>
        <p:spPr>
          <a:xfrm>
            <a:off x="2721851" y="8535911"/>
            <a:ext cx="407034" cy="492759"/>
          </a:xfrm>
          <a:custGeom>
            <a:avLst/>
            <a:gdLst/>
            <a:ahLst/>
            <a:cxnLst/>
            <a:rect l="l" t="t" r="r" b="b"/>
            <a:pathLst>
              <a:path w="407035" h="492759">
                <a:moveTo>
                  <a:pt x="406908" y="487679"/>
                </a:moveTo>
                <a:lnTo>
                  <a:pt x="406908" y="0"/>
                </a:lnTo>
                <a:lnTo>
                  <a:pt x="0" y="0"/>
                </a:lnTo>
                <a:lnTo>
                  <a:pt x="0" y="492251"/>
                </a:lnTo>
                <a:lnTo>
                  <a:pt x="406908" y="492251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7" name="object 357"/>
          <p:cNvSpPr txBox="1"/>
          <p:nvPr/>
        </p:nvSpPr>
        <p:spPr>
          <a:xfrm>
            <a:off x="2776207" y="8622639"/>
            <a:ext cx="300355" cy="295275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algn="ctr" marL="12065" marR="5080">
              <a:lnSpc>
                <a:spcPts val="700"/>
              </a:lnSpc>
              <a:spcBef>
                <a:spcPts val="150"/>
              </a:spcBef>
            </a:pPr>
            <a:r>
              <a:rPr dirty="0" sz="600" spc="-15">
                <a:latin typeface="Arial"/>
                <a:cs typeface="Arial"/>
              </a:rPr>
              <a:t>M</a:t>
            </a:r>
            <a:r>
              <a:rPr dirty="0" sz="600">
                <a:latin typeface="Arial"/>
                <a:cs typeface="Arial"/>
              </a:rPr>
              <a:t>e</a:t>
            </a:r>
            <a:r>
              <a:rPr dirty="0" sz="600" spc="-15">
                <a:latin typeface="Arial"/>
                <a:cs typeface="Arial"/>
              </a:rPr>
              <a:t>m</a:t>
            </a:r>
            <a:r>
              <a:rPr dirty="0" sz="600" spc="10">
                <a:latin typeface="Arial"/>
                <a:cs typeface="Arial"/>
              </a:rPr>
              <a:t>o</a:t>
            </a:r>
            <a:r>
              <a:rPr dirty="0" sz="600" spc="-15">
                <a:latin typeface="Arial"/>
                <a:cs typeface="Arial"/>
              </a:rPr>
              <a:t>r</a:t>
            </a:r>
            <a:r>
              <a:rPr dirty="0" sz="600">
                <a:latin typeface="Arial"/>
                <a:cs typeface="Arial"/>
              </a:rPr>
              <a:t>y  </a:t>
            </a:r>
            <a:r>
              <a:rPr dirty="0" sz="600" spc="-5">
                <a:latin typeface="Arial"/>
                <a:cs typeface="Arial"/>
              </a:rPr>
              <a:t>data  </a:t>
            </a:r>
            <a:r>
              <a:rPr dirty="0" sz="600" spc="-15">
                <a:latin typeface="Arial"/>
                <a:cs typeface="Arial"/>
              </a:rPr>
              <a:t>re</a:t>
            </a:r>
            <a:r>
              <a:rPr dirty="0" sz="600" spc="10">
                <a:latin typeface="Arial"/>
                <a:cs typeface="Arial"/>
              </a:rPr>
              <a:t>g</a:t>
            </a: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-20">
                <a:latin typeface="Arial"/>
                <a:cs typeface="Arial"/>
              </a:rPr>
              <a:t>s</a:t>
            </a:r>
            <a:r>
              <a:rPr dirty="0" sz="600" spc="-15">
                <a:latin typeface="Arial"/>
                <a:cs typeface="Arial"/>
              </a:rPr>
              <a:t>ter</a:t>
            </a:r>
            <a:endParaRPr sz="600">
              <a:latin typeface="Arial"/>
              <a:cs typeface="Arial"/>
            </a:endParaRPr>
          </a:p>
        </p:txBody>
      </p:sp>
      <p:sp>
        <p:nvSpPr>
          <p:cNvPr id="358" name="object 358"/>
          <p:cNvSpPr/>
          <p:nvPr/>
        </p:nvSpPr>
        <p:spPr>
          <a:xfrm>
            <a:off x="2467343" y="7853159"/>
            <a:ext cx="207645" cy="829310"/>
          </a:xfrm>
          <a:custGeom>
            <a:avLst/>
            <a:gdLst/>
            <a:ahLst/>
            <a:cxnLst/>
            <a:rect l="l" t="t" r="r" b="b"/>
            <a:pathLst>
              <a:path w="207644" h="829309">
                <a:moveTo>
                  <a:pt x="0" y="0"/>
                </a:moveTo>
                <a:lnTo>
                  <a:pt x="0" y="824483"/>
                </a:lnTo>
                <a:lnTo>
                  <a:pt x="207263" y="829055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9" name="object 359"/>
          <p:cNvSpPr txBox="1"/>
          <p:nvPr/>
        </p:nvSpPr>
        <p:spPr>
          <a:xfrm>
            <a:off x="3281159" y="7974939"/>
            <a:ext cx="53403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Instruction</a:t>
            </a:r>
            <a:r>
              <a:rPr dirty="0" sz="600" spc="130">
                <a:latin typeface="Arial"/>
                <a:cs typeface="Arial"/>
              </a:rPr>
              <a:t> </a:t>
            </a:r>
            <a:r>
              <a:rPr dirty="0" baseline="9259" sz="900" spc="7">
                <a:latin typeface="Arial"/>
                <a:cs typeface="Arial"/>
              </a:rPr>
              <a:t>u</a:t>
            </a:r>
            <a:endParaRPr baseline="9259" sz="900">
              <a:latin typeface="Arial"/>
              <a:cs typeface="Arial"/>
            </a:endParaRPr>
          </a:p>
        </p:txBody>
      </p:sp>
      <p:sp>
        <p:nvSpPr>
          <p:cNvPr id="360" name="object 360"/>
          <p:cNvSpPr txBox="1"/>
          <p:nvPr/>
        </p:nvSpPr>
        <p:spPr>
          <a:xfrm>
            <a:off x="3281159" y="8049618"/>
            <a:ext cx="529590" cy="19939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30480">
              <a:lnSpc>
                <a:spcPts val="680"/>
              </a:lnSpc>
              <a:spcBef>
                <a:spcPts val="110"/>
              </a:spcBef>
              <a:tabLst>
                <a:tab pos="414020" algn="l"/>
              </a:tabLst>
            </a:pPr>
            <a:r>
              <a:rPr dirty="0" sz="600" spc="-15">
                <a:latin typeface="Arial"/>
                <a:cs typeface="Arial"/>
              </a:rPr>
              <a:t>[</a:t>
            </a:r>
            <a:r>
              <a:rPr dirty="0" sz="600" spc="10">
                <a:latin typeface="Arial"/>
                <a:cs typeface="Arial"/>
              </a:rPr>
              <a:t>1</a:t>
            </a:r>
            <a:r>
              <a:rPr dirty="0" sz="600">
                <a:latin typeface="Arial"/>
                <a:cs typeface="Arial"/>
              </a:rPr>
              <a:t>5</a:t>
            </a:r>
            <a:r>
              <a:rPr dirty="0" sz="600" spc="5">
                <a:latin typeface="Arial"/>
                <a:cs typeface="Arial"/>
              </a:rPr>
              <a:t>–</a:t>
            </a:r>
            <a:r>
              <a:rPr dirty="0" sz="600" spc="-65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11</a:t>
            </a:r>
            <a:r>
              <a:rPr dirty="0" sz="600">
                <a:latin typeface="Arial"/>
                <a:cs typeface="Arial"/>
              </a:rPr>
              <a:t>]</a:t>
            </a:r>
            <a:r>
              <a:rPr dirty="0" sz="600">
                <a:latin typeface="Arial"/>
                <a:cs typeface="Arial"/>
              </a:rPr>
              <a:t>	</a:t>
            </a:r>
            <a:r>
              <a:rPr dirty="0" baseline="9259" sz="900">
                <a:latin typeface="Arial"/>
                <a:cs typeface="Arial"/>
              </a:rPr>
              <a:t>x</a:t>
            </a:r>
            <a:endParaRPr baseline="9259" sz="900">
              <a:latin typeface="Arial"/>
              <a:cs typeface="Arial"/>
            </a:endParaRPr>
          </a:p>
          <a:p>
            <a:pPr algn="r" marR="48895">
              <a:lnSpc>
                <a:spcPts val="680"/>
              </a:lnSpc>
            </a:pP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361" name="object 361"/>
          <p:cNvSpPr/>
          <p:nvPr/>
        </p:nvSpPr>
        <p:spPr>
          <a:xfrm>
            <a:off x="3224771" y="7958315"/>
            <a:ext cx="408940" cy="215265"/>
          </a:xfrm>
          <a:custGeom>
            <a:avLst/>
            <a:gdLst/>
            <a:ahLst/>
            <a:cxnLst/>
            <a:rect l="l" t="t" r="r" b="b"/>
            <a:pathLst>
              <a:path w="408939" h="215265">
                <a:moveTo>
                  <a:pt x="0" y="0"/>
                </a:moveTo>
                <a:lnTo>
                  <a:pt x="57911" y="0"/>
                </a:lnTo>
                <a:lnTo>
                  <a:pt x="57911" y="214883"/>
                </a:lnTo>
                <a:lnTo>
                  <a:pt x="408431" y="214883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2" name="object 362"/>
          <p:cNvSpPr/>
          <p:nvPr/>
        </p:nvSpPr>
        <p:spPr>
          <a:xfrm>
            <a:off x="3282683" y="8171675"/>
            <a:ext cx="797560" cy="693420"/>
          </a:xfrm>
          <a:custGeom>
            <a:avLst/>
            <a:gdLst/>
            <a:ahLst/>
            <a:cxnLst/>
            <a:rect l="l" t="t" r="r" b="b"/>
            <a:pathLst>
              <a:path w="797560" h="693420">
                <a:moveTo>
                  <a:pt x="0" y="0"/>
                </a:moveTo>
                <a:lnTo>
                  <a:pt x="0" y="693420"/>
                </a:lnTo>
                <a:lnTo>
                  <a:pt x="797051" y="69342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3" name="object 363"/>
          <p:cNvSpPr/>
          <p:nvPr/>
        </p:nvSpPr>
        <p:spPr>
          <a:xfrm>
            <a:off x="4911839" y="7563599"/>
            <a:ext cx="146685" cy="245745"/>
          </a:xfrm>
          <a:custGeom>
            <a:avLst/>
            <a:gdLst/>
            <a:ahLst/>
            <a:cxnLst/>
            <a:rect l="l" t="t" r="r" b="b"/>
            <a:pathLst>
              <a:path w="146685" h="245745">
                <a:moveTo>
                  <a:pt x="146303" y="0"/>
                </a:moveTo>
                <a:lnTo>
                  <a:pt x="0" y="0"/>
                </a:lnTo>
                <a:lnTo>
                  <a:pt x="0" y="245364"/>
                </a:lnTo>
                <a:lnTo>
                  <a:pt x="146303" y="245364"/>
                </a:lnTo>
                <a:lnTo>
                  <a:pt x="1463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4" name="object 364"/>
          <p:cNvSpPr/>
          <p:nvPr/>
        </p:nvSpPr>
        <p:spPr>
          <a:xfrm>
            <a:off x="4911839" y="7563599"/>
            <a:ext cx="146685" cy="245745"/>
          </a:xfrm>
          <a:custGeom>
            <a:avLst/>
            <a:gdLst/>
            <a:ahLst/>
            <a:cxnLst/>
            <a:rect l="l" t="t" r="r" b="b"/>
            <a:pathLst>
              <a:path w="146685" h="245745">
                <a:moveTo>
                  <a:pt x="146303" y="242316"/>
                </a:moveTo>
                <a:lnTo>
                  <a:pt x="146303" y="0"/>
                </a:lnTo>
                <a:lnTo>
                  <a:pt x="0" y="0"/>
                </a:lnTo>
                <a:lnTo>
                  <a:pt x="0" y="245364"/>
                </a:lnTo>
                <a:lnTo>
                  <a:pt x="146303" y="245364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5" name="object 365"/>
          <p:cNvSpPr/>
          <p:nvPr/>
        </p:nvSpPr>
        <p:spPr>
          <a:xfrm>
            <a:off x="4901171" y="7891780"/>
            <a:ext cx="144780" cy="243840"/>
          </a:xfrm>
          <a:custGeom>
            <a:avLst/>
            <a:gdLst/>
            <a:ahLst/>
            <a:cxnLst/>
            <a:rect l="l" t="t" r="r" b="b"/>
            <a:pathLst>
              <a:path w="144779" h="243840">
                <a:moveTo>
                  <a:pt x="0" y="243840"/>
                </a:moveTo>
                <a:lnTo>
                  <a:pt x="144773" y="243840"/>
                </a:lnTo>
                <a:lnTo>
                  <a:pt x="144773" y="0"/>
                </a:lnTo>
                <a:lnTo>
                  <a:pt x="0" y="0"/>
                </a:lnTo>
                <a:lnTo>
                  <a:pt x="0" y="2438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6" name="object 366"/>
          <p:cNvSpPr/>
          <p:nvPr/>
        </p:nvSpPr>
        <p:spPr>
          <a:xfrm>
            <a:off x="4901171" y="7891259"/>
            <a:ext cx="146685" cy="248920"/>
          </a:xfrm>
          <a:custGeom>
            <a:avLst/>
            <a:gdLst/>
            <a:ahLst/>
            <a:cxnLst/>
            <a:rect l="l" t="t" r="r" b="b"/>
            <a:pathLst>
              <a:path w="146685" h="248920">
                <a:moveTo>
                  <a:pt x="143256" y="243839"/>
                </a:moveTo>
                <a:lnTo>
                  <a:pt x="146304" y="0"/>
                </a:lnTo>
                <a:lnTo>
                  <a:pt x="0" y="0"/>
                </a:lnTo>
                <a:lnTo>
                  <a:pt x="0" y="248411"/>
                </a:lnTo>
                <a:lnTo>
                  <a:pt x="146304" y="248411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7" name="object 367"/>
          <p:cNvSpPr txBox="1"/>
          <p:nvPr/>
        </p:nvSpPr>
        <p:spPr>
          <a:xfrm>
            <a:off x="4911839" y="7563599"/>
            <a:ext cx="146685" cy="227329"/>
          </a:xfrm>
          <a:prstGeom prst="rect">
            <a:avLst/>
          </a:prstGeom>
          <a:ln w="11938">
            <a:solidFill>
              <a:srgbClr val="000000"/>
            </a:solidFill>
          </a:ln>
        </p:spPr>
        <p:txBody>
          <a:bodyPr wrap="square" lIns="0" tIns="77470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610"/>
              </a:spcBef>
            </a:pPr>
            <a:r>
              <a:rPr dirty="0" sz="600" spc="5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</p:txBody>
      </p:sp>
      <p:sp>
        <p:nvSpPr>
          <p:cNvPr id="368" name="object 368"/>
          <p:cNvSpPr txBox="1"/>
          <p:nvPr/>
        </p:nvSpPr>
        <p:spPr>
          <a:xfrm>
            <a:off x="4937241" y="7944463"/>
            <a:ext cx="7747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B</a:t>
            </a:r>
            <a:endParaRPr sz="600">
              <a:latin typeface="Arial"/>
              <a:cs typeface="Arial"/>
            </a:endParaRPr>
          </a:p>
        </p:txBody>
      </p:sp>
      <p:sp>
        <p:nvSpPr>
          <p:cNvPr id="369" name="object 369"/>
          <p:cNvSpPr/>
          <p:nvPr/>
        </p:nvSpPr>
        <p:spPr>
          <a:xfrm>
            <a:off x="4701527" y="799641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0" name="object 370"/>
          <p:cNvSpPr/>
          <p:nvPr/>
        </p:nvSpPr>
        <p:spPr>
          <a:xfrm>
            <a:off x="4701527" y="7683995"/>
            <a:ext cx="178435" cy="3175"/>
          </a:xfrm>
          <a:custGeom>
            <a:avLst/>
            <a:gdLst/>
            <a:ahLst/>
            <a:cxnLst/>
            <a:rect l="l" t="t" r="r" b="b"/>
            <a:pathLst>
              <a:path w="178435" h="3175">
                <a:moveTo>
                  <a:pt x="166115" y="0"/>
                </a:moveTo>
                <a:lnTo>
                  <a:pt x="178307" y="3048"/>
                </a:lnTo>
                <a:lnTo>
                  <a:pt x="0" y="3048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1" name="object 371"/>
          <p:cNvSpPr/>
          <p:nvPr/>
        </p:nvSpPr>
        <p:spPr>
          <a:xfrm>
            <a:off x="6521183" y="7731759"/>
            <a:ext cx="308610" cy="243840"/>
          </a:xfrm>
          <a:custGeom>
            <a:avLst/>
            <a:gdLst/>
            <a:ahLst/>
            <a:cxnLst/>
            <a:rect l="l" t="t" r="r" b="b"/>
            <a:pathLst>
              <a:path w="308609" h="243840">
                <a:moveTo>
                  <a:pt x="0" y="243840"/>
                </a:moveTo>
                <a:lnTo>
                  <a:pt x="308600" y="243840"/>
                </a:lnTo>
                <a:lnTo>
                  <a:pt x="308600" y="0"/>
                </a:lnTo>
                <a:lnTo>
                  <a:pt x="0" y="0"/>
                </a:lnTo>
                <a:lnTo>
                  <a:pt x="0" y="2438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2" name="object 372"/>
          <p:cNvSpPr/>
          <p:nvPr/>
        </p:nvSpPr>
        <p:spPr>
          <a:xfrm>
            <a:off x="6521183" y="7731238"/>
            <a:ext cx="311150" cy="247015"/>
          </a:xfrm>
          <a:custGeom>
            <a:avLst/>
            <a:gdLst/>
            <a:ahLst/>
            <a:cxnLst/>
            <a:rect l="l" t="t" r="r" b="b"/>
            <a:pathLst>
              <a:path w="311150" h="247015">
                <a:moveTo>
                  <a:pt x="306324" y="243839"/>
                </a:moveTo>
                <a:lnTo>
                  <a:pt x="310895" y="0"/>
                </a:lnTo>
                <a:lnTo>
                  <a:pt x="0" y="0"/>
                </a:lnTo>
                <a:lnTo>
                  <a:pt x="0" y="246887"/>
                </a:lnTo>
                <a:lnTo>
                  <a:pt x="310895" y="246887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3" name="object 373"/>
          <p:cNvSpPr txBox="1"/>
          <p:nvPr/>
        </p:nvSpPr>
        <p:spPr>
          <a:xfrm>
            <a:off x="6546583" y="7787487"/>
            <a:ext cx="29591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AL</a:t>
            </a:r>
            <a:r>
              <a:rPr dirty="0" sz="600" spc="-5">
                <a:latin typeface="Arial"/>
                <a:cs typeface="Arial"/>
              </a:rPr>
              <a:t>U</a:t>
            </a:r>
            <a:r>
              <a:rPr dirty="0" sz="600" spc="10">
                <a:latin typeface="Arial"/>
                <a:cs typeface="Arial"/>
              </a:rPr>
              <a:t>O</a:t>
            </a:r>
            <a:r>
              <a:rPr dirty="0" sz="600" spc="-10">
                <a:latin typeface="Arial"/>
                <a:cs typeface="Arial"/>
              </a:rPr>
              <a:t>u</a:t>
            </a:r>
            <a:r>
              <a:rPr dirty="0" sz="600">
                <a:latin typeface="Arial"/>
                <a:cs typeface="Arial"/>
              </a:rPr>
              <a:t>t</a:t>
            </a:r>
            <a:endParaRPr sz="600">
              <a:latin typeface="Arial"/>
              <a:cs typeface="Arial"/>
            </a:endParaRPr>
          </a:p>
        </p:txBody>
      </p:sp>
      <p:sp>
        <p:nvSpPr>
          <p:cNvPr id="374" name="object 374"/>
          <p:cNvSpPr/>
          <p:nvPr/>
        </p:nvSpPr>
        <p:spPr>
          <a:xfrm>
            <a:off x="891527" y="7106399"/>
            <a:ext cx="5515610" cy="757555"/>
          </a:xfrm>
          <a:custGeom>
            <a:avLst/>
            <a:gdLst/>
            <a:ahLst/>
            <a:cxnLst/>
            <a:rect l="l" t="t" r="r" b="b"/>
            <a:pathLst>
              <a:path w="5515610" h="757554">
                <a:moveTo>
                  <a:pt x="5515356" y="757428"/>
                </a:moveTo>
                <a:lnTo>
                  <a:pt x="5515356" y="0"/>
                </a:lnTo>
                <a:lnTo>
                  <a:pt x="0" y="3048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5" name="object 375"/>
          <p:cNvSpPr txBox="1"/>
          <p:nvPr/>
        </p:nvSpPr>
        <p:spPr>
          <a:xfrm>
            <a:off x="5447779" y="7346914"/>
            <a:ext cx="90170" cy="470534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95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655"/>
              </a:lnSpc>
              <a:spcBef>
                <a:spcPts val="95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algn="just" marL="13970" marR="13970" indent="10160">
              <a:lnSpc>
                <a:spcPct val="89200"/>
              </a:lnSpc>
              <a:spcBef>
                <a:spcPts val="10"/>
              </a:spcBef>
            </a:pPr>
            <a:r>
              <a:rPr dirty="0" sz="600">
                <a:latin typeface="Arial"/>
                <a:cs typeface="Arial"/>
              </a:rPr>
              <a:t>u  x  1</a:t>
            </a:r>
            <a:endParaRPr sz="600">
              <a:latin typeface="Arial"/>
              <a:cs typeface="Arial"/>
            </a:endParaRPr>
          </a:p>
        </p:txBody>
      </p:sp>
      <p:sp>
        <p:nvSpPr>
          <p:cNvPr id="376" name="object 376"/>
          <p:cNvSpPr txBox="1"/>
          <p:nvPr/>
        </p:nvSpPr>
        <p:spPr>
          <a:xfrm>
            <a:off x="1621523" y="7441679"/>
            <a:ext cx="707390" cy="887094"/>
          </a:xfrm>
          <a:prstGeom prst="rect">
            <a:avLst/>
          </a:prstGeom>
          <a:ln w="11937">
            <a:solidFill>
              <a:srgbClr val="0000FF"/>
            </a:solidFill>
          </a:ln>
        </p:spPr>
        <p:txBody>
          <a:bodyPr wrap="square" lIns="0" tIns="65405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515"/>
              </a:spcBef>
            </a:pPr>
            <a:r>
              <a:rPr dirty="0" sz="600" spc="-5">
                <a:latin typeface="Arial"/>
                <a:cs typeface="Arial"/>
              </a:rPr>
              <a:t>Address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600">
              <a:latin typeface="Times New Roman"/>
              <a:cs typeface="Times New Roman"/>
            </a:endParaRPr>
          </a:p>
          <a:p>
            <a:pPr marL="207010">
              <a:lnSpc>
                <a:spcPct val="100000"/>
              </a:lnSpc>
            </a:pPr>
            <a:r>
              <a:rPr dirty="0" sz="600" spc="-5">
                <a:latin typeface="Arial"/>
                <a:cs typeface="Arial"/>
              </a:rPr>
              <a:t>Memory</a:t>
            </a:r>
            <a:endParaRPr sz="600">
              <a:latin typeface="Arial"/>
              <a:cs typeface="Arial"/>
            </a:endParaRPr>
          </a:p>
          <a:p>
            <a:pPr marL="370205">
              <a:lnSpc>
                <a:spcPct val="100000"/>
              </a:lnSpc>
              <a:spcBef>
                <a:spcPts val="265"/>
              </a:spcBef>
            </a:pPr>
            <a:r>
              <a:rPr dirty="0" sz="600" spc="10">
                <a:latin typeface="Arial"/>
                <a:cs typeface="Arial"/>
              </a:rPr>
              <a:t>M</a:t>
            </a:r>
            <a:r>
              <a:rPr dirty="0" sz="600" spc="-25">
                <a:latin typeface="Arial"/>
                <a:cs typeface="Arial"/>
              </a:rPr>
              <a:t>e</a:t>
            </a:r>
            <a:r>
              <a:rPr dirty="0" sz="600" spc="-15">
                <a:latin typeface="Arial"/>
                <a:cs typeface="Arial"/>
              </a:rPr>
              <a:t>mD</a:t>
            </a:r>
            <a:r>
              <a:rPr dirty="0" sz="600" spc="10">
                <a:latin typeface="Arial"/>
                <a:cs typeface="Arial"/>
              </a:rPr>
              <a:t>a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5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 marL="24130" marR="497205" indent="-635">
              <a:lnSpc>
                <a:spcPts val="610"/>
              </a:lnSpc>
              <a:spcBef>
                <a:spcPts val="434"/>
              </a:spcBef>
            </a:pPr>
            <a:r>
              <a:rPr dirty="0" sz="600" spc="-10">
                <a:latin typeface="Arial"/>
                <a:cs typeface="Arial"/>
              </a:rPr>
              <a:t>W</a:t>
            </a:r>
            <a:r>
              <a:rPr dirty="0" sz="600" spc="-25">
                <a:latin typeface="Arial"/>
                <a:cs typeface="Arial"/>
              </a:rPr>
              <a:t>r</a:t>
            </a: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20">
                <a:latin typeface="Arial"/>
                <a:cs typeface="Arial"/>
              </a:rPr>
              <a:t>t</a:t>
            </a:r>
            <a:r>
              <a:rPr dirty="0" sz="600">
                <a:latin typeface="Arial"/>
                <a:cs typeface="Arial"/>
              </a:rPr>
              <a:t>e  </a:t>
            </a:r>
            <a:r>
              <a:rPr dirty="0" sz="600" spc="-5">
                <a:latin typeface="Arial"/>
                <a:cs typeface="Arial"/>
              </a:rPr>
              <a:t>data</a:t>
            </a:r>
            <a:endParaRPr sz="600">
              <a:latin typeface="Arial"/>
              <a:cs typeface="Arial"/>
            </a:endParaRPr>
          </a:p>
        </p:txBody>
      </p:sp>
      <p:sp>
        <p:nvSpPr>
          <p:cNvPr id="377" name="object 377"/>
          <p:cNvSpPr/>
          <p:nvPr/>
        </p:nvSpPr>
        <p:spPr>
          <a:xfrm>
            <a:off x="6236195" y="7860779"/>
            <a:ext cx="216535" cy="3175"/>
          </a:xfrm>
          <a:custGeom>
            <a:avLst/>
            <a:gdLst/>
            <a:ahLst/>
            <a:cxnLst/>
            <a:rect l="l" t="t" r="r" b="b"/>
            <a:pathLst>
              <a:path w="216535" h="3175">
                <a:moveTo>
                  <a:pt x="-11938" y="1523"/>
                </a:moveTo>
                <a:lnTo>
                  <a:pt x="228346" y="1523"/>
                </a:lnTo>
              </a:path>
            </a:pathLst>
          </a:custGeom>
          <a:ln w="269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8" name="object 378"/>
          <p:cNvSpPr/>
          <p:nvPr/>
        </p:nvSpPr>
        <p:spPr>
          <a:xfrm>
            <a:off x="952487" y="7374623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59" h="58420">
                <a:moveTo>
                  <a:pt x="0" y="0"/>
                </a:moveTo>
                <a:lnTo>
                  <a:pt x="0" y="57912"/>
                </a:lnTo>
                <a:lnTo>
                  <a:pt x="60960" y="274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9" name="object 379"/>
          <p:cNvSpPr/>
          <p:nvPr/>
        </p:nvSpPr>
        <p:spPr>
          <a:xfrm>
            <a:off x="1292339" y="737157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0" y="0"/>
                </a:moveTo>
                <a:lnTo>
                  <a:pt x="4571" y="60960"/>
                </a:lnTo>
                <a:lnTo>
                  <a:pt x="60959" y="30480"/>
                </a:lnTo>
                <a:lnTo>
                  <a:pt x="4571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0" name="object 380"/>
          <p:cNvSpPr/>
          <p:nvPr/>
        </p:nvSpPr>
        <p:spPr>
          <a:xfrm>
            <a:off x="1554467" y="7540738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5" h="58420">
                <a:moveTo>
                  <a:pt x="0" y="0"/>
                </a:moveTo>
                <a:lnTo>
                  <a:pt x="0" y="57911"/>
                </a:lnTo>
                <a:lnTo>
                  <a:pt x="56387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1" name="object 381"/>
          <p:cNvSpPr/>
          <p:nvPr/>
        </p:nvSpPr>
        <p:spPr>
          <a:xfrm>
            <a:off x="1292339" y="7711426"/>
            <a:ext cx="60960" cy="56515"/>
          </a:xfrm>
          <a:custGeom>
            <a:avLst/>
            <a:gdLst/>
            <a:ahLst/>
            <a:cxnLst/>
            <a:rect l="l" t="t" r="r" b="b"/>
            <a:pathLst>
              <a:path w="60959" h="56515">
                <a:moveTo>
                  <a:pt x="0" y="0"/>
                </a:moveTo>
                <a:lnTo>
                  <a:pt x="0" y="56387"/>
                </a:lnTo>
                <a:lnTo>
                  <a:pt x="60959" y="25907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2" name="object 382"/>
          <p:cNvSpPr/>
          <p:nvPr/>
        </p:nvSpPr>
        <p:spPr>
          <a:xfrm>
            <a:off x="1554467" y="8104619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5" h="58420">
                <a:moveTo>
                  <a:pt x="0" y="0"/>
                </a:moveTo>
                <a:lnTo>
                  <a:pt x="0" y="57912"/>
                </a:lnTo>
                <a:lnTo>
                  <a:pt x="56387" y="27431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3" name="object 383"/>
          <p:cNvSpPr/>
          <p:nvPr/>
        </p:nvSpPr>
        <p:spPr>
          <a:xfrm>
            <a:off x="1217663" y="737157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19" h="58420">
                <a:moveTo>
                  <a:pt x="27431" y="53340"/>
                </a:moveTo>
                <a:lnTo>
                  <a:pt x="19811" y="53340"/>
                </a:lnTo>
                <a:lnTo>
                  <a:pt x="22859" y="57912"/>
                </a:lnTo>
                <a:lnTo>
                  <a:pt x="27431" y="57912"/>
                </a:lnTo>
                <a:lnTo>
                  <a:pt x="27431" y="53340"/>
                </a:lnTo>
                <a:close/>
              </a:path>
              <a:path w="58419" h="58420">
                <a:moveTo>
                  <a:pt x="38100" y="53340"/>
                </a:moveTo>
                <a:lnTo>
                  <a:pt x="27431" y="53340"/>
                </a:lnTo>
                <a:lnTo>
                  <a:pt x="35051" y="57912"/>
                </a:lnTo>
                <a:lnTo>
                  <a:pt x="38100" y="53340"/>
                </a:lnTo>
                <a:close/>
              </a:path>
              <a:path w="58419" h="58420">
                <a:moveTo>
                  <a:pt x="44195" y="3048"/>
                </a:moveTo>
                <a:lnTo>
                  <a:pt x="10667" y="3048"/>
                </a:lnTo>
                <a:lnTo>
                  <a:pt x="7619" y="7620"/>
                </a:lnTo>
                <a:lnTo>
                  <a:pt x="7619" y="10668"/>
                </a:lnTo>
                <a:lnTo>
                  <a:pt x="3047" y="13716"/>
                </a:lnTo>
                <a:lnTo>
                  <a:pt x="0" y="16764"/>
                </a:lnTo>
                <a:lnTo>
                  <a:pt x="0" y="36576"/>
                </a:lnTo>
                <a:lnTo>
                  <a:pt x="3047" y="41148"/>
                </a:lnTo>
                <a:lnTo>
                  <a:pt x="7619" y="44196"/>
                </a:lnTo>
                <a:lnTo>
                  <a:pt x="7619" y="47244"/>
                </a:lnTo>
                <a:lnTo>
                  <a:pt x="13715" y="53340"/>
                </a:lnTo>
                <a:lnTo>
                  <a:pt x="41147" y="53340"/>
                </a:lnTo>
                <a:lnTo>
                  <a:pt x="47243" y="47244"/>
                </a:lnTo>
                <a:lnTo>
                  <a:pt x="51815" y="44196"/>
                </a:lnTo>
                <a:lnTo>
                  <a:pt x="54863" y="41148"/>
                </a:lnTo>
                <a:lnTo>
                  <a:pt x="57911" y="36576"/>
                </a:lnTo>
                <a:lnTo>
                  <a:pt x="57911" y="16764"/>
                </a:lnTo>
                <a:lnTo>
                  <a:pt x="51815" y="10668"/>
                </a:lnTo>
                <a:lnTo>
                  <a:pt x="47243" y="7620"/>
                </a:lnTo>
                <a:lnTo>
                  <a:pt x="44195" y="3048"/>
                </a:lnTo>
                <a:close/>
              </a:path>
              <a:path w="58419" h="58420">
                <a:moveTo>
                  <a:pt x="38100" y="0"/>
                </a:moveTo>
                <a:lnTo>
                  <a:pt x="19811" y="0"/>
                </a:lnTo>
                <a:lnTo>
                  <a:pt x="13715" y="3048"/>
                </a:lnTo>
                <a:lnTo>
                  <a:pt x="41147" y="3048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4" name="object 384"/>
          <p:cNvSpPr/>
          <p:nvPr/>
        </p:nvSpPr>
        <p:spPr>
          <a:xfrm>
            <a:off x="2592311" y="7822679"/>
            <a:ext cx="62865" cy="60960"/>
          </a:xfrm>
          <a:custGeom>
            <a:avLst/>
            <a:gdLst/>
            <a:ahLst/>
            <a:cxnLst/>
            <a:rect l="l" t="t" r="r" b="b"/>
            <a:pathLst>
              <a:path w="62864" h="60959">
                <a:moveTo>
                  <a:pt x="0" y="0"/>
                </a:moveTo>
                <a:lnTo>
                  <a:pt x="3048" y="60959"/>
                </a:lnTo>
                <a:lnTo>
                  <a:pt x="62483" y="30479"/>
                </a:lnTo>
                <a:lnTo>
                  <a:pt x="3048" y="30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5" name="object 385"/>
          <p:cNvSpPr/>
          <p:nvPr/>
        </p:nvSpPr>
        <p:spPr>
          <a:xfrm>
            <a:off x="2657843" y="864868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0" y="0"/>
                </a:moveTo>
                <a:lnTo>
                  <a:pt x="3048" y="60959"/>
                </a:lnTo>
                <a:lnTo>
                  <a:pt x="60960" y="30479"/>
                </a:lnTo>
                <a:lnTo>
                  <a:pt x="3048" y="30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6" name="object 386"/>
          <p:cNvSpPr/>
          <p:nvPr/>
        </p:nvSpPr>
        <p:spPr>
          <a:xfrm>
            <a:off x="2439911" y="7825726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19" h="58420">
                <a:moveTo>
                  <a:pt x="41148" y="54863"/>
                </a:moveTo>
                <a:lnTo>
                  <a:pt x="13716" y="54863"/>
                </a:lnTo>
                <a:lnTo>
                  <a:pt x="19812" y="57911"/>
                </a:lnTo>
                <a:lnTo>
                  <a:pt x="38100" y="57911"/>
                </a:lnTo>
                <a:lnTo>
                  <a:pt x="41148" y="54863"/>
                </a:lnTo>
                <a:close/>
              </a:path>
              <a:path w="58419" h="58420">
                <a:moveTo>
                  <a:pt x="41148" y="3047"/>
                </a:moveTo>
                <a:lnTo>
                  <a:pt x="13716" y="3047"/>
                </a:lnTo>
                <a:lnTo>
                  <a:pt x="7619" y="12191"/>
                </a:lnTo>
                <a:lnTo>
                  <a:pt x="4572" y="15239"/>
                </a:lnTo>
                <a:lnTo>
                  <a:pt x="4572" y="18287"/>
                </a:lnTo>
                <a:lnTo>
                  <a:pt x="0" y="21335"/>
                </a:lnTo>
                <a:lnTo>
                  <a:pt x="0" y="41147"/>
                </a:lnTo>
                <a:lnTo>
                  <a:pt x="4572" y="44195"/>
                </a:lnTo>
                <a:lnTo>
                  <a:pt x="4572" y="47243"/>
                </a:lnTo>
                <a:lnTo>
                  <a:pt x="7619" y="50291"/>
                </a:lnTo>
                <a:lnTo>
                  <a:pt x="10668" y="54863"/>
                </a:lnTo>
                <a:lnTo>
                  <a:pt x="44195" y="54863"/>
                </a:lnTo>
                <a:lnTo>
                  <a:pt x="47243" y="50291"/>
                </a:lnTo>
                <a:lnTo>
                  <a:pt x="53339" y="44195"/>
                </a:lnTo>
                <a:lnTo>
                  <a:pt x="53339" y="41147"/>
                </a:lnTo>
                <a:lnTo>
                  <a:pt x="57912" y="35051"/>
                </a:lnTo>
                <a:lnTo>
                  <a:pt x="57912" y="24383"/>
                </a:lnTo>
                <a:lnTo>
                  <a:pt x="53339" y="21335"/>
                </a:lnTo>
                <a:lnTo>
                  <a:pt x="53339" y="18287"/>
                </a:lnTo>
                <a:lnTo>
                  <a:pt x="47243" y="12191"/>
                </a:lnTo>
                <a:lnTo>
                  <a:pt x="41148" y="3047"/>
                </a:lnTo>
                <a:close/>
              </a:path>
              <a:path w="58419" h="58420">
                <a:moveTo>
                  <a:pt x="33527" y="0"/>
                </a:moveTo>
                <a:lnTo>
                  <a:pt x="22860" y="0"/>
                </a:lnTo>
                <a:lnTo>
                  <a:pt x="19812" y="3047"/>
                </a:lnTo>
                <a:lnTo>
                  <a:pt x="38100" y="3047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7" name="object 387"/>
          <p:cNvSpPr/>
          <p:nvPr/>
        </p:nvSpPr>
        <p:spPr>
          <a:xfrm>
            <a:off x="3614915" y="814271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0" y="0"/>
                </a:moveTo>
                <a:lnTo>
                  <a:pt x="4572" y="60960"/>
                </a:lnTo>
                <a:lnTo>
                  <a:pt x="60960" y="28956"/>
                </a:lnTo>
                <a:lnTo>
                  <a:pt x="4572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8" name="object 388"/>
          <p:cNvSpPr/>
          <p:nvPr/>
        </p:nvSpPr>
        <p:spPr>
          <a:xfrm>
            <a:off x="3672827" y="8322550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4" h="56515">
                <a:moveTo>
                  <a:pt x="0" y="0"/>
                </a:moveTo>
                <a:lnTo>
                  <a:pt x="0" y="56388"/>
                </a:lnTo>
                <a:lnTo>
                  <a:pt x="56387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9" name="object 389"/>
          <p:cNvSpPr/>
          <p:nvPr/>
        </p:nvSpPr>
        <p:spPr>
          <a:xfrm>
            <a:off x="3669779" y="8651735"/>
            <a:ext cx="59690" cy="58419"/>
          </a:xfrm>
          <a:custGeom>
            <a:avLst/>
            <a:gdLst/>
            <a:ahLst/>
            <a:cxnLst/>
            <a:rect l="l" t="t" r="r" b="b"/>
            <a:pathLst>
              <a:path w="59689" h="58420">
                <a:moveTo>
                  <a:pt x="3048" y="0"/>
                </a:moveTo>
                <a:lnTo>
                  <a:pt x="0" y="0"/>
                </a:lnTo>
                <a:lnTo>
                  <a:pt x="3048" y="57911"/>
                </a:lnTo>
                <a:lnTo>
                  <a:pt x="59436" y="30479"/>
                </a:lnTo>
                <a:lnTo>
                  <a:pt x="3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0" name="object 390"/>
          <p:cNvSpPr/>
          <p:nvPr/>
        </p:nvSpPr>
        <p:spPr>
          <a:xfrm>
            <a:off x="4070591" y="8834615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5">
                <a:moveTo>
                  <a:pt x="0" y="0"/>
                </a:moveTo>
                <a:lnTo>
                  <a:pt x="0" y="56387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1" name="object 391"/>
          <p:cNvSpPr/>
          <p:nvPr/>
        </p:nvSpPr>
        <p:spPr>
          <a:xfrm>
            <a:off x="4607039" y="8834615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4" h="56515">
                <a:moveTo>
                  <a:pt x="0" y="0"/>
                </a:moveTo>
                <a:lnTo>
                  <a:pt x="0" y="56387"/>
                </a:lnTo>
                <a:lnTo>
                  <a:pt x="56387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2" name="object 392"/>
          <p:cNvSpPr/>
          <p:nvPr/>
        </p:nvSpPr>
        <p:spPr>
          <a:xfrm>
            <a:off x="5315699" y="833169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3" name="object 393"/>
          <p:cNvSpPr/>
          <p:nvPr/>
        </p:nvSpPr>
        <p:spPr>
          <a:xfrm>
            <a:off x="5315699" y="8220443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5">
                <a:moveTo>
                  <a:pt x="0" y="0"/>
                </a:moveTo>
                <a:lnTo>
                  <a:pt x="0" y="56387"/>
                </a:lnTo>
                <a:lnTo>
                  <a:pt x="57912" y="2590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4" name="object 394"/>
          <p:cNvSpPr/>
          <p:nvPr/>
        </p:nvSpPr>
        <p:spPr>
          <a:xfrm>
            <a:off x="5315699" y="8104619"/>
            <a:ext cx="58419" cy="60960"/>
          </a:xfrm>
          <a:custGeom>
            <a:avLst/>
            <a:gdLst/>
            <a:ahLst/>
            <a:cxnLst/>
            <a:rect l="l" t="t" r="r" b="b"/>
            <a:pathLst>
              <a:path w="58420" h="60959">
                <a:moveTo>
                  <a:pt x="0" y="0"/>
                </a:moveTo>
                <a:lnTo>
                  <a:pt x="0" y="60960"/>
                </a:lnTo>
                <a:lnTo>
                  <a:pt x="57912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5" name="object 395"/>
          <p:cNvSpPr/>
          <p:nvPr/>
        </p:nvSpPr>
        <p:spPr>
          <a:xfrm>
            <a:off x="5312651" y="7991843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274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6" name="object 396"/>
          <p:cNvSpPr/>
          <p:nvPr/>
        </p:nvSpPr>
        <p:spPr>
          <a:xfrm>
            <a:off x="5353799" y="774495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2743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7" name="object 397"/>
          <p:cNvSpPr/>
          <p:nvPr/>
        </p:nvSpPr>
        <p:spPr>
          <a:xfrm>
            <a:off x="5353799" y="7395959"/>
            <a:ext cx="58419" cy="60960"/>
          </a:xfrm>
          <a:custGeom>
            <a:avLst/>
            <a:gdLst/>
            <a:ahLst/>
            <a:cxnLst/>
            <a:rect l="l" t="t" r="r" b="b"/>
            <a:pathLst>
              <a:path w="58420" h="60959">
                <a:moveTo>
                  <a:pt x="0" y="0"/>
                </a:moveTo>
                <a:lnTo>
                  <a:pt x="0" y="60959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8" name="object 398"/>
          <p:cNvSpPr/>
          <p:nvPr/>
        </p:nvSpPr>
        <p:spPr>
          <a:xfrm>
            <a:off x="5696699" y="756817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0" y="0"/>
                </a:moveTo>
                <a:lnTo>
                  <a:pt x="3047" y="60960"/>
                </a:lnTo>
                <a:lnTo>
                  <a:pt x="60959" y="30480"/>
                </a:lnTo>
                <a:lnTo>
                  <a:pt x="3047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9" name="object 399"/>
          <p:cNvSpPr/>
          <p:nvPr/>
        </p:nvSpPr>
        <p:spPr>
          <a:xfrm>
            <a:off x="6457175" y="7831823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90">
                <a:moveTo>
                  <a:pt x="0" y="0"/>
                </a:moveTo>
                <a:lnTo>
                  <a:pt x="0" y="59436"/>
                </a:lnTo>
                <a:lnTo>
                  <a:pt x="57912" y="3200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0" name="object 400"/>
          <p:cNvSpPr/>
          <p:nvPr/>
        </p:nvSpPr>
        <p:spPr>
          <a:xfrm>
            <a:off x="5699747" y="8023847"/>
            <a:ext cx="60960" cy="56515"/>
          </a:xfrm>
          <a:custGeom>
            <a:avLst/>
            <a:gdLst/>
            <a:ahLst/>
            <a:cxnLst/>
            <a:rect l="l" t="t" r="r" b="b"/>
            <a:pathLst>
              <a:path w="60960" h="56515">
                <a:moveTo>
                  <a:pt x="3048" y="0"/>
                </a:moveTo>
                <a:lnTo>
                  <a:pt x="0" y="0"/>
                </a:lnTo>
                <a:lnTo>
                  <a:pt x="3048" y="56388"/>
                </a:lnTo>
                <a:lnTo>
                  <a:pt x="60960" y="30480"/>
                </a:lnTo>
                <a:lnTo>
                  <a:pt x="3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1" name="object 401"/>
          <p:cNvSpPr/>
          <p:nvPr/>
        </p:nvSpPr>
        <p:spPr>
          <a:xfrm>
            <a:off x="4844783" y="7656563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60" h="58420">
                <a:moveTo>
                  <a:pt x="3048" y="0"/>
                </a:moveTo>
                <a:lnTo>
                  <a:pt x="0" y="0"/>
                </a:lnTo>
                <a:lnTo>
                  <a:pt x="3048" y="57911"/>
                </a:lnTo>
                <a:lnTo>
                  <a:pt x="60960" y="30479"/>
                </a:lnTo>
                <a:lnTo>
                  <a:pt x="3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2" name="object 402"/>
          <p:cNvSpPr/>
          <p:nvPr/>
        </p:nvSpPr>
        <p:spPr>
          <a:xfrm>
            <a:off x="4834115" y="7968983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1"/>
                </a:lnTo>
                <a:lnTo>
                  <a:pt x="57912" y="274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3" name="object 403"/>
          <p:cNvSpPr/>
          <p:nvPr/>
        </p:nvSpPr>
        <p:spPr>
          <a:xfrm>
            <a:off x="3614915" y="7825726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60" h="58420">
                <a:moveTo>
                  <a:pt x="4572" y="0"/>
                </a:moveTo>
                <a:lnTo>
                  <a:pt x="0" y="0"/>
                </a:lnTo>
                <a:lnTo>
                  <a:pt x="4572" y="57911"/>
                </a:lnTo>
                <a:lnTo>
                  <a:pt x="60960" y="27431"/>
                </a:lnTo>
                <a:lnTo>
                  <a:pt x="45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4" name="object 404"/>
          <p:cNvSpPr/>
          <p:nvPr/>
        </p:nvSpPr>
        <p:spPr>
          <a:xfrm>
            <a:off x="3255251" y="8142719"/>
            <a:ext cx="56515" cy="60960"/>
          </a:xfrm>
          <a:custGeom>
            <a:avLst/>
            <a:gdLst/>
            <a:ahLst/>
            <a:cxnLst/>
            <a:rect l="l" t="t" r="r" b="b"/>
            <a:pathLst>
              <a:path w="56514" h="60959">
                <a:moveTo>
                  <a:pt x="27431" y="56387"/>
                </a:moveTo>
                <a:lnTo>
                  <a:pt x="22860" y="56387"/>
                </a:lnTo>
                <a:lnTo>
                  <a:pt x="30479" y="60960"/>
                </a:lnTo>
                <a:lnTo>
                  <a:pt x="27431" y="56387"/>
                </a:lnTo>
                <a:close/>
              </a:path>
              <a:path w="56514" h="60959">
                <a:moveTo>
                  <a:pt x="39624" y="3048"/>
                </a:moveTo>
                <a:lnTo>
                  <a:pt x="15239" y="3048"/>
                </a:lnTo>
                <a:lnTo>
                  <a:pt x="9143" y="6096"/>
                </a:lnTo>
                <a:lnTo>
                  <a:pt x="6095" y="9143"/>
                </a:lnTo>
                <a:lnTo>
                  <a:pt x="6095" y="12192"/>
                </a:lnTo>
                <a:lnTo>
                  <a:pt x="3048" y="15240"/>
                </a:lnTo>
                <a:lnTo>
                  <a:pt x="0" y="19812"/>
                </a:lnTo>
                <a:lnTo>
                  <a:pt x="0" y="39624"/>
                </a:lnTo>
                <a:lnTo>
                  <a:pt x="3048" y="44196"/>
                </a:lnTo>
                <a:lnTo>
                  <a:pt x="6095" y="47243"/>
                </a:lnTo>
                <a:lnTo>
                  <a:pt x="6095" y="50292"/>
                </a:lnTo>
                <a:lnTo>
                  <a:pt x="9143" y="53340"/>
                </a:lnTo>
                <a:lnTo>
                  <a:pt x="15239" y="56387"/>
                </a:lnTo>
                <a:lnTo>
                  <a:pt x="39624" y="56387"/>
                </a:lnTo>
                <a:lnTo>
                  <a:pt x="47243" y="53340"/>
                </a:lnTo>
                <a:lnTo>
                  <a:pt x="50291" y="50292"/>
                </a:lnTo>
                <a:lnTo>
                  <a:pt x="50291" y="47243"/>
                </a:lnTo>
                <a:lnTo>
                  <a:pt x="53339" y="44196"/>
                </a:lnTo>
                <a:lnTo>
                  <a:pt x="56387" y="39624"/>
                </a:lnTo>
                <a:lnTo>
                  <a:pt x="56387" y="19812"/>
                </a:lnTo>
                <a:lnTo>
                  <a:pt x="53339" y="15240"/>
                </a:lnTo>
                <a:lnTo>
                  <a:pt x="50291" y="12192"/>
                </a:lnTo>
                <a:lnTo>
                  <a:pt x="50291" y="9143"/>
                </a:lnTo>
                <a:lnTo>
                  <a:pt x="47243" y="6096"/>
                </a:lnTo>
                <a:lnTo>
                  <a:pt x="39624" y="3048"/>
                </a:lnTo>
                <a:close/>
              </a:path>
              <a:path w="56514" h="60959">
                <a:moveTo>
                  <a:pt x="30479" y="0"/>
                </a:moveTo>
                <a:lnTo>
                  <a:pt x="22860" y="3048"/>
                </a:lnTo>
                <a:lnTo>
                  <a:pt x="33527" y="3048"/>
                </a:lnTo>
                <a:lnTo>
                  <a:pt x="304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5" name="object 405"/>
          <p:cNvSpPr/>
          <p:nvPr/>
        </p:nvSpPr>
        <p:spPr>
          <a:xfrm>
            <a:off x="3573767" y="9368015"/>
            <a:ext cx="59690" cy="58419"/>
          </a:xfrm>
          <a:custGeom>
            <a:avLst/>
            <a:gdLst/>
            <a:ahLst/>
            <a:cxnLst/>
            <a:rect l="l" t="t" r="r" b="b"/>
            <a:pathLst>
              <a:path w="59689" h="58420">
                <a:moveTo>
                  <a:pt x="48767" y="50291"/>
                </a:moveTo>
                <a:lnTo>
                  <a:pt x="15239" y="50291"/>
                </a:lnTo>
                <a:lnTo>
                  <a:pt x="18287" y="53339"/>
                </a:lnTo>
                <a:lnTo>
                  <a:pt x="21336" y="57911"/>
                </a:lnTo>
                <a:lnTo>
                  <a:pt x="38100" y="57911"/>
                </a:lnTo>
                <a:lnTo>
                  <a:pt x="45720" y="53339"/>
                </a:lnTo>
                <a:lnTo>
                  <a:pt x="48767" y="50291"/>
                </a:lnTo>
                <a:close/>
              </a:path>
              <a:path w="59689" h="58420">
                <a:moveTo>
                  <a:pt x="51815" y="7619"/>
                </a:moveTo>
                <a:lnTo>
                  <a:pt x="10667" y="7619"/>
                </a:lnTo>
                <a:lnTo>
                  <a:pt x="7620" y="10667"/>
                </a:lnTo>
                <a:lnTo>
                  <a:pt x="4572" y="16763"/>
                </a:lnTo>
                <a:lnTo>
                  <a:pt x="4572" y="19811"/>
                </a:lnTo>
                <a:lnTo>
                  <a:pt x="0" y="22859"/>
                </a:lnTo>
                <a:lnTo>
                  <a:pt x="0" y="33527"/>
                </a:lnTo>
                <a:lnTo>
                  <a:pt x="4572" y="36575"/>
                </a:lnTo>
                <a:lnTo>
                  <a:pt x="4572" y="41147"/>
                </a:lnTo>
                <a:lnTo>
                  <a:pt x="7620" y="47243"/>
                </a:lnTo>
                <a:lnTo>
                  <a:pt x="10667" y="50291"/>
                </a:lnTo>
                <a:lnTo>
                  <a:pt x="51815" y="50291"/>
                </a:lnTo>
                <a:lnTo>
                  <a:pt x="54863" y="47243"/>
                </a:lnTo>
                <a:lnTo>
                  <a:pt x="54863" y="41147"/>
                </a:lnTo>
                <a:lnTo>
                  <a:pt x="59436" y="36575"/>
                </a:lnTo>
                <a:lnTo>
                  <a:pt x="59436" y="19811"/>
                </a:lnTo>
                <a:lnTo>
                  <a:pt x="54863" y="16763"/>
                </a:lnTo>
                <a:lnTo>
                  <a:pt x="54863" y="10667"/>
                </a:lnTo>
                <a:lnTo>
                  <a:pt x="51815" y="7619"/>
                </a:lnTo>
                <a:close/>
              </a:path>
              <a:path w="59689" h="58420">
                <a:moveTo>
                  <a:pt x="38100" y="0"/>
                </a:moveTo>
                <a:lnTo>
                  <a:pt x="21336" y="0"/>
                </a:lnTo>
                <a:lnTo>
                  <a:pt x="18287" y="3047"/>
                </a:lnTo>
                <a:lnTo>
                  <a:pt x="15239" y="7619"/>
                </a:lnTo>
                <a:lnTo>
                  <a:pt x="48767" y="7619"/>
                </a:lnTo>
                <a:lnTo>
                  <a:pt x="45720" y="3047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6" name="object 406"/>
          <p:cNvSpPr/>
          <p:nvPr/>
        </p:nvSpPr>
        <p:spPr>
          <a:xfrm>
            <a:off x="5129771" y="799641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27432" y="54863"/>
                </a:moveTo>
                <a:lnTo>
                  <a:pt x="24384" y="54863"/>
                </a:lnTo>
                <a:lnTo>
                  <a:pt x="27432" y="57912"/>
                </a:lnTo>
                <a:lnTo>
                  <a:pt x="27432" y="54863"/>
                </a:lnTo>
                <a:close/>
              </a:path>
              <a:path w="58420" h="58420">
                <a:moveTo>
                  <a:pt x="39624" y="0"/>
                </a:moveTo>
                <a:lnTo>
                  <a:pt x="13716" y="0"/>
                </a:lnTo>
                <a:lnTo>
                  <a:pt x="10668" y="3047"/>
                </a:lnTo>
                <a:lnTo>
                  <a:pt x="6096" y="6095"/>
                </a:lnTo>
                <a:lnTo>
                  <a:pt x="3048" y="10668"/>
                </a:lnTo>
                <a:lnTo>
                  <a:pt x="3048" y="13715"/>
                </a:lnTo>
                <a:lnTo>
                  <a:pt x="0" y="16763"/>
                </a:lnTo>
                <a:lnTo>
                  <a:pt x="0" y="36575"/>
                </a:lnTo>
                <a:lnTo>
                  <a:pt x="3048" y="39623"/>
                </a:lnTo>
                <a:lnTo>
                  <a:pt x="3048" y="44195"/>
                </a:lnTo>
                <a:lnTo>
                  <a:pt x="6096" y="47243"/>
                </a:lnTo>
                <a:lnTo>
                  <a:pt x="10668" y="50291"/>
                </a:lnTo>
                <a:lnTo>
                  <a:pt x="13716" y="54863"/>
                </a:lnTo>
                <a:lnTo>
                  <a:pt x="39624" y="54863"/>
                </a:lnTo>
                <a:lnTo>
                  <a:pt x="42672" y="50291"/>
                </a:lnTo>
                <a:lnTo>
                  <a:pt x="47244" y="47243"/>
                </a:lnTo>
                <a:lnTo>
                  <a:pt x="54863" y="39623"/>
                </a:lnTo>
                <a:lnTo>
                  <a:pt x="54863" y="36575"/>
                </a:lnTo>
                <a:lnTo>
                  <a:pt x="57912" y="30479"/>
                </a:lnTo>
                <a:lnTo>
                  <a:pt x="57912" y="24383"/>
                </a:lnTo>
                <a:lnTo>
                  <a:pt x="54863" y="16763"/>
                </a:lnTo>
                <a:lnTo>
                  <a:pt x="54863" y="13715"/>
                </a:lnTo>
                <a:lnTo>
                  <a:pt x="50292" y="10668"/>
                </a:lnTo>
                <a:lnTo>
                  <a:pt x="47244" y="6095"/>
                </a:lnTo>
                <a:lnTo>
                  <a:pt x="42672" y="3047"/>
                </a:lnTo>
                <a:lnTo>
                  <a:pt x="39624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7" name="object 407"/>
          <p:cNvSpPr/>
          <p:nvPr/>
        </p:nvSpPr>
        <p:spPr>
          <a:xfrm>
            <a:off x="6379451" y="7837919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4" h="56515">
                <a:moveTo>
                  <a:pt x="44195" y="3048"/>
                </a:moveTo>
                <a:lnTo>
                  <a:pt x="9143" y="3048"/>
                </a:lnTo>
                <a:lnTo>
                  <a:pt x="3048" y="9143"/>
                </a:lnTo>
                <a:lnTo>
                  <a:pt x="3048" y="12192"/>
                </a:lnTo>
                <a:lnTo>
                  <a:pt x="0" y="19812"/>
                </a:lnTo>
                <a:lnTo>
                  <a:pt x="0" y="35052"/>
                </a:lnTo>
                <a:lnTo>
                  <a:pt x="3048" y="39624"/>
                </a:lnTo>
                <a:lnTo>
                  <a:pt x="3048" y="42672"/>
                </a:lnTo>
                <a:lnTo>
                  <a:pt x="6095" y="47243"/>
                </a:lnTo>
                <a:lnTo>
                  <a:pt x="9143" y="50292"/>
                </a:lnTo>
                <a:lnTo>
                  <a:pt x="13715" y="53340"/>
                </a:lnTo>
                <a:lnTo>
                  <a:pt x="19812" y="56387"/>
                </a:lnTo>
                <a:lnTo>
                  <a:pt x="36575" y="56387"/>
                </a:lnTo>
                <a:lnTo>
                  <a:pt x="41148" y="53340"/>
                </a:lnTo>
                <a:lnTo>
                  <a:pt x="47243" y="47243"/>
                </a:lnTo>
                <a:lnTo>
                  <a:pt x="50291" y="42672"/>
                </a:lnTo>
                <a:lnTo>
                  <a:pt x="53339" y="39624"/>
                </a:lnTo>
                <a:lnTo>
                  <a:pt x="53339" y="35052"/>
                </a:lnTo>
                <a:lnTo>
                  <a:pt x="56387" y="32004"/>
                </a:lnTo>
                <a:lnTo>
                  <a:pt x="56387" y="22860"/>
                </a:lnTo>
                <a:lnTo>
                  <a:pt x="53339" y="19812"/>
                </a:lnTo>
                <a:lnTo>
                  <a:pt x="53339" y="12192"/>
                </a:lnTo>
                <a:lnTo>
                  <a:pt x="44195" y="3048"/>
                </a:lnTo>
                <a:close/>
              </a:path>
              <a:path w="56514" h="56515">
                <a:moveTo>
                  <a:pt x="36575" y="0"/>
                </a:moveTo>
                <a:lnTo>
                  <a:pt x="19812" y="0"/>
                </a:lnTo>
                <a:lnTo>
                  <a:pt x="13715" y="3048"/>
                </a:lnTo>
                <a:lnTo>
                  <a:pt x="41148" y="3048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8" name="object 408"/>
          <p:cNvSpPr/>
          <p:nvPr/>
        </p:nvSpPr>
        <p:spPr>
          <a:xfrm>
            <a:off x="4538459" y="8834615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5">
                <a:moveTo>
                  <a:pt x="27432" y="53339"/>
                </a:moveTo>
                <a:lnTo>
                  <a:pt x="19812" y="53339"/>
                </a:lnTo>
                <a:lnTo>
                  <a:pt x="24384" y="56387"/>
                </a:lnTo>
                <a:lnTo>
                  <a:pt x="30480" y="56387"/>
                </a:lnTo>
                <a:lnTo>
                  <a:pt x="27432" y="53339"/>
                </a:lnTo>
                <a:close/>
              </a:path>
              <a:path w="58420" h="56515">
                <a:moveTo>
                  <a:pt x="36575" y="53339"/>
                </a:moveTo>
                <a:lnTo>
                  <a:pt x="27432" y="53339"/>
                </a:lnTo>
                <a:lnTo>
                  <a:pt x="33528" y="56387"/>
                </a:lnTo>
                <a:lnTo>
                  <a:pt x="36575" y="53339"/>
                </a:lnTo>
                <a:close/>
              </a:path>
              <a:path w="58420" h="56515">
                <a:moveTo>
                  <a:pt x="47244" y="3047"/>
                </a:moveTo>
                <a:lnTo>
                  <a:pt x="13716" y="3047"/>
                </a:lnTo>
                <a:lnTo>
                  <a:pt x="10668" y="7619"/>
                </a:lnTo>
                <a:lnTo>
                  <a:pt x="6096" y="10667"/>
                </a:lnTo>
                <a:lnTo>
                  <a:pt x="3048" y="13715"/>
                </a:lnTo>
                <a:lnTo>
                  <a:pt x="3048" y="19811"/>
                </a:lnTo>
                <a:lnTo>
                  <a:pt x="0" y="24383"/>
                </a:lnTo>
                <a:lnTo>
                  <a:pt x="0" y="33527"/>
                </a:lnTo>
                <a:lnTo>
                  <a:pt x="3048" y="38099"/>
                </a:lnTo>
                <a:lnTo>
                  <a:pt x="3048" y="41147"/>
                </a:lnTo>
                <a:lnTo>
                  <a:pt x="6096" y="44195"/>
                </a:lnTo>
                <a:lnTo>
                  <a:pt x="10668" y="47243"/>
                </a:lnTo>
                <a:lnTo>
                  <a:pt x="16763" y="53339"/>
                </a:lnTo>
                <a:lnTo>
                  <a:pt x="44196" y="53339"/>
                </a:lnTo>
                <a:lnTo>
                  <a:pt x="47244" y="50291"/>
                </a:lnTo>
                <a:lnTo>
                  <a:pt x="51816" y="47243"/>
                </a:lnTo>
                <a:lnTo>
                  <a:pt x="54863" y="44195"/>
                </a:lnTo>
                <a:lnTo>
                  <a:pt x="54863" y="41147"/>
                </a:lnTo>
                <a:lnTo>
                  <a:pt x="57912" y="38099"/>
                </a:lnTo>
                <a:lnTo>
                  <a:pt x="57912" y="19811"/>
                </a:lnTo>
                <a:lnTo>
                  <a:pt x="54863" y="13715"/>
                </a:lnTo>
                <a:lnTo>
                  <a:pt x="54863" y="10667"/>
                </a:lnTo>
                <a:lnTo>
                  <a:pt x="47244" y="3047"/>
                </a:lnTo>
                <a:close/>
              </a:path>
              <a:path w="58420" h="56515">
                <a:moveTo>
                  <a:pt x="36575" y="0"/>
                </a:moveTo>
                <a:lnTo>
                  <a:pt x="19812" y="0"/>
                </a:lnTo>
                <a:lnTo>
                  <a:pt x="16763" y="3047"/>
                </a:lnTo>
                <a:lnTo>
                  <a:pt x="44196" y="3047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9" name="object 409"/>
          <p:cNvSpPr/>
          <p:nvPr/>
        </p:nvSpPr>
        <p:spPr>
          <a:xfrm>
            <a:off x="3468611" y="771447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27431" y="54864"/>
                </a:moveTo>
                <a:lnTo>
                  <a:pt x="19811" y="54864"/>
                </a:lnTo>
                <a:lnTo>
                  <a:pt x="24383" y="57912"/>
                </a:lnTo>
                <a:lnTo>
                  <a:pt x="30479" y="57912"/>
                </a:lnTo>
                <a:lnTo>
                  <a:pt x="27431" y="54864"/>
                </a:lnTo>
                <a:close/>
              </a:path>
              <a:path w="58420" h="58420">
                <a:moveTo>
                  <a:pt x="38100" y="54864"/>
                </a:moveTo>
                <a:lnTo>
                  <a:pt x="27431" y="54864"/>
                </a:lnTo>
                <a:lnTo>
                  <a:pt x="35051" y="57912"/>
                </a:lnTo>
                <a:lnTo>
                  <a:pt x="38100" y="54864"/>
                </a:lnTo>
                <a:close/>
              </a:path>
              <a:path w="58420" h="58420">
                <a:moveTo>
                  <a:pt x="47243" y="3048"/>
                </a:moveTo>
                <a:lnTo>
                  <a:pt x="13715" y="3048"/>
                </a:lnTo>
                <a:lnTo>
                  <a:pt x="7619" y="9144"/>
                </a:lnTo>
                <a:lnTo>
                  <a:pt x="3047" y="12192"/>
                </a:lnTo>
                <a:lnTo>
                  <a:pt x="0" y="16764"/>
                </a:lnTo>
                <a:lnTo>
                  <a:pt x="0" y="38100"/>
                </a:lnTo>
                <a:lnTo>
                  <a:pt x="3047" y="41148"/>
                </a:lnTo>
                <a:lnTo>
                  <a:pt x="7619" y="44196"/>
                </a:lnTo>
                <a:lnTo>
                  <a:pt x="13715" y="50292"/>
                </a:lnTo>
                <a:lnTo>
                  <a:pt x="16763" y="54864"/>
                </a:lnTo>
                <a:lnTo>
                  <a:pt x="44195" y="54864"/>
                </a:lnTo>
                <a:lnTo>
                  <a:pt x="47243" y="50292"/>
                </a:lnTo>
                <a:lnTo>
                  <a:pt x="50291" y="47244"/>
                </a:lnTo>
                <a:lnTo>
                  <a:pt x="54863" y="44196"/>
                </a:lnTo>
                <a:lnTo>
                  <a:pt x="54863" y="41148"/>
                </a:lnTo>
                <a:lnTo>
                  <a:pt x="57911" y="38100"/>
                </a:lnTo>
                <a:lnTo>
                  <a:pt x="57911" y="16764"/>
                </a:lnTo>
                <a:lnTo>
                  <a:pt x="54863" y="12192"/>
                </a:lnTo>
                <a:lnTo>
                  <a:pt x="54863" y="9144"/>
                </a:lnTo>
                <a:lnTo>
                  <a:pt x="50291" y="6096"/>
                </a:lnTo>
                <a:lnTo>
                  <a:pt x="47243" y="3048"/>
                </a:lnTo>
                <a:close/>
              </a:path>
              <a:path w="58420" h="58420">
                <a:moveTo>
                  <a:pt x="38100" y="0"/>
                </a:moveTo>
                <a:lnTo>
                  <a:pt x="19811" y="0"/>
                </a:lnTo>
                <a:lnTo>
                  <a:pt x="16763" y="3048"/>
                </a:lnTo>
                <a:lnTo>
                  <a:pt x="44195" y="3048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0" name="object 410"/>
          <p:cNvSpPr/>
          <p:nvPr/>
        </p:nvSpPr>
        <p:spPr>
          <a:xfrm>
            <a:off x="3982199" y="7938503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4" h="56515">
                <a:moveTo>
                  <a:pt x="0" y="0"/>
                </a:moveTo>
                <a:lnTo>
                  <a:pt x="0" y="56388"/>
                </a:lnTo>
                <a:lnTo>
                  <a:pt x="56387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1" name="object 411"/>
          <p:cNvSpPr/>
          <p:nvPr/>
        </p:nvSpPr>
        <p:spPr>
          <a:xfrm>
            <a:off x="3988295" y="8165579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1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2" name="object 412"/>
          <p:cNvSpPr/>
          <p:nvPr/>
        </p:nvSpPr>
        <p:spPr>
          <a:xfrm>
            <a:off x="3988295" y="771447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0" y="0"/>
                </a:moveTo>
                <a:lnTo>
                  <a:pt x="0" y="57912"/>
                </a:lnTo>
                <a:lnTo>
                  <a:pt x="57912" y="259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3" name="object 413"/>
          <p:cNvSpPr/>
          <p:nvPr/>
        </p:nvSpPr>
        <p:spPr>
          <a:xfrm>
            <a:off x="3988295" y="7485875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90">
                <a:moveTo>
                  <a:pt x="0" y="0"/>
                </a:moveTo>
                <a:lnTo>
                  <a:pt x="0" y="59436"/>
                </a:lnTo>
                <a:lnTo>
                  <a:pt x="57912" y="3200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4" name="object 414"/>
          <p:cNvSpPr/>
          <p:nvPr/>
        </p:nvSpPr>
        <p:spPr>
          <a:xfrm>
            <a:off x="5160251" y="801927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5" name="object 415"/>
          <p:cNvSpPr/>
          <p:nvPr/>
        </p:nvSpPr>
        <p:spPr>
          <a:xfrm>
            <a:off x="6957047" y="7100303"/>
            <a:ext cx="0" cy="792480"/>
          </a:xfrm>
          <a:custGeom>
            <a:avLst/>
            <a:gdLst/>
            <a:ahLst/>
            <a:cxnLst/>
            <a:rect l="l" t="t" r="r" b="b"/>
            <a:pathLst>
              <a:path w="0" h="792479">
                <a:moveTo>
                  <a:pt x="0" y="792480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6" name="object 416"/>
          <p:cNvSpPr/>
          <p:nvPr/>
        </p:nvSpPr>
        <p:spPr>
          <a:xfrm>
            <a:off x="6417551" y="7100303"/>
            <a:ext cx="536575" cy="6350"/>
          </a:xfrm>
          <a:custGeom>
            <a:avLst/>
            <a:gdLst/>
            <a:ahLst/>
            <a:cxnLst/>
            <a:rect l="l" t="t" r="r" b="b"/>
            <a:pathLst>
              <a:path w="536575" h="6350">
                <a:moveTo>
                  <a:pt x="0" y="6096"/>
                </a:moveTo>
                <a:lnTo>
                  <a:pt x="536447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7" name="object 417"/>
          <p:cNvSpPr/>
          <p:nvPr/>
        </p:nvSpPr>
        <p:spPr>
          <a:xfrm>
            <a:off x="6923519" y="7847063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27431" y="54863"/>
                </a:moveTo>
                <a:lnTo>
                  <a:pt x="24383" y="54863"/>
                </a:lnTo>
                <a:lnTo>
                  <a:pt x="27431" y="57911"/>
                </a:lnTo>
                <a:lnTo>
                  <a:pt x="27431" y="54863"/>
                </a:lnTo>
                <a:close/>
              </a:path>
              <a:path w="58420" h="58420">
                <a:moveTo>
                  <a:pt x="42672" y="0"/>
                </a:moveTo>
                <a:lnTo>
                  <a:pt x="15240" y="0"/>
                </a:lnTo>
                <a:lnTo>
                  <a:pt x="12192" y="3047"/>
                </a:lnTo>
                <a:lnTo>
                  <a:pt x="7620" y="6095"/>
                </a:lnTo>
                <a:lnTo>
                  <a:pt x="4572" y="9143"/>
                </a:lnTo>
                <a:lnTo>
                  <a:pt x="4572" y="12191"/>
                </a:lnTo>
                <a:lnTo>
                  <a:pt x="0" y="16763"/>
                </a:lnTo>
                <a:lnTo>
                  <a:pt x="0" y="38099"/>
                </a:lnTo>
                <a:lnTo>
                  <a:pt x="4572" y="41147"/>
                </a:lnTo>
                <a:lnTo>
                  <a:pt x="4572" y="44195"/>
                </a:lnTo>
                <a:lnTo>
                  <a:pt x="15240" y="54863"/>
                </a:lnTo>
                <a:lnTo>
                  <a:pt x="42672" y="54863"/>
                </a:lnTo>
                <a:lnTo>
                  <a:pt x="45720" y="51815"/>
                </a:lnTo>
                <a:lnTo>
                  <a:pt x="48768" y="47243"/>
                </a:lnTo>
                <a:lnTo>
                  <a:pt x="54864" y="41147"/>
                </a:lnTo>
                <a:lnTo>
                  <a:pt x="54864" y="38099"/>
                </a:lnTo>
                <a:lnTo>
                  <a:pt x="57912" y="30479"/>
                </a:lnTo>
                <a:lnTo>
                  <a:pt x="57912" y="24383"/>
                </a:lnTo>
                <a:lnTo>
                  <a:pt x="54864" y="16763"/>
                </a:lnTo>
                <a:lnTo>
                  <a:pt x="54864" y="12191"/>
                </a:lnTo>
                <a:lnTo>
                  <a:pt x="426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8" name="object 418"/>
          <p:cNvSpPr/>
          <p:nvPr/>
        </p:nvSpPr>
        <p:spPr>
          <a:xfrm>
            <a:off x="6368783" y="7092683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20">
                <a:moveTo>
                  <a:pt x="27432" y="54863"/>
                </a:moveTo>
                <a:lnTo>
                  <a:pt x="24384" y="54863"/>
                </a:lnTo>
                <a:lnTo>
                  <a:pt x="27432" y="57911"/>
                </a:lnTo>
                <a:lnTo>
                  <a:pt x="27432" y="54863"/>
                </a:lnTo>
                <a:close/>
              </a:path>
              <a:path w="58420" h="58420">
                <a:moveTo>
                  <a:pt x="41148" y="0"/>
                </a:moveTo>
                <a:lnTo>
                  <a:pt x="13716" y="0"/>
                </a:lnTo>
                <a:lnTo>
                  <a:pt x="10668" y="3047"/>
                </a:lnTo>
                <a:lnTo>
                  <a:pt x="6096" y="6095"/>
                </a:lnTo>
                <a:lnTo>
                  <a:pt x="3048" y="9143"/>
                </a:lnTo>
                <a:lnTo>
                  <a:pt x="3048" y="13715"/>
                </a:lnTo>
                <a:lnTo>
                  <a:pt x="0" y="16763"/>
                </a:lnTo>
                <a:lnTo>
                  <a:pt x="0" y="36575"/>
                </a:lnTo>
                <a:lnTo>
                  <a:pt x="3048" y="41147"/>
                </a:lnTo>
                <a:lnTo>
                  <a:pt x="3048" y="44195"/>
                </a:lnTo>
                <a:lnTo>
                  <a:pt x="13716" y="54863"/>
                </a:lnTo>
                <a:lnTo>
                  <a:pt x="41148" y="54863"/>
                </a:lnTo>
                <a:lnTo>
                  <a:pt x="44196" y="51815"/>
                </a:lnTo>
                <a:lnTo>
                  <a:pt x="47244" y="47243"/>
                </a:lnTo>
                <a:lnTo>
                  <a:pt x="51816" y="44195"/>
                </a:lnTo>
                <a:lnTo>
                  <a:pt x="54863" y="41147"/>
                </a:lnTo>
                <a:lnTo>
                  <a:pt x="54863" y="36575"/>
                </a:lnTo>
                <a:lnTo>
                  <a:pt x="57912" y="30479"/>
                </a:lnTo>
                <a:lnTo>
                  <a:pt x="57912" y="24383"/>
                </a:lnTo>
                <a:lnTo>
                  <a:pt x="54863" y="16763"/>
                </a:lnTo>
                <a:lnTo>
                  <a:pt x="54863" y="13715"/>
                </a:lnTo>
                <a:lnTo>
                  <a:pt x="51816" y="9143"/>
                </a:lnTo>
                <a:lnTo>
                  <a:pt x="47244" y="6095"/>
                </a:lnTo>
                <a:lnTo>
                  <a:pt x="41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9" name="object 419"/>
          <p:cNvSpPr txBox="1"/>
          <p:nvPr/>
        </p:nvSpPr>
        <p:spPr>
          <a:xfrm>
            <a:off x="795008" y="9498571"/>
            <a:ext cx="16891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10">
                <a:latin typeface="Times New Roman"/>
                <a:cs typeface="Times New Roman"/>
              </a:rPr>
              <a:t>25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636" y="523705"/>
            <a:ext cx="2211070" cy="640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785"/>
              </a:lnSpc>
              <a:spcBef>
                <a:spcPts val="100"/>
              </a:spcBef>
            </a:pPr>
            <a:r>
              <a:rPr dirty="0" sz="1500" spc="-5" b="1">
                <a:solidFill>
                  <a:srgbClr val="003365"/>
                </a:solidFill>
                <a:latin typeface="Arial"/>
                <a:cs typeface="Arial"/>
              </a:rPr>
              <a:t>Step </a:t>
            </a:r>
            <a:r>
              <a:rPr dirty="0" sz="1500" b="1">
                <a:solidFill>
                  <a:srgbClr val="003365"/>
                </a:solidFill>
                <a:latin typeface="Arial"/>
                <a:cs typeface="Arial"/>
              </a:rPr>
              <a:t>5: Load </a:t>
            </a:r>
            <a:r>
              <a:rPr dirty="0" sz="1500" spc="5" b="1">
                <a:solidFill>
                  <a:srgbClr val="003365"/>
                </a:solidFill>
                <a:latin typeface="Arial"/>
                <a:cs typeface="Arial"/>
              </a:rPr>
              <a:t>Write</a:t>
            </a:r>
            <a:r>
              <a:rPr dirty="0" sz="1500" spc="-75" b="1">
                <a:solidFill>
                  <a:srgbClr val="003365"/>
                </a:solidFill>
                <a:latin typeface="Arial"/>
                <a:cs typeface="Arial"/>
              </a:rPr>
              <a:t> </a:t>
            </a:r>
            <a:r>
              <a:rPr dirty="0" sz="1500" spc="-10" b="1">
                <a:solidFill>
                  <a:srgbClr val="003365"/>
                </a:solidFill>
                <a:latin typeface="Arial"/>
                <a:cs typeface="Arial"/>
              </a:rPr>
              <a:t>Back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ts val="1515"/>
              </a:lnSpc>
            </a:pPr>
            <a:r>
              <a:rPr dirty="0" sz="1300" spc="5" b="1">
                <a:latin typeface="Arial"/>
                <a:cs typeface="Arial"/>
              </a:rPr>
              <a:t>Reg[IR[20-16]] </a:t>
            </a:r>
            <a:r>
              <a:rPr dirty="0" sz="1300" spc="10" b="1">
                <a:latin typeface="Arial"/>
                <a:cs typeface="Arial"/>
              </a:rPr>
              <a:t>=</a:t>
            </a:r>
            <a:r>
              <a:rPr dirty="0" sz="1300" spc="-1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MDR;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ts val="1530"/>
              </a:lnSpc>
            </a:pPr>
            <a:r>
              <a:rPr dirty="0" sz="1300" spc="5">
                <a:latin typeface="Arial"/>
                <a:cs typeface="Arial"/>
              </a:rPr>
              <a:t>This </a:t>
            </a:r>
            <a:r>
              <a:rPr dirty="0" sz="1300">
                <a:latin typeface="Arial"/>
                <a:cs typeface="Arial"/>
              </a:rPr>
              <a:t>is </a:t>
            </a:r>
            <a:r>
              <a:rPr dirty="0" sz="1300" spc="5">
                <a:latin typeface="Arial"/>
                <a:cs typeface="Arial"/>
              </a:rPr>
              <a:t>the last step </a:t>
            </a:r>
            <a:r>
              <a:rPr dirty="0" sz="1300" spc="10">
                <a:latin typeface="Arial"/>
                <a:cs typeface="Arial"/>
              </a:rPr>
              <a:t>for</a:t>
            </a:r>
            <a:r>
              <a:rPr dirty="0" sz="1300" spc="-65">
                <a:latin typeface="Arial"/>
                <a:cs typeface="Arial"/>
              </a:rPr>
              <a:t> </a:t>
            </a:r>
            <a:r>
              <a:rPr dirty="0" sz="1300" spc="5">
                <a:latin typeface="Arial"/>
                <a:cs typeface="Arial"/>
              </a:rPr>
              <a:t>Load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124187" y="2752331"/>
            <a:ext cx="568960" cy="0"/>
          </a:xfrm>
          <a:custGeom>
            <a:avLst/>
            <a:gdLst/>
            <a:ahLst/>
            <a:cxnLst/>
            <a:rect l="l" t="t" r="r" b="b"/>
            <a:pathLst>
              <a:path w="568960" h="0">
                <a:moveTo>
                  <a:pt x="568452" y="0"/>
                </a:moveTo>
                <a:lnTo>
                  <a:pt x="0" y="0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47475" y="1757159"/>
            <a:ext cx="334010" cy="88900"/>
          </a:xfrm>
          <a:custGeom>
            <a:avLst/>
            <a:gdLst/>
            <a:ahLst/>
            <a:cxnLst/>
            <a:rect l="l" t="t" r="r" b="b"/>
            <a:pathLst>
              <a:path w="334010" h="88900">
                <a:moveTo>
                  <a:pt x="0" y="0"/>
                </a:moveTo>
                <a:lnTo>
                  <a:pt x="204215" y="3048"/>
                </a:lnTo>
                <a:lnTo>
                  <a:pt x="204215" y="88391"/>
                </a:lnTo>
                <a:lnTo>
                  <a:pt x="333755" y="88391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671047" y="2747759"/>
            <a:ext cx="234950" cy="372110"/>
          </a:xfrm>
          <a:custGeom>
            <a:avLst/>
            <a:gdLst/>
            <a:ahLst/>
            <a:cxnLst/>
            <a:rect l="l" t="t" r="r" b="b"/>
            <a:pathLst>
              <a:path w="234950" h="372110">
                <a:moveTo>
                  <a:pt x="114300" y="371855"/>
                </a:moveTo>
                <a:lnTo>
                  <a:pt x="152400" y="361187"/>
                </a:lnTo>
                <a:lnTo>
                  <a:pt x="185928" y="336803"/>
                </a:lnTo>
                <a:lnTo>
                  <a:pt x="210312" y="295655"/>
                </a:lnTo>
                <a:lnTo>
                  <a:pt x="234696" y="214883"/>
                </a:lnTo>
                <a:lnTo>
                  <a:pt x="234696" y="153924"/>
                </a:lnTo>
                <a:lnTo>
                  <a:pt x="227075" y="126491"/>
                </a:lnTo>
                <a:lnTo>
                  <a:pt x="220980" y="99059"/>
                </a:lnTo>
                <a:lnTo>
                  <a:pt x="199644" y="54863"/>
                </a:lnTo>
                <a:lnTo>
                  <a:pt x="152400" y="7619"/>
                </a:lnTo>
                <a:lnTo>
                  <a:pt x="135636" y="0"/>
                </a:lnTo>
                <a:lnTo>
                  <a:pt x="99060" y="0"/>
                </a:lnTo>
                <a:lnTo>
                  <a:pt x="47244" y="35051"/>
                </a:lnTo>
                <a:lnTo>
                  <a:pt x="22860" y="74675"/>
                </a:lnTo>
                <a:lnTo>
                  <a:pt x="7620" y="126491"/>
                </a:lnTo>
                <a:lnTo>
                  <a:pt x="0" y="184403"/>
                </a:lnTo>
                <a:lnTo>
                  <a:pt x="3048" y="214883"/>
                </a:lnTo>
                <a:lnTo>
                  <a:pt x="13716" y="269748"/>
                </a:lnTo>
                <a:lnTo>
                  <a:pt x="33528" y="316991"/>
                </a:lnTo>
                <a:lnTo>
                  <a:pt x="64008" y="350519"/>
                </a:lnTo>
                <a:lnTo>
                  <a:pt x="99060" y="367283"/>
                </a:lnTo>
                <a:lnTo>
                  <a:pt x="118872" y="371855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684256" y="2828391"/>
            <a:ext cx="189230" cy="20701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 indent="10160">
              <a:lnSpc>
                <a:spcPts val="700"/>
              </a:lnSpc>
              <a:spcBef>
                <a:spcPts val="150"/>
              </a:spcBef>
            </a:pPr>
            <a:r>
              <a:rPr dirty="0" sz="600" spc="5">
                <a:latin typeface="Arial"/>
                <a:cs typeface="Arial"/>
              </a:rPr>
              <a:t>S</a:t>
            </a:r>
            <a:r>
              <a:rPr dirty="0" sz="600" spc="-25">
                <a:latin typeface="Arial"/>
                <a:cs typeface="Arial"/>
              </a:rPr>
              <a:t>h</a:t>
            </a:r>
            <a:r>
              <a:rPr dirty="0" sz="600" spc="5">
                <a:latin typeface="Arial"/>
                <a:cs typeface="Arial"/>
              </a:rPr>
              <a:t>i</a:t>
            </a:r>
            <a:r>
              <a:rPr dirty="0" sz="600" spc="-5">
                <a:latin typeface="Arial"/>
                <a:cs typeface="Arial"/>
              </a:rPr>
              <a:t>f</a:t>
            </a:r>
            <a:r>
              <a:rPr dirty="0" sz="600">
                <a:latin typeface="Arial"/>
                <a:cs typeface="Arial"/>
              </a:rPr>
              <a:t>t  </a:t>
            </a:r>
            <a:r>
              <a:rPr dirty="0" sz="600" spc="-5">
                <a:latin typeface="Arial"/>
                <a:cs typeface="Arial"/>
              </a:rPr>
              <a:t>left</a:t>
            </a:r>
            <a:r>
              <a:rPr dirty="0" sz="600" spc="-100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28659" y="1928609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5" h="0">
                <a:moveTo>
                  <a:pt x="0" y="0"/>
                </a:moveTo>
                <a:lnTo>
                  <a:pt x="28625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68895" y="1475219"/>
            <a:ext cx="125095" cy="1905"/>
          </a:xfrm>
          <a:custGeom>
            <a:avLst/>
            <a:gdLst/>
            <a:ahLst/>
            <a:cxnLst/>
            <a:rect l="l" t="t" r="r" b="b"/>
            <a:pathLst>
              <a:path w="125094" h="1905">
                <a:moveTo>
                  <a:pt x="-11937" y="762"/>
                </a:moveTo>
                <a:lnTo>
                  <a:pt x="136906" y="76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02651" y="1642859"/>
            <a:ext cx="78105" cy="1905"/>
          </a:xfrm>
          <a:custGeom>
            <a:avLst/>
            <a:gdLst/>
            <a:ahLst/>
            <a:cxnLst/>
            <a:rect l="l" t="t" r="r" b="b"/>
            <a:pathLst>
              <a:path w="78105" h="1905">
                <a:moveTo>
                  <a:pt x="-11938" y="762"/>
                </a:moveTo>
                <a:lnTo>
                  <a:pt x="89661" y="76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21523" y="1516367"/>
            <a:ext cx="707390" cy="885825"/>
          </a:xfrm>
          <a:custGeom>
            <a:avLst/>
            <a:gdLst/>
            <a:ahLst/>
            <a:cxnLst/>
            <a:rect l="l" t="t" r="r" b="b"/>
            <a:pathLst>
              <a:path w="707389" h="885825">
                <a:moveTo>
                  <a:pt x="0" y="885444"/>
                </a:moveTo>
                <a:lnTo>
                  <a:pt x="707136" y="885444"/>
                </a:lnTo>
                <a:lnTo>
                  <a:pt x="707136" y="0"/>
                </a:lnTo>
                <a:lnTo>
                  <a:pt x="0" y="0"/>
                </a:lnTo>
                <a:lnTo>
                  <a:pt x="0" y="885444"/>
                </a:lnTo>
                <a:close/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59395" y="1405115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09" h="478789">
                <a:moveTo>
                  <a:pt x="91440" y="3048"/>
                </a:moveTo>
                <a:lnTo>
                  <a:pt x="47243" y="3048"/>
                </a:lnTo>
                <a:lnTo>
                  <a:pt x="38100" y="9144"/>
                </a:lnTo>
                <a:lnTo>
                  <a:pt x="30479" y="12192"/>
                </a:lnTo>
                <a:lnTo>
                  <a:pt x="21335" y="19811"/>
                </a:lnTo>
                <a:lnTo>
                  <a:pt x="13715" y="28955"/>
                </a:lnTo>
                <a:lnTo>
                  <a:pt x="6096" y="36575"/>
                </a:lnTo>
                <a:lnTo>
                  <a:pt x="3047" y="47244"/>
                </a:lnTo>
                <a:lnTo>
                  <a:pt x="0" y="59435"/>
                </a:lnTo>
                <a:lnTo>
                  <a:pt x="0" y="420624"/>
                </a:lnTo>
                <a:lnTo>
                  <a:pt x="3047" y="431292"/>
                </a:lnTo>
                <a:lnTo>
                  <a:pt x="6096" y="440435"/>
                </a:lnTo>
                <a:lnTo>
                  <a:pt x="13715" y="451103"/>
                </a:lnTo>
                <a:lnTo>
                  <a:pt x="21335" y="457200"/>
                </a:lnTo>
                <a:lnTo>
                  <a:pt x="30479" y="464820"/>
                </a:lnTo>
                <a:lnTo>
                  <a:pt x="38100" y="470916"/>
                </a:lnTo>
                <a:lnTo>
                  <a:pt x="47243" y="475487"/>
                </a:lnTo>
                <a:lnTo>
                  <a:pt x="57912" y="478535"/>
                </a:lnTo>
                <a:lnTo>
                  <a:pt x="82296" y="478535"/>
                </a:lnTo>
                <a:lnTo>
                  <a:pt x="91440" y="475487"/>
                </a:lnTo>
                <a:lnTo>
                  <a:pt x="103631" y="470916"/>
                </a:lnTo>
                <a:lnTo>
                  <a:pt x="112775" y="464820"/>
                </a:lnTo>
                <a:lnTo>
                  <a:pt x="120396" y="457200"/>
                </a:lnTo>
                <a:lnTo>
                  <a:pt x="129540" y="451103"/>
                </a:lnTo>
                <a:lnTo>
                  <a:pt x="132587" y="440435"/>
                </a:lnTo>
                <a:lnTo>
                  <a:pt x="140207" y="431292"/>
                </a:lnTo>
                <a:lnTo>
                  <a:pt x="140207" y="420624"/>
                </a:lnTo>
                <a:lnTo>
                  <a:pt x="143256" y="409955"/>
                </a:lnTo>
                <a:lnTo>
                  <a:pt x="143256" y="70103"/>
                </a:lnTo>
                <a:lnTo>
                  <a:pt x="140207" y="59435"/>
                </a:lnTo>
                <a:lnTo>
                  <a:pt x="140207" y="47244"/>
                </a:lnTo>
                <a:lnTo>
                  <a:pt x="132587" y="36575"/>
                </a:lnTo>
                <a:lnTo>
                  <a:pt x="129540" y="28955"/>
                </a:lnTo>
                <a:lnTo>
                  <a:pt x="112775" y="12192"/>
                </a:lnTo>
                <a:lnTo>
                  <a:pt x="103631" y="9144"/>
                </a:lnTo>
                <a:lnTo>
                  <a:pt x="91440" y="3048"/>
                </a:lnTo>
                <a:close/>
              </a:path>
              <a:path w="143509" h="478789">
                <a:moveTo>
                  <a:pt x="71628" y="0"/>
                </a:moveTo>
                <a:lnTo>
                  <a:pt x="57912" y="3048"/>
                </a:lnTo>
                <a:lnTo>
                  <a:pt x="82296" y="3048"/>
                </a:lnTo>
                <a:lnTo>
                  <a:pt x="716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59395" y="1405115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09" h="478789">
                <a:moveTo>
                  <a:pt x="0" y="70103"/>
                </a:moveTo>
                <a:lnTo>
                  <a:pt x="0" y="59435"/>
                </a:lnTo>
                <a:lnTo>
                  <a:pt x="3047" y="47244"/>
                </a:lnTo>
                <a:lnTo>
                  <a:pt x="6096" y="36575"/>
                </a:lnTo>
                <a:lnTo>
                  <a:pt x="13715" y="28955"/>
                </a:lnTo>
                <a:lnTo>
                  <a:pt x="21335" y="19811"/>
                </a:lnTo>
                <a:lnTo>
                  <a:pt x="30479" y="12192"/>
                </a:lnTo>
                <a:lnTo>
                  <a:pt x="38100" y="9144"/>
                </a:lnTo>
                <a:lnTo>
                  <a:pt x="47243" y="3048"/>
                </a:lnTo>
                <a:lnTo>
                  <a:pt x="57912" y="3048"/>
                </a:lnTo>
                <a:lnTo>
                  <a:pt x="71628" y="0"/>
                </a:lnTo>
                <a:lnTo>
                  <a:pt x="82296" y="3048"/>
                </a:lnTo>
                <a:lnTo>
                  <a:pt x="91440" y="3048"/>
                </a:lnTo>
                <a:lnTo>
                  <a:pt x="103631" y="9144"/>
                </a:lnTo>
                <a:lnTo>
                  <a:pt x="112775" y="12192"/>
                </a:lnTo>
                <a:lnTo>
                  <a:pt x="129540" y="28955"/>
                </a:lnTo>
                <a:lnTo>
                  <a:pt x="132587" y="36575"/>
                </a:lnTo>
                <a:lnTo>
                  <a:pt x="140207" y="47244"/>
                </a:lnTo>
                <a:lnTo>
                  <a:pt x="140207" y="59435"/>
                </a:lnTo>
                <a:lnTo>
                  <a:pt x="143256" y="70103"/>
                </a:lnTo>
                <a:lnTo>
                  <a:pt x="143256" y="409955"/>
                </a:lnTo>
                <a:lnTo>
                  <a:pt x="140207" y="420624"/>
                </a:lnTo>
                <a:lnTo>
                  <a:pt x="140207" y="431292"/>
                </a:lnTo>
                <a:lnTo>
                  <a:pt x="132587" y="440435"/>
                </a:lnTo>
                <a:lnTo>
                  <a:pt x="129540" y="451103"/>
                </a:lnTo>
                <a:lnTo>
                  <a:pt x="120396" y="457200"/>
                </a:lnTo>
                <a:lnTo>
                  <a:pt x="112775" y="464820"/>
                </a:lnTo>
                <a:lnTo>
                  <a:pt x="103631" y="470916"/>
                </a:lnTo>
                <a:lnTo>
                  <a:pt x="91440" y="475487"/>
                </a:lnTo>
                <a:lnTo>
                  <a:pt x="82296" y="478535"/>
                </a:lnTo>
                <a:lnTo>
                  <a:pt x="57912" y="478535"/>
                </a:lnTo>
                <a:lnTo>
                  <a:pt x="47243" y="475487"/>
                </a:lnTo>
                <a:lnTo>
                  <a:pt x="38100" y="470916"/>
                </a:lnTo>
                <a:lnTo>
                  <a:pt x="30479" y="464820"/>
                </a:lnTo>
                <a:lnTo>
                  <a:pt x="21335" y="457200"/>
                </a:lnTo>
                <a:lnTo>
                  <a:pt x="13715" y="451103"/>
                </a:lnTo>
                <a:lnTo>
                  <a:pt x="6096" y="440435"/>
                </a:lnTo>
                <a:lnTo>
                  <a:pt x="3047" y="431292"/>
                </a:lnTo>
                <a:lnTo>
                  <a:pt x="0" y="420624"/>
                </a:lnTo>
                <a:lnTo>
                  <a:pt x="0" y="70103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384795" y="1507083"/>
            <a:ext cx="90170" cy="26797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55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marL="21590" marR="17145">
              <a:lnSpc>
                <a:spcPts val="590"/>
              </a:lnSpc>
              <a:spcBef>
                <a:spcPts val="60"/>
              </a:spcBef>
            </a:pPr>
            <a:r>
              <a:rPr dirty="0" sz="600">
                <a:latin typeface="Arial"/>
                <a:cs typeface="Arial"/>
              </a:rPr>
              <a:t>u  x</a:t>
            </a:r>
            <a:endParaRPr sz="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21067" y="1278623"/>
            <a:ext cx="421640" cy="394970"/>
          </a:xfrm>
          <a:prstGeom prst="rect">
            <a:avLst/>
          </a:prstGeom>
          <a:ln w="11937">
            <a:solidFill>
              <a:srgbClr val="000000"/>
            </a:solidFill>
          </a:ln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000">
              <a:latin typeface="Times New Roman"/>
              <a:cs typeface="Times New Roman"/>
            </a:endParaRPr>
          </a:p>
          <a:p>
            <a:pPr marL="20955">
              <a:lnSpc>
                <a:spcPct val="100000"/>
              </a:lnSpc>
              <a:spcBef>
                <a:spcPts val="5"/>
              </a:spcBef>
              <a:tabLst>
                <a:tab pos="365125" algn="l"/>
              </a:tabLst>
            </a:pPr>
            <a:r>
              <a:rPr dirty="0" sz="600" spc="-20">
                <a:latin typeface="Arial"/>
                <a:cs typeface="Arial"/>
              </a:rPr>
              <a:t>P</a:t>
            </a:r>
            <a:r>
              <a:rPr dirty="0" sz="600" spc="5">
                <a:latin typeface="Arial"/>
                <a:cs typeface="Arial"/>
              </a:rPr>
              <a:t>C</a:t>
            </a:r>
            <a:r>
              <a:rPr dirty="0" sz="600">
                <a:latin typeface="Arial"/>
                <a:cs typeface="Arial"/>
              </a:rPr>
              <a:t>	</a:t>
            </a: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74127" y="1752455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880091" y="2266175"/>
            <a:ext cx="111760" cy="157480"/>
          </a:xfrm>
          <a:custGeom>
            <a:avLst/>
            <a:gdLst/>
            <a:ahLst/>
            <a:cxnLst/>
            <a:rect l="l" t="t" r="r" b="b"/>
            <a:pathLst>
              <a:path w="111760" h="157480">
                <a:moveTo>
                  <a:pt x="111251" y="0"/>
                </a:moveTo>
                <a:lnTo>
                  <a:pt x="54863" y="0"/>
                </a:lnTo>
                <a:lnTo>
                  <a:pt x="54863" y="156972"/>
                </a:lnTo>
                <a:lnTo>
                  <a:pt x="0" y="156972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500615" y="1815071"/>
            <a:ext cx="144780" cy="113030"/>
          </a:xfrm>
          <a:custGeom>
            <a:avLst/>
            <a:gdLst/>
            <a:ahLst/>
            <a:cxnLst/>
            <a:rect l="l" t="t" r="r" b="b"/>
            <a:pathLst>
              <a:path w="144779" h="113030">
                <a:moveTo>
                  <a:pt x="144779" y="112775"/>
                </a:moveTo>
                <a:lnTo>
                  <a:pt x="0" y="112775"/>
                </a:lnTo>
                <a:lnTo>
                  <a:pt x="0" y="0"/>
                </a:lnTo>
              </a:path>
            </a:pathLst>
          </a:custGeom>
          <a:ln w="47752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826751" y="2039099"/>
            <a:ext cx="165100" cy="1905"/>
          </a:xfrm>
          <a:custGeom>
            <a:avLst/>
            <a:gdLst/>
            <a:ahLst/>
            <a:cxnLst/>
            <a:rect l="l" t="t" r="r" b="b"/>
            <a:pathLst>
              <a:path w="165100" h="1905">
                <a:moveTo>
                  <a:pt x="-23876" y="761"/>
                </a:moveTo>
                <a:lnTo>
                  <a:pt x="188467" y="761"/>
                </a:lnTo>
              </a:path>
            </a:pathLst>
          </a:custGeom>
          <a:ln w="492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049255" y="1485887"/>
            <a:ext cx="649605" cy="885825"/>
          </a:xfrm>
          <a:custGeom>
            <a:avLst/>
            <a:gdLst/>
            <a:ahLst/>
            <a:cxnLst/>
            <a:rect l="l" t="t" r="r" b="b"/>
            <a:pathLst>
              <a:path w="649604" h="885825">
                <a:moveTo>
                  <a:pt x="646176" y="882396"/>
                </a:moveTo>
                <a:lnTo>
                  <a:pt x="649224" y="0"/>
                </a:lnTo>
                <a:lnTo>
                  <a:pt x="0" y="0"/>
                </a:lnTo>
                <a:lnTo>
                  <a:pt x="0" y="885444"/>
                </a:lnTo>
                <a:lnTo>
                  <a:pt x="649224" y="885444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084308" y="2017631"/>
            <a:ext cx="262890" cy="3409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register</a:t>
            </a:r>
            <a:endParaRPr sz="600">
              <a:latin typeface="Arial"/>
              <a:cs typeface="Arial"/>
            </a:endParaRPr>
          </a:p>
          <a:p>
            <a:pPr marR="78740">
              <a:lnSpc>
                <a:spcPts val="580"/>
              </a:lnSpc>
              <a:spcBef>
                <a:spcPts val="590"/>
              </a:spcBef>
            </a:pPr>
            <a:r>
              <a:rPr dirty="0" sz="600" spc="-20">
                <a:latin typeface="Arial"/>
                <a:cs typeface="Arial"/>
              </a:rPr>
              <a:t>W</a:t>
            </a:r>
            <a:r>
              <a:rPr dirty="0" sz="600" spc="-15">
                <a:latin typeface="Arial"/>
                <a:cs typeface="Arial"/>
              </a:rPr>
              <a:t>r</a:t>
            </a:r>
            <a:r>
              <a:rPr dirty="0" sz="600" spc="-5">
                <a:latin typeface="Arial"/>
                <a:cs typeface="Arial"/>
              </a:rPr>
              <a:t>it</a:t>
            </a:r>
            <a:r>
              <a:rPr dirty="0" sz="600">
                <a:latin typeface="Arial"/>
                <a:cs typeface="Arial"/>
              </a:rPr>
              <a:t>e  </a:t>
            </a:r>
            <a:r>
              <a:rPr dirty="0" sz="600" spc="-10">
                <a:latin typeface="Arial"/>
                <a:cs typeface="Arial"/>
              </a:rPr>
              <a:t>data</a:t>
            </a:r>
            <a:endParaRPr sz="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83595" y="1686919"/>
            <a:ext cx="19621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R</a:t>
            </a: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a</a:t>
            </a:r>
            <a:r>
              <a:rPr dirty="0" sz="600" spc="5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40925" y="1968865"/>
            <a:ext cx="238760" cy="19494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R="5080" indent="42545">
              <a:lnSpc>
                <a:spcPts val="600"/>
              </a:lnSpc>
              <a:spcBef>
                <a:spcPts val="229"/>
              </a:spcBef>
            </a:pPr>
            <a:r>
              <a:rPr dirty="0" sz="600" spc="-5">
                <a:latin typeface="Arial"/>
                <a:cs typeface="Arial"/>
              </a:rPr>
              <a:t>R</a:t>
            </a: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a</a:t>
            </a:r>
            <a:r>
              <a:rPr dirty="0" sz="600">
                <a:latin typeface="Arial"/>
                <a:cs typeface="Arial"/>
              </a:rPr>
              <a:t>d  </a:t>
            </a:r>
            <a:r>
              <a:rPr dirty="0" sz="600" spc="-5">
                <a:latin typeface="Arial"/>
                <a:cs typeface="Arial"/>
              </a:rPr>
              <a:t>data</a:t>
            </a:r>
            <a:r>
              <a:rPr dirty="0" sz="600" spc="-75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84308" y="1487279"/>
            <a:ext cx="327025" cy="19621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R="5080">
              <a:lnSpc>
                <a:spcPts val="610"/>
              </a:lnSpc>
              <a:spcBef>
                <a:spcPts val="220"/>
              </a:spcBef>
            </a:pPr>
            <a:r>
              <a:rPr dirty="0" sz="600" spc="-10">
                <a:latin typeface="Arial"/>
                <a:cs typeface="Arial"/>
              </a:rPr>
              <a:t>Read  register</a:t>
            </a:r>
            <a:r>
              <a:rPr dirty="0" sz="600" spc="-60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84308" y="1714357"/>
            <a:ext cx="19177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e</a:t>
            </a:r>
            <a:r>
              <a:rPr dirty="0" sz="600" spc="-10">
                <a:latin typeface="Arial"/>
                <a:cs typeface="Arial"/>
              </a:rPr>
              <a:t>a</a:t>
            </a:r>
            <a:r>
              <a:rPr dirty="0" sz="600" spc="5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058908" y="1790560"/>
            <a:ext cx="629285" cy="2692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69545" marR="30480" indent="-144780"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register </a:t>
            </a:r>
            <a:r>
              <a:rPr dirty="0" sz="600" spc="5">
                <a:latin typeface="Arial"/>
                <a:cs typeface="Arial"/>
              </a:rPr>
              <a:t>2 </a:t>
            </a:r>
            <a:r>
              <a:rPr dirty="0" baseline="18518" sz="900" spc="-7">
                <a:latin typeface="Arial"/>
                <a:cs typeface="Arial"/>
              </a:rPr>
              <a:t>data </a:t>
            </a:r>
            <a:r>
              <a:rPr dirty="0" baseline="18518" sz="900" spc="7">
                <a:latin typeface="Arial"/>
                <a:cs typeface="Arial"/>
              </a:rPr>
              <a:t>1  </a:t>
            </a:r>
            <a:r>
              <a:rPr dirty="0" sz="600" spc="-10">
                <a:latin typeface="Arial"/>
                <a:cs typeface="Arial"/>
              </a:rPr>
              <a:t>Registers</a:t>
            </a:r>
            <a:endParaRPr sz="600">
              <a:latin typeface="Arial"/>
              <a:cs typeface="Arial"/>
            </a:endParaRPr>
          </a:p>
          <a:p>
            <a:pPr marL="25400">
              <a:lnSpc>
                <a:spcPts val="470"/>
              </a:lnSpc>
            </a:pPr>
            <a:r>
              <a:rPr dirty="0" sz="600" spc="-10">
                <a:latin typeface="Arial"/>
                <a:cs typeface="Arial"/>
              </a:rPr>
              <a:t>Write</a:t>
            </a:r>
            <a:endParaRPr sz="6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229342" y="1808975"/>
            <a:ext cx="278765" cy="0"/>
          </a:xfrm>
          <a:custGeom>
            <a:avLst/>
            <a:gdLst/>
            <a:ahLst/>
            <a:cxnLst/>
            <a:rect l="l" t="t" r="r" b="b"/>
            <a:pathLst>
              <a:path w="278764" h="0">
                <a:moveTo>
                  <a:pt x="0" y="0"/>
                </a:moveTo>
                <a:lnTo>
                  <a:pt x="278384" y="0"/>
                </a:lnTo>
              </a:path>
            </a:pathLst>
          </a:custGeom>
          <a:ln w="5994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229342" y="1587995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 h="0">
                <a:moveTo>
                  <a:pt x="0" y="0"/>
                </a:moveTo>
                <a:lnTo>
                  <a:pt x="76200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683495" y="1859267"/>
            <a:ext cx="142240" cy="478790"/>
          </a:xfrm>
          <a:custGeom>
            <a:avLst/>
            <a:gdLst/>
            <a:ahLst/>
            <a:cxnLst/>
            <a:rect l="l" t="t" r="r" b="b"/>
            <a:pathLst>
              <a:path w="142239" h="478789">
                <a:moveTo>
                  <a:pt x="80772" y="475488"/>
                </a:moveTo>
                <a:lnTo>
                  <a:pt x="60960" y="475488"/>
                </a:lnTo>
                <a:lnTo>
                  <a:pt x="71627" y="478535"/>
                </a:lnTo>
                <a:lnTo>
                  <a:pt x="80772" y="475488"/>
                </a:lnTo>
                <a:close/>
              </a:path>
              <a:path w="142239" h="478789">
                <a:moveTo>
                  <a:pt x="80772" y="0"/>
                </a:moveTo>
                <a:lnTo>
                  <a:pt x="60960" y="0"/>
                </a:lnTo>
                <a:lnTo>
                  <a:pt x="47244" y="3048"/>
                </a:lnTo>
                <a:lnTo>
                  <a:pt x="36575" y="6096"/>
                </a:lnTo>
                <a:lnTo>
                  <a:pt x="30480" y="13716"/>
                </a:lnTo>
                <a:lnTo>
                  <a:pt x="19812" y="19811"/>
                </a:lnTo>
                <a:lnTo>
                  <a:pt x="12192" y="27431"/>
                </a:lnTo>
                <a:lnTo>
                  <a:pt x="9144" y="36575"/>
                </a:lnTo>
                <a:lnTo>
                  <a:pt x="3048" y="47244"/>
                </a:lnTo>
                <a:lnTo>
                  <a:pt x="3048" y="57911"/>
                </a:lnTo>
                <a:lnTo>
                  <a:pt x="0" y="68579"/>
                </a:lnTo>
                <a:lnTo>
                  <a:pt x="0" y="406907"/>
                </a:lnTo>
                <a:lnTo>
                  <a:pt x="3048" y="417575"/>
                </a:lnTo>
                <a:lnTo>
                  <a:pt x="3048" y="429768"/>
                </a:lnTo>
                <a:lnTo>
                  <a:pt x="12192" y="448055"/>
                </a:lnTo>
                <a:lnTo>
                  <a:pt x="19812" y="458724"/>
                </a:lnTo>
                <a:lnTo>
                  <a:pt x="30480" y="464820"/>
                </a:lnTo>
                <a:lnTo>
                  <a:pt x="36575" y="467868"/>
                </a:lnTo>
                <a:lnTo>
                  <a:pt x="47244" y="475488"/>
                </a:lnTo>
                <a:lnTo>
                  <a:pt x="94487" y="475488"/>
                </a:lnTo>
                <a:lnTo>
                  <a:pt x="100584" y="467868"/>
                </a:lnTo>
                <a:lnTo>
                  <a:pt x="112775" y="464820"/>
                </a:lnTo>
                <a:lnTo>
                  <a:pt x="121920" y="458724"/>
                </a:lnTo>
                <a:lnTo>
                  <a:pt x="128016" y="448055"/>
                </a:lnTo>
                <a:lnTo>
                  <a:pt x="132587" y="441959"/>
                </a:lnTo>
                <a:lnTo>
                  <a:pt x="138684" y="429768"/>
                </a:lnTo>
                <a:lnTo>
                  <a:pt x="138684" y="417575"/>
                </a:lnTo>
                <a:lnTo>
                  <a:pt x="141732" y="406907"/>
                </a:lnTo>
                <a:lnTo>
                  <a:pt x="141732" y="68579"/>
                </a:lnTo>
                <a:lnTo>
                  <a:pt x="138684" y="57911"/>
                </a:lnTo>
                <a:lnTo>
                  <a:pt x="138684" y="47244"/>
                </a:lnTo>
                <a:lnTo>
                  <a:pt x="132587" y="36575"/>
                </a:lnTo>
                <a:lnTo>
                  <a:pt x="128016" y="27431"/>
                </a:lnTo>
                <a:lnTo>
                  <a:pt x="121920" y="19811"/>
                </a:lnTo>
                <a:lnTo>
                  <a:pt x="112775" y="13716"/>
                </a:lnTo>
                <a:lnTo>
                  <a:pt x="100584" y="6096"/>
                </a:lnTo>
                <a:lnTo>
                  <a:pt x="94487" y="3048"/>
                </a:lnTo>
                <a:lnTo>
                  <a:pt x="807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683495" y="1859267"/>
            <a:ext cx="142240" cy="478790"/>
          </a:xfrm>
          <a:custGeom>
            <a:avLst/>
            <a:gdLst/>
            <a:ahLst/>
            <a:cxnLst/>
            <a:rect l="l" t="t" r="r" b="b"/>
            <a:pathLst>
              <a:path w="142239" h="478789">
                <a:moveTo>
                  <a:pt x="0" y="68579"/>
                </a:moveTo>
                <a:lnTo>
                  <a:pt x="3048" y="57911"/>
                </a:lnTo>
                <a:lnTo>
                  <a:pt x="3048" y="47244"/>
                </a:lnTo>
                <a:lnTo>
                  <a:pt x="9144" y="36575"/>
                </a:lnTo>
                <a:lnTo>
                  <a:pt x="12192" y="27431"/>
                </a:lnTo>
                <a:lnTo>
                  <a:pt x="19812" y="19811"/>
                </a:lnTo>
                <a:lnTo>
                  <a:pt x="30480" y="13716"/>
                </a:lnTo>
                <a:lnTo>
                  <a:pt x="36575" y="6096"/>
                </a:lnTo>
                <a:lnTo>
                  <a:pt x="47244" y="3048"/>
                </a:lnTo>
                <a:lnTo>
                  <a:pt x="60960" y="0"/>
                </a:lnTo>
                <a:lnTo>
                  <a:pt x="80772" y="0"/>
                </a:lnTo>
                <a:lnTo>
                  <a:pt x="121920" y="19811"/>
                </a:lnTo>
                <a:lnTo>
                  <a:pt x="132587" y="36575"/>
                </a:lnTo>
                <a:lnTo>
                  <a:pt x="138684" y="47244"/>
                </a:lnTo>
                <a:lnTo>
                  <a:pt x="138684" y="57911"/>
                </a:lnTo>
                <a:lnTo>
                  <a:pt x="141732" y="68579"/>
                </a:lnTo>
                <a:lnTo>
                  <a:pt x="141732" y="406907"/>
                </a:lnTo>
                <a:lnTo>
                  <a:pt x="138684" y="417575"/>
                </a:lnTo>
                <a:lnTo>
                  <a:pt x="138684" y="429768"/>
                </a:lnTo>
                <a:lnTo>
                  <a:pt x="132587" y="441959"/>
                </a:lnTo>
                <a:lnTo>
                  <a:pt x="128016" y="448055"/>
                </a:lnTo>
                <a:lnTo>
                  <a:pt x="121920" y="458724"/>
                </a:lnTo>
                <a:lnTo>
                  <a:pt x="112775" y="464820"/>
                </a:lnTo>
                <a:lnTo>
                  <a:pt x="100584" y="467868"/>
                </a:lnTo>
                <a:lnTo>
                  <a:pt x="94487" y="475488"/>
                </a:lnTo>
                <a:lnTo>
                  <a:pt x="80772" y="475488"/>
                </a:lnTo>
                <a:lnTo>
                  <a:pt x="71627" y="478535"/>
                </a:lnTo>
                <a:lnTo>
                  <a:pt x="60960" y="475488"/>
                </a:lnTo>
                <a:lnTo>
                  <a:pt x="47244" y="475488"/>
                </a:lnTo>
                <a:lnTo>
                  <a:pt x="36575" y="467868"/>
                </a:lnTo>
                <a:lnTo>
                  <a:pt x="30480" y="464820"/>
                </a:lnTo>
                <a:lnTo>
                  <a:pt x="19812" y="458724"/>
                </a:lnTo>
                <a:lnTo>
                  <a:pt x="12192" y="448055"/>
                </a:lnTo>
                <a:lnTo>
                  <a:pt x="3048" y="429768"/>
                </a:lnTo>
                <a:lnTo>
                  <a:pt x="3048" y="417575"/>
                </a:lnTo>
                <a:lnTo>
                  <a:pt x="0" y="406907"/>
                </a:lnTo>
                <a:lnTo>
                  <a:pt x="0" y="68579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707371" y="1959711"/>
            <a:ext cx="9017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698227" y="1863705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698227" y="2112117"/>
            <a:ext cx="86995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 indent="2286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x  </a:t>
            </a: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040367" y="2250935"/>
            <a:ext cx="38100" cy="36830"/>
          </a:xfrm>
          <a:custGeom>
            <a:avLst/>
            <a:gdLst/>
            <a:ahLst/>
            <a:cxnLst/>
            <a:rect l="l" t="t" r="r" b="b"/>
            <a:pathLst>
              <a:path w="38100" h="36830">
                <a:moveTo>
                  <a:pt x="16763" y="32003"/>
                </a:moveTo>
                <a:lnTo>
                  <a:pt x="13716" y="32003"/>
                </a:lnTo>
                <a:lnTo>
                  <a:pt x="16763" y="36575"/>
                </a:lnTo>
                <a:lnTo>
                  <a:pt x="19812" y="36575"/>
                </a:lnTo>
                <a:lnTo>
                  <a:pt x="16763" y="32003"/>
                </a:lnTo>
                <a:close/>
              </a:path>
              <a:path w="38100" h="36830">
                <a:moveTo>
                  <a:pt x="24383" y="32003"/>
                </a:moveTo>
                <a:lnTo>
                  <a:pt x="16763" y="32003"/>
                </a:lnTo>
                <a:lnTo>
                  <a:pt x="24383" y="36575"/>
                </a:lnTo>
                <a:lnTo>
                  <a:pt x="24383" y="32003"/>
                </a:lnTo>
                <a:close/>
              </a:path>
              <a:path w="38100" h="36830">
                <a:moveTo>
                  <a:pt x="28956" y="0"/>
                </a:moveTo>
                <a:lnTo>
                  <a:pt x="10668" y="0"/>
                </a:lnTo>
                <a:lnTo>
                  <a:pt x="4571" y="6096"/>
                </a:lnTo>
                <a:lnTo>
                  <a:pt x="4571" y="9143"/>
                </a:lnTo>
                <a:lnTo>
                  <a:pt x="0" y="9143"/>
                </a:lnTo>
                <a:lnTo>
                  <a:pt x="0" y="22859"/>
                </a:lnTo>
                <a:lnTo>
                  <a:pt x="4571" y="25907"/>
                </a:lnTo>
                <a:lnTo>
                  <a:pt x="7619" y="28955"/>
                </a:lnTo>
                <a:lnTo>
                  <a:pt x="7619" y="32003"/>
                </a:lnTo>
                <a:lnTo>
                  <a:pt x="32004" y="32003"/>
                </a:lnTo>
                <a:lnTo>
                  <a:pt x="35051" y="28955"/>
                </a:lnTo>
                <a:lnTo>
                  <a:pt x="35051" y="25907"/>
                </a:lnTo>
                <a:lnTo>
                  <a:pt x="38100" y="25907"/>
                </a:lnTo>
                <a:lnTo>
                  <a:pt x="38100" y="9143"/>
                </a:lnTo>
                <a:lnTo>
                  <a:pt x="35051" y="6096"/>
                </a:lnTo>
                <a:lnTo>
                  <a:pt x="35051" y="3048"/>
                </a:lnTo>
                <a:lnTo>
                  <a:pt x="32004" y="3048"/>
                </a:lnTo>
                <a:lnTo>
                  <a:pt x="289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736835" y="2351519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10" h="478789">
                <a:moveTo>
                  <a:pt x="85344" y="0"/>
                </a:moveTo>
                <a:lnTo>
                  <a:pt x="62484" y="0"/>
                </a:lnTo>
                <a:lnTo>
                  <a:pt x="41148" y="6096"/>
                </a:lnTo>
                <a:lnTo>
                  <a:pt x="30480" y="12192"/>
                </a:lnTo>
                <a:lnTo>
                  <a:pt x="21336" y="19812"/>
                </a:lnTo>
                <a:lnTo>
                  <a:pt x="13716" y="30479"/>
                </a:lnTo>
                <a:lnTo>
                  <a:pt x="10668" y="36575"/>
                </a:lnTo>
                <a:lnTo>
                  <a:pt x="3048" y="47244"/>
                </a:lnTo>
                <a:lnTo>
                  <a:pt x="3048" y="56388"/>
                </a:lnTo>
                <a:lnTo>
                  <a:pt x="0" y="67055"/>
                </a:lnTo>
                <a:lnTo>
                  <a:pt x="0" y="411479"/>
                </a:lnTo>
                <a:lnTo>
                  <a:pt x="3048" y="420624"/>
                </a:lnTo>
                <a:lnTo>
                  <a:pt x="3048" y="431292"/>
                </a:lnTo>
                <a:lnTo>
                  <a:pt x="10668" y="440436"/>
                </a:lnTo>
                <a:lnTo>
                  <a:pt x="13716" y="452627"/>
                </a:lnTo>
                <a:lnTo>
                  <a:pt x="21336" y="458724"/>
                </a:lnTo>
                <a:lnTo>
                  <a:pt x="30480" y="464820"/>
                </a:lnTo>
                <a:lnTo>
                  <a:pt x="41148" y="472440"/>
                </a:lnTo>
                <a:lnTo>
                  <a:pt x="62484" y="478536"/>
                </a:lnTo>
                <a:lnTo>
                  <a:pt x="85344" y="478536"/>
                </a:lnTo>
                <a:lnTo>
                  <a:pt x="96012" y="475488"/>
                </a:lnTo>
                <a:lnTo>
                  <a:pt x="105156" y="472440"/>
                </a:lnTo>
                <a:lnTo>
                  <a:pt x="112776" y="464820"/>
                </a:lnTo>
                <a:lnTo>
                  <a:pt x="121920" y="458724"/>
                </a:lnTo>
                <a:lnTo>
                  <a:pt x="129540" y="452627"/>
                </a:lnTo>
                <a:lnTo>
                  <a:pt x="137160" y="440436"/>
                </a:lnTo>
                <a:lnTo>
                  <a:pt x="140208" y="431292"/>
                </a:lnTo>
                <a:lnTo>
                  <a:pt x="143256" y="420624"/>
                </a:lnTo>
                <a:lnTo>
                  <a:pt x="143256" y="56388"/>
                </a:lnTo>
                <a:lnTo>
                  <a:pt x="140208" y="47244"/>
                </a:lnTo>
                <a:lnTo>
                  <a:pt x="137160" y="36575"/>
                </a:lnTo>
                <a:lnTo>
                  <a:pt x="129540" y="30479"/>
                </a:lnTo>
                <a:lnTo>
                  <a:pt x="121920" y="19812"/>
                </a:lnTo>
                <a:lnTo>
                  <a:pt x="112776" y="12192"/>
                </a:lnTo>
                <a:lnTo>
                  <a:pt x="105156" y="6096"/>
                </a:lnTo>
                <a:lnTo>
                  <a:pt x="96012" y="3048"/>
                </a:lnTo>
                <a:lnTo>
                  <a:pt x="853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736835" y="2351519"/>
            <a:ext cx="143510" cy="478790"/>
          </a:xfrm>
          <a:custGeom>
            <a:avLst/>
            <a:gdLst/>
            <a:ahLst/>
            <a:cxnLst/>
            <a:rect l="l" t="t" r="r" b="b"/>
            <a:pathLst>
              <a:path w="143510" h="478789">
                <a:moveTo>
                  <a:pt x="0" y="67055"/>
                </a:moveTo>
                <a:lnTo>
                  <a:pt x="3048" y="56388"/>
                </a:lnTo>
                <a:lnTo>
                  <a:pt x="3048" y="47244"/>
                </a:lnTo>
                <a:lnTo>
                  <a:pt x="10668" y="36575"/>
                </a:lnTo>
                <a:lnTo>
                  <a:pt x="41148" y="6096"/>
                </a:lnTo>
                <a:lnTo>
                  <a:pt x="51816" y="3048"/>
                </a:lnTo>
                <a:lnTo>
                  <a:pt x="62484" y="0"/>
                </a:lnTo>
                <a:lnTo>
                  <a:pt x="85344" y="0"/>
                </a:lnTo>
                <a:lnTo>
                  <a:pt x="96012" y="3048"/>
                </a:lnTo>
                <a:lnTo>
                  <a:pt x="105156" y="6096"/>
                </a:lnTo>
                <a:lnTo>
                  <a:pt x="112776" y="12192"/>
                </a:lnTo>
                <a:lnTo>
                  <a:pt x="121920" y="19812"/>
                </a:lnTo>
                <a:lnTo>
                  <a:pt x="129540" y="30479"/>
                </a:lnTo>
                <a:lnTo>
                  <a:pt x="137160" y="36575"/>
                </a:lnTo>
                <a:lnTo>
                  <a:pt x="140208" y="47244"/>
                </a:lnTo>
                <a:lnTo>
                  <a:pt x="143256" y="56388"/>
                </a:lnTo>
                <a:lnTo>
                  <a:pt x="143256" y="420624"/>
                </a:lnTo>
                <a:lnTo>
                  <a:pt x="121920" y="458724"/>
                </a:lnTo>
                <a:lnTo>
                  <a:pt x="112776" y="464820"/>
                </a:lnTo>
                <a:lnTo>
                  <a:pt x="105156" y="472440"/>
                </a:lnTo>
                <a:lnTo>
                  <a:pt x="96012" y="475488"/>
                </a:lnTo>
                <a:lnTo>
                  <a:pt x="85344" y="478536"/>
                </a:lnTo>
                <a:lnTo>
                  <a:pt x="62484" y="478536"/>
                </a:lnTo>
                <a:lnTo>
                  <a:pt x="41148" y="472440"/>
                </a:lnTo>
                <a:lnTo>
                  <a:pt x="30480" y="464820"/>
                </a:lnTo>
                <a:lnTo>
                  <a:pt x="21336" y="458724"/>
                </a:lnTo>
                <a:lnTo>
                  <a:pt x="13716" y="452627"/>
                </a:lnTo>
                <a:lnTo>
                  <a:pt x="10668" y="440436"/>
                </a:lnTo>
                <a:lnTo>
                  <a:pt x="3048" y="431292"/>
                </a:lnTo>
                <a:lnTo>
                  <a:pt x="3048" y="420624"/>
                </a:lnTo>
                <a:lnTo>
                  <a:pt x="0" y="411479"/>
                </a:lnTo>
                <a:lnTo>
                  <a:pt x="0" y="71627"/>
                </a:lnTo>
              </a:path>
            </a:pathLst>
          </a:custGeom>
          <a:ln w="11938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3762235" y="2455011"/>
            <a:ext cx="90170" cy="1930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655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marL="26034">
              <a:lnSpc>
                <a:spcPts val="655"/>
              </a:lnSpc>
            </a:pPr>
            <a:r>
              <a:rPr dirty="0" sz="600" spc="5">
                <a:latin typeface="Arial"/>
                <a:cs typeface="Arial"/>
              </a:rPr>
              <a:t>u</a:t>
            </a:r>
            <a:endParaRPr sz="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753091" y="2360529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753091" y="2605893"/>
            <a:ext cx="86995" cy="21272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2700" marR="5080" indent="22860">
              <a:lnSpc>
                <a:spcPct val="103299"/>
              </a:lnSpc>
              <a:spcBef>
                <a:spcPts val="85"/>
              </a:spcBef>
            </a:pPr>
            <a:r>
              <a:rPr dirty="0" sz="600">
                <a:latin typeface="Arial"/>
                <a:cs typeface="Arial"/>
              </a:rPr>
              <a:t>x  </a:t>
            </a:r>
            <a:r>
              <a:rPr dirty="0" sz="600" spc="5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601199" y="2423147"/>
            <a:ext cx="97790" cy="1054735"/>
          </a:xfrm>
          <a:custGeom>
            <a:avLst/>
            <a:gdLst/>
            <a:ahLst/>
            <a:cxnLst/>
            <a:rect l="l" t="t" r="r" b="b"/>
            <a:pathLst>
              <a:path w="97789" h="1054735">
                <a:moveTo>
                  <a:pt x="97535" y="0"/>
                </a:moveTo>
                <a:lnTo>
                  <a:pt x="0" y="3048"/>
                </a:lnTo>
                <a:lnTo>
                  <a:pt x="0" y="1054608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387327" y="1999475"/>
            <a:ext cx="196850" cy="535305"/>
          </a:xfrm>
          <a:custGeom>
            <a:avLst/>
            <a:gdLst/>
            <a:ahLst/>
            <a:cxnLst/>
            <a:rect l="l" t="t" r="r" b="b"/>
            <a:pathLst>
              <a:path w="196850" h="535305">
                <a:moveTo>
                  <a:pt x="196595" y="94488"/>
                </a:moveTo>
                <a:lnTo>
                  <a:pt x="196595" y="80772"/>
                </a:lnTo>
                <a:lnTo>
                  <a:pt x="190500" y="67056"/>
                </a:lnTo>
                <a:lnTo>
                  <a:pt x="187451" y="50292"/>
                </a:lnTo>
                <a:lnTo>
                  <a:pt x="176784" y="39624"/>
                </a:lnTo>
                <a:lnTo>
                  <a:pt x="166115" y="25908"/>
                </a:lnTo>
                <a:lnTo>
                  <a:pt x="155448" y="16764"/>
                </a:lnTo>
                <a:lnTo>
                  <a:pt x="143255" y="9144"/>
                </a:lnTo>
                <a:lnTo>
                  <a:pt x="128015" y="3048"/>
                </a:lnTo>
                <a:lnTo>
                  <a:pt x="115824" y="0"/>
                </a:lnTo>
                <a:lnTo>
                  <a:pt x="80772" y="0"/>
                </a:lnTo>
                <a:lnTo>
                  <a:pt x="39624" y="16764"/>
                </a:lnTo>
                <a:lnTo>
                  <a:pt x="10667" y="50292"/>
                </a:lnTo>
                <a:lnTo>
                  <a:pt x="0" y="80772"/>
                </a:lnTo>
                <a:lnTo>
                  <a:pt x="0" y="454151"/>
                </a:lnTo>
                <a:lnTo>
                  <a:pt x="3048" y="467868"/>
                </a:lnTo>
                <a:lnTo>
                  <a:pt x="10667" y="481584"/>
                </a:lnTo>
                <a:lnTo>
                  <a:pt x="16763" y="493775"/>
                </a:lnTo>
                <a:lnTo>
                  <a:pt x="27431" y="504444"/>
                </a:lnTo>
                <a:lnTo>
                  <a:pt x="51815" y="525780"/>
                </a:lnTo>
                <a:lnTo>
                  <a:pt x="67055" y="528827"/>
                </a:lnTo>
                <a:lnTo>
                  <a:pt x="80772" y="534924"/>
                </a:lnTo>
                <a:lnTo>
                  <a:pt x="115824" y="534924"/>
                </a:lnTo>
                <a:lnTo>
                  <a:pt x="128015" y="528827"/>
                </a:lnTo>
                <a:lnTo>
                  <a:pt x="143255" y="525780"/>
                </a:lnTo>
                <a:lnTo>
                  <a:pt x="155448" y="515112"/>
                </a:lnTo>
                <a:lnTo>
                  <a:pt x="176784" y="493775"/>
                </a:lnTo>
                <a:lnTo>
                  <a:pt x="187451" y="481584"/>
                </a:lnTo>
                <a:lnTo>
                  <a:pt x="190500" y="467868"/>
                </a:lnTo>
                <a:lnTo>
                  <a:pt x="196595" y="454151"/>
                </a:lnTo>
                <a:lnTo>
                  <a:pt x="196595" y="97536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273027" y="2209787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64007" y="0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045949" y="2095487"/>
            <a:ext cx="309245" cy="0"/>
          </a:xfrm>
          <a:custGeom>
            <a:avLst/>
            <a:gdLst/>
            <a:ahLst/>
            <a:cxnLst/>
            <a:rect l="l" t="t" r="r" b="b"/>
            <a:pathLst>
              <a:path w="309245" h="0">
                <a:moveTo>
                  <a:pt x="0" y="0"/>
                </a:moveTo>
                <a:lnTo>
                  <a:pt x="309119" y="0"/>
                </a:lnTo>
              </a:path>
            </a:pathLst>
          </a:custGeom>
          <a:ln w="269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5185651" y="2145639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4</a:t>
            </a:r>
            <a:endParaRPr sz="6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137647" y="2644127"/>
            <a:ext cx="281940" cy="600710"/>
          </a:xfrm>
          <a:custGeom>
            <a:avLst/>
            <a:gdLst/>
            <a:ahLst/>
            <a:cxnLst/>
            <a:rect l="l" t="t" r="r" b="b"/>
            <a:pathLst>
              <a:path w="281939" h="600710">
                <a:moveTo>
                  <a:pt x="138684" y="600456"/>
                </a:moveTo>
                <a:lnTo>
                  <a:pt x="185928" y="583692"/>
                </a:lnTo>
                <a:lnTo>
                  <a:pt x="224028" y="544068"/>
                </a:lnTo>
                <a:lnTo>
                  <a:pt x="254508" y="478536"/>
                </a:lnTo>
                <a:lnTo>
                  <a:pt x="268224" y="437388"/>
                </a:lnTo>
                <a:lnTo>
                  <a:pt x="274320" y="393192"/>
                </a:lnTo>
                <a:lnTo>
                  <a:pt x="281940" y="348996"/>
                </a:lnTo>
                <a:lnTo>
                  <a:pt x="281940" y="251460"/>
                </a:lnTo>
                <a:lnTo>
                  <a:pt x="274320" y="207264"/>
                </a:lnTo>
                <a:lnTo>
                  <a:pt x="268224" y="163068"/>
                </a:lnTo>
                <a:lnTo>
                  <a:pt x="254508" y="121920"/>
                </a:lnTo>
                <a:lnTo>
                  <a:pt x="224028" y="56388"/>
                </a:lnTo>
                <a:lnTo>
                  <a:pt x="185928" y="16764"/>
                </a:lnTo>
                <a:lnTo>
                  <a:pt x="143256" y="0"/>
                </a:lnTo>
                <a:lnTo>
                  <a:pt x="118872" y="3048"/>
                </a:lnTo>
                <a:lnTo>
                  <a:pt x="79248" y="33528"/>
                </a:lnTo>
                <a:lnTo>
                  <a:pt x="41148" y="88392"/>
                </a:lnTo>
                <a:lnTo>
                  <a:pt x="16764" y="163068"/>
                </a:lnTo>
                <a:lnTo>
                  <a:pt x="7620" y="207264"/>
                </a:lnTo>
                <a:lnTo>
                  <a:pt x="3048" y="251460"/>
                </a:lnTo>
                <a:lnTo>
                  <a:pt x="0" y="298704"/>
                </a:lnTo>
                <a:lnTo>
                  <a:pt x="3048" y="348996"/>
                </a:lnTo>
                <a:lnTo>
                  <a:pt x="7620" y="393192"/>
                </a:lnTo>
                <a:lnTo>
                  <a:pt x="16764" y="437388"/>
                </a:lnTo>
                <a:lnTo>
                  <a:pt x="27432" y="478536"/>
                </a:lnTo>
                <a:lnTo>
                  <a:pt x="57912" y="544068"/>
                </a:lnTo>
                <a:lnTo>
                  <a:pt x="99060" y="583692"/>
                </a:lnTo>
                <a:lnTo>
                  <a:pt x="118872" y="597408"/>
                </a:lnTo>
                <a:lnTo>
                  <a:pt x="143256" y="600456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477499" y="2895587"/>
            <a:ext cx="53340" cy="94615"/>
          </a:xfrm>
          <a:custGeom>
            <a:avLst/>
            <a:gdLst/>
            <a:ahLst/>
            <a:cxnLst/>
            <a:rect l="l" t="t" r="r" b="b"/>
            <a:pathLst>
              <a:path w="53339" h="94614">
                <a:moveTo>
                  <a:pt x="53339" y="94487"/>
                </a:moveTo>
                <a:lnTo>
                  <a:pt x="0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2881363" y="2363571"/>
            <a:ext cx="381000" cy="1930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10795">
              <a:lnSpc>
                <a:spcPts val="655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10">
                <a:latin typeface="Arial"/>
                <a:cs typeface="Arial"/>
              </a:rPr>
              <a:t>n</a:t>
            </a: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 spc="-15">
                <a:latin typeface="Arial"/>
                <a:cs typeface="Arial"/>
              </a:rPr>
              <a:t>tr</a:t>
            </a:r>
            <a:r>
              <a:rPr dirty="0" sz="600" spc="10">
                <a:latin typeface="Arial"/>
                <a:cs typeface="Arial"/>
              </a:rPr>
              <a:t>u</a:t>
            </a:r>
            <a:r>
              <a:rPr dirty="0" sz="600" spc="-20">
                <a:latin typeface="Arial"/>
                <a:cs typeface="Arial"/>
              </a:rPr>
              <a:t>c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 spc="5">
                <a:latin typeface="Arial"/>
                <a:cs typeface="Arial"/>
              </a:rPr>
              <a:t>i</a:t>
            </a:r>
            <a:r>
              <a:rPr dirty="0" sz="600" spc="-25">
                <a:latin typeface="Arial"/>
                <a:cs typeface="Arial"/>
              </a:rPr>
              <a:t>o</a:t>
            </a:r>
            <a:r>
              <a:rPr dirty="0" sz="600" spc="5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  <a:p>
            <a:pPr algn="r" marR="5715">
              <a:lnSpc>
                <a:spcPts val="655"/>
              </a:lnSpc>
            </a:pPr>
            <a:r>
              <a:rPr dirty="0" sz="600" spc="-15">
                <a:latin typeface="Arial"/>
                <a:cs typeface="Arial"/>
              </a:rPr>
              <a:t>[</a:t>
            </a:r>
            <a:r>
              <a:rPr dirty="0" sz="600" spc="10">
                <a:latin typeface="Arial"/>
                <a:cs typeface="Arial"/>
              </a:rPr>
              <a:t>1</a:t>
            </a:r>
            <a:r>
              <a:rPr dirty="0" sz="600" spc="-25">
                <a:latin typeface="Arial"/>
                <a:cs typeface="Arial"/>
              </a:rPr>
              <a:t>5</a:t>
            </a:r>
            <a:r>
              <a:rPr dirty="0" sz="600" spc="5">
                <a:latin typeface="Arial"/>
                <a:cs typeface="Arial"/>
              </a:rPr>
              <a:t>–</a:t>
            </a:r>
            <a:r>
              <a:rPr dirty="0" sz="600" spc="-50">
                <a:latin typeface="Arial"/>
                <a:cs typeface="Arial"/>
              </a:rPr>
              <a:t> </a:t>
            </a:r>
            <a:r>
              <a:rPr dirty="0" sz="600" spc="-10">
                <a:latin typeface="Arial"/>
                <a:cs typeface="Arial"/>
              </a:rPr>
              <a:t>0</a:t>
            </a:r>
            <a:r>
              <a:rPr dirty="0" sz="600">
                <a:latin typeface="Arial"/>
                <a:cs typeface="Arial"/>
              </a:rPr>
              <a:t>]</a:t>
            </a:r>
            <a:endParaRPr sz="6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149316" y="2839069"/>
            <a:ext cx="251460" cy="2114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43815">
              <a:lnSpc>
                <a:spcPct val="101699"/>
              </a:lnSpc>
              <a:spcBef>
                <a:spcPts val="95"/>
              </a:spcBef>
            </a:pPr>
            <a:r>
              <a:rPr dirty="0" sz="600" spc="-5">
                <a:latin typeface="Arial"/>
                <a:cs typeface="Arial"/>
              </a:rPr>
              <a:t>Sign  </a:t>
            </a:r>
            <a:r>
              <a:rPr dirty="0" sz="600" spc="10">
                <a:latin typeface="Arial"/>
                <a:cs typeface="Arial"/>
              </a:rPr>
              <a:t>e</a:t>
            </a:r>
            <a:r>
              <a:rPr dirty="0" sz="600" spc="-20">
                <a:latin typeface="Arial"/>
                <a:cs typeface="Arial"/>
              </a:rPr>
              <a:t>x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-10">
                <a:latin typeface="Arial"/>
                <a:cs typeface="Arial"/>
              </a:rPr>
              <a:t>e</a:t>
            </a:r>
            <a:r>
              <a:rPr dirty="0" sz="600" spc="-25">
                <a:latin typeface="Arial"/>
                <a:cs typeface="Arial"/>
              </a:rPr>
              <a:t>n</a:t>
            </a:r>
            <a:r>
              <a:rPr dirty="0" sz="600" spc="5">
                <a:latin typeface="Arial"/>
                <a:cs typeface="Arial"/>
              </a:rPr>
              <a:t>d</a:t>
            </a:r>
            <a:endParaRPr sz="6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444977" y="2778113"/>
            <a:ext cx="11430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10">
                <a:latin typeface="Arial"/>
                <a:cs typeface="Arial"/>
              </a:rPr>
              <a:t>32</a:t>
            </a:r>
            <a:endParaRPr sz="6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4568939" y="2321039"/>
            <a:ext cx="767080" cy="614680"/>
          </a:xfrm>
          <a:custGeom>
            <a:avLst/>
            <a:gdLst/>
            <a:ahLst/>
            <a:cxnLst/>
            <a:rect l="l" t="t" r="r" b="b"/>
            <a:pathLst>
              <a:path w="767079" h="614680">
                <a:moveTo>
                  <a:pt x="0" y="614172"/>
                </a:moveTo>
                <a:lnTo>
                  <a:pt x="4572" y="243839"/>
                </a:lnTo>
                <a:lnTo>
                  <a:pt x="336803" y="243839"/>
                </a:lnTo>
                <a:lnTo>
                  <a:pt x="336803" y="0"/>
                </a:lnTo>
                <a:lnTo>
                  <a:pt x="766572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905743" y="2429243"/>
            <a:ext cx="440690" cy="510540"/>
          </a:xfrm>
          <a:custGeom>
            <a:avLst/>
            <a:gdLst/>
            <a:ahLst/>
            <a:cxnLst/>
            <a:rect l="l" t="t" r="r" b="b"/>
            <a:pathLst>
              <a:path w="440689" h="510539">
                <a:moveTo>
                  <a:pt x="440436" y="0"/>
                </a:moveTo>
                <a:lnTo>
                  <a:pt x="382524" y="4572"/>
                </a:lnTo>
                <a:lnTo>
                  <a:pt x="382524" y="510540"/>
                </a:lnTo>
                <a:lnTo>
                  <a:pt x="0" y="51054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424159" y="2936735"/>
            <a:ext cx="186055" cy="3175"/>
          </a:xfrm>
          <a:custGeom>
            <a:avLst/>
            <a:gdLst/>
            <a:ahLst/>
            <a:cxnLst/>
            <a:rect l="l" t="t" r="r" b="b"/>
            <a:pathLst>
              <a:path w="186054" h="3175">
                <a:moveTo>
                  <a:pt x="-11937" y="1524"/>
                </a:moveTo>
                <a:lnTo>
                  <a:pt x="197865" y="1524"/>
                </a:lnTo>
              </a:path>
            </a:pathLst>
          </a:custGeom>
          <a:ln w="269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475219" y="2087867"/>
            <a:ext cx="3680460" cy="1231900"/>
          </a:xfrm>
          <a:custGeom>
            <a:avLst/>
            <a:gdLst/>
            <a:ahLst/>
            <a:cxnLst/>
            <a:rect l="l" t="t" r="r" b="b"/>
            <a:pathLst>
              <a:path w="3680460" h="1231900">
                <a:moveTo>
                  <a:pt x="3680460" y="0"/>
                </a:moveTo>
                <a:lnTo>
                  <a:pt x="3680460" y="1231392"/>
                </a:lnTo>
                <a:lnTo>
                  <a:pt x="0" y="1231392"/>
                </a:lnTo>
                <a:lnTo>
                  <a:pt x="0" y="117348"/>
                </a:lnTo>
                <a:lnTo>
                  <a:pt x="108203" y="117348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982199" y="2895587"/>
            <a:ext cx="52069" cy="94615"/>
          </a:xfrm>
          <a:custGeom>
            <a:avLst/>
            <a:gdLst/>
            <a:ahLst/>
            <a:cxnLst/>
            <a:rect l="l" t="t" r="r" b="b"/>
            <a:pathLst>
              <a:path w="52070" h="94614">
                <a:moveTo>
                  <a:pt x="51815" y="94487"/>
                </a:moveTo>
                <a:lnTo>
                  <a:pt x="0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3952735" y="2778099"/>
            <a:ext cx="10477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25">
                <a:latin typeface="Arial"/>
                <a:cs typeface="Arial"/>
              </a:rPr>
              <a:t>16</a:t>
            </a:r>
            <a:endParaRPr sz="60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245095" y="1342631"/>
            <a:ext cx="4128770" cy="157480"/>
          </a:xfrm>
          <a:custGeom>
            <a:avLst/>
            <a:gdLst/>
            <a:ahLst/>
            <a:cxnLst/>
            <a:rect l="l" t="t" r="r" b="b"/>
            <a:pathLst>
              <a:path w="4128770" h="157480">
                <a:moveTo>
                  <a:pt x="4128516" y="156971"/>
                </a:moveTo>
                <a:lnTo>
                  <a:pt x="3971544" y="156971"/>
                </a:lnTo>
                <a:lnTo>
                  <a:pt x="3971544" y="0"/>
                </a:lnTo>
                <a:lnTo>
                  <a:pt x="0" y="0"/>
                </a:lnTo>
                <a:lnTo>
                  <a:pt x="0" y="132587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245095" y="1815071"/>
            <a:ext cx="5702935" cy="1656714"/>
          </a:xfrm>
          <a:custGeom>
            <a:avLst/>
            <a:gdLst/>
            <a:ahLst/>
            <a:cxnLst/>
            <a:rect l="l" t="t" r="r" b="b"/>
            <a:pathLst>
              <a:path w="5702934" h="1656714">
                <a:moveTo>
                  <a:pt x="5580888" y="124968"/>
                </a:moveTo>
                <a:lnTo>
                  <a:pt x="5702808" y="124968"/>
                </a:lnTo>
                <a:lnTo>
                  <a:pt x="5702808" y="1656588"/>
                </a:lnTo>
                <a:lnTo>
                  <a:pt x="0" y="1656588"/>
                </a:lnTo>
                <a:lnTo>
                  <a:pt x="0" y="0"/>
                </a:lnTo>
                <a:lnTo>
                  <a:pt x="57912" y="0"/>
                </a:lnTo>
              </a:path>
            </a:pathLst>
          </a:custGeom>
          <a:ln w="238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660891" y="1485900"/>
            <a:ext cx="568960" cy="882650"/>
          </a:xfrm>
          <a:custGeom>
            <a:avLst/>
            <a:gdLst/>
            <a:ahLst/>
            <a:cxnLst/>
            <a:rect l="l" t="t" r="r" b="b"/>
            <a:pathLst>
              <a:path w="568960" h="882650">
                <a:moveTo>
                  <a:pt x="0" y="882650"/>
                </a:moveTo>
                <a:lnTo>
                  <a:pt x="568451" y="882650"/>
                </a:lnTo>
                <a:lnTo>
                  <a:pt x="568451" y="0"/>
                </a:lnTo>
                <a:lnTo>
                  <a:pt x="0" y="0"/>
                </a:lnTo>
                <a:lnTo>
                  <a:pt x="0" y="8826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660891" y="1485887"/>
            <a:ext cx="570230" cy="885825"/>
          </a:xfrm>
          <a:custGeom>
            <a:avLst/>
            <a:gdLst/>
            <a:ahLst/>
            <a:cxnLst/>
            <a:rect l="l" t="t" r="r" b="b"/>
            <a:pathLst>
              <a:path w="570230" h="885825">
                <a:moveTo>
                  <a:pt x="566927" y="882396"/>
                </a:moveTo>
                <a:lnTo>
                  <a:pt x="569976" y="0"/>
                </a:lnTo>
                <a:lnTo>
                  <a:pt x="0" y="0"/>
                </a:lnTo>
                <a:lnTo>
                  <a:pt x="0" y="885444"/>
                </a:lnTo>
                <a:lnTo>
                  <a:pt x="569976" y="885444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2855433" y="1487271"/>
            <a:ext cx="376555" cy="42164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94615" marR="5080" indent="-82550">
              <a:lnSpc>
                <a:spcPts val="610"/>
              </a:lnSpc>
              <a:spcBef>
                <a:spcPts val="220"/>
              </a:spcBef>
            </a:pPr>
            <a:r>
              <a:rPr dirty="0" sz="600" spc="-15">
                <a:latin typeface="Arial"/>
                <a:cs typeface="Arial"/>
              </a:rPr>
              <a:t>In</a:t>
            </a: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 spc="-5">
                <a:latin typeface="Arial"/>
                <a:cs typeface="Arial"/>
              </a:rPr>
              <a:t>ct</a:t>
            </a:r>
            <a:r>
              <a:rPr dirty="0" sz="600" spc="-20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>
                <a:latin typeface="Arial"/>
                <a:cs typeface="Arial"/>
              </a:rPr>
              <a:t>n  </a:t>
            </a:r>
            <a:r>
              <a:rPr dirty="0" sz="600" spc="-10">
                <a:latin typeface="Arial"/>
                <a:cs typeface="Arial"/>
              </a:rPr>
              <a:t>[25–</a:t>
            </a:r>
            <a:r>
              <a:rPr dirty="0" sz="600" spc="-120">
                <a:latin typeface="Arial"/>
                <a:cs typeface="Arial"/>
              </a:rPr>
              <a:t> </a:t>
            </a:r>
            <a:r>
              <a:rPr dirty="0" sz="600" spc="-5">
                <a:latin typeface="Arial"/>
                <a:cs typeface="Arial"/>
              </a:rPr>
              <a:t>21]</a:t>
            </a:r>
            <a:endParaRPr sz="600">
              <a:latin typeface="Arial"/>
              <a:cs typeface="Arial"/>
            </a:endParaRPr>
          </a:p>
          <a:p>
            <a:pPr marL="94615" marR="5080" indent="-82550">
              <a:lnSpc>
                <a:spcPts val="600"/>
              </a:lnSpc>
              <a:spcBef>
                <a:spcPts val="575"/>
              </a:spcBef>
            </a:pPr>
            <a:r>
              <a:rPr dirty="0" sz="600" spc="-15">
                <a:latin typeface="Arial"/>
                <a:cs typeface="Arial"/>
              </a:rPr>
              <a:t>In</a:t>
            </a: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 spc="-5">
                <a:latin typeface="Arial"/>
                <a:cs typeface="Arial"/>
              </a:rPr>
              <a:t>ct</a:t>
            </a:r>
            <a:r>
              <a:rPr dirty="0" sz="600" spc="-20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>
                <a:latin typeface="Arial"/>
                <a:cs typeface="Arial"/>
              </a:rPr>
              <a:t>n  </a:t>
            </a:r>
            <a:r>
              <a:rPr dirty="0" sz="600" spc="-10">
                <a:latin typeface="Arial"/>
                <a:cs typeface="Arial"/>
              </a:rPr>
              <a:t>[20–</a:t>
            </a:r>
            <a:r>
              <a:rPr dirty="0" sz="600" spc="-120">
                <a:latin typeface="Arial"/>
                <a:cs typeface="Arial"/>
              </a:rPr>
              <a:t> </a:t>
            </a:r>
            <a:r>
              <a:rPr dirty="0" sz="600" spc="-5">
                <a:latin typeface="Arial"/>
                <a:cs typeface="Arial"/>
              </a:rPr>
              <a:t>16]</a:t>
            </a:r>
            <a:endParaRPr sz="60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908291" y="1173467"/>
            <a:ext cx="74930" cy="302260"/>
          </a:xfrm>
          <a:custGeom>
            <a:avLst/>
            <a:gdLst/>
            <a:ahLst/>
            <a:cxnLst/>
            <a:rect l="l" t="t" r="r" b="b"/>
            <a:pathLst>
              <a:path w="74930" h="302259">
                <a:moveTo>
                  <a:pt x="74675" y="301751"/>
                </a:moveTo>
                <a:lnTo>
                  <a:pt x="0" y="301751"/>
                </a:ln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2701532" y="1941427"/>
            <a:ext cx="530225" cy="4032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r" marR="10795">
              <a:lnSpc>
                <a:spcPts val="660"/>
              </a:lnSpc>
              <a:spcBef>
                <a:spcPts val="110"/>
              </a:spcBef>
            </a:pPr>
            <a:r>
              <a:rPr dirty="0" sz="600" spc="-15">
                <a:latin typeface="Arial"/>
                <a:cs typeface="Arial"/>
              </a:rPr>
              <a:t>In</a:t>
            </a: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 spc="-15">
                <a:latin typeface="Arial"/>
                <a:cs typeface="Arial"/>
              </a:rPr>
              <a:t>t</a:t>
            </a: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 spc="-5">
                <a:latin typeface="Arial"/>
                <a:cs typeface="Arial"/>
              </a:rPr>
              <a:t>ct</a:t>
            </a:r>
            <a:r>
              <a:rPr dirty="0" sz="600" spc="-20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o</a:t>
            </a:r>
            <a:r>
              <a:rPr dirty="0" sz="600" spc="5">
                <a:latin typeface="Arial"/>
                <a:cs typeface="Arial"/>
              </a:rPr>
              <a:t>n</a:t>
            </a:r>
            <a:endParaRPr sz="600">
              <a:latin typeface="Arial"/>
              <a:cs typeface="Arial"/>
            </a:endParaRPr>
          </a:p>
          <a:p>
            <a:pPr algn="r" marR="5080">
              <a:lnSpc>
                <a:spcPts val="660"/>
              </a:lnSpc>
            </a:pPr>
            <a:r>
              <a:rPr dirty="0" sz="600" spc="-15">
                <a:latin typeface="Arial"/>
                <a:cs typeface="Arial"/>
              </a:rPr>
              <a:t>[15–</a:t>
            </a:r>
            <a:r>
              <a:rPr dirty="0" sz="600" spc="-114">
                <a:latin typeface="Arial"/>
                <a:cs typeface="Arial"/>
              </a:rPr>
              <a:t> </a:t>
            </a:r>
            <a:r>
              <a:rPr dirty="0" sz="600" spc="-15">
                <a:latin typeface="Arial"/>
                <a:cs typeface="Arial"/>
              </a:rPr>
              <a:t>0]</a:t>
            </a:r>
            <a:endParaRPr sz="600">
              <a:latin typeface="Arial"/>
              <a:cs typeface="Arial"/>
            </a:endParaRPr>
          </a:p>
          <a:p>
            <a:pPr marL="64135" marR="161925" indent="-52069">
              <a:lnSpc>
                <a:spcPts val="680"/>
              </a:lnSpc>
              <a:spcBef>
                <a:spcPts val="295"/>
              </a:spcBef>
            </a:pP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-10">
                <a:latin typeface="Arial"/>
                <a:cs typeface="Arial"/>
              </a:rPr>
              <a:t>n</a:t>
            </a:r>
            <a:r>
              <a:rPr dirty="0" sz="600" spc="-20">
                <a:latin typeface="Arial"/>
                <a:cs typeface="Arial"/>
              </a:rPr>
              <a:t>s</a:t>
            </a:r>
            <a:r>
              <a:rPr dirty="0" sz="600" spc="20">
                <a:latin typeface="Arial"/>
                <a:cs typeface="Arial"/>
              </a:rPr>
              <a:t>t</a:t>
            </a:r>
            <a:r>
              <a:rPr dirty="0" sz="600" spc="-15">
                <a:latin typeface="Arial"/>
                <a:cs typeface="Arial"/>
              </a:rPr>
              <a:t>ru</a:t>
            </a:r>
            <a:r>
              <a:rPr dirty="0" sz="600" spc="-30">
                <a:latin typeface="Arial"/>
                <a:cs typeface="Arial"/>
              </a:rPr>
              <a:t>c</a:t>
            </a:r>
            <a:r>
              <a:rPr dirty="0" sz="600" spc="20">
                <a:latin typeface="Arial"/>
                <a:cs typeface="Arial"/>
              </a:rPr>
              <a:t>t</a:t>
            </a: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-15">
                <a:latin typeface="Arial"/>
                <a:cs typeface="Arial"/>
              </a:rPr>
              <a:t>on  </a:t>
            </a:r>
            <a:r>
              <a:rPr dirty="0" sz="600" spc="-5">
                <a:latin typeface="Arial"/>
                <a:cs typeface="Arial"/>
              </a:rPr>
              <a:t>register</a:t>
            </a:r>
            <a:endParaRPr sz="6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493508" y="2278234"/>
            <a:ext cx="6413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x</a:t>
            </a:r>
            <a:endParaRPr sz="6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376666" y="2032869"/>
            <a:ext cx="218440" cy="2146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35"/>
              </a:spcBef>
            </a:pPr>
            <a:r>
              <a:rPr dirty="0" baseline="-13888" sz="900" spc="7">
                <a:latin typeface="Arial"/>
                <a:cs typeface="Arial"/>
              </a:rPr>
              <a:t>1</a:t>
            </a:r>
            <a:r>
              <a:rPr dirty="0" baseline="-13888" sz="900" spc="82">
                <a:latin typeface="Arial"/>
                <a:cs typeface="Arial"/>
              </a:rPr>
              <a:t> </a:t>
            </a: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402066" y="2372724"/>
            <a:ext cx="685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3</a:t>
            </a:r>
            <a:endParaRPr sz="6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402066" y="2203555"/>
            <a:ext cx="160020" cy="17653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04139">
              <a:lnSpc>
                <a:spcPts val="59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u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590"/>
              </a:lnSpc>
            </a:pPr>
            <a:r>
              <a:rPr dirty="0" sz="600" spc="5">
                <a:latin typeface="Arial"/>
                <a:cs typeface="Arial"/>
              </a:rPr>
              <a:t>2</a:t>
            </a:r>
            <a:endParaRPr sz="600">
              <a:latin typeface="Arial"/>
              <a:cs typeface="Arial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6240767" y="1798307"/>
            <a:ext cx="76200" cy="1905"/>
          </a:xfrm>
          <a:custGeom>
            <a:avLst/>
            <a:gdLst/>
            <a:ahLst/>
            <a:cxnLst/>
            <a:rect l="l" t="t" r="r" b="b"/>
            <a:pathLst>
              <a:path w="76200" h="1905">
                <a:moveTo>
                  <a:pt x="-5969" y="762"/>
                </a:moveTo>
                <a:lnTo>
                  <a:pt x="82169" y="762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594591" y="2121395"/>
            <a:ext cx="135890" cy="3175"/>
          </a:xfrm>
          <a:custGeom>
            <a:avLst/>
            <a:gdLst/>
            <a:ahLst/>
            <a:cxnLst/>
            <a:rect l="l" t="t" r="r" b="b"/>
            <a:pathLst>
              <a:path w="135889" h="3175">
                <a:moveTo>
                  <a:pt x="-11937" y="1524"/>
                </a:moveTo>
                <a:lnTo>
                  <a:pt x="147574" y="1524"/>
                </a:lnTo>
              </a:path>
            </a:pathLst>
          </a:custGeom>
          <a:ln w="269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420855" y="1431023"/>
            <a:ext cx="143510" cy="480059"/>
          </a:xfrm>
          <a:custGeom>
            <a:avLst/>
            <a:gdLst/>
            <a:ahLst/>
            <a:cxnLst/>
            <a:rect l="l" t="t" r="r" b="b"/>
            <a:pathLst>
              <a:path w="143510" h="480060">
                <a:moveTo>
                  <a:pt x="85344" y="0"/>
                </a:moveTo>
                <a:lnTo>
                  <a:pt x="62484" y="0"/>
                </a:lnTo>
                <a:lnTo>
                  <a:pt x="51815" y="3048"/>
                </a:lnTo>
                <a:lnTo>
                  <a:pt x="18287" y="27432"/>
                </a:lnTo>
                <a:lnTo>
                  <a:pt x="7620" y="47244"/>
                </a:lnTo>
                <a:lnTo>
                  <a:pt x="3048" y="59436"/>
                </a:lnTo>
                <a:lnTo>
                  <a:pt x="0" y="68579"/>
                </a:lnTo>
                <a:lnTo>
                  <a:pt x="3048" y="71627"/>
                </a:lnTo>
                <a:lnTo>
                  <a:pt x="3048" y="422148"/>
                </a:lnTo>
                <a:lnTo>
                  <a:pt x="7620" y="431292"/>
                </a:lnTo>
                <a:lnTo>
                  <a:pt x="10667" y="441960"/>
                </a:lnTo>
                <a:lnTo>
                  <a:pt x="18287" y="452627"/>
                </a:lnTo>
                <a:lnTo>
                  <a:pt x="30479" y="464820"/>
                </a:lnTo>
                <a:lnTo>
                  <a:pt x="41148" y="472440"/>
                </a:lnTo>
                <a:lnTo>
                  <a:pt x="51815" y="475488"/>
                </a:lnTo>
                <a:lnTo>
                  <a:pt x="62484" y="480060"/>
                </a:lnTo>
                <a:lnTo>
                  <a:pt x="85344" y="480060"/>
                </a:lnTo>
                <a:lnTo>
                  <a:pt x="94487" y="475488"/>
                </a:lnTo>
                <a:lnTo>
                  <a:pt x="106679" y="472440"/>
                </a:lnTo>
                <a:lnTo>
                  <a:pt x="115824" y="464820"/>
                </a:lnTo>
                <a:lnTo>
                  <a:pt x="123444" y="458724"/>
                </a:lnTo>
                <a:lnTo>
                  <a:pt x="129539" y="452627"/>
                </a:lnTo>
                <a:lnTo>
                  <a:pt x="135636" y="441960"/>
                </a:lnTo>
                <a:lnTo>
                  <a:pt x="138684" y="431292"/>
                </a:lnTo>
                <a:lnTo>
                  <a:pt x="143256" y="422148"/>
                </a:lnTo>
                <a:lnTo>
                  <a:pt x="143256" y="59436"/>
                </a:lnTo>
                <a:lnTo>
                  <a:pt x="138684" y="47244"/>
                </a:lnTo>
                <a:lnTo>
                  <a:pt x="135636" y="38100"/>
                </a:lnTo>
                <a:lnTo>
                  <a:pt x="129539" y="27432"/>
                </a:lnTo>
                <a:lnTo>
                  <a:pt x="123444" y="21336"/>
                </a:lnTo>
                <a:lnTo>
                  <a:pt x="115824" y="15240"/>
                </a:lnTo>
                <a:lnTo>
                  <a:pt x="106679" y="7620"/>
                </a:lnTo>
                <a:lnTo>
                  <a:pt x="94487" y="3048"/>
                </a:lnTo>
                <a:lnTo>
                  <a:pt x="853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5420855" y="1431023"/>
            <a:ext cx="143510" cy="480059"/>
          </a:xfrm>
          <a:custGeom>
            <a:avLst/>
            <a:gdLst/>
            <a:ahLst/>
            <a:cxnLst/>
            <a:rect l="l" t="t" r="r" b="b"/>
            <a:pathLst>
              <a:path w="143510" h="480060">
                <a:moveTo>
                  <a:pt x="0" y="68579"/>
                </a:moveTo>
                <a:lnTo>
                  <a:pt x="3048" y="59436"/>
                </a:lnTo>
                <a:lnTo>
                  <a:pt x="7620" y="47244"/>
                </a:lnTo>
                <a:lnTo>
                  <a:pt x="10667" y="38100"/>
                </a:lnTo>
                <a:lnTo>
                  <a:pt x="41148" y="7620"/>
                </a:lnTo>
                <a:lnTo>
                  <a:pt x="62484" y="0"/>
                </a:lnTo>
                <a:lnTo>
                  <a:pt x="85344" y="0"/>
                </a:lnTo>
                <a:lnTo>
                  <a:pt x="94487" y="3048"/>
                </a:lnTo>
                <a:lnTo>
                  <a:pt x="106679" y="7620"/>
                </a:lnTo>
                <a:lnTo>
                  <a:pt x="115824" y="15240"/>
                </a:lnTo>
                <a:lnTo>
                  <a:pt x="123444" y="21336"/>
                </a:lnTo>
                <a:lnTo>
                  <a:pt x="129539" y="27432"/>
                </a:lnTo>
                <a:lnTo>
                  <a:pt x="135636" y="38100"/>
                </a:lnTo>
                <a:lnTo>
                  <a:pt x="138684" y="47244"/>
                </a:lnTo>
                <a:lnTo>
                  <a:pt x="143256" y="59436"/>
                </a:lnTo>
                <a:lnTo>
                  <a:pt x="143256" y="422148"/>
                </a:lnTo>
                <a:lnTo>
                  <a:pt x="138684" y="431292"/>
                </a:lnTo>
                <a:lnTo>
                  <a:pt x="135636" y="441960"/>
                </a:lnTo>
                <a:lnTo>
                  <a:pt x="129539" y="452627"/>
                </a:lnTo>
                <a:lnTo>
                  <a:pt x="123444" y="458724"/>
                </a:lnTo>
                <a:lnTo>
                  <a:pt x="115824" y="464820"/>
                </a:lnTo>
                <a:lnTo>
                  <a:pt x="106679" y="472440"/>
                </a:lnTo>
                <a:lnTo>
                  <a:pt x="94487" y="475488"/>
                </a:lnTo>
                <a:lnTo>
                  <a:pt x="85344" y="480060"/>
                </a:lnTo>
                <a:lnTo>
                  <a:pt x="62484" y="480060"/>
                </a:lnTo>
                <a:lnTo>
                  <a:pt x="51815" y="475488"/>
                </a:lnTo>
                <a:lnTo>
                  <a:pt x="41148" y="472440"/>
                </a:lnTo>
                <a:lnTo>
                  <a:pt x="30479" y="464820"/>
                </a:lnTo>
                <a:lnTo>
                  <a:pt x="18287" y="452627"/>
                </a:lnTo>
                <a:lnTo>
                  <a:pt x="10667" y="441960"/>
                </a:lnTo>
                <a:lnTo>
                  <a:pt x="7620" y="431292"/>
                </a:lnTo>
                <a:lnTo>
                  <a:pt x="3048" y="422148"/>
                </a:lnTo>
                <a:lnTo>
                  <a:pt x="3048" y="71627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760707" y="1516367"/>
            <a:ext cx="472440" cy="760730"/>
          </a:xfrm>
          <a:custGeom>
            <a:avLst/>
            <a:gdLst/>
            <a:ahLst/>
            <a:cxnLst/>
            <a:rect l="l" t="t" r="r" b="b"/>
            <a:pathLst>
              <a:path w="472439" h="760730">
                <a:moveTo>
                  <a:pt x="0" y="0"/>
                </a:moveTo>
                <a:lnTo>
                  <a:pt x="0" y="309372"/>
                </a:lnTo>
                <a:lnTo>
                  <a:pt x="77724" y="379475"/>
                </a:lnTo>
                <a:lnTo>
                  <a:pt x="0" y="454151"/>
                </a:lnTo>
                <a:lnTo>
                  <a:pt x="0" y="760476"/>
                </a:lnTo>
                <a:lnTo>
                  <a:pt x="472439" y="530351"/>
                </a:lnTo>
                <a:lnTo>
                  <a:pt x="472439" y="23469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760707" y="1516367"/>
            <a:ext cx="472440" cy="760730"/>
          </a:xfrm>
          <a:custGeom>
            <a:avLst/>
            <a:gdLst/>
            <a:ahLst/>
            <a:cxnLst/>
            <a:rect l="l" t="t" r="r" b="b"/>
            <a:pathLst>
              <a:path w="472439" h="760730">
                <a:moveTo>
                  <a:pt x="0" y="0"/>
                </a:moveTo>
                <a:lnTo>
                  <a:pt x="0" y="309372"/>
                </a:lnTo>
                <a:lnTo>
                  <a:pt x="77724" y="379475"/>
                </a:lnTo>
                <a:lnTo>
                  <a:pt x="0" y="454151"/>
                </a:lnTo>
                <a:lnTo>
                  <a:pt x="0" y="760476"/>
                </a:lnTo>
                <a:lnTo>
                  <a:pt x="472439" y="530351"/>
                </a:lnTo>
                <a:lnTo>
                  <a:pt x="472439" y="234696"/>
                </a:lnTo>
                <a:lnTo>
                  <a:pt x="0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6002515" y="1932282"/>
            <a:ext cx="21018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 spc="-10">
                <a:latin typeface="Arial"/>
                <a:cs typeface="Arial"/>
              </a:rPr>
              <a:t>e</a:t>
            </a:r>
            <a:r>
              <a:rPr dirty="0" sz="600" spc="-5">
                <a:latin typeface="Arial"/>
                <a:cs typeface="Arial"/>
              </a:rPr>
              <a:t>s</a:t>
            </a:r>
            <a:r>
              <a:rPr dirty="0" sz="600" spc="-25">
                <a:latin typeface="Arial"/>
                <a:cs typeface="Arial"/>
              </a:rPr>
              <a:t>u</a:t>
            </a:r>
            <a:r>
              <a:rPr dirty="0" sz="600" spc="-5">
                <a:latin typeface="Arial"/>
                <a:cs typeface="Arial"/>
              </a:rPr>
              <a:t>l</a:t>
            </a:r>
            <a:r>
              <a:rPr dirty="0" sz="600">
                <a:latin typeface="Arial"/>
                <a:cs typeface="Arial"/>
              </a:rPr>
              <a:t>t</a:t>
            </a:r>
            <a:endParaRPr sz="6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818613" y="1837792"/>
            <a:ext cx="44450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ALU </a:t>
            </a:r>
            <a:r>
              <a:rPr dirty="0" baseline="-13888" sz="900" spc="-7">
                <a:latin typeface="Arial"/>
                <a:cs typeface="Arial"/>
              </a:rPr>
              <a:t>ALU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5565635" y="1668767"/>
            <a:ext cx="160020" cy="1905"/>
          </a:xfrm>
          <a:custGeom>
            <a:avLst/>
            <a:gdLst/>
            <a:ahLst/>
            <a:cxnLst/>
            <a:rect l="l" t="t" r="r" b="b"/>
            <a:pathLst>
              <a:path w="160020" h="1905">
                <a:moveTo>
                  <a:pt x="-11937" y="762"/>
                </a:moveTo>
                <a:lnTo>
                  <a:pt x="171958" y="762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6045187" y="1738731"/>
            <a:ext cx="18288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Z</a:t>
            </a:r>
            <a:r>
              <a:rPr dirty="0" sz="600" spc="-25">
                <a:latin typeface="Arial"/>
                <a:cs typeface="Arial"/>
              </a:rPr>
              <a:t>e</a:t>
            </a: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 spc="5">
                <a:latin typeface="Arial"/>
                <a:cs typeface="Arial"/>
              </a:rPr>
              <a:t>o</a:t>
            </a:r>
            <a:endParaRPr sz="600">
              <a:latin typeface="Arial"/>
              <a:cs typeface="Arial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6310871" y="1781543"/>
            <a:ext cx="38100" cy="36830"/>
          </a:xfrm>
          <a:custGeom>
            <a:avLst/>
            <a:gdLst/>
            <a:ahLst/>
            <a:cxnLst/>
            <a:rect l="l" t="t" r="r" b="b"/>
            <a:pathLst>
              <a:path w="38100" h="36830">
                <a:moveTo>
                  <a:pt x="0" y="0"/>
                </a:moveTo>
                <a:lnTo>
                  <a:pt x="0" y="36575"/>
                </a:lnTo>
                <a:lnTo>
                  <a:pt x="38100" y="1676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721851" y="2609075"/>
            <a:ext cx="407034" cy="494030"/>
          </a:xfrm>
          <a:custGeom>
            <a:avLst/>
            <a:gdLst/>
            <a:ahLst/>
            <a:cxnLst/>
            <a:rect l="l" t="t" r="r" b="b"/>
            <a:pathLst>
              <a:path w="407035" h="494030">
                <a:moveTo>
                  <a:pt x="406908" y="489203"/>
                </a:moveTo>
                <a:lnTo>
                  <a:pt x="406908" y="0"/>
                </a:lnTo>
                <a:lnTo>
                  <a:pt x="0" y="0"/>
                </a:lnTo>
                <a:lnTo>
                  <a:pt x="0" y="493775"/>
                </a:lnTo>
                <a:lnTo>
                  <a:pt x="406908" y="493775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2776207" y="2695803"/>
            <a:ext cx="300355" cy="295275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algn="ctr" marL="12065" marR="5080">
              <a:lnSpc>
                <a:spcPts val="700"/>
              </a:lnSpc>
              <a:spcBef>
                <a:spcPts val="150"/>
              </a:spcBef>
            </a:pPr>
            <a:r>
              <a:rPr dirty="0" sz="600" spc="-15">
                <a:latin typeface="Arial"/>
                <a:cs typeface="Arial"/>
              </a:rPr>
              <a:t>M</a:t>
            </a:r>
            <a:r>
              <a:rPr dirty="0" sz="600">
                <a:latin typeface="Arial"/>
                <a:cs typeface="Arial"/>
              </a:rPr>
              <a:t>e</a:t>
            </a:r>
            <a:r>
              <a:rPr dirty="0" sz="600" spc="-15">
                <a:latin typeface="Arial"/>
                <a:cs typeface="Arial"/>
              </a:rPr>
              <a:t>m</a:t>
            </a:r>
            <a:r>
              <a:rPr dirty="0" sz="600" spc="10">
                <a:latin typeface="Arial"/>
                <a:cs typeface="Arial"/>
              </a:rPr>
              <a:t>o</a:t>
            </a:r>
            <a:r>
              <a:rPr dirty="0" sz="600" spc="-15">
                <a:latin typeface="Arial"/>
                <a:cs typeface="Arial"/>
              </a:rPr>
              <a:t>r</a:t>
            </a:r>
            <a:r>
              <a:rPr dirty="0" sz="600">
                <a:latin typeface="Arial"/>
                <a:cs typeface="Arial"/>
              </a:rPr>
              <a:t>y  </a:t>
            </a:r>
            <a:r>
              <a:rPr dirty="0" sz="600" spc="-5">
                <a:latin typeface="Arial"/>
                <a:cs typeface="Arial"/>
              </a:rPr>
              <a:t>data  </a:t>
            </a:r>
            <a:r>
              <a:rPr dirty="0" sz="600" spc="-15">
                <a:latin typeface="Arial"/>
                <a:cs typeface="Arial"/>
              </a:rPr>
              <a:t>re</a:t>
            </a:r>
            <a:r>
              <a:rPr dirty="0" sz="600" spc="10">
                <a:latin typeface="Arial"/>
                <a:cs typeface="Arial"/>
              </a:rPr>
              <a:t>g</a:t>
            </a: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-20">
                <a:latin typeface="Arial"/>
                <a:cs typeface="Arial"/>
              </a:rPr>
              <a:t>s</a:t>
            </a:r>
            <a:r>
              <a:rPr dirty="0" sz="600" spc="-15">
                <a:latin typeface="Arial"/>
                <a:cs typeface="Arial"/>
              </a:rPr>
              <a:t>ter</a:t>
            </a:r>
            <a:endParaRPr sz="600">
              <a:latin typeface="Arial"/>
              <a:cs typeface="Arial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2467343" y="1927847"/>
            <a:ext cx="207645" cy="828040"/>
          </a:xfrm>
          <a:custGeom>
            <a:avLst/>
            <a:gdLst/>
            <a:ahLst/>
            <a:cxnLst/>
            <a:rect l="l" t="t" r="r" b="b"/>
            <a:pathLst>
              <a:path w="207644" h="828039">
                <a:moveTo>
                  <a:pt x="0" y="0"/>
                </a:moveTo>
                <a:lnTo>
                  <a:pt x="0" y="824484"/>
                </a:lnTo>
                <a:lnTo>
                  <a:pt x="207263" y="827531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3281159" y="2048103"/>
            <a:ext cx="534035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00" spc="-5">
                <a:latin typeface="Arial"/>
                <a:cs typeface="Arial"/>
              </a:rPr>
              <a:t>Instruction</a:t>
            </a:r>
            <a:r>
              <a:rPr dirty="0" sz="600" spc="130">
                <a:latin typeface="Arial"/>
                <a:cs typeface="Arial"/>
              </a:rPr>
              <a:t> </a:t>
            </a:r>
            <a:r>
              <a:rPr dirty="0" baseline="9259" sz="900" spc="7">
                <a:latin typeface="Arial"/>
                <a:cs typeface="Arial"/>
              </a:rPr>
              <a:t>u</a:t>
            </a:r>
            <a:endParaRPr baseline="9259" sz="9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306559" y="2122782"/>
            <a:ext cx="29083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>
                <a:latin typeface="Arial"/>
                <a:cs typeface="Arial"/>
              </a:rPr>
              <a:t>[15–</a:t>
            </a:r>
            <a:r>
              <a:rPr dirty="0" sz="600" spc="-105">
                <a:latin typeface="Arial"/>
                <a:cs typeface="Arial"/>
              </a:rPr>
              <a:t> </a:t>
            </a:r>
            <a:r>
              <a:rPr dirty="0" sz="600" spc="-15">
                <a:latin typeface="Arial"/>
                <a:cs typeface="Arial"/>
              </a:rPr>
              <a:t>11]</a:t>
            </a:r>
            <a:endParaRPr sz="600">
              <a:latin typeface="Arial"/>
              <a:cs typeface="Arial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224771" y="2031479"/>
            <a:ext cx="408940" cy="215265"/>
          </a:xfrm>
          <a:custGeom>
            <a:avLst/>
            <a:gdLst/>
            <a:ahLst/>
            <a:cxnLst/>
            <a:rect l="l" t="t" r="r" b="b"/>
            <a:pathLst>
              <a:path w="408939" h="215264">
                <a:moveTo>
                  <a:pt x="0" y="0"/>
                </a:moveTo>
                <a:lnTo>
                  <a:pt x="57911" y="0"/>
                </a:lnTo>
                <a:lnTo>
                  <a:pt x="57911" y="214884"/>
                </a:lnTo>
                <a:lnTo>
                  <a:pt x="408431" y="214884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3282683" y="2244839"/>
            <a:ext cx="797560" cy="695325"/>
          </a:xfrm>
          <a:custGeom>
            <a:avLst/>
            <a:gdLst/>
            <a:ahLst/>
            <a:cxnLst/>
            <a:rect l="l" t="t" r="r" b="b"/>
            <a:pathLst>
              <a:path w="797560" h="695325">
                <a:moveTo>
                  <a:pt x="0" y="0"/>
                </a:moveTo>
                <a:lnTo>
                  <a:pt x="0" y="694944"/>
                </a:lnTo>
                <a:lnTo>
                  <a:pt x="797051" y="694944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4911839" y="1638287"/>
            <a:ext cx="146685" cy="243840"/>
          </a:xfrm>
          <a:custGeom>
            <a:avLst/>
            <a:gdLst/>
            <a:ahLst/>
            <a:cxnLst/>
            <a:rect l="l" t="t" r="r" b="b"/>
            <a:pathLst>
              <a:path w="146685" h="243839">
                <a:moveTo>
                  <a:pt x="146303" y="0"/>
                </a:moveTo>
                <a:lnTo>
                  <a:pt x="0" y="0"/>
                </a:lnTo>
                <a:lnTo>
                  <a:pt x="0" y="243839"/>
                </a:lnTo>
                <a:lnTo>
                  <a:pt x="146303" y="243839"/>
                </a:lnTo>
                <a:lnTo>
                  <a:pt x="1463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4911839" y="1638287"/>
            <a:ext cx="146685" cy="245745"/>
          </a:xfrm>
          <a:custGeom>
            <a:avLst/>
            <a:gdLst/>
            <a:ahLst/>
            <a:cxnLst/>
            <a:rect l="l" t="t" r="r" b="b"/>
            <a:pathLst>
              <a:path w="146685" h="245744">
                <a:moveTo>
                  <a:pt x="146303" y="242315"/>
                </a:moveTo>
                <a:lnTo>
                  <a:pt x="146303" y="0"/>
                </a:lnTo>
                <a:lnTo>
                  <a:pt x="0" y="0"/>
                </a:lnTo>
                <a:lnTo>
                  <a:pt x="0" y="245363"/>
                </a:lnTo>
                <a:lnTo>
                  <a:pt x="146303" y="245363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4901171" y="1964689"/>
            <a:ext cx="144780" cy="245110"/>
          </a:xfrm>
          <a:custGeom>
            <a:avLst/>
            <a:gdLst/>
            <a:ahLst/>
            <a:cxnLst/>
            <a:rect l="l" t="t" r="r" b="b"/>
            <a:pathLst>
              <a:path w="144779" h="245110">
                <a:moveTo>
                  <a:pt x="0" y="245110"/>
                </a:moveTo>
                <a:lnTo>
                  <a:pt x="144778" y="245110"/>
                </a:lnTo>
                <a:lnTo>
                  <a:pt x="144778" y="0"/>
                </a:lnTo>
                <a:lnTo>
                  <a:pt x="0" y="0"/>
                </a:lnTo>
                <a:lnTo>
                  <a:pt x="0" y="2451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4901171" y="1964423"/>
            <a:ext cx="146685" cy="248920"/>
          </a:xfrm>
          <a:custGeom>
            <a:avLst/>
            <a:gdLst/>
            <a:ahLst/>
            <a:cxnLst/>
            <a:rect l="l" t="t" r="r" b="b"/>
            <a:pathLst>
              <a:path w="146685" h="248919">
                <a:moveTo>
                  <a:pt x="143256" y="245364"/>
                </a:moveTo>
                <a:lnTo>
                  <a:pt x="146304" y="0"/>
                </a:lnTo>
                <a:lnTo>
                  <a:pt x="0" y="0"/>
                </a:lnTo>
                <a:lnTo>
                  <a:pt x="0" y="248412"/>
                </a:lnTo>
                <a:lnTo>
                  <a:pt x="146304" y="248412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 txBox="1"/>
          <p:nvPr/>
        </p:nvSpPr>
        <p:spPr>
          <a:xfrm>
            <a:off x="4911839" y="1638287"/>
            <a:ext cx="146685" cy="226695"/>
          </a:xfrm>
          <a:prstGeom prst="rect">
            <a:avLst/>
          </a:prstGeom>
          <a:ln w="11938">
            <a:solidFill>
              <a:srgbClr val="000000"/>
            </a:solidFill>
          </a:ln>
        </p:spPr>
        <p:txBody>
          <a:bodyPr wrap="square" lIns="0" tIns="76200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600"/>
              </a:spcBef>
            </a:pPr>
            <a:r>
              <a:rPr dirty="0" sz="600" spc="5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937241" y="2017627"/>
            <a:ext cx="7747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5">
                <a:latin typeface="Arial"/>
                <a:cs typeface="Arial"/>
              </a:rPr>
              <a:t>B</a:t>
            </a:r>
            <a:endParaRPr sz="600">
              <a:latin typeface="Arial"/>
              <a:cs typeface="Arial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4701527" y="2069579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152400" y="0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701527" y="1757159"/>
            <a:ext cx="178435" cy="3175"/>
          </a:xfrm>
          <a:custGeom>
            <a:avLst/>
            <a:gdLst/>
            <a:ahLst/>
            <a:cxnLst/>
            <a:rect l="l" t="t" r="r" b="b"/>
            <a:pathLst>
              <a:path w="178435" h="3175">
                <a:moveTo>
                  <a:pt x="166115" y="0"/>
                </a:moveTo>
                <a:lnTo>
                  <a:pt x="178307" y="3048"/>
                </a:lnTo>
                <a:lnTo>
                  <a:pt x="0" y="3048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6521183" y="1804670"/>
            <a:ext cx="308610" cy="243840"/>
          </a:xfrm>
          <a:custGeom>
            <a:avLst/>
            <a:gdLst/>
            <a:ahLst/>
            <a:cxnLst/>
            <a:rect l="l" t="t" r="r" b="b"/>
            <a:pathLst>
              <a:path w="308609" h="243839">
                <a:moveTo>
                  <a:pt x="0" y="243840"/>
                </a:moveTo>
                <a:lnTo>
                  <a:pt x="308604" y="243840"/>
                </a:lnTo>
                <a:lnTo>
                  <a:pt x="308604" y="0"/>
                </a:lnTo>
                <a:lnTo>
                  <a:pt x="0" y="0"/>
                </a:lnTo>
                <a:lnTo>
                  <a:pt x="0" y="2438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6521183" y="1804403"/>
            <a:ext cx="311150" cy="248920"/>
          </a:xfrm>
          <a:custGeom>
            <a:avLst/>
            <a:gdLst/>
            <a:ahLst/>
            <a:cxnLst/>
            <a:rect l="l" t="t" r="r" b="b"/>
            <a:pathLst>
              <a:path w="311150" h="248919">
                <a:moveTo>
                  <a:pt x="306324" y="243840"/>
                </a:moveTo>
                <a:lnTo>
                  <a:pt x="310895" y="0"/>
                </a:lnTo>
                <a:lnTo>
                  <a:pt x="0" y="0"/>
                </a:lnTo>
                <a:lnTo>
                  <a:pt x="0" y="248412"/>
                </a:lnTo>
                <a:lnTo>
                  <a:pt x="310895" y="248412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 txBox="1"/>
          <p:nvPr/>
        </p:nvSpPr>
        <p:spPr>
          <a:xfrm>
            <a:off x="6546583" y="1860651"/>
            <a:ext cx="295910" cy="1187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00" spc="-10">
                <a:latin typeface="Arial"/>
                <a:cs typeface="Arial"/>
              </a:rPr>
              <a:t>AL</a:t>
            </a:r>
            <a:r>
              <a:rPr dirty="0" sz="600" spc="-5">
                <a:latin typeface="Arial"/>
                <a:cs typeface="Arial"/>
              </a:rPr>
              <a:t>U</a:t>
            </a:r>
            <a:r>
              <a:rPr dirty="0" sz="600" spc="10">
                <a:latin typeface="Arial"/>
                <a:cs typeface="Arial"/>
              </a:rPr>
              <a:t>O</a:t>
            </a:r>
            <a:r>
              <a:rPr dirty="0" sz="600" spc="-10">
                <a:latin typeface="Arial"/>
                <a:cs typeface="Arial"/>
              </a:rPr>
              <a:t>u</a:t>
            </a:r>
            <a:r>
              <a:rPr dirty="0" sz="600">
                <a:latin typeface="Arial"/>
                <a:cs typeface="Arial"/>
              </a:rPr>
              <a:t>t</a:t>
            </a:r>
            <a:endParaRPr sz="600">
              <a:latin typeface="Arial"/>
              <a:cs typeface="Arial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891527" y="1179563"/>
            <a:ext cx="5515610" cy="757555"/>
          </a:xfrm>
          <a:custGeom>
            <a:avLst/>
            <a:gdLst/>
            <a:ahLst/>
            <a:cxnLst/>
            <a:rect l="l" t="t" r="r" b="b"/>
            <a:pathLst>
              <a:path w="5515610" h="757555">
                <a:moveTo>
                  <a:pt x="5515356" y="757427"/>
                </a:moveTo>
                <a:lnTo>
                  <a:pt x="5515356" y="0"/>
                </a:lnTo>
                <a:lnTo>
                  <a:pt x="0" y="3048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5447779" y="1423125"/>
            <a:ext cx="90170" cy="467359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80"/>
              </a:spcBef>
            </a:pPr>
            <a:r>
              <a:rPr dirty="0" sz="600" spc="5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655"/>
              </a:lnSpc>
              <a:spcBef>
                <a:spcPts val="85"/>
              </a:spcBef>
            </a:pPr>
            <a:r>
              <a:rPr dirty="0" sz="600" spc="5">
                <a:latin typeface="Arial"/>
                <a:cs typeface="Arial"/>
              </a:rPr>
              <a:t>M</a:t>
            </a:r>
            <a:endParaRPr sz="600">
              <a:latin typeface="Arial"/>
              <a:cs typeface="Arial"/>
            </a:endParaRPr>
          </a:p>
          <a:p>
            <a:pPr algn="just" marL="13970" marR="13970" indent="10160">
              <a:lnSpc>
                <a:spcPct val="89200"/>
              </a:lnSpc>
              <a:spcBef>
                <a:spcPts val="10"/>
              </a:spcBef>
            </a:pPr>
            <a:r>
              <a:rPr dirty="0" sz="600">
                <a:latin typeface="Arial"/>
                <a:cs typeface="Arial"/>
              </a:rPr>
              <a:t>u  x  1</a:t>
            </a:r>
            <a:endParaRPr sz="6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621523" y="1516367"/>
            <a:ext cx="707390" cy="885825"/>
          </a:xfrm>
          <a:prstGeom prst="rect">
            <a:avLst/>
          </a:prstGeom>
          <a:ln w="11937">
            <a:solidFill>
              <a:srgbClr val="000000"/>
            </a:solidFill>
          </a:ln>
        </p:spPr>
        <p:txBody>
          <a:bodyPr wrap="square" lIns="0" tIns="63500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500"/>
              </a:spcBef>
            </a:pPr>
            <a:r>
              <a:rPr dirty="0" sz="600" spc="-5">
                <a:latin typeface="Arial"/>
                <a:cs typeface="Arial"/>
              </a:rPr>
              <a:t>Address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600">
              <a:latin typeface="Times New Roman"/>
              <a:cs typeface="Times New Roman"/>
            </a:endParaRPr>
          </a:p>
          <a:p>
            <a:pPr marL="207010">
              <a:lnSpc>
                <a:spcPct val="100000"/>
              </a:lnSpc>
              <a:spcBef>
                <a:spcPts val="5"/>
              </a:spcBef>
            </a:pPr>
            <a:r>
              <a:rPr dirty="0" sz="600" spc="-5">
                <a:latin typeface="Arial"/>
                <a:cs typeface="Arial"/>
              </a:rPr>
              <a:t>Memory</a:t>
            </a:r>
            <a:endParaRPr sz="600">
              <a:latin typeface="Arial"/>
              <a:cs typeface="Arial"/>
            </a:endParaRPr>
          </a:p>
          <a:p>
            <a:pPr marL="370205">
              <a:lnSpc>
                <a:spcPct val="100000"/>
              </a:lnSpc>
              <a:spcBef>
                <a:spcPts val="260"/>
              </a:spcBef>
            </a:pPr>
            <a:r>
              <a:rPr dirty="0" sz="600" spc="10">
                <a:latin typeface="Arial"/>
                <a:cs typeface="Arial"/>
              </a:rPr>
              <a:t>M</a:t>
            </a:r>
            <a:r>
              <a:rPr dirty="0" sz="600" spc="-25">
                <a:latin typeface="Arial"/>
                <a:cs typeface="Arial"/>
              </a:rPr>
              <a:t>e</a:t>
            </a:r>
            <a:r>
              <a:rPr dirty="0" sz="600" spc="-15">
                <a:latin typeface="Arial"/>
                <a:cs typeface="Arial"/>
              </a:rPr>
              <a:t>mD</a:t>
            </a:r>
            <a:r>
              <a:rPr dirty="0" sz="600" spc="10">
                <a:latin typeface="Arial"/>
                <a:cs typeface="Arial"/>
              </a:rPr>
              <a:t>a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5">
                <a:latin typeface="Arial"/>
                <a:cs typeface="Arial"/>
              </a:rPr>
              <a:t>a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 marL="24130" marR="497205" indent="-635">
              <a:lnSpc>
                <a:spcPts val="610"/>
              </a:lnSpc>
              <a:spcBef>
                <a:spcPts val="434"/>
              </a:spcBef>
            </a:pPr>
            <a:r>
              <a:rPr dirty="0" sz="600" spc="-10">
                <a:latin typeface="Arial"/>
                <a:cs typeface="Arial"/>
              </a:rPr>
              <a:t>W</a:t>
            </a:r>
            <a:r>
              <a:rPr dirty="0" sz="600" spc="-25">
                <a:latin typeface="Arial"/>
                <a:cs typeface="Arial"/>
              </a:rPr>
              <a:t>r</a:t>
            </a:r>
            <a:r>
              <a:rPr dirty="0" sz="600" spc="-5">
                <a:latin typeface="Arial"/>
                <a:cs typeface="Arial"/>
              </a:rPr>
              <a:t>i</a:t>
            </a:r>
            <a:r>
              <a:rPr dirty="0" sz="600" spc="20">
                <a:latin typeface="Arial"/>
                <a:cs typeface="Arial"/>
              </a:rPr>
              <a:t>t</a:t>
            </a:r>
            <a:r>
              <a:rPr dirty="0" sz="600">
                <a:latin typeface="Arial"/>
                <a:cs typeface="Arial"/>
              </a:rPr>
              <a:t>e  </a:t>
            </a:r>
            <a:r>
              <a:rPr dirty="0" sz="600" spc="-5">
                <a:latin typeface="Arial"/>
                <a:cs typeface="Arial"/>
              </a:rPr>
              <a:t>data</a:t>
            </a:r>
            <a:endParaRPr sz="600">
              <a:latin typeface="Arial"/>
              <a:cs typeface="Arial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6236195" y="1933943"/>
            <a:ext cx="216535" cy="3175"/>
          </a:xfrm>
          <a:custGeom>
            <a:avLst/>
            <a:gdLst/>
            <a:ahLst/>
            <a:cxnLst/>
            <a:rect l="l" t="t" r="r" b="b"/>
            <a:pathLst>
              <a:path w="216535" h="3175">
                <a:moveTo>
                  <a:pt x="-11938" y="1524"/>
                </a:moveTo>
                <a:lnTo>
                  <a:pt x="228346" y="1524"/>
                </a:lnTo>
              </a:path>
            </a:pathLst>
          </a:custGeom>
          <a:ln w="269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952487" y="1449311"/>
            <a:ext cx="60960" cy="56515"/>
          </a:xfrm>
          <a:custGeom>
            <a:avLst/>
            <a:gdLst/>
            <a:ahLst/>
            <a:cxnLst/>
            <a:rect l="l" t="t" r="r" b="b"/>
            <a:pathLst>
              <a:path w="60959" h="56515">
                <a:moveTo>
                  <a:pt x="0" y="0"/>
                </a:moveTo>
                <a:lnTo>
                  <a:pt x="0" y="56387"/>
                </a:lnTo>
                <a:lnTo>
                  <a:pt x="60960" y="2590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1292339" y="1446263"/>
            <a:ext cx="60960" cy="59690"/>
          </a:xfrm>
          <a:custGeom>
            <a:avLst/>
            <a:gdLst/>
            <a:ahLst/>
            <a:cxnLst/>
            <a:rect l="l" t="t" r="r" b="b"/>
            <a:pathLst>
              <a:path w="60959" h="59690">
                <a:moveTo>
                  <a:pt x="0" y="0"/>
                </a:moveTo>
                <a:lnTo>
                  <a:pt x="4571" y="59435"/>
                </a:lnTo>
                <a:lnTo>
                  <a:pt x="60959" y="28955"/>
                </a:lnTo>
                <a:lnTo>
                  <a:pt x="4571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1554467" y="1615427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5" h="58419">
                <a:moveTo>
                  <a:pt x="0" y="0"/>
                </a:moveTo>
                <a:lnTo>
                  <a:pt x="0" y="57912"/>
                </a:lnTo>
                <a:lnTo>
                  <a:pt x="56387" y="2895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1292339" y="1784591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59" h="58419">
                <a:moveTo>
                  <a:pt x="0" y="0"/>
                </a:moveTo>
                <a:lnTo>
                  <a:pt x="0" y="57911"/>
                </a:lnTo>
                <a:lnTo>
                  <a:pt x="60959" y="274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1554467" y="2177783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5" h="58419">
                <a:moveTo>
                  <a:pt x="0" y="0"/>
                </a:moveTo>
                <a:lnTo>
                  <a:pt x="0" y="57911"/>
                </a:lnTo>
                <a:lnTo>
                  <a:pt x="56387" y="274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1217663" y="1446263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19" h="56515">
                <a:moveTo>
                  <a:pt x="27431" y="53339"/>
                </a:moveTo>
                <a:lnTo>
                  <a:pt x="19811" y="53339"/>
                </a:lnTo>
                <a:lnTo>
                  <a:pt x="22859" y="56387"/>
                </a:lnTo>
                <a:lnTo>
                  <a:pt x="27431" y="56387"/>
                </a:lnTo>
                <a:lnTo>
                  <a:pt x="27431" y="53339"/>
                </a:lnTo>
                <a:close/>
              </a:path>
              <a:path w="58419" h="56515">
                <a:moveTo>
                  <a:pt x="38100" y="53339"/>
                </a:moveTo>
                <a:lnTo>
                  <a:pt x="27431" y="53339"/>
                </a:lnTo>
                <a:lnTo>
                  <a:pt x="35051" y="56387"/>
                </a:lnTo>
                <a:lnTo>
                  <a:pt x="38100" y="53339"/>
                </a:lnTo>
                <a:close/>
              </a:path>
              <a:path w="58419" h="56515">
                <a:moveTo>
                  <a:pt x="44195" y="3048"/>
                </a:moveTo>
                <a:lnTo>
                  <a:pt x="10667" y="3048"/>
                </a:lnTo>
                <a:lnTo>
                  <a:pt x="7619" y="6096"/>
                </a:lnTo>
                <a:lnTo>
                  <a:pt x="7619" y="9144"/>
                </a:lnTo>
                <a:lnTo>
                  <a:pt x="3047" y="12192"/>
                </a:lnTo>
                <a:lnTo>
                  <a:pt x="0" y="15239"/>
                </a:lnTo>
                <a:lnTo>
                  <a:pt x="0" y="35051"/>
                </a:lnTo>
                <a:lnTo>
                  <a:pt x="3047" y="39624"/>
                </a:lnTo>
                <a:lnTo>
                  <a:pt x="7619" y="42672"/>
                </a:lnTo>
                <a:lnTo>
                  <a:pt x="7619" y="47244"/>
                </a:lnTo>
                <a:lnTo>
                  <a:pt x="13715" y="53339"/>
                </a:lnTo>
                <a:lnTo>
                  <a:pt x="41147" y="53339"/>
                </a:lnTo>
                <a:lnTo>
                  <a:pt x="54863" y="39624"/>
                </a:lnTo>
                <a:lnTo>
                  <a:pt x="57911" y="35051"/>
                </a:lnTo>
                <a:lnTo>
                  <a:pt x="57911" y="15239"/>
                </a:lnTo>
                <a:lnTo>
                  <a:pt x="51815" y="9144"/>
                </a:lnTo>
                <a:lnTo>
                  <a:pt x="47243" y="6096"/>
                </a:lnTo>
                <a:lnTo>
                  <a:pt x="44195" y="3048"/>
                </a:lnTo>
                <a:close/>
              </a:path>
              <a:path w="58419" h="56515">
                <a:moveTo>
                  <a:pt x="38100" y="0"/>
                </a:moveTo>
                <a:lnTo>
                  <a:pt x="19811" y="0"/>
                </a:lnTo>
                <a:lnTo>
                  <a:pt x="13715" y="3048"/>
                </a:lnTo>
                <a:lnTo>
                  <a:pt x="41147" y="3048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2592311" y="1895843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0" y="0"/>
                </a:moveTo>
                <a:lnTo>
                  <a:pt x="3048" y="62483"/>
                </a:lnTo>
                <a:lnTo>
                  <a:pt x="62483" y="30479"/>
                </a:lnTo>
                <a:lnTo>
                  <a:pt x="3048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2657843" y="272185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0"/>
                </a:moveTo>
                <a:lnTo>
                  <a:pt x="3048" y="60960"/>
                </a:lnTo>
                <a:lnTo>
                  <a:pt x="60960" y="30480"/>
                </a:lnTo>
                <a:lnTo>
                  <a:pt x="3048" y="457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2439911" y="1900415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19" h="58419">
                <a:moveTo>
                  <a:pt x="41148" y="54863"/>
                </a:moveTo>
                <a:lnTo>
                  <a:pt x="13716" y="54863"/>
                </a:lnTo>
                <a:lnTo>
                  <a:pt x="19812" y="57911"/>
                </a:lnTo>
                <a:lnTo>
                  <a:pt x="38100" y="57911"/>
                </a:lnTo>
                <a:lnTo>
                  <a:pt x="41148" y="54863"/>
                </a:lnTo>
                <a:close/>
              </a:path>
              <a:path w="58419" h="58419">
                <a:moveTo>
                  <a:pt x="41148" y="3048"/>
                </a:moveTo>
                <a:lnTo>
                  <a:pt x="13716" y="3048"/>
                </a:lnTo>
                <a:lnTo>
                  <a:pt x="10668" y="6096"/>
                </a:lnTo>
                <a:lnTo>
                  <a:pt x="7619" y="10668"/>
                </a:lnTo>
                <a:lnTo>
                  <a:pt x="4572" y="13716"/>
                </a:lnTo>
                <a:lnTo>
                  <a:pt x="4572" y="16763"/>
                </a:lnTo>
                <a:lnTo>
                  <a:pt x="0" y="19811"/>
                </a:lnTo>
                <a:lnTo>
                  <a:pt x="0" y="39624"/>
                </a:lnTo>
                <a:lnTo>
                  <a:pt x="4572" y="42672"/>
                </a:lnTo>
                <a:lnTo>
                  <a:pt x="4572" y="47244"/>
                </a:lnTo>
                <a:lnTo>
                  <a:pt x="7619" y="50292"/>
                </a:lnTo>
                <a:lnTo>
                  <a:pt x="10668" y="54863"/>
                </a:lnTo>
                <a:lnTo>
                  <a:pt x="44195" y="54863"/>
                </a:lnTo>
                <a:lnTo>
                  <a:pt x="47243" y="50292"/>
                </a:lnTo>
                <a:lnTo>
                  <a:pt x="50292" y="47244"/>
                </a:lnTo>
                <a:lnTo>
                  <a:pt x="53339" y="42672"/>
                </a:lnTo>
                <a:lnTo>
                  <a:pt x="53339" y="39624"/>
                </a:lnTo>
                <a:lnTo>
                  <a:pt x="57912" y="33527"/>
                </a:lnTo>
                <a:lnTo>
                  <a:pt x="57912" y="24383"/>
                </a:lnTo>
                <a:lnTo>
                  <a:pt x="53339" y="19811"/>
                </a:lnTo>
                <a:lnTo>
                  <a:pt x="53339" y="16763"/>
                </a:lnTo>
                <a:lnTo>
                  <a:pt x="47243" y="10668"/>
                </a:lnTo>
                <a:lnTo>
                  <a:pt x="44195" y="6096"/>
                </a:lnTo>
                <a:lnTo>
                  <a:pt x="41148" y="3048"/>
                </a:lnTo>
                <a:close/>
              </a:path>
              <a:path w="58419" h="58419">
                <a:moveTo>
                  <a:pt x="33527" y="0"/>
                </a:moveTo>
                <a:lnTo>
                  <a:pt x="22860" y="0"/>
                </a:lnTo>
                <a:lnTo>
                  <a:pt x="19812" y="3048"/>
                </a:lnTo>
                <a:lnTo>
                  <a:pt x="38100" y="3048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3614915" y="2215883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0" y="0"/>
                </a:moveTo>
                <a:lnTo>
                  <a:pt x="4572" y="60959"/>
                </a:lnTo>
                <a:lnTo>
                  <a:pt x="60960" y="30479"/>
                </a:lnTo>
                <a:lnTo>
                  <a:pt x="4572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3672827" y="2395715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4" h="56514">
                <a:moveTo>
                  <a:pt x="0" y="0"/>
                </a:moveTo>
                <a:lnTo>
                  <a:pt x="0" y="56387"/>
                </a:lnTo>
                <a:lnTo>
                  <a:pt x="56387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3669779" y="2724899"/>
            <a:ext cx="59690" cy="58419"/>
          </a:xfrm>
          <a:custGeom>
            <a:avLst/>
            <a:gdLst/>
            <a:ahLst/>
            <a:cxnLst/>
            <a:rect l="l" t="t" r="r" b="b"/>
            <a:pathLst>
              <a:path w="59689" h="58419">
                <a:moveTo>
                  <a:pt x="3048" y="0"/>
                </a:moveTo>
                <a:lnTo>
                  <a:pt x="0" y="0"/>
                </a:lnTo>
                <a:lnTo>
                  <a:pt x="3048" y="57912"/>
                </a:lnTo>
                <a:lnTo>
                  <a:pt x="59436" y="30479"/>
                </a:lnTo>
                <a:lnTo>
                  <a:pt x="3048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4070591" y="2909303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4">
                <a:moveTo>
                  <a:pt x="0" y="0"/>
                </a:moveTo>
                <a:lnTo>
                  <a:pt x="0" y="56388"/>
                </a:lnTo>
                <a:lnTo>
                  <a:pt x="57912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4607039" y="2909303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4" h="56514">
                <a:moveTo>
                  <a:pt x="0" y="0"/>
                </a:moveTo>
                <a:lnTo>
                  <a:pt x="0" y="56388"/>
                </a:lnTo>
                <a:lnTo>
                  <a:pt x="56387" y="30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5315699" y="2404859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0" y="0"/>
                </a:moveTo>
                <a:lnTo>
                  <a:pt x="0" y="59435"/>
                </a:lnTo>
                <a:lnTo>
                  <a:pt x="57912" y="3200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5315699" y="2293607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0" y="0"/>
                </a:moveTo>
                <a:lnTo>
                  <a:pt x="0" y="57911"/>
                </a:lnTo>
                <a:lnTo>
                  <a:pt x="57912" y="274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5315699" y="2177783"/>
            <a:ext cx="58419" cy="60960"/>
          </a:xfrm>
          <a:custGeom>
            <a:avLst/>
            <a:gdLst/>
            <a:ahLst/>
            <a:cxnLst/>
            <a:rect l="l" t="t" r="r" b="b"/>
            <a:pathLst>
              <a:path w="58420" h="60960">
                <a:moveTo>
                  <a:pt x="0" y="0"/>
                </a:moveTo>
                <a:lnTo>
                  <a:pt x="0" y="60959"/>
                </a:lnTo>
                <a:lnTo>
                  <a:pt x="57912" y="3200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5312651" y="2066531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0" y="0"/>
                </a:moveTo>
                <a:lnTo>
                  <a:pt x="0" y="57911"/>
                </a:lnTo>
                <a:lnTo>
                  <a:pt x="57912" y="274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5353799" y="1818119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0" y="0"/>
                </a:moveTo>
                <a:lnTo>
                  <a:pt x="0" y="59436"/>
                </a:lnTo>
                <a:lnTo>
                  <a:pt x="57912" y="274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5353799" y="1469123"/>
            <a:ext cx="58419" cy="60960"/>
          </a:xfrm>
          <a:custGeom>
            <a:avLst/>
            <a:gdLst/>
            <a:ahLst/>
            <a:cxnLst/>
            <a:rect l="l" t="t" r="r" b="b"/>
            <a:pathLst>
              <a:path w="58420" h="60959">
                <a:moveTo>
                  <a:pt x="0" y="0"/>
                </a:moveTo>
                <a:lnTo>
                  <a:pt x="0" y="60960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5696699" y="1641335"/>
            <a:ext cx="60960" cy="62865"/>
          </a:xfrm>
          <a:custGeom>
            <a:avLst/>
            <a:gdLst/>
            <a:ahLst/>
            <a:cxnLst/>
            <a:rect l="l" t="t" r="r" b="b"/>
            <a:pathLst>
              <a:path w="60960" h="62864">
                <a:moveTo>
                  <a:pt x="0" y="0"/>
                </a:moveTo>
                <a:lnTo>
                  <a:pt x="3047" y="62483"/>
                </a:lnTo>
                <a:lnTo>
                  <a:pt x="60959" y="30479"/>
                </a:lnTo>
                <a:lnTo>
                  <a:pt x="3047" y="30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6457175" y="1906511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0" y="0"/>
                </a:moveTo>
                <a:lnTo>
                  <a:pt x="0" y="57911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5699747" y="2097011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60" h="58419">
                <a:moveTo>
                  <a:pt x="3048" y="0"/>
                </a:moveTo>
                <a:lnTo>
                  <a:pt x="0" y="0"/>
                </a:lnTo>
                <a:lnTo>
                  <a:pt x="3048" y="57911"/>
                </a:lnTo>
                <a:lnTo>
                  <a:pt x="60960" y="30479"/>
                </a:lnTo>
                <a:lnTo>
                  <a:pt x="3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4844783" y="1729727"/>
            <a:ext cx="60960" cy="59690"/>
          </a:xfrm>
          <a:custGeom>
            <a:avLst/>
            <a:gdLst/>
            <a:ahLst/>
            <a:cxnLst/>
            <a:rect l="l" t="t" r="r" b="b"/>
            <a:pathLst>
              <a:path w="60960" h="59689">
                <a:moveTo>
                  <a:pt x="3048" y="0"/>
                </a:moveTo>
                <a:lnTo>
                  <a:pt x="0" y="0"/>
                </a:lnTo>
                <a:lnTo>
                  <a:pt x="3048" y="59436"/>
                </a:lnTo>
                <a:lnTo>
                  <a:pt x="60960" y="30480"/>
                </a:lnTo>
                <a:lnTo>
                  <a:pt x="3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4834115" y="2043671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4">
                <a:moveTo>
                  <a:pt x="0" y="0"/>
                </a:moveTo>
                <a:lnTo>
                  <a:pt x="0" y="56388"/>
                </a:lnTo>
                <a:lnTo>
                  <a:pt x="57912" y="2590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3614915" y="1900415"/>
            <a:ext cx="60960" cy="58419"/>
          </a:xfrm>
          <a:custGeom>
            <a:avLst/>
            <a:gdLst/>
            <a:ahLst/>
            <a:cxnLst/>
            <a:rect l="l" t="t" r="r" b="b"/>
            <a:pathLst>
              <a:path w="60960" h="58419">
                <a:moveTo>
                  <a:pt x="4572" y="0"/>
                </a:moveTo>
                <a:lnTo>
                  <a:pt x="0" y="0"/>
                </a:lnTo>
                <a:lnTo>
                  <a:pt x="4572" y="57911"/>
                </a:lnTo>
                <a:lnTo>
                  <a:pt x="60960" y="27431"/>
                </a:lnTo>
                <a:lnTo>
                  <a:pt x="4572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3255251" y="2215883"/>
            <a:ext cx="56515" cy="60960"/>
          </a:xfrm>
          <a:custGeom>
            <a:avLst/>
            <a:gdLst/>
            <a:ahLst/>
            <a:cxnLst/>
            <a:rect l="l" t="t" r="r" b="b"/>
            <a:pathLst>
              <a:path w="56514" h="60960">
                <a:moveTo>
                  <a:pt x="27431" y="57911"/>
                </a:moveTo>
                <a:lnTo>
                  <a:pt x="22860" y="57911"/>
                </a:lnTo>
                <a:lnTo>
                  <a:pt x="30479" y="60959"/>
                </a:lnTo>
                <a:lnTo>
                  <a:pt x="27431" y="57911"/>
                </a:lnTo>
                <a:close/>
              </a:path>
              <a:path w="56514" h="60960">
                <a:moveTo>
                  <a:pt x="39624" y="3048"/>
                </a:moveTo>
                <a:lnTo>
                  <a:pt x="15239" y="3048"/>
                </a:lnTo>
                <a:lnTo>
                  <a:pt x="9143" y="6095"/>
                </a:lnTo>
                <a:lnTo>
                  <a:pt x="6095" y="9143"/>
                </a:lnTo>
                <a:lnTo>
                  <a:pt x="6095" y="13715"/>
                </a:lnTo>
                <a:lnTo>
                  <a:pt x="0" y="19811"/>
                </a:lnTo>
                <a:lnTo>
                  <a:pt x="0" y="41148"/>
                </a:lnTo>
                <a:lnTo>
                  <a:pt x="6095" y="47243"/>
                </a:lnTo>
                <a:lnTo>
                  <a:pt x="6095" y="50291"/>
                </a:lnTo>
                <a:lnTo>
                  <a:pt x="9143" y="54863"/>
                </a:lnTo>
                <a:lnTo>
                  <a:pt x="15239" y="57911"/>
                </a:lnTo>
                <a:lnTo>
                  <a:pt x="39624" y="57911"/>
                </a:lnTo>
                <a:lnTo>
                  <a:pt x="47243" y="54863"/>
                </a:lnTo>
                <a:lnTo>
                  <a:pt x="50291" y="50291"/>
                </a:lnTo>
                <a:lnTo>
                  <a:pt x="50291" y="47243"/>
                </a:lnTo>
                <a:lnTo>
                  <a:pt x="56387" y="41148"/>
                </a:lnTo>
                <a:lnTo>
                  <a:pt x="56387" y="19811"/>
                </a:lnTo>
                <a:lnTo>
                  <a:pt x="50291" y="13715"/>
                </a:lnTo>
                <a:lnTo>
                  <a:pt x="50291" y="9143"/>
                </a:lnTo>
                <a:lnTo>
                  <a:pt x="47243" y="6095"/>
                </a:lnTo>
                <a:lnTo>
                  <a:pt x="39624" y="3048"/>
                </a:lnTo>
                <a:close/>
              </a:path>
              <a:path w="56514" h="60960">
                <a:moveTo>
                  <a:pt x="30479" y="0"/>
                </a:moveTo>
                <a:lnTo>
                  <a:pt x="22860" y="3048"/>
                </a:lnTo>
                <a:lnTo>
                  <a:pt x="33527" y="3048"/>
                </a:lnTo>
                <a:lnTo>
                  <a:pt x="304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3573767" y="3442703"/>
            <a:ext cx="59690" cy="56515"/>
          </a:xfrm>
          <a:custGeom>
            <a:avLst/>
            <a:gdLst/>
            <a:ahLst/>
            <a:cxnLst/>
            <a:rect l="l" t="t" r="r" b="b"/>
            <a:pathLst>
              <a:path w="59689" h="56514">
                <a:moveTo>
                  <a:pt x="48767" y="50292"/>
                </a:moveTo>
                <a:lnTo>
                  <a:pt x="15239" y="50292"/>
                </a:lnTo>
                <a:lnTo>
                  <a:pt x="21336" y="56388"/>
                </a:lnTo>
                <a:lnTo>
                  <a:pt x="38100" y="56388"/>
                </a:lnTo>
                <a:lnTo>
                  <a:pt x="45720" y="53340"/>
                </a:lnTo>
                <a:lnTo>
                  <a:pt x="48767" y="50292"/>
                </a:lnTo>
                <a:close/>
              </a:path>
              <a:path w="59689" h="56514">
                <a:moveTo>
                  <a:pt x="51815" y="6096"/>
                </a:moveTo>
                <a:lnTo>
                  <a:pt x="10667" y="6096"/>
                </a:lnTo>
                <a:lnTo>
                  <a:pt x="7620" y="9144"/>
                </a:lnTo>
                <a:lnTo>
                  <a:pt x="4572" y="15240"/>
                </a:lnTo>
                <a:lnTo>
                  <a:pt x="4572" y="19812"/>
                </a:lnTo>
                <a:lnTo>
                  <a:pt x="0" y="22860"/>
                </a:lnTo>
                <a:lnTo>
                  <a:pt x="0" y="32004"/>
                </a:lnTo>
                <a:lnTo>
                  <a:pt x="4572" y="35052"/>
                </a:lnTo>
                <a:lnTo>
                  <a:pt x="4572" y="39624"/>
                </a:lnTo>
                <a:lnTo>
                  <a:pt x="7620" y="47244"/>
                </a:lnTo>
                <a:lnTo>
                  <a:pt x="10667" y="50292"/>
                </a:lnTo>
                <a:lnTo>
                  <a:pt x="51815" y="50292"/>
                </a:lnTo>
                <a:lnTo>
                  <a:pt x="54863" y="47244"/>
                </a:lnTo>
                <a:lnTo>
                  <a:pt x="54863" y="39624"/>
                </a:lnTo>
                <a:lnTo>
                  <a:pt x="59436" y="35052"/>
                </a:lnTo>
                <a:lnTo>
                  <a:pt x="59436" y="19812"/>
                </a:lnTo>
                <a:lnTo>
                  <a:pt x="54863" y="15240"/>
                </a:lnTo>
                <a:lnTo>
                  <a:pt x="54863" y="9144"/>
                </a:lnTo>
                <a:lnTo>
                  <a:pt x="51815" y="6096"/>
                </a:lnTo>
                <a:close/>
              </a:path>
              <a:path w="59689" h="56514">
                <a:moveTo>
                  <a:pt x="38100" y="0"/>
                </a:moveTo>
                <a:lnTo>
                  <a:pt x="21336" y="0"/>
                </a:lnTo>
                <a:lnTo>
                  <a:pt x="15239" y="6096"/>
                </a:lnTo>
                <a:lnTo>
                  <a:pt x="48767" y="6096"/>
                </a:lnTo>
                <a:lnTo>
                  <a:pt x="45720" y="3048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5129771" y="2069579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27432" y="54864"/>
                </a:moveTo>
                <a:lnTo>
                  <a:pt x="24384" y="54864"/>
                </a:lnTo>
                <a:lnTo>
                  <a:pt x="27432" y="57912"/>
                </a:lnTo>
                <a:lnTo>
                  <a:pt x="27432" y="54864"/>
                </a:lnTo>
                <a:close/>
              </a:path>
              <a:path w="58420" h="58419">
                <a:moveTo>
                  <a:pt x="39624" y="0"/>
                </a:moveTo>
                <a:lnTo>
                  <a:pt x="13716" y="0"/>
                </a:lnTo>
                <a:lnTo>
                  <a:pt x="10668" y="3048"/>
                </a:lnTo>
                <a:lnTo>
                  <a:pt x="6096" y="6096"/>
                </a:lnTo>
                <a:lnTo>
                  <a:pt x="3048" y="10668"/>
                </a:lnTo>
                <a:lnTo>
                  <a:pt x="3048" y="13716"/>
                </a:lnTo>
                <a:lnTo>
                  <a:pt x="0" y="18288"/>
                </a:lnTo>
                <a:lnTo>
                  <a:pt x="0" y="38100"/>
                </a:lnTo>
                <a:lnTo>
                  <a:pt x="3048" y="41148"/>
                </a:lnTo>
                <a:lnTo>
                  <a:pt x="3048" y="44196"/>
                </a:lnTo>
                <a:lnTo>
                  <a:pt x="6096" y="47244"/>
                </a:lnTo>
                <a:lnTo>
                  <a:pt x="10668" y="50292"/>
                </a:lnTo>
                <a:lnTo>
                  <a:pt x="13716" y="54864"/>
                </a:lnTo>
                <a:lnTo>
                  <a:pt x="39624" y="54864"/>
                </a:lnTo>
                <a:lnTo>
                  <a:pt x="42672" y="50292"/>
                </a:lnTo>
                <a:lnTo>
                  <a:pt x="47244" y="47244"/>
                </a:lnTo>
                <a:lnTo>
                  <a:pt x="50292" y="44196"/>
                </a:lnTo>
                <a:lnTo>
                  <a:pt x="54863" y="41148"/>
                </a:lnTo>
                <a:lnTo>
                  <a:pt x="54863" y="38100"/>
                </a:lnTo>
                <a:lnTo>
                  <a:pt x="57912" y="30480"/>
                </a:lnTo>
                <a:lnTo>
                  <a:pt x="57912" y="24384"/>
                </a:lnTo>
                <a:lnTo>
                  <a:pt x="54863" y="18288"/>
                </a:lnTo>
                <a:lnTo>
                  <a:pt x="54863" y="13716"/>
                </a:lnTo>
                <a:lnTo>
                  <a:pt x="50292" y="10668"/>
                </a:lnTo>
                <a:lnTo>
                  <a:pt x="47244" y="6096"/>
                </a:lnTo>
                <a:lnTo>
                  <a:pt x="42672" y="3048"/>
                </a:lnTo>
                <a:lnTo>
                  <a:pt x="396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6379451" y="1911083"/>
            <a:ext cx="56515" cy="56515"/>
          </a:xfrm>
          <a:custGeom>
            <a:avLst/>
            <a:gdLst/>
            <a:ahLst/>
            <a:cxnLst/>
            <a:rect l="l" t="t" r="r" b="b"/>
            <a:pathLst>
              <a:path w="56514" h="56514">
                <a:moveTo>
                  <a:pt x="44195" y="3048"/>
                </a:moveTo>
                <a:lnTo>
                  <a:pt x="9143" y="3048"/>
                </a:lnTo>
                <a:lnTo>
                  <a:pt x="6095" y="6095"/>
                </a:lnTo>
                <a:lnTo>
                  <a:pt x="3048" y="10667"/>
                </a:lnTo>
                <a:lnTo>
                  <a:pt x="3048" y="13715"/>
                </a:lnTo>
                <a:lnTo>
                  <a:pt x="0" y="19811"/>
                </a:lnTo>
                <a:lnTo>
                  <a:pt x="0" y="36575"/>
                </a:lnTo>
                <a:lnTo>
                  <a:pt x="3048" y="39624"/>
                </a:lnTo>
                <a:lnTo>
                  <a:pt x="3048" y="44195"/>
                </a:lnTo>
                <a:lnTo>
                  <a:pt x="9143" y="50291"/>
                </a:lnTo>
                <a:lnTo>
                  <a:pt x="13715" y="53339"/>
                </a:lnTo>
                <a:lnTo>
                  <a:pt x="19812" y="56387"/>
                </a:lnTo>
                <a:lnTo>
                  <a:pt x="36575" y="56387"/>
                </a:lnTo>
                <a:lnTo>
                  <a:pt x="41148" y="53339"/>
                </a:lnTo>
                <a:lnTo>
                  <a:pt x="50291" y="44195"/>
                </a:lnTo>
                <a:lnTo>
                  <a:pt x="53339" y="39624"/>
                </a:lnTo>
                <a:lnTo>
                  <a:pt x="53339" y="36575"/>
                </a:lnTo>
                <a:lnTo>
                  <a:pt x="56387" y="33527"/>
                </a:lnTo>
                <a:lnTo>
                  <a:pt x="56387" y="22859"/>
                </a:lnTo>
                <a:lnTo>
                  <a:pt x="53339" y="19811"/>
                </a:lnTo>
                <a:lnTo>
                  <a:pt x="53339" y="13715"/>
                </a:lnTo>
                <a:lnTo>
                  <a:pt x="50291" y="10667"/>
                </a:lnTo>
                <a:lnTo>
                  <a:pt x="47243" y="6095"/>
                </a:lnTo>
                <a:lnTo>
                  <a:pt x="44195" y="3048"/>
                </a:lnTo>
                <a:close/>
              </a:path>
              <a:path w="56514" h="56514">
                <a:moveTo>
                  <a:pt x="36575" y="0"/>
                </a:moveTo>
                <a:lnTo>
                  <a:pt x="19812" y="0"/>
                </a:lnTo>
                <a:lnTo>
                  <a:pt x="13715" y="3048"/>
                </a:lnTo>
                <a:lnTo>
                  <a:pt x="41148" y="3048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4538459" y="2909303"/>
            <a:ext cx="58419" cy="56515"/>
          </a:xfrm>
          <a:custGeom>
            <a:avLst/>
            <a:gdLst/>
            <a:ahLst/>
            <a:cxnLst/>
            <a:rect l="l" t="t" r="r" b="b"/>
            <a:pathLst>
              <a:path w="58420" h="56514">
                <a:moveTo>
                  <a:pt x="27432" y="53340"/>
                </a:moveTo>
                <a:lnTo>
                  <a:pt x="19812" y="53340"/>
                </a:lnTo>
                <a:lnTo>
                  <a:pt x="24384" y="56388"/>
                </a:lnTo>
                <a:lnTo>
                  <a:pt x="30480" y="56388"/>
                </a:lnTo>
                <a:lnTo>
                  <a:pt x="27432" y="53340"/>
                </a:lnTo>
                <a:close/>
              </a:path>
              <a:path w="58420" h="56514">
                <a:moveTo>
                  <a:pt x="36575" y="53340"/>
                </a:moveTo>
                <a:lnTo>
                  <a:pt x="27432" y="53340"/>
                </a:lnTo>
                <a:lnTo>
                  <a:pt x="33528" y="56388"/>
                </a:lnTo>
                <a:lnTo>
                  <a:pt x="36575" y="53340"/>
                </a:lnTo>
                <a:close/>
              </a:path>
              <a:path w="58420" h="56514">
                <a:moveTo>
                  <a:pt x="47244" y="3048"/>
                </a:moveTo>
                <a:lnTo>
                  <a:pt x="13716" y="3048"/>
                </a:lnTo>
                <a:lnTo>
                  <a:pt x="10668" y="6096"/>
                </a:lnTo>
                <a:lnTo>
                  <a:pt x="6096" y="9144"/>
                </a:lnTo>
                <a:lnTo>
                  <a:pt x="3048" y="12192"/>
                </a:lnTo>
                <a:lnTo>
                  <a:pt x="3048" y="18288"/>
                </a:lnTo>
                <a:lnTo>
                  <a:pt x="0" y="22860"/>
                </a:lnTo>
                <a:lnTo>
                  <a:pt x="0" y="33528"/>
                </a:lnTo>
                <a:lnTo>
                  <a:pt x="3048" y="36575"/>
                </a:lnTo>
                <a:lnTo>
                  <a:pt x="3048" y="39624"/>
                </a:lnTo>
                <a:lnTo>
                  <a:pt x="6096" y="42672"/>
                </a:lnTo>
                <a:lnTo>
                  <a:pt x="10668" y="45720"/>
                </a:lnTo>
                <a:lnTo>
                  <a:pt x="13716" y="50292"/>
                </a:lnTo>
                <a:lnTo>
                  <a:pt x="16763" y="53340"/>
                </a:lnTo>
                <a:lnTo>
                  <a:pt x="44196" y="53340"/>
                </a:lnTo>
                <a:lnTo>
                  <a:pt x="54863" y="42672"/>
                </a:lnTo>
                <a:lnTo>
                  <a:pt x="54863" y="39624"/>
                </a:lnTo>
                <a:lnTo>
                  <a:pt x="57912" y="36575"/>
                </a:lnTo>
                <a:lnTo>
                  <a:pt x="57912" y="18288"/>
                </a:lnTo>
                <a:lnTo>
                  <a:pt x="54863" y="12192"/>
                </a:lnTo>
                <a:lnTo>
                  <a:pt x="54863" y="9144"/>
                </a:lnTo>
                <a:lnTo>
                  <a:pt x="51816" y="6096"/>
                </a:lnTo>
                <a:lnTo>
                  <a:pt x="47244" y="3048"/>
                </a:lnTo>
                <a:close/>
              </a:path>
              <a:path w="58420" h="56514">
                <a:moveTo>
                  <a:pt x="36575" y="0"/>
                </a:moveTo>
                <a:lnTo>
                  <a:pt x="19812" y="0"/>
                </a:lnTo>
                <a:lnTo>
                  <a:pt x="16763" y="3048"/>
                </a:lnTo>
                <a:lnTo>
                  <a:pt x="44196" y="3048"/>
                </a:lnTo>
                <a:lnTo>
                  <a:pt x="3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3468611" y="1787639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27431" y="54863"/>
                </a:moveTo>
                <a:lnTo>
                  <a:pt x="19811" y="54863"/>
                </a:lnTo>
                <a:lnTo>
                  <a:pt x="24383" y="57911"/>
                </a:lnTo>
                <a:lnTo>
                  <a:pt x="30479" y="57911"/>
                </a:lnTo>
                <a:lnTo>
                  <a:pt x="27431" y="54863"/>
                </a:lnTo>
                <a:close/>
              </a:path>
              <a:path w="58420" h="58419">
                <a:moveTo>
                  <a:pt x="38100" y="54863"/>
                </a:moveTo>
                <a:lnTo>
                  <a:pt x="27431" y="54863"/>
                </a:lnTo>
                <a:lnTo>
                  <a:pt x="35051" y="57911"/>
                </a:lnTo>
                <a:lnTo>
                  <a:pt x="38100" y="54863"/>
                </a:lnTo>
                <a:close/>
              </a:path>
              <a:path w="58420" h="58419">
                <a:moveTo>
                  <a:pt x="47243" y="3048"/>
                </a:moveTo>
                <a:lnTo>
                  <a:pt x="13715" y="3048"/>
                </a:lnTo>
                <a:lnTo>
                  <a:pt x="10667" y="6096"/>
                </a:lnTo>
                <a:lnTo>
                  <a:pt x="7619" y="10668"/>
                </a:lnTo>
                <a:lnTo>
                  <a:pt x="3047" y="13716"/>
                </a:lnTo>
                <a:lnTo>
                  <a:pt x="0" y="16763"/>
                </a:lnTo>
                <a:lnTo>
                  <a:pt x="0" y="38100"/>
                </a:lnTo>
                <a:lnTo>
                  <a:pt x="3047" y="41148"/>
                </a:lnTo>
                <a:lnTo>
                  <a:pt x="7619" y="44196"/>
                </a:lnTo>
                <a:lnTo>
                  <a:pt x="10667" y="48768"/>
                </a:lnTo>
                <a:lnTo>
                  <a:pt x="16763" y="54863"/>
                </a:lnTo>
                <a:lnTo>
                  <a:pt x="44195" y="54863"/>
                </a:lnTo>
                <a:lnTo>
                  <a:pt x="54863" y="44196"/>
                </a:lnTo>
                <a:lnTo>
                  <a:pt x="54863" y="41148"/>
                </a:lnTo>
                <a:lnTo>
                  <a:pt x="57911" y="38100"/>
                </a:lnTo>
                <a:lnTo>
                  <a:pt x="57911" y="16763"/>
                </a:lnTo>
                <a:lnTo>
                  <a:pt x="54863" y="13716"/>
                </a:lnTo>
                <a:lnTo>
                  <a:pt x="54863" y="10668"/>
                </a:lnTo>
                <a:lnTo>
                  <a:pt x="47243" y="3048"/>
                </a:lnTo>
                <a:close/>
              </a:path>
              <a:path w="58420" h="58419">
                <a:moveTo>
                  <a:pt x="38100" y="0"/>
                </a:moveTo>
                <a:lnTo>
                  <a:pt x="19811" y="0"/>
                </a:lnTo>
                <a:lnTo>
                  <a:pt x="16763" y="3048"/>
                </a:lnTo>
                <a:lnTo>
                  <a:pt x="44195" y="3048"/>
                </a:lnTo>
                <a:lnTo>
                  <a:pt x="3810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3982199" y="2011667"/>
            <a:ext cx="56515" cy="58419"/>
          </a:xfrm>
          <a:custGeom>
            <a:avLst/>
            <a:gdLst/>
            <a:ahLst/>
            <a:cxnLst/>
            <a:rect l="l" t="t" r="r" b="b"/>
            <a:pathLst>
              <a:path w="56514" h="58419">
                <a:moveTo>
                  <a:pt x="0" y="0"/>
                </a:moveTo>
                <a:lnTo>
                  <a:pt x="0" y="57911"/>
                </a:lnTo>
                <a:lnTo>
                  <a:pt x="56387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3988295" y="2240267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0" y="0"/>
                </a:moveTo>
                <a:lnTo>
                  <a:pt x="0" y="57911"/>
                </a:lnTo>
                <a:lnTo>
                  <a:pt x="57912" y="30479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3988295" y="1787639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0" y="0"/>
                </a:moveTo>
                <a:lnTo>
                  <a:pt x="0" y="57911"/>
                </a:lnTo>
                <a:lnTo>
                  <a:pt x="57912" y="2743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988295" y="1559039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90">
                <a:moveTo>
                  <a:pt x="0" y="0"/>
                </a:moveTo>
                <a:lnTo>
                  <a:pt x="0" y="59435"/>
                </a:lnTo>
                <a:lnTo>
                  <a:pt x="57912" y="3200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3492995" y="1810499"/>
            <a:ext cx="502920" cy="0"/>
          </a:xfrm>
          <a:custGeom>
            <a:avLst/>
            <a:gdLst/>
            <a:ahLst/>
            <a:cxnLst/>
            <a:rect l="l" t="t" r="r" b="b"/>
            <a:pathLst>
              <a:path w="502920" h="0">
                <a:moveTo>
                  <a:pt x="502920" y="0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6957047" y="1174991"/>
            <a:ext cx="0" cy="792480"/>
          </a:xfrm>
          <a:custGeom>
            <a:avLst/>
            <a:gdLst/>
            <a:ahLst/>
            <a:cxnLst/>
            <a:rect l="l" t="t" r="r" b="b"/>
            <a:pathLst>
              <a:path w="0" h="792480">
                <a:moveTo>
                  <a:pt x="0" y="792479"/>
                </a:moveTo>
                <a:lnTo>
                  <a:pt x="0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6417551" y="1174991"/>
            <a:ext cx="547370" cy="5080"/>
          </a:xfrm>
          <a:custGeom>
            <a:avLst/>
            <a:gdLst/>
            <a:ahLst/>
            <a:cxnLst/>
            <a:rect l="l" t="t" r="r" b="b"/>
            <a:pathLst>
              <a:path w="547370" h="5080">
                <a:moveTo>
                  <a:pt x="0" y="4572"/>
                </a:moveTo>
                <a:lnTo>
                  <a:pt x="547115" y="0"/>
                </a:lnTo>
              </a:path>
            </a:pathLst>
          </a:custGeom>
          <a:ln w="238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6923519" y="1920227"/>
            <a:ext cx="58419" cy="59690"/>
          </a:xfrm>
          <a:custGeom>
            <a:avLst/>
            <a:gdLst/>
            <a:ahLst/>
            <a:cxnLst/>
            <a:rect l="l" t="t" r="r" b="b"/>
            <a:pathLst>
              <a:path w="58420" h="59689">
                <a:moveTo>
                  <a:pt x="27431" y="56388"/>
                </a:moveTo>
                <a:lnTo>
                  <a:pt x="24383" y="56388"/>
                </a:lnTo>
                <a:lnTo>
                  <a:pt x="27431" y="59436"/>
                </a:lnTo>
                <a:lnTo>
                  <a:pt x="27431" y="56388"/>
                </a:lnTo>
                <a:close/>
              </a:path>
              <a:path w="58420" h="59689">
                <a:moveTo>
                  <a:pt x="42672" y="0"/>
                </a:moveTo>
                <a:lnTo>
                  <a:pt x="15240" y="0"/>
                </a:lnTo>
                <a:lnTo>
                  <a:pt x="12192" y="3048"/>
                </a:lnTo>
                <a:lnTo>
                  <a:pt x="7620" y="6096"/>
                </a:lnTo>
                <a:lnTo>
                  <a:pt x="4572" y="10668"/>
                </a:lnTo>
                <a:lnTo>
                  <a:pt x="4572" y="13716"/>
                </a:lnTo>
                <a:lnTo>
                  <a:pt x="0" y="16764"/>
                </a:lnTo>
                <a:lnTo>
                  <a:pt x="0" y="38100"/>
                </a:lnTo>
                <a:lnTo>
                  <a:pt x="4572" y="41148"/>
                </a:lnTo>
                <a:lnTo>
                  <a:pt x="4572" y="44196"/>
                </a:lnTo>
                <a:lnTo>
                  <a:pt x="7620" y="48768"/>
                </a:lnTo>
                <a:lnTo>
                  <a:pt x="12192" y="51816"/>
                </a:lnTo>
                <a:lnTo>
                  <a:pt x="15240" y="56388"/>
                </a:lnTo>
                <a:lnTo>
                  <a:pt x="42672" y="56388"/>
                </a:lnTo>
                <a:lnTo>
                  <a:pt x="45720" y="51816"/>
                </a:lnTo>
                <a:lnTo>
                  <a:pt x="48768" y="48768"/>
                </a:lnTo>
                <a:lnTo>
                  <a:pt x="51816" y="44196"/>
                </a:lnTo>
                <a:lnTo>
                  <a:pt x="54864" y="41148"/>
                </a:lnTo>
                <a:lnTo>
                  <a:pt x="54864" y="38100"/>
                </a:lnTo>
                <a:lnTo>
                  <a:pt x="57912" y="32004"/>
                </a:lnTo>
                <a:lnTo>
                  <a:pt x="57912" y="24384"/>
                </a:lnTo>
                <a:lnTo>
                  <a:pt x="54864" y="16764"/>
                </a:lnTo>
                <a:lnTo>
                  <a:pt x="54864" y="13716"/>
                </a:lnTo>
                <a:lnTo>
                  <a:pt x="51816" y="10668"/>
                </a:lnTo>
                <a:lnTo>
                  <a:pt x="48768" y="6096"/>
                </a:lnTo>
                <a:lnTo>
                  <a:pt x="426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6368783" y="1165847"/>
            <a:ext cx="58419" cy="58419"/>
          </a:xfrm>
          <a:custGeom>
            <a:avLst/>
            <a:gdLst/>
            <a:ahLst/>
            <a:cxnLst/>
            <a:rect l="l" t="t" r="r" b="b"/>
            <a:pathLst>
              <a:path w="58420" h="58419">
                <a:moveTo>
                  <a:pt x="27432" y="54864"/>
                </a:moveTo>
                <a:lnTo>
                  <a:pt x="24384" y="54864"/>
                </a:lnTo>
                <a:lnTo>
                  <a:pt x="27432" y="57912"/>
                </a:lnTo>
                <a:lnTo>
                  <a:pt x="27432" y="54864"/>
                </a:lnTo>
                <a:close/>
              </a:path>
              <a:path w="58420" h="58419">
                <a:moveTo>
                  <a:pt x="41148" y="0"/>
                </a:moveTo>
                <a:lnTo>
                  <a:pt x="13716" y="0"/>
                </a:lnTo>
                <a:lnTo>
                  <a:pt x="10668" y="4572"/>
                </a:lnTo>
                <a:lnTo>
                  <a:pt x="6096" y="7620"/>
                </a:lnTo>
                <a:lnTo>
                  <a:pt x="3048" y="10668"/>
                </a:lnTo>
                <a:lnTo>
                  <a:pt x="3048" y="13716"/>
                </a:lnTo>
                <a:lnTo>
                  <a:pt x="0" y="16764"/>
                </a:lnTo>
                <a:lnTo>
                  <a:pt x="0" y="38100"/>
                </a:lnTo>
                <a:lnTo>
                  <a:pt x="3048" y="41148"/>
                </a:lnTo>
                <a:lnTo>
                  <a:pt x="3048" y="44196"/>
                </a:lnTo>
                <a:lnTo>
                  <a:pt x="13716" y="54864"/>
                </a:lnTo>
                <a:lnTo>
                  <a:pt x="41148" y="54864"/>
                </a:lnTo>
                <a:lnTo>
                  <a:pt x="44196" y="51816"/>
                </a:lnTo>
                <a:lnTo>
                  <a:pt x="47244" y="47244"/>
                </a:lnTo>
                <a:lnTo>
                  <a:pt x="51816" y="44196"/>
                </a:lnTo>
                <a:lnTo>
                  <a:pt x="54863" y="41148"/>
                </a:lnTo>
                <a:lnTo>
                  <a:pt x="54863" y="38100"/>
                </a:lnTo>
                <a:lnTo>
                  <a:pt x="57912" y="30479"/>
                </a:lnTo>
                <a:lnTo>
                  <a:pt x="57912" y="24384"/>
                </a:lnTo>
                <a:lnTo>
                  <a:pt x="54863" y="16764"/>
                </a:lnTo>
                <a:lnTo>
                  <a:pt x="54863" y="13716"/>
                </a:lnTo>
                <a:lnTo>
                  <a:pt x="51816" y="10668"/>
                </a:lnTo>
                <a:lnTo>
                  <a:pt x="47244" y="7620"/>
                </a:lnTo>
                <a:lnTo>
                  <a:pt x="44196" y="4572"/>
                </a:lnTo>
                <a:lnTo>
                  <a:pt x="41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882383" y="3695687"/>
            <a:ext cx="3037332" cy="34625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973740" y="7302995"/>
            <a:ext cx="4035635" cy="19781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4299286" y="3654634"/>
            <a:ext cx="2764345" cy="28664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9336" y="550151"/>
            <a:ext cx="5324856" cy="86959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357359" y="2072627"/>
            <a:ext cx="143510" cy="154305"/>
          </a:xfrm>
          <a:custGeom>
            <a:avLst/>
            <a:gdLst/>
            <a:ahLst/>
            <a:cxnLst/>
            <a:rect l="l" t="t" r="r" b="b"/>
            <a:pathLst>
              <a:path w="143510" h="154305">
                <a:moveTo>
                  <a:pt x="0" y="0"/>
                </a:moveTo>
                <a:lnTo>
                  <a:pt x="143255" y="0"/>
                </a:lnTo>
                <a:lnTo>
                  <a:pt x="143255" y="153924"/>
                </a:lnTo>
                <a:lnTo>
                  <a:pt x="0" y="1539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347707" y="2052307"/>
            <a:ext cx="14478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10">
                <a:latin typeface="Arial"/>
                <a:cs typeface="Arial"/>
              </a:rPr>
              <a:t>1</a:t>
            </a:r>
            <a:r>
              <a:rPr dirty="0" sz="1100" spc="5">
                <a:latin typeface="Arial"/>
                <a:cs typeface="Arial"/>
              </a:rPr>
              <a:t>;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17507" y="2828531"/>
            <a:ext cx="143510" cy="152400"/>
          </a:xfrm>
          <a:custGeom>
            <a:avLst/>
            <a:gdLst/>
            <a:ahLst/>
            <a:cxnLst/>
            <a:rect l="l" t="t" r="r" b="b"/>
            <a:pathLst>
              <a:path w="143510" h="152400">
                <a:moveTo>
                  <a:pt x="0" y="0"/>
                </a:moveTo>
                <a:lnTo>
                  <a:pt x="143256" y="0"/>
                </a:lnTo>
                <a:lnTo>
                  <a:pt x="143256" y="152400"/>
                </a:lnTo>
                <a:lnTo>
                  <a:pt x="0" y="1524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009379" y="2806687"/>
            <a:ext cx="14351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5">
                <a:latin typeface="Arial"/>
                <a:cs typeface="Arial"/>
              </a:rPr>
              <a:t>1</a:t>
            </a:r>
            <a:r>
              <a:rPr dirty="0" sz="1100" spc="5">
                <a:latin typeface="Arial"/>
                <a:cs typeface="Arial"/>
              </a:rPr>
              <a:t>;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113263" y="2820911"/>
            <a:ext cx="143510" cy="154305"/>
          </a:xfrm>
          <a:custGeom>
            <a:avLst/>
            <a:gdLst/>
            <a:ahLst/>
            <a:cxnLst/>
            <a:rect l="l" t="t" r="r" b="b"/>
            <a:pathLst>
              <a:path w="143510" h="154305">
                <a:moveTo>
                  <a:pt x="0" y="0"/>
                </a:moveTo>
                <a:lnTo>
                  <a:pt x="143255" y="0"/>
                </a:lnTo>
                <a:lnTo>
                  <a:pt x="143255" y="153924"/>
                </a:lnTo>
                <a:lnTo>
                  <a:pt x="0" y="1539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105135" y="2800591"/>
            <a:ext cx="14351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-5">
                <a:latin typeface="Arial"/>
                <a:cs typeface="Arial"/>
              </a:rPr>
              <a:t>1</a:t>
            </a:r>
            <a:r>
              <a:rPr dirty="0" sz="1100" spc="5">
                <a:latin typeface="Arial"/>
                <a:cs typeface="Arial"/>
              </a:rPr>
              <a:t>;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96427" y="2971787"/>
            <a:ext cx="233679" cy="15240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 vert="horz">
            <a:spAutoFit/>
          </a:bodyPr>
          <a:lstStyle/>
          <a:p>
            <a:pPr marL="2540">
              <a:lnSpc>
                <a:spcPts val="1200"/>
              </a:lnSpc>
            </a:pPr>
            <a:r>
              <a:rPr dirty="0" sz="1100" spc="5">
                <a:latin typeface="Arial"/>
                <a:cs typeface="Arial"/>
              </a:rPr>
              <a:t>00;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39939" y="646163"/>
            <a:ext cx="692150" cy="169545"/>
          </a:xfrm>
          <a:custGeom>
            <a:avLst/>
            <a:gdLst/>
            <a:ahLst/>
            <a:cxnLst/>
            <a:rect l="l" t="t" r="r" b="b"/>
            <a:pathLst>
              <a:path w="692150" h="169544">
                <a:moveTo>
                  <a:pt x="0" y="0"/>
                </a:moveTo>
                <a:lnTo>
                  <a:pt x="691896" y="0"/>
                </a:lnTo>
                <a:lnTo>
                  <a:pt x="691896" y="169164"/>
                </a:lnTo>
                <a:lnTo>
                  <a:pt x="0" y="16916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467599" y="9015971"/>
            <a:ext cx="905510" cy="226060"/>
          </a:xfrm>
          <a:custGeom>
            <a:avLst/>
            <a:gdLst/>
            <a:ahLst/>
            <a:cxnLst/>
            <a:rect l="l" t="t" r="r" b="b"/>
            <a:pathLst>
              <a:path w="905510" h="226059">
                <a:moveTo>
                  <a:pt x="0" y="0"/>
                </a:moveTo>
                <a:lnTo>
                  <a:pt x="905256" y="0"/>
                </a:lnTo>
                <a:lnTo>
                  <a:pt x="905256" y="225552"/>
                </a:lnTo>
                <a:lnTo>
                  <a:pt x="0" y="22555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073895" y="3861803"/>
            <a:ext cx="143510" cy="155575"/>
          </a:xfrm>
          <a:custGeom>
            <a:avLst/>
            <a:gdLst/>
            <a:ahLst/>
            <a:cxnLst/>
            <a:rect l="l" t="t" r="r" b="b"/>
            <a:pathLst>
              <a:path w="143510" h="155575">
                <a:moveTo>
                  <a:pt x="0" y="0"/>
                </a:moveTo>
                <a:lnTo>
                  <a:pt x="143256" y="0"/>
                </a:lnTo>
                <a:lnTo>
                  <a:pt x="143256" y="155448"/>
                </a:lnTo>
                <a:lnTo>
                  <a:pt x="0" y="15544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065767" y="3843007"/>
            <a:ext cx="14478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10">
                <a:latin typeface="Arial"/>
                <a:cs typeface="Arial"/>
              </a:rPr>
              <a:t>1</a:t>
            </a:r>
            <a:r>
              <a:rPr dirty="0" sz="1100" spc="5">
                <a:latin typeface="Arial"/>
                <a:cs typeface="Arial"/>
              </a:rPr>
              <a:t>;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29983" y="9203423"/>
            <a:ext cx="198120" cy="178435"/>
          </a:xfrm>
          <a:custGeom>
            <a:avLst/>
            <a:gdLst/>
            <a:ahLst/>
            <a:cxnLst/>
            <a:rect l="l" t="t" r="r" b="b"/>
            <a:pathLst>
              <a:path w="198119" h="178434">
                <a:moveTo>
                  <a:pt x="0" y="0"/>
                </a:moveTo>
                <a:lnTo>
                  <a:pt x="198119" y="0"/>
                </a:lnTo>
                <a:lnTo>
                  <a:pt x="198119" y="178308"/>
                </a:lnTo>
                <a:lnTo>
                  <a:pt x="0" y="17830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720332" y="9184626"/>
            <a:ext cx="16891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10">
                <a:latin typeface="Times New Roman"/>
                <a:cs typeface="Times New Roman"/>
              </a:rPr>
              <a:t>27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5A2A4B51B94A48A6E7D41FD09D4D74" ma:contentTypeVersion="" ma:contentTypeDescription="Create a new document." ma:contentTypeScope="" ma:versionID="e0cb61378ee9936b0bde4dd7833d9a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3aad9280c7bc17f35f657eabd183f1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4367CB3-7782-4602-A2FF-D29E8C19FE30}"/>
</file>

<file path=customXml/itemProps2.xml><?xml version="1.0" encoding="utf-8"?>
<ds:datastoreItem xmlns:ds="http://schemas.openxmlformats.org/officeDocument/2006/customXml" ds:itemID="{5584A722-76BF-4962-B6B8-F947E3611287}"/>
</file>

<file path=customXml/itemProps3.xml><?xml version="1.0" encoding="utf-8"?>
<ds:datastoreItem xmlns:ds="http://schemas.openxmlformats.org/officeDocument/2006/customXml" ds:itemID="{ED972A79-987E-4A51-B15F-35EC100228C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Multicycle_figures_repaired2.doc</dc:title>
  <dc:creator>cergun</dc:creator>
  <dcterms:created xsi:type="dcterms:W3CDTF">2019-09-26T15:54:44Z</dcterms:created>
  <dcterms:modified xsi:type="dcterms:W3CDTF">2019-09-26T15:54:44Z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2005-12-11T00:00:00Z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2019-09-26T00:00:00Z</vt:filetime>
  </property>
  <property fmtid="{D5CDD505-2E9C-101B-9397-08002B2CF9AE}" pid="5" name="ContentTypeId">
    <vt:lpwstr>0x010100ED5A2A4B51B94A48A6E7D41FD09D4D74</vt:lpwstr>
  </property>
</Properties>
</file>