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44"/>
  </p:notesMasterIdLst>
  <p:handoutMasterIdLst>
    <p:handoutMasterId r:id="rId45"/>
  </p:handoutMasterIdLst>
  <p:sldIdLst>
    <p:sldId id="373" r:id="rId2"/>
    <p:sldId id="283" r:id="rId3"/>
    <p:sldId id="425" r:id="rId4"/>
    <p:sldId id="426" r:id="rId5"/>
    <p:sldId id="427" r:id="rId6"/>
    <p:sldId id="433" r:id="rId7"/>
    <p:sldId id="428" r:id="rId8"/>
    <p:sldId id="429" r:id="rId9"/>
    <p:sldId id="430" r:id="rId10"/>
    <p:sldId id="431" r:id="rId11"/>
    <p:sldId id="436" r:id="rId12"/>
    <p:sldId id="438" r:id="rId13"/>
    <p:sldId id="379" r:id="rId14"/>
    <p:sldId id="382" r:id="rId15"/>
    <p:sldId id="383" r:id="rId16"/>
    <p:sldId id="435" r:id="rId17"/>
    <p:sldId id="387" r:id="rId18"/>
    <p:sldId id="388" r:id="rId19"/>
    <p:sldId id="390" r:id="rId20"/>
    <p:sldId id="394" r:id="rId21"/>
    <p:sldId id="395" r:id="rId22"/>
    <p:sldId id="396" r:id="rId23"/>
    <p:sldId id="398" r:id="rId24"/>
    <p:sldId id="400" r:id="rId25"/>
    <p:sldId id="402" r:id="rId26"/>
    <p:sldId id="403" r:id="rId27"/>
    <p:sldId id="406" r:id="rId28"/>
    <p:sldId id="407" r:id="rId29"/>
    <p:sldId id="43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20" r:id="rId40"/>
    <p:sldId id="421" r:id="rId41"/>
    <p:sldId id="424" r:id="rId42"/>
    <p:sldId id="284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BTEP205 İşletim Sistemleri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17.12.2012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Dr.Ahmet Rizaner</a:t>
            </a: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BTEP205 İşletim Sistemleri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C9B16-E439-4B6F-A2D2-115C3D34CB2F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D11D7E0-EF7F-440B-8D9A-EED3F433F12F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C9B16-E439-4B6F-A2D2-115C3D34CB2F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D11D7E0-EF7F-440B-8D9A-EED3F433F12F}" type="slidenum">
              <a:rPr lang="en-GB" sz="1300">
                <a:cs typeface="+mn-cs"/>
              </a:rPr>
              <a:pPr algn="r">
                <a:defRPr/>
              </a:pPr>
              <a:t>6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4E2D0B70-CA91-4739-AE9F-0F16648147E4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C7B22836-F330-4283-B126-3214BCE2C39F}" type="slidenum">
              <a:rPr lang="en-US" smtClean="0"/>
              <a:pPr eaLnBrk="1" hangingPunct="1"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650E21A8-F23D-4F7C-925A-F7033A37096B}" type="slidenum">
              <a:rPr lang="en-US" smtClean="0"/>
              <a:pPr eaLnBrk="1" hangingPunct="1"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4" y="3648075"/>
            <a:ext cx="7843589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5688" y="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49AA-C8DA-48FC-9E4C-36C788C4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9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6" y="5157192"/>
            <a:ext cx="7772723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SUNUM PROGRAMLARI (B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ölüm 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tr-T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24744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42040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/>
              <a:t>Powerpoint 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71560"/>
            <a:ext cx="3744416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Powerpoint programındaki ilk sekme </a:t>
            </a:r>
            <a:r>
              <a:rPr lang="tr-TR" sz="2400" b="1" dirty="0" smtClean="0"/>
              <a:t>File (Dosya) </a:t>
            </a:r>
            <a:r>
              <a:rPr lang="tr-TR" sz="2400" dirty="0" smtClean="0"/>
              <a:t>sekmesidir. </a:t>
            </a:r>
          </a:p>
          <a:p>
            <a:endParaRPr lang="tr-TR" sz="2400" dirty="0" smtClean="0"/>
          </a:p>
          <a:p>
            <a:r>
              <a:rPr lang="tr-TR" sz="2400" dirty="0" smtClean="0"/>
              <a:t>Bu sekmedeki seçenekler kullanılarak dosya işlemleri gerçekleştirilebilir.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7220"/>
            <a:ext cx="5230091" cy="449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9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/>
              <a:t>Powerpoint 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Powerpoint’de sunu dosyası hazırlandıktan sonra </a:t>
            </a:r>
            <a:r>
              <a:rPr lang="tr-TR" sz="2400" b="1" dirty="0" smtClean="0"/>
              <a:t>Slide Show (slayt şovu)</a:t>
            </a:r>
            <a:r>
              <a:rPr lang="tr-TR" sz="2400" dirty="0" smtClean="0"/>
              <a:t> çalıştırılarak tam ekran sunum moduna geçilebilir.</a:t>
            </a:r>
          </a:p>
          <a:p>
            <a:endParaRPr lang="tr-TR" sz="2400" dirty="0" smtClean="0"/>
          </a:p>
          <a:p>
            <a:r>
              <a:rPr lang="tr-TR" sz="2400" dirty="0" smtClean="0"/>
              <a:t>Bunun için dosya ilk olarak açıldıktan sonra klavyedeki </a:t>
            </a:r>
            <a:r>
              <a:rPr lang="tr-TR" sz="2400" b="1" dirty="0" smtClean="0"/>
              <a:t>F5</a:t>
            </a:r>
            <a:r>
              <a:rPr lang="tr-TR" sz="2400" dirty="0" smtClean="0"/>
              <a:t> tuşu kısayol olarak kullanılabilir.</a:t>
            </a:r>
          </a:p>
          <a:p>
            <a:endParaRPr lang="tr-TR" sz="2400" dirty="0"/>
          </a:p>
          <a:p>
            <a:r>
              <a:rPr lang="tr-TR" sz="2400" dirty="0" smtClean="0"/>
              <a:t>Bir diğer seçenek de Powerpoint dosyasısını farklı bir biçimde kaydederek</a:t>
            </a:r>
            <a:r>
              <a:rPr lang="tr-TR" sz="2400" dirty="0"/>
              <a:t>, dosya açıldığında doğrudan sunum </a:t>
            </a:r>
            <a:r>
              <a:rPr lang="tr-TR" sz="2400" dirty="0" smtClean="0"/>
              <a:t>moduna geçmektir.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</a:t>
            </a:r>
            <a:r>
              <a:rPr lang="tr-TR" dirty="0"/>
              <a:t>Powerpoint 2010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Oluşturulan slaytları sunum formatında kaydetmek için kayıt penceresinde </a:t>
            </a:r>
            <a:r>
              <a:rPr lang="tr-TR" sz="2400" b="1" dirty="0" smtClean="0"/>
              <a:t>Save As Type</a:t>
            </a:r>
            <a:r>
              <a:rPr lang="tr-TR" sz="2400" dirty="0" smtClean="0"/>
              <a:t> seçeneğinden  </a:t>
            </a:r>
            <a:r>
              <a:rPr lang="tr-TR" sz="2400" b="1" dirty="0" smtClean="0"/>
              <a:t>PowerPoint Show’u </a:t>
            </a:r>
            <a:r>
              <a:rPr lang="tr-TR" sz="2400" dirty="0" smtClean="0"/>
              <a:t>seçmek gerekmektedir.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8" b="23444"/>
          <a:stretch/>
        </p:blipFill>
        <p:spPr bwMode="auto">
          <a:xfrm>
            <a:off x="1506101" y="3212976"/>
            <a:ext cx="6296025" cy="265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5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Oluşturmak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Slayt</a:t>
            </a:r>
            <a:r>
              <a:rPr lang="en-US" sz="2400" dirty="0" err="1" smtClean="0"/>
              <a:t>lar</a:t>
            </a:r>
            <a:r>
              <a:rPr lang="tr-TR" sz="2400" dirty="0" smtClean="0"/>
              <a:t>ın içerisine bilgi eklemek için </a:t>
            </a:r>
            <a:r>
              <a:rPr lang="tr-TR" sz="2400" b="1" dirty="0" smtClean="0"/>
              <a:t>yazı kutuları</a:t>
            </a:r>
            <a:r>
              <a:rPr lang="tr-TR" sz="2400" dirty="0" smtClean="0"/>
              <a:t> kullanılmalıdır. </a:t>
            </a:r>
          </a:p>
          <a:p>
            <a:pPr eaLnBrk="1" hangingPunct="1"/>
            <a:r>
              <a:rPr lang="tr-TR" sz="2400" dirty="0" smtClean="0"/>
              <a:t>Kutuların içerisine tıklayıp yazı yazmak mümkündür.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08312"/>
            <a:ext cx="5838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Yeni açılan bir Powerpoint sunusu tek slaytdan oluşmaktadır. </a:t>
            </a:r>
          </a:p>
          <a:p>
            <a:pPr fontAlgn="auto">
              <a:spcAft>
                <a:spcPts val="0"/>
              </a:spcAft>
              <a:defRPr/>
            </a:pPr>
            <a:endParaRPr lang="tr-TR" sz="2400" b="1" dirty="0"/>
          </a:p>
          <a:p>
            <a:pPr fontAlgn="auto">
              <a:spcAft>
                <a:spcPts val="0"/>
              </a:spcAft>
              <a:defRPr/>
            </a:pPr>
            <a:r>
              <a:rPr lang="tr-TR" sz="2400" b="1" dirty="0" smtClean="0"/>
              <a:t>Yeni slayt eklemenin </a:t>
            </a:r>
            <a:r>
              <a:rPr lang="tr-TR" sz="2400" dirty="0" smtClean="0"/>
              <a:t>farklı yolları vardır.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Home sekmesinde bulunan New Slides (yeni slayt) düğmesini kullanarak.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Programın sol tarafında bulunan öngürünüm penceresinde fare ile sağ tıklayıp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tr-TR" sz="2400" dirty="0" smtClean="0">
                <a:solidFill>
                  <a:schemeClr val="tx1"/>
                </a:solidFill>
              </a:rPr>
              <a:t>New Slides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r>
              <a:rPr lang="tr-TR" sz="2400" dirty="0" smtClean="0">
                <a:solidFill>
                  <a:schemeClr val="tx1"/>
                </a:solidFill>
              </a:rPr>
              <a:t> seçeneğini kullanarak.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Klavyeden CTRL+M tuşlarını kullanarak.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3" y="1420713"/>
            <a:ext cx="4029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57" y="1590675"/>
            <a:ext cx="28098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Oluşturmak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4840" cy="4937760"/>
          </a:xfrm>
        </p:spPr>
        <p:txBody>
          <a:bodyPr/>
          <a:lstStyle/>
          <a:p>
            <a:pPr eaLnBrk="1" hangingPunct="1"/>
            <a:endParaRPr lang="tr-TR" sz="2400" b="1" dirty="0" smtClean="0"/>
          </a:p>
          <a:p>
            <a:pPr eaLnBrk="1" hangingPunct="1"/>
            <a:r>
              <a:rPr lang="tr-TR" sz="2400" b="1" dirty="0" smtClean="0"/>
              <a:t>Slayt</a:t>
            </a:r>
            <a:r>
              <a:rPr lang="en-US" sz="2400" b="1" dirty="0" err="1" smtClean="0"/>
              <a:t>lar</a:t>
            </a:r>
            <a:r>
              <a:rPr lang="tr-TR" sz="2400" b="1" dirty="0" smtClean="0"/>
              <a:t>ın görünümü</a:t>
            </a:r>
            <a:r>
              <a:rPr lang="tr-TR" sz="2400" dirty="0" smtClean="0"/>
              <a:t> Home sekmesinde yer alan Slides (Slaytlar) grubundaki Layout (slayt yapısı) düğmesinden değiştirilebilir.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Görünümü değiştirilmek istenen slayt seçildikten sonra bu düğme kullanılarak slayt yapısı değiştirilebilir.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39145"/>
            <a:ext cx="3331845" cy="47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Silmek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46848" cy="4937760"/>
          </a:xfrm>
        </p:spPr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Eklenen </a:t>
            </a:r>
            <a:r>
              <a:rPr lang="tr-TR" sz="2400" b="1" dirty="0" smtClean="0"/>
              <a:t>slaytları silmek </a:t>
            </a:r>
            <a:r>
              <a:rPr lang="tr-TR" sz="2400" dirty="0" smtClean="0"/>
              <a:t>için, sayfanın sol tarafında yer alan öngörünüm penceresinden slaytlar seçildikten sonra fare ile sağ tıklayıp Delete Slide (slaytları sil) seçeneği veya klavyeden Delete (Sil) tuşu kullanılmalıdır.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09436"/>
            <a:ext cx="3429000" cy="459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Çoğaltmak</a:t>
            </a:r>
            <a:endParaRPr lang="en-US" dirty="0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06888" cy="4937760"/>
          </a:xfrm>
        </p:spPr>
        <p:txBody>
          <a:bodyPr/>
          <a:lstStyle/>
          <a:p>
            <a:pPr eaLnBrk="1" hangingPunct="1"/>
            <a:r>
              <a:rPr lang="tr-TR" sz="2400" dirty="0" smtClean="0"/>
              <a:t>Bir sunu hazırlarken </a:t>
            </a:r>
            <a:r>
              <a:rPr lang="tr-TR" sz="2400" b="1" dirty="0" smtClean="0"/>
              <a:t>aynı başlığa </a:t>
            </a:r>
            <a:r>
              <a:rPr lang="tr-TR" sz="2400" dirty="0" smtClean="0"/>
              <a:t>sahip birçok slayta ihtiyaç olabilir. 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Bunun için en kolay yöntem, slaytı çoğaltmak ve daha sonra slayt içinde istenilen değişiklikleri yapmaktır.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Bunun için slaytın üzerindeyken fare ile sağ tıklayıp </a:t>
            </a:r>
            <a:r>
              <a:rPr lang="tr-TR" sz="2400" b="1" dirty="0" smtClean="0"/>
              <a:t>Duplicate Slide (slaytı kopyala)</a:t>
            </a:r>
            <a:r>
              <a:rPr lang="tr-TR" sz="2400" dirty="0" smtClean="0"/>
              <a:t> seçeneği kullanılmalıdır.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56" y="1387946"/>
            <a:ext cx="29718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Slaytların Yerini Değiştirmek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 smtClean="0"/>
              <a:t>Slaytın sunu içindeki </a:t>
            </a:r>
            <a:r>
              <a:rPr lang="tr-TR" sz="2400" b="1" dirty="0" smtClean="0"/>
              <a:t>yerini değiştirmek </a:t>
            </a:r>
            <a:r>
              <a:rPr lang="tr-TR" sz="2400" dirty="0" smtClean="0"/>
              <a:t>için, slayt fare ile tutulup, istenilen yere sürüklenmelidir.</a:t>
            </a:r>
          </a:p>
          <a:p>
            <a:pPr eaLnBrk="1" hangingPunct="1">
              <a:defRPr/>
            </a:pPr>
            <a:r>
              <a:rPr lang="tr-TR" sz="2400" dirty="0" smtClean="0"/>
              <a:t>Slaytın yeri çok fazla değiştirilecekse Slide Sorter (slayt sıralayıcı) görünümünde geçmek daha kullanışlı olacaktır.</a:t>
            </a:r>
          </a:p>
          <a:p>
            <a:pPr eaLnBrk="1" hangingPunct="1">
              <a:defRPr/>
            </a:pPr>
            <a:r>
              <a:rPr lang="tr-TR" sz="2400" dirty="0" smtClean="0"/>
              <a:t>Bunun için View (görünüm) sekmesinden Slide Sorter düğmesi kullanılmalıdır.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52" y="3645233"/>
            <a:ext cx="6629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Amaçlarımız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en-US" sz="2400" dirty="0" err="1" smtClean="0"/>
              <a:t>Sunum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programlar</a:t>
            </a:r>
            <a:r>
              <a:rPr lang="tr-TR" sz="2400" dirty="0" smtClean="0"/>
              <a:t>ının işlevlerini ve kavramlarını tanımlamak.</a:t>
            </a:r>
          </a:p>
          <a:p>
            <a:endParaRPr lang="tr-TR" sz="2400" dirty="0" smtClean="0"/>
          </a:p>
          <a:p>
            <a:r>
              <a:rPr lang="tr-TR" sz="2400" dirty="0" smtClean="0"/>
              <a:t>Microsoft Powerpoint 2010 programında slayt oluşturmak.</a:t>
            </a:r>
          </a:p>
          <a:p>
            <a:endParaRPr lang="tr-TR" sz="2400" dirty="0" smtClean="0"/>
          </a:p>
          <a:p>
            <a:r>
              <a:rPr lang="tr-TR" sz="2400" dirty="0" smtClean="0"/>
              <a:t>Slaytlara tema ve geçiş efekti uygulamak.</a:t>
            </a:r>
          </a:p>
          <a:p>
            <a:endParaRPr lang="tr-TR" sz="2400" dirty="0" smtClean="0"/>
          </a:p>
          <a:p>
            <a:r>
              <a:rPr lang="tr-TR" sz="2400" dirty="0" smtClean="0"/>
              <a:t>Metinlere, yazı kutularına ve nesnelere animasyon uygulamak.</a:t>
            </a:r>
          </a:p>
          <a:p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400" dirty="0" smtClean="0"/>
              <a:t>Slaytlar içinde metinlerle ilgili birçok işlem yapılabilir.</a:t>
            </a:r>
            <a:endParaRPr lang="en-US" sz="2400" dirty="0" smtClean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Metinler Üzerinde İşlemler Yapmak</a:t>
            </a:r>
            <a:endParaRPr lang="en-US" dirty="0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72" y="1916832"/>
            <a:ext cx="6595422" cy="418314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400" dirty="0" smtClean="0"/>
              <a:t>Slaytlar içinde paragraflarla ilgili birçok işlem yapılabilir.</a:t>
            </a:r>
            <a:endParaRPr lang="en-US" sz="2400" dirty="0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Metinler Üzerinde İşlemler Yapmak</a:t>
            </a:r>
            <a:endParaRPr lang="en-US" dirty="0" smtClean="0"/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853154" cy="360447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en-US" sz="2400" b="1" dirty="0" err="1" smtClean="0"/>
              <a:t>Slaytlara</a:t>
            </a:r>
            <a:r>
              <a:rPr lang="en-US" sz="2400" b="1" dirty="0" smtClean="0"/>
              <a:t> </a:t>
            </a:r>
            <a:r>
              <a:rPr lang="tr-TR" sz="2400" b="1" dirty="0" smtClean="0"/>
              <a:t>tema uygulamak</a:t>
            </a:r>
            <a:r>
              <a:rPr lang="tr-TR" sz="2400" dirty="0" smtClean="0"/>
              <a:t> için Design (dizayn) sekmesindeki Themes (Temalar) grubu kullanılmalıdır.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Fare ile bir tema üzerine gidildiğinde, slaytlarda öngürünüm yapılabilir.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3" y="3984848"/>
            <a:ext cx="813054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Seçilen tema üzerine tıklayınca, tüm slaytlar bu temaya göre düzenlenecektir.</a:t>
            </a:r>
          </a:p>
          <a:p>
            <a:pPr eaLnBrk="1" hangingPunct="1"/>
            <a:r>
              <a:rPr lang="tr-TR" sz="2400" dirty="0" smtClean="0"/>
              <a:t>Uygulanacak tema üzerinde fare ile sağ tıklayınca açılan seçeneklerden, seçilen tema tüm slaytlara veya sadece seçilen slaytlara uygulanabilir.</a:t>
            </a:r>
          </a:p>
          <a:p>
            <a:pPr eaLnBrk="1" hangingPunct="1"/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8314"/>
            <a:ext cx="79438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Seçilen tema üzerindeki </a:t>
            </a:r>
            <a:r>
              <a:rPr lang="tr-TR" sz="2400" b="1" dirty="0" smtClean="0"/>
              <a:t>renklerde değişiklikler </a:t>
            </a:r>
            <a:r>
              <a:rPr lang="tr-TR" sz="2400" dirty="0" smtClean="0"/>
              <a:t>yapılabilir.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Bunun için bir tema seçildikten sonra Colors (renkler), Fonts (yazı tipi) ve Effects (efektler) seçeneklerini kullanmak gerekir.</a:t>
            </a:r>
            <a:endParaRPr lang="en-US" sz="2400" dirty="0" smtClean="0"/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Bir değişiklik de arka plan rengi (Background styles) üzerinde yapılabilir.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04307"/>
            <a:ext cx="5324666" cy="188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Herhangi bir resmi </a:t>
            </a:r>
            <a:r>
              <a:rPr lang="tr-TR" sz="2400" b="1" dirty="0" smtClean="0"/>
              <a:t>slaytın arka planı </a:t>
            </a:r>
            <a:r>
              <a:rPr lang="tr-TR" sz="2400" dirty="0" smtClean="0"/>
              <a:t>olarak eklemek için Background Styles (arka plan stilleri) düğmesindeki Format Background (arka plan biçimi) seçilmelidir.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39" y="3032531"/>
            <a:ext cx="4180523" cy="313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Açılan penceredeki Fill (içerik) bölümünde </a:t>
            </a:r>
            <a:r>
              <a:rPr lang="tr-TR" sz="2400" b="1" dirty="0" smtClean="0"/>
              <a:t>Picture or texture fill (resim veya desen) </a:t>
            </a:r>
            <a:r>
              <a:rPr lang="tr-TR" sz="2400" dirty="0" smtClean="0"/>
              <a:t>seçilmelidir. Burada istenilen bir resim seçilerek slat arka planı olarak atanabilir.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56" y="2457639"/>
            <a:ext cx="3865104" cy="370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4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Sunu d</a:t>
            </a:r>
            <a:r>
              <a:rPr lang="en-US" sz="2400" dirty="0" smtClean="0"/>
              <a:t>o</a:t>
            </a:r>
            <a:r>
              <a:rPr lang="tr-TR" sz="2400" dirty="0" smtClean="0"/>
              <a:t>syasındaki slaytlara </a:t>
            </a:r>
            <a:r>
              <a:rPr lang="tr-TR" sz="2400" b="1" dirty="0" smtClean="0"/>
              <a:t>geçiş efekti </a:t>
            </a:r>
            <a:r>
              <a:rPr lang="tr-TR" sz="2400" dirty="0" smtClean="0"/>
              <a:t>uygulanabilir.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Slaytlar arası geçiş efekti, bir slaytdan diğerine geçerken uygulanacak olan animasyonu belirler.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tr-TR" sz="2400" dirty="0" smtClean="0"/>
              <a:t>Slaytlara </a:t>
            </a:r>
            <a:r>
              <a:rPr lang="tr-TR" sz="2400" b="1" dirty="0"/>
              <a:t>geçiş efekti uygulamak </a:t>
            </a:r>
            <a:r>
              <a:rPr lang="tr-TR" sz="2400" dirty="0"/>
              <a:t>için Transitions (geçişler) sekmesindeki Transitions to this slide (Slaytlara geçiş efekti) grubundaki seçenekler kullanılmalıdır.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Slaytlara Geçiş Efekti Uygulamak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indent="-273050" eaLnBrk="1" hangingPunct="1"/>
            <a:endParaRPr lang="tr-TR" sz="2400" dirty="0" smtClean="0"/>
          </a:p>
          <a:p>
            <a:pPr marL="273050" indent="-273050" eaLnBrk="1" hangingPunct="1"/>
            <a:r>
              <a:rPr lang="tr-TR" sz="2400" dirty="0" smtClean="0"/>
              <a:t>Efekt, üzerine fare ile tıklanınca ve sadece seçilen slaytlara uygulanacaktır. </a:t>
            </a:r>
          </a:p>
          <a:p>
            <a:pPr marL="273050" indent="-273050" eaLnBrk="1" hangingPunct="1"/>
            <a:endParaRPr lang="tr-TR" sz="2400" dirty="0"/>
          </a:p>
          <a:p>
            <a:pPr marL="273050" indent="-273050" eaLnBrk="1" hangingPunct="1"/>
            <a:r>
              <a:rPr lang="tr-TR" sz="2400" dirty="0" smtClean="0"/>
              <a:t>Efekti tüm slaytlara uygulamak için tüm slaytları seçip efektin üzerine tıklamak veya efekti seçtikten sonra </a:t>
            </a:r>
            <a:r>
              <a:rPr lang="tr-TR" sz="2400" b="1" dirty="0" smtClean="0"/>
              <a:t>Apply to All (hepsine uygula)</a:t>
            </a:r>
            <a:r>
              <a:rPr lang="tr-TR" sz="2400" dirty="0" smtClean="0"/>
              <a:t> düğmesini kullanmak gerekir.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Slaytlara Geçiş Efekti Uygulamak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6628"/>
            <a:ext cx="8754341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4920" cy="4937760"/>
          </a:xfrm>
        </p:spPr>
        <p:txBody>
          <a:bodyPr/>
          <a:lstStyle/>
          <a:p>
            <a:pPr marL="273050" indent="-273050" eaLnBrk="1" hangingPunct="1"/>
            <a:r>
              <a:rPr lang="tr-TR" sz="2400" dirty="0" smtClean="0"/>
              <a:t>Görsel geçiş efektlerine </a:t>
            </a:r>
            <a:r>
              <a:rPr lang="tr-TR" sz="2400" b="1" dirty="0" smtClean="0"/>
              <a:t>ses efektleri </a:t>
            </a:r>
            <a:r>
              <a:rPr lang="tr-TR" sz="2400" dirty="0" smtClean="0"/>
              <a:t>eklemek de mümkündür.</a:t>
            </a:r>
          </a:p>
          <a:p>
            <a:pPr marL="273050" indent="-273050" eaLnBrk="1" hangingPunct="1"/>
            <a:endParaRPr lang="tr-TR" sz="2400" dirty="0" smtClean="0"/>
          </a:p>
          <a:p>
            <a:pPr marL="273050" indent="-273050" eaLnBrk="1" hangingPunct="1"/>
            <a:r>
              <a:rPr lang="tr-TR" sz="2400" dirty="0" smtClean="0"/>
              <a:t>Bunun için ses efekti eklemek istenilen slaytlar seçildikten sonra Transitions sekmesinde yer alan Timing (Zamanlama) grubundaki Sound (Sesler) seçenekleri kullanılmalıdır.</a:t>
            </a:r>
          </a:p>
          <a:p>
            <a:pPr marL="273050" indent="-273050" eaLnBrk="1" hangingPunct="1"/>
            <a:endParaRPr lang="tr-TR" sz="2400" dirty="0"/>
          </a:p>
          <a:p>
            <a:pPr marL="273050" indent="-273050" eaLnBrk="1" hangingPunct="1"/>
            <a:r>
              <a:rPr lang="tr-TR" sz="2400" dirty="0" smtClean="0"/>
              <a:t>Efekt tüm slaytara uygulamak için yine Apply to all (hepsine uygula) düğmesi kulllanılmalıdır.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50" y="1205757"/>
            <a:ext cx="3134868" cy="511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Sunum</a:t>
            </a:r>
            <a:r>
              <a:rPr lang="en-US" dirty="0" smtClean="0"/>
              <a:t> </a:t>
            </a:r>
            <a:r>
              <a:rPr lang="en-US" dirty="0" err="1" smtClean="0"/>
              <a:t>Programlar</a:t>
            </a:r>
            <a:r>
              <a:rPr lang="tr-TR" dirty="0" smtClean="0"/>
              <a:t>ının İşlevleri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/>
              <a:t>Çeşitli konularda, belirli bir katılımcı grubuna yönelik yapılan bilgilendirme veya öğretme amaçlı etkinliğe </a:t>
            </a:r>
            <a:r>
              <a:rPr lang="tr-TR" sz="2400" b="1" dirty="0"/>
              <a:t>sunu</a:t>
            </a:r>
            <a:r>
              <a:rPr lang="tr-TR" sz="2400" dirty="0"/>
              <a:t> denir.</a:t>
            </a:r>
          </a:p>
          <a:p>
            <a:endParaRPr lang="tr-TR" sz="2400" dirty="0" smtClean="0"/>
          </a:p>
          <a:p>
            <a:r>
              <a:rPr lang="tr-TR" sz="2400" dirty="0" smtClean="0"/>
              <a:t>Günümüzde </a:t>
            </a:r>
            <a:r>
              <a:rPr lang="tr-TR" sz="2400" dirty="0"/>
              <a:t>sunu hazırlamanın en yaygın yolu sunum programlarından faydalanmaktır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b="1" dirty="0"/>
              <a:t>Sunum Programları</a:t>
            </a:r>
            <a:r>
              <a:rPr lang="tr-TR" sz="2400" dirty="0"/>
              <a:t>, sunu hazırlamak için gerekli olan tüm araçları sağlayan programlardır. </a:t>
            </a:r>
          </a:p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önemli işlevi, s</a:t>
            </a:r>
            <a:r>
              <a:rPr lang="en-US" sz="2400" dirty="0"/>
              <a:t>u</a:t>
            </a:r>
            <a:r>
              <a:rPr lang="tr-TR" sz="2400" dirty="0"/>
              <a:t>nuları daha etkili, verimli ve çekici kılmayı sağlamaktır.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Slayt geçişlerinde uygulanan efektin hızı, </a:t>
            </a:r>
            <a:r>
              <a:rPr lang="tr-TR" sz="2400" b="1" dirty="0" smtClean="0"/>
              <a:t>Duration (Süre) </a:t>
            </a:r>
            <a:r>
              <a:rPr lang="tr-TR" sz="2400" dirty="0" smtClean="0"/>
              <a:t>seçeneği kullanılarak değiştirilebilir.</a:t>
            </a:r>
          </a:p>
          <a:p>
            <a:pPr eaLnBrk="1" hangingPunct="1"/>
            <a:r>
              <a:rPr lang="tr-TR" sz="2400" dirty="0" smtClean="0"/>
              <a:t>Buradaki süre çoğaldıkça, görsel efektin uygulanma süresi artacaktır.</a:t>
            </a:r>
          </a:p>
          <a:p>
            <a:pPr eaLnBrk="1" hangingPunct="1"/>
            <a:r>
              <a:rPr lang="tr-TR" sz="2400" dirty="0" smtClean="0"/>
              <a:t>Süre uygulaması sadece seçilen slaytlara uygulanacaktır. Tümüne uygulamak için Apply to all (hepsine uygula) düğmesi kullanılmalıdır.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99" y="4221088"/>
            <a:ext cx="6315837" cy="19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07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Slayt geçişleri ön tanımlı olarak fare ile tıklama veya klavyedeki bir tuşa dokunma ile yapılmaktadır.</a:t>
            </a:r>
          </a:p>
          <a:p>
            <a:pPr eaLnBrk="1" hangingPunct="1"/>
            <a:r>
              <a:rPr lang="tr-TR" sz="2400" b="1" dirty="0" smtClean="0"/>
              <a:t>Slayt geçişini otomatik</a:t>
            </a:r>
            <a:r>
              <a:rPr lang="tr-TR" sz="2400" dirty="0" smtClean="0"/>
              <a:t> olarak yapmak için Timing (zamanlama) grubundaki Advance slide (ileri slayt ayarları) bölümü kullanılmalıdır.</a:t>
            </a:r>
          </a:p>
          <a:p>
            <a:pPr eaLnBrk="1" hangingPunct="1"/>
            <a:r>
              <a:rPr lang="tr-TR" sz="2400" dirty="0" smtClean="0"/>
              <a:t>Bunun için buradaki On Mouse Click (fare ile tıkla) seçeneğini kaldırmak ve zaman ayarını yapmak gerekmektedir.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74" y="4365104"/>
            <a:ext cx="5912454" cy="16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3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indent="-273050" eaLnBrk="1" hangingPunct="1"/>
            <a:endParaRPr lang="tr-TR" sz="2400" dirty="0" smtClean="0"/>
          </a:p>
          <a:p>
            <a:pPr marL="273050" indent="-273050" eaLnBrk="1" hangingPunct="1"/>
            <a:r>
              <a:rPr lang="tr-TR" sz="2400" dirty="0" smtClean="0"/>
              <a:t>Eğer hem fare ile tıklama hem de zaman ayarı seçilecek olursa, hangisi daha önce yapılırsa slayt o zaman değişecektir.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889403" cy="22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r>
              <a:rPr lang="en-US" sz="2400" dirty="0" smtClean="0"/>
              <a:t>S</a:t>
            </a:r>
            <a:r>
              <a:rPr lang="tr-TR" sz="2400" dirty="0" smtClean="0"/>
              <a:t>layt</a:t>
            </a:r>
            <a:r>
              <a:rPr lang="en-US" sz="2400" dirty="0" err="1" smtClean="0"/>
              <a:t>larda</a:t>
            </a:r>
            <a:r>
              <a:rPr lang="en-US" sz="2400" dirty="0" smtClean="0"/>
              <a:t> </a:t>
            </a:r>
            <a:r>
              <a:rPr lang="tr-TR" sz="2400" dirty="0" smtClean="0"/>
              <a:t>bulunan </a:t>
            </a:r>
            <a:r>
              <a:rPr lang="tr-TR" sz="2400" dirty="0"/>
              <a:t>metinlere, yazı kutularına ve nesnelere </a:t>
            </a:r>
            <a:r>
              <a:rPr lang="en-US" sz="2400" dirty="0" smtClean="0"/>
              <a:t>de </a:t>
            </a:r>
            <a:r>
              <a:rPr lang="en-US" sz="2400" b="1" dirty="0" err="1" smtClean="0"/>
              <a:t>animasyonlar</a:t>
            </a:r>
            <a:r>
              <a:rPr lang="en-US" sz="2400" dirty="0" smtClean="0"/>
              <a:t> </a:t>
            </a:r>
            <a:r>
              <a:rPr lang="tr-TR" sz="2400" dirty="0" smtClean="0"/>
              <a:t>uygulanabil</a:t>
            </a:r>
            <a:r>
              <a:rPr lang="en-US" sz="2400" dirty="0" err="1" smtClean="0"/>
              <a:t>ir.</a:t>
            </a:r>
            <a:endParaRPr lang="en-US" sz="2400" dirty="0" smtClean="0"/>
          </a:p>
          <a:p>
            <a:endParaRPr lang="tr-TR" sz="2400" dirty="0" smtClean="0"/>
          </a:p>
          <a:p>
            <a:r>
              <a:rPr lang="en-US" sz="2400" dirty="0" err="1" smtClean="0"/>
              <a:t>Bunun</a:t>
            </a:r>
            <a:r>
              <a:rPr lang="en-US" sz="2400" dirty="0" smtClean="0"/>
              <a:t> </a:t>
            </a:r>
            <a:r>
              <a:rPr lang="tr-TR" sz="2400" dirty="0" smtClean="0"/>
              <a:t>için ilk olarak animasyon uygulanmak istenen metin seçilmelidir.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1"/>
          <a:stretch/>
        </p:blipFill>
        <p:spPr bwMode="auto">
          <a:xfrm>
            <a:off x="1907361" y="3339491"/>
            <a:ext cx="5329278" cy="28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r-T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tr-TR" sz="2400" dirty="0" smtClean="0"/>
              <a:t>Daha sonra Animations (animasyonlar) sekmesinde yer alan Animation (animasyon) grubundaki seçenekler kullanılmalıdır.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08201"/>
            <a:ext cx="81724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/>
              <a:t>Animasyon eklenen metnin yanına animasyon numarası otomatik olarak eklenecektir.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/>
              <a:t>Başka metinlere de animasyonlar eklenebilir ve bu numaralardan efektlerin uygulanma sırası kontrol edilebilir.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9" y="3406968"/>
            <a:ext cx="6946583" cy="22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6928" cy="4937760"/>
          </a:xfrm>
        </p:spPr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Eklenen animasyonlar üzerinde ayarlar yapmak mümkündür. 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 smtClean="0"/>
              <a:t>Bunun için, animasyon eklendikten sonra Animations (animasyonlar) sekmesindeki Effect Options (efekt ayarları) düğmesi kullanılmalıdır.</a:t>
            </a:r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02" y="1340768"/>
            <a:ext cx="2403014" cy="48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68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1219200"/>
            <a:ext cx="8579296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/>
              <a:t>Eklenen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tr-TR" sz="2400" dirty="0" smtClean="0"/>
              <a:t>nima</a:t>
            </a:r>
            <a:r>
              <a:rPr lang="en-US" sz="2400" dirty="0" err="1" smtClean="0"/>
              <a:t>syonlar</a:t>
            </a:r>
            <a:r>
              <a:rPr lang="tr-TR" sz="2400" dirty="0" smtClean="0"/>
              <a:t>ın detay bilgilerini görmek için Animations (animasyonlar) sekmesinde yer alan Advanced </a:t>
            </a:r>
            <a:r>
              <a:rPr lang="tr-TR" sz="2400" dirty="0"/>
              <a:t>Animation </a:t>
            </a:r>
            <a:r>
              <a:rPr lang="tr-TR" sz="2400" dirty="0" smtClean="0"/>
              <a:t>(gelişmiş animasyon ayarları) grubundaki </a:t>
            </a:r>
            <a:r>
              <a:rPr lang="tr-TR" sz="2400" b="1" dirty="0" smtClean="0"/>
              <a:t>Animation</a:t>
            </a:r>
            <a:r>
              <a:rPr lang="tr-TR" sz="2400" dirty="0" smtClean="0"/>
              <a:t> </a:t>
            </a:r>
            <a:r>
              <a:rPr lang="tr-TR" sz="2400" b="1" dirty="0" smtClean="0"/>
              <a:t>Pane (animasyon penceresi)</a:t>
            </a:r>
            <a:r>
              <a:rPr lang="tr-TR" sz="2400" dirty="0" smtClean="0"/>
              <a:t> düğmesi kullanılmalıdır.</a:t>
            </a:r>
          </a:p>
        </p:txBody>
      </p:sp>
      <p:pic>
        <p:nvPicPr>
          <p:cNvPr id="59395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2227"/>
            <a:ext cx="2296877" cy="2905085"/>
          </a:xfrm>
        </p:spPr>
      </p:pic>
      <p:pic>
        <p:nvPicPr>
          <p:cNvPr id="5939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22942"/>
            <a:ext cx="21558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35896" y="3465004"/>
            <a:ext cx="1568334" cy="1188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10944" cy="493776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400" dirty="0" smtClean="0"/>
              <a:t>Eklenen bir </a:t>
            </a:r>
            <a:r>
              <a:rPr lang="tr-TR" sz="2400" b="1" dirty="0" smtClean="0"/>
              <a:t>animasyonu kaldırmak </a:t>
            </a:r>
            <a:r>
              <a:rPr lang="tr-TR" sz="2400" dirty="0" smtClean="0"/>
              <a:t>için, animasyon penceresinden seçimi yapıp klavyeden Delete (Sil) tuşu kullanılmalıdır.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400" dirty="0" smtClean="0"/>
              <a:t>Fare ile sağ tıklayıp </a:t>
            </a:r>
            <a:r>
              <a:rPr lang="tr-TR" sz="2400" b="1" dirty="0" smtClean="0"/>
              <a:t>Remove (Kaldır) </a:t>
            </a:r>
            <a:r>
              <a:rPr lang="tr-TR" sz="2400" dirty="0" smtClean="0"/>
              <a:t>seçeneği ile de animasyonlar kaldırılabilir.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b="45868"/>
          <a:stretch/>
        </p:blipFill>
        <p:spPr bwMode="auto">
          <a:xfrm>
            <a:off x="6088383" y="1772816"/>
            <a:ext cx="2588073" cy="35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1219200"/>
            <a:ext cx="86868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400" dirty="0" smtClean="0"/>
              <a:t>Slayt geçişlerinde olduğu gibi, animasyonlar için de </a:t>
            </a:r>
            <a:r>
              <a:rPr lang="tr-TR" sz="2400" b="1" dirty="0" smtClean="0"/>
              <a:t>efekt süresi </a:t>
            </a:r>
            <a:r>
              <a:rPr lang="tr-TR" sz="2400" dirty="0" smtClean="0"/>
              <a:t>belirlenebilir.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400" dirty="0" smtClean="0"/>
              <a:t>Animasyon </a:t>
            </a:r>
            <a:r>
              <a:rPr lang="tr-TR" sz="2400" dirty="0"/>
              <a:t>hızını belirlemek için </a:t>
            </a:r>
            <a:r>
              <a:rPr lang="tr-TR" sz="2400" dirty="0" smtClean="0"/>
              <a:t>Animations (animasyonlar) </a:t>
            </a:r>
            <a:r>
              <a:rPr lang="tr-TR" sz="2400" dirty="0"/>
              <a:t>sekmesinde </a:t>
            </a:r>
            <a:r>
              <a:rPr lang="tr-TR" sz="2400" dirty="0" smtClean="0"/>
              <a:t>bulunan </a:t>
            </a:r>
            <a:r>
              <a:rPr lang="tr-TR" sz="2400" dirty="0"/>
              <a:t>Timing </a:t>
            </a:r>
            <a:r>
              <a:rPr lang="tr-TR" sz="2400" dirty="0" smtClean="0"/>
              <a:t>(zamanlama) grubu </a:t>
            </a:r>
            <a:r>
              <a:rPr lang="tr-TR" sz="2400" dirty="0"/>
              <a:t>kullanılmaktadır. </a:t>
            </a:r>
            <a:endParaRPr lang="tr-TR" sz="2400" dirty="0" smtClean="0"/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400" dirty="0" smtClean="0"/>
              <a:t>Animasyonun süresi ve uygulanacağında oluşacak gecikme süresi buradan ayarlanabilir.</a:t>
            </a:r>
          </a:p>
        </p:txBody>
      </p:sp>
      <p:pic>
        <p:nvPicPr>
          <p:cNvPr id="6246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02" y="3901349"/>
            <a:ext cx="5412734" cy="228171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184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Sunum Programları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Sunum programlarının </a:t>
            </a:r>
            <a:r>
              <a:rPr lang="tr-TR" dirty="0"/>
              <a:t>başlıcaları Microsoft firmasının ticari ürünü olan </a:t>
            </a:r>
            <a:r>
              <a:rPr lang="tr-TR" b="1" dirty="0"/>
              <a:t>Microsoft Office</a:t>
            </a:r>
            <a:r>
              <a:rPr lang="tr-TR" dirty="0"/>
              <a:t> ve Sun Microsystems firmasının açık ürünü olan </a:t>
            </a:r>
            <a:r>
              <a:rPr lang="tr-TR" b="1" dirty="0"/>
              <a:t>Open Office </a:t>
            </a:r>
            <a:r>
              <a:rPr lang="tr-TR" dirty="0" smtClean="0"/>
              <a:t>paketlerinde bulunmaktadır. </a:t>
            </a:r>
          </a:p>
        </p:txBody>
      </p:sp>
      <p:pic>
        <p:nvPicPr>
          <p:cNvPr id="1026" name="Picture 2" descr="http://www.hofstra.edu/images/studentaffairs/StudentServices/IT/itscs/scs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2" y="4005064"/>
            <a:ext cx="1399506" cy="11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banish.com/wp-content/uploads/2012/09/openoff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54225"/>
            <a:ext cx="120013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Timing (zamanlama) grubunda yer alan bir diğer seçenek, animasyonların ne zaman çalışmaya başlayacağını belirlemek için kullanılır.</a:t>
            </a:r>
          </a:p>
          <a:p>
            <a:pPr eaLnBrk="1" hangingPunct="1"/>
            <a:r>
              <a:rPr lang="tr-TR" sz="2400" dirty="0" smtClean="0"/>
              <a:t>Slaytlardaki animasyonlar, ön tanımlı olarak fare ile tıklanarak (on click)  tetiklenecektir.</a:t>
            </a:r>
          </a:p>
          <a:p>
            <a:pPr eaLnBrk="1" hangingPunct="1"/>
            <a:r>
              <a:rPr lang="tr-TR" sz="2400" dirty="0" smtClean="0"/>
              <a:t>Diğer seçenekler, önceki animasyonla birlikte (with previous) ve önceki animasyondan sonra (after previous) seçenekleridir.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4482" y="4141691"/>
            <a:ext cx="4081734" cy="216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Animasyonların sunuda görüntülenme sırasını değiştirmek için </a:t>
            </a:r>
            <a:r>
              <a:rPr lang="tr-TR" sz="2400" b="1" dirty="0" smtClean="0"/>
              <a:t>Animation</a:t>
            </a:r>
            <a:r>
              <a:rPr lang="tr-TR" sz="2400" dirty="0" smtClean="0"/>
              <a:t> </a:t>
            </a:r>
            <a:r>
              <a:rPr lang="tr-TR" sz="2400" b="1" dirty="0" smtClean="0"/>
              <a:t>Pane</a:t>
            </a:r>
            <a:r>
              <a:rPr lang="tr-TR" sz="2400" dirty="0" smtClean="0"/>
              <a:t> (animasyon penceresi) penceresinde, sırası değiştirilecek animasyon seçildikten sonra pencerenin alt bölümünde bulunan oklar kullanılmalıdır.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sz="3600" dirty="0" smtClean="0"/>
              <a:t>Metinler</a:t>
            </a:r>
            <a:r>
              <a:rPr lang="en-US" sz="3600" dirty="0" smtClean="0"/>
              <a:t>e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Nesnelere</a:t>
            </a:r>
            <a:r>
              <a:rPr lang="tr-TR" sz="3600" dirty="0" smtClean="0"/>
              <a:t> Efekt</a:t>
            </a:r>
            <a:r>
              <a:rPr lang="en-US" sz="3600" dirty="0" smtClean="0"/>
              <a:t> </a:t>
            </a:r>
            <a:r>
              <a:rPr lang="en-US" sz="3600" dirty="0" err="1" smtClean="0"/>
              <a:t>Uygulamak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11" y="2814312"/>
            <a:ext cx="2616232" cy="34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99592" y="1070248"/>
            <a:ext cx="792088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SUNUM PROGRAMLARI (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Bölüm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B880-5203-4EB0-BB32-17401FA3E3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Bu </a:t>
            </a:r>
            <a:r>
              <a:rPr lang="tr-TR" sz="2400" dirty="0"/>
              <a:t>paketlerin içerisinde sadece </a:t>
            </a:r>
            <a:r>
              <a:rPr lang="tr-TR" sz="2400" dirty="0" smtClean="0"/>
              <a:t>sunum programı değil, kelime işlemci </a:t>
            </a:r>
            <a:r>
              <a:rPr lang="tr-TR" sz="2400" dirty="0"/>
              <a:t>ve </a:t>
            </a:r>
            <a:r>
              <a:rPr lang="tr-TR" sz="2400" dirty="0" smtClean="0"/>
              <a:t>işlem tabloları </a:t>
            </a:r>
            <a:r>
              <a:rPr lang="tr-TR" sz="2400" dirty="0"/>
              <a:t>gibi genel ofis ihtiyaçlarını karşılamak üzere üretilmiş olan programlar da bulunmaktadır.</a:t>
            </a:r>
          </a:p>
          <a:p>
            <a:pPr eaLnBrk="1" hangingPunct="1"/>
            <a:endParaRPr lang="tr-TR" sz="2500" dirty="0" smtClean="0"/>
          </a:p>
          <a:p>
            <a:pPr eaLnBrk="1" hangingPunct="1"/>
            <a:r>
              <a:rPr lang="tr-TR" sz="2500" dirty="0" smtClean="0"/>
              <a:t>Günümüzde en çok kullanılan sunum programı Microsoft Office 2010 paketi içerisinde bulunan </a:t>
            </a:r>
            <a:r>
              <a:rPr lang="tr-TR" sz="2500" b="1" dirty="0" smtClean="0"/>
              <a:t>Microsoft Powerpoint 2010</a:t>
            </a:r>
            <a:r>
              <a:rPr lang="tr-TR" sz="2500" dirty="0" smtClean="0"/>
              <a:t>’dur.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Sunum Programları</a:t>
            </a: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AutoShape 2" descr="data:image/jpeg;base64,/9j/4AAQSkZJRgABAQAAAQABAAD/2wCEAAkGBhIPEBQQEBQQEBAQDw8QEBAQEBAPEA8QFBAVFBUQFBIXGyYeFxojGhIUHy8gJCcpLCwsFR4xNTAqNSYrLCkBCQoKDgwOGg8PGiwkHCQpKiwpKSwsKSksLCkpKiwqLCkpLCwsKSksLCkpLCkpKSkpKSwpKSkpKSkpLCksLCksKf/AABEIAOEA4QMBIgACEQEDEQH/xAAcAAEAAQUBAQAAAAAAAAAAAAAAAQIDBAUGBwj/xABLEAACAQIDAwgECAoIBwAAAAABAgADEQQSIQUTMQYHIkFRYXGBcpGxwRQVIyQyobLRQlJic3SCg7PC8UNTY5KTouHwJTNEZKPD0v/EABoBAQACAwEAAAAAAAAAAAAAAAACAwEEBQb/xAAvEQACAgECAwUHBQEAAAAAAAAAAQIRAwQSBSExEzNBUXEiIzJhgZHwFCQ0QrGh/9oADAMBAAIRAxEAPwD3GIiAIlLPbj4zF+OKH9bR/wAWn98AzImGdsUP62n/AH1lPx1R/HU+F29ggGdEwPjyj+Mf8Or/APMoO3qfUKp8KT+8QDZRNZ8fp1JWP7P7zI+PP7Kt5hB/FANpE1B223VRfzemPfKfjqp/Ueusn3QDcxNN8cVeqkg9Kt9ymDtSseCUR41Xb6sogG5iadNo1usUfLeSr4yfr3XreDNM20TV/HIH0jT8qn3iSOUeGvZqtNT+U6j67zFmdr8jZxLVLFK4ujKw7VYMPWJcDTJEmJF5MAREQBERAEREAREQBERAMfGpmpuO1HHrUifJdKq1NroSpB4qbGfXNQaT5IXDNUqFEBZizAKOJtfQTWzeB2eFpPcpfI3+zucPG0NBUVx2Otj/AHlsZ0NPnixCGzUaT6dbODw7R7555WoMjFWDKwNirAqQe8GVVuPkvsEpWSSOk9Hgm/hPQanPRiDww9AeL1DMd+ePFnhTww/VqH+KcFaI7WfmZWhwL+p2z87mOPD4OvhTY+1pjvzpbQPCpTXwor75yNomO0l5k/0eFf1R0785O0D/AE9vClSH8Msty/2gf+pqeQpj2LOetExvl5klpsK6RX2N0/LPHHjia/k9vZLD8p8WeOJxB/bP981kTG5+ZNYca6RX2M19tYg8a1c/tan3yy2NqHi9Q+NRz75YiNzJdnDyRUXJ4knxJMpiJi2Z2ryMnA7Sq0GzUalSkw66bsnrtxnpfJDnpqU2FLaHytPQDEKAKiemo0Yd4sfGeVwJOORx6FGbTY8qqSPrbBY1K1NalNldHUMrqbqwPWDMmfPXNly8bAVhQrNfB1Ws1zcUHPCoOwdvrn0GrAjTW4m7CakjzGp00tPLa+ngVRESZrCIiAIiIAiIgCIiAUtPlSnhx8MKsCQteqAoZULMrNlUMwIF2AGvbPqsifMgQrtNrA3GOrjTIDYVnvq2nDt6pr5/A63DP7+hgbeqln4BQGqKAt7AKQoGpPUo6zMGsNf1V+yJnbWsWK6hlrVwRcsLFwQMx1PXraYzpw9FfYJqNnexLkbXYI+SqZVwzVt5SK/CAjfJZambKG045ZG0adB0qVKKEE1Gy9IgAmqbIEAsAEI1J4zF2fiRTFRSai7xVGakQGFmva5PAy9X2krZwKdg+YfTIAUvmHRAtcW4yp/FZnZzszW2Lh98+CAq/CEWoPhBqDdmslMuV3OX6HRKg5r8D3Ta1tgYYAJT3DVDVwGHXOmJIO9omqzs1x0mtxHBVA0M0dbbzNd93SGIenu3xIz52BXIzBc2UMV0LAdvAyj4/rZgwKgipQqg5eD0aW7Q8fxSbjrmxvRqvFkfibDDbGR3FIrS3q0d9XQUjZENMOFV3qqGqdNAQbAZuOk0u3sLu67ICjABCDTChbFA1iFJGYXsbE6g6zIXblbon5PMqCmXNGkXqU8mTd1CV6ahdLHsHYJhV3LsWa1yfwVVBwtoqgAeQkZNF2OE1K5dDEyRkmTu43UhZsGOEk5Jf3cnJFgx8kbuZO7jdzFgxxTk7uX8kkJMWDH3c9/5peUBxWBCOb1cK25Yk3JS16bHy0/VnhO7no3MjiSuLr0uqphw9vykqW9jS7BKp0c7iWNTwN+R7QJMgSZ0Ty4iIgCIiAIiIAiIgET5m2tTybQrXy6YyvfMSq61m4sASBrPpqfOXKOgBtOuCMw+GPcG9jd+Bt1azV1PRHW4W/al6Gm2zQK13uAMzFhZkYWJ7V0PWNOzgJjlNB6KzP20GNZs1rjKuilQLAEgAgEi5Op1PEzGKaD0R7TNFvmd/H0RYCRlmRljLMWWFjdxkl/JJFOLHUsZJISX8kZJgyWAknJL+SSEmLBYCRu5fySQkzYZj7uTll/JJ3cxYLG7kbuZGSTkixRjhJ3nM2n/ABB/0V/tpOLyTu+Z5fn1T9Gb7aS3C/bRqa5e4l6HsgkyBJnWPICIiAIiIAiIgCIiAJ898r6dtqYjW3zom9wLXI1udB5z6EM8D5cpbamI4f8AOU668UUzU1Xwr1OrwrvH6Gi2vStVOtwQrA3SxBUHMAnRFzc2HbLATQej7zL+LpgNYXtYcbdndCroPA/aM57fM9DDoiijhGc2QFjxsOy4F/C5Hrl1dlVTwRtL/VNjsDCq9R85qBUw9eqRTYI7btb5QxBsD4TKrbMFdKVTDb0b161NqdWsrBd0gc1d5YDJlbUnhaSjFtWQnm2y2s0WJwLUyA9gSL2DBrdxtLQSbs8nahAZHo1VK1SGpuXBammdqfAEMVDEdtuMmjybcigxZQmJFVs2p3a01LsWHoDMO6Y2y8jPbQ8zSZJUlAsbKCx7FBJ9QnRnkkwpMTvxVXDnEX3PzYKE3m7NUn6WXyvpM3A4Cnh69ajRqOtUYKsWrOy0kTPTpuACBcWvq3fwkljfiQlqY09px9SgVNmBUjipBBHkdZXQwrOGK26Cl2uVHRBANr8TqNJ1GJdKlMGq3wtsFh3Z3DvlqPVxCrTpmobMUQHU6dgloYGjUotXFNKZbC4o7tSxValGtTUVUzG4uHI46EGOz58iP6nlzRzBWXa+FamxRwVYAXB4i4BH1GdVjigqYuilKiiUMMK1IrSXOtVNyc+ci5Bzno8JjcpaleriwOmSVo7my5L3pIbqQBpfr6teyYlGkTjmcpJVX4jnlwjG9lclRmYBSSo7TpoJWME91GVruuZbi11t9LXq04zdBW6A6QNGrRZ2e6lqSgneENqVDF7dxHbaYwp9AC6rnpV1W9RdMzhlDa9G4FrmRonvZq6lAoSrCxHEdkpyTLxpBfQ5gFRcw4MVQKSO64ljLK2y+KbRbyzueaEfPan6M37xZxeWdvzRr88q/ox/eLLsD94jU16/bz9D1wSZAkzsnjhERAEREAREQBERAE8K5wFttOufy6Z00/o0M91niHOPTttKse3dH/xrNPV/AvU6vCu+a+RzGJszXHXbqIt3f79cKNB5+2Csuqug85zLPSxVUZ/JvFijVdyVHzbEqM4DKWNPogqdDc9Rl7BbbLu3wljkfD1cPdEUCiHAN1pKALXAuBxvNYlIk2Auezyla4R9Og1jw0Oul9PIGSU2lyITwQk231ZtcPtCnhBTWk++tikxFV1RkTKqGnu1Dam6u1z4CKvKBLYhEQ5KiLTw17XoqKW5JPaTTuNOszXLs5yQCtrmwuRrYX9kuVNlMv0igFwL5wbX6/CS7SXgQ/T427fMu47aqV1zVKdQ190tPPvjurqoUVN3a+awGl7X1lutth2q1KuVQatE0WHSICmmqEjvsv1yPgKiwNSnqCSRc2sCfd9cncURqXZrW6Kpa+v4xNu2Yc5MnHHjXRGPgsa9FiyWuVKMGVWR0NrqynQjQSurtKq5JLAXpmllVVRBSJuaaoosBfWXLUQf6RhYaCykm5vr4WHrk72kOFMntzOSfK0jb6WTcIt3tMV8Q5ZmLMWcZXNzdxoLG3EdEeoSl3ZrXLMFFluxOUdgvwmY2LXqpUxxGt20/wB+yYoWRv5lkYLrRay/74ybS7ljJMEqLeSMku5YyzBmi1kncc0qfO6p/wC2/wDYJxgWdvzTr86rfo4/eCX6fvEaPEP40/zxPUxJkCTO2eMEREAREQBERAEREATxjnLp/wDEX76dE/5f9J7PPHuc5fn576NI/aHumnrO7+p1OFd/9GccVlymOj5n3Rll1F6PmZybPVJcylSQbjQjrEuNXc6lmvrxPaCPYSPMyMsnLFk9pQwJ43PrPnIyS5aMkxZmi3lkhZcAjLFiijJAWV5ZOSYszRbtJCysLJyxZmijJGWXMkCnfhrHMUW7RaZG4bsPmLSDRI/mDHMxy6FnLO25qh84rfmB9sTjgs7XmtHy9b8yv25fpn71GjxFftp/nieliTIEmd08UIiIAiIgCIiAIiIAnk3OhT+eqe3D0/t1J6zPLedAfO6f6Ov7x/vmnrO7Opwr+QvRnDlZcprp5+4SWWV0l0/W9047fI9alzKcsZZctFpCy2ijLGWXMsm0WKLYWLS7ljJFmaLYWMsuZZtuTOyfhOIVD9EdJvAfyMdeRDJNY4ub6IyNh8jamJGdugnaeudHS5vqA+kzHwH3mbPa+2PggRFTMGBt0rBQLC3DvmnxHK6r1Ki+OYy9yw4ntlzZ555tXqPahyiZ1PkfhV/BY+JUewS+uwcMvCkp8WdvqJmmwnLFswFYLkNgXS4y95F9ROjepb+ekvhKElcUa2RZ4Opt/ctpgKK8KVEd+7S/rInEctlHwmwAHyVI6AAcGnaPi1HX75xXK582JuP6mj7GmMkrgza4fFrOm/JmgAna816/LVvzS/anH5J23Nkvylb82n2jKdI/exOpxP8AjT/PE9BEmQJM9AeHEREAREQBERAEREATzXnRp/L0T20WHqf/AFnpU895zUvUo+hU+0s1NZ3TOjwx1qI/U4AiXKQ0Pj7jKmpyqiuh8R7DOE3yPYxdspyyckuZJIWRsustBZOWXQkq3cWYssZJISXt3J3cCyzknU8gBas/5sn2Tnd3Oj5DC2IbvpN7RLMXeI0de708jqNtYZHpszKCyU3KkjhpfSaPkbSFSpUU20pgi4Bt0pvtpm9KqOyjVJ8kM4DZeLxCsfg28zstm3a5my3+qbGRJZoyas4mni54JxTrp9DM5a4VaOIypYXphmC6C5J6urSbmrVKKofMtqdMXYED6A65Y2HyMr1qorYu4UMGKuc1SoRwB7B/KegbsEWIBHeLgzYxaXfcnysr1Gqjj2wT3UubOAFcHgQR3G/smi2+L1/2FD2NPScXyaw1TU0wrfjU70z49Gcdys2GmHdCr1GLqBlexypT4agX/C65DLp5Y4NtmzotXjnlS53zOY3c7Pm3Sz1vQp+0zlRTnYc3yWer6NP2tKNJ3sTf4lK9NL6f6dqJMgSZ6A8aIiIAiIgCIiAIiIAnC85CXNE91UfZM7qcZzhJcUfSqewTX1KvGzc0LrPE4B6cignHymU9OU0afHynBkj1sJlO7jJMjdxu5XRfvLG7lWSX93Kt3FGN5jinJ3cyBTk7uSojvMfdzdclNMQfzNT6ss14SbHk/piP2Nb+GWYl7SNXVyvDL0OqrU/muIbto1AP7hJnJ82VS+KqD+wv/nE9ApYNTS3bC6shVh2huI+uWdmcnsPhSWoUlRiLFgLsR2FjrOvHBzi/I82tTGOPJCuvQ2NpIM1eOrBRqa1LUtmRS4HjYGYmy8fUqVLLXoV6ag51yFKy9mgPb2ibG/nRqdm9u438825T4re42qL3WmtFB45ST9ZnoGOxQpUnqHhTRnPkLzyhsQQ9yCWqUqNRu0s2dj7Zr6x+zR0eFr23P5F4U51fIRelV9FPaZzVKmx1bTunV8ilsavgntM0dKveo6WuleCR1QkyBJnbPMCIiAIiIAiIgCIiAJyfLtLpSPY7/ZnWTmuWiXpIeyofsn7pTnVwZsaV1lizg3SRQp6nw98ynSRQp6nw984skemhMoCSRTmTu5IpyFF7mY4pyd3MjdSRTjaRczHFOVCnMjJJ3cztI7zHFOZOy6gTEKWZVBpYgXYhRey9Z0k7uUtg0cjOqsBmIDAEdUnDk7K5tTi4s3LcrqdM2+E0Tb8EHenwsgMrTl+ltKdaserd0WQeuoRNZSwarwVVHcAJkKlu2bUcso9DnvTYX1V/8L9TlpiG/wCXhMvfWrqPqUGYbbWxzEsDhKBI1KUi727MxOvqlxh/PjIp0ra248SdSYeWb8SUcOKPSK/0xqwxTg7zFVyLfRphKQPd0RMXD4IKS13ZmyktUYux0PWZuMsx1o2JHVpK5W+rL4SS6JL0RYFOdDySWxqeC++agUpt9gnLn8F98s0694jX1k7xM6UGTMIV5WtadU4JlRLAqysPALkSBJgCIiAIiIAmh5WLeiv5wfZM301HKRL0f1198ryK4ssxOppnD1Kcoo09fIzYOgJCAWYrcG+jG7dE9h6OnhLNGn0vWJynGzvQycyBTkinMjdSRSkNpe5ljdyRSmSKckUpLaQczHFOSKcyRSlQpRtI9oYwpypaeo85kClK1pTO0i5loLKaZueEyd3JSjaT2kNyLJSU7m8y93KhRktpHfRjJS0k7qVtiqasFNSmrEMQpdQeje5tfgLH1TGxPKDCUiQ9egpGhG8VmBvaxC3P3SSxsr7RGQKUy8H0b94E0OC5W0a+KGForUqdF2aoQKaJlFyMrWJ0Km46mm8q9EjvB9suxRqRr58lwoz1qy6jzXUql5tMLhSdTwm4c4rQ3mTTSVJSAlcAREQBERAEREATW7cW9L9ZZsphbUplqZAF9Qbd1+qYkrRKLp2ctR2bTqPd2ZXQWQAlRclrP+V9K1jw07ZjU8OyvZvpAtm8bzYvT6+wggjqPaJj0KZzdI3JZiTwvck8POaUoI6WObvqTupIpTKFOVClKtpsdoYu6lQozK3cq3UyoEN5i7qVClMoUpWtKT2EXkMTdSsUpkilKhTklAreQxRSlYpTJZAONh46SFIP0bt6ILfWBaS2EHlLIpSoUpkrh3PBT4sQJeXAt1lQPAsfXpJLGVvMjz/A81VBKhq1KtepULlz9BVzGqap6JBuLs2h06Rm7w3IbBUwAKKsBl0dmcXFullJsScq301yi97Tql2eOtmPqX2S4MGnYD6V29ss2MqeVGmwmz6VIZaSU0A0CoqqB5Ad5lypsxqjD8FQNbgjr6hN0qWk2klGnZB5G1RjYXZ6U+Aue0zKiJMrEREAREQBERAEREASDJiAanaOzuLoO9lHX3r3901dKn0ge37p1JmuxOzelnTrN2W9gT+MOwyEo2i2GSuphClKt1MxcEx/FHrb7pdXZ/axPgAP9ZX2Zc8xgClBIHEj3+qbIYBOsX9IlvqOkvJSA0AAHYAB7JNYyvtmalUJ4Kx/VIHrNpeXCufwQPFtfULzZWkyW1EHkkzXrs9utgPRUe8y4uzl6y7eLkfUthMyJmkQcmywmDQahVv22BPrl60mJkwRaTEQBERAEREAREQBERAEREAREQBERAEREASIiATIiIAkx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costcaptain.com/mm5/images/2010box/powerpoint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53" y="4169927"/>
            <a:ext cx="1951711" cy="1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90864" cy="4937760"/>
          </a:xfrm>
        </p:spPr>
        <p:txBody>
          <a:bodyPr/>
          <a:lstStyle/>
          <a:p>
            <a:endParaRPr lang="tr-TR" sz="2400" b="1" dirty="0" smtClean="0"/>
          </a:p>
          <a:p>
            <a:endParaRPr lang="tr-TR" sz="2400" b="1" dirty="0" smtClean="0"/>
          </a:p>
          <a:p>
            <a:r>
              <a:rPr lang="tr-TR" sz="2400" b="1" dirty="0" smtClean="0"/>
              <a:t>Slayt</a:t>
            </a:r>
            <a:r>
              <a:rPr lang="tr-TR" sz="2400" dirty="0" smtClean="0"/>
              <a:t>, sunum dosyasının içerisinde bulunan her bir sayfaya denir.</a:t>
            </a:r>
          </a:p>
          <a:p>
            <a:endParaRPr lang="tr-TR" sz="2400" dirty="0" smtClean="0"/>
          </a:p>
          <a:p>
            <a:r>
              <a:rPr lang="tr-TR" sz="2400" b="1" dirty="0" smtClean="0"/>
              <a:t>Sunu</a:t>
            </a:r>
            <a:r>
              <a:rPr lang="tr-TR" sz="2400" dirty="0"/>
              <a:t>, </a:t>
            </a:r>
            <a:r>
              <a:rPr lang="tr-TR" sz="2400" dirty="0" smtClean="0"/>
              <a:t>üzerinde yazı, şekil, grafik ve nesnelerden oluşan slaytlar bütünüdür.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Sunum </a:t>
            </a:r>
            <a:r>
              <a:rPr lang="tr-TR" dirty="0" smtClean="0"/>
              <a:t>Programları Kavramları</a:t>
            </a: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AutoShape 2" descr="data:image/jpeg;base64,/9j/4AAQSkZJRgABAQAAAQABAAD/2wCEAAkGBhIPEBQQEBQQEBAQDw8QEBAQEBAPEA8QFBAVFBUQFBIXGyYeFxojGhIUHy8gJCcpLCwsFR4xNTAqNSYrLCkBCQoKDgwOGg8PGiwkHCQpKiwpKSwsKSksLCkpKiwqLCkpLCwsKSksLCkpLCkpKSkpKSwpKSkpKSkpLCksLCksKf/AABEIAOEA4QMBIgACEQEDEQH/xAAcAAEAAQUBAQAAAAAAAAAAAAAAAQIDBAUGBwj/xABLEAACAQIDAwgECAoIBwAAAAABAgADEQQSIQUTMQYHIkFRYXGBcpGxwRQVIyQyobLRQlJic3SCg7PC8UNTY5KTouHwJTNEZKPD0v/EABoBAQACAwEAAAAAAAAAAAAAAAACAwEEBQb/xAAvEQACAgECAwUHBQEAAAAAAAAAAQIRAwQSBSExEzNBUXEiIzJhgZHwFCQ0QrGh/9oADAMBAAIRAxEAPwD3GIiAIlLPbj4zF+OKH9bR/wAWn98AzImGdsUP62n/AH1lPx1R/HU+F29ggGdEwPjyj+Mf8Or/APMoO3qfUKp8KT+8QDZRNZ8fp1JWP7P7zI+PP7Kt5hB/FANpE1B223VRfzemPfKfjqp/Ueusn3QDcxNN8cVeqkg9Kt9ymDtSseCUR41Xb6sogG5iadNo1usUfLeSr4yfr3XreDNM20TV/HIH0jT8qn3iSOUeGvZqtNT+U6j67zFmdr8jZxLVLFK4ujKw7VYMPWJcDTJEmJF5MAREQBERAEREAREQBERAMfGpmpuO1HHrUifJdKq1NroSpB4qbGfXNQaT5IXDNUqFEBZizAKOJtfQTWzeB2eFpPcpfI3+zucPG0NBUVx2Otj/AHlsZ0NPnixCGzUaT6dbODw7R7555WoMjFWDKwNirAqQe8GVVuPkvsEpWSSOk9Hgm/hPQanPRiDww9AeL1DMd+ePFnhTww/VqH+KcFaI7WfmZWhwL+p2z87mOPD4OvhTY+1pjvzpbQPCpTXwor75yNomO0l5k/0eFf1R0785O0D/AE9vClSH8Msty/2gf+pqeQpj2LOetExvl5klpsK6RX2N0/LPHHjia/k9vZLD8p8WeOJxB/bP981kTG5+ZNYca6RX2M19tYg8a1c/tan3yy2NqHi9Q+NRz75YiNzJdnDyRUXJ4knxJMpiJi2Z2ryMnA7Sq0GzUalSkw66bsnrtxnpfJDnpqU2FLaHytPQDEKAKiemo0Yd4sfGeVwJOORx6FGbTY8qqSPrbBY1K1NalNldHUMrqbqwPWDMmfPXNly8bAVhQrNfB1Ws1zcUHPCoOwdvrn0GrAjTW4m7CakjzGp00tPLa+ngVRESZrCIiAIiIAiIgCIiAUtPlSnhx8MKsCQteqAoZULMrNlUMwIF2AGvbPqsifMgQrtNrA3GOrjTIDYVnvq2nDt6pr5/A63DP7+hgbeqln4BQGqKAt7AKQoGpPUo6zMGsNf1V+yJnbWsWK6hlrVwRcsLFwQMx1PXraYzpw9FfYJqNnexLkbXYI+SqZVwzVt5SK/CAjfJZambKG045ZG0adB0qVKKEE1Gy9IgAmqbIEAsAEI1J4zF2fiRTFRSai7xVGakQGFmva5PAy9X2krZwKdg+YfTIAUvmHRAtcW4yp/FZnZzszW2Lh98+CAq/CEWoPhBqDdmslMuV3OX6HRKg5r8D3Ta1tgYYAJT3DVDVwGHXOmJIO9omqzs1x0mtxHBVA0M0dbbzNd93SGIenu3xIz52BXIzBc2UMV0LAdvAyj4/rZgwKgipQqg5eD0aW7Q8fxSbjrmxvRqvFkfibDDbGR3FIrS3q0d9XQUjZENMOFV3qqGqdNAQbAZuOk0u3sLu67ICjABCDTChbFA1iFJGYXsbE6g6zIXblbon5PMqCmXNGkXqU8mTd1CV6ahdLHsHYJhV3LsWa1yfwVVBwtoqgAeQkZNF2OE1K5dDEyRkmTu43UhZsGOEk5Jf3cnJFgx8kbuZO7jdzFgxxTk7uX8kkJMWDH3c9/5peUBxWBCOb1cK25Yk3JS16bHy0/VnhO7no3MjiSuLr0uqphw9vykqW9jS7BKp0c7iWNTwN+R7QJMgSZ0Ty4iIgCIiAIiIAiIgET5m2tTybQrXy6YyvfMSq61m4sASBrPpqfOXKOgBtOuCMw+GPcG9jd+Bt1azV1PRHW4W/al6Gm2zQK13uAMzFhZkYWJ7V0PWNOzgJjlNB6KzP20GNZs1rjKuilQLAEgAgEi5Op1PEzGKaD0R7TNFvmd/H0RYCRlmRljLMWWFjdxkl/JJFOLHUsZJISX8kZJgyWAknJL+SSEmLBYCRu5fySQkzYZj7uTll/JJ3cxYLG7kbuZGSTkixRjhJ3nM2n/ABB/0V/tpOLyTu+Z5fn1T9Gb7aS3C/bRqa5e4l6HsgkyBJnWPICIiAIiIAiIgCIiAJ898r6dtqYjW3zom9wLXI1udB5z6EM8D5cpbamI4f8AOU668UUzU1Xwr1OrwrvH6Gi2vStVOtwQrA3SxBUHMAnRFzc2HbLATQej7zL+LpgNYXtYcbdndCroPA/aM57fM9DDoiijhGc2QFjxsOy4F/C5Hrl1dlVTwRtL/VNjsDCq9R85qBUw9eqRTYI7btb5QxBsD4TKrbMFdKVTDb0b161NqdWsrBd0gc1d5YDJlbUnhaSjFtWQnm2y2s0WJwLUyA9gSL2DBrdxtLQSbs8nahAZHo1VK1SGpuXBammdqfAEMVDEdtuMmjybcigxZQmJFVs2p3a01LsWHoDMO6Y2y8jPbQ8zSZJUlAsbKCx7FBJ9QnRnkkwpMTvxVXDnEX3PzYKE3m7NUn6WXyvpM3A4Cnh69ajRqOtUYKsWrOy0kTPTpuACBcWvq3fwkljfiQlqY09px9SgVNmBUjipBBHkdZXQwrOGK26Cl2uVHRBANr8TqNJ1GJdKlMGq3wtsFh3Z3DvlqPVxCrTpmobMUQHU6dgloYGjUotXFNKZbC4o7tSxValGtTUVUzG4uHI46EGOz58iP6nlzRzBWXa+FamxRwVYAXB4i4BH1GdVjigqYuilKiiUMMK1IrSXOtVNyc+ci5Bzno8JjcpaleriwOmSVo7my5L3pIbqQBpfr6teyYlGkTjmcpJVX4jnlwjG9lclRmYBSSo7TpoJWME91GVruuZbi11t9LXq04zdBW6A6QNGrRZ2e6lqSgneENqVDF7dxHbaYwp9AC6rnpV1W9RdMzhlDa9G4FrmRonvZq6lAoSrCxHEdkpyTLxpBfQ5gFRcw4MVQKSO64ljLK2y+KbRbyzueaEfPan6M37xZxeWdvzRr88q/ox/eLLsD94jU16/bz9D1wSZAkzsnjhERAEREAREQBERAE8K5wFttOufy6Z00/o0M91niHOPTttKse3dH/xrNPV/AvU6vCu+a+RzGJszXHXbqIt3f79cKNB5+2Csuqug85zLPSxVUZ/JvFijVdyVHzbEqM4DKWNPogqdDc9Rl7BbbLu3wljkfD1cPdEUCiHAN1pKALXAuBxvNYlIk2Auezyla4R9Og1jw0Oul9PIGSU2lyITwQk231ZtcPtCnhBTWk++tikxFV1RkTKqGnu1Dam6u1z4CKvKBLYhEQ5KiLTw17XoqKW5JPaTTuNOszXLs5yQCtrmwuRrYX9kuVNlMv0igFwL5wbX6/CS7SXgQ/T427fMu47aqV1zVKdQ190tPPvjurqoUVN3a+awGl7X1lutth2q1KuVQatE0WHSICmmqEjvsv1yPgKiwNSnqCSRc2sCfd9cncURqXZrW6Kpa+v4xNu2Yc5MnHHjXRGPgsa9FiyWuVKMGVWR0NrqynQjQSurtKq5JLAXpmllVVRBSJuaaoosBfWXLUQf6RhYaCykm5vr4WHrk72kOFMntzOSfK0jb6WTcIt3tMV8Q5ZmLMWcZXNzdxoLG3EdEeoSl3ZrXLMFFluxOUdgvwmY2LXqpUxxGt20/wB+yYoWRv5lkYLrRay/74ybS7ljJMEqLeSMku5YyzBmi1kncc0qfO6p/wC2/wDYJxgWdvzTr86rfo4/eCX6fvEaPEP40/zxPUxJkCTO2eMEREAREQBERAEREATxjnLp/wDEX76dE/5f9J7PPHuc5fn576NI/aHumnrO7+p1OFd/9GccVlymOj5n3Rll1F6PmZybPVJcylSQbjQjrEuNXc6lmvrxPaCPYSPMyMsnLFk9pQwJ43PrPnIyS5aMkxZmi3lkhZcAjLFiijJAWV5ZOSYszRbtJCysLJyxZmijJGWXMkCnfhrHMUW7RaZG4bsPmLSDRI/mDHMxy6FnLO25qh84rfmB9sTjgs7XmtHy9b8yv25fpn71GjxFftp/nieliTIEmd08UIiIAiIgCIiAIiIAnk3OhT+eqe3D0/t1J6zPLedAfO6f6Ov7x/vmnrO7Opwr+QvRnDlZcprp5+4SWWV0l0/W9047fI9alzKcsZZctFpCy2ijLGWXMsm0WKLYWLS7ljJFmaLYWMsuZZtuTOyfhOIVD9EdJvAfyMdeRDJNY4ub6IyNh8jamJGdugnaeudHS5vqA+kzHwH3mbPa+2PggRFTMGBt0rBQLC3DvmnxHK6r1Ki+OYy9yw4ntlzZ555tXqPahyiZ1PkfhV/BY+JUewS+uwcMvCkp8WdvqJmmwnLFswFYLkNgXS4y95F9ROjepb+ekvhKElcUa2RZ4Opt/ctpgKK8KVEd+7S/rInEctlHwmwAHyVI6AAcGnaPi1HX75xXK582JuP6mj7GmMkrgza4fFrOm/JmgAna816/LVvzS/anH5J23Nkvylb82n2jKdI/exOpxP8AjT/PE9BEmQJM9AeHEREAREQBERAEREATzXnRp/L0T20WHqf/AFnpU895zUvUo+hU+0s1NZ3TOjwx1qI/U4AiXKQ0Pj7jKmpyqiuh8R7DOE3yPYxdspyyckuZJIWRsustBZOWXQkq3cWYssZJISXt3J3cCyzknU8gBas/5sn2Tnd3Oj5DC2IbvpN7RLMXeI0de708jqNtYZHpszKCyU3KkjhpfSaPkbSFSpUU20pgi4Bt0pvtpm9KqOyjVJ8kM4DZeLxCsfg28zstm3a5my3+qbGRJZoyas4mni54JxTrp9DM5a4VaOIypYXphmC6C5J6urSbmrVKKofMtqdMXYED6A65Y2HyMr1qorYu4UMGKuc1SoRwB7B/KegbsEWIBHeLgzYxaXfcnysr1Gqjj2wT3UubOAFcHgQR3G/smi2+L1/2FD2NPScXyaw1TU0wrfjU70z49Gcdys2GmHdCr1GLqBlexypT4agX/C65DLp5Y4NtmzotXjnlS53zOY3c7Pm3Sz1vQp+0zlRTnYc3yWer6NP2tKNJ3sTf4lK9NL6f6dqJMgSZ6A8aIiIAiIgCIiAIiIAnC85CXNE91UfZM7qcZzhJcUfSqewTX1KvGzc0LrPE4B6cignHymU9OU0afHynBkj1sJlO7jJMjdxu5XRfvLG7lWSX93Kt3FGN5jinJ3cyBTk7uSojvMfdzdclNMQfzNT6ss14SbHk/piP2Nb+GWYl7SNXVyvDL0OqrU/muIbto1AP7hJnJ82VS+KqD+wv/nE9ApYNTS3bC6shVh2huI+uWdmcnsPhSWoUlRiLFgLsR2FjrOvHBzi/I82tTGOPJCuvQ2NpIM1eOrBRqa1LUtmRS4HjYGYmy8fUqVLLXoV6ag51yFKy9mgPb2ibG/nRqdm9u438825T4re42qL3WmtFB45ST9ZnoGOxQpUnqHhTRnPkLzyhsQQ9yCWqUqNRu0s2dj7Zr6x+zR0eFr23P5F4U51fIRelV9FPaZzVKmx1bTunV8ilsavgntM0dKveo6WuleCR1QkyBJnbPMCIiAIiIAiIgCIiAJyfLtLpSPY7/ZnWTmuWiXpIeyofsn7pTnVwZsaV1lizg3SRQp6nw98ynSRQp6nw984skemhMoCSRTmTu5IpyFF7mY4pyd3MjdSRTjaRczHFOVCnMjJJ3cztI7zHFOZOy6gTEKWZVBpYgXYhRey9Z0k7uUtg0cjOqsBmIDAEdUnDk7K5tTi4s3LcrqdM2+E0Tb8EHenwsgMrTl+ltKdaserd0WQeuoRNZSwarwVVHcAJkKlu2bUcso9DnvTYX1V/8L9TlpiG/wCXhMvfWrqPqUGYbbWxzEsDhKBI1KUi727MxOvqlxh/PjIp0ra248SdSYeWb8SUcOKPSK/0xqwxTg7zFVyLfRphKQPd0RMXD4IKS13ZmyktUYux0PWZuMsx1o2JHVpK5W+rL4SS6JL0RYFOdDySWxqeC++agUpt9gnLn8F98s0694jX1k7xM6UGTMIV5WtadU4JlRLAqysPALkSBJgCIiAIiIAmh5WLeiv5wfZM301HKRL0f1198ryK4ssxOppnD1Kcoo09fIzYOgJCAWYrcG+jG7dE9h6OnhLNGn0vWJynGzvQycyBTkinMjdSRSkNpe5ljdyRSmSKckUpLaQczHFOSKcyRSlQpRtI9oYwpypaeo85kClK1pTO0i5loLKaZueEyd3JSjaT2kNyLJSU7m8y93KhRktpHfRjJS0k7qVtiqasFNSmrEMQpdQeje5tfgLH1TGxPKDCUiQ9egpGhG8VmBvaxC3P3SSxsr7RGQKUy8H0b94E0OC5W0a+KGForUqdF2aoQKaJlFyMrWJ0Km46mm8q9EjvB9suxRqRr58lwoz1qy6jzXUql5tMLhSdTwm4c4rQ3mTTSVJSAlcAREQBERAEREATW7cW9L9ZZsphbUplqZAF9Qbd1+qYkrRKLp2ctR2bTqPd2ZXQWQAlRclrP+V9K1jw07ZjU8OyvZvpAtm8bzYvT6+wggjqPaJj0KZzdI3JZiTwvck8POaUoI6WObvqTupIpTKFOVClKtpsdoYu6lQozK3cq3UyoEN5i7qVClMoUpWtKT2EXkMTdSsUpkilKhTklAreQxRSlYpTJZAONh46SFIP0bt6ILfWBaS2EHlLIpSoUpkrh3PBT4sQJeXAt1lQPAsfXpJLGVvMjz/A81VBKhq1KtepULlz9BVzGqap6JBuLs2h06Rm7w3IbBUwAKKsBl0dmcXFullJsScq301yi97Tql2eOtmPqX2S4MGnYD6V29ss2MqeVGmwmz6VIZaSU0A0CoqqB5Ad5lypsxqjD8FQNbgjr6hN0qWk2klGnZB5G1RjYXZ6U+Aue0zKiJMrEREAREQBERAEREASDJiAanaOzuLoO9lHX3r3901dKn0ge37p1JmuxOzelnTrN2W9gT+MOwyEo2i2GSuphClKt1MxcEx/FHrb7pdXZ/axPgAP9ZX2Zc8xgClBIHEj3+qbIYBOsX9IlvqOkvJSA0AAHYAB7JNYyvtmalUJ4Kx/VIHrNpeXCufwQPFtfULzZWkyW1EHkkzXrs9utgPRUe8y4uzl6y7eLkfUthMyJmkQcmywmDQahVv22BPrl60mJkwRaTEQBERAEREAREQBERAEREAREQBERAEREASIiATIiIAkx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68" y="1340768"/>
            <a:ext cx="3405188" cy="47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9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 smtClean="0"/>
              <a:t>Powerpoint 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640960" cy="4937760"/>
          </a:xfrm>
        </p:spPr>
        <p:txBody>
          <a:bodyPr/>
          <a:lstStyle/>
          <a:p>
            <a:r>
              <a:rPr lang="tr-TR" sz="2400" dirty="0" smtClean="0"/>
              <a:t>Microsoft Powerpoint 2010 programını çalıştırmak için kullanılabilecek en kolay yöntem, başlat menüsü içerisindeki arama kutusunu kullanmaktır.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4601"/>
            <a:ext cx="7585650" cy="36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/>
              <a:t>Powerpoint 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Powerpoint 2010 programı, Word 2010’a benzer şekilde işlevlerine göre gruplandırılmış düğmelerden oluşan sekmelerle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2" y="3212976"/>
            <a:ext cx="82867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/>
              <a:t>Powerpoint 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r>
              <a:rPr lang="tr-TR" sz="2400" dirty="0" smtClean="0"/>
              <a:t>Program çalıştırıldığında, ekrana gelen pencere aşağıda gösterilmektedir.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9" y="2094600"/>
            <a:ext cx="6870023" cy="40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E27FC-4CAA-4FF7-B51E-7FD054E1B081}"/>
</file>

<file path=customXml/itemProps2.xml><?xml version="1.0" encoding="utf-8"?>
<ds:datastoreItem xmlns:ds="http://schemas.openxmlformats.org/officeDocument/2006/customXml" ds:itemID="{BC1B28F7-0987-4CE6-9A4A-20AACADB71E7}"/>
</file>

<file path=customXml/itemProps3.xml><?xml version="1.0" encoding="utf-8"?>
<ds:datastoreItem xmlns:ds="http://schemas.openxmlformats.org/officeDocument/2006/customXml" ds:itemID="{D19051A0-33A7-42C0-82B2-902126F1E9A0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2638</TotalTime>
  <Words>1641</Words>
  <Application>Microsoft Office PowerPoint</Application>
  <PresentationFormat>On-screen Show (4:3)</PresentationFormat>
  <Paragraphs>271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Origin</vt:lpstr>
      <vt:lpstr>SUNUM PROGRAMLARI (Bölüm 1)</vt:lpstr>
      <vt:lpstr>Amaçlarımız</vt:lpstr>
      <vt:lpstr>Sunum Programlarının İşlevleri</vt:lpstr>
      <vt:lpstr>Sunum Programları</vt:lpstr>
      <vt:lpstr>Sunum Programları</vt:lpstr>
      <vt:lpstr>Sunum Programları Kavramları</vt:lpstr>
      <vt:lpstr>Microsoft Powerpoint 2010</vt:lpstr>
      <vt:lpstr>Microsoft Powerpoint 2010</vt:lpstr>
      <vt:lpstr>Microsoft Powerpoint 2010</vt:lpstr>
      <vt:lpstr>Microsoft Powerpoint 2010</vt:lpstr>
      <vt:lpstr>Microsoft Powerpoint 2010</vt:lpstr>
      <vt:lpstr>Microsoft Powerpoint 2010</vt:lpstr>
      <vt:lpstr>Slayt Oluşturmak</vt:lpstr>
      <vt:lpstr>Slayt Oluşturmak</vt:lpstr>
      <vt:lpstr>Slayt Oluşturmak</vt:lpstr>
      <vt:lpstr>Slayt Oluşturmak</vt:lpstr>
      <vt:lpstr>Slayt Silmek</vt:lpstr>
      <vt:lpstr>Slayt Çoğaltmak</vt:lpstr>
      <vt:lpstr>Slaytların Yerini Değiştirmek</vt:lpstr>
      <vt:lpstr>Metinler Üzerinde İşlemler Yapmak</vt:lpstr>
      <vt:lpstr>Metinler Üzerinde İşlemler Yapmak</vt:lpstr>
      <vt:lpstr>Slaytlara Tema Uygulamak</vt:lpstr>
      <vt:lpstr>Slaytlara Tema Uygulamak</vt:lpstr>
      <vt:lpstr>Slaytlara Tema Uygulamak</vt:lpstr>
      <vt:lpstr>Slaytlara Tema Uygulamak</vt:lpstr>
      <vt:lpstr>Slaytlara Tema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Metinlere ve Nesnelere Efekt Uygulamak</vt:lpstr>
      <vt:lpstr>Metinlere ve Nesnelere Efekt Uygulamak</vt:lpstr>
      <vt:lpstr>Metinlere ve Nesnelere Efekt Uygulamak</vt:lpstr>
      <vt:lpstr>Metinlere ve Nesnelere Efekt Uygulamak</vt:lpstr>
      <vt:lpstr>Metinlere ve Nesnelere Efekt Uygulamak</vt:lpstr>
      <vt:lpstr>Metinlere ve Nesnelere Efekt Uygulamak</vt:lpstr>
      <vt:lpstr>Metinlere ve Nesnelere Efekt Uygulamak</vt:lpstr>
      <vt:lpstr>Metinlere ve Nesnelere Efekt Uygulamak</vt:lpstr>
      <vt:lpstr>Metinlere ve Nesnelere Efekt Uygulamak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Programları</dc:title>
  <dc:creator>Husnu Bayramoglu</dc:creator>
  <cp:lastModifiedBy>Husnu Bayramoglu</cp:lastModifiedBy>
  <cp:revision>298</cp:revision>
  <dcterms:created xsi:type="dcterms:W3CDTF">2010-08-05T14:41:53Z</dcterms:created>
  <dcterms:modified xsi:type="dcterms:W3CDTF">2012-12-17T20:00:32Z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