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10.xml" ContentType="application/vnd.openxmlformats-officedocument.presentationml.slide+xml"/>
  <Override PartName="/ppt/slides/slide9.xml" ContentType="application/vnd.openxmlformats-officedocument.presentationml.slide+xml"/>
  <Override PartName="/ppt/slides/slide15.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16.xml" ContentType="application/vnd.openxmlformats-officedocument.presentationml.slide+xml"/>
  <Override PartName="/ppt/slides/slide2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14.xml" ContentType="application/vnd.openxmlformats-officedocument.presentationml.slide+xml"/>
  <Override PartName="/ppt/slides/slide13.xml" ContentType="application/vnd.openxmlformats-officedocument.presentationml.slide+xml"/>
  <Override PartName="/ppt/slideMasters/slideMaster3.xml" ContentType="application/vnd.openxmlformats-officedocument.presentationml.slideMaster+xml"/>
  <Override PartName="/ppt/slideMasters/slideMaster2.xml" ContentType="application/vnd.openxmlformats-officedocument.presentationml.slideMaster+xml"/>
  <Override PartName="/ppt/slideMasters/slideMaster1.xml" ContentType="application/vnd.openxmlformats-officedocument.presentationml.slideMaster+xml"/>
  <Override PartName="/ppt/slideLayouts/slideLayout16.xml" ContentType="application/vnd.openxmlformats-officedocument.presentationml.slideLayout+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13.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23.xml" ContentType="application/vnd.openxmlformats-officedocument.presentationml.slideLayout+xml"/>
  <Override PartName="/ppt/slideLayouts/slideLayout22.xml" ContentType="application/vnd.openxmlformats-officedocument.presentationml.slideLayout+xml"/>
  <Override PartName="/ppt/slideLayouts/slideLayout24.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1.xml" ContentType="application/vnd.openxmlformats-officedocument.presentationml.slideLayout+xml"/>
  <Override PartName="/ppt/slideLayouts/slideLayout29.xml" ContentType="application/vnd.openxmlformats-officedocument.presentationml.slideLayout+xml"/>
  <Override PartName="/ppt/slideLayouts/slideLayout25.xml" ContentType="application/vnd.openxmlformats-officedocument.presentationml.slideLayout+xml"/>
  <Override PartName="/ppt/slideLayouts/slideLayout30.xml" ContentType="application/vnd.openxmlformats-officedocument.presentationml.slideLayout+xml"/>
  <Override PartName="/ppt/slideLayouts/slideLayout26.xml" ContentType="application/vnd.openxmlformats-officedocument.presentationml.slideLayout+xml"/>
  <Override PartName="/ppt/slideLayouts/slideLayout28.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heme/theme1.xml" ContentType="application/vnd.openxmlformats-officedocument.theme+xml"/>
  <Override PartName="/ppt/theme/theme3.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 id="2147483674" r:id="rId3"/>
  </p:sld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Lst>
  <p:sldSz cx="12192000" cy="6858000"/>
  <p:notesSz cx="7559675" cy="106918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7" d="100"/>
          <a:sy n="77" d="100"/>
        </p:scale>
        <p:origin x="390"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customXml" Target="../customXml/item3.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customXml" Target="../customXml/item2.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viewProps" Target="viewProp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customXml" Target="../customXml/item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presProps" Target="presProps.xml"/><Relationship Id="rId30" Type="http://schemas.openxmlformats.org/officeDocument/2006/relationships/tableStyles" Target="tableStyles.xml"/><Relationship Id="rId8"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lstStyle/>
          <a:p>
            <a:r>
              <a:t>Footer</a:t>
            </a:r>
          </a:p>
        </p:txBody>
      </p:sp>
      <p:sp>
        <p:nvSpPr>
          <p:cNvPr id="3" name="PlaceHolder 2"/>
          <p:cNvSpPr>
            <a:spLocks noGrp="1"/>
          </p:cNvSpPr>
          <p:nvPr>
            <p:ph type="sldNum" idx="3"/>
          </p:nvPr>
        </p:nvSpPr>
        <p:spPr/>
        <p:txBody>
          <a:bodyPr/>
          <a:lstStyle/>
          <a:p>
            <a:fld id="{948EA92B-47AF-48A4-8127-83BD2DA0F834}" type="slidenum">
              <a:t>‹#›</a:t>
            </a:fld>
            <a:endParaRPr/>
          </a:p>
        </p:txBody>
      </p:sp>
      <p:sp>
        <p:nvSpPr>
          <p:cNvPr id="4" name="PlaceHolder 3"/>
          <p:cNvSpPr>
            <a:spLocks noGrp="1"/>
          </p:cNvSpPr>
          <p:nvPr>
            <p:ph type="dt" idx="1"/>
          </p:nvPr>
        </p:nvSpPr>
        <p:spPr/>
        <p:txBody>
          <a:body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32" name="PlaceHolder 1"/>
          <p:cNvSpPr>
            <a:spLocks noGrp="1"/>
          </p:cNvSpPr>
          <p:nvPr>
            <p:ph type="title"/>
          </p:nvPr>
        </p:nvSpPr>
        <p:spPr>
          <a:xfrm>
            <a:off x="1097280" y="286560"/>
            <a:ext cx="10058040" cy="1450440"/>
          </a:xfrm>
          <a:prstGeom prst="rect">
            <a:avLst/>
          </a:prstGeom>
          <a:noFill/>
          <a:ln w="0">
            <a:noFill/>
          </a:ln>
        </p:spPr>
        <p:txBody>
          <a:bodyPr lIns="0" tIns="0" rIns="0" bIns="0" anchor="ctr">
            <a:noAutofit/>
          </a:bodyPr>
          <a:lstStyle/>
          <a:p>
            <a:pPr indent="0">
              <a:buNone/>
            </a:pPr>
            <a:endParaRPr lang="en-US" sz="1800" b="0" strike="noStrike" spc="-1">
              <a:solidFill>
                <a:srgbClr val="000000"/>
              </a:solidFill>
              <a:latin typeface="Calibri"/>
            </a:endParaRPr>
          </a:p>
        </p:txBody>
      </p:sp>
      <p:sp>
        <p:nvSpPr>
          <p:cNvPr id="33" name="PlaceHolder 2"/>
          <p:cNvSpPr>
            <a:spLocks noGrp="1"/>
          </p:cNvSpPr>
          <p:nvPr>
            <p:ph/>
          </p:nvPr>
        </p:nvSpPr>
        <p:spPr>
          <a:xfrm>
            <a:off x="1097280" y="1845720"/>
            <a:ext cx="10058040" cy="1918800"/>
          </a:xfrm>
          <a:prstGeom prst="rect">
            <a:avLst/>
          </a:prstGeom>
          <a:noFill/>
          <a:ln w="0">
            <a:noFill/>
          </a:ln>
        </p:spPr>
        <p:txBody>
          <a:bodyPr lIns="0" tIns="0" rIns="0" bIns="0" anchor="t">
            <a:normAutofit/>
          </a:bodyPr>
          <a:lstStyle/>
          <a:p>
            <a:pPr indent="0">
              <a:lnSpc>
                <a:spcPct val="90000"/>
              </a:lnSpc>
              <a:spcBef>
                <a:spcPts val="1417"/>
              </a:spcBef>
              <a:buNone/>
            </a:pPr>
            <a:endParaRPr lang="en-US" sz="2000" b="0" strike="noStrike" spc="-1">
              <a:solidFill>
                <a:srgbClr val="404040"/>
              </a:solidFill>
              <a:latin typeface="Calibri"/>
            </a:endParaRPr>
          </a:p>
        </p:txBody>
      </p:sp>
      <p:sp>
        <p:nvSpPr>
          <p:cNvPr id="34" name="PlaceHolder 3"/>
          <p:cNvSpPr>
            <a:spLocks noGrp="1"/>
          </p:cNvSpPr>
          <p:nvPr>
            <p:ph/>
          </p:nvPr>
        </p:nvSpPr>
        <p:spPr>
          <a:xfrm>
            <a:off x="1097280" y="3947040"/>
            <a:ext cx="10058040" cy="1918800"/>
          </a:xfrm>
          <a:prstGeom prst="rect">
            <a:avLst/>
          </a:prstGeom>
          <a:noFill/>
          <a:ln w="0">
            <a:noFill/>
          </a:ln>
        </p:spPr>
        <p:txBody>
          <a:bodyPr lIns="0" tIns="0" rIns="0" bIns="0" anchor="t">
            <a:normAutofit/>
          </a:bodyPr>
          <a:lstStyle/>
          <a:p>
            <a:pPr indent="0">
              <a:lnSpc>
                <a:spcPct val="90000"/>
              </a:lnSpc>
              <a:spcBef>
                <a:spcPts val="1417"/>
              </a:spcBef>
              <a:buNone/>
            </a:pPr>
            <a:endParaRPr lang="en-US" sz="2000" b="0" strike="noStrike" spc="-1">
              <a:solidFill>
                <a:srgbClr val="404040"/>
              </a:solidFill>
              <a:latin typeface="Calibri"/>
            </a:endParaRPr>
          </a:p>
        </p:txBody>
      </p:sp>
      <p:sp>
        <p:nvSpPr>
          <p:cNvPr id="5" name="PlaceHolder 4"/>
          <p:cNvSpPr>
            <a:spLocks noGrp="1"/>
          </p:cNvSpPr>
          <p:nvPr>
            <p:ph type="ftr" idx="2"/>
          </p:nvPr>
        </p:nvSpPr>
        <p:spPr/>
        <p:txBody>
          <a:bodyPr/>
          <a:lstStyle/>
          <a:p>
            <a:r>
              <a:t>Footer</a:t>
            </a:r>
          </a:p>
        </p:txBody>
      </p:sp>
      <p:sp>
        <p:nvSpPr>
          <p:cNvPr id="6" name="PlaceHolder 5"/>
          <p:cNvSpPr>
            <a:spLocks noGrp="1"/>
          </p:cNvSpPr>
          <p:nvPr>
            <p:ph type="sldNum" idx="3"/>
          </p:nvPr>
        </p:nvSpPr>
        <p:spPr/>
        <p:txBody>
          <a:bodyPr/>
          <a:lstStyle/>
          <a:p>
            <a:fld id="{22CA54BB-825B-4AE8-AAB6-6379BFE3CCDF}" type="slidenum">
              <a:t>‹#›</a:t>
            </a:fld>
            <a:endParaRPr/>
          </a:p>
        </p:txBody>
      </p:sp>
      <p:sp>
        <p:nvSpPr>
          <p:cNvPr id="7" name="PlaceHolder 6"/>
          <p:cNvSpPr>
            <a:spLocks noGrp="1"/>
          </p:cNvSpPr>
          <p:nvPr>
            <p:ph type="dt" idx="1"/>
          </p:nvPr>
        </p:nvSpPr>
        <p:spPr/>
        <p:txBody>
          <a:body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35" name="PlaceHolder 1"/>
          <p:cNvSpPr>
            <a:spLocks noGrp="1"/>
          </p:cNvSpPr>
          <p:nvPr>
            <p:ph type="title"/>
          </p:nvPr>
        </p:nvSpPr>
        <p:spPr>
          <a:xfrm>
            <a:off x="1097280" y="286560"/>
            <a:ext cx="10058040" cy="1450440"/>
          </a:xfrm>
          <a:prstGeom prst="rect">
            <a:avLst/>
          </a:prstGeom>
          <a:noFill/>
          <a:ln w="0">
            <a:noFill/>
          </a:ln>
        </p:spPr>
        <p:txBody>
          <a:bodyPr lIns="0" tIns="0" rIns="0" bIns="0" anchor="ctr">
            <a:noAutofit/>
          </a:bodyPr>
          <a:lstStyle/>
          <a:p>
            <a:pPr indent="0">
              <a:buNone/>
            </a:pPr>
            <a:endParaRPr lang="en-US" sz="1800" b="0" strike="noStrike" spc="-1">
              <a:solidFill>
                <a:srgbClr val="000000"/>
              </a:solidFill>
              <a:latin typeface="Calibri"/>
            </a:endParaRPr>
          </a:p>
        </p:txBody>
      </p:sp>
      <p:sp>
        <p:nvSpPr>
          <p:cNvPr id="36" name="PlaceHolder 2"/>
          <p:cNvSpPr>
            <a:spLocks noGrp="1"/>
          </p:cNvSpPr>
          <p:nvPr>
            <p:ph/>
          </p:nvPr>
        </p:nvSpPr>
        <p:spPr>
          <a:xfrm>
            <a:off x="1097280" y="1845720"/>
            <a:ext cx="4908240" cy="1918800"/>
          </a:xfrm>
          <a:prstGeom prst="rect">
            <a:avLst/>
          </a:prstGeom>
          <a:noFill/>
          <a:ln w="0">
            <a:noFill/>
          </a:ln>
        </p:spPr>
        <p:txBody>
          <a:bodyPr lIns="0" tIns="0" rIns="0" bIns="0" anchor="t">
            <a:normAutofit/>
          </a:bodyPr>
          <a:lstStyle/>
          <a:p>
            <a:pPr indent="0">
              <a:lnSpc>
                <a:spcPct val="90000"/>
              </a:lnSpc>
              <a:spcBef>
                <a:spcPts val="1417"/>
              </a:spcBef>
              <a:buNone/>
            </a:pPr>
            <a:endParaRPr lang="en-US" sz="2000" b="0" strike="noStrike" spc="-1">
              <a:solidFill>
                <a:srgbClr val="404040"/>
              </a:solidFill>
              <a:latin typeface="Calibri"/>
            </a:endParaRPr>
          </a:p>
        </p:txBody>
      </p:sp>
      <p:sp>
        <p:nvSpPr>
          <p:cNvPr id="37" name="PlaceHolder 3"/>
          <p:cNvSpPr>
            <a:spLocks noGrp="1"/>
          </p:cNvSpPr>
          <p:nvPr>
            <p:ph/>
          </p:nvPr>
        </p:nvSpPr>
        <p:spPr>
          <a:xfrm>
            <a:off x="6251400" y="1845720"/>
            <a:ext cx="4908240" cy="1918800"/>
          </a:xfrm>
          <a:prstGeom prst="rect">
            <a:avLst/>
          </a:prstGeom>
          <a:noFill/>
          <a:ln w="0">
            <a:noFill/>
          </a:ln>
        </p:spPr>
        <p:txBody>
          <a:bodyPr lIns="0" tIns="0" rIns="0" bIns="0" anchor="t">
            <a:normAutofit/>
          </a:bodyPr>
          <a:lstStyle/>
          <a:p>
            <a:pPr indent="0">
              <a:lnSpc>
                <a:spcPct val="90000"/>
              </a:lnSpc>
              <a:spcBef>
                <a:spcPts val="1417"/>
              </a:spcBef>
              <a:buNone/>
            </a:pPr>
            <a:endParaRPr lang="en-US" sz="2000" b="0" strike="noStrike" spc="-1">
              <a:solidFill>
                <a:srgbClr val="404040"/>
              </a:solidFill>
              <a:latin typeface="Calibri"/>
            </a:endParaRPr>
          </a:p>
        </p:txBody>
      </p:sp>
      <p:sp>
        <p:nvSpPr>
          <p:cNvPr id="38" name="PlaceHolder 4"/>
          <p:cNvSpPr>
            <a:spLocks noGrp="1"/>
          </p:cNvSpPr>
          <p:nvPr>
            <p:ph/>
          </p:nvPr>
        </p:nvSpPr>
        <p:spPr>
          <a:xfrm>
            <a:off x="1097280" y="3947040"/>
            <a:ext cx="4908240" cy="1918800"/>
          </a:xfrm>
          <a:prstGeom prst="rect">
            <a:avLst/>
          </a:prstGeom>
          <a:noFill/>
          <a:ln w="0">
            <a:noFill/>
          </a:ln>
        </p:spPr>
        <p:txBody>
          <a:bodyPr lIns="0" tIns="0" rIns="0" bIns="0" anchor="t">
            <a:normAutofit/>
          </a:bodyPr>
          <a:lstStyle/>
          <a:p>
            <a:pPr indent="0">
              <a:lnSpc>
                <a:spcPct val="90000"/>
              </a:lnSpc>
              <a:spcBef>
                <a:spcPts val="1417"/>
              </a:spcBef>
              <a:buNone/>
            </a:pPr>
            <a:endParaRPr lang="en-US" sz="2000" b="0" strike="noStrike" spc="-1">
              <a:solidFill>
                <a:srgbClr val="404040"/>
              </a:solidFill>
              <a:latin typeface="Calibri"/>
            </a:endParaRPr>
          </a:p>
        </p:txBody>
      </p:sp>
      <p:sp>
        <p:nvSpPr>
          <p:cNvPr id="39" name="PlaceHolder 5"/>
          <p:cNvSpPr>
            <a:spLocks noGrp="1"/>
          </p:cNvSpPr>
          <p:nvPr>
            <p:ph/>
          </p:nvPr>
        </p:nvSpPr>
        <p:spPr>
          <a:xfrm>
            <a:off x="6251400" y="3947040"/>
            <a:ext cx="4908240" cy="1918800"/>
          </a:xfrm>
          <a:prstGeom prst="rect">
            <a:avLst/>
          </a:prstGeom>
          <a:noFill/>
          <a:ln w="0">
            <a:noFill/>
          </a:ln>
        </p:spPr>
        <p:txBody>
          <a:bodyPr lIns="0" tIns="0" rIns="0" bIns="0" anchor="t">
            <a:normAutofit/>
          </a:bodyPr>
          <a:lstStyle/>
          <a:p>
            <a:pPr indent="0">
              <a:lnSpc>
                <a:spcPct val="90000"/>
              </a:lnSpc>
              <a:spcBef>
                <a:spcPts val="1417"/>
              </a:spcBef>
              <a:buNone/>
            </a:pPr>
            <a:endParaRPr lang="en-US" sz="2000" b="0" strike="noStrike" spc="-1">
              <a:solidFill>
                <a:srgbClr val="404040"/>
              </a:solidFill>
              <a:latin typeface="Calibri"/>
            </a:endParaRPr>
          </a:p>
        </p:txBody>
      </p:sp>
      <p:sp>
        <p:nvSpPr>
          <p:cNvPr id="7" name="PlaceHolder 6"/>
          <p:cNvSpPr>
            <a:spLocks noGrp="1"/>
          </p:cNvSpPr>
          <p:nvPr>
            <p:ph type="ftr" idx="2"/>
          </p:nvPr>
        </p:nvSpPr>
        <p:spPr/>
        <p:txBody>
          <a:bodyPr/>
          <a:lstStyle/>
          <a:p>
            <a:r>
              <a:t>Footer</a:t>
            </a:r>
          </a:p>
        </p:txBody>
      </p:sp>
      <p:sp>
        <p:nvSpPr>
          <p:cNvPr id="8" name="PlaceHolder 7"/>
          <p:cNvSpPr>
            <a:spLocks noGrp="1"/>
          </p:cNvSpPr>
          <p:nvPr>
            <p:ph type="sldNum" idx="3"/>
          </p:nvPr>
        </p:nvSpPr>
        <p:spPr/>
        <p:txBody>
          <a:bodyPr/>
          <a:lstStyle/>
          <a:p>
            <a:fld id="{27DAEC3B-3459-4B77-BC02-F3C2AB9E0602}" type="slidenum">
              <a:t>‹#›</a:t>
            </a:fld>
            <a:endParaRPr/>
          </a:p>
        </p:txBody>
      </p:sp>
      <p:sp>
        <p:nvSpPr>
          <p:cNvPr id="9" name="PlaceHolder 8"/>
          <p:cNvSpPr>
            <a:spLocks noGrp="1"/>
          </p:cNvSpPr>
          <p:nvPr>
            <p:ph type="dt" idx="1"/>
          </p:nvPr>
        </p:nvSpPr>
        <p:spPr/>
        <p:txBody>
          <a:body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40" name="PlaceHolder 1"/>
          <p:cNvSpPr>
            <a:spLocks noGrp="1"/>
          </p:cNvSpPr>
          <p:nvPr>
            <p:ph type="title"/>
          </p:nvPr>
        </p:nvSpPr>
        <p:spPr>
          <a:xfrm>
            <a:off x="1097280" y="286560"/>
            <a:ext cx="10058040" cy="1450440"/>
          </a:xfrm>
          <a:prstGeom prst="rect">
            <a:avLst/>
          </a:prstGeom>
          <a:noFill/>
          <a:ln w="0">
            <a:noFill/>
          </a:ln>
        </p:spPr>
        <p:txBody>
          <a:bodyPr lIns="0" tIns="0" rIns="0" bIns="0" anchor="ctr">
            <a:noAutofit/>
          </a:bodyPr>
          <a:lstStyle/>
          <a:p>
            <a:pPr indent="0">
              <a:buNone/>
            </a:pPr>
            <a:endParaRPr lang="en-US" sz="1800" b="0" strike="noStrike" spc="-1">
              <a:solidFill>
                <a:srgbClr val="000000"/>
              </a:solidFill>
              <a:latin typeface="Calibri"/>
            </a:endParaRPr>
          </a:p>
        </p:txBody>
      </p:sp>
      <p:sp>
        <p:nvSpPr>
          <p:cNvPr id="41" name="PlaceHolder 2"/>
          <p:cNvSpPr>
            <a:spLocks noGrp="1"/>
          </p:cNvSpPr>
          <p:nvPr>
            <p:ph/>
          </p:nvPr>
        </p:nvSpPr>
        <p:spPr>
          <a:xfrm>
            <a:off x="1097280" y="1845720"/>
            <a:ext cx="3238560" cy="1918800"/>
          </a:xfrm>
          <a:prstGeom prst="rect">
            <a:avLst/>
          </a:prstGeom>
          <a:noFill/>
          <a:ln w="0">
            <a:noFill/>
          </a:ln>
        </p:spPr>
        <p:txBody>
          <a:bodyPr lIns="0" tIns="0" rIns="0" bIns="0" anchor="t">
            <a:normAutofit/>
          </a:bodyPr>
          <a:lstStyle/>
          <a:p>
            <a:pPr indent="0">
              <a:lnSpc>
                <a:spcPct val="90000"/>
              </a:lnSpc>
              <a:spcBef>
                <a:spcPts val="1417"/>
              </a:spcBef>
              <a:buNone/>
            </a:pPr>
            <a:endParaRPr lang="en-US" sz="2000" b="0" strike="noStrike" spc="-1">
              <a:solidFill>
                <a:srgbClr val="404040"/>
              </a:solidFill>
              <a:latin typeface="Calibri"/>
            </a:endParaRPr>
          </a:p>
        </p:txBody>
      </p:sp>
      <p:sp>
        <p:nvSpPr>
          <p:cNvPr id="42" name="PlaceHolder 3"/>
          <p:cNvSpPr>
            <a:spLocks noGrp="1"/>
          </p:cNvSpPr>
          <p:nvPr>
            <p:ph/>
          </p:nvPr>
        </p:nvSpPr>
        <p:spPr>
          <a:xfrm>
            <a:off x="4498200" y="1845720"/>
            <a:ext cx="3238560" cy="1918800"/>
          </a:xfrm>
          <a:prstGeom prst="rect">
            <a:avLst/>
          </a:prstGeom>
          <a:noFill/>
          <a:ln w="0">
            <a:noFill/>
          </a:ln>
        </p:spPr>
        <p:txBody>
          <a:bodyPr lIns="0" tIns="0" rIns="0" bIns="0" anchor="t">
            <a:normAutofit/>
          </a:bodyPr>
          <a:lstStyle/>
          <a:p>
            <a:pPr indent="0">
              <a:lnSpc>
                <a:spcPct val="90000"/>
              </a:lnSpc>
              <a:spcBef>
                <a:spcPts val="1417"/>
              </a:spcBef>
              <a:buNone/>
            </a:pPr>
            <a:endParaRPr lang="en-US" sz="2000" b="0" strike="noStrike" spc="-1">
              <a:solidFill>
                <a:srgbClr val="404040"/>
              </a:solidFill>
              <a:latin typeface="Calibri"/>
            </a:endParaRPr>
          </a:p>
        </p:txBody>
      </p:sp>
      <p:sp>
        <p:nvSpPr>
          <p:cNvPr id="43" name="PlaceHolder 4"/>
          <p:cNvSpPr>
            <a:spLocks noGrp="1"/>
          </p:cNvSpPr>
          <p:nvPr>
            <p:ph/>
          </p:nvPr>
        </p:nvSpPr>
        <p:spPr>
          <a:xfrm>
            <a:off x="7899120" y="1845720"/>
            <a:ext cx="3238560" cy="1918800"/>
          </a:xfrm>
          <a:prstGeom prst="rect">
            <a:avLst/>
          </a:prstGeom>
          <a:noFill/>
          <a:ln w="0">
            <a:noFill/>
          </a:ln>
        </p:spPr>
        <p:txBody>
          <a:bodyPr lIns="0" tIns="0" rIns="0" bIns="0" anchor="t">
            <a:normAutofit/>
          </a:bodyPr>
          <a:lstStyle/>
          <a:p>
            <a:pPr indent="0">
              <a:lnSpc>
                <a:spcPct val="90000"/>
              </a:lnSpc>
              <a:spcBef>
                <a:spcPts val="1417"/>
              </a:spcBef>
              <a:buNone/>
            </a:pPr>
            <a:endParaRPr lang="en-US" sz="2000" b="0" strike="noStrike" spc="-1">
              <a:solidFill>
                <a:srgbClr val="404040"/>
              </a:solidFill>
              <a:latin typeface="Calibri"/>
            </a:endParaRPr>
          </a:p>
        </p:txBody>
      </p:sp>
      <p:sp>
        <p:nvSpPr>
          <p:cNvPr id="44" name="PlaceHolder 5"/>
          <p:cNvSpPr>
            <a:spLocks noGrp="1"/>
          </p:cNvSpPr>
          <p:nvPr>
            <p:ph/>
          </p:nvPr>
        </p:nvSpPr>
        <p:spPr>
          <a:xfrm>
            <a:off x="1097280" y="3947040"/>
            <a:ext cx="3238560" cy="1918800"/>
          </a:xfrm>
          <a:prstGeom prst="rect">
            <a:avLst/>
          </a:prstGeom>
          <a:noFill/>
          <a:ln w="0">
            <a:noFill/>
          </a:ln>
        </p:spPr>
        <p:txBody>
          <a:bodyPr lIns="0" tIns="0" rIns="0" bIns="0" anchor="t">
            <a:normAutofit/>
          </a:bodyPr>
          <a:lstStyle/>
          <a:p>
            <a:pPr indent="0">
              <a:lnSpc>
                <a:spcPct val="90000"/>
              </a:lnSpc>
              <a:spcBef>
                <a:spcPts val="1417"/>
              </a:spcBef>
              <a:buNone/>
            </a:pPr>
            <a:endParaRPr lang="en-US" sz="2000" b="0" strike="noStrike" spc="-1">
              <a:solidFill>
                <a:srgbClr val="404040"/>
              </a:solidFill>
              <a:latin typeface="Calibri"/>
            </a:endParaRPr>
          </a:p>
        </p:txBody>
      </p:sp>
      <p:sp>
        <p:nvSpPr>
          <p:cNvPr id="45" name="PlaceHolder 6"/>
          <p:cNvSpPr>
            <a:spLocks noGrp="1"/>
          </p:cNvSpPr>
          <p:nvPr>
            <p:ph/>
          </p:nvPr>
        </p:nvSpPr>
        <p:spPr>
          <a:xfrm>
            <a:off x="4498200" y="3947040"/>
            <a:ext cx="3238560" cy="1918800"/>
          </a:xfrm>
          <a:prstGeom prst="rect">
            <a:avLst/>
          </a:prstGeom>
          <a:noFill/>
          <a:ln w="0">
            <a:noFill/>
          </a:ln>
        </p:spPr>
        <p:txBody>
          <a:bodyPr lIns="0" tIns="0" rIns="0" bIns="0" anchor="t">
            <a:normAutofit/>
          </a:bodyPr>
          <a:lstStyle/>
          <a:p>
            <a:pPr indent="0">
              <a:lnSpc>
                <a:spcPct val="90000"/>
              </a:lnSpc>
              <a:spcBef>
                <a:spcPts val="1417"/>
              </a:spcBef>
              <a:buNone/>
            </a:pPr>
            <a:endParaRPr lang="en-US" sz="2000" b="0" strike="noStrike" spc="-1">
              <a:solidFill>
                <a:srgbClr val="404040"/>
              </a:solidFill>
              <a:latin typeface="Calibri"/>
            </a:endParaRPr>
          </a:p>
        </p:txBody>
      </p:sp>
      <p:sp>
        <p:nvSpPr>
          <p:cNvPr id="46" name="PlaceHolder 7"/>
          <p:cNvSpPr>
            <a:spLocks noGrp="1"/>
          </p:cNvSpPr>
          <p:nvPr>
            <p:ph/>
          </p:nvPr>
        </p:nvSpPr>
        <p:spPr>
          <a:xfrm>
            <a:off x="7899120" y="3947040"/>
            <a:ext cx="3238560" cy="1918800"/>
          </a:xfrm>
          <a:prstGeom prst="rect">
            <a:avLst/>
          </a:prstGeom>
          <a:noFill/>
          <a:ln w="0">
            <a:noFill/>
          </a:ln>
        </p:spPr>
        <p:txBody>
          <a:bodyPr lIns="0" tIns="0" rIns="0" bIns="0" anchor="t">
            <a:normAutofit/>
          </a:bodyPr>
          <a:lstStyle/>
          <a:p>
            <a:pPr indent="0">
              <a:lnSpc>
                <a:spcPct val="90000"/>
              </a:lnSpc>
              <a:spcBef>
                <a:spcPts val="1417"/>
              </a:spcBef>
              <a:buNone/>
            </a:pPr>
            <a:endParaRPr lang="en-US" sz="2000" b="0" strike="noStrike" spc="-1">
              <a:solidFill>
                <a:srgbClr val="404040"/>
              </a:solidFill>
              <a:latin typeface="Calibri"/>
            </a:endParaRPr>
          </a:p>
        </p:txBody>
      </p:sp>
      <p:sp>
        <p:nvSpPr>
          <p:cNvPr id="9" name="PlaceHolder 8"/>
          <p:cNvSpPr>
            <a:spLocks noGrp="1"/>
          </p:cNvSpPr>
          <p:nvPr>
            <p:ph type="ftr" idx="2"/>
          </p:nvPr>
        </p:nvSpPr>
        <p:spPr/>
        <p:txBody>
          <a:bodyPr/>
          <a:lstStyle/>
          <a:p>
            <a:r>
              <a:t>Footer</a:t>
            </a:r>
          </a:p>
        </p:txBody>
      </p:sp>
      <p:sp>
        <p:nvSpPr>
          <p:cNvPr id="10" name="PlaceHolder 9"/>
          <p:cNvSpPr>
            <a:spLocks noGrp="1"/>
          </p:cNvSpPr>
          <p:nvPr>
            <p:ph type="sldNum" idx="3"/>
          </p:nvPr>
        </p:nvSpPr>
        <p:spPr/>
        <p:txBody>
          <a:bodyPr/>
          <a:lstStyle/>
          <a:p>
            <a:fld id="{E9F4EA63-BF84-4D41-8345-4088D59DF419}" type="slidenum">
              <a:t>‹#›</a:t>
            </a:fld>
            <a:endParaRPr/>
          </a:p>
        </p:txBody>
      </p:sp>
      <p:sp>
        <p:nvSpPr>
          <p:cNvPr id="11" name="PlaceHolder 10"/>
          <p:cNvSpPr>
            <a:spLocks noGrp="1"/>
          </p:cNvSpPr>
          <p:nvPr>
            <p:ph type="dt" idx="1"/>
          </p:nvPr>
        </p:nvSpPr>
        <p:spPr/>
        <p:txBody>
          <a:body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5"/>
          </p:nvPr>
        </p:nvSpPr>
        <p:spPr/>
        <p:txBody>
          <a:bodyPr/>
          <a:lstStyle/>
          <a:p>
            <a:r>
              <a:t>Footer</a:t>
            </a:r>
          </a:p>
        </p:txBody>
      </p:sp>
      <p:sp>
        <p:nvSpPr>
          <p:cNvPr id="3" name="PlaceHolder 2"/>
          <p:cNvSpPr>
            <a:spLocks noGrp="1"/>
          </p:cNvSpPr>
          <p:nvPr>
            <p:ph type="sldNum" idx="6"/>
          </p:nvPr>
        </p:nvSpPr>
        <p:spPr/>
        <p:txBody>
          <a:bodyPr/>
          <a:lstStyle/>
          <a:p>
            <a:fld id="{EF0D3A6D-03C7-44DC-8092-EE374304188D}" type="slidenum">
              <a:t>‹#›</a:t>
            </a:fld>
            <a:endParaRPr/>
          </a:p>
        </p:txBody>
      </p:sp>
      <p:sp>
        <p:nvSpPr>
          <p:cNvPr id="4" name="PlaceHolder 3"/>
          <p:cNvSpPr>
            <a:spLocks noGrp="1"/>
          </p:cNvSpPr>
          <p:nvPr>
            <p:ph type="dt" idx="4"/>
          </p:nvPr>
        </p:nvSpPr>
        <p:spPr/>
        <p:txBody>
          <a:bodyPr/>
          <a:lstStyle/>
          <a:p>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55" name="PlaceHolder 1"/>
          <p:cNvSpPr>
            <a:spLocks noGrp="1"/>
          </p:cNvSpPr>
          <p:nvPr>
            <p:ph type="title"/>
          </p:nvPr>
        </p:nvSpPr>
        <p:spPr>
          <a:xfrm>
            <a:off x="1097280" y="286560"/>
            <a:ext cx="10058040" cy="1450440"/>
          </a:xfrm>
          <a:prstGeom prst="rect">
            <a:avLst/>
          </a:prstGeom>
          <a:noFill/>
          <a:ln w="0">
            <a:noFill/>
          </a:ln>
        </p:spPr>
        <p:txBody>
          <a:bodyPr lIns="0" tIns="0" rIns="0" bIns="0" anchor="ctr">
            <a:noAutofit/>
          </a:bodyPr>
          <a:lstStyle/>
          <a:p>
            <a:pPr indent="0">
              <a:buNone/>
            </a:pPr>
            <a:endParaRPr lang="en-US" sz="1800" b="0" strike="noStrike" spc="-1">
              <a:solidFill>
                <a:srgbClr val="000000"/>
              </a:solidFill>
              <a:latin typeface="Calibri"/>
            </a:endParaRPr>
          </a:p>
        </p:txBody>
      </p:sp>
      <p:sp>
        <p:nvSpPr>
          <p:cNvPr id="56" name="PlaceHolder 2"/>
          <p:cNvSpPr>
            <a:spLocks noGrp="1"/>
          </p:cNvSpPr>
          <p:nvPr>
            <p:ph type="subTitle"/>
          </p:nvPr>
        </p:nvSpPr>
        <p:spPr>
          <a:xfrm>
            <a:off x="1097280" y="1845720"/>
            <a:ext cx="10058040" cy="4023000"/>
          </a:xfrm>
          <a:prstGeom prst="rect">
            <a:avLst/>
          </a:prstGeom>
          <a:noFill/>
          <a:ln w="0">
            <a:noFill/>
          </a:ln>
        </p:spPr>
        <p:txBody>
          <a:bodyPr lIns="0" tIns="0" rIns="0" bIns="0" anchor="ctr">
            <a:noAutofit/>
          </a:bodyPr>
          <a:lstStyle/>
          <a:p>
            <a:pPr indent="0" algn="ctr">
              <a:buNone/>
            </a:pPr>
            <a:endParaRPr lang="en-US" sz="3200" b="0" strike="noStrike" spc="-1">
              <a:solidFill>
                <a:srgbClr val="000000"/>
              </a:solidFill>
              <a:latin typeface="Arial"/>
            </a:endParaRPr>
          </a:p>
        </p:txBody>
      </p:sp>
      <p:sp>
        <p:nvSpPr>
          <p:cNvPr id="4" name="PlaceHolder 3"/>
          <p:cNvSpPr>
            <a:spLocks noGrp="1"/>
          </p:cNvSpPr>
          <p:nvPr>
            <p:ph type="ftr" idx="5"/>
          </p:nvPr>
        </p:nvSpPr>
        <p:spPr/>
        <p:txBody>
          <a:bodyPr/>
          <a:lstStyle/>
          <a:p>
            <a:r>
              <a:t>Footer</a:t>
            </a:r>
          </a:p>
        </p:txBody>
      </p:sp>
      <p:sp>
        <p:nvSpPr>
          <p:cNvPr id="5" name="PlaceHolder 4"/>
          <p:cNvSpPr>
            <a:spLocks noGrp="1"/>
          </p:cNvSpPr>
          <p:nvPr>
            <p:ph type="sldNum" idx="6"/>
          </p:nvPr>
        </p:nvSpPr>
        <p:spPr/>
        <p:txBody>
          <a:bodyPr/>
          <a:lstStyle/>
          <a:p>
            <a:fld id="{4D0F1C6D-E04B-4883-8F96-5B54703C9635}" type="slidenum">
              <a:t>‹#›</a:t>
            </a:fld>
            <a:endParaRPr/>
          </a:p>
        </p:txBody>
      </p:sp>
      <p:sp>
        <p:nvSpPr>
          <p:cNvPr id="6" name="PlaceHolder 5"/>
          <p:cNvSpPr>
            <a:spLocks noGrp="1"/>
          </p:cNvSpPr>
          <p:nvPr>
            <p:ph type="dt" idx="4"/>
          </p:nvPr>
        </p:nvSpPr>
        <p:spPr/>
        <p:txBody>
          <a:bodyPr/>
          <a:lstStyle/>
          <a:p>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57" name="PlaceHolder 1"/>
          <p:cNvSpPr>
            <a:spLocks noGrp="1"/>
          </p:cNvSpPr>
          <p:nvPr>
            <p:ph type="title"/>
          </p:nvPr>
        </p:nvSpPr>
        <p:spPr>
          <a:xfrm>
            <a:off x="1097280" y="286560"/>
            <a:ext cx="10058040" cy="1450440"/>
          </a:xfrm>
          <a:prstGeom prst="rect">
            <a:avLst/>
          </a:prstGeom>
          <a:noFill/>
          <a:ln w="0">
            <a:noFill/>
          </a:ln>
        </p:spPr>
        <p:txBody>
          <a:bodyPr lIns="0" tIns="0" rIns="0" bIns="0" anchor="ctr">
            <a:noAutofit/>
          </a:bodyPr>
          <a:lstStyle/>
          <a:p>
            <a:pPr indent="0">
              <a:buNone/>
            </a:pPr>
            <a:endParaRPr lang="en-US" sz="1800" b="0" strike="noStrike" spc="-1">
              <a:solidFill>
                <a:srgbClr val="000000"/>
              </a:solidFill>
              <a:latin typeface="Calibri"/>
            </a:endParaRPr>
          </a:p>
        </p:txBody>
      </p:sp>
      <p:sp>
        <p:nvSpPr>
          <p:cNvPr id="58" name="PlaceHolder 2"/>
          <p:cNvSpPr>
            <a:spLocks noGrp="1"/>
          </p:cNvSpPr>
          <p:nvPr>
            <p:ph/>
          </p:nvPr>
        </p:nvSpPr>
        <p:spPr>
          <a:xfrm>
            <a:off x="1097280" y="1845720"/>
            <a:ext cx="10058040" cy="4023000"/>
          </a:xfrm>
          <a:prstGeom prst="rect">
            <a:avLst/>
          </a:prstGeom>
          <a:noFill/>
          <a:ln w="0">
            <a:noFill/>
          </a:ln>
        </p:spPr>
        <p:txBody>
          <a:bodyPr lIns="0" tIns="0" rIns="0" bIns="0" anchor="t">
            <a:normAutofit/>
          </a:bodyPr>
          <a:lstStyle/>
          <a:p>
            <a:pPr indent="0">
              <a:lnSpc>
                <a:spcPct val="90000"/>
              </a:lnSpc>
              <a:spcBef>
                <a:spcPts val="1417"/>
              </a:spcBef>
              <a:buNone/>
            </a:pPr>
            <a:endParaRPr lang="en-US" sz="2000" b="0" strike="noStrike" spc="-1">
              <a:solidFill>
                <a:srgbClr val="404040"/>
              </a:solidFill>
              <a:latin typeface="Calibri"/>
            </a:endParaRPr>
          </a:p>
        </p:txBody>
      </p:sp>
      <p:sp>
        <p:nvSpPr>
          <p:cNvPr id="4" name="PlaceHolder 3"/>
          <p:cNvSpPr>
            <a:spLocks noGrp="1"/>
          </p:cNvSpPr>
          <p:nvPr>
            <p:ph type="ftr" idx="5"/>
          </p:nvPr>
        </p:nvSpPr>
        <p:spPr/>
        <p:txBody>
          <a:bodyPr/>
          <a:lstStyle/>
          <a:p>
            <a:r>
              <a:t>Footer</a:t>
            </a:r>
          </a:p>
        </p:txBody>
      </p:sp>
      <p:sp>
        <p:nvSpPr>
          <p:cNvPr id="5" name="PlaceHolder 4"/>
          <p:cNvSpPr>
            <a:spLocks noGrp="1"/>
          </p:cNvSpPr>
          <p:nvPr>
            <p:ph type="sldNum" idx="6"/>
          </p:nvPr>
        </p:nvSpPr>
        <p:spPr/>
        <p:txBody>
          <a:bodyPr/>
          <a:lstStyle/>
          <a:p>
            <a:fld id="{1A19796B-10B1-4D7D-BF57-3A62D36A18CC}" type="slidenum">
              <a:t>‹#›</a:t>
            </a:fld>
            <a:endParaRPr/>
          </a:p>
        </p:txBody>
      </p:sp>
      <p:sp>
        <p:nvSpPr>
          <p:cNvPr id="6" name="PlaceHolder 5"/>
          <p:cNvSpPr>
            <a:spLocks noGrp="1"/>
          </p:cNvSpPr>
          <p:nvPr>
            <p:ph type="dt" idx="4"/>
          </p:nvPr>
        </p:nvSpPr>
        <p:spPr/>
        <p:txBody>
          <a:bodyPr/>
          <a:lstStyle/>
          <a:p>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59" name="PlaceHolder 1"/>
          <p:cNvSpPr>
            <a:spLocks noGrp="1"/>
          </p:cNvSpPr>
          <p:nvPr>
            <p:ph type="title"/>
          </p:nvPr>
        </p:nvSpPr>
        <p:spPr>
          <a:xfrm>
            <a:off x="1097280" y="286560"/>
            <a:ext cx="10058040" cy="1450440"/>
          </a:xfrm>
          <a:prstGeom prst="rect">
            <a:avLst/>
          </a:prstGeom>
          <a:noFill/>
          <a:ln w="0">
            <a:noFill/>
          </a:ln>
        </p:spPr>
        <p:txBody>
          <a:bodyPr lIns="0" tIns="0" rIns="0" bIns="0" anchor="ctr">
            <a:noAutofit/>
          </a:bodyPr>
          <a:lstStyle/>
          <a:p>
            <a:pPr indent="0">
              <a:buNone/>
            </a:pPr>
            <a:endParaRPr lang="en-US" sz="1800" b="0" strike="noStrike" spc="-1">
              <a:solidFill>
                <a:srgbClr val="000000"/>
              </a:solidFill>
              <a:latin typeface="Calibri"/>
            </a:endParaRPr>
          </a:p>
        </p:txBody>
      </p:sp>
      <p:sp>
        <p:nvSpPr>
          <p:cNvPr id="60" name="PlaceHolder 2"/>
          <p:cNvSpPr>
            <a:spLocks noGrp="1"/>
          </p:cNvSpPr>
          <p:nvPr>
            <p:ph/>
          </p:nvPr>
        </p:nvSpPr>
        <p:spPr>
          <a:xfrm>
            <a:off x="1097280" y="1845720"/>
            <a:ext cx="4908240" cy="4023000"/>
          </a:xfrm>
          <a:prstGeom prst="rect">
            <a:avLst/>
          </a:prstGeom>
          <a:noFill/>
          <a:ln w="0">
            <a:noFill/>
          </a:ln>
        </p:spPr>
        <p:txBody>
          <a:bodyPr lIns="0" tIns="0" rIns="0" bIns="0" anchor="t">
            <a:normAutofit/>
          </a:bodyPr>
          <a:lstStyle/>
          <a:p>
            <a:pPr indent="0">
              <a:lnSpc>
                <a:spcPct val="90000"/>
              </a:lnSpc>
              <a:spcBef>
                <a:spcPts val="1417"/>
              </a:spcBef>
              <a:buNone/>
            </a:pPr>
            <a:endParaRPr lang="en-US" sz="2000" b="0" strike="noStrike" spc="-1">
              <a:solidFill>
                <a:srgbClr val="404040"/>
              </a:solidFill>
              <a:latin typeface="Calibri"/>
            </a:endParaRPr>
          </a:p>
        </p:txBody>
      </p:sp>
      <p:sp>
        <p:nvSpPr>
          <p:cNvPr id="61" name="PlaceHolder 3"/>
          <p:cNvSpPr>
            <a:spLocks noGrp="1"/>
          </p:cNvSpPr>
          <p:nvPr>
            <p:ph/>
          </p:nvPr>
        </p:nvSpPr>
        <p:spPr>
          <a:xfrm>
            <a:off x="6251400" y="1845720"/>
            <a:ext cx="4908240" cy="4023000"/>
          </a:xfrm>
          <a:prstGeom prst="rect">
            <a:avLst/>
          </a:prstGeom>
          <a:noFill/>
          <a:ln w="0">
            <a:noFill/>
          </a:ln>
        </p:spPr>
        <p:txBody>
          <a:bodyPr lIns="0" tIns="0" rIns="0" bIns="0" anchor="t">
            <a:normAutofit/>
          </a:bodyPr>
          <a:lstStyle/>
          <a:p>
            <a:pPr indent="0">
              <a:lnSpc>
                <a:spcPct val="90000"/>
              </a:lnSpc>
              <a:spcBef>
                <a:spcPts val="1417"/>
              </a:spcBef>
              <a:buNone/>
            </a:pPr>
            <a:endParaRPr lang="en-US" sz="2000" b="0" strike="noStrike" spc="-1">
              <a:solidFill>
                <a:srgbClr val="404040"/>
              </a:solidFill>
              <a:latin typeface="Calibri"/>
            </a:endParaRPr>
          </a:p>
        </p:txBody>
      </p:sp>
      <p:sp>
        <p:nvSpPr>
          <p:cNvPr id="5" name="PlaceHolder 4"/>
          <p:cNvSpPr>
            <a:spLocks noGrp="1"/>
          </p:cNvSpPr>
          <p:nvPr>
            <p:ph type="ftr" idx="5"/>
          </p:nvPr>
        </p:nvSpPr>
        <p:spPr/>
        <p:txBody>
          <a:bodyPr/>
          <a:lstStyle/>
          <a:p>
            <a:r>
              <a:t>Footer</a:t>
            </a:r>
          </a:p>
        </p:txBody>
      </p:sp>
      <p:sp>
        <p:nvSpPr>
          <p:cNvPr id="6" name="PlaceHolder 5"/>
          <p:cNvSpPr>
            <a:spLocks noGrp="1"/>
          </p:cNvSpPr>
          <p:nvPr>
            <p:ph type="sldNum" idx="6"/>
          </p:nvPr>
        </p:nvSpPr>
        <p:spPr/>
        <p:txBody>
          <a:bodyPr/>
          <a:lstStyle/>
          <a:p>
            <a:fld id="{72167BCF-8933-4D25-94EE-CAE713817E5D}" type="slidenum">
              <a:t>‹#›</a:t>
            </a:fld>
            <a:endParaRPr/>
          </a:p>
        </p:txBody>
      </p:sp>
      <p:sp>
        <p:nvSpPr>
          <p:cNvPr id="7" name="PlaceHolder 6"/>
          <p:cNvSpPr>
            <a:spLocks noGrp="1"/>
          </p:cNvSpPr>
          <p:nvPr>
            <p:ph type="dt" idx="4"/>
          </p:nvPr>
        </p:nvSpPr>
        <p:spPr/>
        <p:txBody>
          <a:bodyPr/>
          <a:lstStyle/>
          <a:p>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2" name="PlaceHolder 1"/>
          <p:cNvSpPr>
            <a:spLocks noGrp="1"/>
          </p:cNvSpPr>
          <p:nvPr>
            <p:ph type="title"/>
          </p:nvPr>
        </p:nvSpPr>
        <p:spPr>
          <a:xfrm>
            <a:off x="1097280" y="286560"/>
            <a:ext cx="10058040" cy="1450440"/>
          </a:xfrm>
          <a:prstGeom prst="rect">
            <a:avLst/>
          </a:prstGeom>
          <a:noFill/>
          <a:ln w="0">
            <a:noFill/>
          </a:ln>
        </p:spPr>
        <p:txBody>
          <a:bodyPr lIns="0" tIns="0" rIns="0" bIns="0" anchor="ctr">
            <a:noAutofit/>
          </a:bodyPr>
          <a:lstStyle/>
          <a:p>
            <a:pPr indent="0">
              <a:buNone/>
            </a:pPr>
            <a:endParaRPr lang="en-US" sz="1800" b="0" strike="noStrike" spc="-1">
              <a:solidFill>
                <a:srgbClr val="000000"/>
              </a:solidFill>
              <a:latin typeface="Calibri"/>
            </a:endParaRPr>
          </a:p>
        </p:txBody>
      </p:sp>
      <p:sp>
        <p:nvSpPr>
          <p:cNvPr id="3" name="PlaceHolder 2"/>
          <p:cNvSpPr>
            <a:spLocks noGrp="1"/>
          </p:cNvSpPr>
          <p:nvPr>
            <p:ph type="ftr" idx="5"/>
          </p:nvPr>
        </p:nvSpPr>
        <p:spPr/>
        <p:txBody>
          <a:bodyPr/>
          <a:lstStyle/>
          <a:p>
            <a:r>
              <a:t>Footer</a:t>
            </a:r>
          </a:p>
        </p:txBody>
      </p:sp>
      <p:sp>
        <p:nvSpPr>
          <p:cNvPr id="4" name="PlaceHolder 3"/>
          <p:cNvSpPr>
            <a:spLocks noGrp="1"/>
          </p:cNvSpPr>
          <p:nvPr>
            <p:ph type="sldNum" idx="6"/>
          </p:nvPr>
        </p:nvSpPr>
        <p:spPr/>
        <p:txBody>
          <a:bodyPr/>
          <a:lstStyle/>
          <a:p>
            <a:fld id="{D63C1982-C96E-4835-9A58-7E199A9E01AC}" type="slidenum">
              <a:t>‹#›</a:t>
            </a:fld>
            <a:endParaRPr/>
          </a:p>
        </p:txBody>
      </p:sp>
      <p:sp>
        <p:nvSpPr>
          <p:cNvPr id="5" name="PlaceHolder 4"/>
          <p:cNvSpPr>
            <a:spLocks noGrp="1"/>
          </p:cNvSpPr>
          <p:nvPr>
            <p:ph type="dt" idx="4"/>
          </p:nvPr>
        </p:nvSpPr>
        <p:spPr/>
        <p:txBody>
          <a:bodyPr/>
          <a:lstStyle/>
          <a:p>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63" name="PlaceHolder 1"/>
          <p:cNvSpPr>
            <a:spLocks noGrp="1"/>
          </p:cNvSpPr>
          <p:nvPr>
            <p:ph type="subTitle"/>
          </p:nvPr>
        </p:nvSpPr>
        <p:spPr>
          <a:xfrm>
            <a:off x="1097280" y="286560"/>
            <a:ext cx="10058040" cy="6724800"/>
          </a:xfrm>
          <a:prstGeom prst="rect">
            <a:avLst/>
          </a:prstGeom>
          <a:noFill/>
          <a:ln w="0">
            <a:noFill/>
          </a:ln>
        </p:spPr>
        <p:txBody>
          <a:bodyPr lIns="0" tIns="0" rIns="0" bIns="0" anchor="ctr">
            <a:noAutofit/>
          </a:bodyPr>
          <a:lstStyle/>
          <a:p>
            <a:pPr algn="ctr"/>
            <a:endParaRPr lang="en-US" sz="3200" b="0" strike="noStrike" spc="-1">
              <a:solidFill>
                <a:srgbClr val="000000"/>
              </a:solidFill>
              <a:latin typeface="Arial"/>
            </a:endParaRPr>
          </a:p>
        </p:txBody>
      </p:sp>
      <p:sp>
        <p:nvSpPr>
          <p:cNvPr id="3" name="PlaceHolder 2"/>
          <p:cNvSpPr>
            <a:spLocks noGrp="1"/>
          </p:cNvSpPr>
          <p:nvPr>
            <p:ph type="ftr" idx="5"/>
          </p:nvPr>
        </p:nvSpPr>
        <p:spPr/>
        <p:txBody>
          <a:bodyPr/>
          <a:lstStyle/>
          <a:p>
            <a:r>
              <a:t>Footer</a:t>
            </a:r>
          </a:p>
        </p:txBody>
      </p:sp>
      <p:sp>
        <p:nvSpPr>
          <p:cNvPr id="4" name="PlaceHolder 3"/>
          <p:cNvSpPr>
            <a:spLocks noGrp="1"/>
          </p:cNvSpPr>
          <p:nvPr>
            <p:ph type="sldNum" idx="6"/>
          </p:nvPr>
        </p:nvSpPr>
        <p:spPr/>
        <p:txBody>
          <a:bodyPr/>
          <a:lstStyle/>
          <a:p>
            <a:fld id="{8016FD3A-7AC2-4D88-A2B3-083EFBFC53A8}" type="slidenum">
              <a:t>‹#›</a:t>
            </a:fld>
            <a:endParaRPr/>
          </a:p>
        </p:txBody>
      </p:sp>
      <p:sp>
        <p:nvSpPr>
          <p:cNvPr id="5" name="PlaceHolder 4"/>
          <p:cNvSpPr>
            <a:spLocks noGrp="1"/>
          </p:cNvSpPr>
          <p:nvPr>
            <p:ph type="dt" idx="4"/>
          </p:nvPr>
        </p:nvSpPr>
        <p:spPr/>
        <p:txBody>
          <a:bodyPr/>
          <a:lstStyle/>
          <a:p>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64" name="PlaceHolder 1"/>
          <p:cNvSpPr>
            <a:spLocks noGrp="1"/>
          </p:cNvSpPr>
          <p:nvPr>
            <p:ph type="title"/>
          </p:nvPr>
        </p:nvSpPr>
        <p:spPr>
          <a:xfrm>
            <a:off x="1097280" y="286560"/>
            <a:ext cx="10058040" cy="1450440"/>
          </a:xfrm>
          <a:prstGeom prst="rect">
            <a:avLst/>
          </a:prstGeom>
          <a:noFill/>
          <a:ln w="0">
            <a:noFill/>
          </a:ln>
        </p:spPr>
        <p:txBody>
          <a:bodyPr lIns="0" tIns="0" rIns="0" bIns="0" anchor="ctr">
            <a:noAutofit/>
          </a:bodyPr>
          <a:lstStyle/>
          <a:p>
            <a:pPr indent="0">
              <a:buNone/>
            </a:pPr>
            <a:endParaRPr lang="en-US" sz="1800" b="0" strike="noStrike" spc="-1">
              <a:solidFill>
                <a:srgbClr val="000000"/>
              </a:solidFill>
              <a:latin typeface="Calibri"/>
            </a:endParaRPr>
          </a:p>
        </p:txBody>
      </p:sp>
      <p:sp>
        <p:nvSpPr>
          <p:cNvPr id="65" name="PlaceHolder 2"/>
          <p:cNvSpPr>
            <a:spLocks noGrp="1"/>
          </p:cNvSpPr>
          <p:nvPr>
            <p:ph/>
          </p:nvPr>
        </p:nvSpPr>
        <p:spPr>
          <a:xfrm>
            <a:off x="1097280" y="1845720"/>
            <a:ext cx="4908240" cy="1918800"/>
          </a:xfrm>
          <a:prstGeom prst="rect">
            <a:avLst/>
          </a:prstGeom>
          <a:noFill/>
          <a:ln w="0">
            <a:noFill/>
          </a:ln>
        </p:spPr>
        <p:txBody>
          <a:bodyPr lIns="0" tIns="0" rIns="0" bIns="0" anchor="t">
            <a:normAutofit/>
          </a:bodyPr>
          <a:lstStyle/>
          <a:p>
            <a:pPr indent="0">
              <a:lnSpc>
                <a:spcPct val="90000"/>
              </a:lnSpc>
              <a:spcBef>
                <a:spcPts val="1417"/>
              </a:spcBef>
              <a:buNone/>
            </a:pPr>
            <a:endParaRPr lang="en-US" sz="2000" b="0" strike="noStrike" spc="-1">
              <a:solidFill>
                <a:srgbClr val="404040"/>
              </a:solidFill>
              <a:latin typeface="Calibri"/>
            </a:endParaRPr>
          </a:p>
        </p:txBody>
      </p:sp>
      <p:sp>
        <p:nvSpPr>
          <p:cNvPr id="66" name="PlaceHolder 3"/>
          <p:cNvSpPr>
            <a:spLocks noGrp="1"/>
          </p:cNvSpPr>
          <p:nvPr>
            <p:ph/>
          </p:nvPr>
        </p:nvSpPr>
        <p:spPr>
          <a:xfrm>
            <a:off x="6251400" y="1845720"/>
            <a:ext cx="4908240" cy="4023000"/>
          </a:xfrm>
          <a:prstGeom prst="rect">
            <a:avLst/>
          </a:prstGeom>
          <a:noFill/>
          <a:ln w="0">
            <a:noFill/>
          </a:ln>
        </p:spPr>
        <p:txBody>
          <a:bodyPr lIns="0" tIns="0" rIns="0" bIns="0" anchor="t">
            <a:normAutofit/>
          </a:bodyPr>
          <a:lstStyle/>
          <a:p>
            <a:pPr indent="0">
              <a:lnSpc>
                <a:spcPct val="90000"/>
              </a:lnSpc>
              <a:spcBef>
                <a:spcPts val="1417"/>
              </a:spcBef>
              <a:buNone/>
            </a:pPr>
            <a:endParaRPr lang="en-US" sz="2000" b="0" strike="noStrike" spc="-1">
              <a:solidFill>
                <a:srgbClr val="404040"/>
              </a:solidFill>
              <a:latin typeface="Calibri"/>
            </a:endParaRPr>
          </a:p>
        </p:txBody>
      </p:sp>
      <p:sp>
        <p:nvSpPr>
          <p:cNvPr id="67" name="PlaceHolder 4"/>
          <p:cNvSpPr>
            <a:spLocks noGrp="1"/>
          </p:cNvSpPr>
          <p:nvPr>
            <p:ph/>
          </p:nvPr>
        </p:nvSpPr>
        <p:spPr>
          <a:xfrm>
            <a:off x="1097280" y="3947040"/>
            <a:ext cx="4908240" cy="1918800"/>
          </a:xfrm>
          <a:prstGeom prst="rect">
            <a:avLst/>
          </a:prstGeom>
          <a:noFill/>
          <a:ln w="0">
            <a:noFill/>
          </a:ln>
        </p:spPr>
        <p:txBody>
          <a:bodyPr lIns="0" tIns="0" rIns="0" bIns="0" anchor="t">
            <a:normAutofit/>
          </a:bodyPr>
          <a:lstStyle/>
          <a:p>
            <a:pPr indent="0">
              <a:lnSpc>
                <a:spcPct val="90000"/>
              </a:lnSpc>
              <a:spcBef>
                <a:spcPts val="1417"/>
              </a:spcBef>
              <a:buNone/>
            </a:pPr>
            <a:endParaRPr lang="en-US" sz="2000" b="0" strike="noStrike" spc="-1">
              <a:solidFill>
                <a:srgbClr val="404040"/>
              </a:solidFill>
              <a:latin typeface="Calibri"/>
            </a:endParaRPr>
          </a:p>
        </p:txBody>
      </p:sp>
      <p:sp>
        <p:nvSpPr>
          <p:cNvPr id="6" name="PlaceHolder 5"/>
          <p:cNvSpPr>
            <a:spLocks noGrp="1"/>
          </p:cNvSpPr>
          <p:nvPr>
            <p:ph type="ftr" idx="5"/>
          </p:nvPr>
        </p:nvSpPr>
        <p:spPr/>
        <p:txBody>
          <a:bodyPr/>
          <a:lstStyle/>
          <a:p>
            <a:r>
              <a:t>Footer</a:t>
            </a:r>
          </a:p>
        </p:txBody>
      </p:sp>
      <p:sp>
        <p:nvSpPr>
          <p:cNvPr id="7" name="PlaceHolder 6"/>
          <p:cNvSpPr>
            <a:spLocks noGrp="1"/>
          </p:cNvSpPr>
          <p:nvPr>
            <p:ph type="sldNum" idx="6"/>
          </p:nvPr>
        </p:nvSpPr>
        <p:spPr/>
        <p:txBody>
          <a:bodyPr/>
          <a:lstStyle/>
          <a:p>
            <a:fld id="{4862B049-3BFC-44D9-8C6B-70165730B162}" type="slidenum">
              <a:t>‹#›</a:t>
            </a:fld>
            <a:endParaRPr/>
          </a:p>
        </p:txBody>
      </p:sp>
      <p:sp>
        <p:nvSpPr>
          <p:cNvPr id="8" name="PlaceHolder 7"/>
          <p:cNvSpPr>
            <a:spLocks noGrp="1"/>
          </p:cNvSpPr>
          <p:nvPr>
            <p:ph type="dt" idx="4"/>
          </p:nvPr>
        </p:nvSpPr>
        <p:spPr/>
        <p:txBody>
          <a:body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11" name="PlaceHolder 1"/>
          <p:cNvSpPr>
            <a:spLocks noGrp="1"/>
          </p:cNvSpPr>
          <p:nvPr>
            <p:ph type="title"/>
          </p:nvPr>
        </p:nvSpPr>
        <p:spPr>
          <a:xfrm>
            <a:off x="1097280" y="286560"/>
            <a:ext cx="10058040" cy="1450440"/>
          </a:xfrm>
          <a:prstGeom prst="rect">
            <a:avLst/>
          </a:prstGeom>
          <a:noFill/>
          <a:ln w="0">
            <a:noFill/>
          </a:ln>
        </p:spPr>
        <p:txBody>
          <a:bodyPr lIns="0" tIns="0" rIns="0" bIns="0" anchor="ctr">
            <a:noAutofit/>
          </a:bodyPr>
          <a:lstStyle/>
          <a:p>
            <a:pPr indent="0">
              <a:buNone/>
            </a:pPr>
            <a:endParaRPr lang="en-US" sz="1800" b="0" strike="noStrike" spc="-1">
              <a:solidFill>
                <a:srgbClr val="000000"/>
              </a:solidFill>
              <a:latin typeface="Calibri"/>
            </a:endParaRPr>
          </a:p>
        </p:txBody>
      </p:sp>
      <p:sp>
        <p:nvSpPr>
          <p:cNvPr id="12" name="PlaceHolder 2"/>
          <p:cNvSpPr>
            <a:spLocks noGrp="1"/>
          </p:cNvSpPr>
          <p:nvPr>
            <p:ph type="subTitle"/>
          </p:nvPr>
        </p:nvSpPr>
        <p:spPr>
          <a:xfrm>
            <a:off x="1097280" y="1845720"/>
            <a:ext cx="10058040" cy="4023000"/>
          </a:xfrm>
          <a:prstGeom prst="rect">
            <a:avLst/>
          </a:prstGeom>
          <a:noFill/>
          <a:ln w="0">
            <a:noFill/>
          </a:ln>
        </p:spPr>
        <p:txBody>
          <a:bodyPr lIns="0" tIns="0" rIns="0" bIns="0" anchor="ctr">
            <a:noAutofit/>
          </a:bodyPr>
          <a:lstStyle/>
          <a:p>
            <a:pPr indent="0" algn="ctr">
              <a:buNone/>
            </a:pPr>
            <a:endParaRPr lang="en-US" sz="3200" b="0" strike="noStrike" spc="-1">
              <a:solidFill>
                <a:srgbClr val="000000"/>
              </a:solidFill>
              <a:latin typeface="Arial"/>
            </a:endParaRPr>
          </a:p>
        </p:txBody>
      </p:sp>
      <p:sp>
        <p:nvSpPr>
          <p:cNvPr id="4" name="PlaceHolder 3"/>
          <p:cNvSpPr>
            <a:spLocks noGrp="1"/>
          </p:cNvSpPr>
          <p:nvPr>
            <p:ph type="ftr" idx="2"/>
          </p:nvPr>
        </p:nvSpPr>
        <p:spPr/>
        <p:txBody>
          <a:bodyPr/>
          <a:lstStyle/>
          <a:p>
            <a:r>
              <a:t>Footer</a:t>
            </a:r>
          </a:p>
        </p:txBody>
      </p:sp>
      <p:sp>
        <p:nvSpPr>
          <p:cNvPr id="5" name="PlaceHolder 4"/>
          <p:cNvSpPr>
            <a:spLocks noGrp="1"/>
          </p:cNvSpPr>
          <p:nvPr>
            <p:ph type="sldNum" idx="3"/>
          </p:nvPr>
        </p:nvSpPr>
        <p:spPr/>
        <p:txBody>
          <a:bodyPr/>
          <a:lstStyle/>
          <a:p>
            <a:fld id="{C1A150B9-3759-440A-B7FB-C978C6A56C6A}" type="slidenum">
              <a:t>‹#›</a:t>
            </a:fld>
            <a:endParaRPr/>
          </a:p>
        </p:txBody>
      </p:sp>
      <p:sp>
        <p:nvSpPr>
          <p:cNvPr id="6" name="PlaceHolder 5"/>
          <p:cNvSpPr>
            <a:spLocks noGrp="1"/>
          </p:cNvSpPr>
          <p:nvPr>
            <p:ph type="dt" idx="1"/>
          </p:nvPr>
        </p:nvSpPr>
        <p:spPr/>
        <p:txBody>
          <a:bodyPr/>
          <a:lstStyle/>
          <a:p>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68" name="PlaceHolder 1"/>
          <p:cNvSpPr>
            <a:spLocks noGrp="1"/>
          </p:cNvSpPr>
          <p:nvPr>
            <p:ph type="title"/>
          </p:nvPr>
        </p:nvSpPr>
        <p:spPr>
          <a:xfrm>
            <a:off x="1097280" y="286560"/>
            <a:ext cx="10058040" cy="1450440"/>
          </a:xfrm>
          <a:prstGeom prst="rect">
            <a:avLst/>
          </a:prstGeom>
          <a:noFill/>
          <a:ln w="0">
            <a:noFill/>
          </a:ln>
        </p:spPr>
        <p:txBody>
          <a:bodyPr lIns="0" tIns="0" rIns="0" bIns="0" anchor="ctr">
            <a:noAutofit/>
          </a:bodyPr>
          <a:lstStyle/>
          <a:p>
            <a:pPr indent="0">
              <a:buNone/>
            </a:pPr>
            <a:endParaRPr lang="en-US" sz="1800" b="0" strike="noStrike" spc="-1">
              <a:solidFill>
                <a:srgbClr val="000000"/>
              </a:solidFill>
              <a:latin typeface="Calibri"/>
            </a:endParaRPr>
          </a:p>
        </p:txBody>
      </p:sp>
      <p:sp>
        <p:nvSpPr>
          <p:cNvPr id="69" name="PlaceHolder 2"/>
          <p:cNvSpPr>
            <a:spLocks noGrp="1"/>
          </p:cNvSpPr>
          <p:nvPr>
            <p:ph/>
          </p:nvPr>
        </p:nvSpPr>
        <p:spPr>
          <a:xfrm>
            <a:off x="1097280" y="1845720"/>
            <a:ext cx="4908240" cy="4023000"/>
          </a:xfrm>
          <a:prstGeom prst="rect">
            <a:avLst/>
          </a:prstGeom>
          <a:noFill/>
          <a:ln w="0">
            <a:noFill/>
          </a:ln>
        </p:spPr>
        <p:txBody>
          <a:bodyPr lIns="0" tIns="0" rIns="0" bIns="0" anchor="t">
            <a:normAutofit/>
          </a:bodyPr>
          <a:lstStyle/>
          <a:p>
            <a:pPr indent="0">
              <a:lnSpc>
                <a:spcPct val="90000"/>
              </a:lnSpc>
              <a:spcBef>
                <a:spcPts val="1417"/>
              </a:spcBef>
              <a:buNone/>
            </a:pPr>
            <a:endParaRPr lang="en-US" sz="2000" b="0" strike="noStrike" spc="-1">
              <a:solidFill>
                <a:srgbClr val="404040"/>
              </a:solidFill>
              <a:latin typeface="Calibri"/>
            </a:endParaRPr>
          </a:p>
        </p:txBody>
      </p:sp>
      <p:sp>
        <p:nvSpPr>
          <p:cNvPr id="70" name="PlaceHolder 3"/>
          <p:cNvSpPr>
            <a:spLocks noGrp="1"/>
          </p:cNvSpPr>
          <p:nvPr>
            <p:ph/>
          </p:nvPr>
        </p:nvSpPr>
        <p:spPr>
          <a:xfrm>
            <a:off x="6251400" y="1845720"/>
            <a:ext cx="4908240" cy="1918800"/>
          </a:xfrm>
          <a:prstGeom prst="rect">
            <a:avLst/>
          </a:prstGeom>
          <a:noFill/>
          <a:ln w="0">
            <a:noFill/>
          </a:ln>
        </p:spPr>
        <p:txBody>
          <a:bodyPr lIns="0" tIns="0" rIns="0" bIns="0" anchor="t">
            <a:normAutofit/>
          </a:bodyPr>
          <a:lstStyle/>
          <a:p>
            <a:pPr indent="0">
              <a:lnSpc>
                <a:spcPct val="90000"/>
              </a:lnSpc>
              <a:spcBef>
                <a:spcPts val="1417"/>
              </a:spcBef>
              <a:buNone/>
            </a:pPr>
            <a:endParaRPr lang="en-US" sz="2000" b="0" strike="noStrike" spc="-1">
              <a:solidFill>
                <a:srgbClr val="404040"/>
              </a:solidFill>
              <a:latin typeface="Calibri"/>
            </a:endParaRPr>
          </a:p>
        </p:txBody>
      </p:sp>
      <p:sp>
        <p:nvSpPr>
          <p:cNvPr id="71" name="PlaceHolder 4"/>
          <p:cNvSpPr>
            <a:spLocks noGrp="1"/>
          </p:cNvSpPr>
          <p:nvPr>
            <p:ph/>
          </p:nvPr>
        </p:nvSpPr>
        <p:spPr>
          <a:xfrm>
            <a:off x="6251400" y="3947040"/>
            <a:ext cx="4908240" cy="1918800"/>
          </a:xfrm>
          <a:prstGeom prst="rect">
            <a:avLst/>
          </a:prstGeom>
          <a:noFill/>
          <a:ln w="0">
            <a:noFill/>
          </a:ln>
        </p:spPr>
        <p:txBody>
          <a:bodyPr lIns="0" tIns="0" rIns="0" bIns="0" anchor="t">
            <a:normAutofit/>
          </a:bodyPr>
          <a:lstStyle/>
          <a:p>
            <a:pPr indent="0">
              <a:lnSpc>
                <a:spcPct val="90000"/>
              </a:lnSpc>
              <a:spcBef>
                <a:spcPts val="1417"/>
              </a:spcBef>
              <a:buNone/>
            </a:pPr>
            <a:endParaRPr lang="en-US" sz="2000" b="0" strike="noStrike" spc="-1">
              <a:solidFill>
                <a:srgbClr val="404040"/>
              </a:solidFill>
              <a:latin typeface="Calibri"/>
            </a:endParaRPr>
          </a:p>
        </p:txBody>
      </p:sp>
      <p:sp>
        <p:nvSpPr>
          <p:cNvPr id="6" name="PlaceHolder 5"/>
          <p:cNvSpPr>
            <a:spLocks noGrp="1"/>
          </p:cNvSpPr>
          <p:nvPr>
            <p:ph type="ftr" idx="5"/>
          </p:nvPr>
        </p:nvSpPr>
        <p:spPr/>
        <p:txBody>
          <a:bodyPr/>
          <a:lstStyle/>
          <a:p>
            <a:r>
              <a:t>Footer</a:t>
            </a:r>
          </a:p>
        </p:txBody>
      </p:sp>
      <p:sp>
        <p:nvSpPr>
          <p:cNvPr id="7" name="PlaceHolder 6"/>
          <p:cNvSpPr>
            <a:spLocks noGrp="1"/>
          </p:cNvSpPr>
          <p:nvPr>
            <p:ph type="sldNum" idx="6"/>
          </p:nvPr>
        </p:nvSpPr>
        <p:spPr/>
        <p:txBody>
          <a:bodyPr/>
          <a:lstStyle/>
          <a:p>
            <a:fld id="{7290CDE3-58E0-4F26-A17C-5C2D9BFFFE8D}" type="slidenum">
              <a:t>‹#›</a:t>
            </a:fld>
            <a:endParaRPr/>
          </a:p>
        </p:txBody>
      </p:sp>
      <p:sp>
        <p:nvSpPr>
          <p:cNvPr id="8" name="PlaceHolder 7"/>
          <p:cNvSpPr>
            <a:spLocks noGrp="1"/>
          </p:cNvSpPr>
          <p:nvPr>
            <p:ph type="dt" idx="4"/>
          </p:nvPr>
        </p:nvSpPr>
        <p:spPr/>
        <p:txBody>
          <a:bodyPr/>
          <a:lstStyle/>
          <a:p>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72" name="PlaceHolder 1"/>
          <p:cNvSpPr>
            <a:spLocks noGrp="1"/>
          </p:cNvSpPr>
          <p:nvPr>
            <p:ph type="title"/>
          </p:nvPr>
        </p:nvSpPr>
        <p:spPr>
          <a:xfrm>
            <a:off x="1097280" y="286560"/>
            <a:ext cx="10058040" cy="1450440"/>
          </a:xfrm>
          <a:prstGeom prst="rect">
            <a:avLst/>
          </a:prstGeom>
          <a:noFill/>
          <a:ln w="0">
            <a:noFill/>
          </a:ln>
        </p:spPr>
        <p:txBody>
          <a:bodyPr lIns="0" tIns="0" rIns="0" bIns="0" anchor="ctr">
            <a:noAutofit/>
          </a:bodyPr>
          <a:lstStyle/>
          <a:p>
            <a:pPr indent="0">
              <a:buNone/>
            </a:pPr>
            <a:endParaRPr lang="en-US" sz="1800" b="0" strike="noStrike" spc="-1">
              <a:solidFill>
                <a:srgbClr val="000000"/>
              </a:solidFill>
              <a:latin typeface="Calibri"/>
            </a:endParaRPr>
          </a:p>
        </p:txBody>
      </p:sp>
      <p:sp>
        <p:nvSpPr>
          <p:cNvPr id="73" name="PlaceHolder 2"/>
          <p:cNvSpPr>
            <a:spLocks noGrp="1"/>
          </p:cNvSpPr>
          <p:nvPr>
            <p:ph/>
          </p:nvPr>
        </p:nvSpPr>
        <p:spPr>
          <a:xfrm>
            <a:off x="1097280" y="1845720"/>
            <a:ext cx="4908240" cy="1918800"/>
          </a:xfrm>
          <a:prstGeom prst="rect">
            <a:avLst/>
          </a:prstGeom>
          <a:noFill/>
          <a:ln w="0">
            <a:noFill/>
          </a:ln>
        </p:spPr>
        <p:txBody>
          <a:bodyPr lIns="0" tIns="0" rIns="0" bIns="0" anchor="t">
            <a:normAutofit/>
          </a:bodyPr>
          <a:lstStyle/>
          <a:p>
            <a:pPr indent="0">
              <a:lnSpc>
                <a:spcPct val="90000"/>
              </a:lnSpc>
              <a:spcBef>
                <a:spcPts val="1417"/>
              </a:spcBef>
              <a:buNone/>
            </a:pPr>
            <a:endParaRPr lang="en-US" sz="2000" b="0" strike="noStrike" spc="-1">
              <a:solidFill>
                <a:srgbClr val="404040"/>
              </a:solidFill>
              <a:latin typeface="Calibri"/>
            </a:endParaRPr>
          </a:p>
        </p:txBody>
      </p:sp>
      <p:sp>
        <p:nvSpPr>
          <p:cNvPr id="74" name="PlaceHolder 3"/>
          <p:cNvSpPr>
            <a:spLocks noGrp="1"/>
          </p:cNvSpPr>
          <p:nvPr>
            <p:ph/>
          </p:nvPr>
        </p:nvSpPr>
        <p:spPr>
          <a:xfrm>
            <a:off x="6251400" y="1845720"/>
            <a:ext cx="4908240" cy="1918800"/>
          </a:xfrm>
          <a:prstGeom prst="rect">
            <a:avLst/>
          </a:prstGeom>
          <a:noFill/>
          <a:ln w="0">
            <a:noFill/>
          </a:ln>
        </p:spPr>
        <p:txBody>
          <a:bodyPr lIns="0" tIns="0" rIns="0" bIns="0" anchor="t">
            <a:normAutofit/>
          </a:bodyPr>
          <a:lstStyle/>
          <a:p>
            <a:pPr indent="0">
              <a:lnSpc>
                <a:spcPct val="90000"/>
              </a:lnSpc>
              <a:spcBef>
                <a:spcPts val="1417"/>
              </a:spcBef>
              <a:buNone/>
            </a:pPr>
            <a:endParaRPr lang="en-US" sz="2000" b="0" strike="noStrike" spc="-1">
              <a:solidFill>
                <a:srgbClr val="404040"/>
              </a:solidFill>
              <a:latin typeface="Calibri"/>
            </a:endParaRPr>
          </a:p>
        </p:txBody>
      </p:sp>
      <p:sp>
        <p:nvSpPr>
          <p:cNvPr id="75" name="PlaceHolder 4"/>
          <p:cNvSpPr>
            <a:spLocks noGrp="1"/>
          </p:cNvSpPr>
          <p:nvPr>
            <p:ph/>
          </p:nvPr>
        </p:nvSpPr>
        <p:spPr>
          <a:xfrm>
            <a:off x="1097280" y="3947040"/>
            <a:ext cx="10058040" cy="1918800"/>
          </a:xfrm>
          <a:prstGeom prst="rect">
            <a:avLst/>
          </a:prstGeom>
          <a:noFill/>
          <a:ln w="0">
            <a:noFill/>
          </a:ln>
        </p:spPr>
        <p:txBody>
          <a:bodyPr lIns="0" tIns="0" rIns="0" bIns="0" anchor="t">
            <a:normAutofit/>
          </a:bodyPr>
          <a:lstStyle/>
          <a:p>
            <a:pPr indent="0">
              <a:lnSpc>
                <a:spcPct val="90000"/>
              </a:lnSpc>
              <a:spcBef>
                <a:spcPts val="1417"/>
              </a:spcBef>
              <a:buNone/>
            </a:pPr>
            <a:endParaRPr lang="en-US" sz="2000" b="0" strike="noStrike" spc="-1">
              <a:solidFill>
                <a:srgbClr val="404040"/>
              </a:solidFill>
              <a:latin typeface="Calibri"/>
            </a:endParaRPr>
          </a:p>
        </p:txBody>
      </p:sp>
      <p:sp>
        <p:nvSpPr>
          <p:cNvPr id="6" name="PlaceHolder 5"/>
          <p:cNvSpPr>
            <a:spLocks noGrp="1"/>
          </p:cNvSpPr>
          <p:nvPr>
            <p:ph type="ftr" idx="5"/>
          </p:nvPr>
        </p:nvSpPr>
        <p:spPr/>
        <p:txBody>
          <a:bodyPr/>
          <a:lstStyle/>
          <a:p>
            <a:r>
              <a:t>Footer</a:t>
            </a:r>
          </a:p>
        </p:txBody>
      </p:sp>
      <p:sp>
        <p:nvSpPr>
          <p:cNvPr id="7" name="PlaceHolder 6"/>
          <p:cNvSpPr>
            <a:spLocks noGrp="1"/>
          </p:cNvSpPr>
          <p:nvPr>
            <p:ph type="sldNum" idx="6"/>
          </p:nvPr>
        </p:nvSpPr>
        <p:spPr/>
        <p:txBody>
          <a:bodyPr/>
          <a:lstStyle/>
          <a:p>
            <a:fld id="{5457ABFD-7E92-4415-A264-645E80F344EC}" type="slidenum">
              <a:t>‹#›</a:t>
            </a:fld>
            <a:endParaRPr/>
          </a:p>
        </p:txBody>
      </p:sp>
      <p:sp>
        <p:nvSpPr>
          <p:cNvPr id="8" name="PlaceHolder 7"/>
          <p:cNvSpPr>
            <a:spLocks noGrp="1"/>
          </p:cNvSpPr>
          <p:nvPr>
            <p:ph type="dt" idx="4"/>
          </p:nvPr>
        </p:nvSpPr>
        <p:spPr/>
        <p:txBody>
          <a:bodyPr/>
          <a:lstStyle/>
          <a:p>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76" name="PlaceHolder 1"/>
          <p:cNvSpPr>
            <a:spLocks noGrp="1"/>
          </p:cNvSpPr>
          <p:nvPr>
            <p:ph type="title"/>
          </p:nvPr>
        </p:nvSpPr>
        <p:spPr>
          <a:xfrm>
            <a:off x="1097280" y="286560"/>
            <a:ext cx="10058040" cy="1450440"/>
          </a:xfrm>
          <a:prstGeom prst="rect">
            <a:avLst/>
          </a:prstGeom>
          <a:noFill/>
          <a:ln w="0">
            <a:noFill/>
          </a:ln>
        </p:spPr>
        <p:txBody>
          <a:bodyPr lIns="0" tIns="0" rIns="0" bIns="0" anchor="ctr">
            <a:noAutofit/>
          </a:bodyPr>
          <a:lstStyle/>
          <a:p>
            <a:pPr indent="0">
              <a:buNone/>
            </a:pPr>
            <a:endParaRPr lang="en-US" sz="1800" b="0" strike="noStrike" spc="-1">
              <a:solidFill>
                <a:srgbClr val="000000"/>
              </a:solidFill>
              <a:latin typeface="Calibri"/>
            </a:endParaRPr>
          </a:p>
        </p:txBody>
      </p:sp>
      <p:sp>
        <p:nvSpPr>
          <p:cNvPr id="77" name="PlaceHolder 2"/>
          <p:cNvSpPr>
            <a:spLocks noGrp="1"/>
          </p:cNvSpPr>
          <p:nvPr>
            <p:ph/>
          </p:nvPr>
        </p:nvSpPr>
        <p:spPr>
          <a:xfrm>
            <a:off x="1097280" y="1845720"/>
            <a:ext cx="10058040" cy="1918800"/>
          </a:xfrm>
          <a:prstGeom prst="rect">
            <a:avLst/>
          </a:prstGeom>
          <a:noFill/>
          <a:ln w="0">
            <a:noFill/>
          </a:ln>
        </p:spPr>
        <p:txBody>
          <a:bodyPr lIns="0" tIns="0" rIns="0" bIns="0" anchor="t">
            <a:normAutofit/>
          </a:bodyPr>
          <a:lstStyle/>
          <a:p>
            <a:pPr indent="0">
              <a:lnSpc>
                <a:spcPct val="90000"/>
              </a:lnSpc>
              <a:spcBef>
                <a:spcPts val="1417"/>
              </a:spcBef>
              <a:buNone/>
            </a:pPr>
            <a:endParaRPr lang="en-US" sz="2000" b="0" strike="noStrike" spc="-1">
              <a:solidFill>
                <a:srgbClr val="404040"/>
              </a:solidFill>
              <a:latin typeface="Calibri"/>
            </a:endParaRPr>
          </a:p>
        </p:txBody>
      </p:sp>
      <p:sp>
        <p:nvSpPr>
          <p:cNvPr id="78" name="PlaceHolder 3"/>
          <p:cNvSpPr>
            <a:spLocks noGrp="1"/>
          </p:cNvSpPr>
          <p:nvPr>
            <p:ph/>
          </p:nvPr>
        </p:nvSpPr>
        <p:spPr>
          <a:xfrm>
            <a:off x="1097280" y="3947040"/>
            <a:ext cx="10058040" cy="1918800"/>
          </a:xfrm>
          <a:prstGeom prst="rect">
            <a:avLst/>
          </a:prstGeom>
          <a:noFill/>
          <a:ln w="0">
            <a:noFill/>
          </a:ln>
        </p:spPr>
        <p:txBody>
          <a:bodyPr lIns="0" tIns="0" rIns="0" bIns="0" anchor="t">
            <a:normAutofit/>
          </a:bodyPr>
          <a:lstStyle/>
          <a:p>
            <a:pPr indent="0">
              <a:lnSpc>
                <a:spcPct val="90000"/>
              </a:lnSpc>
              <a:spcBef>
                <a:spcPts val="1417"/>
              </a:spcBef>
              <a:buNone/>
            </a:pPr>
            <a:endParaRPr lang="en-US" sz="2000" b="0" strike="noStrike" spc="-1">
              <a:solidFill>
                <a:srgbClr val="404040"/>
              </a:solidFill>
              <a:latin typeface="Calibri"/>
            </a:endParaRPr>
          </a:p>
        </p:txBody>
      </p:sp>
      <p:sp>
        <p:nvSpPr>
          <p:cNvPr id="5" name="PlaceHolder 4"/>
          <p:cNvSpPr>
            <a:spLocks noGrp="1"/>
          </p:cNvSpPr>
          <p:nvPr>
            <p:ph type="ftr" idx="5"/>
          </p:nvPr>
        </p:nvSpPr>
        <p:spPr/>
        <p:txBody>
          <a:bodyPr/>
          <a:lstStyle/>
          <a:p>
            <a:r>
              <a:t>Footer</a:t>
            </a:r>
          </a:p>
        </p:txBody>
      </p:sp>
      <p:sp>
        <p:nvSpPr>
          <p:cNvPr id="6" name="PlaceHolder 5"/>
          <p:cNvSpPr>
            <a:spLocks noGrp="1"/>
          </p:cNvSpPr>
          <p:nvPr>
            <p:ph type="sldNum" idx="6"/>
          </p:nvPr>
        </p:nvSpPr>
        <p:spPr/>
        <p:txBody>
          <a:bodyPr/>
          <a:lstStyle/>
          <a:p>
            <a:fld id="{E8D48D5D-27BE-4A24-B84F-6E577BB257E4}" type="slidenum">
              <a:t>‹#›</a:t>
            </a:fld>
            <a:endParaRPr/>
          </a:p>
        </p:txBody>
      </p:sp>
      <p:sp>
        <p:nvSpPr>
          <p:cNvPr id="7" name="PlaceHolder 6"/>
          <p:cNvSpPr>
            <a:spLocks noGrp="1"/>
          </p:cNvSpPr>
          <p:nvPr>
            <p:ph type="dt" idx="4"/>
          </p:nvPr>
        </p:nvSpPr>
        <p:spPr/>
        <p:txBody>
          <a:bodyPr/>
          <a:lstStyle/>
          <a:p>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79" name="PlaceHolder 1"/>
          <p:cNvSpPr>
            <a:spLocks noGrp="1"/>
          </p:cNvSpPr>
          <p:nvPr>
            <p:ph type="title"/>
          </p:nvPr>
        </p:nvSpPr>
        <p:spPr>
          <a:xfrm>
            <a:off x="1097280" y="286560"/>
            <a:ext cx="10058040" cy="1450440"/>
          </a:xfrm>
          <a:prstGeom prst="rect">
            <a:avLst/>
          </a:prstGeom>
          <a:noFill/>
          <a:ln w="0">
            <a:noFill/>
          </a:ln>
        </p:spPr>
        <p:txBody>
          <a:bodyPr lIns="0" tIns="0" rIns="0" bIns="0" anchor="ctr">
            <a:noAutofit/>
          </a:bodyPr>
          <a:lstStyle/>
          <a:p>
            <a:pPr indent="0">
              <a:buNone/>
            </a:pPr>
            <a:endParaRPr lang="en-US" sz="1800" b="0" strike="noStrike" spc="-1">
              <a:solidFill>
                <a:srgbClr val="000000"/>
              </a:solidFill>
              <a:latin typeface="Calibri"/>
            </a:endParaRPr>
          </a:p>
        </p:txBody>
      </p:sp>
      <p:sp>
        <p:nvSpPr>
          <p:cNvPr id="80" name="PlaceHolder 2"/>
          <p:cNvSpPr>
            <a:spLocks noGrp="1"/>
          </p:cNvSpPr>
          <p:nvPr>
            <p:ph/>
          </p:nvPr>
        </p:nvSpPr>
        <p:spPr>
          <a:xfrm>
            <a:off x="1097280" y="1845720"/>
            <a:ext cx="4908240" cy="1918800"/>
          </a:xfrm>
          <a:prstGeom prst="rect">
            <a:avLst/>
          </a:prstGeom>
          <a:noFill/>
          <a:ln w="0">
            <a:noFill/>
          </a:ln>
        </p:spPr>
        <p:txBody>
          <a:bodyPr lIns="0" tIns="0" rIns="0" bIns="0" anchor="t">
            <a:normAutofit/>
          </a:bodyPr>
          <a:lstStyle/>
          <a:p>
            <a:pPr indent="0">
              <a:lnSpc>
                <a:spcPct val="90000"/>
              </a:lnSpc>
              <a:spcBef>
                <a:spcPts val="1417"/>
              </a:spcBef>
              <a:buNone/>
            </a:pPr>
            <a:endParaRPr lang="en-US" sz="2000" b="0" strike="noStrike" spc="-1">
              <a:solidFill>
                <a:srgbClr val="404040"/>
              </a:solidFill>
              <a:latin typeface="Calibri"/>
            </a:endParaRPr>
          </a:p>
        </p:txBody>
      </p:sp>
      <p:sp>
        <p:nvSpPr>
          <p:cNvPr id="81" name="PlaceHolder 3"/>
          <p:cNvSpPr>
            <a:spLocks noGrp="1"/>
          </p:cNvSpPr>
          <p:nvPr>
            <p:ph/>
          </p:nvPr>
        </p:nvSpPr>
        <p:spPr>
          <a:xfrm>
            <a:off x="6251400" y="1845720"/>
            <a:ext cx="4908240" cy="1918800"/>
          </a:xfrm>
          <a:prstGeom prst="rect">
            <a:avLst/>
          </a:prstGeom>
          <a:noFill/>
          <a:ln w="0">
            <a:noFill/>
          </a:ln>
        </p:spPr>
        <p:txBody>
          <a:bodyPr lIns="0" tIns="0" rIns="0" bIns="0" anchor="t">
            <a:normAutofit/>
          </a:bodyPr>
          <a:lstStyle/>
          <a:p>
            <a:pPr indent="0">
              <a:lnSpc>
                <a:spcPct val="90000"/>
              </a:lnSpc>
              <a:spcBef>
                <a:spcPts val="1417"/>
              </a:spcBef>
              <a:buNone/>
            </a:pPr>
            <a:endParaRPr lang="en-US" sz="2000" b="0" strike="noStrike" spc="-1">
              <a:solidFill>
                <a:srgbClr val="404040"/>
              </a:solidFill>
              <a:latin typeface="Calibri"/>
            </a:endParaRPr>
          </a:p>
        </p:txBody>
      </p:sp>
      <p:sp>
        <p:nvSpPr>
          <p:cNvPr id="82" name="PlaceHolder 4"/>
          <p:cNvSpPr>
            <a:spLocks noGrp="1"/>
          </p:cNvSpPr>
          <p:nvPr>
            <p:ph/>
          </p:nvPr>
        </p:nvSpPr>
        <p:spPr>
          <a:xfrm>
            <a:off x="1097280" y="3947040"/>
            <a:ext cx="4908240" cy="1918800"/>
          </a:xfrm>
          <a:prstGeom prst="rect">
            <a:avLst/>
          </a:prstGeom>
          <a:noFill/>
          <a:ln w="0">
            <a:noFill/>
          </a:ln>
        </p:spPr>
        <p:txBody>
          <a:bodyPr lIns="0" tIns="0" rIns="0" bIns="0" anchor="t">
            <a:normAutofit/>
          </a:bodyPr>
          <a:lstStyle/>
          <a:p>
            <a:pPr indent="0">
              <a:lnSpc>
                <a:spcPct val="90000"/>
              </a:lnSpc>
              <a:spcBef>
                <a:spcPts val="1417"/>
              </a:spcBef>
              <a:buNone/>
            </a:pPr>
            <a:endParaRPr lang="en-US" sz="2000" b="0" strike="noStrike" spc="-1">
              <a:solidFill>
                <a:srgbClr val="404040"/>
              </a:solidFill>
              <a:latin typeface="Calibri"/>
            </a:endParaRPr>
          </a:p>
        </p:txBody>
      </p:sp>
      <p:sp>
        <p:nvSpPr>
          <p:cNvPr id="83" name="PlaceHolder 5"/>
          <p:cNvSpPr>
            <a:spLocks noGrp="1"/>
          </p:cNvSpPr>
          <p:nvPr>
            <p:ph/>
          </p:nvPr>
        </p:nvSpPr>
        <p:spPr>
          <a:xfrm>
            <a:off x="6251400" y="3947040"/>
            <a:ext cx="4908240" cy="1918800"/>
          </a:xfrm>
          <a:prstGeom prst="rect">
            <a:avLst/>
          </a:prstGeom>
          <a:noFill/>
          <a:ln w="0">
            <a:noFill/>
          </a:ln>
        </p:spPr>
        <p:txBody>
          <a:bodyPr lIns="0" tIns="0" rIns="0" bIns="0" anchor="t">
            <a:normAutofit/>
          </a:bodyPr>
          <a:lstStyle/>
          <a:p>
            <a:pPr indent="0">
              <a:lnSpc>
                <a:spcPct val="90000"/>
              </a:lnSpc>
              <a:spcBef>
                <a:spcPts val="1417"/>
              </a:spcBef>
              <a:buNone/>
            </a:pPr>
            <a:endParaRPr lang="en-US" sz="2000" b="0" strike="noStrike" spc="-1">
              <a:solidFill>
                <a:srgbClr val="404040"/>
              </a:solidFill>
              <a:latin typeface="Calibri"/>
            </a:endParaRPr>
          </a:p>
        </p:txBody>
      </p:sp>
      <p:sp>
        <p:nvSpPr>
          <p:cNvPr id="7" name="PlaceHolder 6"/>
          <p:cNvSpPr>
            <a:spLocks noGrp="1"/>
          </p:cNvSpPr>
          <p:nvPr>
            <p:ph type="ftr" idx="5"/>
          </p:nvPr>
        </p:nvSpPr>
        <p:spPr/>
        <p:txBody>
          <a:bodyPr/>
          <a:lstStyle/>
          <a:p>
            <a:r>
              <a:t>Footer</a:t>
            </a:r>
          </a:p>
        </p:txBody>
      </p:sp>
      <p:sp>
        <p:nvSpPr>
          <p:cNvPr id="8" name="PlaceHolder 7"/>
          <p:cNvSpPr>
            <a:spLocks noGrp="1"/>
          </p:cNvSpPr>
          <p:nvPr>
            <p:ph type="sldNum" idx="6"/>
          </p:nvPr>
        </p:nvSpPr>
        <p:spPr/>
        <p:txBody>
          <a:bodyPr/>
          <a:lstStyle/>
          <a:p>
            <a:fld id="{66C99E5D-2537-44F0-8DCB-22944D0ED781}" type="slidenum">
              <a:t>‹#›</a:t>
            </a:fld>
            <a:endParaRPr/>
          </a:p>
        </p:txBody>
      </p:sp>
      <p:sp>
        <p:nvSpPr>
          <p:cNvPr id="9" name="PlaceHolder 8"/>
          <p:cNvSpPr>
            <a:spLocks noGrp="1"/>
          </p:cNvSpPr>
          <p:nvPr>
            <p:ph type="dt" idx="4"/>
          </p:nvPr>
        </p:nvSpPr>
        <p:spPr/>
        <p:txBody>
          <a:bodyPr/>
          <a:lstStyle/>
          <a:p>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84" name="PlaceHolder 1"/>
          <p:cNvSpPr>
            <a:spLocks noGrp="1"/>
          </p:cNvSpPr>
          <p:nvPr>
            <p:ph type="title"/>
          </p:nvPr>
        </p:nvSpPr>
        <p:spPr>
          <a:xfrm>
            <a:off x="1097280" y="286560"/>
            <a:ext cx="10058040" cy="1450440"/>
          </a:xfrm>
          <a:prstGeom prst="rect">
            <a:avLst/>
          </a:prstGeom>
          <a:noFill/>
          <a:ln w="0">
            <a:noFill/>
          </a:ln>
        </p:spPr>
        <p:txBody>
          <a:bodyPr lIns="0" tIns="0" rIns="0" bIns="0" anchor="ctr">
            <a:noAutofit/>
          </a:bodyPr>
          <a:lstStyle/>
          <a:p>
            <a:pPr indent="0">
              <a:buNone/>
            </a:pPr>
            <a:endParaRPr lang="en-US" sz="1800" b="0" strike="noStrike" spc="-1">
              <a:solidFill>
                <a:srgbClr val="000000"/>
              </a:solidFill>
              <a:latin typeface="Calibri"/>
            </a:endParaRPr>
          </a:p>
        </p:txBody>
      </p:sp>
      <p:sp>
        <p:nvSpPr>
          <p:cNvPr id="85" name="PlaceHolder 2"/>
          <p:cNvSpPr>
            <a:spLocks noGrp="1"/>
          </p:cNvSpPr>
          <p:nvPr>
            <p:ph/>
          </p:nvPr>
        </p:nvSpPr>
        <p:spPr>
          <a:xfrm>
            <a:off x="1097280" y="1845720"/>
            <a:ext cx="3238560" cy="1918800"/>
          </a:xfrm>
          <a:prstGeom prst="rect">
            <a:avLst/>
          </a:prstGeom>
          <a:noFill/>
          <a:ln w="0">
            <a:noFill/>
          </a:ln>
        </p:spPr>
        <p:txBody>
          <a:bodyPr lIns="0" tIns="0" rIns="0" bIns="0" anchor="t">
            <a:normAutofit/>
          </a:bodyPr>
          <a:lstStyle/>
          <a:p>
            <a:pPr indent="0">
              <a:lnSpc>
                <a:spcPct val="90000"/>
              </a:lnSpc>
              <a:spcBef>
                <a:spcPts val="1417"/>
              </a:spcBef>
              <a:buNone/>
            </a:pPr>
            <a:endParaRPr lang="en-US" sz="2000" b="0" strike="noStrike" spc="-1">
              <a:solidFill>
                <a:srgbClr val="404040"/>
              </a:solidFill>
              <a:latin typeface="Calibri"/>
            </a:endParaRPr>
          </a:p>
        </p:txBody>
      </p:sp>
      <p:sp>
        <p:nvSpPr>
          <p:cNvPr id="86" name="PlaceHolder 3"/>
          <p:cNvSpPr>
            <a:spLocks noGrp="1"/>
          </p:cNvSpPr>
          <p:nvPr>
            <p:ph/>
          </p:nvPr>
        </p:nvSpPr>
        <p:spPr>
          <a:xfrm>
            <a:off x="4498200" y="1845720"/>
            <a:ext cx="3238560" cy="1918800"/>
          </a:xfrm>
          <a:prstGeom prst="rect">
            <a:avLst/>
          </a:prstGeom>
          <a:noFill/>
          <a:ln w="0">
            <a:noFill/>
          </a:ln>
        </p:spPr>
        <p:txBody>
          <a:bodyPr lIns="0" tIns="0" rIns="0" bIns="0" anchor="t">
            <a:normAutofit/>
          </a:bodyPr>
          <a:lstStyle/>
          <a:p>
            <a:pPr indent="0">
              <a:lnSpc>
                <a:spcPct val="90000"/>
              </a:lnSpc>
              <a:spcBef>
                <a:spcPts val="1417"/>
              </a:spcBef>
              <a:buNone/>
            </a:pPr>
            <a:endParaRPr lang="en-US" sz="2000" b="0" strike="noStrike" spc="-1">
              <a:solidFill>
                <a:srgbClr val="404040"/>
              </a:solidFill>
              <a:latin typeface="Calibri"/>
            </a:endParaRPr>
          </a:p>
        </p:txBody>
      </p:sp>
      <p:sp>
        <p:nvSpPr>
          <p:cNvPr id="87" name="PlaceHolder 4"/>
          <p:cNvSpPr>
            <a:spLocks noGrp="1"/>
          </p:cNvSpPr>
          <p:nvPr>
            <p:ph/>
          </p:nvPr>
        </p:nvSpPr>
        <p:spPr>
          <a:xfrm>
            <a:off x="7899120" y="1845720"/>
            <a:ext cx="3238560" cy="1918800"/>
          </a:xfrm>
          <a:prstGeom prst="rect">
            <a:avLst/>
          </a:prstGeom>
          <a:noFill/>
          <a:ln w="0">
            <a:noFill/>
          </a:ln>
        </p:spPr>
        <p:txBody>
          <a:bodyPr lIns="0" tIns="0" rIns="0" bIns="0" anchor="t">
            <a:normAutofit/>
          </a:bodyPr>
          <a:lstStyle/>
          <a:p>
            <a:pPr indent="0">
              <a:lnSpc>
                <a:spcPct val="90000"/>
              </a:lnSpc>
              <a:spcBef>
                <a:spcPts val="1417"/>
              </a:spcBef>
              <a:buNone/>
            </a:pPr>
            <a:endParaRPr lang="en-US" sz="2000" b="0" strike="noStrike" spc="-1">
              <a:solidFill>
                <a:srgbClr val="404040"/>
              </a:solidFill>
              <a:latin typeface="Calibri"/>
            </a:endParaRPr>
          </a:p>
        </p:txBody>
      </p:sp>
      <p:sp>
        <p:nvSpPr>
          <p:cNvPr id="88" name="PlaceHolder 5"/>
          <p:cNvSpPr>
            <a:spLocks noGrp="1"/>
          </p:cNvSpPr>
          <p:nvPr>
            <p:ph/>
          </p:nvPr>
        </p:nvSpPr>
        <p:spPr>
          <a:xfrm>
            <a:off x="1097280" y="3947040"/>
            <a:ext cx="3238560" cy="1918800"/>
          </a:xfrm>
          <a:prstGeom prst="rect">
            <a:avLst/>
          </a:prstGeom>
          <a:noFill/>
          <a:ln w="0">
            <a:noFill/>
          </a:ln>
        </p:spPr>
        <p:txBody>
          <a:bodyPr lIns="0" tIns="0" rIns="0" bIns="0" anchor="t">
            <a:normAutofit/>
          </a:bodyPr>
          <a:lstStyle/>
          <a:p>
            <a:pPr indent="0">
              <a:lnSpc>
                <a:spcPct val="90000"/>
              </a:lnSpc>
              <a:spcBef>
                <a:spcPts val="1417"/>
              </a:spcBef>
              <a:buNone/>
            </a:pPr>
            <a:endParaRPr lang="en-US" sz="2000" b="0" strike="noStrike" spc="-1">
              <a:solidFill>
                <a:srgbClr val="404040"/>
              </a:solidFill>
              <a:latin typeface="Calibri"/>
            </a:endParaRPr>
          </a:p>
        </p:txBody>
      </p:sp>
      <p:sp>
        <p:nvSpPr>
          <p:cNvPr id="89" name="PlaceHolder 6"/>
          <p:cNvSpPr>
            <a:spLocks noGrp="1"/>
          </p:cNvSpPr>
          <p:nvPr>
            <p:ph/>
          </p:nvPr>
        </p:nvSpPr>
        <p:spPr>
          <a:xfrm>
            <a:off x="4498200" y="3947040"/>
            <a:ext cx="3238560" cy="1918800"/>
          </a:xfrm>
          <a:prstGeom prst="rect">
            <a:avLst/>
          </a:prstGeom>
          <a:noFill/>
          <a:ln w="0">
            <a:noFill/>
          </a:ln>
        </p:spPr>
        <p:txBody>
          <a:bodyPr lIns="0" tIns="0" rIns="0" bIns="0" anchor="t">
            <a:normAutofit/>
          </a:bodyPr>
          <a:lstStyle/>
          <a:p>
            <a:pPr indent="0">
              <a:lnSpc>
                <a:spcPct val="90000"/>
              </a:lnSpc>
              <a:spcBef>
                <a:spcPts val="1417"/>
              </a:spcBef>
              <a:buNone/>
            </a:pPr>
            <a:endParaRPr lang="en-US" sz="2000" b="0" strike="noStrike" spc="-1">
              <a:solidFill>
                <a:srgbClr val="404040"/>
              </a:solidFill>
              <a:latin typeface="Calibri"/>
            </a:endParaRPr>
          </a:p>
        </p:txBody>
      </p:sp>
      <p:sp>
        <p:nvSpPr>
          <p:cNvPr id="90" name="PlaceHolder 7"/>
          <p:cNvSpPr>
            <a:spLocks noGrp="1"/>
          </p:cNvSpPr>
          <p:nvPr>
            <p:ph/>
          </p:nvPr>
        </p:nvSpPr>
        <p:spPr>
          <a:xfrm>
            <a:off x="7899120" y="3947040"/>
            <a:ext cx="3238560" cy="1918800"/>
          </a:xfrm>
          <a:prstGeom prst="rect">
            <a:avLst/>
          </a:prstGeom>
          <a:noFill/>
          <a:ln w="0">
            <a:noFill/>
          </a:ln>
        </p:spPr>
        <p:txBody>
          <a:bodyPr lIns="0" tIns="0" rIns="0" bIns="0" anchor="t">
            <a:normAutofit/>
          </a:bodyPr>
          <a:lstStyle/>
          <a:p>
            <a:pPr indent="0">
              <a:lnSpc>
                <a:spcPct val="90000"/>
              </a:lnSpc>
              <a:spcBef>
                <a:spcPts val="1417"/>
              </a:spcBef>
              <a:buNone/>
            </a:pPr>
            <a:endParaRPr lang="en-US" sz="2000" b="0" strike="noStrike" spc="-1">
              <a:solidFill>
                <a:srgbClr val="404040"/>
              </a:solidFill>
              <a:latin typeface="Calibri"/>
            </a:endParaRPr>
          </a:p>
        </p:txBody>
      </p:sp>
      <p:sp>
        <p:nvSpPr>
          <p:cNvPr id="9" name="PlaceHolder 8"/>
          <p:cNvSpPr>
            <a:spLocks noGrp="1"/>
          </p:cNvSpPr>
          <p:nvPr>
            <p:ph type="ftr" idx="5"/>
          </p:nvPr>
        </p:nvSpPr>
        <p:spPr/>
        <p:txBody>
          <a:bodyPr/>
          <a:lstStyle/>
          <a:p>
            <a:r>
              <a:t>Footer</a:t>
            </a:r>
          </a:p>
        </p:txBody>
      </p:sp>
      <p:sp>
        <p:nvSpPr>
          <p:cNvPr id="10" name="PlaceHolder 9"/>
          <p:cNvSpPr>
            <a:spLocks noGrp="1"/>
          </p:cNvSpPr>
          <p:nvPr>
            <p:ph type="sldNum" idx="6"/>
          </p:nvPr>
        </p:nvSpPr>
        <p:spPr/>
        <p:txBody>
          <a:bodyPr/>
          <a:lstStyle/>
          <a:p>
            <a:fld id="{A5B27D24-16D2-4555-A6EC-5E0944846B3D}" type="slidenum">
              <a:t>‹#›</a:t>
            </a:fld>
            <a:endParaRPr/>
          </a:p>
        </p:txBody>
      </p:sp>
      <p:sp>
        <p:nvSpPr>
          <p:cNvPr id="11" name="PlaceHolder 10"/>
          <p:cNvSpPr>
            <a:spLocks noGrp="1"/>
          </p:cNvSpPr>
          <p:nvPr>
            <p:ph type="dt" idx="4"/>
          </p:nvPr>
        </p:nvSpPr>
        <p:spPr/>
        <p:txBody>
          <a:bodyPr/>
          <a:lstStyle/>
          <a:p>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8"/>
          </p:nvPr>
        </p:nvSpPr>
        <p:spPr/>
        <p:txBody>
          <a:bodyPr/>
          <a:lstStyle/>
          <a:p>
            <a:r>
              <a:t>Footer</a:t>
            </a:r>
          </a:p>
        </p:txBody>
      </p:sp>
      <p:sp>
        <p:nvSpPr>
          <p:cNvPr id="3" name="PlaceHolder 2"/>
          <p:cNvSpPr>
            <a:spLocks noGrp="1"/>
          </p:cNvSpPr>
          <p:nvPr>
            <p:ph type="sldNum" idx="9"/>
          </p:nvPr>
        </p:nvSpPr>
        <p:spPr/>
        <p:txBody>
          <a:bodyPr/>
          <a:lstStyle/>
          <a:p>
            <a:fld id="{25E7FC6E-C8D1-4C84-84C6-F7E094A8A93B}" type="slidenum">
              <a:t>‹#›</a:t>
            </a:fld>
            <a:endParaRPr/>
          </a:p>
        </p:txBody>
      </p:sp>
      <p:sp>
        <p:nvSpPr>
          <p:cNvPr id="4" name="PlaceHolder 3"/>
          <p:cNvSpPr>
            <a:spLocks noGrp="1"/>
          </p:cNvSpPr>
          <p:nvPr>
            <p:ph type="dt" idx="7"/>
          </p:nvPr>
        </p:nvSpPr>
        <p:spPr/>
        <p:txBody>
          <a:bodyPr/>
          <a:lstStyle/>
          <a:p>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101" name="PlaceHolder 1"/>
          <p:cNvSpPr>
            <a:spLocks noGrp="1"/>
          </p:cNvSpPr>
          <p:nvPr>
            <p:ph type="title"/>
          </p:nvPr>
        </p:nvSpPr>
        <p:spPr>
          <a:xfrm>
            <a:off x="1097280" y="286560"/>
            <a:ext cx="10058040" cy="1450440"/>
          </a:xfrm>
          <a:prstGeom prst="rect">
            <a:avLst/>
          </a:prstGeom>
          <a:noFill/>
          <a:ln w="0">
            <a:noFill/>
          </a:ln>
        </p:spPr>
        <p:txBody>
          <a:bodyPr lIns="0" tIns="0" rIns="0" bIns="0" anchor="ctr">
            <a:noAutofit/>
          </a:bodyPr>
          <a:lstStyle/>
          <a:p>
            <a:pPr indent="0">
              <a:buNone/>
            </a:pPr>
            <a:endParaRPr lang="en-US" sz="1800" b="0" strike="noStrike" spc="-1">
              <a:solidFill>
                <a:srgbClr val="000000"/>
              </a:solidFill>
              <a:latin typeface="Calibri"/>
            </a:endParaRPr>
          </a:p>
        </p:txBody>
      </p:sp>
      <p:sp>
        <p:nvSpPr>
          <p:cNvPr id="102" name="PlaceHolder 2"/>
          <p:cNvSpPr>
            <a:spLocks noGrp="1"/>
          </p:cNvSpPr>
          <p:nvPr>
            <p:ph type="subTitle"/>
          </p:nvPr>
        </p:nvSpPr>
        <p:spPr>
          <a:xfrm>
            <a:off x="1097280" y="1845720"/>
            <a:ext cx="10058040" cy="4023000"/>
          </a:xfrm>
          <a:prstGeom prst="rect">
            <a:avLst/>
          </a:prstGeom>
          <a:noFill/>
          <a:ln w="0">
            <a:noFill/>
          </a:ln>
        </p:spPr>
        <p:txBody>
          <a:bodyPr lIns="0" tIns="0" rIns="0" bIns="0" anchor="ctr">
            <a:noAutofit/>
          </a:bodyPr>
          <a:lstStyle/>
          <a:p>
            <a:pPr indent="0" algn="ctr">
              <a:buNone/>
            </a:pPr>
            <a:endParaRPr lang="en-US" sz="3200" b="0" strike="noStrike" spc="-1">
              <a:solidFill>
                <a:srgbClr val="000000"/>
              </a:solidFill>
              <a:latin typeface="Arial"/>
            </a:endParaRPr>
          </a:p>
        </p:txBody>
      </p:sp>
      <p:sp>
        <p:nvSpPr>
          <p:cNvPr id="4" name="PlaceHolder 3"/>
          <p:cNvSpPr>
            <a:spLocks noGrp="1"/>
          </p:cNvSpPr>
          <p:nvPr>
            <p:ph type="ftr" idx="8"/>
          </p:nvPr>
        </p:nvSpPr>
        <p:spPr/>
        <p:txBody>
          <a:bodyPr/>
          <a:lstStyle/>
          <a:p>
            <a:r>
              <a:t>Footer</a:t>
            </a:r>
          </a:p>
        </p:txBody>
      </p:sp>
      <p:sp>
        <p:nvSpPr>
          <p:cNvPr id="5" name="PlaceHolder 4"/>
          <p:cNvSpPr>
            <a:spLocks noGrp="1"/>
          </p:cNvSpPr>
          <p:nvPr>
            <p:ph type="sldNum" idx="9"/>
          </p:nvPr>
        </p:nvSpPr>
        <p:spPr/>
        <p:txBody>
          <a:bodyPr/>
          <a:lstStyle/>
          <a:p>
            <a:fld id="{6CE94E5A-DF75-439F-9D0A-780F180EF0FA}" type="slidenum">
              <a:t>‹#›</a:t>
            </a:fld>
            <a:endParaRPr/>
          </a:p>
        </p:txBody>
      </p:sp>
      <p:sp>
        <p:nvSpPr>
          <p:cNvPr id="6" name="PlaceHolder 5"/>
          <p:cNvSpPr>
            <a:spLocks noGrp="1"/>
          </p:cNvSpPr>
          <p:nvPr>
            <p:ph type="dt" idx="7"/>
          </p:nvPr>
        </p:nvSpPr>
        <p:spPr/>
        <p:txBody>
          <a:bodyPr/>
          <a:lstStyle/>
          <a:p>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103" name="PlaceHolder 1"/>
          <p:cNvSpPr>
            <a:spLocks noGrp="1"/>
          </p:cNvSpPr>
          <p:nvPr>
            <p:ph type="title"/>
          </p:nvPr>
        </p:nvSpPr>
        <p:spPr>
          <a:xfrm>
            <a:off x="1097280" y="286560"/>
            <a:ext cx="10058040" cy="1450440"/>
          </a:xfrm>
          <a:prstGeom prst="rect">
            <a:avLst/>
          </a:prstGeom>
          <a:noFill/>
          <a:ln w="0">
            <a:noFill/>
          </a:ln>
        </p:spPr>
        <p:txBody>
          <a:bodyPr lIns="0" tIns="0" rIns="0" bIns="0" anchor="ctr">
            <a:noAutofit/>
          </a:bodyPr>
          <a:lstStyle/>
          <a:p>
            <a:pPr indent="0">
              <a:buNone/>
            </a:pPr>
            <a:endParaRPr lang="en-US" sz="1800" b="0" strike="noStrike" spc="-1">
              <a:solidFill>
                <a:srgbClr val="000000"/>
              </a:solidFill>
              <a:latin typeface="Calibri"/>
            </a:endParaRPr>
          </a:p>
        </p:txBody>
      </p:sp>
      <p:sp>
        <p:nvSpPr>
          <p:cNvPr id="104" name="PlaceHolder 2"/>
          <p:cNvSpPr>
            <a:spLocks noGrp="1"/>
          </p:cNvSpPr>
          <p:nvPr>
            <p:ph/>
          </p:nvPr>
        </p:nvSpPr>
        <p:spPr>
          <a:xfrm>
            <a:off x="1097280" y="1845720"/>
            <a:ext cx="10058040" cy="4023000"/>
          </a:xfrm>
          <a:prstGeom prst="rect">
            <a:avLst/>
          </a:prstGeom>
          <a:noFill/>
          <a:ln w="0">
            <a:noFill/>
          </a:ln>
        </p:spPr>
        <p:txBody>
          <a:bodyPr lIns="0" tIns="0" rIns="0" bIns="0" anchor="t">
            <a:normAutofit/>
          </a:bodyPr>
          <a:lstStyle/>
          <a:p>
            <a:pPr indent="0">
              <a:lnSpc>
                <a:spcPct val="90000"/>
              </a:lnSpc>
              <a:spcBef>
                <a:spcPts val="1417"/>
              </a:spcBef>
              <a:buNone/>
            </a:pPr>
            <a:endParaRPr lang="en-US" sz="2000" b="0" strike="noStrike" spc="-1">
              <a:solidFill>
                <a:srgbClr val="404040"/>
              </a:solidFill>
              <a:latin typeface="Calibri"/>
            </a:endParaRPr>
          </a:p>
        </p:txBody>
      </p:sp>
      <p:sp>
        <p:nvSpPr>
          <p:cNvPr id="4" name="PlaceHolder 3"/>
          <p:cNvSpPr>
            <a:spLocks noGrp="1"/>
          </p:cNvSpPr>
          <p:nvPr>
            <p:ph type="ftr" idx="8"/>
          </p:nvPr>
        </p:nvSpPr>
        <p:spPr/>
        <p:txBody>
          <a:bodyPr/>
          <a:lstStyle/>
          <a:p>
            <a:r>
              <a:t>Footer</a:t>
            </a:r>
          </a:p>
        </p:txBody>
      </p:sp>
      <p:sp>
        <p:nvSpPr>
          <p:cNvPr id="5" name="PlaceHolder 4"/>
          <p:cNvSpPr>
            <a:spLocks noGrp="1"/>
          </p:cNvSpPr>
          <p:nvPr>
            <p:ph type="sldNum" idx="9"/>
          </p:nvPr>
        </p:nvSpPr>
        <p:spPr/>
        <p:txBody>
          <a:bodyPr/>
          <a:lstStyle/>
          <a:p>
            <a:fld id="{CA1BF6BA-2999-491F-9027-1D19956FC31B}" type="slidenum">
              <a:t>‹#›</a:t>
            </a:fld>
            <a:endParaRPr/>
          </a:p>
        </p:txBody>
      </p:sp>
      <p:sp>
        <p:nvSpPr>
          <p:cNvPr id="6" name="PlaceHolder 5"/>
          <p:cNvSpPr>
            <a:spLocks noGrp="1"/>
          </p:cNvSpPr>
          <p:nvPr>
            <p:ph type="dt" idx="7"/>
          </p:nvPr>
        </p:nvSpPr>
        <p:spPr/>
        <p:txBody>
          <a:bodyPr/>
          <a:lstStyle/>
          <a:p>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105" name="PlaceHolder 1"/>
          <p:cNvSpPr>
            <a:spLocks noGrp="1"/>
          </p:cNvSpPr>
          <p:nvPr>
            <p:ph type="title"/>
          </p:nvPr>
        </p:nvSpPr>
        <p:spPr>
          <a:xfrm>
            <a:off x="1097280" y="286560"/>
            <a:ext cx="10058040" cy="1450440"/>
          </a:xfrm>
          <a:prstGeom prst="rect">
            <a:avLst/>
          </a:prstGeom>
          <a:noFill/>
          <a:ln w="0">
            <a:noFill/>
          </a:ln>
        </p:spPr>
        <p:txBody>
          <a:bodyPr lIns="0" tIns="0" rIns="0" bIns="0" anchor="ctr">
            <a:noAutofit/>
          </a:bodyPr>
          <a:lstStyle/>
          <a:p>
            <a:pPr indent="0">
              <a:buNone/>
            </a:pPr>
            <a:endParaRPr lang="en-US" sz="1800" b="0" strike="noStrike" spc="-1">
              <a:solidFill>
                <a:srgbClr val="000000"/>
              </a:solidFill>
              <a:latin typeface="Calibri"/>
            </a:endParaRPr>
          </a:p>
        </p:txBody>
      </p:sp>
      <p:sp>
        <p:nvSpPr>
          <p:cNvPr id="106" name="PlaceHolder 2"/>
          <p:cNvSpPr>
            <a:spLocks noGrp="1"/>
          </p:cNvSpPr>
          <p:nvPr>
            <p:ph/>
          </p:nvPr>
        </p:nvSpPr>
        <p:spPr>
          <a:xfrm>
            <a:off x="1097280" y="1845720"/>
            <a:ext cx="4908240" cy="4023000"/>
          </a:xfrm>
          <a:prstGeom prst="rect">
            <a:avLst/>
          </a:prstGeom>
          <a:noFill/>
          <a:ln w="0">
            <a:noFill/>
          </a:ln>
        </p:spPr>
        <p:txBody>
          <a:bodyPr lIns="0" tIns="0" rIns="0" bIns="0" anchor="t">
            <a:normAutofit/>
          </a:bodyPr>
          <a:lstStyle/>
          <a:p>
            <a:pPr indent="0">
              <a:lnSpc>
                <a:spcPct val="90000"/>
              </a:lnSpc>
              <a:spcBef>
                <a:spcPts val="1417"/>
              </a:spcBef>
              <a:buNone/>
            </a:pPr>
            <a:endParaRPr lang="en-US" sz="2000" b="0" strike="noStrike" spc="-1">
              <a:solidFill>
                <a:srgbClr val="404040"/>
              </a:solidFill>
              <a:latin typeface="Calibri"/>
            </a:endParaRPr>
          </a:p>
        </p:txBody>
      </p:sp>
      <p:sp>
        <p:nvSpPr>
          <p:cNvPr id="107" name="PlaceHolder 3"/>
          <p:cNvSpPr>
            <a:spLocks noGrp="1"/>
          </p:cNvSpPr>
          <p:nvPr>
            <p:ph/>
          </p:nvPr>
        </p:nvSpPr>
        <p:spPr>
          <a:xfrm>
            <a:off x="6251400" y="1845720"/>
            <a:ext cx="4908240" cy="4023000"/>
          </a:xfrm>
          <a:prstGeom prst="rect">
            <a:avLst/>
          </a:prstGeom>
          <a:noFill/>
          <a:ln w="0">
            <a:noFill/>
          </a:ln>
        </p:spPr>
        <p:txBody>
          <a:bodyPr lIns="0" tIns="0" rIns="0" bIns="0" anchor="t">
            <a:normAutofit/>
          </a:bodyPr>
          <a:lstStyle/>
          <a:p>
            <a:pPr indent="0">
              <a:lnSpc>
                <a:spcPct val="90000"/>
              </a:lnSpc>
              <a:spcBef>
                <a:spcPts val="1417"/>
              </a:spcBef>
              <a:buNone/>
            </a:pPr>
            <a:endParaRPr lang="en-US" sz="2000" b="0" strike="noStrike" spc="-1">
              <a:solidFill>
                <a:srgbClr val="404040"/>
              </a:solidFill>
              <a:latin typeface="Calibri"/>
            </a:endParaRPr>
          </a:p>
        </p:txBody>
      </p:sp>
      <p:sp>
        <p:nvSpPr>
          <p:cNvPr id="5" name="PlaceHolder 4"/>
          <p:cNvSpPr>
            <a:spLocks noGrp="1"/>
          </p:cNvSpPr>
          <p:nvPr>
            <p:ph type="ftr" idx="8"/>
          </p:nvPr>
        </p:nvSpPr>
        <p:spPr/>
        <p:txBody>
          <a:bodyPr/>
          <a:lstStyle/>
          <a:p>
            <a:r>
              <a:t>Footer</a:t>
            </a:r>
          </a:p>
        </p:txBody>
      </p:sp>
      <p:sp>
        <p:nvSpPr>
          <p:cNvPr id="6" name="PlaceHolder 5"/>
          <p:cNvSpPr>
            <a:spLocks noGrp="1"/>
          </p:cNvSpPr>
          <p:nvPr>
            <p:ph type="sldNum" idx="9"/>
          </p:nvPr>
        </p:nvSpPr>
        <p:spPr/>
        <p:txBody>
          <a:bodyPr/>
          <a:lstStyle/>
          <a:p>
            <a:fld id="{8537CED4-F184-4771-9169-7351FBCE6BA0}" type="slidenum">
              <a:t>‹#›</a:t>
            </a:fld>
            <a:endParaRPr/>
          </a:p>
        </p:txBody>
      </p:sp>
      <p:sp>
        <p:nvSpPr>
          <p:cNvPr id="7" name="PlaceHolder 6"/>
          <p:cNvSpPr>
            <a:spLocks noGrp="1"/>
          </p:cNvSpPr>
          <p:nvPr>
            <p:ph type="dt" idx="7"/>
          </p:nvPr>
        </p:nvSpPr>
        <p:spPr/>
        <p:txBody>
          <a:bodyPr/>
          <a:lstStyle/>
          <a:p>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08" name="PlaceHolder 1"/>
          <p:cNvSpPr>
            <a:spLocks noGrp="1"/>
          </p:cNvSpPr>
          <p:nvPr>
            <p:ph type="title"/>
          </p:nvPr>
        </p:nvSpPr>
        <p:spPr>
          <a:xfrm>
            <a:off x="1097280" y="286560"/>
            <a:ext cx="10058040" cy="1450440"/>
          </a:xfrm>
          <a:prstGeom prst="rect">
            <a:avLst/>
          </a:prstGeom>
          <a:noFill/>
          <a:ln w="0">
            <a:noFill/>
          </a:ln>
        </p:spPr>
        <p:txBody>
          <a:bodyPr lIns="0" tIns="0" rIns="0" bIns="0" anchor="ctr">
            <a:noAutofit/>
          </a:bodyPr>
          <a:lstStyle/>
          <a:p>
            <a:pPr indent="0">
              <a:buNone/>
            </a:pPr>
            <a:endParaRPr lang="en-US" sz="1800" b="0" strike="noStrike" spc="-1">
              <a:solidFill>
                <a:srgbClr val="000000"/>
              </a:solidFill>
              <a:latin typeface="Calibri"/>
            </a:endParaRPr>
          </a:p>
        </p:txBody>
      </p:sp>
      <p:sp>
        <p:nvSpPr>
          <p:cNvPr id="3" name="PlaceHolder 2"/>
          <p:cNvSpPr>
            <a:spLocks noGrp="1"/>
          </p:cNvSpPr>
          <p:nvPr>
            <p:ph type="ftr" idx="8"/>
          </p:nvPr>
        </p:nvSpPr>
        <p:spPr/>
        <p:txBody>
          <a:bodyPr/>
          <a:lstStyle/>
          <a:p>
            <a:r>
              <a:t>Footer</a:t>
            </a:r>
          </a:p>
        </p:txBody>
      </p:sp>
      <p:sp>
        <p:nvSpPr>
          <p:cNvPr id="4" name="PlaceHolder 3"/>
          <p:cNvSpPr>
            <a:spLocks noGrp="1"/>
          </p:cNvSpPr>
          <p:nvPr>
            <p:ph type="sldNum" idx="9"/>
          </p:nvPr>
        </p:nvSpPr>
        <p:spPr/>
        <p:txBody>
          <a:bodyPr/>
          <a:lstStyle/>
          <a:p>
            <a:fld id="{4394F1A3-856C-4C2A-9CB1-818752B37632}" type="slidenum">
              <a:t>‹#›</a:t>
            </a:fld>
            <a:endParaRPr/>
          </a:p>
        </p:txBody>
      </p:sp>
      <p:sp>
        <p:nvSpPr>
          <p:cNvPr id="5" name="PlaceHolder 4"/>
          <p:cNvSpPr>
            <a:spLocks noGrp="1"/>
          </p:cNvSpPr>
          <p:nvPr>
            <p:ph type="dt" idx="7"/>
          </p:nvPr>
        </p:nvSpPr>
        <p:spPr/>
        <p:txBody>
          <a:body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13" name="PlaceHolder 1"/>
          <p:cNvSpPr>
            <a:spLocks noGrp="1"/>
          </p:cNvSpPr>
          <p:nvPr>
            <p:ph type="title"/>
          </p:nvPr>
        </p:nvSpPr>
        <p:spPr>
          <a:xfrm>
            <a:off x="1097280" y="286560"/>
            <a:ext cx="10058040" cy="1450440"/>
          </a:xfrm>
          <a:prstGeom prst="rect">
            <a:avLst/>
          </a:prstGeom>
          <a:noFill/>
          <a:ln w="0">
            <a:noFill/>
          </a:ln>
        </p:spPr>
        <p:txBody>
          <a:bodyPr lIns="0" tIns="0" rIns="0" bIns="0" anchor="ctr">
            <a:noAutofit/>
          </a:bodyPr>
          <a:lstStyle/>
          <a:p>
            <a:pPr indent="0">
              <a:buNone/>
            </a:pPr>
            <a:endParaRPr lang="en-US" sz="1800" b="0" strike="noStrike" spc="-1">
              <a:solidFill>
                <a:srgbClr val="000000"/>
              </a:solidFill>
              <a:latin typeface="Calibri"/>
            </a:endParaRPr>
          </a:p>
        </p:txBody>
      </p:sp>
      <p:sp>
        <p:nvSpPr>
          <p:cNvPr id="14" name="PlaceHolder 2"/>
          <p:cNvSpPr>
            <a:spLocks noGrp="1"/>
          </p:cNvSpPr>
          <p:nvPr>
            <p:ph/>
          </p:nvPr>
        </p:nvSpPr>
        <p:spPr>
          <a:xfrm>
            <a:off x="1097280" y="1845720"/>
            <a:ext cx="10058040" cy="4023000"/>
          </a:xfrm>
          <a:prstGeom prst="rect">
            <a:avLst/>
          </a:prstGeom>
          <a:noFill/>
          <a:ln w="0">
            <a:noFill/>
          </a:ln>
        </p:spPr>
        <p:txBody>
          <a:bodyPr lIns="0" tIns="0" rIns="0" bIns="0" anchor="t">
            <a:normAutofit/>
          </a:bodyPr>
          <a:lstStyle/>
          <a:p>
            <a:pPr indent="0">
              <a:lnSpc>
                <a:spcPct val="90000"/>
              </a:lnSpc>
              <a:spcBef>
                <a:spcPts val="1417"/>
              </a:spcBef>
              <a:buNone/>
            </a:pPr>
            <a:endParaRPr lang="en-US" sz="2000" b="0" strike="noStrike" spc="-1">
              <a:solidFill>
                <a:srgbClr val="404040"/>
              </a:solidFill>
              <a:latin typeface="Calibri"/>
            </a:endParaRPr>
          </a:p>
        </p:txBody>
      </p:sp>
      <p:sp>
        <p:nvSpPr>
          <p:cNvPr id="4" name="PlaceHolder 3"/>
          <p:cNvSpPr>
            <a:spLocks noGrp="1"/>
          </p:cNvSpPr>
          <p:nvPr>
            <p:ph type="ftr" idx="2"/>
          </p:nvPr>
        </p:nvSpPr>
        <p:spPr/>
        <p:txBody>
          <a:bodyPr/>
          <a:lstStyle/>
          <a:p>
            <a:r>
              <a:t>Footer</a:t>
            </a:r>
          </a:p>
        </p:txBody>
      </p:sp>
      <p:sp>
        <p:nvSpPr>
          <p:cNvPr id="5" name="PlaceHolder 4"/>
          <p:cNvSpPr>
            <a:spLocks noGrp="1"/>
          </p:cNvSpPr>
          <p:nvPr>
            <p:ph type="sldNum" idx="3"/>
          </p:nvPr>
        </p:nvSpPr>
        <p:spPr/>
        <p:txBody>
          <a:bodyPr/>
          <a:lstStyle/>
          <a:p>
            <a:fld id="{58EF7559-2641-492E-9C54-06FA20208597}" type="slidenum">
              <a:t>‹#›</a:t>
            </a:fld>
            <a:endParaRPr/>
          </a:p>
        </p:txBody>
      </p:sp>
      <p:sp>
        <p:nvSpPr>
          <p:cNvPr id="6" name="PlaceHolder 5"/>
          <p:cNvSpPr>
            <a:spLocks noGrp="1"/>
          </p:cNvSpPr>
          <p:nvPr>
            <p:ph type="dt" idx="1"/>
          </p:nvPr>
        </p:nvSpPr>
        <p:spPr/>
        <p:txBody>
          <a:bodyPr/>
          <a:lstStyle/>
          <a:p>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09" name="PlaceHolder 1"/>
          <p:cNvSpPr>
            <a:spLocks noGrp="1"/>
          </p:cNvSpPr>
          <p:nvPr>
            <p:ph type="subTitle"/>
          </p:nvPr>
        </p:nvSpPr>
        <p:spPr>
          <a:xfrm>
            <a:off x="1097280" y="286560"/>
            <a:ext cx="10058040" cy="6724800"/>
          </a:xfrm>
          <a:prstGeom prst="rect">
            <a:avLst/>
          </a:prstGeom>
          <a:noFill/>
          <a:ln w="0">
            <a:noFill/>
          </a:ln>
        </p:spPr>
        <p:txBody>
          <a:bodyPr lIns="0" tIns="0" rIns="0" bIns="0" anchor="ctr">
            <a:noAutofit/>
          </a:bodyPr>
          <a:lstStyle/>
          <a:p>
            <a:pPr algn="ctr"/>
            <a:endParaRPr lang="en-US" sz="3200" b="0" strike="noStrike" spc="-1">
              <a:solidFill>
                <a:srgbClr val="000000"/>
              </a:solidFill>
              <a:latin typeface="Arial"/>
            </a:endParaRPr>
          </a:p>
        </p:txBody>
      </p:sp>
      <p:sp>
        <p:nvSpPr>
          <p:cNvPr id="3" name="PlaceHolder 2"/>
          <p:cNvSpPr>
            <a:spLocks noGrp="1"/>
          </p:cNvSpPr>
          <p:nvPr>
            <p:ph type="ftr" idx="8"/>
          </p:nvPr>
        </p:nvSpPr>
        <p:spPr/>
        <p:txBody>
          <a:bodyPr/>
          <a:lstStyle/>
          <a:p>
            <a:r>
              <a:t>Footer</a:t>
            </a:r>
          </a:p>
        </p:txBody>
      </p:sp>
      <p:sp>
        <p:nvSpPr>
          <p:cNvPr id="4" name="PlaceHolder 3"/>
          <p:cNvSpPr>
            <a:spLocks noGrp="1"/>
          </p:cNvSpPr>
          <p:nvPr>
            <p:ph type="sldNum" idx="9"/>
          </p:nvPr>
        </p:nvSpPr>
        <p:spPr/>
        <p:txBody>
          <a:bodyPr/>
          <a:lstStyle/>
          <a:p>
            <a:fld id="{CF5B80CF-5625-44B8-B2BA-6B09BA396A14}" type="slidenum">
              <a:t>‹#›</a:t>
            </a:fld>
            <a:endParaRPr/>
          </a:p>
        </p:txBody>
      </p:sp>
      <p:sp>
        <p:nvSpPr>
          <p:cNvPr id="5" name="PlaceHolder 4"/>
          <p:cNvSpPr>
            <a:spLocks noGrp="1"/>
          </p:cNvSpPr>
          <p:nvPr>
            <p:ph type="dt" idx="7"/>
          </p:nvPr>
        </p:nvSpPr>
        <p:spPr/>
        <p:txBody>
          <a:bodyPr/>
          <a:lstStyle/>
          <a:p>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10" name="PlaceHolder 1"/>
          <p:cNvSpPr>
            <a:spLocks noGrp="1"/>
          </p:cNvSpPr>
          <p:nvPr>
            <p:ph type="title"/>
          </p:nvPr>
        </p:nvSpPr>
        <p:spPr>
          <a:xfrm>
            <a:off x="1097280" y="286560"/>
            <a:ext cx="10058040" cy="1450440"/>
          </a:xfrm>
          <a:prstGeom prst="rect">
            <a:avLst/>
          </a:prstGeom>
          <a:noFill/>
          <a:ln w="0">
            <a:noFill/>
          </a:ln>
        </p:spPr>
        <p:txBody>
          <a:bodyPr lIns="0" tIns="0" rIns="0" bIns="0" anchor="ctr">
            <a:noAutofit/>
          </a:bodyPr>
          <a:lstStyle/>
          <a:p>
            <a:pPr indent="0">
              <a:buNone/>
            </a:pPr>
            <a:endParaRPr lang="en-US" sz="1800" b="0" strike="noStrike" spc="-1">
              <a:solidFill>
                <a:srgbClr val="000000"/>
              </a:solidFill>
              <a:latin typeface="Calibri"/>
            </a:endParaRPr>
          </a:p>
        </p:txBody>
      </p:sp>
      <p:sp>
        <p:nvSpPr>
          <p:cNvPr id="111" name="PlaceHolder 2"/>
          <p:cNvSpPr>
            <a:spLocks noGrp="1"/>
          </p:cNvSpPr>
          <p:nvPr>
            <p:ph/>
          </p:nvPr>
        </p:nvSpPr>
        <p:spPr>
          <a:xfrm>
            <a:off x="1097280" y="1845720"/>
            <a:ext cx="4908240" cy="1918800"/>
          </a:xfrm>
          <a:prstGeom prst="rect">
            <a:avLst/>
          </a:prstGeom>
          <a:noFill/>
          <a:ln w="0">
            <a:noFill/>
          </a:ln>
        </p:spPr>
        <p:txBody>
          <a:bodyPr lIns="0" tIns="0" rIns="0" bIns="0" anchor="t">
            <a:normAutofit/>
          </a:bodyPr>
          <a:lstStyle/>
          <a:p>
            <a:pPr indent="0">
              <a:lnSpc>
                <a:spcPct val="90000"/>
              </a:lnSpc>
              <a:spcBef>
                <a:spcPts val="1417"/>
              </a:spcBef>
              <a:buNone/>
            </a:pPr>
            <a:endParaRPr lang="en-US" sz="2000" b="0" strike="noStrike" spc="-1">
              <a:solidFill>
                <a:srgbClr val="404040"/>
              </a:solidFill>
              <a:latin typeface="Calibri"/>
            </a:endParaRPr>
          </a:p>
        </p:txBody>
      </p:sp>
      <p:sp>
        <p:nvSpPr>
          <p:cNvPr id="112" name="PlaceHolder 3"/>
          <p:cNvSpPr>
            <a:spLocks noGrp="1"/>
          </p:cNvSpPr>
          <p:nvPr>
            <p:ph/>
          </p:nvPr>
        </p:nvSpPr>
        <p:spPr>
          <a:xfrm>
            <a:off x="6251400" y="1845720"/>
            <a:ext cx="4908240" cy="4023000"/>
          </a:xfrm>
          <a:prstGeom prst="rect">
            <a:avLst/>
          </a:prstGeom>
          <a:noFill/>
          <a:ln w="0">
            <a:noFill/>
          </a:ln>
        </p:spPr>
        <p:txBody>
          <a:bodyPr lIns="0" tIns="0" rIns="0" bIns="0" anchor="t">
            <a:normAutofit/>
          </a:bodyPr>
          <a:lstStyle/>
          <a:p>
            <a:pPr indent="0">
              <a:lnSpc>
                <a:spcPct val="90000"/>
              </a:lnSpc>
              <a:spcBef>
                <a:spcPts val="1417"/>
              </a:spcBef>
              <a:buNone/>
            </a:pPr>
            <a:endParaRPr lang="en-US" sz="2000" b="0" strike="noStrike" spc="-1">
              <a:solidFill>
                <a:srgbClr val="404040"/>
              </a:solidFill>
              <a:latin typeface="Calibri"/>
            </a:endParaRPr>
          </a:p>
        </p:txBody>
      </p:sp>
      <p:sp>
        <p:nvSpPr>
          <p:cNvPr id="113" name="PlaceHolder 4"/>
          <p:cNvSpPr>
            <a:spLocks noGrp="1"/>
          </p:cNvSpPr>
          <p:nvPr>
            <p:ph/>
          </p:nvPr>
        </p:nvSpPr>
        <p:spPr>
          <a:xfrm>
            <a:off x="1097280" y="3947040"/>
            <a:ext cx="4908240" cy="1918800"/>
          </a:xfrm>
          <a:prstGeom prst="rect">
            <a:avLst/>
          </a:prstGeom>
          <a:noFill/>
          <a:ln w="0">
            <a:noFill/>
          </a:ln>
        </p:spPr>
        <p:txBody>
          <a:bodyPr lIns="0" tIns="0" rIns="0" bIns="0" anchor="t">
            <a:normAutofit/>
          </a:bodyPr>
          <a:lstStyle/>
          <a:p>
            <a:pPr indent="0">
              <a:lnSpc>
                <a:spcPct val="90000"/>
              </a:lnSpc>
              <a:spcBef>
                <a:spcPts val="1417"/>
              </a:spcBef>
              <a:buNone/>
            </a:pPr>
            <a:endParaRPr lang="en-US" sz="2000" b="0" strike="noStrike" spc="-1">
              <a:solidFill>
                <a:srgbClr val="404040"/>
              </a:solidFill>
              <a:latin typeface="Calibri"/>
            </a:endParaRPr>
          </a:p>
        </p:txBody>
      </p:sp>
      <p:sp>
        <p:nvSpPr>
          <p:cNvPr id="6" name="PlaceHolder 5"/>
          <p:cNvSpPr>
            <a:spLocks noGrp="1"/>
          </p:cNvSpPr>
          <p:nvPr>
            <p:ph type="ftr" idx="8"/>
          </p:nvPr>
        </p:nvSpPr>
        <p:spPr/>
        <p:txBody>
          <a:bodyPr/>
          <a:lstStyle/>
          <a:p>
            <a:r>
              <a:t>Footer</a:t>
            </a:r>
          </a:p>
        </p:txBody>
      </p:sp>
      <p:sp>
        <p:nvSpPr>
          <p:cNvPr id="7" name="PlaceHolder 6"/>
          <p:cNvSpPr>
            <a:spLocks noGrp="1"/>
          </p:cNvSpPr>
          <p:nvPr>
            <p:ph type="sldNum" idx="9"/>
          </p:nvPr>
        </p:nvSpPr>
        <p:spPr/>
        <p:txBody>
          <a:bodyPr/>
          <a:lstStyle/>
          <a:p>
            <a:fld id="{AF2D84A3-F3A0-4C9E-98C0-C3BE3EB9F0BC}" type="slidenum">
              <a:t>‹#›</a:t>
            </a:fld>
            <a:endParaRPr/>
          </a:p>
        </p:txBody>
      </p:sp>
      <p:sp>
        <p:nvSpPr>
          <p:cNvPr id="8" name="PlaceHolder 7"/>
          <p:cNvSpPr>
            <a:spLocks noGrp="1"/>
          </p:cNvSpPr>
          <p:nvPr>
            <p:ph type="dt" idx="7"/>
          </p:nvPr>
        </p:nvSpPr>
        <p:spPr/>
        <p:txBody>
          <a:bodyPr/>
          <a:lstStyle/>
          <a:p>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14" name="PlaceHolder 1"/>
          <p:cNvSpPr>
            <a:spLocks noGrp="1"/>
          </p:cNvSpPr>
          <p:nvPr>
            <p:ph type="title"/>
          </p:nvPr>
        </p:nvSpPr>
        <p:spPr>
          <a:xfrm>
            <a:off x="1097280" y="286560"/>
            <a:ext cx="10058040" cy="1450440"/>
          </a:xfrm>
          <a:prstGeom prst="rect">
            <a:avLst/>
          </a:prstGeom>
          <a:noFill/>
          <a:ln w="0">
            <a:noFill/>
          </a:ln>
        </p:spPr>
        <p:txBody>
          <a:bodyPr lIns="0" tIns="0" rIns="0" bIns="0" anchor="ctr">
            <a:noAutofit/>
          </a:bodyPr>
          <a:lstStyle/>
          <a:p>
            <a:pPr indent="0">
              <a:buNone/>
            </a:pPr>
            <a:endParaRPr lang="en-US" sz="1800" b="0" strike="noStrike" spc="-1">
              <a:solidFill>
                <a:srgbClr val="000000"/>
              </a:solidFill>
              <a:latin typeface="Calibri"/>
            </a:endParaRPr>
          </a:p>
        </p:txBody>
      </p:sp>
      <p:sp>
        <p:nvSpPr>
          <p:cNvPr id="115" name="PlaceHolder 2"/>
          <p:cNvSpPr>
            <a:spLocks noGrp="1"/>
          </p:cNvSpPr>
          <p:nvPr>
            <p:ph/>
          </p:nvPr>
        </p:nvSpPr>
        <p:spPr>
          <a:xfrm>
            <a:off x="1097280" y="1845720"/>
            <a:ext cx="4908240" cy="4023000"/>
          </a:xfrm>
          <a:prstGeom prst="rect">
            <a:avLst/>
          </a:prstGeom>
          <a:noFill/>
          <a:ln w="0">
            <a:noFill/>
          </a:ln>
        </p:spPr>
        <p:txBody>
          <a:bodyPr lIns="0" tIns="0" rIns="0" bIns="0" anchor="t">
            <a:normAutofit/>
          </a:bodyPr>
          <a:lstStyle/>
          <a:p>
            <a:pPr indent="0">
              <a:lnSpc>
                <a:spcPct val="90000"/>
              </a:lnSpc>
              <a:spcBef>
                <a:spcPts val="1417"/>
              </a:spcBef>
              <a:buNone/>
            </a:pPr>
            <a:endParaRPr lang="en-US" sz="2000" b="0" strike="noStrike" spc="-1">
              <a:solidFill>
                <a:srgbClr val="404040"/>
              </a:solidFill>
              <a:latin typeface="Calibri"/>
            </a:endParaRPr>
          </a:p>
        </p:txBody>
      </p:sp>
      <p:sp>
        <p:nvSpPr>
          <p:cNvPr id="116" name="PlaceHolder 3"/>
          <p:cNvSpPr>
            <a:spLocks noGrp="1"/>
          </p:cNvSpPr>
          <p:nvPr>
            <p:ph/>
          </p:nvPr>
        </p:nvSpPr>
        <p:spPr>
          <a:xfrm>
            <a:off x="6251400" y="1845720"/>
            <a:ext cx="4908240" cy="1918800"/>
          </a:xfrm>
          <a:prstGeom prst="rect">
            <a:avLst/>
          </a:prstGeom>
          <a:noFill/>
          <a:ln w="0">
            <a:noFill/>
          </a:ln>
        </p:spPr>
        <p:txBody>
          <a:bodyPr lIns="0" tIns="0" rIns="0" bIns="0" anchor="t">
            <a:normAutofit/>
          </a:bodyPr>
          <a:lstStyle/>
          <a:p>
            <a:pPr indent="0">
              <a:lnSpc>
                <a:spcPct val="90000"/>
              </a:lnSpc>
              <a:spcBef>
                <a:spcPts val="1417"/>
              </a:spcBef>
              <a:buNone/>
            </a:pPr>
            <a:endParaRPr lang="en-US" sz="2000" b="0" strike="noStrike" spc="-1">
              <a:solidFill>
                <a:srgbClr val="404040"/>
              </a:solidFill>
              <a:latin typeface="Calibri"/>
            </a:endParaRPr>
          </a:p>
        </p:txBody>
      </p:sp>
      <p:sp>
        <p:nvSpPr>
          <p:cNvPr id="117" name="PlaceHolder 4"/>
          <p:cNvSpPr>
            <a:spLocks noGrp="1"/>
          </p:cNvSpPr>
          <p:nvPr>
            <p:ph/>
          </p:nvPr>
        </p:nvSpPr>
        <p:spPr>
          <a:xfrm>
            <a:off x="6251400" y="3947040"/>
            <a:ext cx="4908240" cy="1918800"/>
          </a:xfrm>
          <a:prstGeom prst="rect">
            <a:avLst/>
          </a:prstGeom>
          <a:noFill/>
          <a:ln w="0">
            <a:noFill/>
          </a:ln>
        </p:spPr>
        <p:txBody>
          <a:bodyPr lIns="0" tIns="0" rIns="0" bIns="0" anchor="t">
            <a:normAutofit/>
          </a:bodyPr>
          <a:lstStyle/>
          <a:p>
            <a:pPr indent="0">
              <a:lnSpc>
                <a:spcPct val="90000"/>
              </a:lnSpc>
              <a:spcBef>
                <a:spcPts val="1417"/>
              </a:spcBef>
              <a:buNone/>
            </a:pPr>
            <a:endParaRPr lang="en-US" sz="2000" b="0" strike="noStrike" spc="-1">
              <a:solidFill>
                <a:srgbClr val="404040"/>
              </a:solidFill>
              <a:latin typeface="Calibri"/>
            </a:endParaRPr>
          </a:p>
        </p:txBody>
      </p:sp>
      <p:sp>
        <p:nvSpPr>
          <p:cNvPr id="6" name="PlaceHolder 5"/>
          <p:cNvSpPr>
            <a:spLocks noGrp="1"/>
          </p:cNvSpPr>
          <p:nvPr>
            <p:ph type="ftr" idx="8"/>
          </p:nvPr>
        </p:nvSpPr>
        <p:spPr/>
        <p:txBody>
          <a:bodyPr/>
          <a:lstStyle/>
          <a:p>
            <a:r>
              <a:t>Footer</a:t>
            </a:r>
          </a:p>
        </p:txBody>
      </p:sp>
      <p:sp>
        <p:nvSpPr>
          <p:cNvPr id="7" name="PlaceHolder 6"/>
          <p:cNvSpPr>
            <a:spLocks noGrp="1"/>
          </p:cNvSpPr>
          <p:nvPr>
            <p:ph type="sldNum" idx="9"/>
          </p:nvPr>
        </p:nvSpPr>
        <p:spPr/>
        <p:txBody>
          <a:bodyPr/>
          <a:lstStyle/>
          <a:p>
            <a:fld id="{CD33AF73-1EEB-428D-8492-146B64DE6057}" type="slidenum">
              <a:t>‹#›</a:t>
            </a:fld>
            <a:endParaRPr/>
          </a:p>
        </p:txBody>
      </p:sp>
      <p:sp>
        <p:nvSpPr>
          <p:cNvPr id="8" name="PlaceHolder 7"/>
          <p:cNvSpPr>
            <a:spLocks noGrp="1"/>
          </p:cNvSpPr>
          <p:nvPr>
            <p:ph type="dt" idx="7"/>
          </p:nvPr>
        </p:nvSpPr>
        <p:spPr/>
        <p:txBody>
          <a:bodyPr/>
          <a:lstStyle/>
          <a:p>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18" name="PlaceHolder 1"/>
          <p:cNvSpPr>
            <a:spLocks noGrp="1"/>
          </p:cNvSpPr>
          <p:nvPr>
            <p:ph type="title"/>
          </p:nvPr>
        </p:nvSpPr>
        <p:spPr>
          <a:xfrm>
            <a:off x="1097280" y="286560"/>
            <a:ext cx="10058040" cy="1450440"/>
          </a:xfrm>
          <a:prstGeom prst="rect">
            <a:avLst/>
          </a:prstGeom>
          <a:noFill/>
          <a:ln w="0">
            <a:noFill/>
          </a:ln>
        </p:spPr>
        <p:txBody>
          <a:bodyPr lIns="0" tIns="0" rIns="0" bIns="0" anchor="ctr">
            <a:noAutofit/>
          </a:bodyPr>
          <a:lstStyle/>
          <a:p>
            <a:pPr indent="0">
              <a:buNone/>
            </a:pPr>
            <a:endParaRPr lang="en-US" sz="1800" b="0" strike="noStrike" spc="-1">
              <a:solidFill>
                <a:srgbClr val="000000"/>
              </a:solidFill>
              <a:latin typeface="Calibri"/>
            </a:endParaRPr>
          </a:p>
        </p:txBody>
      </p:sp>
      <p:sp>
        <p:nvSpPr>
          <p:cNvPr id="119" name="PlaceHolder 2"/>
          <p:cNvSpPr>
            <a:spLocks noGrp="1"/>
          </p:cNvSpPr>
          <p:nvPr>
            <p:ph/>
          </p:nvPr>
        </p:nvSpPr>
        <p:spPr>
          <a:xfrm>
            <a:off x="1097280" y="1845720"/>
            <a:ext cx="4908240" cy="1918800"/>
          </a:xfrm>
          <a:prstGeom prst="rect">
            <a:avLst/>
          </a:prstGeom>
          <a:noFill/>
          <a:ln w="0">
            <a:noFill/>
          </a:ln>
        </p:spPr>
        <p:txBody>
          <a:bodyPr lIns="0" tIns="0" rIns="0" bIns="0" anchor="t">
            <a:normAutofit/>
          </a:bodyPr>
          <a:lstStyle/>
          <a:p>
            <a:pPr indent="0">
              <a:lnSpc>
                <a:spcPct val="90000"/>
              </a:lnSpc>
              <a:spcBef>
                <a:spcPts val="1417"/>
              </a:spcBef>
              <a:buNone/>
            </a:pPr>
            <a:endParaRPr lang="en-US" sz="2000" b="0" strike="noStrike" spc="-1">
              <a:solidFill>
                <a:srgbClr val="404040"/>
              </a:solidFill>
              <a:latin typeface="Calibri"/>
            </a:endParaRPr>
          </a:p>
        </p:txBody>
      </p:sp>
      <p:sp>
        <p:nvSpPr>
          <p:cNvPr id="120" name="PlaceHolder 3"/>
          <p:cNvSpPr>
            <a:spLocks noGrp="1"/>
          </p:cNvSpPr>
          <p:nvPr>
            <p:ph/>
          </p:nvPr>
        </p:nvSpPr>
        <p:spPr>
          <a:xfrm>
            <a:off x="6251400" y="1845720"/>
            <a:ext cx="4908240" cy="1918800"/>
          </a:xfrm>
          <a:prstGeom prst="rect">
            <a:avLst/>
          </a:prstGeom>
          <a:noFill/>
          <a:ln w="0">
            <a:noFill/>
          </a:ln>
        </p:spPr>
        <p:txBody>
          <a:bodyPr lIns="0" tIns="0" rIns="0" bIns="0" anchor="t">
            <a:normAutofit/>
          </a:bodyPr>
          <a:lstStyle/>
          <a:p>
            <a:pPr indent="0">
              <a:lnSpc>
                <a:spcPct val="90000"/>
              </a:lnSpc>
              <a:spcBef>
                <a:spcPts val="1417"/>
              </a:spcBef>
              <a:buNone/>
            </a:pPr>
            <a:endParaRPr lang="en-US" sz="2000" b="0" strike="noStrike" spc="-1">
              <a:solidFill>
                <a:srgbClr val="404040"/>
              </a:solidFill>
              <a:latin typeface="Calibri"/>
            </a:endParaRPr>
          </a:p>
        </p:txBody>
      </p:sp>
      <p:sp>
        <p:nvSpPr>
          <p:cNvPr id="121" name="PlaceHolder 4"/>
          <p:cNvSpPr>
            <a:spLocks noGrp="1"/>
          </p:cNvSpPr>
          <p:nvPr>
            <p:ph/>
          </p:nvPr>
        </p:nvSpPr>
        <p:spPr>
          <a:xfrm>
            <a:off x="1097280" y="3947040"/>
            <a:ext cx="10058040" cy="1918800"/>
          </a:xfrm>
          <a:prstGeom prst="rect">
            <a:avLst/>
          </a:prstGeom>
          <a:noFill/>
          <a:ln w="0">
            <a:noFill/>
          </a:ln>
        </p:spPr>
        <p:txBody>
          <a:bodyPr lIns="0" tIns="0" rIns="0" bIns="0" anchor="t">
            <a:normAutofit/>
          </a:bodyPr>
          <a:lstStyle/>
          <a:p>
            <a:pPr indent="0">
              <a:lnSpc>
                <a:spcPct val="90000"/>
              </a:lnSpc>
              <a:spcBef>
                <a:spcPts val="1417"/>
              </a:spcBef>
              <a:buNone/>
            </a:pPr>
            <a:endParaRPr lang="en-US" sz="2000" b="0" strike="noStrike" spc="-1">
              <a:solidFill>
                <a:srgbClr val="404040"/>
              </a:solidFill>
              <a:latin typeface="Calibri"/>
            </a:endParaRPr>
          </a:p>
        </p:txBody>
      </p:sp>
      <p:sp>
        <p:nvSpPr>
          <p:cNvPr id="6" name="PlaceHolder 5"/>
          <p:cNvSpPr>
            <a:spLocks noGrp="1"/>
          </p:cNvSpPr>
          <p:nvPr>
            <p:ph type="ftr" idx="8"/>
          </p:nvPr>
        </p:nvSpPr>
        <p:spPr/>
        <p:txBody>
          <a:bodyPr/>
          <a:lstStyle/>
          <a:p>
            <a:r>
              <a:t>Footer</a:t>
            </a:r>
          </a:p>
        </p:txBody>
      </p:sp>
      <p:sp>
        <p:nvSpPr>
          <p:cNvPr id="7" name="PlaceHolder 6"/>
          <p:cNvSpPr>
            <a:spLocks noGrp="1"/>
          </p:cNvSpPr>
          <p:nvPr>
            <p:ph type="sldNum" idx="9"/>
          </p:nvPr>
        </p:nvSpPr>
        <p:spPr/>
        <p:txBody>
          <a:bodyPr/>
          <a:lstStyle/>
          <a:p>
            <a:fld id="{06272B81-CE70-42C0-BAA4-95ED86588CE6}" type="slidenum">
              <a:t>‹#›</a:t>
            </a:fld>
            <a:endParaRPr/>
          </a:p>
        </p:txBody>
      </p:sp>
      <p:sp>
        <p:nvSpPr>
          <p:cNvPr id="8" name="PlaceHolder 7"/>
          <p:cNvSpPr>
            <a:spLocks noGrp="1"/>
          </p:cNvSpPr>
          <p:nvPr>
            <p:ph type="dt" idx="7"/>
          </p:nvPr>
        </p:nvSpPr>
        <p:spPr/>
        <p:txBody>
          <a:bodyPr/>
          <a:lstStyle/>
          <a:p>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122" name="PlaceHolder 1"/>
          <p:cNvSpPr>
            <a:spLocks noGrp="1"/>
          </p:cNvSpPr>
          <p:nvPr>
            <p:ph type="title"/>
          </p:nvPr>
        </p:nvSpPr>
        <p:spPr>
          <a:xfrm>
            <a:off x="1097280" y="286560"/>
            <a:ext cx="10058040" cy="1450440"/>
          </a:xfrm>
          <a:prstGeom prst="rect">
            <a:avLst/>
          </a:prstGeom>
          <a:noFill/>
          <a:ln w="0">
            <a:noFill/>
          </a:ln>
        </p:spPr>
        <p:txBody>
          <a:bodyPr lIns="0" tIns="0" rIns="0" bIns="0" anchor="ctr">
            <a:noAutofit/>
          </a:bodyPr>
          <a:lstStyle/>
          <a:p>
            <a:pPr indent="0">
              <a:buNone/>
            </a:pPr>
            <a:endParaRPr lang="en-US" sz="1800" b="0" strike="noStrike" spc="-1">
              <a:solidFill>
                <a:srgbClr val="000000"/>
              </a:solidFill>
              <a:latin typeface="Calibri"/>
            </a:endParaRPr>
          </a:p>
        </p:txBody>
      </p:sp>
      <p:sp>
        <p:nvSpPr>
          <p:cNvPr id="123" name="PlaceHolder 2"/>
          <p:cNvSpPr>
            <a:spLocks noGrp="1"/>
          </p:cNvSpPr>
          <p:nvPr>
            <p:ph/>
          </p:nvPr>
        </p:nvSpPr>
        <p:spPr>
          <a:xfrm>
            <a:off x="1097280" y="1845720"/>
            <a:ext cx="10058040" cy="1918800"/>
          </a:xfrm>
          <a:prstGeom prst="rect">
            <a:avLst/>
          </a:prstGeom>
          <a:noFill/>
          <a:ln w="0">
            <a:noFill/>
          </a:ln>
        </p:spPr>
        <p:txBody>
          <a:bodyPr lIns="0" tIns="0" rIns="0" bIns="0" anchor="t">
            <a:normAutofit/>
          </a:bodyPr>
          <a:lstStyle/>
          <a:p>
            <a:pPr indent="0">
              <a:lnSpc>
                <a:spcPct val="90000"/>
              </a:lnSpc>
              <a:spcBef>
                <a:spcPts val="1417"/>
              </a:spcBef>
              <a:buNone/>
            </a:pPr>
            <a:endParaRPr lang="en-US" sz="2000" b="0" strike="noStrike" spc="-1">
              <a:solidFill>
                <a:srgbClr val="404040"/>
              </a:solidFill>
              <a:latin typeface="Calibri"/>
            </a:endParaRPr>
          </a:p>
        </p:txBody>
      </p:sp>
      <p:sp>
        <p:nvSpPr>
          <p:cNvPr id="124" name="PlaceHolder 3"/>
          <p:cNvSpPr>
            <a:spLocks noGrp="1"/>
          </p:cNvSpPr>
          <p:nvPr>
            <p:ph/>
          </p:nvPr>
        </p:nvSpPr>
        <p:spPr>
          <a:xfrm>
            <a:off x="1097280" y="3947040"/>
            <a:ext cx="10058040" cy="1918800"/>
          </a:xfrm>
          <a:prstGeom prst="rect">
            <a:avLst/>
          </a:prstGeom>
          <a:noFill/>
          <a:ln w="0">
            <a:noFill/>
          </a:ln>
        </p:spPr>
        <p:txBody>
          <a:bodyPr lIns="0" tIns="0" rIns="0" bIns="0" anchor="t">
            <a:normAutofit/>
          </a:bodyPr>
          <a:lstStyle/>
          <a:p>
            <a:pPr indent="0">
              <a:lnSpc>
                <a:spcPct val="90000"/>
              </a:lnSpc>
              <a:spcBef>
                <a:spcPts val="1417"/>
              </a:spcBef>
              <a:buNone/>
            </a:pPr>
            <a:endParaRPr lang="en-US" sz="2000" b="0" strike="noStrike" spc="-1">
              <a:solidFill>
                <a:srgbClr val="404040"/>
              </a:solidFill>
              <a:latin typeface="Calibri"/>
            </a:endParaRPr>
          </a:p>
        </p:txBody>
      </p:sp>
      <p:sp>
        <p:nvSpPr>
          <p:cNvPr id="5" name="PlaceHolder 4"/>
          <p:cNvSpPr>
            <a:spLocks noGrp="1"/>
          </p:cNvSpPr>
          <p:nvPr>
            <p:ph type="ftr" idx="8"/>
          </p:nvPr>
        </p:nvSpPr>
        <p:spPr/>
        <p:txBody>
          <a:bodyPr/>
          <a:lstStyle/>
          <a:p>
            <a:r>
              <a:t>Footer</a:t>
            </a:r>
          </a:p>
        </p:txBody>
      </p:sp>
      <p:sp>
        <p:nvSpPr>
          <p:cNvPr id="6" name="PlaceHolder 5"/>
          <p:cNvSpPr>
            <a:spLocks noGrp="1"/>
          </p:cNvSpPr>
          <p:nvPr>
            <p:ph type="sldNum" idx="9"/>
          </p:nvPr>
        </p:nvSpPr>
        <p:spPr/>
        <p:txBody>
          <a:bodyPr/>
          <a:lstStyle/>
          <a:p>
            <a:fld id="{363F9C48-BA83-4BB6-AF0A-060295654E3A}" type="slidenum">
              <a:t>‹#›</a:t>
            </a:fld>
            <a:endParaRPr/>
          </a:p>
        </p:txBody>
      </p:sp>
      <p:sp>
        <p:nvSpPr>
          <p:cNvPr id="7" name="PlaceHolder 6"/>
          <p:cNvSpPr>
            <a:spLocks noGrp="1"/>
          </p:cNvSpPr>
          <p:nvPr>
            <p:ph type="dt" idx="7"/>
          </p:nvPr>
        </p:nvSpPr>
        <p:spPr/>
        <p:txBody>
          <a:bodyPr/>
          <a:lstStyle/>
          <a:p>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125" name="PlaceHolder 1"/>
          <p:cNvSpPr>
            <a:spLocks noGrp="1"/>
          </p:cNvSpPr>
          <p:nvPr>
            <p:ph type="title"/>
          </p:nvPr>
        </p:nvSpPr>
        <p:spPr>
          <a:xfrm>
            <a:off x="1097280" y="286560"/>
            <a:ext cx="10058040" cy="1450440"/>
          </a:xfrm>
          <a:prstGeom prst="rect">
            <a:avLst/>
          </a:prstGeom>
          <a:noFill/>
          <a:ln w="0">
            <a:noFill/>
          </a:ln>
        </p:spPr>
        <p:txBody>
          <a:bodyPr lIns="0" tIns="0" rIns="0" bIns="0" anchor="ctr">
            <a:noAutofit/>
          </a:bodyPr>
          <a:lstStyle/>
          <a:p>
            <a:pPr indent="0">
              <a:buNone/>
            </a:pPr>
            <a:endParaRPr lang="en-US" sz="1800" b="0" strike="noStrike" spc="-1">
              <a:solidFill>
                <a:srgbClr val="000000"/>
              </a:solidFill>
              <a:latin typeface="Calibri"/>
            </a:endParaRPr>
          </a:p>
        </p:txBody>
      </p:sp>
      <p:sp>
        <p:nvSpPr>
          <p:cNvPr id="126" name="PlaceHolder 2"/>
          <p:cNvSpPr>
            <a:spLocks noGrp="1"/>
          </p:cNvSpPr>
          <p:nvPr>
            <p:ph/>
          </p:nvPr>
        </p:nvSpPr>
        <p:spPr>
          <a:xfrm>
            <a:off x="1097280" y="1845720"/>
            <a:ext cx="4908240" cy="1918800"/>
          </a:xfrm>
          <a:prstGeom prst="rect">
            <a:avLst/>
          </a:prstGeom>
          <a:noFill/>
          <a:ln w="0">
            <a:noFill/>
          </a:ln>
        </p:spPr>
        <p:txBody>
          <a:bodyPr lIns="0" tIns="0" rIns="0" bIns="0" anchor="t">
            <a:normAutofit/>
          </a:bodyPr>
          <a:lstStyle/>
          <a:p>
            <a:pPr indent="0">
              <a:lnSpc>
                <a:spcPct val="90000"/>
              </a:lnSpc>
              <a:spcBef>
                <a:spcPts val="1417"/>
              </a:spcBef>
              <a:buNone/>
            </a:pPr>
            <a:endParaRPr lang="en-US" sz="2000" b="0" strike="noStrike" spc="-1">
              <a:solidFill>
                <a:srgbClr val="404040"/>
              </a:solidFill>
              <a:latin typeface="Calibri"/>
            </a:endParaRPr>
          </a:p>
        </p:txBody>
      </p:sp>
      <p:sp>
        <p:nvSpPr>
          <p:cNvPr id="127" name="PlaceHolder 3"/>
          <p:cNvSpPr>
            <a:spLocks noGrp="1"/>
          </p:cNvSpPr>
          <p:nvPr>
            <p:ph/>
          </p:nvPr>
        </p:nvSpPr>
        <p:spPr>
          <a:xfrm>
            <a:off x="6251400" y="1845720"/>
            <a:ext cx="4908240" cy="1918800"/>
          </a:xfrm>
          <a:prstGeom prst="rect">
            <a:avLst/>
          </a:prstGeom>
          <a:noFill/>
          <a:ln w="0">
            <a:noFill/>
          </a:ln>
        </p:spPr>
        <p:txBody>
          <a:bodyPr lIns="0" tIns="0" rIns="0" bIns="0" anchor="t">
            <a:normAutofit/>
          </a:bodyPr>
          <a:lstStyle/>
          <a:p>
            <a:pPr indent="0">
              <a:lnSpc>
                <a:spcPct val="90000"/>
              </a:lnSpc>
              <a:spcBef>
                <a:spcPts val="1417"/>
              </a:spcBef>
              <a:buNone/>
            </a:pPr>
            <a:endParaRPr lang="en-US" sz="2000" b="0" strike="noStrike" spc="-1">
              <a:solidFill>
                <a:srgbClr val="404040"/>
              </a:solidFill>
              <a:latin typeface="Calibri"/>
            </a:endParaRPr>
          </a:p>
        </p:txBody>
      </p:sp>
      <p:sp>
        <p:nvSpPr>
          <p:cNvPr id="128" name="PlaceHolder 4"/>
          <p:cNvSpPr>
            <a:spLocks noGrp="1"/>
          </p:cNvSpPr>
          <p:nvPr>
            <p:ph/>
          </p:nvPr>
        </p:nvSpPr>
        <p:spPr>
          <a:xfrm>
            <a:off x="1097280" y="3947040"/>
            <a:ext cx="4908240" cy="1918800"/>
          </a:xfrm>
          <a:prstGeom prst="rect">
            <a:avLst/>
          </a:prstGeom>
          <a:noFill/>
          <a:ln w="0">
            <a:noFill/>
          </a:ln>
        </p:spPr>
        <p:txBody>
          <a:bodyPr lIns="0" tIns="0" rIns="0" bIns="0" anchor="t">
            <a:normAutofit/>
          </a:bodyPr>
          <a:lstStyle/>
          <a:p>
            <a:pPr indent="0">
              <a:lnSpc>
                <a:spcPct val="90000"/>
              </a:lnSpc>
              <a:spcBef>
                <a:spcPts val="1417"/>
              </a:spcBef>
              <a:buNone/>
            </a:pPr>
            <a:endParaRPr lang="en-US" sz="2000" b="0" strike="noStrike" spc="-1">
              <a:solidFill>
                <a:srgbClr val="404040"/>
              </a:solidFill>
              <a:latin typeface="Calibri"/>
            </a:endParaRPr>
          </a:p>
        </p:txBody>
      </p:sp>
      <p:sp>
        <p:nvSpPr>
          <p:cNvPr id="129" name="PlaceHolder 5"/>
          <p:cNvSpPr>
            <a:spLocks noGrp="1"/>
          </p:cNvSpPr>
          <p:nvPr>
            <p:ph/>
          </p:nvPr>
        </p:nvSpPr>
        <p:spPr>
          <a:xfrm>
            <a:off x="6251400" y="3947040"/>
            <a:ext cx="4908240" cy="1918800"/>
          </a:xfrm>
          <a:prstGeom prst="rect">
            <a:avLst/>
          </a:prstGeom>
          <a:noFill/>
          <a:ln w="0">
            <a:noFill/>
          </a:ln>
        </p:spPr>
        <p:txBody>
          <a:bodyPr lIns="0" tIns="0" rIns="0" bIns="0" anchor="t">
            <a:normAutofit/>
          </a:bodyPr>
          <a:lstStyle/>
          <a:p>
            <a:pPr indent="0">
              <a:lnSpc>
                <a:spcPct val="90000"/>
              </a:lnSpc>
              <a:spcBef>
                <a:spcPts val="1417"/>
              </a:spcBef>
              <a:buNone/>
            </a:pPr>
            <a:endParaRPr lang="en-US" sz="2000" b="0" strike="noStrike" spc="-1">
              <a:solidFill>
                <a:srgbClr val="404040"/>
              </a:solidFill>
              <a:latin typeface="Calibri"/>
            </a:endParaRPr>
          </a:p>
        </p:txBody>
      </p:sp>
      <p:sp>
        <p:nvSpPr>
          <p:cNvPr id="7" name="PlaceHolder 6"/>
          <p:cNvSpPr>
            <a:spLocks noGrp="1"/>
          </p:cNvSpPr>
          <p:nvPr>
            <p:ph type="ftr" idx="8"/>
          </p:nvPr>
        </p:nvSpPr>
        <p:spPr/>
        <p:txBody>
          <a:bodyPr/>
          <a:lstStyle/>
          <a:p>
            <a:r>
              <a:t>Footer</a:t>
            </a:r>
          </a:p>
        </p:txBody>
      </p:sp>
      <p:sp>
        <p:nvSpPr>
          <p:cNvPr id="8" name="PlaceHolder 7"/>
          <p:cNvSpPr>
            <a:spLocks noGrp="1"/>
          </p:cNvSpPr>
          <p:nvPr>
            <p:ph type="sldNum" idx="9"/>
          </p:nvPr>
        </p:nvSpPr>
        <p:spPr/>
        <p:txBody>
          <a:bodyPr/>
          <a:lstStyle/>
          <a:p>
            <a:fld id="{2B8E2238-49B5-4BBE-A3FE-3EC9AB3C52A5}" type="slidenum">
              <a:t>‹#›</a:t>
            </a:fld>
            <a:endParaRPr/>
          </a:p>
        </p:txBody>
      </p:sp>
      <p:sp>
        <p:nvSpPr>
          <p:cNvPr id="9" name="PlaceHolder 8"/>
          <p:cNvSpPr>
            <a:spLocks noGrp="1"/>
          </p:cNvSpPr>
          <p:nvPr>
            <p:ph type="dt" idx="7"/>
          </p:nvPr>
        </p:nvSpPr>
        <p:spPr/>
        <p:txBody>
          <a:bodyPr/>
          <a:lstStyle/>
          <a:p>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130" name="PlaceHolder 1"/>
          <p:cNvSpPr>
            <a:spLocks noGrp="1"/>
          </p:cNvSpPr>
          <p:nvPr>
            <p:ph type="title"/>
          </p:nvPr>
        </p:nvSpPr>
        <p:spPr>
          <a:xfrm>
            <a:off x="1097280" y="286560"/>
            <a:ext cx="10058040" cy="1450440"/>
          </a:xfrm>
          <a:prstGeom prst="rect">
            <a:avLst/>
          </a:prstGeom>
          <a:noFill/>
          <a:ln w="0">
            <a:noFill/>
          </a:ln>
        </p:spPr>
        <p:txBody>
          <a:bodyPr lIns="0" tIns="0" rIns="0" bIns="0" anchor="ctr">
            <a:noAutofit/>
          </a:bodyPr>
          <a:lstStyle/>
          <a:p>
            <a:pPr indent="0">
              <a:buNone/>
            </a:pPr>
            <a:endParaRPr lang="en-US" sz="1800" b="0" strike="noStrike" spc="-1">
              <a:solidFill>
                <a:srgbClr val="000000"/>
              </a:solidFill>
              <a:latin typeface="Calibri"/>
            </a:endParaRPr>
          </a:p>
        </p:txBody>
      </p:sp>
      <p:sp>
        <p:nvSpPr>
          <p:cNvPr id="131" name="PlaceHolder 2"/>
          <p:cNvSpPr>
            <a:spLocks noGrp="1"/>
          </p:cNvSpPr>
          <p:nvPr>
            <p:ph/>
          </p:nvPr>
        </p:nvSpPr>
        <p:spPr>
          <a:xfrm>
            <a:off x="1097280" y="1845720"/>
            <a:ext cx="3238560" cy="1918800"/>
          </a:xfrm>
          <a:prstGeom prst="rect">
            <a:avLst/>
          </a:prstGeom>
          <a:noFill/>
          <a:ln w="0">
            <a:noFill/>
          </a:ln>
        </p:spPr>
        <p:txBody>
          <a:bodyPr lIns="0" tIns="0" rIns="0" bIns="0" anchor="t">
            <a:normAutofit/>
          </a:bodyPr>
          <a:lstStyle/>
          <a:p>
            <a:pPr indent="0">
              <a:lnSpc>
                <a:spcPct val="90000"/>
              </a:lnSpc>
              <a:spcBef>
                <a:spcPts val="1417"/>
              </a:spcBef>
              <a:buNone/>
            </a:pPr>
            <a:endParaRPr lang="en-US" sz="2000" b="0" strike="noStrike" spc="-1">
              <a:solidFill>
                <a:srgbClr val="404040"/>
              </a:solidFill>
              <a:latin typeface="Calibri"/>
            </a:endParaRPr>
          </a:p>
        </p:txBody>
      </p:sp>
      <p:sp>
        <p:nvSpPr>
          <p:cNvPr id="132" name="PlaceHolder 3"/>
          <p:cNvSpPr>
            <a:spLocks noGrp="1"/>
          </p:cNvSpPr>
          <p:nvPr>
            <p:ph/>
          </p:nvPr>
        </p:nvSpPr>
        <p:spPr>
          <a:xfrm>
            <a:off x="4498200" y="1845720"/>
            <a:ext cx="3238560" cy="1918800"/>
          </a:xfrm>
          <a:prstGeom prst="rect">
            <a:avLst/>
          </a:prstGeom>
          <a:noFill/>
          <a:ln w="0">
            <a:noFill/>
          </a:ln>
        </p:spPr>
        <p:txBody>
          <a:bodyPr lIns="0" tIns="0" rIns="0" bIns="0" anchor="t">
            <a:normAutofit/>
          </a:bodyPr>
          <a:lstStyle/>
          <a:p>
            <a:pPr indent="0">
              <a:lnSpc>
                <a:spcPct val="90000"/>
              </a:lnSpc>
              <a:spcBef>
                <a:spcPts val="1417"/>
              </a:spcBef>
              <a:buNone/>
            </a:pPr>
            <a:endParaRPr lang="en-US" sz="2000" b="0" strike="noStrike" spc="-1">
              <a:solidFill>
                <a:srgbClr val="404040"/>
              </a:solidFill>
              <a:latin typeface="Calibri"/>
            </a:endParaRPr>
          </a:p>
        </p:txBody>
      </p:sp>
      <p:sp>
        <p:nvSpPr>
          <p:cNvPr id="133" name="PlaceHolder 4"/>
          <p:cNvSpPr>
            <a:spLocks noGrp="1"/>
          </p:cNvSpPr>
          <p:nvPr>
            <p:ph/>
          </p:nvPr>
        </p:nvSpPr>
        <p:spPr>
          <a:xfrm>
            <a:off x="7899120" y="1845720"/>
            <a:ext cx="3238560" cy="1918800"/>
          </a:xfrm>
          <a:prstGeom prst="rect">
            <a:avLst/>
          </a:prstGeom>
          <a:noFill/>
          <a:ln w="0">
            <a:noFill/>
          </a:ln>
        </p:spPr>
        <p:txBody>
          <a:bodyPr lIns="0" tIns="0" rIns="0" bIns="0" anchor="t">
            <a:normAutofit/>
          </a:bodyPr>
          <a:lstStyle/>
          <a:p>
            <a:pPr indent="0">
              <a:lnSpc>
                <a:spcPct val="90000"/>
              </a:lnSpc>
              <a:spcBef>
                <a:spcPts val="1417"/>
              </a:spcBef>
              <a:buNone/>
            </a:pPr>
            <a:endParaRPr lang="en-US" sz="2000" b="0" strike="noStrike" spc="-1">
              <a:solidFill>
                <a:srgbClr val="404040"/>
              </a:solidFill>
              <a:latin typeface="Calibri"/>
            </a:endParaRPr>
          </a:p>
        </p:txBody>
      </p:sp>
      <p:sp>
        <p:nvSpPr>
          <p:cNvPr id="134" name="PlaceHolder 5"/>
          <p:cNvSpPr>
            <a:spLocks noGrp="1"/>
          </p:cNvSpPr>
          <p:nvPr>
            <p:ph/>
          </p:nvPr>
        </p:nvSpPr>
        <p:spPr>
          <a:xfrm>
            <a:off x="1097280" y="3947040"/>
            <a:ext cx="3238560" cy="1918800"/>
          </a:xfrm>
          <a:prstGeom prst="rect">
            <a:avLst/>
          </a:prstGeom>
          <a:noFill/>
          <a:ln w="0">
            <a:noFill/>
          </a:ln>
        </p:spPr>
        <p:txBody>
          <a:bodyPr lIns="0" tIns="0" rIns="0" bIns="0" anchor="t">
            <a:normAutofit/>
          </a:bodyPr>
          <a:lstStyle/>
          <a:p>
            <a:pPr indent="0">
              <a:lnSpc>
                <a:spcPct val="90000"/>
              </a:lnSpc>
              <a:spcBef>
                <a:spcPts val="1417"/>
              </a:spcBef>
              <a:buNone/>
            </a:pPr>
            <a:endParaRPr lang="en-US" sz="2000" b="0" strike="noStrike" spc="-1">
              <a:solidFill>
                <a:srgbClr val="404040"/>
              </a:solidFill>
              <a:latin typeface="Calibri"/>
            </a:endParaRPr>
          </a:p>
        </p:txBody>
      </p:sp>
      <p:sp>
        <p:nvSpPr>
          <p:cNvPr id="135" name="PlaceHolder 6"/>
          <p:cNvSpPr>
            <a:spLocks noGrp="1"/>
          </p:cNvSpPr>
          <p:nvPr>
            <p:ph/>
          </p:nvPr>
        </p:nvSpPr>
        <p:spPr>
          <a:xfrm>
            <a:off x="4498200" y="3947040"/>
            <a:ext cx="3238560" cy="1918800"/>
          </a:xfrm>
          <a:prstGeom prst="rect">
            <a:avLst/>
          </a:prstGeom>
          <a:noFill/>
          <a:ln w="0">
            <a:noFill/>
          </a:ln>
        </p:spPr>
        <p:txBody>
          <a:bodyPr lIns="0" tIns="0" rIns="0" bIns="0" anchor="t">
            <a:normAutofit/>
          </a:bodyPr>
          <a:lstStyle/>
          <a:p>
            <a:pPr indent="0">
              <a:lnSpc>
                <a:spcPct val="90000"/>
              </a:lnSpc>
              <a:spcBef>
                <a:spcPts val="1417"/>
              </a:spcBef>
              <a:buNone/>
            </a:pPr>
            <a:endParaRPr lang="en-US" sz="2000" b="0" strike="noStrike" spc="-1">
              <a:solidFill>
                <a:srgbClr val="404040"/>
              </a:solidFill>
              <a:latin typeface="Calibri"/>
            </a:endParaRPr>
          </a:p>
        </p:txBody>
      </p:sp>
      <p:sp>
        <p:nvSpPr>
          <p:cNvPr id="136" name="PlaceHolder 7"/>
          <p:cNvSpPr>
            <a:spLocks noGrp="1"/>
          </p:cNvSpPr>
          <p:nvPr>
            <p:ph/>
          </p:nvPr>
        </p:nvSpPr>
        <p:spPr>
          <a:xfrm>
            <a:off x="7899120" y="3947040"/>
            <a:ext cx="3238560" cy="1918800"/>
          </a:xfrm>
          <a:prstGeom prst="rect">
            <a:avLst/>
          </a:prstGeom>
          <a:noFill/>
          <a:ln w="0">
            <a:noFill/>
          </a:ln>
        </p:spPr>
        <p:txBody>
          <a:bodyPr lIns="0" tIns="0" rIns="0" bIns="0" anchor="t">
            <a:normAutofit/>
          </a:bodyPr>
          <a:lstStyle/>
          <a:p>
            <a:pPr indent="0">
              <a:lnSpc>
                <a:spcPct val="90000"/>
              </a:lnSpc>
              <a:spcBef>
                <a:spcPts val="1417"/>
              </a:spcBef>
              <a:buNone/>
            </a:pPr>
            <a:endParaRPr lang="en-US" sz="2000" b="0" strike="noStrike" spc="-1">
              <a:solidFill>
                <a:srgbClr val="404040"/>
              </a:solidFill>
              <a:latin typeface="Calibri"/>
            </a:endParaRPr>
          </a:p>
        </p:txBody>
      </p:sp>
      <p:sp>
        <p:nvSpPr>
          <p:cNvPr id="9" name="PlaceHolder 8"/>
          <p:cNvSpPr>
            <a:spLocks noGrp="1"/>
          </p:cNvSpPr>
          <p:nvPr>
            <p:ph type="ftr" idx="8"/>
          </p:nvPr>
        </p:nvSpPr>
        <p:spPr/>
        <p:txBody>
          <a:bodyPr/>
          <a:lstStyle/>
          <a:p>
            <a:r>
              <a:t>Footer</a:t>
            </a:r>
          </a:p>
        </p:txBody>
      </p:sp>
      <p:sp>
        <p:nvSpPr>
          <p:cNvPr id="10" name="PlaceHolder 9"/>
          <p:cNvSpPr>
            <a:spLocks noGrp="1"/>
          </p:cNvSpPr>
          <p:nvPr>
            <p:ph type="sldNum" idx="9"/>
          </p:nvPr>
        </p:nvSpPr>
        <p:spPr/>
        <p:txBody>
          <a:bodyPr/>
          <a:lstStyle/>
          <a:p>
            <a:fld id="{2EEC3E95-1C98-4AEE-8E04-B728085876A7}" type="slidenum">
              <a:t>‹#›</a:t>
            </a:fld>
            <a:endParaRPr/>
          </a:p>
        </p:txBody>
      </p:sp>
      <p:sp>
        <p:nvSpPr>
          <p:cNvPr id="11" name="PlaceHolder 10"/>
          <p:cNvSpPr>
            <a:spLocks noGrp="1"/>
          </p:cNvSpPr>
          <p:nvPr>
            <p:ph type="dt" idx="7"/>
          </p:nvPr>
        </p:nvSpPr>
        <p:spPr/>
        <p:txBody>
          <a:body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1097280" y="286560"/>
            <a:ext cx="10058040" cy="1450440"/>
          </a:xfrm>
          <a:prstGeom prst="rect">
            <a:avLst/>
          </a:prstGeom>
          <a:noFill/>
          <a:ln w="0">
            <a:noFill/>
          </a:ln>
        </p:spPr>
        <p:txBody>
          <a:bodyPr lIns="0" tIns="0" rIns="0" bIns="0" anchor="ctr">
            <a:noAutofit/>
          </a:bodyPr>
          <a:lstStyle/>
          <a:p>
            <a:pPr indent="0">
              <a:buNone/>
            </a:pPr>
            <a:endParaRPr lang="en-US" sz="1800" b="0" strike="noStrike" spc="-1">
              <a:solidFill>
                <a:srgbClr val="000000"/>
              </a:solidFill>
              <a:latin typeface="Calibri"/>
            </a:endParaRPr>
          </a:p>
        </p:txBody>
      </p:sp>
      <p:sp>
        <p:nvSpPr>
          <p:cNvPr id="16" name="PlaceHolder 2"/>
          <p:cNvSpPr>
            <a:spLocks noGrp="1"/>
          </p:cNvSpPr>
          <p:nvPr>
            <p:ph/>
          </p:nvPr>
        </p:nvSpPr>
        <p:spPr>
          <a:xfrm>
            <a:off x="1097280" y="1845720"/>
            <a:ext cx="4908240" cy="4023000"/>
          </a:xfrm>
          <a:prstGeom prst="rect">
            <a:avLst/>
          </a:prstGeom>
          <a:noFill/>
          <a:ln w="0">
            <a:noFill/>
          </a:ln>
        </p:spPr>
        <p:txBody>
          <a:bodyPr lIns="0" tIns="0" rIns="0" bIns="0" anchor="t">
            <a:normAutofit/>
          </a:bodyPr>
          <a:lstStyle/>
          <a:p>
            <a:pPr indent="0">
              <a:lnSpc>
                <a:spcPct val="90000"/>
              </a:lnSpc>
              <a:spcBef>
                <a:spcPts val="1417"/>
              </a:spcBef>
              <a:buNone/>
            </a:pPr>
            <a:endParaRPr lang="en-US" sz="2000" b="0" strike="noStrike" spc="-1">
              <a:solidFill>
                <a:srgbClr val="404040"/>
              </a:solidFill>
              <a:latin typeface="Calibri"/>
            </a:endParaRPr>
          </a:p>
        </p:txBody>
      </p:sp>
      <p:sp>
        <p:nvSpPr>
          <p:cNvPr id="17" name="PlaceHolder 3"/>
          <p:cNvSpPr>
            <a:spLocks noGrp="1"/>
          </p:cNvSpPr>
          <p:nvPr>
            <p:ph/>
          </p:nvPr>
        </p:nvSpPr>
        <p:spPr>
          <a:xfrm>
            <a:off x="6251400" y="1845720"/>
            <a:ext cx="4908240" cy="4023000"/>
          </a:xfrm>
          <a:prstGeom prst="rect">
            <a:avLst/>
          </a:prstGeom>
          <a:noFill/>
          <a:ln w="0">
            <a:noFill/>
          </a:ln>
        </p:spPr>
        <p:txBody>
          <a:bodyPr lIns="0" tIns="0" rIns="0" bIns="0" anchor="t">
            <a:normAutofit/>
          </a:bodyPr>
          <a:lstStyle/>
          <a:p>
            <a:pPr indent="0">
              <a:lnSpc>
                <a:spcPct val="90000"/>
              </a:lnSpc>
              <a:spcBef>
                <a:spcPts val="1417"/>
              </a:spcBef>
              <a:buNone/>
            </a:pPr>
            <a:endParaRPr lang="en-US" sz="2000" b="0" strike="noStrike" spc="-1">
              <a:solidFill>
                <a:srgbClr val="404040"/>
              </a:solidFill>
              <a:latin typeface="Calibri"/>
            </a:endParaRPr>
          </a:p>
        </p:txBody>
      </p:sp>
      <p:sp>
        <p:nvSpPr>
          <p:cNvPr id="5" name="PlaceHolder 4"/>
          <p:cNvSpPr>
            <a:spLocks noGrp="1"/>
          </p:cNvSpPr>
          <p:nvPr>
            <p:ph type="ftr" idx="2"/>
          </p:nvPr>
        </p:nvSpPr>
        <p:spPr/>
        <p:txBody>
          <a:bodyPr/>
          <a:lstStyle/>
          <a:p>
            <a:r>
              <a:t>Footer</a:t>
            </a:r>
          </a:p>
        </p:txBody>
      </p:sp>
      <p:sp>
        <p:nvSpPr>
          <p:cNvPr id="6" name="PlaceHolder 5"/>
          <p:cNvSpPr>
            <a:spLocks noGrp="1"/>
          </p:cNvSpPr>
          <p:nvPr>
            <p:ph type="sldNum" idx="3"/>
          </p:nvPr>
        </p:nvSpPr>
        <p:spPr/>
        <p:txBody>
          <a:bodyPr/>
          <a:lstStyle/>
          <a:p>
            <a:fld id="{F0827A77-C740-4EC2-9336-1960933E529A}" type="slidenum">
              <a:t>‹#›</a:t>
            </a:fld>
            <a:endParaRPr/>
          </a:p>
        </p:txBody>
      </p:sp>
      <p:sp>
        <p:nvSpPr>
          <p:cNvPr id="7" name="PlaceHolder 6"/>
          <p:cNvSpPr>
            <a:spLocks noGrp="1"/>
          </p:cNvSpPr>
          <p:nvPr>
            <p:ph type="dt" idx="1"/>
          </p:nvPr>
        </p:nvSpPr>
        <p:spPr/>
        <p:txBody>
          <a:body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8" name="PlaceHolder 1"/>
          <p:cNvSpPr>
            <a:spLocks noGrp="1"/>
          </p:cNvSpPr>
          <p:nvPr>
            <p:ph type="title"/>
          </p:nvPr>
        </p:nvSpPr>
        <p:spPr>
          <a:xfrm>
            <a:off x="1097280" y="286560"/>
            <a:ext cx="10058040" cy="1450440"/>
          </a:xfrm>
          <a:prstGeom prst="rect">
            <a:avLst/>
          </a:prstGeom>
          <a:noFill/>
          <a:ln w="0">
            <a:noFill/>
          </a:ln>
        </p:spPr>
        <p:txBody>
          <a:bodyPr lIns="0" tIns="0" rIns="0" bIns="0" anchor="ctr">
            <a:noAutofit/>
          </a:bodyPr>
          <a:lstStyle/>
          <a:p>
            <a:pPr indent="0">
              <a:buNone/>
            </a:pPr>
            <a:endParaRPr lang="en-US" sz="1800" b="0" strike="noStrike" spc="-1">
              <a:solidFill>
                <a:srgbClr val="000000"/>
              </a:solidFill>
              <a:latin typeface="Calibri"/>
            </a:endParaRPr>
          </a:p>
        </p:txBody>
      </p:sp>
      <p:sp>
        <p:nvSpPr>
          <p:cNvPr id="3" name="PlaceHolder 2"/>
          <p:cNvSpPr>
            <a:spLocks noGrp="1"/>
          </p:cNvSpPr>
          <p:nvPr>
            <p:ph type="ftr" idx="2"/>
          </p:nvPr>
        </p:nvSpPr>
        <p:spPr/>
        <p:txBody>
          <a:bodyPr/>
          <a:lstStyle/>
          <a:p>
            <a:r>
              <a:t>Footer</a:t>
            </a:r>
          </a:p>
        </p:txBody>
      </p:sp>
      <p:sp>
        <p:nvSpPr>
          <p:cNvPr id="4" name="PlaceHolder 3"/>
          <p:cNvSpPr>
            <a:spLocks noGrp="1"/>
          </p:cNvSpPr>
          <p:nvPr>
            <p:ph type="sldNum" idx="3"/>
          </p:nvPr>
        </p:nvSpPr>
        <p:spPr/>
        <p:txBody>
          <a:bodyPr/>
          <a:lstStyle/>
          <a:p>
            <a:fld id="{61E495D2-F977-44D9-ABC5-D937B08A8BE6}" type="slidenum">
              <a:t>‹#›</a:t>
            </a:fld>
            <a:endParaRPr/>
          </a:p>
        </p:txBody>
      </p:sp>
      <p:sp>
        <p:nvSpPr>
          <p:cNvPr id="5" name="PlaceHolder 4"/>
          <p:cNvSpPr>
            <a:spLocks noGrp="1"/>
          </p:cNvSpPr>
          <p:nvPr>
            <p:ph type="dt" idx="1"/>
          </p:nvPr>
        </p:nvSpPr>
        <p:spPr/>
        <p:txBody>
          <a:body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9" name="PlaceHolder 1"/>
          <p:cNvSpPr>
            <a:spLocks noGrp="1"/>
          </p:cNvSpPr>
          <p:nvPr>
            <p:ph type="subTitle"/>
          </p:nvPr>
        </p:nvSpPr>
        <p:spPr>
          <a:xfrm>
            <a:off x="1097280" y="286560"/>
            <a:ext cx="10058040" cy="6724800"/>
          </a:xfrm>
          <a:prstGeom prst="rect">
            <a:avLst/>
          </a:prstGeom>
          <a:noFill/>
          <a:ln w="0">
            <a:noFill/>
          </a:ln>
        </p:spPr>
        <p:txBody>
          <a:bodyPr lIns="0" tIns="0" rIns="0" bIns="0" anchor="ctr">
            <a:noAutofit/>
          </a:bodyPr>
          <a:lstStyle/>
          <a:p>
            <a:pPr algn="ctr"/>
            <a:endParaRPr lang="en-US" sz="3200" b="0" strike="noStrike" spc="-1">
              <a:solidFill>
                <a:srgbClr val="000000"/>
              </a:solidFill>
              <a:latin typeface="Arial"/>
            </a:endParaRPr>
          </a:p>
        </p:txBody>
      </p:sp>
      <p:sp>
        <p:nvSpPr>
          <p:cNvPr id="3" name="PlaceHolder 2"/>
          <p:cNvSpPr>
            <a:spLocks noGrp="1"/>
          </p:cNvSpPr>
          <p:nvPr>
            <p:ph type="ftr" idx="2"/>
          </p:nvPr>
        </p:nvSpPr>
        <p:spPr/>
        <p:txBody>
          <a:bodyPr/>
          <a:lstStyle/>
          <a:p>
            <a:r>
              <a:t>Footer</a:t>
            </a:r>
          </a:p>
        </p:txBody>
      </p:sp>
      <p:sp>
        <p:nvSpPr>
          <p:cNvPr id="4" name="PlaceHolder 3"/>
          <p:cNvSpPr>
            <a:spLocks noGrp="1"/>
          </p:cNvSpPr>
          <p:nvPr>
            <p:ph type="sldNum" idx="3"/>
          </p:nvPr>
        </p:nvSpPr>
        <p:spPr/>
        <p:txBody>
          <a:bodyPr/>
          <a:lstStyle/>
          <a:p>
            <a:fld id="{6590FD17-2914-4C4F-8371-0F8949AE64EF}" type="slidenum">
              <a:t>‹#›</a:t>
            </a:fld>
            <a:endParaRPr/>
          </a:p>
        </p:txBody>
      </p:sp>
      <p:sp>
        <p:nvSpPr>
          <p:cNvPr id="5" name="PlaceHolder 4"/>
          <p:cNvSpPr>
            <a:spLocks noGrp="1"/>
          </p:cNvSpPr>
          <p:nvPr>
            <p:ph type="dt" idx="1"/>
          </p:nvPr>
        </p:nvSpPr>
        <p:spPr/>
        <p:txBody>
          <a:body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20" name="PlaceHolder 1"/>
          <p:cNvSpPr>
            <a:spLocks noGrp="1"/>
          </p:cNvSpPr>
          <p:nvPr>
            <p:ph type="title"/>
          </p:nvPr>
        </p:nvSpPr>
        <p:spPr>
          <a:xfrm>
            <a:off x="1097280" y="286560"/>
            <a:ext cx="10058040" cy="1450440"/>
          </a:xfrm>
          <a:prstGeom prst="rect">
            <a:avLst/>
          </a:prstGeom>
          <a:noFill/>
          <a:ln w="0">
            <a:noFill/>
          </a:ln>
        </p:spPr>
        <p:txBody>
          <a:bodyPr lIns="0" tIns="0" rIns="0" bIns="0" anchor="ctr">
            <a:noAutofit/>
          </a:bodyPr>
          <a:lstStyle/>
          <a:p>
            <a:pPr indent="0">
              <a:buNone/>
            </a:pPr>
            <a:endParaRPr lang="en-US" sz="1800" b="0" strike="noStrike" spc="-1">
              <a:solidFill>
                <a:srgbClr val="000000"/>
              </a:solidFill>
              <a:latin typeface="Calibri"/>
            </a:endParaRPr>
          </a:p>
        </p:txBody>
      </p:sp>
      <p:sp>
        <p:nvSpPr>
          <p:cNvPr id="21" name="PlaceHolder 2"/>
          <p:cNvSpPr>
            <a:spLocks noGrp="1"/>
          </p:cNvSpPr>
          <p:nvPr>
            <p:ph/>
          </p:nvPr>
        </p:nvSpPr>
        <p:spPr>
          <a:xfrm>
            <a:off x="1097280" y="1845720"/>
            <a:ext cx="4908240" cy="1918800"/>
          </a:xfrm>
          <a:prstGeom prst="rect">
            <a:avLst/>
          </a:prstGeom>
          <a:noFill/>
          <a:ln w="0">
            <a:noFill/>
          </a:ln>
        </p:spPr>
        <p:txBody>
          <a:bodyPr lIns="0" tIns="0" rIns="0" bIns="0" anchor="t">
            <a:normAutofit/>
          </a:bodyPr>
          <a:lstStyle/>
          <a:p>
            <a:pPr indent="0">
              <a:lnSpc>
                <a:spcPct val="90000"/>
              </a:lnSpc>
              <a:spcBef>
                <a:spcPts val="1417"/>
              </a:spcBef>
              <a:buNone/>
            </a:pPr>
            <a:endParaRPr lang="en-US" sz="2000" b="0" strike="noStrike" spc="-1">
              <a:solidFill>
                <a:srgbClr val="404040"/>
              </a:solidFill>
              <a:latin typeface="Calibri"/>
            </a:endParaRPr>
          </a:p>
        </p:txBody>
      </p:sp>
      <p:sp>
        <p:nvSpPr>
          <p:cNvPr id="22" name="PlaceHolder 3"/>
          <p:cNvSpPr>
            <a:spLocks noGrp="1"/>
          </p:cNvSpPr>
          <p:nvPr>
            <p:ph/>
          </p:nvPr>
        </p:nvSpPr>
        <p:spPr>
          <a:xfrm>
            <a:off x="6251400" y="1845720"/>
            <a:ext cx="4908240" cy="4023000"/>
          </a:xfrm>
          <a:prstGeom prst="rect">
            <a:avLst/>
          </a:prstGeom>
          <a:noFill/>
          <a:ln w="0">
            <a:noFill/>
          </a:ln>
        </p:spPr>
        <p:txBody>
          <a:bodyPr lIns="0" tIns="0" rIns="0" bIns="0" anchor="t">
            <a:normAutofit/>
          </a:bodyPr>
          <a:lstStyle/>
          <a:p>
            <a:pPr indent="0">
              <a:lnSpc>
                <a:spcPct val="90000"/>
              </a:lnSpc>
              <a:spcBef>
                <a:spcPts val="1417"/>
              </a:spcBef>
              <a:buNone/>
            </a:pPr>
            <a:endParaRPr lang="en-US" sz="2000" b="0" strike="noStrike" spc="-1">
              <a:solidFill>
                <a:srgbClr val="404040"/>
              </a:solidFill>
              <a:latin typeface="Calibri"/>
            </a:endParaRPr>
          </a:p>
        </p:txBody>
      </p:sp>
      <p:sp>
        <p:nvSpPr>
          <p:cNvPr id="23" name="PlaceHolder 4"/>
          <p:cNvSpPr>
            <a:spLocks noGrp="1"/>
          </p:cNvSpPr>
          <p:nvPr>
            <p:ph/>
          </p:nvPr>
        </p:nvSpPr>
        <p:spPr>
          <a:xfrm>
            <a:off x="1097280" y="3947040"/>
            <a:ext cx="4908240" cy="1918800"/>
          </a:xfrm>
          <a:prstGeom prst="rect">
            <a:avLst/>
          </a:prstGeom>
          <a:noFill/>
          <a:ln w="0">
            <a:noFill/>
          </a:ln>
        </p:spPr>
        <p:txBody>
          <a:bodyPr lIns="0" tIns="0" rIns="0" bIns="0" anchor="t">
            <a:normAutofit/>
          </a:bodyPr>
          <a:lstStyle/>
          <a:p>
            <a:pPr indent="0">
              <a:lnSpc>
                <a:spcPct val="90000"/>
              </a:lnSpc>
              <a:spcBef>
                <a:spcPts val="1417"/>
              </a:spcBef>
              <a:buNone/>
            </a:pPr>
            <a:endParaRPr lang="en-US" sz="2000" b="0" strike="noStrike" spc="-1">
              <a:solidFill>
                <a:srgbClr val="404040"/>
              </a:solidFill>
              <a:latin typeface="Calibri"/>
            </a:endParaRPr>
          </a:p>
        </p:txBody>
      </p:sp>
      <p:sp>
        <p:nvSpPr>
          <p:cNvPr id="6" name="PlaceHolder 5"/>
          <p:cNvSpPr>
            <a:spLocks noGrp="1"/>
          </p:cNvSpPr>
          <p:nvPr>
            <p:ph type="ftr" idx="2"/>
          </p:nvPr>
        </p:nvSpPr>
        <p:spPr/>
        <p:txBody>
          <a:bodyPr/>
          <a:lstStyle/>
          <a:p>
            <a:r>
              <a:t>Footer</a:t>
            </a:r>
          </a:p>
        </p:txBody>
      </p:sp>
      <p:sp>
        <p:nvSpPr>
          <p:cNvPr id="7" name="PlaceHolder 6"/>
          <p:cNvSpPr>
            <a:spLocks noGrp="1"/>
          </p:cNvSpPr>
          <p:nvPr>
            <p:ph type="sldNum" idx="3"/>
          </p:nvPr>
        </p:nvSpPr>
        <p:spPr/>
        <p:txBody>
          <a:bodyPr/>
          <a:lstStyle/>
          <a:p>
            <a:fld id="{A3EC36AE-DEE9-4205-A4BC-3746DBC76C93}" type="slidenum">
              <a:t>‹#›</a:t>
            </a:fld>
            <a:endParaRPr/>
          </a:p>
        </p:txBody>
      </p:sp>
      <p:sp>
        <p:nvSpPr>
          <p:cNvPr id="8" name="PlaceHolder 7"/>
          <p:cNvSpPr>
            <a:spLocks noGrp="1"/>
          </p:cNvSpPr>
          <p:nvPr>
            <p:ph type="dt" idx="1"/>
          </p:nvPr>
        </p:nvSpPr>
        <p:spPr/>
        <p:txBody>
          <a:body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4" name="PlaceHolder 1"/>
          <p:cNvSpPr>
            <a:spLocks noGrp="1"/>
          </p:cNvSpPr>
          <p:nvPr>
            <p:ph type="title"/>
          </p:nvPr>
        </p:nvSpPr>
        <p:spPr>
          <a:xfrm>
            <a:off x="1097280" y="286560"/>
            <a:ext cx="10058040" cy="1450440"/>
          </a:xfrm>
          <a:prstGeom prst="rect">
            <a:avLst/>
          </a:prstGeom>
          <a:noFill/>
          <a:ln w="0">
            <a:noFill/>
          </a:ln>
        </p:spPr>
        <p:txBody>
          <a:bodyPr lIns="0" tIns="0" rIns="0" bIns="0" anchor="ctr">
            <a:noAutofit/>
          </a:bodyPr>
          <a:lstStyle/>
          <a:p>
            <a:pPr indent="0">
              <a:buNone/>
            </a:pPr>
            <a:endParaRPr lang="en-US" sz="1800" b="0" strike="noStrike" spc="-1">
              <a:solidFill>
                <a:srgbClr val="000000"/>
              </a:solidFill>
              <a:latin typeface="Calibri"/>
            </a:endParaRPr>
          </a:p>
        </p:txBody>
      </p:sp>
      <p:sp>
        <p:nvSpPr>
          <p:cNvPr id="25" name="PlaceHolder 2"/>
          <p:cNvSpPr>
            <a:spLocks noGrp="1"/>
          </p:cNvSpPr>
          <p:nvPr>
            <p:ph/>
          </p:nvPr>
        </p:nvSpPr>
        <p:spPr>
          <a:xfrm>
            <a:off x="1097280" y="1845720"/>
            <a:ext cx="4908240" cy="4023000"/>
          </a:xfrm>
          <a:prstGeom prst="rect">
            <a:avLst/>
          </a:prstGeom>
          <a:noFill/>
          <a:ln w="0">
            <a:noFill/>
          </a:ln>
        </p:spPr>
        <p:txBody>
          <a:bodyPr lIns="0" tIns="0" rIns="0" bIns="0" anchor="t">
            <a:normAutofit/>
          </a:bodyPr>
          <a:lstStyle/>
          <a:p>
            <a:pPr indent="0">
              <a:lnSpc>
                <a:spcPct val="90000"/>
              </a:lnSpc>
              <a:spcBef>
                <a:spcPts val="1417"/>
              </a:spcBef>
              <a:buNone/>
            </a:pPr>
            <a:endParaRPr lang="en-US" sz="2000" b="0" strike="noStrike" spc="-1">
              <a:solidFill>
                <a:srgbClr val="404040"/>
              </a:solidFill>
              <a:latin typeface="Calibri"/>
            </a:endParaRPr>
          </a:p>
        </p:txBody>
      </p:sp>
      <p:sp>
        <p:nvSpPr>
          <p:cNvPr id="26" name="PlaceHolder 3"/>
          <p:cNvSpPr>
            <a:spLocks noGrp="1"/>
          </p:cNvSpPr>
          <p:nvPr>
            <p:ph/>
          </p:nvPr>
        </p:nvSpPr>
        <p:spPr>
          <a:xfrm>
            <a:off x="6251400" y="1845720"/>
            <a:ext cx="4908240" cy="1918800"/>
          </a:xfrm>
          <a:prstGeom prst="rect">
            <a:avLst/>
          </a:prstGeom>
          <a:noFill/>
          <a:ln w="0">
            <a:noFill/>
          </a:ln>
        </p:spPr>
        <p:txBody>
          <a:bodyPr lIns="0" tIns="0" rIns="0" bIns="0" anchor="t">
            <a:normAutofit/>
          </a:bodyPr>
          <a:lstStyle/>
          <a:p>
            <a:pPr indent="0">
              <a:lnSpc>
                <a:spcPct val="90000"/>
              </a:lnSpc>
              <a:spcBef>
                <a:spcPts val="1417"/>
              </a:spcBef>
              <a:buNone/>
            </a:pPr>
            <a:endParaRPr lang="en-US" sz="2000" b="0" strike="noStrike" spc="-1">
              <a:solidFill>
                <a:srgbClr val="404040"/>
              </a:solidFill>
              <a:latin typeface="Calibri"/>
            </a:endParaRPr>
          </a:p>
        </p:txBody>
      </p:sp>
      <p:sp>
        <p:nvSpPr>
          <p:cNvPr id="27" name="PlaceHolder 4"/>
          <p:cNvSpPr>
            <a:spLocks noGrp="1"/>
          </p:cNvSpPr>
          <p:nvPr>
            <p:ph/>
          </p:nvPr>
        </p:nvSpPr>
        <p:spPr>
          <a:xfrm>
            <a:off x="6251400" y="3947040"/>
            <a:ext cx="4908240" cy="1918800"/>
          </a:xfrm>
          <a:prstGeom prst="rect">
            <a:avLst/>
          </a:prstGeom>
          <a:noFill/>
          <a:ln w="0">
            <a:noFill/>
          </a:ln>
        </p:spPr>
        <p:txBody>
          <a:bodyPr lIns="0" tIns="0" rIns="0" bIns="0" anchor="t">
            <a:normAutofit/>
          </a:bodyPr>
          <a:lstStyle/>
          <a:p>
            <a:pPr indent="0">
              <a:lnSpc>
                <a:spcPct val="90000"/>
              </a:lnSpc>
              <a:spcBef>
                <a:spcPts val="1417"/>
              </a:spcBef>
              <a:buNone/>
            </a:pPr>
            <a:endParaRPr lang="en-US" sz="2000" b="0" strike="noStrike" spc="-1">
              <a:solidFill>
                <a:srgbClr val="404040"/>
              </a:solidFill>
              <a:latin typeface="Calibri"/>
            </a:endParaRPr>
          </a:p>
        </p:txBody>
      </p:sp>
      <p:sp>
        <p:nvSpPr>
          <p:cNvPr id="6" name="PlaceHolder 5"/>
          <p:cNvSpPr>
            <a:spLocks noGrp="1"/>
          </p:cNvSpPr>
          <p:nvPr>
            <p:ph type="ftr" idx="2"/>
          </p:nvPr>
        </p:nvSpPr>
        <p:spPr/>
        <p:txBody>
          <a:bodyPr/>
          <a:lstStyle/>
          <a:p>
            <a:r>
              <a:t>Footer</a:t>
            </a:r>
          </a:p>
        </p:txBody>
      </p:sp>
      <p:sp>
        <p:nvSpPr>
          <p:cNvPr id="7" name="PlaceHolder 6"/>
          <p:cNvSpPr>
            <a:spLocks noGrp="1"/>
          </p:cNvSpPr>
          <p:nvPr>
            <p:ph type="sldNum" idx="3"/>
          </p:nvPr>
        </p:nvSpPr>
        <p:spPr/>
        <p:txBody>
          <a:bodyPr/>
          <a:lstStyle/>
          <a:p>
            <a:fld id="{42916BDD-4926-47D9-AC87-EF6C0DD0083B}" type="slidenum">
              <a:t>‹#›</a:t>
            </a:fld>
            <a:endParaRPr/>
          </a:p>
        </p:txBody>
      </p:sp>
      <p:sp>
        <p:nvSpPr>
          <p:cNvPr id="8" name="PlaceHolder 7"/>
          <p:cNvSpPr>
            <a:spLocks noGrp="1"/>
          </p:cNvSpPr>
          <p:nvPr>
            <p:ph type="dt" idx="1"/>
          </p:nvPr>
        </p:nvSpPr>
        <p:spPr/>
        <p:txBody>
          <a:body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8" name="PlaceHolder 1"/>
          <p:cNvSpPr>
            <a:spLocks noGrp="1"/>
          </p:cNvSpPr>
          <p:nvPr>
            <p:ph type="title"/>
          </p:nvPr>
        </p:nvSpPr>
        <p:spPr>
          <a:xfrm>
            <a:off x="1097280" y="286560"/>
            <a:ext cx="10058040" cy="1450440"/>
          </a:xfrm>
          <a:prstGeom prst="rect">
            <a:avLst/>
          </a:prstGeom>
          <a:noFill/>
          <a:ln w="0">
            <a:noFill/>
          </a:ln>
        </p:spPr>
        <p:txBody>
          <a:bodyPr lIns="0" tIns="0" rIns="0" bIns="0" anchor="ctr">
            <a:noAutofit/>
          </a:bodyPr>
          <a:lstStyle/>
          <a:p>
            <a:pPr indent="0">
              <a:buNone/>
            </a:pPr>
            <a:endParaRPr lang="en-US" sz="1800" b="0" strike="noStrike" spc="-1">
              <a:solidFill>
                <a:srgbClr val="000000"/>
              </a:solidFill>
              <a:latin typeface="Calibri"/>
            </a:endParaRPr>
          </a:p>
        </p:txBody>
      </p:sp>
      <p:sp>
        <p:nvSpPr>
          <p:cNvPr id="29" name="PlaceHolder 2"/>
          <p:cNvSpPr>
            <a:spLocks noGrp="1"/>
          </p:cNvSpPr>
          <p:nvPr>
            <p:ph/>
          </p:nvPr>
        </p:nvSpPr>
        <p:spPr>
          <a:xfrm>
            <a:off x="1097280" y="1845720"/>
            <a:ext cx="4908240" cy="1918800"/>
          </a:xfrm>
          <a:prstGeom prst="rect">
            <a:avLst/>
          </a:prstGeom>
          <a:noFill/>
          <a:ln w="0">
            <a:noFill/>
          </a:ln>
        </p:spPr>
        <p:txBody>
          <a:bodyPr lIns="0" tIns="0" rIns="0" bIns="0" anchor="t">
            <a:normAutofit/>
          </a:bodyPr>
          <a:lstStyle/>
          <a:p>
            <a:pPr indent="0">
              <a:lnSpc>
                <a:spcPct val="90000"/>
              </a:lnSpc>
              <a:spcBef>
                <a:spcPts val="1417"/>
              </a:spcBef>
              <a:buNone/>
            </a:pPr>
            <a:endParaRPr lang="en-US" sz="2000" b="0" strike="noStrike" spc="-1">
              <a:solidFill>
                <a:srgbClr val="404040"/>
              </a:solidFill>
              <a:latin typeface="Calibri"/>
            </a:endParaRPr>
          </a:p>
        </p:txBody>
      </p:sp>
      <p:sp>
        <p:nvSpPr>
          <p:cNvPr id="30" name="PlaceHolder 3"/>
          <p:cNvSpPr>
            <a:spLocks noGrp="1"/>
          </p:cNvSpPr>
          <p:nvPr>
            <p:ph/>
          </p:nvPr>
        </p:nvSpPr>
        <p:spPr>
          <a:xfrm>
            <a:off x="6251400" y="1845720"/>
            <a:ext cx="4908240" cy="1918800"/>
          </a:xfrm>
          <a:prstGeom prst="rect">
            <a:avLst/>
          </a:prstGeom>
          <a:noFill/>
          <a:ln w="0">
            <a:noFill/>
          </a:ln>
        </p:spPr>
        <p:txBody>
          <a:bodyPr lIns="0" tIns="0" rIns="0" bIns="0" anchor="t">
            <a:normAutofit/>
          </a:bodyPr>
          <a:lstStyle/>
          <a:p>
            <a:pPr indent="0">
              <a:lnSpc>
                <a:spcPct val="90000"/>
              </a:lnSpc>
              <a:spcBef>
                <a:spcPts val="1417"/>
              </a:spcBef>
              <a:buNone/>
            </a:pPr>
            <a:endParaRPr lang="en-US" sz="2000" b="0" strike="noStrike" spc="-1">
              <a:solidFill>
                <a:srgbClr val="404040"/>
              </a:solidFill>
              <a:latin typeface="Calibri"/>
            </a:endParaRPr>
          </a:p>
        </p:txBody>
      </p:sp>
      <p:sp>
        <p:nvSpPr>
          <p:cNvPr id="31" name="PlaceHolder 4"/>
          <p:cNvSpPr>
            <a:spLocks noGrp="1"/>
          </p:cNvSpPr>
          <p:nvPr>
            <p:ph/>
          </p:nvPr>
        </p:nvSpPr>
        <p:spPr>
          <a:xfrm>
            <a:off x="1097280" y="3947040"/>
            <a:ext cx="10058040" cy="1918800"/>
          </a:xfrm>
          <a:prstGeom prst="rect">
            <a:avLst/>
          </a:prstGeom>
          <a:noFill/>
          <a:ln w="0">
            <a:noFill/>
          </a:ln>
        </p:spPr>
        <p:txBody>
          <a:bodyPr lIns="0" tIns="0" rIns="0" bIns="0" anchor="t">
            <a:normAutofit/>
          </a:bodyPr>
          <a:lstStyle/>
          <a:p>
            <a:pPr indent="0">
              <a:lnSpc>
                <a:spcPct val="90000"/>
              </a:lnSpc>
              <a:spcBef>
                <a:spcPts val="1417"/>
              </a:spcBef>
              <a:buNone/>
            </a:pPr>
            <a:endParaRPr lang="en-US" sz="2000" b="0" strike="noStrike" spc="-1">
              <a:solidFill>
                <a:srgbClr val="404040"/>
              </a:solidFill>
              <a:latin typeface="Calibri"/>
            </a:endParaRPr>
          </a:p>
        </p:txBody>
      </p:sp>
      <p:sp>
        <p:nvSpPr>
          <p:cNvPr id="6" name="PlaceHolder 5"/>
          <p:cNvSpPr>
            <a:spLocks noGrp="1"/>
          </p:cNvSpPr>
          <p:nvPr>
            <p:ph type="ftr" idx="2"/>
          </p:nvPr>
        </p:nvSpPr>
        <p:spPr/>
        <p:txBody>
          <a:bodyPr/>
          <a:lstStyle/>
          <a:p>
            <a:r>
              <a:t>Footer</a:t>
            </a:r>
          </a:p>
        </p:txBody>
      </p:sp>
      <p:sp>
        <p:nvSpPr>
          <p:cNvPr id="7" name="PlaceHolder 6"/>
          <p:cNvSpPr>
            <a:spLocks noGrp="1"/>
          </p:cNvSpPr>
          <p:nvPr>
            <p:ph type="sldNum" idx="3"/>
          </p:nvPr>
        </p:nvSpPr>
        <p:spPr/>
        <p:txBody>
          <a:bodyPr/>
          <a:lstStyle/>
          <a:p>
            <a:fld id="{0C187CB2-387D-4FB8-930E-F223D9F4ED4D}" type="slidenum">
              <a:t>‹#›</a:t>
            </a:fld>
            <a:endParaRPr/>
          </a:p>
        </p:txBody>
      </p:sp>
      <p:sp>
        <p:nvSpPr>
          <p:cNvPr id="8" name="PlaceHolder 7"/>
          <p:cNvSpPr>
            <a:spLocks noGrp="1"/>
          </p:cNvSpPr>
          <p:nvPr>
            <p:ph type="dt" idx="1"/>
          </p:nvPr>
        </p:nvSpPr>
        <p:spPr/>
        <p:txBody>
          <a:body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theme" Target="../theme/theme3.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 name="Rectangle 6" hidden="1"/>
          <p:cNvSpPr/>
          <p:nvPr/>
        </p:nvSpPr>
        <p:spPr>
          <a:xfrm>
            <a:off x="0" y="6400800"/>
            <a:ext cx="12191760" cy="45684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strike="noStrike" spc="-1">
              <a:solidFill>
                <a:srgbClr val="000000"/>
              </a:solidFill>
              <a:latin typeface="Arial"/>
            </a:endParaRPr>
          </a:p>
        </p:txBody>
      </p:sp>
      <p:sp>
        <p:nvSpPr>
          <p:cNvPr id="12" name="Rectangle 8" hidden="1"/>
          <p:cNvSpPr/>
          <p:nvPr/>
        </p:nvSpPr>
        <p:spPr>
          <a:xfrm>
            <a:off x="0" y="6334200"/>
            <a:ext cx="12191760" cy="65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p:style>
        <p:txBody>
          <a:bodyPr lIns="90000" tIns="90000" rIns="90000" bIns="90000" anchor="t">
            <a:noAutofit/>
          </a:bodyPr>
          <a:lstStyle/>
          <a:p>
            <a:endParaRPr lang="en-US" sz="1800" b="0" strike="noStrike" spc="-1">
              <a:solidFill>
                <a:srgbClr val="000000"/>
              </a:solidFill>
              <a:latin typeface="Arial"/>
            </a:endParaRPr>
          </a:p>
        </p:txBody>
      </p:sp>
      <p:cxnSp>
        <p:nvCxnSpPr>
          <p:cNvPr id="2" name="Straight Connector 9"/>
          <p:cNvCxnSpPr/>
          <p:nvPr/>
        </p:nvCxnSpPr>
        <p:spPr>
          <a:xfrm>
            <a:off x="1193400" y="1737720"/>
            <a:ext cx="9967320" cy="360"/>
          </a:xfrm>
          <a:prstGeom prst="straightConnector1">
            <a:avLst/>
          </a:prstGeom>
          <a:ln w="6350">
            <a:solidFill>
              <a:srgbClr val="000000">
                <a:lumMod val="50000"/>
                <a:lumOff val="50000"/>
              </a:srgbClr>
            </a:solidFill>
            <a:round/>
          </a:ln>
        </p:spPr>
      </p:cxnSp>
      <p:sp>
        <p:nvSpPr>
          <p:cNvPr id="3" name="Rectangle 6"/>
          <p:cNvSpPr/>
          <p:nvPr/>
        </p:nvSpPr>
        <p:spPr>
          <a:xfrm>
            <a:off x="3240" y="6400800"/>
            <a:ext cx="12188520" cy="45684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strike="noStrike" spc="-1">
              <a:solidFill>
                <a:srgbClr val="000000"/>
              </a:solidFill>
              <a:latin typeface="Arial"/>
            </a:endParaRPr>
          </a:p>
        </p:txBody>
      </p:sp>
      <p:sp>
        <p:nvSpPr>
          <p:cNvPr id="4" name="Rectangle 7"/>
          <p:cNvSpPr/>
          <p:nvPr/>
        </p:nvSpPr>
        <p:spPr>
          <a:xfrm>
            <a:off x="0" y="6334200"/>
            <a:ext cx="12188520" cy="637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p:style>
        <p:txBody>
          <a:bodyPr lIns="90000" tIns="90000" rIns="90000" bIns="90000" anchor="t">
            <a:noAutofit/>
          </a:bodyPr>
          <a:lstStyle/>
          <a:p>
            <a:endParaRPr lang="en-US" sz="1800" b="0" strike="noStrike" spc="-1">
              <a:solidFill>
                <a:srgbClr val="000000"/>
              </a:solidFill>
              <a:latin typeface="Arial"/>
            </a:endParaRPr>
          </a:p>
        </p:txBody>
      </p:sp>
      <p:sp>
        <p:nvSpPr>
          <p:cNvPr id="5" name="PlaceHolder 1"/>
          <p:cNvSpPr>
            <a:spLocks noGrp="1"/>
          </p:cNvSpPr>
          <p:nvPr>
            <p:ph type="title"/>
          </p:nvPr>
        </p:nvSpPr>
        <p:spPr>
          <a:xfrm>
            <a:off x="1097280" y="758880"/>
            <a:ext cx="10058040" cy="3565800"/>
          </a:xfrm>
          <a:prstGeom prst="rect">
            <a:avLst/>
          </a:prstGeom>
          <a:noFill/>
          <a:ln w="0">
            <a:noFill/>
          </a:ln>
        </p:spPr>
        <p:txBody>
          <a:bodyPr anchor="b">
            <a:normAutofit/>
          </a:bodyPr>
          <a:lstStyle/>
          <a:p>
            <a:pPr indent="0">
              <a:lnSpc>
                <a:spcPct val="85000"/>
              </a:lnSpc>
              <a:buNone/>
            </a:pPr>
            <a:r>
              <a:rPr lang="en-US" sz="8000" b="0" strike="noStrike" spc="-52">
                <a:solidFill>
                  <a:srgbClr val="262626"/>
                </a:solidFill>
                <a:latin typeface="Calibri Light"/>
              </a:rPr>
              <a:t>Click to edit Master title style</a:t>
            </a:r>
            <a:endParaRPr lang="en-US" sz="8000" b="0" strike="noStrike" spc="-1">
              <a:solidFill>
                <a:srgbClr val="000000"/>
              </a:solidFill>
              <a:latin typeface="Calibri"/>
            </a:endParaRPr>
          </a:p>
        </p:txBody>
      </p:sp>
      <p:sp>
        <p:nvSpPr>
          <p:cNvPr id="6" name="PlaceHolder 2"/>
          <p:cNvSpPr>
            <a:spLocks noGrp="1"/>
          </p:cNvSpPr>
          <p:nvPr>
            <p:ph type="dt" idx="1"/>
          </p:nvPr>
        </p:nvSpPr>
        <p:spPr>
          <a:xfrm>
            <a:off x="1097280" y="6459840"/>
            <a:ext cx="2471760" cy="364680"/>
          </a:xfrm>
          <a:prstGeom prst="rect">
            <a:avLst/>
          </a:prstGeom>
          <a:noFill/>
          <a:ln w="0">
            <a:noFill/>
          </a:ln>
        </p:spPr>
        <p:txBody>
          <a:bodyPr anchor="ctr">
            <a:noAutofit/>
          </a:bodyPr>
          <a:lstStyle>
            <a:lvl1pPr indent="0">
              <a:lnSpc>
                <a:spcPct val="100000"/>
              </a:lnSpc>
              <a:buNone/>
              <a:defRPr lang="en-US" sz="900" b="0" strike="noStrike" spc="-1">
                <a:solidFill>
                  <a:srgbClr val="FFFFFF"/>
                </a:solidFill>
                <a:latin typeface="Calibri"/>
              </a:defRPr>
            </a:lvl1pPr>
          </a:lstStyle>
          <a:p>
            <a:pPr indent="0">
              <a:lnSpc>
                <a:spcPct val="100000"/>
              </a:lnSpc>
              <a:buNone/>
            </a:pPr>
            <a:r>
              <a:rPr lang="en-US" sz="900" b="0" strike="noStrike" spc="-1">
                <a:solidFill>
                  <a:srgbClr val="FFFFFF"/>
                </a:solidFill>
                <a:latin typeface="Calibri"/>
              </a:rPr>
              <a:t>&lt;date/time&gt;</a:t>
            </a:r>
            <a:endParaRPr lang="en-US" sz="900" b="0" strike="noStrike" spc="-1">
              <a:solidFill>
                <a:srgbClr val="000000"/>
              </a:solidFill>
              <a:latin typeface="Times New Roman"/>
            </a:endParaRPr>
          </a:p>
        </p:txBody>
      </p:sp>
      <p:sp>
        <p:nvSpPr>
          <p:cNvPr id="7" name="PlaceHolder 3"/>
          <p:cNvSpPr>
            <a:spLocks noGrp="1"/>
          </p:cNvSpPr>
          <p:nvPr>
            <p:ph type="ftr" idx="2"/>
          </p:nvPr>
        </p:nvSpPr>
        <p:spPr>
          <a:xfrm>
            <a:off x="3686040" y="6459840"/>
            <a:ext cx="4822560" cy="364680"/>
          </a:xfrm>
          <a:prstGeom prst="rect">
            <a:avLst/>
          </a:prstGeom>
          <a:noFill/>
          <a:ln w="0">
            <a:noFill/>
          </a:ln>
        </p:spPr>
        <p:txBody>
          <a:bodyPr anchor="ctr">
            <a:noAutofit/>
          </a:bodyPr>
          <a:lstStyle>
            <a:lvl1pPr indent="0" algn="ctr">
              <a:buNone/>
              <a:defRPr lang="en-US" sz="1400" b="0" strike="noStrike" spc="-1">
                <a:solidFill>
                  <a:srgbClr val="000000"/>
                </a:solidFill>
                <a:latin typeface="Times New Roman"/>
              </a:defRPr>
            </a:lvl1pPr>
          </a:lstStyle>
          <a:p>
            <a:pPr indent="0" algn="ctr">
              <a:buNone/>
            </a:pPr>
            <a:r>
              <a:rPr lang="en-US" sz="1400" b="0" strike="noStrike" spc="-1">
                <a:solidFill>
                  <a:srgbClr val="000000"/>
                </a:solidFill>
                <a:latin typeface="Times New Roman"/>
              </a:rPr>
              <a:t>&lt;footer&gt;</a:t>
            </a:r>
          </a:p>
        </p:txBody>
      </p:sp>
      <p:sp>
        <p:nvSpPr>
          <p:cNvPr id="8" name="PlaceHolder 4"/>
          <p:cNvSpPr>
            <a:spLocks noGrp="1"/>
          </p:cNvSpPr>
          <p:nvPr>
            <p:ph type="sldNum" idx="3"/>
          </p:nvPr>
        </p:nvSpPr>
        <p:spPr>
          <a:xfrm>
            <a:off x="9900360" y="6459840"/>
            <a:ext cx="1311840" cy="364680"/>
          </a:xfrm>
          <a:prstGeom prst="rect">
            <a:avLst/>
          </a:prstGeom>
          <a:noFill/>
          <a:ln w="0">
            <a:noFill/>
          </a:ln>
        </p:spPr>
        <p:txBody>
          <a:bodyPr anchor="ctr">
            <a:noAutofit/>
          </a:bodyPr>
          <a:lstStyle>
            <a:lvl1pPr indent="0" algn="r">
              <a:lnSpc>
                <a:spcPct val="100000"/>
              </a:lnSpc>
              <a:buNone/>
              <a:defRPr lang="en-US" sz="1050" b="0" strike="noStrike" spc="-1">
                <a:solidFill>
                  <a:srgbClr val="FFFFFF"/>
                </a:solidFill>
                <a:latin typeface="Calibri"/>
              </a:defRPr>
            </a:lvl1pPr>
          </a:lstStyle>
          <a:p>
            <a:pPr indent="0" algn="r">
              <a:lnSpc>
                <a:spcPct val="100000"/>
              </a:lnSpc>
              <a:buNone/>
            </a:pPr>
            <a:fld id="{D935BDD4-D101-4451-AEF5-719AAEDE4CCF}" type="slidenum">
              <a:rPr lang="en-US" sz="1050" b="0" strike="noStrike" spc="-1">
                <a:solidFill>
                  <a:srgbClr val="FFFFFF"/>
                </a:solidFill>
                <a:latin typeface="Calibri"/>
              </a:rPr>
              <a:t>‹#›</a:t>
            </a:fld>
            <a:endParaRPr lang="en-US" sz="1050" b="0" strike="noStrike" spc="-1">
              <a:solidFill>
                <a:srgbClr val="000000"/>
              </a:solidFill>
              <a:latin typeface="Times New Roman"/>
            </a:endParaRPr>
          </a:p>
        </p:txBody>
      </p:sp>
      <p:cxnSp>
        <p:nvCxnSpPr>
          <p:cNvPr id="9" name="Straight Connector 8"/>
          <p:cNvCxnSpPr/>
          <p:nvPr/>
        </p:nvCxnSpPr>
        <p:spPr>
          <a:xfrm>
            <a:off x="1207440" y="4343400"/>
            <a:ext cx="9875880" cy="360"/>
          </a:xfrm>
          <a:prstGeom prst="straightConnector1">
            <a:avLst/>
          </a:prstGeom>
          <a:ln w="6350">
            <a:solidFill>
              <a:srgbClr val="000000">
                <a:lumMod val="50000"/>
                <a:lumOff val="50000"/>
              </a:srgbClr>
            </a:solidFill>
            <a:round/>
          </a:ln>
        </p:spPr>
      </p:cxnSp>
      <p:sp>
        <p:nvSpPr>
          <p:cNvPr id="10" name="PlaceHolder 5"/>
          <p:cNvSpPr>
            <a:spLocks noGrp="1"/>
          </p:cNvSpPr>
          <p:nvPr>
            <p:ph type="body"/>
          </p:nvPr>
        </p:nvSpPr>
        <p:spPr>
          <a:xfrm>
            <a:off x="609480" y="1604520"/>
            <a:ext cx="10972440" cy="3977280"/>
          </a:xfrm>
          <a:prstGeom prst="rect">
            <a:avLst/>
          </a:prstGeom>
          <a:noFill/>
          <a:ln w="0">
            <a:noFill/>
          </a:ln>
        </p:spPr>
        <p:txBody>
          <a:bodyPr lIns="0" tIns="0" rIns="0" bIns="0" anchor="t">
            <a:normAutofit/>
          </a:bodyPr>
          <a:lstStyle/>
          <a:p>
            <a:pPr marL="432000" indent="-324000">
              <a:lnSpc>
                <a:spcPct val="90000"/>
              </a:lnSpc>
              <a:spcBef>
                <a:spcPts val="1417"/>
              </a:spcBef>
              <a:buClr>
                <a:srgbClr val="000000"/>
              </a:buClr>
              <a:buSzPct val="45000"/>
              <a:buFont typeface="Wingdings" charset="2"/>
              <a:buChar char=""/>
            </a:pPr>
            <a:r>
              <a:rPr lang="en-US" sz="2000" b="0" strike="noStrike" spc="-1">
                <a:solidFill>
                  <a:srgbClr val="404040"/>
                </a:solidFill>
                <a:latin typeface="Calibri"/>
              </a:rPr>
              <a:t>Click to edit the outline text format</a:t>
            </a:r>
          </a:p>
          <a:p>
            <a:pPr marL="864000" lvl="1" indent="-324000">
              <a:lnSpc>
                <a:spcPct val="90000"/>
              </a:lnSpc>
              <a:spcBef>
                <a:spcPts val="1134"/>
              </a:spcBef>
              <a:buClr>
                <a:srgbClr val="000000"/>
              </a:buClr>
              <a:buSzPct val="75000"/>
              <a:buFont typeface="Symbol" charset="2"/>
              <a:buChar char=""/>
            </a:pPr>
            <a:r>
              <a:rPr lang="en-US" sz="1400" b="0" strike="noStrike" spc="-1">
                <a:solidFill>
                  <a:srgbClr val="404040"/>
                </a:solidFill>
                <a:latin typeface="Calibri"/>
              </a:rPr>
              <a:t>Second Outline Level</a:t>
            </a:r>
          </a:p>
          <a:p>
            <a:pPr marL="1296000" lvl="2" indent="-288000">
              <a:lnSpc>
                <a:spcPct val="90000"/>
              </a:lnSpc>
              <a:spcBef>
                <a:spcPts val="850"/>
              </a:spcBef>
              <a:buClr>
                <a:srgbClr val="000000"/>
              </a:buClr>
              <a:buSzPct val="45000"/>
              <a:buFont typeface="Wingdings" charset="2"/>
              <a:buChar char=""/>
            </a:pPr>
            <a:r>
              <a:rPr lang="en-US" sz="1400" b="0" strike="noStrike" spc="-1">
                <a:solidFill>
                  <a:srgbClr val="404040"/>
                </a:solidFill>
                <a:latin typeface="Calibri"/>
              </a:rPr>
              <a:t>Third Outline Level</a:t>
            </a:r>
          </a:p>
          <a:p>
            <a:pPr marL="1728000" lvl="3" indent="-216000">
              <a:lnSpc>
                <a:spcPct val="90000"/>
              </a:lnSpc>
              <a:spcBef>
                <a:spcPts val="567"/>
              </a:spcBef>
              <a:buClr>
                <a:srgbClr val="000000"/>
              </a:buClr>
              <a:buSzPct val="75000"/>
              <a:buFont typeface="Symbol" charset="2"/>
              <a:buChar char=""/>
            </a:pPr>
            <a:r>
              <a:rPr lang="en-US" sz="1400" b="0" strike="noStrike" spc="-1">
                <a:solidFill>
                  <a:srgbClr val="404040"/>
                </a:solidFill>
                <a:latin typeface="Calibri"/>
              </a:rPr>
              <a:t>Fourth Outline Level</a:t>
            </a:r>
          </a:p>
          <a:p>
            <a:pPr marL="2160000" lvl="4" indent="-216000">
              <a:lnSpc>
                <a:spcPct val="90000"/>
              </a:lnSpc>
              <a:spcBef>
                <a:spcPts val="283"/>
              </a:spcBef>
              <a:buClr>
                <a:srgbClr val="000000"/>
              </a:buClr>
              <a:buSzPct val="45000"/>
              <a:buFont typeface="Wingdings" charset="2"/>
              <a:buChar char=""/>
            </a:pPr>
            <a:r>
              <a:rPr lang="en-US" sz="2000" b="0" strike="noStrike" spc="-1">
                <a:solidFill>
                  <a:srgbClr val="404040"/>
                </a:solidFill>
                <a:latin typeface="Calibri"/>
              </a:rPr>
              <a:t>Fifth Outline Level</a:t>
            </a:r>
          </a:p>
          <a:p>
            <a:pPr marL="2592000" lvl="5" indent="-216000">
              <a:lnSpc>
                <a:spcPct val="90000"/>
              </a:lnSpc>
              <a:spcBef>
                <a:spcPts val="283"/>
              </a:spcBef>
              <a:buClr>
                <a:srgbClr val="000000"/>
              </a:buClr>
              <a:buSzPct val="45000"/>
              <a:buFont typeface="Wingdings" charset="2"/>
              <a:buChar char=""/>
            </a:pPr>
            <a:r>
              <a:rPr lang="en-US" sz="2000" b="0" strike="noStrike" spc="-1">
                <a:solidFill>
                  <a:srgbClr val="404040"/>
                </a:solidFill>
                <a:latin typeface="Calibri"/>
              </a:rPr>
              <a:t>Sixth Outline Level</a:t>
            </a:r>
          </a:p>
          <a:p>
            <a:pPr marL="3024000" lvl="6" indent="-216000">
              <a:lnSpc>
                <a:spcPct val="90000"/>
              </a:lnSpc>
              <a:spcBef>
                <a:spcPts val="283"/>
              </a:spcBef>
              <a:buClr>
                <a:srgbClr val="000000"/>
              </a:buClr>
              <a:buSzPct val="45000"/>
              <a:buFont typeface="Wingdings" charset="2"/>
              <a:buChar char=""/>
            </a:pPr>
            <a:r>
              <a:rPr lang="en-US" sz="2000" b="0" strike="noStrike" spc="-1">
                <a:solidFill>
                  <a:srgbClr val="404040"/>
                </a:solidFill>
                <a:latin typeface="Calibri"/>
              </a:rPr>
              <a:t>Seventh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7" name="Rectangle 6"/>
          <p:cNvSpPr/>
          <p:nvPr/>
        </p:nvSpPr>
        <p:spPr>
          <a:xfrm>
            <a:off x="0" y="6400800"/>
            <a:ext cx="12191760" cy="45684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strike="noStrike" spc="-1">
              <a:solidFill>
                <a:srgbClr val="000000"/>
              </a:solidFill>
              <a:latin typeface="Arial"/>
            </a:endParaRPr>
          </a:p>
        </p:txBody>
      </p:sp>
      <p:sp>
        <p:nvSpPr>
          <p:cNvPr id="48" name="Rectangle 8"/>
          <p:cNvSpPr/>
          <p:nvPr/>
        </p:nvSpPr>
        <p:spPr>
          <a:xfrm>
            <a:off x="0" y="6334200"/>
            <a:ext cx="12191760" cy="65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p:style>
        <p:txBody>
          <a:bodyPr lIns="90000" tIns="90000" rIns="90000" bIns="90000" anchor="t">
            <a:noAutofit/>
          </a:bodyPr>
          <a:lstStyle/>
          <a:p>
            <a:endParaRPr lang="en-US" sz="1800" b="0" strike="noStrike" spc="-1">
              <a:solidFill>
                <a:srgbClr val="000000"/>
              </a:solidFill>
              <a:latin typeface="Arial"/>
            </a:endParaRPr>
          </a:p>
        </p:txBody>
      </p:sp>
      <p:cxnSp>
        <p:nvCxnSpPr>
          <p:cNvPr id="49" name="Straight Connector 9"/>
          <p:cNvCxnSpPr/>
          <p:nvPr/>
        </p:nvCxnSpPr>
        <p:spPr>
          <a:xfrm>
            <a:off x="1193400" y="1737720"/>
            <a:ext cx="9967320" cy="360"/>
          </a:xfrm>
          <a:prstGeom prst="straightConnector1">
            <a:avLst/>
          </a:prstGeom>
          <a:ln w="6350">
            <a:solidFill>
              <a:srgbClr val="000000">
                <a:lumMod val="50000"/>
                <a:lumOff val="50000"/>
              </a:srgbClr>
            </a:solidFill>
            <a:round/>
          </a:ln>
        </p:spPr>
      </p:cxnSp>
      <p:sp>
        <p:nvSpPr>
          <p:cNvPr id="50" name="PlaceHolder 1"/>
          <p:cNvSpPr>
            <a:spLocks noGrp="1"/>
          </p:cNvSpPr>
          <p:nvPr>
            <p:ph type="title"/>
          </p:nvPr>
        </p:nvSpPr>
        <p:spPr>
          <a:xfrm>
            <a:off x="1097280" y="286560"/>
            <a:ext cx="10058040" cy="1450440"/>
          </a:xfrm>
          <a:prstGeom prst="rect">
            <a:avLst/>
          </a:prstGeom>
          <a:noFill/>
          <a:ln w="0">
            <a:noFill/>
          </a:ln>
        </p:spPr>
        <p:txBody>
          <a:bodyPr anchor="b">
            <a:noAutofit/>
          </a:bodyPr>
          <a:lstStyle/>
          <a:p>
            <a:pPr indent="0">
              <a:lnSpc>
                <a:spcPct val="85000"/>
              </a:lnSpc>
              <a:buNone/>
            </a:pPr>
            <a:r>
              <a:rPr lang="en-US" sz="4800" b="0" strike="noStrike" spc="-52">
                <a:solidFill>
                  <a:srgbClr val="404040"/>
                </a:solidFill>
                <a:latin typeface="Calibri Light"/>
              </a:rPr>
              <a:t>Click to edit Master title style</a:t>
            </a:r>
            <a:endParaRPr lang="en-US" sz="4800" b="0" strike="noStrike" spc="-1">
              <a:solidFill>
                <a:srgbClr val="000000"/>
              </a:solidFill>
              <a:latin typeface="Calibri"/>
            </a:endParaRPr>
          </a:p>
        </p:txBody>
      </p:sp>
      <p:sp>
        <p:nvSpPr>
          <p:cNvPr id="51" name="PlaceHolder 2"/>
          <p:cNvSpPr>
            <a:spLocks noGrp="1"/>
          </p:cNvSpPr>
          <p:nvPr>
            <p:ph type="body"/>
          </p:nvPr>
        </p:nvSpPr>
        <p:spPr>
          <a:xfrm>
            <a:off x="1097280" y="1845720"/>
            <a:ext cx="10058040" cy="4023000"/>
          </a:xfrm>
          <a:prstGeom prst="rect">
            <a:avLst/>
          </a:prstGeom>
          <a:noFill/>
          <a:ln w="0">
            <a:noFill/>
          </a:ln>
        </p:spPr>
        <p:txBody>
          <a:bodyPr lIns="0" rIns="0" anchor="t">
            <a:noAutofit/>
          </a:bodyPr>
          <a:lstStyle/>
          <a:p>
            <a:pPr marL="91440" indent="-91440">
              <a:lnSpc>
                <a:spcPct val="90000"/>
              </a:lnSpc>
              <a:spcBef>
                <a:spcPts val="1199"/>
              </a:spcBef>
              <a:spcAft>
                <a:spcPts val="201"/>
              </a:spcAft>
              <a:buClr>
                <a:srgbClr val="E48312"/>
              </a:buClr>
              <a:buFont typeface="Calibri"/>
              <a:buChar char=" "/>
            </a:pPr>
            <a:r>
              <a:rPr lang="en-US" sz="2000" b="0" strike="noStrike" spc="-1">
                <a:solidFill>
                  <a:srgbClr val="404040"/>
                </a:solidFill>
                <a:latin typeface="Calibri"/>
              </a:rPr>
              <a:t>Click to edit Master text styles</a:t>
            </a:r>
          </a:p>
          <a:p>
            <a:pPr marL="384120" lvl="1" indent="-182880">
              <a:lnSpc>
                <a:spcPct val="90000"/>
              </a:lnSpc>
              <a:spcBef>
                <a:spcPts val="201"/>
              </a:spcBef>
              <a:spcAft>
                <a:spcPts val="400"/>
              </a:spcAft>
              <a:buClr>
                <a:srgbClr val="E48312"/>
              </a:buClr>
              <a:buFont typeface="Calibri"/>
              <a:buChar char="◦"/>
            </a:pPr>
            <a:r>
              <a:rPr lang="en-US" sz="1800" b="0" strike="noStrike" spc="-1">
                <a:solidFill>
                  <a:srgbClr val="404040"/>
                </a:solidFill>
                <a:latin typeface="Calibri"/>
              </a:rPr>
              <a:t>Second level</a:t>
            </a:r>
          </a:p>
          <a:p>
            <a:pPr marL="567000" lvl="2" indent="-182880">
              <a:lnSpc>
                <a:spcPct val="90000"/>
              </a:lnSpc>
              <a:spcBef>
                <a:spcPts val="201"/>
              </a:spcBef>
              <a:spcAft>
                <a:spcPts val="400"/>
              </a:spcAft>
              <a:buClr>
                <a:srgbClr val="E48312"/>
              </a:buClr>
              <a:buFont typeface="Calibri"/>
              <a:buChar char="◦"/>
            </a:pPr>
            <a:r>
              <a:rPr lang="en-US" sz="1400" b="0" strike="noStrike" spc="-1">
                <a:solidFill>
                  <a:srgbClr val="404040"/>
                </a:solidFill>
                <a:latin typeface="Calibri"/>
              </a:rPr>
              <a:t>Third level</a:t>
            </a:r>
          </a:p>
          <a:p>
            <a:pPr marL="749880" lvl="3" indent="-182880">
              <a:lnSpc>
                <a:spcPct val="90000"/>
              </a:lnSpc>
              <a:spcBef>
                <a:spcPts val="201"/>
              </a:spcBef>
              <a:spcAft>
                <a:spcPts val="400"/>
              </a:spcAft>
              <a:buClr>
                <a:srgbClr val="E48312"/>
              </a:buClr>
              <a:buFont typeface="Calibri"/>
              <a:buChar char="◦"/>
            </a:pPr>
            <a:r>
              <a:rPr lang="en-US" sz="1400" b="0" strike="noStrike" spc="-1">
                <a:solidFill>
                  <a:srgbClr val="404040"/>
                </a:solidFill>
                <a:latin typeface="Calibri"/>
              </a:rPr>
              <a:t>Fourth level</a:t>
            </a:r>
          </a:p>
          <a:p>
            <a:pPr marL="932760" lvl="4" indent="-182880">
              <a:lnSpc>
                <a:spcPct val="90000"/>
              </a:lnSpc>
              <a:spcBef>
                <a:spcPts val="201"/>
              </a:spcBef>
              <a:spcAft>
                <a:spcPts val="400"/>
              </a:spcAft>
              <a:buClr>
                <a:srgbClr val="E48312"/>
              </a:buClr>
              <a:buFont typeface="Calibri"/>
              <a:buChar char="◦"/>
            </a:pPr>
            <a:r>
              <a:rPr lang="en-US" sz="1400" b="0" strike="noStrike" spc="-1">
                <a:solidFill>
                  <a:srgbClr val="404040"/>
                </a:solidFill>
                <a:latin typeface="Calibri"/>
              </a:rPr>
              <a:t>Fifth level</a:t>
            </a:r>
          </a:p>
        </p:txBody>
      </p:sp>
      <p:sp>
        <p:nvSpPr>
          <p:cNvPr id="52" name="PlaceHolder 3"/>
          <p:cNvSpPr>
            <a:spLocks noGrp="1"/>
          </p:cNvSpPr>
          <p:nvPr>
            <p:ph type="dt" idx="4"/>
          </p:nvPr>
        </p:nvSpPr>
        <p:spPr>
          <a:xfrm>
            <a:off x="1097280" y="6459840"/>
            <a:ext cx="2471760" cy="364680"/>
          </a:xfrm>
          <a:prstGeom prst="rect">
            <a:avLst/>
          </a:prstGeom>
          <a:noFill/>
          <a:ln w="0">
            <a:noFill/>
          </a:ln>
        </p:spPr>
        <p:txBody>
          <a:bodyPr anchor="ctr">
            <a:noAutofit/>
          </a:bodyPr>
          <a:lstStyle>
            <a:lvl1pPr indent="0">
              <a:lnSpc>
                <a:spcPct val="100000"/>
              </a:lnSpc>
              <a:buNone/>
              <a:defRPr lang="en-US" sz="900" b="0" strike="noStrike" spc="-1">
                <a:solidFill>
                  <a:srgbClr val="FFFFFF"/>
                </a:solidFill>
                <a:latin typeface="Calibri"/>
              </a:defRPr>
            </a:lvl1pPr>
          </a:lstStyle>
          <a:p>
            <a:pPr indent="0">
              <a:lnSpc>
                <a:spcPct val="100000"/>
              </a:lnSpc>
              <a:buNone/>
            </a:pPr>
            <a:r>
              <a:rPr lang="en-US" sz="900" b="0" strike="noStrike" spc="-1">
                <a:solidFill>
                  <a:srgbClr val="FFFFFF"/>
                </a:solidFill>
                <a:latin typeface="Calibri"/>
              </a:rPr>
              <a:t>&lt;date/time&gt;</a:t>
            </a:r>
            <a:endParaRPr lang="en-US" sz="900" b="0" strike="noStrike" spc="-1">
              <a:solidFill>
                <a:srgbClr val="000000"/>
              </a:solidFill>
              <a:latin typeface="Times New Roman"/>
            </a:endParaRPr>
          </a:p>
        </p:txBody>
      </p:sp>
      <p:sp>
        <p:nvSpPr>
          <p:cNvPr id="53" name="PlaceHolder 4"/>
          <p:cNvSpPr>
            <a:spLocks noGrp="1"/>
          </p:cNvSpPr>
          <p:nvPr>
            <p:ph type="ftr" idx="5"/>
          </p:nvPr>
        </p:nvSpPr>
        <p:spPr>
          <a:xfrm>
            <a:off x="3686040" y="6459840"/>
            <a:ext cx="4822560" cy="364680"/>
          </a:xfrm>
          <a:prstGeom prst="rect">
            <a:avLst/>
          </a:prstGeom>
          <a:noFill/>
          <a:ln w="0">
            <a:noFill/>
          </a:ln>
        </p:spPr>
        <p:txBody>
          <a:bodyPr anchor="ctr">
            <a:noAutofit/>
          </a:bodyPr>
          <a:lstStyle>
            <a:lvl1pPr indent="0" algn="ctr">
              <a:buNone/>
              <a:defRPr lang="en-US" sz="1400" b="0" strike="noStrike" spc="-1">
                <a:solidFill>
                  <a:srgbClr val="000000"/>
                </a:solidFill>
                <a:latin typeface="Times New Roman"/>
              </a:defRPr>
            </a:lvl1pPr>
          </a:lstStyle>
          <a:p>
            <a:pPr indent="0" algn="ctr">
              <a:buNone/>
            </a:pPr>
            <a:r>
              <a:rPr lang="en-US" sz="1400" b="0" strike="noStrike" spc="-1">
                <a:solidFill>
                  <a:srgbClr val="000000"/>
                </a:solidFill>
                <a:latin typeface="Times New Roman"/>
              </a:rPr>
              <a:t>&lt;footer&gt;</a:t>
            </a:r>
          </a:p>
        </p:txBody>
      </p:sp>
      <p:sp>
        <p:nvSpPr>
          <p:cNvPr id="54" name="PlaceHolder 5"/>
          <p:cNvSpPr>
            <a:spLocks noGrp="1"/>
          </p:cNvSpPr>
          <p:nvPr>
            <p:ph type="sldNum" idx="6"/>
          </p:nvPr>
        </p:nvSpPr>
        <p:spPr>
          <a:xfrm>
            <a:off x="9900360" y="6459840"/>
            <a:ext cx="1311840" cy="364680"/>
          </a:xfrm>
          <a:prstGeom prst="rect">
            <a:avLst/>
          </a:prstGeom>
          <a:noFill/>
          <a:ln w="0">
            <a:noFill/>
          </a:ln>
        </p:spPr>
        <p:txBody>
          <a:bodyPr anchor="ctr">
            <a:noAutofit/>
          </a:bodyPr>
          <a:lstStyle>
            <a:lvl1pPr indent="0" algn="r">
              <a:lnSpc>
                <a:spcPct val="100000"/>
              </a:lnSpc>
              <a:buNone/>
              <a:defRPr lang="en-US" sz="1050" b="0" strike="noStrike" spc="-1">
                <a:solidFill>
                  <a:srgbClr val="FFFFFF"/>
                </a:solidFill>
                <a:latin typeface="Calibri"/>
              </a:defRPr>
            </a:lvl1pPr>
          </a:lstStyle>
          <a:p>
            <a:pPr indent="0" algn="r">
              <a:lnSpc>
                <a:spcPct val="100000"/>
              </a:lnSpc>
              <a:buNone/>
            </a:pPr>
            <a:fld id="{6F85DDF8-02BC-4A32-A1ED-3C1B1A9BF592}" type="slidenum">
              <a:rPr lang="en-US" sz="1050" b="0" strike="noStrike" spc="-1">
                <a:solidFill>
                  <a:srgbClr val="FFFFFF"/>
                </a:solidFill>
                <a:latin typeface="Calibri"/>
              </a:rPr>
              <a:t>‹#›</a:t>
            </a:fld>
            <a:endParaRPr lang="en-US" sz="1050" b="0" strike="noStrike" spc="-1">
              <a:solidFill>
                <a:srgbClr val="000000"/>
              </a:solidFill>
              <a:latin typeface="Times New Roman"/>
            </a:endParaRP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1" name="Rectangle 6" hidden="1"/>
          <p:cNvSpPr/>
          <p:nvPr/>
        </p:nvSpPr>
        <p:spPr>
          <a:xfrm>
            <a:off x="0" y="6400800"/>
            <a:ext cx="12191760" cy="45684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strike="noStrike" spc="-1">
              <a:solidFill>
                <a:srgbClr val="000000"/>
              </a:solidFill>
              <a:latin typeface="Arial"/>
            </a:endParaRPr>
          </a:p>
        </p:txBody>
      </p:sp>
      <p:sp>
        <p:nvSpPr>
          <p:cNvPr id="92" name="Rectangle 8" hidden="1"/>
          <p:cNvSpPr/>
          <p:nvPr/>
        </p:nvSpPr>
        <p:spPr>
          <a:xfrm>
            <a:off x="0" y="6334200"/>
            <a:ext cx="12191760" cy="65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p:style>
        <p:txBody>
          <a:bodyPr lIns="90000" tIns="90000" rIns="90000" bIns="90000" anchor="t">
            <a:noAutofit/>
          </a:bodyPr>
          <a:lstStyle/>
          <a:p>
            <a:endParaRPr lang="en-US" sz="1800" b="0" strike="noStrike" spc="-1">
              <a:solidFill>
                <a:srgbClr val="000000"/>
              </a:solidFill>
              <a:latin typeface="Arial"/>
            </a:endParaRPr>
          </a:p>
        </p:txBody>
      </p:sp>
      <p:cxnSp>
        <p:nvCxnSpPr>
          <p:cNvPr id="93" name="Straight Connector 9"/>
          <p:cNvCxnSpPr/>
          <p:nvPr/>
        </p:nvCxnSpPr>
        <p:spPr>
          <a:xfrm>
            <a:off x="1193400" y="1737720"/>
            <a:ext cx="9967320" cy="360"/>
          </a:xfrm>
          <a:prstGeom prst="straightConnector1">
            <a:avLst/>
          </a:prstGeom>
          <a:ln w="6350">
            <a:solidFill>
              <a:srgbClr val="000000">
                <a:lumMod val="50000"/>
                <a:lumOff val="50000"/>
              </a:srgbClr>
            </a:solidFill>
            <a:round/>
          </a:ln>
        </p:spPr>
      </p:cxnSp>
      <p:sp>
        <p:nvSpPr>
          <p:cNvPr id="94" name="Rectangle 4"/>
          <p:cNvSpPr/>
          <p:nvPr/>
        </p:nvSpPr>
        <p:spPr>
          <a:xfrm>
            <a:off x="3240" y="6400800"/>
            <a:ext cx="12188520" cy="45684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strike="noStrike" spc="-1">
              <a:solidFill>
                <a:srgbClr val="000000"/>
              </a:solidFill>
              <a:latin typeface="Arial"/>
            </a:endParaRPr>
          </a:p>
        </p:txBody>
      </p:sp>
      <p:sp>
        <p:nvSpPr>
          <p:cNvPr id="95" name="Rectangle 5"/>
          <p:cNvSpPr/>
          <p:nvPr/>
        </p:nvSpPr>
        <p:spPr>
          <a:xfrm>
            <a:off x="0" y="6334200"/>
            <a:ext cx="12188520" cy="637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p:style>
        <p:txBody>
          <a:bodyPr lIns="90000" tIns="90000" rIns="90000" bIns="90000" anchor="t">
            <a:noAutofit/>
          </a:bodyPr>
          <a:lstStyle/>
          <a:p>
            <a:endParaRPr lang="en-US" sz="1800" b="0" strike="noStrike" spc="-1">
              <a:solidFill>
                <a:srgbClr val="000000"/>
              </a:solidFill>
              <a:latin typeface="Arial"/>
            </a:endParaRPr>
          </a:p>
        </p:txBody>
      </p:sp>
      <p:sp>
        <p:nvSpPr>
          <p:cNvPr id="96" name="PlaceHolder 1"/>
          <p:cNvSpPr>
            <a:spLocks noGrp="1"/>
          </p:cNvSpPr>
          <p:nvPr>
            <p:ph type="dt" idx="7"/>
          </p:nvPr>
        </p:nvSpPr>
        <p:spPr>
          <a:xfrm>
            <a:off x="1097280" y="6459840"/>
            <a:ext cx="2471760" cy="364680"/>
          </a:xfrm>
          <a:prstGeom prst="rect">
            <a:avLst/>
          </a:prstGeom>
          <a:noFill/>
          <a:ln w="0">
            <a:noFill/>
          </a:ln>
        </p:spPr>
        <p:txBody>
          <a:bodyPr anchor="ctr">
            <a:noAutofit/>
          </a:bodyPr>
          <a:lstStyle>
            <a:lvl1pPr indent="0">
              <a:lnSpc>
                <a:spcPct val="100000"/>
              </a:lnSpc>
              <a:buNone/>
              <a:defRPr lang="en-US" sz="900" b="0" strike="noStrike" spc="-1">
                <a:solidFill>
                  <a:srgbClr val="FFFFFF"/>
                </a:solidFill>
                <a:latin typeface="Calibri"/>
              </a:defRPr>
            </a:lvl1pPr>
          </a:lstStyle>
          <a:p>
            <a:pPr indent="0">
              <a:lnSpc>
                <a:spcPct val="100000"/>
              </a:lnSpc>
              <a:buNone/>
            </a:pPr>
            <a:r>
              <a:rPr lang="en-US" sz="900" b="0" strike="noStrike" spc="-1">
                <a:solidFill>
                  <a:srgbClr val="FFFFFF"/>
                </a:solidFill>
                <a:latin typeface="Calibri"/>
              </a:rPr>
              <a:t>&lt;date/time&gt;</a:t>
            </a:r>
            <a:endParaRPr lang="en-US" sz="900" b="0" strike="noStrike" spc="-1">
              <a:solidFill>
                <a:srgbClr val="000000"/>
              </a:solidFill>
              <a:latin typeface="Times New Roman"/>
            </a:endParaRPr>
          </a:p>
        </p:txBody>
      </p:sp>
      <p:sp>
        <p:nvSpPr>
          <p:cNvPr id="97" name="PlaceHolder 2"/>
          <p:cNvSpPr>
            <a:spLocks noGrp="1"/>
          </p:cNvSpPr>
          <p:nvPr>
            <p:ph type="ftr" idx="8"/>
          </p:nvPr>
        </p:nvSpPr>
        <p:spPr>
          <a:xfrm>
            <a:off x="3686040" y="6459840"/>
            <a:ext cx="4822560" cy="364680"/>
          </a:xfrm>
          <a:prstGeom prst="rect">
            <a:avLst/>
          </a:prstGeom>
          <a:noFill/>
          <a:ln w="0">
            <a:noFill/>
          </a:ln>
        </p:spPr>
        <p:txBody>
          <a:bodyPr anchor="ctr">
            <a:noAutofit/>
          </a:bodyPr>
          <a:lstStyle>
            <a:lvl1pPr indent="0" algn="ctr">
              <a:buNone/>
              <a:defRPr lang="en-US" sz="1400" b="0" strike="noStrike" spc="-1">
                <a:solidFill>
                  <a:srgbClr val="000000"/>
                </a:solidFill>
                <a:latin typeface="Times New Roman"/>
              </a:defRPr>
            </a:lvl1pPr>
          </a:lstStyle>
          <a:p>
            <a:pPr indent="0" algn="ctr">
              <a:buNone/>
            </a:pPr>
            <a:r>
              <a:rPr lang="en-US" sz="1400" b="0" strike="noStrike" spc="-1">
                <a:solidFill>
                  <a:srgbClr val="000000"/>
                </a:solidFill>
                <a:latin typeface="Times New Roman"/>
              </a:rPr>
              <a:t>&lt;footer&gt;</a:t>
            </a:r>
          </a:p>
        </p:txBody>
      </p:sp>
      <p:sp>
        <p:nvSpPr>
          <p:cNvPr id="98" name="PlaceHolder 3"/>
          <p:cNvSpPr>
            <a:spLocks noGrp="1"/>
          </p:cNvSpPr>
          <p:nvPr>
            <p:ph type="sldNum" idx="9"/>
          </p:nvPr>
        </p:nvSpPr>
        <p:spPr>
          <a:xfrm>
            <a:off x="9900360" y="6459840"/>
            <a:ext cx="1311840" cy="364680"/>
          </a:xfrm>
          <a:prstGeom prst="rect">
            <a:avLst/>
          </a:prstGeom>
          <a:noFill/>
          <a:ln w="0">
            <a:noFill/>
          </a:ln>
        </p:spPr>
        <p:txBody>
          <a:bodyPr anchor="ctr">
            <a:noAutofit/>
          </a:bodyPr>
          <a:lstStyle>
            <a:lvl1pPr indent="0" algn="r">
              <a:lnSpc>
                <a:spcPct val="100000"/>
              </a:lnSpc>
              <a:buNone/>
              <a:defRPr lang="en-US" sz="1050" b="0" strike="noStrike" spc="-1">
                <a:solidFill>
                  <a:srgbClr val="FFFFFF"/>
                </a:solidFill>
                <a:latin typeface="Calibri"/>
              </a:defRPr>
            </a:lvl1pPr>
          </a:lstStyle>
          <a:p>
            <a:pPr indent="0" algn="r">
              <a:lnSpc>
                <a:spcPct val="100000"/>
              </a:lnSpc>
              <a:buNone/>
            </a:pPr>
            <a:fld id="{27083811-5C45-47E6-814F-88F6B1276200}" type="slidenum">
              <a:rPr lang="en-US" sz="1050" b="0" strike="noStrike" spc="-1">
                <a:solidFill>
                  <a:srgbClr val="FFFFFF"/>
                </a:solidFill>
                <a:latin typeface="Calibri"/>
              </a:rPr>
              <a:t>‹#›</a:t>
            </a:fld>
            <a:endParaRPr lang="en-US" sz="1050" b="0" strike="noStrike" spc="-1">
              <a:solidFill>
                <a:srgbClr val="000000"/>
              </a:solidFill>
              <a:latin typeface="Times New Roman"/>
            </a:endParaRPr>
          </a:p>
        </p:txBody>
      </p:sp>
      <p:sp>
        <p:nvSpPr>
          <p:cNvPr id="99" name="PlaceHolder 4"/>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buNone/>
            </a:pPr>
            <a:r>
              <a:rPr lang="en-US" sz="1800" b="0" strike="noStrike" spc="-1">
                <a:solidFill>
                  <a:srgbClr val="000000"/>
                </a:solidFill>
                <a:latin typeface="Calibri"/>
              </a:rPr>
              <a:t>Click to edit the title text format</a:t>
            </a:r>
          </a:p>
        </p:txBody>
      </p:sp>
      <p:sp>
        <p:nvSpPr>
          <p:cNvPr id="100" name="PlaceHolder 5"/>
          <p:cNvSpPr>
            <a:spLocks noGrp="1"/>
          </p:cNvSpPr>
          <p:nvPr>
            <p:ph type="body"/>
          </p:nvPr>
        </p:nvSpPr>
        <p:spPr>
          <a:xfrm>
            <a:off x="609480" y="1604520"/>
            <a:ext cx="10972440" cy="3977280"/>
          </a:xfrm>
          <a:prstGeom prst="rect">
            <a:avLst/>
          </a:prstGeom>
          <a:noFill/>
          <a:ln w="0">
            <a:noFill/>
          </a:ln>
        </p:spPr>
        <p:txBody>
          <a:bodyPr lIns="0" tIns="0" rIns="0" bIns="0" anchor="t">
            <a:normAutofit/>
          </a:bodyPr>
          <a:lstStyle/>
          <a:p>
            <a:pPr marL="432000" indent="-324000">
              <a:lnSpc>
                <a:spcPct val="90000"/>
              </a:lnSpc>
              <a:spcBef>
                <a:spcPts val="1417"/>
              </a:spcBef>
              <a:buClr>
                <a:srgbClr val="000000"/>
              </a:buClr>
              <a:buSzPct val="45000"/>
              <a:buFont typeface="Wingdings" charset="2"/>
              <a:buChar char=""/>
            </a:pPr>
            <a:r>
              <a:rPr lang="en-US" sz="2000" b="0" strike="noStrike" spc="-1">
                <a:solidFill>
                  <a:srgbClr val="404040"/>
                </a:solidFill>
                <a:latin typeface="Calibri"/>
              </a:rPr>
              <a:t>Click to edit the outline text format</a:t>
            </a:r>
          </a:p>
          <a:p>
            <a:pPr marL="864000" lvl="1" indent="-324000">
              <a:lnSpc>
                <a:spcPct val="90000"/>
              </a:lnSpc>
              <a:spcBef>
                <a:spcPts val="1134"/>
              </a:spcBef>
              <a:buClr>
                <a:srgbClr val="000000"/>
              </a:buClr>
              <a:buSzPct val="75000"/>
              <a:buFont typeface="Symbol" charset="2"/>
              <a:buChar char=""/>
            </a:pPr>
            <a:r>
              <a:rPr lang="en-US" sz="1400" b="0" strike="noStrike" spc="-1">
                <a:solidFill>
                  <a:srgbClr val="404040"/>
                </a:solidFill>
                <a:latin typeface="Calibri"/>
              </a:rPr>
              <a:t>Second Outline Level</a:t>
            </a:r>
          </a:p>
          <a:p>
            <a:pPr marL="1296000" lvl="2" indent="-288000">
              <a:lnSpc>
                <a:spcPct val="90000"/>
              </a:lnSpc>
              <a:spcBef>
                <a:spcPts val="850"/>
              </a:spcBef>
              <a:buClr>
                <a:srgbClr val="000000"/>
              </a:buClr>
              <a:buSzPct val="45000"/>
              <a:buFont typeface="Wingdings" charset="2"/>
              <a:buChar char=""/>
            </a:pPr>
            <a:r>
              <a:rPr lang="en-US" sz="1400" b="0" strike="noStrike" spc="-1">
                <a:solidFill>
                  <a:srgbClr val="404040"/>
                </a:solidFill>
                <a:latin typeface="Calibri"/>
              </a:rPr>
              <a:t>Third Outline Level</a:t>
            </a:r>
          </a:p>
          <a:p>
            <a:pPr marL="1728000" lvl="3" indent="-216000">
              <a:lnSpc>
                <a:spcPct val="90000"/>
              </a:lnSpc>
              <a:spcBef>
                <a:spcPts val="567"/>
              </a:spcBef>
              <a:buClr>
                <a:srgbClr val="000000"/>
              </a:buClr>
              <a:buSzPct val="75000"/>
              <a:buFont typeface="Symbol" charset="2"/>
              <a:buChar char=""/>
            </a:pPr>
            <a:r>
              <a:rPr lang="en-US" sz="1400" b="0" strike="noStrike" spc="-1">
                <a:solidFill>
                  <a:srgbClr val="404040"/>
                </a:solidFill>
                <a:latin typeface="Calibri"/>
              </a:rPr>
              <a:t>Fourth Outline Level</a:t>
            </a:r>
          </a:p>
          <a:p>
            <a:pPr marL="2160000" lvl="4" indent="-216000">
              <a:lnSpc>
                <a:spcPct val="90000"/>
              </a:lnSpc>
              <a:spcBef>
                <a:spcPts val="283"/>
              </a:spcBef>
              <a:buClr>
                <a:srgbClr val="000000"/>
              </a:buClr>
              <a:buSzPct val="45000"/>
              <a:buFont typeface="Wingdings" charset="2"/>
              <a:buChar char=""/>
            </a:pPr>
            <a:r>
              <a:rPr lang="en-US" sz="2000" b="0" strike="noStrike" spc="-1">
                <a:solidFill>
                  <a:srgbClr val="404040"/>
                </a:solidFill>
                <a:latin typeface="Calibri"/>
              </a:rPr>
              <a:t>Fifth Outline Level</a:t>
            </a:r>
          </a:p>
          <a:p>
            <a:pPr marL="2592000" lvl="5" indent="-216000">
              <a:lnSpc>
                <a:spcPct val="90000"/>
              </a:lnSpc>
              <a:spcBef>
                <a:spcPts val="283"/>
              </a:spcBef>
              <a:buClr>
                <a:srgbClr val="000000"/>
              </a:buClr>
              <a:buSzPct val="45000"/>
              <a:buFont typeface="Wingdings" charset="2"/>
              <a:buChar char=""/>
            </a:pPr>
            <a:r>
              <a:rPr lang="en-US" sz="2000" b="0" strike="noStrike" spc="-1">
                <a:solidFill>
                  <a:srgbClr val="404040"/>
                </a:solidFill>
                <a:latin typeface="Calibri"/>
              </a:rPr>
              <a:t>Sixth Outline Level</a:t>
            </a:r>
          </a:p>
          <a:p>
            <a:pPr marL="3024000" lvl="6" indent="-216000">
              <a:lnSpc>
                <a:spcPct val="90000"/>
              </a:lnSpc>
              <a:spcBef>
                <a:spcPts val="283"/>
              </a:spcBef>
              <a:buClr>
                <a:srgbClr val="000000"/>
              </a:buClr>
              <a:buSzPct val="45000"/>
              <a:buFont typeface="Wingdings" charset="2"/>
              <a:buChar char=""/>
            </a:pPr>
            <a:r>
              <a:rPr lang="en-US" sz="2000" b="0" strike="noStrike" spc="-1">
                <a:solidFill>
                  <a:srgbClr val="404040"/>
                </a:solidFill>
                <a:latin typeface="Calibri"/>
              </a:rPr>
              <a:t>Seventh Outline Level</a:t>
            </a:r>
          </a:p>
        </p:txBody>
      </p:sp>
    </p:spTree>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3" Type="http://schemas.openxmlformats.org/officeDocument/2006/relationships/hyperlink" Target="https://www.yorktel.com/microsoft-solutions/modern-workplace/microsoft-network-readiness-assessment/" TargetMode="External"/><Relationship Id="rId7" Type="http://schemas.openxmlformats.org/officeDocument/2006/relationships/hyperlink" Target="https://www.ques10.com/p/50374/network-hierarchy-1/" TargetMode="External"/><Relationship Id="rId2" Type="http://schemas.openxmlformats.org/officeDocument/2006/relationships/hyperlink" Target="https://www.techopedia.com/definition/30186/network-design" TargetMode="External"/><Relationship Id="rId1" Type="http://schemas.openxmlformats.org/officeDocument/2006/relationships/slideLayout" Target="../slideLayouts/slideLayout13.xml"/><Relationship Id="rId6" Type="http://schemas.openxmlformats.org/officeDocument/2006/relationships/hyperlink" Target="https://study-ccna.com/layer-2-switching/" TargetMode="External"/><Relationship Id="rId5" Type="http://schemas.openxmlformats.org/officeDocument/2006/relationships/hyperlink" Target="https://en.wikipedia.org/wiki/Flat_network" TargetMode="External"/><Relationship Id="rId4" Type="http://schemas.openxmlformats.org/officeDocument/2006/relationships/hyperlink" Target="https://www.oreilly.com/library/view/lan-switching-first-step/1587201003/1587201003_ch10lev1sec3.html"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 name="PlaceHolder 1"/>
          <p:cNvSpPr>
            <a:spLocks noGrp="1"/>
          </p:cNvSpPr>
          <p:nvPr>
            <p:ph type="title"/>
          </p:nvPr>
        </p:nvSpPr>
        <p:spPr>
          <a:xfrm>
            <a:off x="1097280" y="758880"/>
            <a:ext cx="10058040" cy="3565800"/>
          </a:xfrm>
          <a:prstGeom prst="rect">
            <a:avLst/>
          </a:prstGeom>
          <a:noFill/>
          <a:ln w="0">
            <a:noFill/>
          </a:ln>
        </p:spPr>
        <p:txBody>
          <a:bodyPr anchor="b">
            <a:normAutofit/>
          </a:bodyPr>
          <a:lstStyle/>
          <a:p>
            <a:pPr indent="0" algn="ctr">
              <a:lnSpc>
                <a:spcPct val="85000"/>
              </a:lnSpc>
              <a:buNone/>
            </a:pPr>
            <a:r>
              <a:rPr lang="en-US" sz="7200" b="0" strike="noStrike" spc="-52" dirty="0">
                <a:solidFill>
                  <a:srgbClr val="262626"/>
                </a:solidFill>
                <a:latin typeface="Calibri Light"/>
              </a:rPr>
              <a:t>Network Design Principles</a:t>
            </a:r>
            <a:endParaRPr lang="en-US" sz="7200" b="0" strike="noStrike" spc="-1" dirty="0">
              <a:solidFill>
                <a:srgbClr val="000000"/>
              </a:solidFill>
              <a:latin typeface="Calibri"/>
            </a:endParaRPr>
          </a:p>
        </p:txBody>
      </p:sp>
      <p:sp>
        <p:nvSpPr>
          <p:cNvPr id="138" name="PlaceHolder 2"/>
          <p:cNvSpPr>
            <a:spLocks noGrp="1"/>
          </p:cNvSpPr>
          <p:nvPr>
            <p:ph type="subTitle"/>
          </p:nvPr>
        </p:nvSpPr>
        <p:spPr>
          <a:xfrm>
            <a:off x="1100160" y="4455720"/>
            <a:ext cx="10058040" cy="1142640"/>
          </a:xfrm>
          <a:prstGeom prst="rect">
            <a:avLst/>
          </a:prstGeom>
          <a:noFill/>
          <a:ln w="0">
            <a:noFill/>
          </a:ln>
        </p:spPr>
        <p:txBody>
          <a:bodyPr anchor="t">
            <a:noAutofit/>
          </a:bodyPr>
          <a:lstStyle/>
          <a:p>
            <a:pPr indent="0">
              <a:lnSpc>
                <a:spcPct val="90000"/>
              </a:lnSpc>
              <a:spcBef>
                <a:spcPts val="1199"/>
              </a:spcBef>
              <a:spcAft>
                <a:spcPts val="201"/>
              </a:spcAft>
              <a:buNone/>
              <a:tabLst>
                <a:tab pos="0" algn="l"/>
              </a:tabLst>
            </a:pPr>
            <a:r>
              <a:rPr lang="en-US" sz="2400" b="0" strike="noStrike" cap="all" spc="199">
                <a:solidFill>
                  <a:srgbClr val="637052"/>
                </a:solidFill>
                <a:latin typeface="Calibri Light"/>
              </a:rPr>
              <a:t>Computer Networks 2 [ITEC310]</a:t>
            </a:r>
            <a:endParaRPr lang="en-US" sz="2400" b="0" strike="noStrike" spc="-1">
              <a:solidFill>
                <a:srgbClr val="000000"/>
              </a:solidFill>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 name="PlaceHolder 1"/>
          <p:cNvSpPr>
            <a:spLocks noGrp="1"/>
          </p:cNvSpPr>
          <p:nvPr>
            <p:ph type="title"/>
          </p:nvPr>
        </p:nvSpPr>
        <p:spPr>
          <a:xfrm>
            <a:off x="993600" y="395640"/>
            <a:ext cx="10058040" cy="899280"/>
          </a:xfrm>
          <a:prstGeom prst="rect">
            <a:avLst/>
          </a:prstGeom>
          <a:noFill/>
          <a:ln w="0">
            <a:noFill/>
          </a:ln>
        </p:spPr>
        <p:txBody>
          <a:bodyPr anchor="b">
            <a:noAutofit/>
          </a:bodyPr>
          <a:lstStyle/>
          <a:p>
            <a:pPr indent="0" algn="ctr">
              <a:lnSpc>
                <a:spcPct val="85000"/>
              </a:lnSpc>
              <a:buNone/>
            </a:pPr>
            <a:r>
              <a:rPr lang="en-US" sz="4800" b="1" strike="noStrike" spc="-52">
                <a:solidFill>
                  <a:srgbClr val="404040"/>
                </a:solidFill>
                <a:latin typeface="Calibri Light"/>
              </a:rPr>
              <a:t>Network Requirements Cont’d</a:t>
            </a:r>
            <a:endParaRPr lang="en-US" sz="4800" b="0" strike="noStrike" spc="-1">
              <a:solidFill>
                <a:srgbClr val="000000"/>
              </a:solidFill>
              <a:latin typeface="Calibri"/>
            </a:endParaRPr>
          </a:p>
        </p:txBody>
      </p:sp>
      <p:sp>
        <p:nvSpPr>
          <p:cNvPr id="154" name="PlaceHolder 2"/>
          <p:cNvSpPr>
            <a:spLocks noGrp="1"/>
          </p:cNvSpPr>
          <p:nvPr>
            <p:ph/>
          </p:nvPr>
        </p:nvSpPr>
        <p:spPr>
          <a:xfrm>
            <a:off x="993600" y="1905120"/>
            <a:ext cx="10058040" cy="4241520"/>
          </a:xfrm>
          <a:prstGeom prst="rect">
            <a:avLst/>
          </a:prstGeom>
          <a:noFill/>
          <a:ln w="0">
            <a:noFill/>
          </a:ln>
        </p:spPr>
        <p:txBody>
          <a:bodyPr lIns="0" rIns="0" anchor="t">
            <a:normAutofit/>
          </a:bodyPr>
          <a:lstStyle/>
          <a:p>
            <a:pPr marL="91440" indent="-91440">
              <a:lnSpc>
                <a:spcPct val="110000"/>
              </a:lnSpc>
              <a:spcBef>
                <a:spcPts val="1199"/>
              </a:spcBef>
              <a:spcAft>
                <a:spcPts val="201"/>
              </a:spcAft>
              <a:buClr>
                <a:srgbClr val="E48312"/>
              </a:buClr>
              <a:buFont typeface="Arial"/>
              <a:buChar char="•"/>
            </a:pPr>
            <a:r>
              <a:rPr lang="en-US" sz="2400" b="1" strike="noStrike" spc="-1">
                <a:solidFill>
                  <a:srgbClr val="404040"/>
                </a:solidFill>
                <a:latin typeface="Calibri"/>
              </a:rPr>
              <a:t>Performance</a:t>
            </a:r>
            <a:r>
              <a:rPr lang="en-US" sz="2400" b="0" strike="noStrike" spc="-1">
                <a:solidFill>
                  <a:srgbClr val="404040"/>
                </a:solidFill>
                <a:latin typeface="Calibri"/>
              </a:rPr>
              <a:t>: The performance of a network can be measured by the transit time and response time.</a:t>
            </a:r>
          </a:p>
          <a:p>
            <a:pPr marL="384120" lvl="1" indent="-182880">
              <a:lnSpc>
                <a:spcPct val="110000"/>
              </a:lnSpc>
              <a:spcBef>
                <a:spcPts val="201"/>
              </a:spcBef>
              <a:spcAft>
                <a:spcPts val="400"/>
              </a:spcAft>
              <a:buClr>
                <a:srgbClr val="E48312"/>
              </a:buClr>
              <a:buFont typeface="Calibri"/>
              <a:buChar char="◦"/>
            </a:pPr>
            <a:r>
              <a:rPr lang="en-US" sz="2400" b="1" strike="noStrike" spc="-1">
                <a:solidFill>
                  <a:srgbClr val="404040"/>
                </a:solidFill>
                <a:latin typeface="Calibri"/>
              </a:rPr>
              <a:t>Transit time </a:t>
            </a:r>
            <a:r>
              <a:rPr lang="en-US" sz="2400" b="0" strike="noStrike" spc="-1">
                <a:solidFill>
                  <a:srgbClr val="404040"/>
                </a:solidFill>
                <a:latin typeface="Calibri"/>
              </a:rPr>
              <a:t>is the amount of time required for a message to travel from one device to another.</a:t>
            </a:r>
          </a:p>
          <a:p>
            <a:pPr marL="384120" lvl="1" indent="-182880">
              <a:lnSpc>
                <a:spcPct val="110000"/>
              </a:lnSpc>
              <a:spcBef>
                <a:spcPts val="201"/>
              </a:spcBef>
              <a:spcAft>
                <a:spcPts val="400"/>
              </a:spcAft>
              <a:buClr>
                <a:srgbClr val="E48312"/>
              </a:buClr>
              <a:buFont typeface="Calibri"/>
              <a:buChar char="◦"/>
            </a:pPr>
            <a:r>
              <a:rPr lang="en-US" sz="2400" b="1" strike="noStrike" spc="-1">
                <a:solidFill>
                  <a:srgbClr val="404040"/>
                </a:solidFill>
                <a:latin typeface="Calibri"/>
              </a:rPr>
              <a:t>Response time </a:t>
            </a:r>
            <a:r>
              <a:rPr lang="en-US" sz="2400" b="0" strike="noStrike" spc="-1">
                <a:solidFill>
                  <a:srgbClr val="404040"/>
                </a:solidFill>
                <a:latin typeface="Calibri"/>
              </a:rPr>
              <a:t>refers to the elapsed time between an inquiry and a response. </a:t>
            </a:r>
          </a:p>
          <a:p>
            <a:pPr marL="384120" lvl="1" indent="-182880">
              <a:lnSpc>
                <a:spcPct val="110000"/>
              </a:lnSpc>
              <a:spcBef>
                <a:spcPts val="201"/>
              </a:spcBef>
              <a:spcAft>
                <a:spcPts val="400"/>
              </a:spcAft>
              <a:buClr>
                <a:srgbClr val="E48312"/>
              </a:buClr>
              <a:buFont typeface="Calibri"/>
              <a:buChar char="◦"/>
            </a:pPr>
            <a:r>
              <a:rPr lang="en-US" sz="2400" b="0" strike="noStrike" spc="-1">
                <a:solidFill>
                  <a:srgbClr val="404040"/>
                </a:solidFill>
                <a:latin typeface="Calibri"/>
              </a:rPr>
              <a:t>The performance of the network depends on factors such as the number of users, type of transmission medium (twisted pair, coaxial or fiber optics cable), software efficiency, and the connected hardware capability.</a:t>
            </a:r>
          </a:p>
          <a:p>
            <a:pPr indent="0">
              <a:lnSpc>
                <a:spcPct val="90000"/>
              </a:lnSpc>
              <a:spcBef>
                <a:spcPts val="1199"/>
              </a:spcBef>
              <a:spcAft>
                <a:spcPts val="201"/>
              </a:spcAft>
              <a:buNone/>
            </a:pPr>
            <a:endParaRPr lang="en-US" sz="2000" b="0" strike="noStrike" spc="-1">
              <a:solidFill>
                <a:srgbClr val="404040"/>
              </a:solidFill>
              <a:latin typeface="Calibri"/>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55" name="PlaceHolder 1"/>
          <p:cNvSpPr>
            <a:spLocks noGrp="1"/>
          </p:cNvSpPr>
          <p:nvPr>
            <p:ph type="title"/>
          </p:nvPr>
        </p:nvSpPr>
        <p:spPr>
          <a:xfrm>
            <a:off x="838080" y="111240"/>
            <a:ext cx="10515240" cy="929880"/>
          </a:xfrm>
          <a:prstGeom prst="rect">
            <a:avLst/>
          </a:prstGeom>
          <a:noFill/>
          <a:ln w="0">
            <a:noFill/>
          </a:ln>
        </p:spPr>
        <p:txBody>
          <a:bodyPr anchor="b">
            <a:noAutofit/>
          </a:bodyPr>
          <a:lstStyle/>
          <a:p>
            <a:pPr indent="0" algn="ctr">
              <a:lnSpc>
                <a:spcPct val="85000"/>
              </a:lnSpc>
              <a:buNone/>
            </a:pPr>
            <a:r>
              <a:rPr lang="en-US" sz="4800" b="1" strike="noStrike" spc="-52">
                <a:solidFill>
                  <a:srgbClr val="404040"/>
                </a:solidFill>
                <a:latin typeface="Calibri Light"/>
              </a:rPr>
              <a:t>Network Requirements Cont’d.</a:t>
            </a:r>
            <a:endParaRPr lang="en-US" sz="4800" b="0" strike="noStrike" spc="-1">
              <a:solidFill>
                <a:srgbClr val="000000"/>
              </a:solidFill>
              <a:latin typeface="Calibri"/>
            </a:endParaRPr>
          </a:p>
        </p:txBody>
      </p:sp>
      <p:sp>
        <p:nvSpPr>
          <p:cNvPr id="156" name="PlaceHolder 2"/>
          <p:cNvSpPr>
            <a:spLocks noGrp="1"/>
          </p:cNvSpPr>
          <p:nvPr>
            <p:ph/>
          </p:nvPr>
        </p:nvSpPr>
        <p:spPr>
          <a:xfrm>
            <a:off x="838080" y="1228320"/>
            <a:ext cx="10515240" cy="5445000"/>
          </a:xfrm>
          <a:prstGeom prst="rect">
            <a:avLst/>
          </a:prstGeom>
          <a:noFill/>
          <a:ln w="0">
            <a:noFill/>
          </a:ln>
        </p:spPr>
        <p:txBody>
          <a:bodyPr lIns="0" rIns="0" anchor="t">
            <a:normAutofit/>
          </a:bodyPr>
          <a:lstStyle/>
          <a:p>
            <a:pPr marL="91440" indent="-91440">
              <a:lnSpc>
                <a:spcPct val="90000"/>
              </a:lnSpc>
              <a:spcBef>
                <a:spcPts val="1199"/>
              </a:spcBef>
              <a:spcAft>
                <a:spcPts val="201"/>
              </a:spcAft>
              <a:buClr>
                <a:srgbClr val="E48312"/>
              </a:buClr>
              <a:buFont typeface="Arial"/>
              <a:buChar char="•"/>
            </a:pPr>
            <a:r>
              <a:rPr lang="en-US" sz="2800" b="1" strike="noStrike" spc="-1" dirty="0">
                <a:solidFill>
                  <a:srgbClr val="404040"/>
                </a:solidFill>
                <a:latin typeface="Calibri"/>
              </a:rPr>
              <a:t>Reliability</a:t>
            </a:r>
            <a:r>
              <a:rPr lang="en-US" sz="2800" b="0" strike="noStrike" spc="-1" dirty="0">
                <a:solidFill>
                  <a:srgbClr val="404040"/>
                </a:solidFill>
                <a:latin typeface="Calibri"/>
              </a:rPr>
              <a:t>: The reliability of a network is measured </a:t>
            </a:r>
            <a:r>
              <a:rPr lang="en-US" sz="2800" b="0" strike="noStrike" spc="-1" dirty="0" smtClean="0">
                <a:solidFill>
                  <a:srgbClr val="404040"/>
                </a:solidFill>
                <a:latin typeface="Calibri"/>
              </a:rPr>
              <a:t>by the following: </a:t>
            </a:r>
            <a:endParaRPr lang="en-US" sz="2800" b="0" strike="noStrike" spc="-1" dirty="0">
              <a:solidFill>
                <a:srgbClr val="404040"/>
              </a:solidFill>
              <a:latin typeface="Calibri"/>
            </a:endParaRPr>
          </a:p>
          <a:p>
            <a:pPr marL="384120" lvl="1" indent="-182880">
              <a:lnSpc>
                <a:spcPct val="90000"/>
              </a:lnSpc>
              <a:spcBef>
                <a:spcPts val="201"/>
              </a:spcBef>
              <a:spcAft>
                <a:spcPts val="400"/>
              </a:spcAft>
              <a:buClr>
                <a:srgbClr val="E48312"/>
              </a:buClr>
              <a:buFont typeface="Calibri"/>
              <a:buChar char="◦"/>
            </a:pPr>
            <a:r>
              <a:rPr lang="en-US" sz="2800" b="0" strike="noStrike" spc="-1" dirty="0">
                <a:solidFill>
                  <a:srgbClr val="404040"/>
                </a:solidFill>
                <a:latin typeface="Calibri"/>
              </a:rPr>
              <a:t>Frequency of failure</a:t>
            </a:r>
          </a:p>
          <a:p>
            <a:pPr marL="384120" lvl="1" indent="-182880">
              <a:lnSpc>
                <a:spcPct val="90000"/>
              </a:lnSpc>
              <a:spcBef>
                <a:spcPts val="201"/>
              </a:spcBef>
              <a:spcAft>
                <a:spcPts val="400"/>
              </a:spcAft>
              <a:buClr>
                <a:srgbClr val="E48312"/>
              </a:buClr>
              <a:buFont typeface="Calibri"/>
              <a:buChar char="◦"/>
            </a:pPr>
            <a:r>
              <a:rPr lang="en-US" sz="2800" b="0" strike="noStrike" spc="-1" dirty="0">
                <a:solidFill>
                  <a:srgbClr val="404040"/>
                </a:solidFill>
                <a:latin typeface="Calibri"/>
              </a:rPr>
              <a:t>Recovery time </a:t>
            </a:r>
          </a:p>
          <a:p>
            <a:pPr marL="91440" indent="-91440">
              <a:lnSpc>
                <a:spcPct val="90000"/>
              </a:lnSpc>
              <a:spcBef>
                <a:spcPts val="1199"/>
              </a:spcBef>
              <a:spcAft>
                <a:spcPts val="201"/>
              </a:spcAft>
              <a:buClr>
                <a:srgbClr val="E48312"/>
              </a:buClr>
              <a:buFont typeface="Arial"/>
              <a:buChar char="•"/>
            </a:pPr>
            <a:r>
              <a:rPr lang="en-US" sz="2800" b="1" strike="noStrike" spc="-1" dirty="0">
                <a:solidFill>
                  <a:srgbClr val="404040"/>
                </a:solidFill>
                <a:latin typeface="Calibri"/>
              </a:rPr>
              <a:t>Security</a:t>
            </a:r>
            <a:r>
              <a:rPr lang="en-US" sz="2800" b="0" strike="noStrike" spc="-1" dirty="0">
                <a:solidFill>
                  <a:srgbClr val="404040"/>
                </a:solidFill>
                <a:latin typeface="Calibri"/>
              </a:rPr>
              <a:t>: The network security issues </a:t>
            </a:r>
            <a:r>
              <a:rPr lang="en-US" sz="2800" b="0" strike="noStrike" spc="-1" dirty="0" smtClean="0">
                <a:solidFill>
                  <a:srgbClr val="404040"/>
                </a:solidFill>
                <a:latin typeface="Calibri"/>
              </a:rPr>
              <a:t>include:</a:t>
            </a:r>
            <a:endParaRPr lang="en-US" sz="2800" b="0" strike="noStrike" spc="-1" dirty="0">
              <a:solidFill>
                <a:srgbClr val="404040"/>
              </a:solidFill>
              <a:latin typeface="Calibri"/>
            </a:endParaRPr>
          </a:p>
          <a:p>
            <a:pPr marL="384120" lvl="1" indent="-182880">
              <a:lnSpc>
                <a:spcPct val="90000"/>
              </a:lnSpc>
              <a:spcBef>
                <a:spcPts val="201"/>
              </a:spcBef>
              <a:spcAft>
                <a:spcPts val="400"/>
              </a:spcAft>
              <a:buClr>
                <a:srgbClr val="E48312"/>
              </a:buClr>
              <a:buFont typeface="Calibri"/>
              <a:buChar char="◦"/>
            </a:pPr>
            <a:r>
              <a:rPr lang="en-US" sz="2800" b="0" strike="noStrike" spc="-1" dirty="0">
                <a:solidFill>
                  <a:srgbClr val="404040"/>
                </a:solidFill>
                <a:latin typeface="Calibri"/>
              </a:rPr>
              <a:t>Authorization</a:t>
            </a:r>
          </a:p>
          <a:p>
            <a:pPr marL="384120" lvl="1" indent="-182880">
              <a:lnSpc>
                <a:spcPct val="90000"/>
              </a:lnSpc>
              <a:spcBef>
                <a:spcPts val="201"/>
              </a:spcBef>
              <a:spcAft>
                <a:spcPts val="400"/>
              </a:spcAft>
              <a:buClr>
                <a:srgbClr val="E48312"/>
              </a:buClr>
              <a:buFont typeface="Calibri"/>
              <a:buChar char="◦"/>
            </a:pPr>
            <a:r>
              <a:rPr lang="en-US" sz="2800" b="0" strike="noStrike" spc="-1" dirty="0">
                <a:solidFill>
                  <a:srgbClr val="404040"/>
                </a:solidFill>
                <a:latin typeface="Calibri"/>
              </a:rPr>
              <a:t>Authentication</a:t>
            </a:r>
          </a:p>
          <a:p>
            <a:pPr marL="384120" lvl="1" indent="-182880">
              <a:lnSpc>
                <a:spcPct val="90000"/>
              </a:lnSpc>
              <a:spcBef>
                <a:spcPts val="201"/>
              </a:spcBef>
              <a:spcAft>
                <a:spcPts val="400"/>
              </a:spcAft>
              <a:buClr>
                <a:srgbClr val="E48312"/>
              </a:buClr>
              <a:buFont typeface="Calibri"/>
              <a:buChar char="◦"/>
            </a:pPr>
            <a:r>
              <a:rPr lang="en-US" sz="2800" b="0" strike="noStrike" spc="-1" dirty="0">
                <a:solidFill>
                  <a:srgbClr val="404040"/>
                </a:solidFill>
                <a:latin typeface="Calibri"/>
              </a:rPr>
              <a:t>Implementing policies and procedures for recovery from breaches and data losses.</a:t>
            </a:r>
          </a:p>
          <a:p>
            <a:pPr marL="91440" indent="-91440">
              <a:lnSpc>
                <a:spcPct val="90000"/>
              </a:lnSpc>
              <a:spcBef>
                <a:spcPts val="1199"/>
              </a:spcBef>
              <a:spcAft>
                <a:spcPts val="201"/>
              </a:spcAft>
              <a:buClr>
                <a:srgbClr val="E48312"/>
              </a:buClr>
              <a:buFont typeface="Arial"/>
              <a:buChar char="•"/>
            </a:pPr>
            <a:r>
              <a:rPr lang="en-US" sz="2800" b="1" strike="noStrike" spc="-1" dirty="0">
                <a:solidFill>
                  <a:srgbClr val="404040"/>
                </a:solidFill>
                <a:latin typeface="Calibri"/>
              </a:rPr>
              <a:t>Modification</a:t>
            </a:r>
            <a:r>
              <a:rPr lang="en-US" sz="2800" b="0" strike="noStrike" spc="-1" dirty="0">
                <a:solidFill>
                  <a:srgbClr val="404040"/>
                </a:solidFill>
                <a:latin typeface="Calibri"/>
              </a:rPr>
              <a:t>: It should be easy to modify the network to adopt growth and general business changes.</a:t>
            </a:r>
          </a:p>
          <a:p>
            <a:pPr marL="91440" indent="-91440">
              <a:lnSpc>
                <a:spcPct val="90000"/>
              </a:lnSpc>
              <a:spcBef>
                <a:spcPts val="1199"/>
              </a:spcBef>
              <a:spcAft>
                <a:spcPts val="201"/>
              </a:spcAft>
              <a:buClr>
                <a:srgbClr val="E48312"/>
              </a:buClr>
              <a:buFont typeface="Arial"/>
              <a:buChar char="•"/>
            </a:pPr>
            <a:r>
              <a:rPr lang="en-US" sz="2800" b="1" strike="noStrike" spc="-1" dirty="0">
                <a:solidFill>
                  <a:srgbClr val="404040"/>
                </a:solidFill>
                <a:latin typeface="Calibri"/>
              </a:rPr>
              <a:t>Troubleshoot: </a:t>
            </a:r>
            <a:r>
              <a:rPr lang="en-US" sz="2800" b="0" strike="noStrike" spc="-1" dirty="0">
                <a:solidFill>
                  <a:srgbClr val="404040"/>
                </a:solidFill>
                <a:latin typeface="Calibri"/>
              </a:rPr>
              <a:t>Analysis of possible network failure should be feasible.</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57" name="PlaceHolder 1"/>
          <p:cNvSpPr>
            <a:spLocks noGrp="1"/>
          </p:cNvSpPr>
          <p:nvPr>
            <p:ph type="title"/>
          </p:nvPr>
        </p:nvSpPr>
        <p:spPr>
          <a:xfrm>
            <a:off x="1155600" y="341280"/>
            <a:ext cx="9816840" cy="764640"/>
          </a:xfrm>
          <a:prstGeom prst="rect">
            <a:avLst/>
          </a:prstGeom>
          <a:noFill/>
          <a:ln w="0">
            <a:noFill/>
          </a:ln>
        </p:spPr>
        <p:txBody>
          <a:bodyPr anchor="b">
            <a:normAutofit/>
          </a:bodyPr>
          <a:lstStyle/>
          <a:p>
            <a:pPr indent="0" algn="ctr">
              <a:lnSpc>
                <a:spcPct val="85000"/>
              </a:lnSpc>
              <a:buNone/>
            </a:pPr>
            <a:r>
              <a:rPr lang="en-US" sz="4800" b="1" strike="noStrike" spc="-52">
                <a:solidFill>
                  <a:srgbClr val="404040"/>
                </a:solidFill>
                <a:latin typeface="Calibri Light"/>
              </a:rPr>
              <a:t>Fundamental Design Goals</a:t>
            </a:r>
            <a:endParaRPr lang="en-US" sz="4800" b="0" strike="noStrike" spc="-1">
              <a:solidFill>
                <a:srgbClr val="000000"/>
              </a:solidFill>
              <a:latin typeface="Calibri"/>
            </a:endParaRPr>
          </a:p>
        </p:txBody>
      </p:sp>
      <p:sp>
        <p:nvSpPr>
          <p:cNvPr id="158" name="PlaceHolder 2"/>
          <p:cNvSpPr>
            <a:spLocks noGrp="1"/>
          </p:cNvSpPr>
          <p:nvPr>
            <p:ph/>
          </p:nvPr>
        </p:nvSpPr>
        <p:spPr>
          <a:xfrm>
            <a:off x="1155600" y="1623960"/>
            <a:ext cx="9816840" cy="4858200"/>
          </a:xfrm>
          <a:prstGeom prst="rect">
            <a:avLst/>
          </a:prstGeom>
          <a:noFill/>
          <a:ln w="0">
            <a:noFill/>
          </a:ln>
        </p:spPr>
        <p:txBody>
          <a:bodyPr lIns="0" rIns="0" anchor="t">
            <a:normAutofit/>
          </a:bodyPr>
          <a:lstStyle/>
          <a:p>
            <a:pPr marL="91440" indent="-91440">
              <a:lnSpc>
                <a:spcPct val="90000"/>
              </a:lnSpc>
              <a:spcBef>
                <a:spcPts val="1199"/>
              </a:spcBef>
              <a:spcAft>
                <a:spcPts val="201"/>
              </a:spcAft>
              <a:buClr>
                <a:srgbClr val="E48312"/>
              </a:buClr>
              <a:buFont typeface="Arial"/>
              <a:buChar char="•"/>
            </a:pPr>
            <a:r>
              <a:rPr lang="en-US" sz="2800" b="1" strike="noStrike" spc="-1">
                <a:solidFill>
                  <a:srgbClr val="404040"/>
                </a:solidFill>
                <a:latin typeface="Calibri"/>
              </a:rPr>
              <a:t>Scalability</a:t>
            </a:r>
            <a:endParaRPr lang="en-US" sz="2800" b="0" strike="noStrike" spc="-1">
              <a:solidFill>
                <a:srgbClr val="404040"/>
              </a:solidFill>
              <a:latin typeface="Calibri"/>
            </a:endParaRPr>
          </a:p>
          <a:p>
            <a:pPr marL="384120" lvl="1" indent="-182880">
              <a:lnSpc>
                <a:spcPct val="90000"/>
              </a:lnSpc>
              <a:spcBef>
                <a:spcPts val="201"/>
              </a:spcBef>
              <a:spcAft>
                <a:spcPts val="400"/>
              </a:spcAft>
              <a:buClr>
                <a:srgbClr val="E48312"/>
              </a:buClr>
              <a:buFont typeface="Calibri"/>
              <a:buChar char="◦"/>
            </a:pPr>
            <a:r>
              <a:rPr lang="en-US" sz="2400" b="0" strike="noStrike" spc="-1">
                <a:solidFill>
                  <a:srgbClr val="404040"/>
                </a:solidFill>
                <a:latin typeface="Calibri"/>
              </a:rPr>
              <a:t>Ability to grow for new user groups and remote sites or even new applications.</a:t>
            </a:r>
          </a:p>
          <a:p>
            <a:pPr marL="91440" indent="-91440">
              <a:lnSpc>
                <a:spcPct val="90000"/>
              </a:lnSpc>
              <a:spcBef>
                <a:spcPts val="1199"/>
              </a:spcBef>
              <a:spcAft>
                <a:spcPts val="201"/>
              </a:spcAft>
              <a:buClr>
                <a:srgbClr val="E48312"/>
              </a:buClr>
              <a:buFont typeface="Arial"/>
              <a:buChar char="•"/>
            </a:pPr>
            <a:r>
              <a:rPr lang="en-US" sz="2800" b="1" strike="noStrike" spc="-1">
                <a:solidFill>
                  <a:srgbClr val="404040"/>
                </a:solidFill>
                <a:latin typeface="Calibri"/>
              </a:rPr>
              <a:t>Availability</a:t>
            </a:r>
            <a:endParaRPr lang="en-US" sz="2800" b="0" strike="noStrike" spc="-1">
              <a:solidFill>
                <a:srgbClr val="404040"/>
              </a:solidFill>
              <a:latin typeface="Calibri"/>
            </a:endParaRPr>
          </a:p>
          <a:p>
            <a:pPr marL="384120" lvl="1" indent="-182880">
              <a:lnSpc>
                <a:spcPct val="90000"/>
              </a:lnSpc>
              <a:spcBef>
                <a:spcPts val="201"/>
              </a:spcBef>
              <a:spcAft>
                <a:spcPts val="400"/>
              </a:spcAft>
              <a:buClr>
                <a:srgbClr val="E48312"/>
              </a:buClr>
              <a:buFont typeface="Calibri"/>
              <a:buChar char="◦"/>
            </a:pPr>
            <a:r>
              <a:rPr lang="en-US" sz="2400" b="0" strike="noStrike" spc="-1">
                <a:solidFill>
                  <a:srgbClr val="404040"/>
                </a:solidFill>
                <a:latin typeface="Calibri"/>
              </a:rPr>
              <a:t>To be reliable for working 24/7, redundant, and easy to fix.</a:t>
            </a:r>
          </a:p>
          <a:p>
            <a:pPr marL="91440" indent="-91440">
              <a:lnSpc>
                <a:spcPct val="90000"/>
              </a:lnSpc>
              <a:spcBef>
                <a:spcPts val="1199"/>
              </a:spcBef>
              <a:spcAft>
                <a:spcPts val="201"/>
              </a:spcAft>
              <a:buClr>
                <a:srgbClr val="E48312"/>
              </a:buClr>
              <a:buFont typeface="Arial"/>
              <a:buChar char="•"/>
            </a:pPr>
            <a:r>
              <a:rPr lang="en-US" sz="2800" b="1" strike="noStrike" spc="-1">
                <a:solidFill>
                  <a:srgbClr val="404040"/>
                </a:solidFill>
                <a:latin typeface="Calibri"/>
              </a:rPr>
              <a:t>Security</a:t>
            </a:r>
            <a:endParaRPr lang="en-US" sz="2800" b="0" strike="noStrike" spc="-1">
              <a:solidFill>
                <a:srgbClr val="404040"/>
              </a:solidFill>
              <a:latin typeface="Calibri"/>
            </a:endParaRPr>
          </a:p>
          <a:p>
            <a:pPr marL="384120" lvl="1" indent="-182880">
              <a:lnSpc>
                <a:spcPct val="90000"/>
              </a:lnSpc>
              <a:spcBef>
                <a:spcPts val="201"/>
              </a:spcBef>
              <a:spcAft>
                <a:spcPts val="400"/>
              </a:spcAft>
              <a:buClr>
                <a:srgbClr val="E48312"/>
              </a:buClr>
              <a:buFont typeface="Calibri"/>
              <a:buChar char="◦"/>
            </a:pPr>
            <a:r>
              <a:rPr lang="en-US" sz="2400" b="0" strike="noStrike" spc="-1">
                <a:solidFill>
                  <a:srgbClr val="404040"/>
                </a:solidFill>
                <a:latin typeface="Calibri"/>
              </a:rPr>
              <a:t>Must be designed in the network, not after it’s completed.</a:t>
            </a:r>
          </a:p>
          <a:p>
            <a:pPr marL="91440" indent="-91440">
              <a:lnSpc>
                <a:spcPct val="90000"/>
              </a:lnSpc>
              <a:spcBef>
                <a:spcPts val="1199"/>
              </a:spcBef>
              <a:spcAft>
                <a:spcPts val="201"/>
              </a:spcAft>
              <a:buClr>
                <a:srgbClr val="E48312"/>
              </a:buClr>
              <a:buFont typeface="Arial"/>
              <a:buChar char="•"/>
            </a:pPr>
            <a:r>
              <a:rPr lang="en-US" sz="2800" b="1" strike="noStrike" spc="-1">
                <a:solidFill>
                  <a:srgbClr val="404040"/>
                </a:solidFill>
                <a:latin typeface="Calibri"/>
              </a:rPr>
              <a:t>Manageability</a:t>
            </a:r>
            <a:endParaRPr lang="en-US" sz="2800" b="0" strike="noStrike" spc="-1">
              <a:solidFill>
                <a:srgbClr val="404040"/>
              </a:solidFill>
              <a:latin typeface="Calibri"/>
            </a:endParaRPr>
          </a:p>
          <a:p>
            <a:pPr marL="384120" lvl="1" indent="-182880">
              <a:lnSpc>
                <a:spcPct val="90000"/>
              </a:lnSpc>
              <a:spcBef>
                <a:spcPts val="201"/>
              </a:spcBef>
              <a:spcAft>
                <a:spcPts val="400"/>
              </a:spcAft>
              <a:buClr>
                <a:srgbClr val="E48312"/>
              </a:buClr>
              <a:buFont typeface="Calibri"/>
              <a:buChar char="◦"/>
            </a:pPr>
            <a:r>
              <a:rPr lang="en-US" sz="2400" b="0" strike="noStrike" spc="-1">
                <a:solidFill>
                  <a:srgbClr val="404040"/>
                </a:solidFill>
                <a:latin typeface="Calibri"/>
              </a:rPr>
              <a:t>A too complex or difficult to maintain network cannot function effectively and efficiently.</a:t>
            </a:r>
          </a:p>
          <a:p>
            <a:pPr indent="0">
              <a:lnSpc>
                <a:spcPct val="90000"/>
              </a:lnSpc>
              <a:spcBef>
                <a:spcPts val="1199"/>
              </a:spcBef>
              <a:spcAft>
                <a:spcPts val="201"/>
              </a:spcAft>
              <a:buNone/>
            </a:pPr>
            <a:endParaRPr lang="en-US" sz="2800" b="0" strike="noStrike" spc="-1">
              <a:solidFill>
                <a:srgbClr val="404040"/>
              </a:solidFill>
              <a:latin typeface="Calibri"/>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 name="PlaceHolder 1"/>
          <p:cNvSpPr>
            <a:spLocks noGrp="1"/>
          </p:cNvSpPr>
          <p:nvPr>
            <p:ph type="title"/>
          </p:nvPr>
        </p:nvSpPr>
        <p:spPr>
          <a:xfrm>
            <a:off x="939960" y="187200"/>
            <a:ext cx="10515240" cy="663120"/>
          </a:xfrm>
          <a:prstGeom prst="rect">
            <a:avLst/>
          </a:prstGeom>
          <a:noFill/>
          <a:ln w="0">
            <a:noFill/>
          </a:ln>
        </p:spPr>
        <p:txBody>
          <a:bodyPr anchor="b">
            <a:normAutofit fontScale="90000"/>
          </a:bodyPr>
          <a:lstStyle/>
          <a:p>
            <a:pPr indent="0" algn="ctr">
              <a:lnSpc>
                <a:spcPct val="85000"/>
              </a:lnSpc>
              <a:buNone/>
            </a:pPr>
            <a:r>
              <a:rPr lang="en-US" sz="4800" b="1" strike="noStrike" spc="-52" dirty="0">
                <a:solidFill>
                  <a:srgbClr val="404040"/>
                </a:solidFill>
                <a:latin typeface="Calibri Light"/>
              </a:rPr>
              <a:t>Network </a:t>
            </a:r>
            <a:r>
              <a:rPr lang="en-US" sz="4800" b="1" strike="noStrike" spc="-52" dirty="0" smtClean="0">
                <a:solidFill>
                  <a:srgbClr val="404040"/>
                </a:solidFill>
                <a:latin typeface="Calibri Light"/>
              </a:rPr>
              <a:t>Design Architecture</a:t>
            </a:r>
            <a:endParaRPr lang="en-US" sz="4800" b="0" strike="noStrike" spc="-1" dirty="0">
              <a:solidFill>
                <a:srgbClr val="000000"/>
              </a:solidFill>
              <a:latin typeface="Calibri"/>
            </a:endParaRPr>
          </a:p>
        </p:txBody>
      </p:sp>
      <p:pic>
        <p:nvPicPr>
          <p:cNvPr id="160" name="Content Placeholder 3"/>
          <p:cNvPicPr/>
          <p:nvPr/>
        </p:nvPicPr>
        <p:blipFill>
          <a:blip r:embed="rId2"/>
          <a:stretch/>
        </p:blipFill>
        <p:spPr>
          <a:xfrm>
            <a:off x="3206880" y="851040"/>
            <a:ext cx="6470280" cy="5422680"/>
          </a:xfrm>
          <a:prstGeom prst="rect">
            <a:avLst/>
          </a:prstGeom>
          <a:ln w="0">
            <a:noFill/>
          </a:ln>
        </p:spPr>
      </p:pic>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presetID="10" presetClass="entr" fill="hold" nodeType="clickEffect">
                                  <p:stCondLst>
                                    <p:cond delay="0"/>
                                  </p:stCondLst>
                                  <p:childTnLst>
                                    <p:set>
                                      <p:cBhvr>
                                        <p:cTn id="6" dur="1" fill="hold">
                                          <p:stCondLst>
                                            <p:cond delay="0"/>
                                          </p:stCondLst>
                                        </p:cTn>
                                        <p:tgtEl>
                                          <p:spTgt spid="160"/>
                                        </p:tgtEl>
                                        <p:attrNameLst>
                                          <p:attrName>style.visibility</p:attrName>
                                        </p:attrNameLst>
                                      </p:cBhvr>
                                      <p:to>
                                        <p:strVal val="visible"/>
                                      </p:to>
                                    </p:set>
                                    <p:animEffect transition="in" filter="fade">
                                      <p:cBhvr additive="repl">
                                        <p:cTn id="7" dur="500"/>
                                        <p:tgtEl>
                                          <p:spTgt spid="16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1" name="PlaceHolder 1"/>
          <p:cNvSpPr>
            <a:spLocks noGrp="1"/>
          </p:cNvSpPr>
          <p:nvPr>
            <p:ph type="title"/>
          </p:nvPr>
        </p:nvSpPr>
        <p:spPr>
          <a:xfrm>
            <a:off x="1071360" y="419040"/>
            <a:ext cx="10058040" cy="907200"/>
          </a:xfrm>
          <a:prstGeom prst="rect">
            <a:avLst/>
          </a:prstGeom>
          <a:noFill/>
          <a:ln w="0">
            <a:noFill/>
          </a:ln>
        </p:spPr>
        <p:txBody>
          <a:bodyPr anchor="b">
            <a:normAutofit/>
          </a:bodyPr>
          <a:lstStyle/>
          <a:p>
            <a:pPr indent="0" algn="ctr">
              <a:lnSpc>
                <a:spcPct val="85000"/>
              </a:lnSpc>
              <a:buNone/>
            </a:pPr>
            <a:r>
              <a:rPr lang="en-US" sz="4800" b="1" strike="noStrike" spc="-52" dirty="0" smtClean="0">
                <a:solidFill>
                  <a:srgbClr val="404040"/>
                </a:solidFill>
                <a:latin typeface="Calibri Light"/>
              </a:rPr>
              <a:t>Flat-switched Network Architecture</a:t>
            </a:r>
            <a:endParaRPr lang="en-US" sz="4800" b="0" strike="noStrike" spc="-1" dirty="0">
              <a:solidFill>
                <a:srgbClr val="000000"/>
              </a:solidFill>
              <a:latin typeface="Calibri"/>
            </a:endParaRPr>
          </a:p>
        </p:txBody>
      </p:sp>
      <p:sp>
        <p:nvSpPr>
          <p:cNvPr id="162" name="PlaceHolder 2"/>
          <p:cNvSpPr>
            <a:spLocks noGrp="1"/>
          </p:cNvSpPr>
          <p:nvPr>
            <p:ph/>
          </p:nvPr>
        </p:nvSpPr>
        <p:spPr>
          <a:xfrm>
            <a:off x="1071360" y="1574640"/>
            <a:ext cx="10058040" cy="4907520"/>
          </a:xfrm>
          <a:prstGeom prst="rect">
            <a:avLst/>
          </a:prstGeom>
          <a:noFill/>
          <a:ln w="0">
            <a:noFill/>
          </a:ln>
        </p:spPr>
        <p:txBody>
          <a:bodyPr lIns="0" rIns="0" anchor="t">
            <a:normAutofit/>
          </a:bodyPr>
          <a:lstStyle/>
          <a:p>
            <a:pPr marL="91440" indent="-91440">
              <a:lnSpc>
                <a:spcPct val="100000"/>
              </a:lnSpc>
              <a:spcBef>
                <a:spcPts val="1199"/>
              </a:spcBef>
              <a:spcAft>
                <a:spcPts val="201"/>
              </a:spcAft>
              <a:buClr>
                <a:srgbClr val="E48312"/>
              </a:buClr>
              <a:buFont typeface="Arial"/>
              <a:buChar char="•"/>
            </a:pPr>
            <a:r>
              <a:rPr lang="en-GB" sz="2800" b="0" strike="noStrike" spc="-1">
                <a:solidFill>
                  <a:srgbClr val="404040"/>
                </a:solidFill>
                <a:latin typeface="Calibri"/>
              </a:rPr>
              <a:t>The typical architecture for a small LAN is workstations, printers, and servers attached to one or more hubs or to a small switch in a flat topology.</a:t>
            </a:r>
            <a:endParaRPr lang="en-US" sz="2800" b="0" strike="noStrike" spc="-1">
              <a:solidFill>
                <a:srgbClr val="404040"/>
              </a:solidFill>
              <a:latin typeface="Calibri"/>
            </a:endParaRPr>
          </a:p>
          <a:p>
            <a:pPr marL="91440" indent="-91440">
              <a:lnSpc>
                <a:spcPct val="100000"/>
              </a:lnSpc>
              <a:spcBef>
                <a:spcPts val="1199"/>
              </a:spcBef>
              <a:spcAft>
                <a:spcPts val="201"/>
              </a:spcAft>
              <a:buClr>
                <a:srgbClr val="E48312"/>
              </a:buClr>
              <a:buFont typeface="Arial"/>
              <a:buChar char="•"/>
            </a:pPr>
            <a:r>
              <a:rPr lang="en-GB" sz="2800" b="0" strike="noStrike" spc="-1">
                <a:solidFill>
                  <a:srgbClr val="404040"/>
                </a:solidFill>
                <a:latin typeface="Calibri"/>
              </a:rPr>
              <a:t>Flat-switch network design approach aims to reduce cost, maintenance and administration. </a:t>
            </a:r>
            <a:endParaRPr lang="en-US" sz="2800" b="0" strike="noStrike" spc="-1">
              <a:solidFill>
                <a:srgbClr val="404040"/>
              </a:solidFill>
              <a:latin typeface="Calibri"/>
            </a:endParaRPr>
          </a:p>
          <a:p>
            <a:pPr marL="91440" indent="-91440">
              <a:lnSpc>
                <a:spcPct val="100000"/>
              </a:lnSpc>
              <a:spcBef>
                <a:spcPts val="1199"/>
              </a:spcBef>
              <a:spcAft>
                <a:spcPts val="201"/>
              </a:spcAft>
              <a:buClr>
                <a:srgbClr val="E48312"/>
              </a:buClr>
              <a:buFont typeface="Arial"/>
              <a:buChar char="•"/>
            </a:pPr>
            <a:r>
              <a:rPr lang="en-GB" sz="2800" b="0" strike="noStrike" spc="-1">
                <a:solidFill>
                  <a:srgbClr val="404040"/>
                </a:solidFill>
                <a:latin typeface="Calibri"/>
              </a:rPr>
              <a:t>Such networks are designed to reduce the number of routers and switches on a computer network by connecting the devices to a single switch instead of separate switches.</a:t>
            </a:r>
            <a:endParaRPr lang="en-US" sz="2800" b="0" strike="noStrike" spc="-1">
              <a:solidFill>
                <a:srgbClr val="404040"/>
              </a:solidFill>
              <a:latin typeface="Calibri"/>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 name="PlaceHolder 1"/>
          <p:cNvSpPr>
            <a:spLocks noGrp="1"/>
          </p:cNvSpPr>
          <p:nvPr>
            <p:ph type="title"/>
          </p:nvPr>
        </p:nvSpPr>
        <p:spPr>
          <a:xfrm>
            <a:off x="1097280" y="286560"/>
            <a:ext cx="10058040" cy="1450440"/>
          </a:xfrm>
          <a:prstGeom prst="rect">
            <a:avLst/>
          </a:prstGeom>
          <a:noFill/>
          <a:ln w="0">
            <a:noFill/>
          </a:ln>
        </p:spPr>
        <p:txBody>
          <a:bodyPr anchor="b">
            <a:normAutofit/>
          </a:bodyPr>
          <a:lstStyle/>
          <a:p>
            <a:pPr algn="ctr">
              <a:lnSpc>
                <a:spcPct val="85000"/>
              </a:lnSpc>
            </a:pPr>
            <a:r>
              <a:rPr lang="en-US" sz="4000" b="1" strike="noStrike" spc="-52" dirty="0" smtClean="0">
                <a:solidFill>
                  <a:srgbClr val="404040"/>
                </a:solidFill>
                <a:latin typeface="Calibri Light"/>
              </a:rPr>
              <a:t>Flat-switched </a:t>
            </a:r>
            <a:r>
              <a:rPr lang="en-US" sz="4000" b="1" strike="noStrike" spc="-52" dirty="0">
                <a:solidFill>
                  <a:srgbClr val="404040"/>
                </a:solidFill>
                <a:latin typeface="Calibri Light"/>
              </a:rPr>
              <a:t>Network </a:t>
            </a:r>
            <a:r>
              <a:rPr lang="en-US" sz="4000" b="1" spc="-52" dirty="0">
                <a:solidFill>
                  <a:srgbClr val="404040"/>
                </a:solidFill>
                <a:latin typeface="Calibri Light"/>
              </a:rPr>
              <a:t>Architecture </a:t>
            </a:r>
            <a:r>
              <a:rPr lang="en-US" sz="4000" b="1" spc="-52" dirty="0" smtClean="0">
                <a:solidFill>
                  <a:srgbClr val="404040"/>
                </a:solidFill>
                <a:latin typeface="Calibri Light"/>
              </a:rPr>
              <a:t>cont’d</a:t>
            </a:r>
            <a:endParaRPr lang="en-US" sz="4000" b="0" strike="noStrike" spc="-1" dirty="0">
              <a:solidFill>
                <a:srgbClr val="000000"/>
              </a:solidFill>
              <a:latin typeface="Calibri"/>
            </a:endParaRPr>
          </a:p>
        </p:txBody>
      </p:sp>
      <p:pic>
        <p:nvPicPr>
          <p:cNvPr id="164" name="Content Placeholder 6"/>
          <p:cNvPicPr/>
          <p:nvPr/>
        </p:nvPicPr>
        <p:blipFill>
          <a:blip r:embed="rId2"/>
          <a:srcRect b="66063"/>
          <a:stretch/>
        </p:blipFill>
        <p:spPr>
          <a:xfrm>
            <a:off x="876240" y="2197080"/>
            <a:ext cx="10651320" cy="3314520"/>
          </a:xfrm>
          <a:prstGeom prst="rect">
            <a:avLst/>
          </a:prstGeom>
          <a:ln w="0">
            <a:noFill/>
          </a:ln>
        </p:spPr>
      </p:pic>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164"/>
                                        </p:tgtEl>
                                        <p:attrNameLst>
                                          <p:attrName>style.visibility</p:attrName>
                                        </p:attrNameLst>
                                      </p:cBhvr>
                                      <p:to>
                                        <p:strVal val="visible"/>
                                      </p:to>
                                    </p:set>
                                    <p:animEffect transition="in" filter="wipe(down)">
                                      <p:cBhvr additive="repl">
                                        <p:cTn id="7" dur="500"/>
                                        <p:tgtEl>
                                          <p:spTgt spid="1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990720" y="365040"/>
            <a:ext cx="10261080" cy="828360"/>
          </a:xfrm>
          <a:prstGeom prst="rect">
            <a:avLst/>
          </a:prstGeom>
          <a:noFill/>
          <a:ln w="0">
            <a:noFill/>
          </a:ln>
        </p:spPr>
        <p:txBody>
          <a:bodyPr anchor="b">
            <a:normAutofit/>
          </a:bodyPr>
          <a:lstStyle/>
          <a:p>
            <a:pPr algn="ctr">
              <a:lnSpc>
                <a:spcPct val="85000"/>
              </a:lnSpc>
            </a:pPr>
            <a:r>
              <a:rPr lang="en-US" sz="4800" b="1" strike="noStrike" spc="-52" dirty="0" smtClean="0">
                <a:solidFill>
                  <a:srgbClr val="404040"/>
                </a:solidFill>
                <a:latin typeface="Calibri Light"/>
              </a:rPr>
              <a:t>Hierarchical Network </a:t>
            </a:r>
            <a:r>
              <a:rPr lang="en-US" sz="4800" b="1" spc="-52" dirty="0" smtClean="0">
                <a:solidFill>
                  <a:srgbClr val="404040"/>
                </a:solidFill>
                <a:latin typeface="Calibri Light"/>
              </a:rPr>
              <a:t>Architecture</a:t>
            </a:r>
            <a:endParaRPr lang="en-US" sz="4800" b="0" strike="noStrike" spc="-1" dirty="0">
              <a:solidFill>
                <a:srgbClr val="000000"/>
              </a:solidFill>
              <a:latin typeface="Calibri"/>
            </a:endParaRPr>
          </a:p>
        </p:txBody>
      </p:sp>
      <p:sp>
        <p:nvSpPr>
          <p:cNvPr id="166" name="PlaceHolder 2"/>
          <p:cNvSpPr>
            <a:spLocks noGrp="1"/>
          </p:cNvSpPr>
          <p:nvPr>
            <p:ph/>
          </p:nvPr>
        </p:nvSpPr>
        <p:spPr>
          <a:xfrm>
            <a:off x="990720" y="1447920"/>
            <a:ext cx="10261080" cy="5168520"/>
          </a:xfrm>
          <a:prstGeom prst="rect">
            <a:avLst/>
          </a:prstGeom>
          <a:noFill/>
          <a:ln w="0">
            <a:noFill/>
          </a:ln>
        </p:spPr>
        <p:txBody>
          <a:bodyPr lIns="0" rIns="0" anchor="t">
            <a:normAutofit fontScale="92000" lnSpcReduction="10000"/>
          </a:bodyPr>
          <a:lstStyle/>
          <a:p>
            <a:pPr marL="90720" indent="-90720">
              <a:lnSpc>
                <a:spcPct val="100000"/>
              </a:lnSpc>
              <a:spcBef>
                <a:spcPts val="1199"/>
              </a:spcBef>
              <a:spcAft>
                <a:spcPts val="201"/>
              </a:spcAft>
              <a:buClr>
                <a:srgbClr val="E48312"/>
              </a:buClr>
              <a:buFont typeface="Arial"/>
              <a:buChar char="•"/>
            </a:pPr>
            <a:r>
              <a:rPr lang="en-US" sz="2800" b="0" strike="noStrike" spc="-1" dirty="0">
                <a:solidFill>
                  <a:srgbClr val="404040"/>
                </a:solidFill>
                <a:latin typeface="Calibri"/>
              </a:rPr>
              <a:t>Hierarchical network design </a:t>
            </a:r>
            <a:r>
              <a:rPr lang="en-GB" sz="2800" b="0" strike="noStrike" spc="-1" dirty="0">
                <a:solidFill>
                  <a:srgbClr val="404040"/>
                </a:solidFill>
                <a:latin typeface="Calibri"/>
              </a:rPr>
              <a:t>involves dividing a network into independent layers. </a:t>
            </a:r>
            <a:endParaRPr lang="en-US" sz="2800" b="0" strike="noStrike" spc="-1" dirty="0">
              <a:solidFill>
                <a:srgbClr val="404040"/>
              </a:solidFill>
              <a:latin typeface="Calibri"/>
            </a:endParaRPr>
          </a:p>
          <a:p>
            <a:pPr marL="90720" indent="-90720">
              <a:lnSpc>
                <a:spcPct val="100000"/>
              </a:lnSpc>
              <a:spcBef>
                <a:spcPts val="1199"/>
              </a:spcBef>
              <a:spcAft>
                <a:spcPts val="201"/>
              </a:spcAft>
              <a:buClr>
                <a:srgbClr val="E48312"/>
              </a:buClr>
              <a:buFont typeface="Arial"/>
              <a:buChar char="•"/>
            </a:pPr>
            <a:r>
              <a:rPr lang="en-GB" sz="2800" b="0" strike="noStrike" spc="-1" dirty="0">
                <a:solidFill>
                  <a:srgbClr val="404040"/>
                </a:solidFill>
                <a:latin typeface="Calibri"/>
              </a:rPr>
              <a:t>This model provides a framework that network designers and </a:t>
            </a:r>
            <a:r>
              <a:rPr lang="en-GB" sz="2800" b="0" strike="noStrike" spc="-1" dirty="0" smtClean="0">
                <a:solidFill>
                  <a:srgbClr val="404040"/>
                </a:solidFill>
                <a:latin typeface="Calibri"/>
              </a:rPr>
              <a:t>architects </a:t>
            </a:r>
            <a:r>
              <a:rPr lang="en-GB" sz="2800" b="0" strike="noStrike" spc="-1" dirty="0">
                <a:solidFill>
                  <a:srgbClr val="404040"/>
                </a:solidFill>
                <a:latin typeface="Calibri"/>
              </a:rPr>
              <a:t>can use to help ensure that the network is flexible, easy to </a:t>
            </a:r>
            <a:r>
              <a:rPr lang="en-GB" sz="2800" b="0" strike="noStrike" spc="-1" dirty="0" smtClean="0">
                <a:solidFill>
                  <a:srgbClr val="404040"/>
                </a:solidFill>
                <a:latin typeface="Calibri"/>
              </a:rPr>
              <a:t>implement, </a:t>
            </a:r>
            <a:r>
              <a:rPr lang="en-GB" sz="2800" b="0" strike="noStrike" spc="-1" dirty="0">
                <a:solidFill>
                  <a:srgbClr val="404040"/>
                </a:solidFill>
                <a:latin typeface="Calibri"/>
              </a:rPr>
              <a:t>and troubleshoot.</a:t>
            </a:r>
            <a:endParaRPr lang="en-US" sz="2800" b="0" strike="noStrike" spc="-1" dirty="0">
              <a:solidFill>
                <a:srgbClr val="404040"/>
              </a:solidFill>
              <a:latin typeface="Calibri"/>
            </a:endParaRPr>
          </a:p>
          <a:p>
            <a:pPr marL="90720" indent="-90720">
              <a:lnSpc>
                <a:spcPct val="100000"/>
              </a:lnSpc>
              <a:spcBef>
                <a:spcPts val="1199"/>
              </a:spcBef>
              <a:spcAft>
                <a:spcPts val="201"/>
              </a:spcAft>
              <a:buClr>
                <a:srgbClr val="E48312"/>
              </a:buClr>
              <a:buFont typeface="Arial"/>
              <a:buChar char="•"/>
            </a:pPr>
            <a:r>
              <a:rPr lang="en-GB" sz="2800" b="0" strike="noStrike" spc="-1" dirty="0">
                <a:solidFill>
                  <a:srgbClr val="404040"/>
                </a:solidFill>
                <a:latin typeface="Calibri"/>
              </a:rPr>
              <a:t>Each of the independent layers </a:t>
            </a:r>
            <a:r>
              <a:rPr lang="en-GB" sz="2800" b="0" strike="noStrike" spc="-1" dirty="0" smtClean="0">
                <a:solidFill>
                  <a:srgbClr val="404040"/>
                </a:solidFill>
                <a:latin typeface="Calibri"/>
              </a:rPr>
              <a:t>performs </a:t>
            </a:r>
            <a:r>
              <a:rPr lang="en-GB" sz="2800" b="0" strike="noStrike" spc="-1" dirty="0">
                <a:solidFill>
                  <a:srgbClr val="404040"/>
                </a:solidFill>
                <a:latin typeface="Calibri"/>
              </a:rPr>
              <a:t>specific network functions.</a:t>
            </a:r>
            <a:endParaRPr lang="en-US" sz="2800" b="0" strike="noStrike" spc="-1" dirty="0">
              <a:solidFill>
                <a:srgbClr val="404040"/>
              </a:solidFill>
              <a:latin typeface="Calibri"/>
            </a:endParaRPr>
          </a:p>
          <a:p>
            <a:pPr marL="90720" indent="-90720">
              <a:lnSpc>
                <a:spcPct val="100000"/>
              </a:lnSpc>
              <a:spcBef>
                <a:spcPts val="1199"/>
              </a:spcBef>
              <a:spcAft>
                <a:spcPts val="201"/>
              </a:spcAft>
              <a:buClr>
                <a:srgbClr val="E48312"/>
              </a:buClr>
              <a:buFont typeface="Arial"/>
              <a:buChar char="•"/>
            </a:pPr>
            <a:r>
              <a:rPr lang="en-GB" sz="2800" b="0" strike="noStrike" spc="-1" dirty="0">
                <a:solidFill>
                  <a:srgbClr val="404040"/>
                </a:solidFill>
                <a:latin typeface="Calibri"/>
              </a:rPr>
              <a:t>Hierarchical models apply to LAN and WAN design.</a:t>
            </a:r>
            <a:endParaRPr lang="en-US" sz="2800" b="0" strike="noStrike" spc="-1" dirty="0">
              <a:solidFill>
                <a:srgbClr val="404040"/>
              </a:solidFill>
              <a:latin typeface="Calibri"/>
            </a:endParaRPr>
          </a:p>
          <a:p>
            <a:pPr marL="90720" indent="-90720">
              <a:lnSpc>
                <a:spcPct val="100000"/>
              </a:lnSpc>
              <a:spcBef>
                <a:spcPts val="1199"/>
              </a:spcBef>
              <a:spcAft>
                <a:spcPts val="201"/>
              </a:spcAft>
              <a:buClr>
                <a:srgbClr val="E48312"/>
              </a:buClr>
              <a:buFont typeface="Arial"/>
              <a:buChar char="•"/>
            </a:pPr>
            <a:r>
              <a:rPr lang="en-GB" sz="2800" b="0" strike="noStrike" spc="-1" dirty="0">
                <a:solidFill>
                  <a:srgbClr val="404040"/>
                </a:solidFill>
                <a:latin typeface="Calibri"/>
              </a:rPr>
              <a:t>A typical </a:t>
            </a:r>
            <a:r>
              <a:rPr lang="en-US" sz="2800" b="0" strike="noStrike" spc="-1" dirty="0">
                <a:solidFill>
                  <a:srgbClr val="404040"/>
                </a:solidFill>
                <a:latin typeface="Calibri"/>
              </a:rPr>
              <a:t>Hierarchical </a:t>
            </a:r>
            <a:r>
              <a:rPr lang="en-GB" sz="2800" b="0" strike="noStrike" spc="-1" dirty="0">
                <a:solidFill>
                  <a:srgbClr val="404040"/>
                </a:solidFill>
                <a:latin typeface="Calibri"/>
              </a:rPr>
              <a:t>design network includes the following three layers:</a:t>
            </a:r>
            <a:endParaRPr lang="en-US" sz="2800" b="0" strike="noStrike" spc="-1" dirty="0">
              <a:solidFill>
                <a:srgbClr val="404040"/>
              </a:solidFill>
              <a:latin typeface="Calibri"/>
            </a:endParaRPr>
          </a:p>
          <a:p>
            <a:pPr marL="381600" lvl="1" indent="-181800">
              <a:lnSpc>
                <a:spcPct val="100000"/>
              </a:lnSpc>
              <a:spcBef>
                <a:spcPts val="201"/>
              </a:spcBef>
              <a:spcAft>
                <a:spcPts val="400"/>
              </a:spcAft>
              <a:buClr>
                <a:srgbClr val="E48312"/>
              </a:buClr>
              <a:buFont typeface="Calibri"/>
              <a:buChar char="◦"/>
            </a:pPr>
            <a:r>
              <a:rPr lang="en-GB" sz="2600" b="0" strike="noStrike" spc="-1" dirty="0">
                <a:solidFill>
                  <a:srgbClr val="404040"/>
                </a:solidFill>
                <a:latin typeface="Calibri"/>
              </a:rPr>
              <a:t>Core layer</a:t>
            </a:r>
            <a:endParaRPr lang="en-US" sz="2600" b="0" strike="noStrike" spc="-1" dirty="0">
              <a:solidFill>
                <a:srgbClr val="404040"/>
              </a:solidFill>
              <a:latin typeface="Calibri"/>
            </a:endParaRPr>
          </a:p>
          <a:p>
            <a:pPr marL="381600" lvl="1" indent="-181800">
              <a:lnSpc>
                <a:spcPct val="100000"/>
              </a:lnSpc>
              <a:spcBef>
                <a:spcPts val="201"/>
              </a:spcBef>
              <a:spcAft>
                <a:spcPts val="400"/>
              </a:spcAft>
              <a:buClr>
                <a:srgbClr val="E48312"/>
              </a:buClr>
              <a:buFont typeface="Calibri"/>
              <a:buChar char="◦"/>
            </a:pPr>
            <a:r>
              <a:rPr lang="en-GB" sz="2600" b="0" strike="noStrike" spc="-1" dirty="0">
                <a:solidFill>
                  <a:srgbClr val="404040"/>
                </a:solidFill>
                <a:latin typeface="Calibri"/>
              </a:rPr>
              <a:t>Distribution layer</a:t>
            </a:r>
            <a:endParaRPr lang="en-US" sz="2600" b="0" strike="noStrike" spc="-1" dirty="0">
              <a:solidFill>
                <a:srgbClr val="404040"/>
              </a:solidFill>
              <a:latin typeface="Calibri"/>
            </a:endParaRPr>
          </a:p>
          <a:p>
            <a:pPr marL="381600" lvl="1" indent="-181800">
              <a:lnSpc>
                <a:spcPct val="100000"/>
              </a:lnSpc>
              <a:spcBef>
                <a:spcPts val="201"/>
              </a:spcBef>
              <a:spcAft>
                <a:spcPts val="400"/>
              </a:spcAft>
              <a:buClr>
                <a:srgbClr val="E48312"/>
              </a:buClr>
              <a:buFont typeface="Calibri"/>
              <a:buChar char="◦"/>
            </a:pPr>
            <a:r>
              <a:rPr lang="en-GB" sz="2600" b="0" strike="noStrike" spc="-1" dirty="0">
                <a:solidFill>
                  <a:srgbClr val="404040"/>
                </a:solidFill>
                <a:latin typeface="Calibri"/>
              </a:rPr>
              <a:t>Access layer</a:t>
            </a:r>
            <a:endParaRPr lang="en-US" sz="2600" b="0" strike="noStrike" spc="-1" dirty="0">
              <a:solidFill>
                <a:srgbClr val="404040"/>
              </a:solidFill>
              <a:latin typeface="Calibri"/>
            </a:endParaRPr>
          </a:p>
          <a:p>
            <a:pPr indent="0">
              <a:lnSpc>
                <a:spcPct val="100000"/>
              </a:lnSpc>
              <a:spcBef>
                <a:spcPts val="1199"/>
              </a:spcBef>
              <a:spcAft>
                <a:spcPts val="201"/>
              </a:spcAft>
              <a:buNone/>
            </a:pPr>
            <a:endParaRPr lang="en-US" sz="2800" b="0" strike="noStrike" spc="-1" dirty="0">
              <a:solidFill>
                <a:srgbClr val="404040"/>
              </a:solidFill>
              <a:latin typeface="Calibri"/>
            </a:endParaRPr>
          </a:p>
          <a:p>
            <a:pPr indent="0">
              <a:lnSpc>
                <a:spcPct val="100000"/>
              </a:lnSpc>
              <a:spcBef>
                <a:spcPts val="1199"/>
              </a:spcBef>
              <a:spcAft>
                <a:spcPts val="201"/>
              </a:spcAft>
              <a:buNone/>
            </a:pPr>
            <a:endParaRPr lang="en-US" sz="2800" b="0" strike="noStrike" spc="-1" dirty="0">
              <a:solidFill>
                <a:srgbClr val="404040"/>
              </a:solidFill>
              <a:latin typeface="Calibri"/>
            </a:endParaRPr>
          </a:p>
          <a:p>
            <a:pPr indent="0">
              <a:lnSpc>
                <a:spcPct val="100000"/>
              </a:lnSpc>
              <a:spcBef>
                <a:spcPts val="1199"/>
              </a:spcBef>
              <a:spcAft>
                <a:spcPts val="201"/>
              </a:spcAft>
              <a:buNone/>
              <a:tabLst>
                <a:tab pos="0" algn="l"/>
              </a:tabLst>
            </a:pPr>
            <a:endParaRPr lang="en-US" sz="2800" b="0" strike="noStrike" spc="-1" dirty="0">
              <a:solidFill>
                <a:srgbClr val="404040"/>
              </a:solidFill>
              <a:latin typeface="Calibri"/>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 name="PlaceHolder 1"/>
          <p:cNvSpPr>
            <a:spLocks noGrp="1"/>
          </p:cNvSpPr>
          <p:nvPr>
            <p:ph type="title"/>
          </p:nvPr>
        </p:nvSpPr>
        <p:spPr>
          <a:xfrm>
            <a:off x="1097280" y="286560"/>
            <a:ext cx="10058040" cy="1008360"/>
          </a:xfrm>
          <a:prstGeom prst="rect">
            <a:avLst/>
          </a:prstGeom>
          <a:noFill/>
          <a:ln w="0">
            <a:noFill/>
          </a:ln>
        </p:spPr>
        <p:txBody>
          <a:bodyPr anchor="b">
            <a:normAutofit/>
          </a:bodyPr>
          <a:lstStyle/>
          <a:p>
            <a:pPr algn="ctr">
              <a:lnSpc>
                <a:spcPct val="85000"/>
              </a:lnSpc>
            </a:pPr>
            <a:r>
              <a:rPr lang="en-US" sz="4000" b="1" strike="noStrike" spc="-52" dirty="0" smtClean="0">
                <a:solidFill>
                  <a:srgbClr val="404040"/>
                </a:solidFill>
                <a:latin typeface="Calibri Light"/>
              </a:rPr>
              <a:t>Hierarchical </a:t>
            </a:r>
            <a:r>
              <a:rPr lang="en-US" sz="4000" b="1" strike="noStrike" spc="-52" dirty="0">
                <a:solidFill>
                  <a:srgbClr val="404040"/>
                </a:solidFill>
                <a:latin typeface="Calibri Light"/>
              </a:rPr>
              <a:t>Network </a:t>
            </a:r>
            <a:r>
              <a:rPr lang="en-US" sz="4000" b="1" spc="-52" dirty="0">
                <a:solidFill>
                  <a:srgbClr val="404040"/>
                </a:solidFill>
                <a:latin typeface="Calibri Light"/>
              </a:rPr>
              <a:t>Architecture</a:t>
            </a:r>
            <a:endParaRPr lang="en-US" sz="4000" b="0" strike="noStrike" spc="-1" dirty="0">
              <a:solidFill>
                <a:srgbClr val="000000"/>
              </a:solidFill>
              <a:latin typeface="Calibri"/>
            </a:endParaRPr>
          </a:p>
        </p:txBody>
      </p:sp>
      <p:pic>
        <p:nvPicPr>
          <p:cNvPr id="168" name="Content Placeholder 3"/>
          <p:cNvPicPr/>
          <p:nvPr/>
        </p:nvPicPr>
        <p:blipFill>
          <a:blip r:embed="rId2"/>
          <a:srcRect t="37918"/>
          <a:stretch/>
        </p:blipFill>
        <p:spPr>
          <a:xfrm>
            <a:off x="2595960" y="1892160"/>
            <a:ext cx="7229880" cy="4343040"/>
          </a:xfrm>
          <a:prstGeom prst="rect">
            <a:avLst/>
          </a:prstGeom>
          <a:ln w="0">
            <a:noFill/>
          </a:ln>
        </p:spPr>
      </p:pic>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168"/>
                                        </p:tgtEl>
                                        <p:attrNameLst>
                                          <p:attrName>style.visibility</p:attrName>
                                        </p:attrNameLst>
                                      </p:cBhvr>
                                      <p:to>
                                        <p:strVal val="visible"/>
                                      </p:to>
                                    </p:set>
                                    <p:animEffect transition="in" filter="circle(in)">
                                      <p:cBhvr additive="repl">
                                        <p:cTn id="7" dur="2000"/>
                                        <p:tgtEl>
                                          <p:spTgt spid="16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9" name="PlaceHolder 1"/>
          <p:cNvSpPr>
            <a:spLocks noGrp="1"/>
          </p:cNvSpPr>
          <p:nvPr>
            <p:ph type="title"/>
          </p:nvPr>
        </p:nvSpPr>
        <p:spPr>
          <a:xfrm>
            <a:off x="1282680" y="365040"/>
            <a:ext cx="9740520" cy="739440"/>
          </a:xfrm>
          <a:prstGeom prst="rect">
            <a:avLst/>
          </a:prstGeom>
          <a:noFill/>
          <a:ln w="0">
            <a:noFill/>
          </a:ln>
        </p:spPr>
        <p:txBody>
          <a:bodyPr anchor="b">
            <a:normAutofit/>
          </a:bodyPr>
          <a:lstStyle/>
          <a:p>
            <a:pPr indent="0" algn="ctr">
              <a:lnSpc>
                <a:spcPct val="85000"/>
              </a:lnSpc>
              <a:buNone/>
            </a:pPr>
            <a:r>
              <a:rPr lang="en-US" sz="4800" b="1" strike="noStrike" spc="-52">
                <a:solidFill>
                  <a:srgbClr val="404040"/>
                </a:solidFill>
                <a:latin typeface="Calibri Light"/>
              </a:rPr>
              <a:t>Core Layer</a:t>
            </a:r>
            <a:endParaRPr lang="en-US" sz="4800" b="0" strike="noStrike" spc="-1">
              <a:solidFill>
                <a:srgbClr val="000000"/>
              </a:solidFill>
              <a:latin typeface="Calibri"/>
            </a:endParaRPr>
          </a:p>
        </p:txBody>
      </p:sp>
      <p:sp>
        <p:nvSpPr>
          <p:cNvPr id="170" name="PlaceHolder 2"/>
          <p:cNvSpPr>
            <a:spLocks noGrp="1"/>
          </p:cNvSpPr>
          <p:nvPr>
            <p:ph/>
          </p:nvPr>
        </p:nvSpPr>
        <p:spPr>
          <a:xfrm>
            <a:off x="1282680" y="1231920"/>
            <a:ext cx="9740520" cy="5346360"/>
          </a:xfrm>
          <a:prstGeom prst="rect">
            <a:avLst/>
          </a:prstGeom>
          <a:noFill/>
          <a:ln w="0">
            <a:noFill/>
          </a:ln>
        </p:spPr>
        <p:txBody>
          <a:bodyPr lIns="0" rIns="0" anchor="t">
            <a:normAutofit fontScale="94000"/>
          </a:bodyPr>
          <a:lstStyle/>
          <a:p>
            <a:pPr marL="92520" indent="-92520" algn="just">
              <a:lnSpc>
                <a:spcPct val="100000"/>
              </a:lnSpc>
              <a:spcBef>
                <a:spcPts val="1199"/>
              </a:spcBef>
              <a:spcAft>
                <a:spcPts val="201"/>
              </a:spcAft>
              <a:buClr>
                <a:srgbClr val="E48312"/>
              </a:buClr>
              <a:buFont typeface="Arial"/>
              <a:buChar char="•"/>
            </a:pPr>
            <a:r>
              <a:rPr lang="en-GB" sz="2800" b="0" strike="noStrike" spc="-1" dirty="0">
                <a:solidFill>
                  <a:srgbClr val="404040"/>
                </a:solidFill>
                <a:latin typeface="Calibri"/>
              </a:rPr>
              <a:t>The core (or backbone) layer provides high-speed transport to satisfy the connectivity and transport needs of the distribution layer devices.</a:t>
            </a:r>
            <a:endParaRPr lang="en-US" sz="2800" b="0" strike="noStrike" spc="-1" dirty="0">
              <a:solidFill>
                <a:srgbClr val="404040"/>
              </a:solidFill>
              <a:latin typeface="Calibri"/>
            </a:endParaRPr>
          </a:p>
          <a:p>
            <a:pPr marL="92520" indent="-92520" algn="just">
              <a:lnSpc>
                <a:spcPct val="100000"/>
              </a:lnSpc>
              <a:spcBef>
                <a:spcPts val="1199"/>
              </a:spcBef>
              <a:spcAft>
                <a:spcPts val="201"/>
              </a:spcAft>
              <a:buClr>
                <a:srgbClr val="E48312"/>
              </a:buClr>
              <a:buFont typeface="Arial"/>
              <a:buChar char="•"/>
            </a:pPr>
            <a:r>
              <a:rPr lang="en-US" sz="2800" b="0" strike="noStrike" spc="-1" dirty="0">
                <a:solidFill>
                  <a:srgbClr val="404040"/>
                </a:solidFill>
                <a:latin typeface="Calibri"/>
              </a:rPr>
              <a:t>It is the network’s backbone.</a:t>
            </a:r>
          </a:p>
          <a:p>
            <a:pPr marL="92520" indent="-92520" algn="just">
              <a:lnSpc>
                <a:spcPct val="100000"/>
              </a:lnSpc>
              <a:spcBef>
                <a:spcPts val="1199"/>
              </a:spcBef>
              <a:spcAft>
                <a:spcPts val="201"/>
              </a:spcAft>
              <a:buClr>
                <a:srgbClr val="E48312"/>
              </a:buClr>
              <a:buFont typeface="Arial"/>
              <a:buChar char="•"/>
            </a:pPr>
            <a:r>
              <a:rPr lang="en-US" sz="2800" b="0" strike="noStrike" spc="-1" dirty="0">
                <a:solidFill>
                  <a:srgbClr val="404040"/>
                </a:solidFill>
                <a:latin typeface="Calibri"/>
              </a:rPr>
              <a:t>May connect multiple buildings.</a:t>
            </a:r>
          </a:p>
          <a:p>
            <a:pPr marL="92520" indent="-92520" algn="just">
              <a:lnSpc>
                <a:spcPct val="100000"/>
              </a:lnSpc>
              <a:spcBef>
                <a:spcPts val="1199"/>
              </a:spcBef>
              <a:spcAft>
                <a:spcPts val="201"/>
              </a:spcAft>
              <a:buClr>
                <a:srgbClr val="E48312"/>
              </a:buClr>
              <a:buFont typeface="Arial"/>
              <a:buChar char="•"/>
            </a:pPr>
            <a:r>
              <a:rPr lang="en-GB" sz="2800" b="0" strike="noStrike" spc="-1" dirty="0">
                <a:solidFill>
                  <a:srgbClr val="404040"/>
                </a:solidFill>
                <a:latin typeface="Calibri"/>
              </a:rPr>
              <a:t>Provides fast transport between distribution switches within </a:t>
            </a:r>
            <a:r>
              <a:rPr lang="en-US" sz="2800" b="0" strike="noStrike" spc="-1" dirty="0">
                <a:solidFill>
                  <a:srgbClr val="404040"/>
                </a:solidFill>
                <a:latin typeface="Calibri"/>
              </a:rPr>
              <a:t>a network.</a:t>
            </a:r>
          </a:p>
          <a:p>
            <a:pPr marL="92520" indent="-92520" algn="just">
              <a:lnSpc>
                <a:spcPct val="100000"/>
              </a:lnSpc>
              <a:spcBef>
                <a:spcPts val="1199"/>
              </a:spcBef>
              <a:spcAft>
                <a:spcPts val="201"/>
              </a:spcAft>
              <a:buClr>
                <a:srgbClr val="E48312"/>
              </a:buClr>
              <a:buFont typeface="Arial"/>
              <a:buChar char="•"/>
            </a:pPr>
            <a:r>
              <a:rPr lang="en-US" sz="2800" b="0" strike="noStrike" spc="-1" dirty="0">
                <a:solidFill>
                  <a:srgbClr val="404040"/>
                </a:solidFill>
                <a:latin typeface="Calibri"/>
              </a:rPr>
              <a:t>Connect to Server Farm</a:t>
            </a:r>
          </a:p>
          <a:p>
            <a:pPr marL="389880" lvl="1" indent="-185760" algn="just">
              <a:lnSpc>
                <a:spcPct val="100000"/>
              </a:lnSpc>
              <a:spcBef>
                <a:spcPts val="201"/>
              </a:spcBef>
              <a:spcAft>
                <a:spcPts val="400"/>
              </a:spcAft>
              <a:buClr>
                <a:srgbClr val="E48312"/>
              </a:buClr>
              <a:buFont typeface="Calibri"/>
              <a:buChar char="◦"/>
            </a:pPr>
            <a:r>
              <a:rPr lang="en-US" sz="2800" b="0" strike="noStrike" spc="-1" dirty="0" smtClean="0">
                <a:solidFill>
                  <a:srgbClr val="404040"/>
                </a:solidFill>
                <a:latin typeface="Calibri"/>
              </a:rPr>
              <a:t>A server </a:t>
            </a:r>
            <a:r>
              <a:rPr lang="en-US" sz="2800" b="0" strike="noStrike" spc="-1" dirty="0">
                <a:solidFill>
                  <a:srgbClr val="404040"/>
                </a:solidFill>
                <a:latin typeface="Calibri"/>
              </a:rPr>
              <a:t>farm </a:t>
            </a:r>
            <a:r>
              <a:rPr lang="en-GB" sz="2800" b="0" strike="noStrike" spc="-1" dirty="0">
                <a:solidFill>
                  <a:srgbClr val="404040"/>
                </a:solidFill>
                <a:latin typeface="Calibri"/>
              </a:rPr>
              <a:t>or </a:t>
            </a:r>
            <a:r>
              <a:rPr lang="en-GB" sz="2800" b="1" strike="noStrike" spc="-1" dirty="0">
                <a:solidFill>
                  <a:srgbClr val="404040"/>
                </a:solidFill>
                <a:latin typeface="Calibri"/>
              </a:rPr>
              <a:t>server</a:t>
            </a:r>
            <a:r>
              <a:rPr lang="en-GB" sz="2800" b="0" strike="noStrike" spc="-1" dirty="0">
                <a:solidFill>
                  <a:srgbClr val="404040"/>
                </a:solidFill>
                <a:latin typeface="Calibri"/>
              </a:rPr>
              <a:t> </a:t>
            </a:r>
            <a:r>
              <a:rPr lang="en-GB" sz="2800" b="1" strike="noStrike" spc="-1" dirty="0">
                <a:solidFill>
                  <a:srgbClr val="404040"/>
                </a:solidFill>
                <a:latin typeface="Calibri"/>
              </a:rPr>
              <a:t>cluster</a:t>
            </a:r>
            <a:r>
              <a:rPr lang="en-GB" sz="2800" b="0" strike="noStrike" spc="-1" dirty="0">
                <a:solidFill>
                  <a:srgbClr val="404040"/>
                </a:solidFill>
                <a:latin typeface="Calibri"/>
              </a:rPr>
              <a:t> is a collection of computer </a:t>
            </a:r>
            <a:r>
              <a:rPr lang="en-GB" sz="2800" strike="noStrike" spc="-1" dirty="0">
                <a:solidFill>
                  <a:srgbClr val="404040"/>
                </a:solidFill>
                <a:latin typeface="Calibri"/>
              </a:rPr>
              <a:t>servers</a:t>
            </a:r>
            <a:r>
              <a:rPr lang="en-GB" sz="2800" b="0" strike="noStrike" spc="-1" dirty="0">
                <a:solidFill>
                  <a:srgbClr val="404040"/>
                </a:solidFill>
                <a:latin typeface="Calibri"/>
              </a:rPr>
              <a:t> – usually maintained by an organization to supply </a:t>
            </a:r>
            <a:r>
              <a:rPr lang="en-GB" sz="2800" strike="noStrike" spc="-1" dirty="0">
                <a:solidFill>
                  <a:srgbClr val="404040"/>
                </a:solidFill>
                <a:latin typeface="Calibri"/>
              </a:rPr>
              <a:t>server</a:t>
            </a:r>
            <a:r>
              <a:rPr lang="en-GB" sz="2800" b="0" strike="noStrike" spc="-1" dirty="0">
                <a:solidFill>
                  <a:srgbClr val="404040"/>
                </a:solidFill>
                <a:latin typeface="Calibri"/>
              </a:rPr>
              <a:t> functionality far beyond the capability of a single machine.</a:t>
            </a:r>
            <a:endParaRPr lang="en-US" sz="2800" b="0" strike="noStrike" spc="-1" dirty="0">
              <a:solidFill>
                <a:srgbClr val="404040"/>
              </a:solidFill>
              <a:latin typeface="Calibri"/>
            </a:endParaRPr>
          </a:p>
          <a:p>
            <a:pPr indent="0" algn="just">
              <a:lnSpc>
                <a:spcPct val="100000"/>
              </a:lnSpc>
              <a:spcBef>
                <a:spcPts val="1199"/>
              </a:spcBef>
              <a:spcAft>
                <a:spcPts val="201"/>
              </a:spcAft>
              <a:buNone/>
            </a:pPr>
            <a:endParaRPr lang="en-US" sz="2800" b="0" strike="noStrike" spc="-1" dirty="0">
              <a:solidFill>
                <a:srgbClr val="404040"/>
              </a:solidFill>
              <a:latin typeface="Calibri"/>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1" name="PlaceHolder 1"/>
          <p:cNvSpPr>
            <a:spLocks noGrp="1"/>
          </p:cNvSpPr>
          <p:nvPr>
            <p:ph type="title"/>
          </p:nvPr>
        </p:nvSpPr>
        <p:spPr>
          <a:xfrm>
            <a:off x="1069920" y="243360"/>
            <a:ext cx="10058040" cy="670680"/>
          </a:xfrm>
          <a:prstGeom prst="rect">
            <a:avLst/>
          </a:prstGeom>
          <a:noFill/>
          <a:ln w="0">
            <a:noFill/>
          </a:ln>
        </p:spPr>
        <p:txBody>
          <a:bodyPr anchor="b">
            <a:normAutofit fontScale="90000"/>
          </a:bodyPr>
          <a:lstStyle/>
          <a:p>
            <a:pPr indent="0" algn="ctr">
              <a:lnSpc>
                <a:spcPct val="85000"/>
              </a:lnSpc>
              <a:buNone/>
            </a:pPr>
            <a:r>
              <a:rPr lang="en-US" sz="4800" b="1" strike="noStrike" spc="-52" dirty="0">
                <a:solidFill>
                  <a:srgbClr val="404040"/>
                </a:solidFill>
                <a:latin typeface="Calibri Light"/>
              </a:rPr>
              <a:t>Core Layer </a:t>
            </a:r>
            <a:r>
              <a:rPr lang="en-US" sz="4800" b="1" strike="noStrike" spc="-52" dirty="0" smtClean="0">
                <a:solidFill>
                  <a:srgbClr val="404040"/>
                </a:solidFill>
                <a:latin typeface="Calibri Light"/>
              </a:rPr>
              <a:t>cont’d</a:t>
            </a:r>
            <a:endParaRPr lang="en-US" sz="4800" b="0" strike="noStrike" spc="-1" dirty="0">
              <a:solidFill>
                <a:srgbClr val="000000"/>
              </a:solidFill>
              <a:latin typeface="Calibri"/>
            </a:endParaRPr>
          </a:p>
        </p:txBody>
      </p:sp>
      <p:pic>
        <p:nvPicPr>
          <p:cNvPr id="172" name="Content Placeholder 3"/>
          <p:cNvPicPr/>
          <p:nvPr/>
        </p:nvPicPr>
        <p:blipFill>
          <a:blip r:embed="rId2"/>
          <a:stretch/>
        </p:blipFill>
        <p:spPr>
          <a:xfrm>
            <a:off x="1625760" y="1320840"/>
            <a:ext cx="8229240" cy="5050800"/>
          </a:xfrm>
          <a:prstGeom prst="rect">
            <a:avLst/>
          </a:prstGeom>
          <a:ln w="0">
            <a:noFill/>
          </a:ln>
        </p:spPr>
      </p:pic>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72"/>
                                        </p:tgtEl>
                                        <p:attrNameLst>
                                          <p:attrName>style.visibility</p:attrName>
                                        </p:attrNameLst>
                                      </p:cBhvr>
                                      <p:to>
                                        <p:strVal val="visible"/>
                                      </p:to>
                                    </p:set>
                                    <p:anim calcmode="lin" valueType="num">
                                      <p:cBhvr additive="repl">
                                        <p:cTn id="7" dur="500" fill="hold"/>
                                        <p:tgtEl>
                                          <p:spTgt spid="172"/>
                                        </p:tgtEl>
                                        <p:attrNameLst>
                                          <p:attrName>ppt_x</p:attrName>
                                        </p:attrNameLst>
                                      </p:cBhvr>
                                      <p:tavLst>
                                        <p:tav tm="0">
                                          <p:val>
                                            <p:strVal val="#ppt_x"/>
                                          </p:val>
                                        </p:tav>
                                        <p:tav tm="100000">
                                          <p:val>
                                            <p:strVal val="#ppt_x"/>
                                          </p:val>
                                        </p:tav>
                                      </p:tavLst>
                                    </p:anim>
                                    <p:anim calcmode="lin" valueType="num">
                                      <p:cBhvr additive="repl">
                                        <p:cTn id="8" dur="500" fill="hold"/>
                                        <p:tgtEl>
                                          <p:spTgt spid="17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 name="PlaceHolder 1"/>
          <p:cNvSpPr>
            <a:spLocks noGrp="1"/>
          </p:cNvSpPr>
          <p:nvPr>
            <p:ph type="title"/>
          </p:nvPr>
        </p:nvSpPr>
        <p:spPr>
          <a:xfrm>
            <a:off x="1097280" y="286560"/>
            <a:ext cx="10058040" cy="1450440"/>
          </a:xfrm>
          <a:prstGeom prst="rect">
            <a:avLst/>
          </a:prstGeom>
          <a:noFill/>
          <a:ln w="0">
            <a:noFill/>
          </a:ln>
        </p:spPr>
        <p:txBody>
          <a:bodyPr anchor="b">
            <a:noAutofit/>
          </a:bodyPr>
          <a:lstStyle/>
          <a:p>
            <a:pPr indent="0">
              <a:lnSpc>
                <a:spcPct val="85000"/>
              </a:lnSpc>
              <a:buNone/>
            </a:pPr>
            <a:r>
              <a:rPr lang="en-US" sz="4800" b="1" strike="noStrike" spc="-52">
                <a:solidFill>
                  <a:srgbClr val="404040"/>
                </a:solidFill>
                <a:latin typeface="Calibri Light"/>
              </a:rPr>
              <a:t>Outline </a:t>
            </a:r>
            <a:endParaRPr lang="en-US" sz="4800" b="0" strike="noStrike" spc="-1">
              <a:solidFill>
                <a:srgbClr val="000000"/>
              </a:solidFill>
              <a:latin typeface="Calibri"/>
            </a:endParaRPr>
          </a:p>
        </p:txBody>
      </p:sp>
      <p:sp>
        <p:nvSpPr>
          <p:cNvPr id="140" name="PlaceHolder 2"/>
          <p:cNvSpPr>
            <a:spLocks noGrp="1"/>
          </p:cNvSpPr>
          <p:nvPr>
            <p:ph/>
          </p:nvPr>
        </p:nvSpPr>
        <p:spPr>
          <a:xfrm>
            <a:off x="1097280" y="1845720"/>
            <a:ext cx="10058040" cy="4023000"/>
          </a:xfrm>
          <a:prstGeom prst="rect">
            <a:avLst/>
          </a:prstGeom>
          <a:noFill/>
          <a:ln w="0">
            <a:noFill/>
          </a:ln>
        </p:spPr>
        <p:txBody>
          <a:bodyPr lIns="0" rIns="0" anchor="t">
            <a:normAutofit/>
          </a:bodyPr>
          <a:lstStyle/>
          <a:p>
            <a:pPr marL="91440" indent="-91440">
              <a:lnSpc>
                <a:spcPct val="90000"/>
              </a:lnSpc>
              <a:spcBef>
                <a:spcPts val="1199"/>
              </a:spcBef>
              <a:spcAft>
                <a:spcPts val="201"/>
              </a:spcAft>
              <a:buClr>
                <a:srgbClr val="E48312"/>
              </a:buClr>
              <a:buFont typeface="Calibri"/>
              <a:buChar char=" "/>
            </a:pPr>
            <a:r>
              <a:rPr lang="en-US" sz="2400" b="0" strike="noStrike" spc="-1" dirty="0">
                <a:solidFill>
                  <a:srgbClr val="404040"/>
                </a:solidFill>
                <a:latin typeface="Calibri"/>
              </a:rPr>
              <a:t>Network Definition</a:t>
            </a:r>
          </a:p>
          <a:p>
            <a:pPr marL="91440" indent="-91440">
              <a:lnSpc>
                <a:spcPct val="90000"/>
              </a:lnSpc>
              <a:spcBef>
                <a:spcPts val="1199"/>
              </a:spcBef>
              <a:spcAft>
                <a:spcPts val="201"/>
              </a:spcAft>
              <a:buClr>
                <a:srgbClr val="E48312"/>
              </a:buClr>
              <a:buFont typeface="Calibri"/>
              <a:buChar char=" "/>
            </a:pPr>
            <a:r>
              <a:rPr lang="en-US" sz="2400" b="0" strike="noStrike" spc="-1" dirty="0">
                <a:solidFill>
                  <a:srgbClr val="404040"/>
                </a:solidFill>
                <a:latin typeface="Calibri"/>
              </a:rPr>
              <a:t>Network Design</a:t>
            </a:r>
          </a:p>
          <a:p>
            <a:pPr marL="91440" indent="-91440">
              <a:lnSpc>
                <a:spcPct val="90000"/>
              </a:lnSpc>
              <a:spcBef>
                <a:spcPts val="1199"/>
              </a:spcBef>
              <a:spcAft>
                <a:spcPts val="201"/>
              </a:spcAft>
              <a:buClr>
                <a:srgbClr val="E48312"/>
              </a:buClr>
              <a:buFont typeface="Calibri"/>
              <a:buChar char=" "/>
            </a:pPr>
            <a:r>
              <a:rPr lang="en-US" sz="2400" b="0" strike="noStrike" spc="-1" dirty="0">
                <a:solidFill>
                  <a:srgbClr val="404040"/>
                </a:solidFill>
                <a:latin typeface="Calibri"/>
              </a:rPr>
              <a:t>Building a Good Network</a:t>
            </a:r>
          </a:p>
          <a:p>
            <a:pPr marL="91440" indent="-91440">
              <a:lnSpc>
                <a:spcPct val="90000"/>
              </a:lnSpc>
              <a:spcBef>
                <a:spcPts val="1199"/>
              </a:spcBef>
              <a:spcAft>
                <a:spcPts val="201"/>
              </a:spcAft>
              <a:buClr>
                <a:srgbClr val="E48312"/>
              </a:buClr>
              <a:buFont typeface="Calibri"/>
              <a:buChar char=" "/>
            </a:pPr>
            <a:r>
              <a:rPr lang="en-US" sz="2400" b="0" strike="noStrike" spc="-1" dirty="0">
                <a:solidFill>
                  <a:srgbClr val="404040"/>
                </a:solidFill>
                <a:latin typeface="Calibri"/>
              </a:rPr>
              <a:t>Network Requirements</a:t>
            </a:r>
          </a:p>
          <a:p>
            <a:pPr marL="91440" indent="-91440">
              <a:lnSpc>
                <a:spcPct val="90000"/>
              </a:lnSpc>
              <a:spcBef>
                <a:spcPts val="1199"/>
              </a:spcBef>
              <a:spcAft>
                <a:spcPts val="201"/>
              </a:spcAft>
              <a:buClr>
                <a:srgbClr val="E48312"/>
              </a:buClr>
              <a:buFont typeface="Calibri"/>
              <a:buChar char=" "/>
            </a:pPr>
            <a:r>
              <a:rPr lang="en-US" sz="2400" b="0" strike="noStrike" spc="-1" dirty="0">
                <a:solidFill>
                  <a:srgbClr val="404040"/>
                </a:solidFill>
                <a:latin typeface="Calibri"/>
              </a:rPr>
              <a:t>Fundamental Network Design Goals</a:t>
            </a:r>
          </a:p>
          <a:p>
            <a:pPr marL="91440" indent="-91440">
              <a:lnSpc>
                <a:spcPct val="90000"/>
              </a:lnSpc>
              <a:spcBef>
                <a:spcPts val="1199"/>
              </a:spcBef>
              <a:spcAft>
                <a:spcPts val="201"/>
              </a:spcAft>
              <a:buClr>
                <a:srgbClr val="E48312"/>
              </a:buClr>
              <a:buFont typeface="Calibri"/>
              <a:buChar char=" "/>
            </a:pPr>
            <a:r>
              <a:rPr lang="en-US" sz="2400" b="0" strike="noStrike" spc="-1" dirty="0">
                <a:solidFill>
                  <a:srgbClr val="404040"/>
                </a:solidFill>
                <a:latin typeface="Calibri"/>
              </a:rPr>
              <a:t>Network Design Layers</a:t>
            </a:r>
          </a:p>
          <a:p>
            <a:pPr marL="91440" indent="-91440">
              <a:lnSpc>
                <a:spcPct val="90000"/>
              </a:lnSpc>
              <a:spcBef>
                <a:spcPts val="1199"/>
              </a:spcBef>
              <a:spcAft>
                <a:spcPts val="201"/>
              </a:spcAft>
              <a:buClr>
                <a:srgbClr val="E48312"/>
              </a:buClr>
              <a:buFont typeface="Calibri"/>
              <a:buChar char=" "/>
            </a:pPr>
            <a:r>
              <a:rPr lang="en-US" sz="2400" b="0" strike="noStrike" spc="-1" dirty="0" smtClean="0">
                <a:solidFill>
                  <a:srgbClr val="404040"/>
                </a:solidFill>
                <a:latin typeface="Calibri"/>
              </a:rPr>
              <a:t>References</a:t>
            </a:r>
            <a:endParaRPr lang="en-US" sz="2400" b="0" strike="noStrike" spc="-1" dirty="0">
              <a:solidFill>
                <a:srgbClr val="404040"/>
              </a:solidFill>
              <a:latin typeface="Calibri"/>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 name="PlaceHolder 1"/>
          <p:cNvSpPr>
            <a:spLocks noGrp="1"/>
          </p:cNvSpPr>
          <p:nvPr>
            <p:ph type="title"/>
          </p:nvPr>
        </p:nvSpPr>
        <p:spPr>
          <a:xfrm>
            <a:off x="1096920" y="343080"/>
            <a:ext cx="10058040" cy="898920"/>
          </a:xfrm>
          <a:prstGeom prst="rect">
            <a:avLst/>
          </a:prstGeom>
          <a:noFill/>
          <a:ln w="0">
            <a:noFill/>
          </a:ln>
        </p:spPr>
        <p:txBody>
          <a:bodyPr anchor="b">
            <a:noAutofit/>
          </a:bodyPr>
          <a:lstStyle/>
          <a:p>
            <a:pPr indent="0" algn="ctr">
              <a:lnSpc>
                <a:spcPct val="85000"/>
              </a:lnSpc>
              <a:buNone/>
            </a:pPr>
            <a:r>
              <a:rPr lang="en-US" sz="4800" b="1" strike="noStrike" spc="-52">
                <a:solidFill>
                  <a:srgbClr val="404040"/>
                </a:solidFill>
                <a:latin typeface="Calibri Light"/>
              </a:rPr>
              <a:t>Hierarchical Network Design Layers</a:t>
            </a:r>
            <a:endParaRPr lang="en-US" sz="4800" b="0" strike="noStrike" spc="-1">
              <a:solidFill>
                <a:srgbClr val="000000"/>
              </a:solidFill>
              <a:latin typeface="Calibri"/>
            </a:endParaRPr>
          </a:p>
        </p:txBody>
      </p:sp>
      <p:pic>
        <p:nvPicPr>
          <p:cNvPr id="174" name="Content Placeholder 3"/>
          <p:cNvPicPr/>
          <p:nvPr/>
        </p:nvPicPr>
        <p:blipFill>
          <a:blip r:embed="rId2"/>
          <a:stretch/>
        </p:blipFill>
        <p:spPr>
          <a:xfrm>
            <a:off x="3411000" y="1859040"/>
            <a:ext cx="5288040" cy="4321800"/>
          </a:xfrm>
          <a:prstGeom prst="rect">
            <a:avLst/>
          </a:prstGeom>
          <a:ln w="0">
            <a:noFill/>
          </a:ln>
        </p:spPr>
      </p:pic>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174"/>
                                        </p:tgtEl>
                                        <p:attrNameLst>
                                          <p:attrName>style.visibility</p:attrName>
                                        </p:attrNameLst>
                                      </p:cBhvr>
                                      <p:to>
                                        <p:strVal val="visible"/>
                                      </p:to>
                                    </p:set>
                                    <p:animEffect transition="in" filter="randombar(horizontal)">
                                      <p:cBhvr additive="repl">
                                        <p:cTn id="7" dur="500"/>
                                        <p:tgtEl>
                                          <p:spTgt spid="1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 name="PlaceHolder 1"/>
          <p:cNvSpPr>
            <a:spLocks noGrp="1"/>
          </p:cNvSpPr>
          <p:nvPr>
            <p:ph type="title"/>
          </p:nvPr>
        </p:nvSpPr>
        <p:spPr>
          <a:xfrm>
            <a:off x="1181160" y="558720"/>
            <a:ext cx="9956520" cy="942120"/>
          </a:xfrm>
          <a:prstGeom prst="rect">
            <a:avLst/>
          </a:prstGeom>
          <a:noFill/>
          <a:ln w="0">
            <a:noFill/>
          </a:ln>
        </p:spPr>
        <p:txBody>
          <a:bodyPr anchor="b">
            <a:normAutofit/>
          </a:bodyPr>
          <a:lstStyle/>
          <a:p>
            <a:pPr indent="0" algn="ctr">
              <a:lnSpc>
                <a:spcPct val="85000"/>
              </a:lnSpc>
              <a:buNone/>
            </a:pPr>
            <a:r>
              <a:rPr lang="en-US" sz="4800" b="1" strike="noStrike" spc="-52">
                <a:solidFill>
                  <a:srgbClr val="404040"/>
                </a:solidFill>
                <a:latin typeface="Calibri Light"/>
              </a:rPr>
              <a:t>Distribution Layer</a:t>
            </a:r>
            <a:endParaRPr lang="en-US" sz="4800" b="0" strike="noStrike" spc="-1">
              <a:solidFill>
                <a:srgbClr val="000000"/>
              </a:solidFill>
              <a:latin typeface="Calibri"/>
            </a:endParaRPr>
          </a:p>
        </p:txBody>
      </p:sp>
      <p:sp>
        <p:nvSpPr>
          <p:cNvPr id="176" name="PlaceHolder 2"/>
          <p:cNvSpPr>
            <a:spLocks noGrp="1"/>
          </p:cNvSpPr>
          <p:nvPr>
            <p:ph/>
          </p:nvPr>
        </p:nvSpPr>
        <p:spPr>
          <a:xfrm>
            <a:off x="1181160" y="1869840"/>
            <a:ext cx="9956520" cy="4174920"/>
          </a:xfrm>
          <a:prstGeom prst="rect">
            <a:avLst/>
          </a:prstGeom>
          <a:noFill/>
          <a:ln w="0">
            <a:noFill/>
          </a:ln>
        </p:spPr>
        <p:txBody>
          <a:bodyPr lIns="0" rIns="0" anchor="t">
            <a:normAutofit/>
          </a:bodyPr>
          <a:lstStyle/>
          <a:p>
            <a:pPr marL="91440" indent="-91440">
              <a:lnSpc>
                <a:spcPct val="90000"/>
              </a:lnSpc>
              <a:spcBef>
                <a:spcPts val="1199"/>
              </a:spcBef>
              <a:spcAft>
                <a:spcPts val="201"/>
              </a:spcAft>
              <a:buClr>
                <a:srgbClr val="E48312"/>
              </a:buClr>
              <a:buFont typeface="Arial"/>
              <a:buChar char="•"/>
            </a:pPr>
            <a:r>
              <a:rPr lang="en-GB" sz="2800" b="0" strike="noStrike" spc="-1" dirty="0">
                <a:solidFill>
                  <a:srgbClr val="404040"/>
                </a:solidFill>
                <a:latin typeface="Calibri"/>
              </a:rPr>
              <a:t>Provides policy-based connectivity and controls the boundary between the access and core layers.</a:t>
            </a:r>
            <a:endParaRPr lang="en-US" sz="2800" b="0" strike="noStrike" spc="-1" dirty="0">
              <a:solidFill>
                <a:srgbClr val="404040"/>
              </a:solidFill>
              <a:latin typeface="Calibri"/>
            </a:endParaRPr>
          </a:p>
          <a:p>
            <a:pPr marL="91440" indent="-91440">
              <a:lnSpc>
                <a:spcPct val="90000"/>
              </a:lnSpc>
              <a:spcBef>
                <a:spcPts val="1199"/>
              </a:spcBef>
              <a:spcAft>
                <a:spcPts val="201"/>
              </a:spcAft>
              <a:buClr>
                <a:srgbClr val="E48312"/>
              </a:buClr>
              <a:buFont typeface="Arial"/>
              <a:buChar char="•"/>
            </a:pPr>
            <a:r>
              <a:rPr lang="en-US" sz="2800" b="0" strike="noStrike" spc="-1" dirty="0">
                <a:solidFill>
                  <a:srgbClr val="404040"/>
                </a:solidFill>
                <a:latin typeface="Calibri"/>
              </a:rPr>
              <a:t>Filtering and managing traffic flows.</a:t>
            </a:r>
          </a:p>
          <a:p>
            <a:pPr marL="91440" indent="-91440">
              <a:lnSpc>
                <a:spcPct val="90000"/>
              </a:lnSpc>
              <a:spcBef>
                <a:spcPts val="1199"/>
              </a:spcBef>
              <a:spcAft>
                <a:spcPts val="201"/>
              </a:spcAft>
              <a:buClr>
                <a:srgbClr val="E48312"/>
              </a:buClr>
              <a:buFont typeface="Arial"/>
              <a:buChar char="•"/>
            </a:pPr>
            <a:r>
              <a:rPr lang="en-US" sz="2800" b="0" strike="noStrike" spc="-1" dirty="0">
                <a:solidFill>
                  <a:srgbClr val="404040"/>
                </a:solidFill>
                <a:latin typeface="Calibri"/>
              </a:rPr>
              <a:t>Enforcing access control policies.</a:t>
            </a:r>
          </a:p>
          <a:p>
            <a:pPr marL="91440" indent="-91440">
              <a:lnSpc>
                <a:spcPct val="90000"/>
              </a:lnSpc>
              <a:spcBef>
                <a:spcPts val="1199"/>
              </a:spcBef>
              <a:spcAft>
                <a:spcPts val="201"/>
              </a:spcAft>
              <a:buClr>
                <a:srgbClr val="E48312"/>
              </a:buClr>
              <a:buFont typeface="Arial"/>
              <a:buChar char="•"/>
            </a:pPr>
            <a:r>
              <a:rPr lang="en-US" sz="2800" b="0" strike="noStrike" spc="-1" dirty="0">
                <a:solidFill>
                  <a:srgbClr val="404040"/>
                </a:solidFill>
                <a:latin typeface="Calibri"/>
              </a:rPr>
              <a:t>Summarizing routes before advertising the routes to the core.</a:t>
            </a:r>
          </a:p>
          <a:p>
            <a:pPr marL="91440" indent="-91440">
              <a:lnSpc>
                <a:spcPct val="90000"/>
              </a:lnSpc>
              <a:spcBef>
                <a:spcPts val="1199"/>
              </a:spcBef>
              <a:spcAft>
                <a:spcPts val="201"/>
              </a:spcAft>
              <a:buClr>
                <a:srgbClr val="E48312"/>
              </a:buClr>
              <a:buFont typeface="Arial"/>
              <a:buChar char="•"/>
            </a:pPr>
            <a:r>
              <a:rPr lang="en-US" sz="2800" b="0" strike="noStrike" spc="-1" dirty="0">
                <a:solidFill>
                  <a:srgbClr val="404040"/>
                </a:solidFill>
                <a:latin typeface="Calibri"/>
              </a:rPr>
              <a:t>Isolating the core from access level failures and disruptions.</a:t>
            </a:r>
          </a:p>
          <a:p>
            <a:pPr marL="91440" indent="-91440">
              <a:lnSpc>
                <a:spcPct val="90000"/>
              </a:lnSpc>
              <a:spcBef>
                <a:spcPts val="1199"/>
              </a:spcBef>
              <a:spcAft>
                <a:spcPts val="201"/>
              </a:spcAft>
              <a:buClr>
                <a:srgbClr val="E48312"/>
              </a:buClr>
              <a:buFont typeface="Arial"/>
              <a:buChar char="•"/>
            </a:pPr>
            <a:r>
              <a:rPr lang="en-US" sz="2800" b="0" strike="noStrike" spc="-1" dirty="0">
                <a:solidFill>
                  <a:srgbClr val="404040"/>
                </a:solidFill>
                <a:latin typeface="Calibri"/>
              </a:rPr>
              <a:t>Provides </a:t>
            </a:r>
            <a:r>
              <a:rPr lang="en-US" sz="2800" b="1" strike="noStrike" spc="-1" dirty="0">
                <a:solidFill>
                  <a:srgbClr val="404040"/>
                </a:solidFill>
                <a:latin typeface="Calibri"/>
              </a:rPr>
              <a:t>routing</a:t>
            </a:r>
            <a:r>
              <a:rPr lang="en-US" sz="2800" b="0" strike="noStrike" spc="-1" dirty="0">
                <a:solidFill>
                  <a:srgbClr val="404040"/>
                </a:solidFill>
                <a:latin typeface="Calibri"/>
              </a:rPr>
              <a:t> between access layer VLANs.</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 name="PlaceHolder 1"/>
          <p:cNvSpPr>
            <a:spLocks noGrp="1"/>
          </p:cNvSpPr>
          <p:nvPr>
            <p:ph type="title"/>
          </p:nvPr>
        </p:nvSpPr>
        <p:spPr>
          <a:xfrm>
            <a:off x="1231920" y="586800"/>
            <a:ext cx="9905760" cy="995760"/>
          </a:xfrm>
          <a:prstGeom prst="rect">
            <a:avLst/>
          </a:prstGeom>
          <a:noFill/>
          <a:ln w="0">
            <a:noFill/>
          </a:ln>
        </p:spPr>
        <p:txBody>
          <a:bodyPr anchor="b">
            <a:noAutofit/>
          </a:bodyPr>
          <a:lstStyle/>
          <a:p>
            <a:pPr indent="0" algn="ctr">
              <a:lnSpc>
                <a:spcPct val="85000"/>
              </a:lnSpc>
              <a:buNone/>
            </a:pPr>
            <a:r>
              <a:rPr lang="en-US" sz="4800" b="1" strike="noStrike" spc="-52">
                <a:solidFill>
                  <a:srgbClr val="404040"/>
                </a:solidFill>
                <a:latin typeface="Calibri Light"/>
              </a:rPr>
              <a:t>Access Layer</a:t>
            </a:r>
            <a:endParaRPr lang="en-US" sz="4800" b="0" strike="noStrike" spc="-1">
              <a:solidFill>
                <a:srgbClr val="000000"/>
              </a:solidFill>
              <a:latin typeface="Calibri"/>
            </a:endParaRPr>
          </a:p>
        </p:txBody>
      </p:sp>
      <p:sp>
        <p:nvSpPr>
          <p:cNvPr id="178" name="PlaceHolder 2"/>
          <p:cNvSpPr>
            <a:spLocks noGrp="1"/>
          </p:cNvSpPr>
          <p:nvPr>
            <p:ph/>
          </p:nvPr>
        </p:nvSpPr>
        <p:spPr>
          <a:xfrm>
            <a:off x="1231920" y="2008080"/>
            <a:ext cx="9905760" cy="3960720"/>
          </a:xfrm>
          <a:prstGeom prst="rect">
            <a:avLst/>
          </a:prstGeom>
          <a:noFill/>
          <a:ln w="0">
            <a:noFill/>
          </a:ln>
        </p:spPr>
        <p:txBody>
          <a:bodyPr lIns="0" rIns="0" anchor="t">
            <a:normAutofit fontScale="99000" lnSpcReduction="10000"/>
          </a:bodyPr>
          <a:lstStyle/>
          <a:p>
            <a:pPr marL="90360" indent="-90360">
              <a:lnSpc>
                <a:spcPct val="100000"/>
              </a:lnSpc>
              <a:spcBef>
                <a:spcPts val="1199"/>
              </a:spcBef>
              <a:spcAft>
                <a:spcPts val="201"/>
              </a:spcAft>
              <a:buClr>
                <a:srgbClr val="E48312"/>
              </a:buClr>
              <a:buFont typeface="Arial"/>
              <a:buChar char="•"/>
            </a:pPr>
            <a:r>
              <a:rPr lang="en-GB" sz="2800" b="0" strike="noStrike" spc="-1" dirty="0">
                <a:solidFill>
                  <a:srgbClr val="404040"/>
                </a:solidFill>
                <a:latin typeface="Calibri"/>
              </a:rPr>
              <a:t>Provides local and remote workgroup or user access to the network. </a:t>
            </a:r>
            <a:endParaRPr lang="en-US" sz="2800" b="0" strike="noStrike" spc="-1" dirty="0">
              <a:solidFill>
                <a:srgbClr val="404040"/>
              </a:solidFill>
              <a:latin typeface="Calibri"/>
            </a:endParaRPr>
          </a:p>
          <a:p>
            <a:pPr marL="90360" indent="-90360">
              <a:lnSpc>
                <a:spcPct val="100000"/>
              </a:lnSpc>
              <a:spcBef>
                <a:spcPts val="1199"/>
              </a:spcBef>
              <a:spcAft>
                <a:spcPts val="201"/>
              </a:spcAft>
              <a:buClr>
                <a:srgbClr val="E48312"/>
              </a:buClr>
              <a:buFont typeface="Arial"/>
              <a:buChar char="•"/>
            </a:pPr>
            <a:r>
              <a:rPr lang="en-GB" sz="2800" b="0" strike="noStrike" spc="-1" dirty="0">
                <a:solidFill>
                  <a:srgbClr val="404040"/>
                </a:solidFill>
                <a:latin typeface="Calibri"/>
              </a:rPr>
              <a:t>Provides Layer </a:t>
            </a:r>
            <a:r>
              <a:rPr lang="en-US" sz="2800" b="0" strike="noStrike" spc="-1" dirty="0">
                <a:solidFill>
                  <a:srgbClr val="404040"/>
                </a:solidFill>
                <a:latin typeface="Calibri"/>
              </a:rPr>
              <a:t>2 switching</a:t>
            </a:r>
          </a:p>
          <a:p>
            <a:pPr marL="380160" lvl="1" indent="-180720">
              <a:lnSpc>
                <a:spcPct val="100000"/>
              </a:lnSpc>
              <a:spcBef>
                <a:spcPts val="201"/>
              </a:spcBef>
              <a:spcAft>
                <a:spcPts val="400"/>
              </a:spcAft>
              <a:buClr>
                <a:srgbClr val="E48312"/>
              </a:buClr>
              <a:buFont typeface="Arial"/>
              <a:buChar char="•"/>
            </a:pPr>
            <a:r>
              <a:rPr lang="en-US" sz="2400" b="0" strike="noStrike" spc="-1" dirty="0">
                <a:solidFill>
                  <a:srgbClr val="404040"/>
                </a:solidFill>
                <a:latin typeface="Calibri"/>
              </a:rPr>
              <a:t>Layer 2 switching which is also known as Data Link Layer switching </a:t>
            </a:r>
            <a:r>
              <a:rPr lang="en-GB" sz="2400" b="0" strike="noStrike" spc="-1" dirty="0">
                <a:solidFill>
                  <a:srgbClr val="404040"/>
                </a:solidFill>
                <a:latin typeface="Calibri"/>
              </a:rPr>
              <a:t>uses devices’ MAC addresses to decide where to forward frames</a:t>
            </a:r>
            <a:r>
              <a:rPr lang="en-US" sz="2400" b="0" strike="noStrike" spc="-1" dirty="0">
                <a:solidFill>
                  <a:srgbClr val="404040"/>
                </a:solidFill>
                <a:latin typeface="Calibri"/>
              </a:rPr>
              <a:t>.</a:t>
            </a:r>
          </a:p>
          <a:p>
            <a:pPr marL="90360" indent="-90360">
              <a:lnSpc>
                <a:spcPct val="100000"/>
              </a:lnSpc>
              <a:spcBef>
                <a:spcPts val="1199"/>
              </a:spcBef>
              <a:spcAft>
                <a:spcPts val="201"/>
              </a:spcAft>
              <a:buClr>
                <a:srgbClr val="E48312"/>
              </a:buClr>
              <a:buFont typeface="Arial"/>
              <a:buChar char="•"/>
            </a:pPr>
            <a:r>
              <a:rPr lang="en-US" sz="2800" b="0" strike="noStrike" spc="-1" dirty="0">
                <a:solidFill>
                  <a:srgbClr val="404040"/>
                </a:solidFill>
                <a:latin typeface="Calibri"/>
              </a:rPr>
              <a:t>Provides wired or wireless access.</a:t>
            </a:r>
          </a:p>
          <a:p>
            <a:pPr marL="90360" indent="-90360">
              <a:lnSpc>
                <a:spcPct val="100000"/>
              </a:lnSpc>
              <a:spcBef>
                <a:spcPts val="1199"/>
              </a:spcBef>
              <a:spcAft>
                <a:spcPts val="201"/>
              </a:spcAft>
              <a:buClr>
                <a:srgbClr val="E48312"/>
              </a:buClr>
              <a:buFont typeface="Arial"/>
              <a:buChar char="•"/>
            </a:pPr>
            <a:r>
              <a:rPr lang="en-US" sz="2800" b="0" strike="noStrike" spc="-1" dirty="0">
                <a:solidFill>
                  <a:srgbClr val="404040"/>
                </a:solidFill>
                <a:latin typeface="Calibri"/>
              </a:rPr>
              <a:t>PoE(Power-over-Ethernet) for IP Cameras, IP Phones, and Access Points</a:t>
            </a:r>
          </a:p>
          <a:p>
            <a:pPr indent="0">
              <a:lnSpc>
                <a:spcPct val="100000"/>
              </a:lnSpc>
              <a:spcBef>
                <a:spcPts val="1199"/>
              </a:spcBef>
              <a:spcAft>
                <a:spcPts val="201"/>
              </a:spcAft>
              <a:buNone/>
            </a:pPr>
            <a:endParaRPr lang="en-US" sz="2800" b="0" strike="noStrike" spc="-1" dirty="0">
              <a:solidFill>
                <a:srgbClr val="404040"/>
              </a:solidFill>
              <a:latin typeface="Calibri"/>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 name="PlaceHolder 1"/>
          <p:cNvSpPr>
            <a:spLocks noGrp="1"/>
          </p:cNvSpPr>
          <p:nvPr>
            <p:ph type="title"/>
          </p:nvPr>
        </p:nvSpPr>
        <p:spPr>
          <a:xfrm>
            <a:off x="1193760" y="698400"/>
            <a:ext cx="9910800" cy="822600"/>
          </a:xfrm>
          <a:prstGeom prst="rect">
            <a:avLst/>
          </a:prstGeom>
          <a:noFill/>
          <a:ln w="0">
            <a:noFill/>
          </a:ln>
        </p:spPr>
        <p:txBody>
          <a:bodyPr anchor="b">
            <a:noAutofit/>
          </a:bodyPr>
          <a:lstStyle/>
          <a:p>
            <a:pPr indent="0" algn="ctr">
              <a:lnSpc>
                <a:spcPct val="85000"/>
              </a:lnSpc>
              <a:buNone/>
            </a:pPr>
            <a:r>
              <a:rPr lang="en-US" sz="4800" b="1" strike="noStrike" spc="-52">
                <a:solidFill>
                  <a:srgbClr val="404040"/>
                </a:solidFill>
                <a:latin typeface="Calibri Light"/>
              </a:rPr>
              <a:t>References</a:t>
            </a:r>
            <a:endParaRPr lang="en-US" sz="4800" b="0" strike="noStrike" spc="-1">
              <a:solidFill>
                <a:srgbClr val="000000"/>
              </a:solidFill>
              <a:latin typeface="Calibri"/>
            </a:endParaRPr>
          </a:p>
        </p:txBody>
      </p:sp>
      <p:sp>
        <p:nvSpPr>
          <p:cNvPr id="180" name="PlaceHolder 2"/>
          <p:cNvSpPr>
            <a:spLocks noGrp="1"/>
          </p:cNvSpPr>
          <p:nvPr>
            <p:ph/>
          </p:nvPr>
        </p:nvSpPr>
        <p:spPr>
          <a:xfrm>
            <a:off x="1193760" y="1845720"/>
            <a:ext cx="9910800" cy="4281840"/>
          </a:xfrm>
          <a:prstGeom prst="rect">
            <a:avLst/>
          </a:prstGeom>
          <a:noFill/>
          <a:ln w="0">
            <a:noFill/>
          </a:ln>
        </p:spPr>
        <p:txBody>
          <a:bodyPr lIns="0" rIns="0" anchor="t">
            <a:normAutofit lnSpcReduction="10000"/>
          </a:bodyPr>
          <a:lstStyle/>
          <a:p>
            <a:pPr marL="91440" indent="-91440">
              <a:lnSpc>
                <a:spcPct val="90000"/>
              </a:lnSpc>
              <a:spcBef>
                <a:spcPts val="1199"/>
              </a:spcBef>
              <a:spcAft>
                <a:spcPts val="201"/>
              </a:spcAft>
              <a:buClr>
                <a:srgbClr val="E48312"/>
              </a:buClr>
              <a:buFont typeface="Calibri"/>
              <a:buChar char=" "/>
            </a:pPr>
            <a:r>
              <a:rPr lang="en-GB" sz="2000" b="0" strike="noStrike" spc="-1">
                <a:solidFill>
                  <a:srgbClr val="404040"/>
                </a:solidFill>
                <a:latin typeface="Calibri"/>
              </a:rPr>
              <a:t>Behrouz A. Forouzan. Data Communications and Networking, 4th Edition Mc Graw-Hill</a:t>
            </a:r>
            <a:endParaRPr lang="en-US" sz="2000" b="0" strike="noStrike" spc="-1">
              <a:solidFill>
                <a:srgbClr val="404040"/>
              </a:solidFill>
              <a:latin typeface="Calibri"/>
            </a:endParaRPr>
          </a:p>
          <a:p>
            <a:pPr marL="91440" indent="-91440">
              <a:lnSpc>
                <a:spcPct val="90000"/>
              </a:lnSpc>
              <a:spcBef>
                <a:spcPts val="1199"/>
              </a:spcBef>
              <a:spcAft>
                <a:spcPts val="201"/>
              </a:spcAft>
              <a:buClr>
                <a:srgbClr val="E48312"/>
              </a:buClr>
              <a:buFont typeface="Calibri"/>
              <a:buChar char=" "/>
            </a:pPr>
            <a:r>
              <a:rPr lang="en-GB" sz="2000" b="0" strike="noStrike" spc="-1">
                <a:solidFill>
                  <a:srgbClr val="404040"/>
                </a:solidFill>
                <a:latin typeface="Calibri"/>
              </a:rPr>
              <a:t>ITEC309 Computer Networks 1. Chapter 1 introduction lecture notes</a:t>
            </a:r>
            <a:endParaRPr lang="en-US" sz="2000" b="0" strike="noStrike" spc="-1">
              <a:solidFill>
                <a:srgbClr val="404040"/>
              </a:solidFill>
              <a:latin typeface="Calibri"/>
            </a:endParaRPr>
          </a:p>
          <a:p>
            <a:pPr marL="91440" indent="-91440">
              <a:lnSpc>
                <a:spcPct val="90000"/>
              </a:lnSpc>
              <a:spcBef>
                <a:spcPts val="1199"/>
              </a:spcBef>
              <a:spcAft>
                <a:spcPts val="201"/>
              </a:spcAft>
              <a:buClr>
                <a:srgbClr val="E48312"/>
              </a:buClr>
              <a:buFont typeface="Calibri"/>
              <a:buChar char=" "/>
            </a:pPr>
            <a:r>
              <a:rPr lang="en-US" sz="2000" b="0" u="sng" strike="noStrike" spc="-1">
                <a:solidFill>
                  <a:srgbClr val="5EB2EA"/>
                </a:solidFill>
                <a:uFillTx/>
                <a:latin typeface="Calibri"/>
                <a:hlinkClick r:id="rId2"/>
              </a:rPr>
              <a:t>https://www.techopedia.com/definition/30186/network-design</a:t>
            </a:r>
            <a:endParaRPr lang="en-US" sz="2000" b="0" strike="noStrike" spc="-1">
              <a:solidFill>
                <a:srgbClr val="404040"/>
              </a:solidFill>
              <a:latin typeface="Calibri"/>
            </a:endParaRPr>
          </a:p>
          <a:p>
            <a:pPr marL="91440" indent="-91440">
              <a:lnSpc>
                <a:spcPct val="90000"/>
              </a:lnSpc>
              <a:spcBef>
                <a:spcPts val="1199"/>
              </a:spcBef>
              <a:spcAft>
                <a:spcPts val="201"/>
              </a:spcAft>
              <a:buClr>
                <a:srgbClr val="E48312"/>
              </a:buClr>
              <a:buFont typeface="Calibri"/>
              <a:buChar char=" "/>
            </a:pPr>
            <a:r>
              <a:rPr lang="en-US" sz="2000" b="0" u="sng" strike="noStrike" spc="-1">
                <a:solidFill>
                  <a:srgbClr val="5EB2EA"/>
                </a:solidFill>
                <a:uFillTx/>
                <a:latin typeface="Calibri"/>
                <a:hlinkClick r:id="rId3"/>
              </a:rPr>
              <a:t>https://www.yorktel.com/microsoft-solutions/modern-workplace/microsoft-network-readiness-assessment/</a:t>
            </a:r>
            <a:endParaRPr lang="en-US" sz="2000" b="0" strike="noStrike" spc="-1">
              <a:solidFill>
                <a:srgbClr val="404040"/>
              </a:solidFill>
              <a:latin typeface="Calibri"/>
            </a:endParaRPr>
          </a:p>
          <a:p>
            <a:pPr marL="91440" indent="-91440">
              <a:lnSpc>
                <a:spcPct val="90000"/>
              </a:lnSpc>
              <a:spcBef>
                <a:spcPts val="1199"/>
              </a:spcBef>
              <a:spcAft>
                <a:spcPts val="201"/>
              </a:spcAft>
              <a:buClr>
                <a:srgbClr val="E48312"/>
              </a:buClr>
              <a:buFont typeface="Calibri"/>
              <a:buChar char=" "/>
            </a:pPr>
            <a:r>
              <a:rPr lang="en-US" sz="2000" b="0" u="sng" strike="noStrike" spc="-1">
                <a:solidFill>
                  <a:srgbClr val="5EB2EA"/>
                </a:solidFill>
                <a:uFillTx/>
                <a:latin typeface="Calibri"/>
                <a:hlinkClick r:id="rId4"/>
              </a:rPr>
              <a:t>https://www.oreilly.com/library/view/lan-switching-first-step/1587201003/1587201003_ch10lev1sec3.html</a:t>
            </a:r>
            <a:endParaRPr lang="en-US" sz="2000" b="0" strike="noStrike" spc="-1">
              <a:solidFill>
                <a:srgbClr val="404040"/>
              </a:solidFill>
              <a:latin typeface="Calibri"/>
            </a:endParaRPr>
          </a:p>
          <a:p>
            <a:pPr marL="91440" indent="-91440">
              <a:lnSpc>
                <a:spcPct val="90000"/>
              </a:lnSpc>
              <a:spcBef>
                <a:spcPts val="1199"/>
              </a:spcBef>
              <a:spcAft>
                <a:spcPts val="201"/>
              </a:spcAft>
              <a:buClr>
                <a:srgbClr val="E48312"/>
              </a:buClr>
              <a:buFont typeface="Calibri"/>
              <a:buChar char=" "/>
            </a:pPr>
            <a:r>
              <a:rPr lang="en-US" sz="2000" b="0" u="sng" strike="noStrike" spc="-1">
                <a:solidFill>
                  <a:srgbClr val="5EB2EA"/>
                </a:solidFill>
                <a:uFillTx/>
                <a:latin typeface="Calibri"/>
                <a:hlinkClick r:id="rId5"/>
              </a:rPr>
              <a:t>https://en.wikipedia.org/wiki/Flat_network</a:t>
            </a:r>
            <a:endParaRPr lang="en-US" sz="2000" b="0" strike="noStrike" spc="-1">
              <a:solidFill>
                <a:srgbClr val="404040"/>
              </a:solidFill>
              <a:latin typeface="Calibri"/>
            </a:endParaRPr>
          </a:p>
          <a:p>
            <a:pPr marL="91440" indent="-91440">
              <a:lnSpc>
                <a:spcPct val="90000"/>
              </a:lnSpc>
              <a:spcBef>
                <a:spcPts val="1199"/>
              </a:spcBef>
              <a:spcAft>
                <a:spcPts val="201"/>
              </a:spcAft>
              <a:buClr>
                <a:srgbClr val="E48312"/>
              </a:buClr>
              <a:buFont typeface="Calibri"/>
              <a:buChar char=" "/>
            </a:pPr>
            <a:r>
              <a:rPr lang="en-US" sz="2000" b="0" u="sng" strike="noStrike" spc="-1">
                <a:solidFill>
                  <a:srgbClr val="5EB2EA"/>
                </a:solidFill>
                <a:uFillTx/>
                <a:latin typeface="Calibri"/>
                <a:hlinkClick r:id="rId6"/>
              </a:rPr>
              <a:t>https://study-ccna.com/layer-2-switching/</a:t>
            </a:r>
            <a:endParaRPr lang="en-US" sz="2000" b="0" strike="noStrike" spc="-1">
              <a:solidFill>
                <a:srgbClr val="404040"/>
              </a:solidFill>
              <a:latin typeface="Calibri"/>
            </a:endParaRPr>
          </a:p>
          <a:p>
            <a:pPr marL="91440" indent="-91440">
              <a:lnSpc>
                <a:spcPct val="90000"/>
              </a:lnSpc>
              <a:spcBef>
                <a:spcPts val="1199"/>
              </a:spcBef>
              <a:spcAft>
                <a:spcPts val="201"/>
              </a:spcAft>
              <a:buClr>
                <a:srgbClr val="E48312"/>
              </a:buClr>
              <a:buFont typeface="Calibri"/>
              <a:buChar char=" "/>
            </a:pPr>
            <a:r>
              <a:rPr lang="en-US" sz="2000" b="0" u="sng" strike="noStrike" spc="-1">
                <a:solidFill>
                  <a:srgbClr val="5EB2EA"/>
                </a:solidFill>
                <a:uFillTx/>
                <a:latin typeface="Calibri"/>
                <a:hlinkClick r:id="rId7"/>
              </a:rPr>
              <a:t>https://www.ques10.com/p/50374/network-hierarchy-1/</a:t>
            </a:r>
            <a:endParaRPr lang="en-US" sz="2000" b="0" strike="noStrike" spc="-1">
              <a:solidFill>
                <a:srgbClr val="404040"/>
              </a:solidFill>
              <a:latin typeface="Calibri"/>
            </a:endParaRPr>
          </a:p>
          <a:p>
            <a:pPr marL="91440" indent="-91440">
              <a:lnSpc>
                <a:spcPct val="90000"/>
              </a:lnSpc>
              <a:spcBef>
                <a:spcPts val="1199"/>
              </a:spcBef>
              <a:spcAft>
                <a:spcPts val="201"/>
              </a:spcAft>
              <a:buClr>
                <a:srgbClr val="E48312"/>
              </a:buClr>
              <a:buFont typeface="Calibri"/>
              <a:buChar char=" "/>
            </a:pPr>
            <a:r>
              <a:rPr lang="en-US" sz="2000" b="0" strike="noStrike" spc="-1">
                <a:solidFill>
                  <a:srgbClr val="404040"/>
                </a:solidFill>
                <a:latin typeface="Calibri"/>
              </a:rPr>
              <a:t>https://ccnacompletecourse.blogspot.com/2019/11/hierarchical-network-design.html</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 name="PlaceHolder 1"/>
          <p:cNvSpPr>
            <a:spLocks noGrp="1"/>
          </p:cNvSpPr>
          <p:nvPr>
            <p:ph type="title"/>
          </p:nvPr>
        </p:nvSpPr>
        <p:spPr>
          <a:xfrm>
            <a:off x="1069920" y="484560"/>
            <a:ext cx="10058040" cy="1127880"/>
          </a:xfrm>
          <a:prstGeom prst="rect">
            <a:avLst/>
          </a:prstGeom>
          <a:noFill/>
          <a:ln w="0">
            <a:noFill/>
          </a:ln>
        </p:spPr>
        <p:txBody>
          <a:bodyPr anchor="b">
            <a:noAutofit/>
          </a:bodyPr>
          <a:lstStyle/>
          <a:p>
            <a:pPr indent="0" algn="ctr">
              <a:lnSpc>
                <a:spcPct val="85000"/>
              </a:lnSpc>
              <a:buNone/>
            </a:pPr>
            <a:r>
              <a:rPr lang="en-US" sz="4800" b="1" strike="noStrike" spc="-52">
                <a:solidFill>
                  <a:srgbClr val="404040"/>
                </a:solidFill>
                <a:latin typeface="Calibri Light"/>
              </a:rPr>
              <a:t>Network </a:t>
            </a:r>
            <a:endParaRPr lang="en-US" sz="4800" b="0" strike="noStrike" spc="-1">
              <a:solidFill>
                <a:srgbClr val="000000"/>
              </a:solidFill>
              <a:latin typeface="Calibri"/>
            </a:endParaRPr>
          </a:p>
        </p:txBody>
      </p:sp>
      <p:sp>
        <p:nvSpPr>
          <p:cNvPr id="142" name="PlaceHolder 2"/>
          <p:cNvSpPr>
            <a:spLocks noGrp="1"/>
          </p:cNvSpPr>
          <p:nvPr>
            <p:ph/>
          </p:nvPr>
        </p:nvSpPr>
        <p:spPr>
          <a:xfrm>
            <a:off x="1069920" y="1927440"/>
            <a:ext cx="10058040" cy="4304520"/>
          </a:xfrm>
          <a:prstGeom prst="rect">
            <a:avLst/>
          </a:prstGeom>
          <a:noFill/>
          <a:ln w="0">
            <a:noFill/>
          </a:ln>
        </p:spPr>
        <p:txBody>
          <a:bodyPr lIns="0" rIns="0" anchor="t">
            <a:normAutofit/>
          </a:bodyPr>
          <a:lstStyle/>
          <a:p>
            <a:pPr>
              <a:lnSpc>
                <a:spcPct val="90000"/>
              </a:lnSpc>
              <a:spcBef>
                <a:spcPts val="1199"/>
              </a:spcBef>
              <a:spcAft>
                <a:spcPts val="201"/>
              </a:spcAft>
              <a:buClr>
                <a:srgbClr val="E48312"/>
              </a:buClr>
            </a:pPr>
            <a:r>
              <a:rPr lang="en-US" sz="2800" b="0" strike="noStrike" spc="-1" dirty="0">
                <a:solidFill>
                  <a:srgbClr val="404040"/>
                </a:solidFill>
                <a:latin typeface="Calibri"/>
              </a:rPr>
              <a:t>A network is a set of devices connected by communication links. </a:t>
            </a:r>
          </a:p>
          <a:p>
            <a:pPr>
              <a:lnSpc>
                <a:spcPct val="90000"/>
              </a:lnSpc>
              <a:spcBef>
                <a:spcPts val="1199"/>
              </a:spcBef>
              <a:spcAft>
                <a:spcPts val="201"/>
              </a:spcAft>
              <a:buClr>
                <a:srgbClr val="E48312"/>
              </a:buClr>
            </a:pPr>
            <a:r>
              <a:rPr lang="en-US" sz="2800" b="0" strike="noStrike" spc="-1" dirty="0">
                <a:solidFill>
                  <a:srgbClr val="404040"/>
                </a:solidFill>
                <a:latin typeface="Calibri"/>
              </a:rPr>
              <a:t>The devices are often referred to as </a:t>
            </a:r>
            <a:r>
              <a:rPr lang="en-US" sz="2800" b="1" i="1" strike="noStrike" spc="-1" dirty="0">
                <a:solidFill>
                  <a:srgbClr val="404040"/>
                </a:solidFill>
                <a:latin typeface="Calibri"/>
              </a:rPr>
              <a:t>nodes</a:t>
            </a:r>
            <a:r>
              <a:rPr lang="en-US" sz="2800" b="0" strike="noStrike" spc="-1" dirty="0">
                <a:solidFill>
                  <a:srgbClr val="404040"/>
                </a:solidFill>
                <a:latin typeface="Calibri"/>
              </a:rPr>
              <a:t>.</a:t>
            </a:r>
          </a:p>
          <a:p>
            <a:pPr>
              <a:lnSpc>
                <a:spcPct val="90000"/>
              </a:lnSpc>
              <a:spcBef>
                <a:spcPts val="1199"/>
              </a:spcBef>
              <a:spcAft>
                <a:spcPts val="201"/>
              </a:spcAft>
              <a:buClr>
                <a:srgbClr val="E48312"/>
              </a:buClr>
            </a:pPr>
            <a:r>
              <a:rPr lang="en-US" sz="2800" b="0" strike="noStrike" spc="-1" dirty="0">
                <a:solidFill>
                  <a:srgbClr val="404040"/>
                </a:solidFill>
                <a:latin typeface="Calibri"/>
              </a:rPr>
              <a:t>A node could be a printer, router, </a:t>
            </a:r>
            <a:r>
              <a:rPr lang="en-US" sz="2800" b="0" strike="noStrike" spc="-1" dirty="0" smtClean="0">
                <a:solidFill>
                  <a:srgbClr val="404040"/>
                </a:solidFill>
                <a:latin typeface="Calibri"/>
              </a:rPr>
              <a:t>switch, </a:t>
            </a:r>
            <a:r>
              <a:rPr lang="en-US" sz="2800" b="0" strike="noStrike" spc="-1" dirty="0">
                <a:solidFill>
                  <a:srgbClr val="404040"/>
                </a:solidFill>
                <a:latin typeface="Calibri"/>
              </a:rPr>
              <a:t>or any device capable of receiving and/or sending data generated by other nodes on the network.</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blipFill rotWithShape="0">
          <a:blip r:embed="rId2"/>
          <a:stretch/>
        </a:blipFill>
        <a:effectLst/>
      </p:bgPr>
    </p:bg>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3" name="PlaceHolder 1"/>
          <p:cNvSpPr>
            <a:spLocks noGrp="1"/>
          </p:cNvSpPr>
          <p:nvPr>
            <p:ph type="title"/>
          </p:nvPr>
        </p:nvSpPr>
        <p:spPr>
          <a:xfrm>
            <a:off x="523800" y="378360"/>
            <a:ext cx="10515240" cy="1054080"/>
          </a:xfrm>
          <a:prstGeom prst="rect">
            <a:avLst/>
          </a:prstGeom>
          <a:noFill/>
          <a:ln w="0">
            <a:noFill/>
          </a:ln>
        </p:spPr>
        <p:txBody>
          <a:bodyPr anchor="b">
            <a:noAutofit/>
          </a:bodyPr>
          <a:lstStyle/>
          <a:p>
            <a:pPr indent="0" algn="ctr">
              <a:lnSpc>
                <a:spcPct val="85000"/>
              </a:lnSpc>
              <a:buNone/>
            </a:pPr>
            <a:r>
              <a:rPr lang="en-US" sz="4800" b="1" strike="noStrike" spc="-52">
                <a:solidFill>
                  <a:srgbClr val="404040"/>
                </a:solidFill>
                <a:latin typeface="Calibri Light"/>
              </a:rPr>
              <a:t>Network Design</a:t>
            </a:r>
            <a:endParaRPr lang="en-US" sz="4800" b="0" strike="noStrike" spc="-1">
              <a:solidFill>
                <a:srgbClr val="000000"/>
              </a:solidFill>
              <a:latin typeface="Calibri"/>
            </a:endParaRPr>
          </a:p>
        </p:txBody>
      </p:sp>
      <p:sp>
        <p:nvSpPr>
          <p:cNvPr id="144" name="PlaceHolder 2"/>
          <p:cNvSpPr>
            <a:spLocks noGrp="1"/>
          </p:cNvSpPr>
          <p:nvPr>
            <p:ph/>
          </p:nvPr>
        </p:nvSpPr>
        <p:spPr>
          <a:xfrm>
            <a:off x="965160" y="1706400"/>
            <a:ext cx="10299240" cy="4694040"/>
          </a:xfrm>
          <a:prstGeom prst="rect">
            <a:avLst/>
          </a:prstGeom>
          <a:noFill/>
          <a:ln w="0">
            <a:noFill/>
          </a:ln>
        </p:spPr>
        <p:txBody>
          <a:bodyPr lIns="0" rIns="0" anchor="t">
            <a:normAutofit/>
          </a:bodyPr>
          <a:lstStyle/>
          <a:p>
            <a:pPr marL="91440" indent="-91440">
              <a:lnSpc>
                <a:spcPct val="100000"/>
              </a:lnSpc>
              <a:spcBef>
                <a:spcPts val="1199"/>
              </a:spcBef>
              <a:spcAft>
                <a:spcPts val="201"/>
              </a:spcAft>
              <a:buClr>
                <a:srgbClr val="E48312"/>
              </a:buClr>
              <a:buFont typeface="Arial"/>
              <a:buChar char="•"/>
            </a:pPr>
            <a:r>
              <a:rPr lang="en-US" sz="2800" b="0" strike="noStrike" spc="-1" dirty="0">
                <a:solidFill>
                  <a:srgbClr val="404040"/>
                </a:solidFill>
                <a:latin typeface="Calibri"/>
              </a:rPr>
              <a:t>Network design refers to the planning of the implementation of a specific network.</a:t>
            </a:r>
          </a:p>
          <a:p>
            <a:pPr marL="91440" indent="-91440">
              <a:lnSpc>
                <a:spcPct val="100000"/>
              </a:lnSpc>
              <a:spcBef>
                <a:spcPts val="1199"/>
              </a:spcBef>
              <a:spcAft>
                <a:spcPts val="201"/>
              </a:spcAft>
              <a:buClr>
                <a:srgbClr val="E48312"/>
              </a:buClr>
              <a:buFont typeface="Arial"/>
              <a:buChar char="•"/>
            </a:pPr>
            <a:r>
              <a:rPr lang="en-US" sz="2800" b="0" strike="noStrike" spc="-1" dirty="0">
                <a:solidFill>
                  <a:srgbClr val="404040"/>
                </a:solidFill>
                <a:latin typeface="Calibri"/>
              </a:rPr>
              <a:t>It entails the understanding, evaluation, and </a:t>
            </a:r>
            <a:r>
              <a:rPr lang="en-US" sz="2800" b="0" strike="noStrike" spc="-1" dirty="0" smtClean="0">
                <a:solidFill>
                  <a:srgbClr val="404040"/>
                </a:solidFill>
                <a:latin typeface="Calibri"/>
              </a:rPr>
              <a:t>scoping </a:t>
            </a:r>
            <a:r>
              <a:rPr lang="en-US" sz="2800" b="0" strike="noStrike" spc="-1" dirty="0">
                <a:solidFill>
                  <a:srgbClr val="404040"/>
                </a:solidFill>
                <a:latin typeface="Calibri"/>
              </a:rPr>
              <a:t>of the network to be implemented. </a:t>
            </a:r>
          </a:p>
          <a:p>
            <a:pPr marL="91440" indent="-91440">
              <a:lnSpc>
                <a:spcPct val="100000"/>
              </a:lnSpc>
              <a:spcBef>
                <a:spcPts val="1199"/>
              </a:spcBef>
              <a:spcAft>
                <a:spcPts val="201"/>
              </a:spcAft>
              <a:buClr>
                <a:srgbClr val="E48312"/>
              </a:buClr>
              <a:buFont typeface="Arial"/>
              <a:buChar char="•"/>
            </a:pPr>
            <a:r>
              <a:rPr lang="en-US" sz="2800" b="0" strike="noStrike" spc="-1" dirty="0">
                <a:solidFill>
                  <a:srgbClr val="404040"/>
                </a:solidFill>
                <a:latin typeface="Calibri"/>
              </a:rPr>
              <a:t>This is usually done before the implementation of a network infrastructure.</a:t>
            </a:r>
          </a:p>
          <a:p>
            <a:pPr marL="91440" indent="-91440">
              <a:lnSpc>
                <a:spcPct val="100000"/>
              </a:lnSpc>
              <a:spcBef>
                <a:spcPts val="1199"/>
              </a:spcBef>
              <a:spcAft>
                <a:spcPts val="201"/>
              </a:spcAft>
              <a:buClr>
                <a:srgbClr val="E48312"/>
              </a:buClr>
              <a:buFont typeface="Arial"/>
              <a:buChar char="•"/>
            </a:pPr>
            <a:r>
              <a:rPr lang="en-US" sz="2800" b="0" strike="noStrike" spc="-1" dirty="0">
                <a:solidFill>
                  <a:srgbClr val="404040"/>
                </a:solidFill>
                <a:latin typeface="Calibri"/>
              </a:rPr>
              <a:t>Network design is usually performed by network designers, engineers, IT </a:t>
            </a:r>
            <a:r>
              <a:rPr lang="en-US" sz="2800" b="0" strike="noStrike" spc="-1" dirty="0" smtClean="0">
                <a:solidFill>
                  <a:srgbClr val="404040"/>
                </a:solidFill>
                <a:latin typeface="Calibri"/>
              </a:rPr>
              <a:t>administrators, </a:t>
            </a:r>
            <a:r>
              <a:rPr lang="en-US" sz="2800" b="0" strike="noStrike" spc="-1" dirty="0">
                <a:solidFill>
                  <a:srgbClr val="404040"/>
                </a:solidFill>
                <a:latin typeface="Calibri"/>
              </a:rPr>
              <a:t>and the like. </a:t>
            </a:r>
          </a:p>
          <a:p>
            <a:pPr indent="0">
              <a:lnSpc>
                <a:spcPct val="100000"/>
              </a:lnSpc>
              <a:spcBef>
                <a:spcPts val="1199"/>
              </a:spcBef>
              <a:spcAft>
                <a:spcPts val="201"/>
              </a:spcAft>
              <a:buNone/>
            </a:pPr>
            <a:endParaRPr lang="en-US" sz="2800" b="0" strike="noStrike" spc="-1" dirty="0">
              <a:solidFill>
                <a:srgbClr val="404040"/>
              </a:solidFill>
              <a:latin typeface="Calibri"/>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 name="PlaceHolder 1"/>
          <p:cNvSpPr>
            <a:spLocks noGrp="1"/>
          </p:cNvSpPr>
          <p:nvPr>
            <p:ph type="title"/>
          </p:nvPr>
        </p:nvSpPr>
        <p:spPr>
          <a:xfrm>
            <a:off x="1097280" y="596880"/>
            <a:ext cx="10058040" cy="1083240"/>
          </a:xfrm>
          <a:prstGeom prst="rect">
            <a:avLst/>
          </a:prstGeom>
          <a:noFill/>
          <a:ln w="0">
            <a:noFill/>
          </a:ln>
        </p:spPr>
        <p:txBody>
          <a:bodyPr anchor="b">
            <a:noAutofit/>
          </a:bodyPr>
          <a:lstStyle/>
          <a:p>
            <a:pPr indent="0" algn="ctr">
              <a:lnSpc>
                <a:spcPct val="85000"/>
              </a:lnSpc>
              <a:buNone/>
            </a:pPr>
            <a:r>
              <a:rPr lang="en-US" sz="4800" b="1" strike="noStrike" spc="-52">
                <a:solidFill>
                  <a:srgbClr val="404040"/>
                </a:solidFill>
                <a:latin typeface="Calibri Light"/>
              </a:rPr>
              <a:t>Network Design Cont’d</a:t>
            </a:r>
            <a:endParaRPr lang="en-US" sz="4800" b="0" strike="noStrike" spc="-1">
              <a:solidFill>
                <a:srgbClr val="000000"/>
              </a:solidFill>
              <a:latin typeface="Calibri"/>
            </a:endParaRPr>
          </a:p>
        </p:txBody>
      </p:sp>
      <p:sp>
        <p:nvSpPr>
          <p:cNvPr id="146" name="PlaceHolder 2"/>
          <p:cNvSpPr>
            <a:spLocks noGrp="1"/>
          </p:cNvSpPr>
          <p:nvPr>
            <p:ph/>
          </p:nvPr>
        </p:nvSpPr>
        <p:spPr>
          <a:xfrm>
            <a:off x="1097280" y="1845720"/>
            <a:ext cx="10058040" cy="4318920"/>
          </a:xfrm>
          <a:prstGeom prst="rect">
            <a:avLst/>
          </a:prstGeom>
          <a:noFill/>
          <a:ln w="0">
            <a:noFill/>
          </a:ln>
        </p:spPr>
        <p:txBody>
          <a:bodyPr lIns="0" rIns="0" anchor="t">
            <a:normAutofit/>
          </a:bodyPr>
          <a:lstStyle/>
          <a:p>
            <a:pPr marL="91440" indent="-91440">
              <a:lnSpc>
                <a:spcPct val="100000"/>
              </a:lnSpc>
              <a:spcBef>
                <a:spcPts val="1199"/>
              </a:spcBef>
              <a:spcAft>
                <a:spcPts val="201"/>
              </a:spcAft>
              <a:buClr>
                <a:srgbClr val="E48312"/>
              </a:buClr>
              <a:buFont typeface="Arial"/>
              <a:buChar char="•"/>
            </a:pPr>
            <a:r>
              <a:rPr lang="en-US" sz="2800" b="0" strike="noStrike" spc="-1" dirty="0">
                <a:solidFill>
                  <a:srgbClr val="404040"/>
                </a:solidFill>
                <a:latin typeface="Calibri"/>
              </a:rPr>
              <a:t>Network design includes the following: </a:t>
            </a:r>
          </a:p>
          <a:p>
            <a:pPr marL="384120" lvl="1" indent="-182880">
              <a:lnSpc>
                <a:spcPct val="100000"/>
              </a:lnSpc>
              <a:spcBef>
                <a:spcPts val="201"/>
              </a:spcBef>
              <a:spcAft>
                <a:spcPts val="400"/>
              </a:spcAft>
              <a:buClr>
                <a:srgbClr val="E48312"/>
              </a:buClr>
              <a:buFont typeface="Calibri"/>
              <a:buChar char="◦"/>
            </a:pPr>
            <a:r>
              <a:rPr lang="en-GB" sz="2800" b="0" strike="noStrike" spc="-1" dirty="0">
                <a:solidFill>
                  <a:srgbClr val="404040"/>
                </a:solidFill>
                <a:latin typeface="Calibri"/>
              </a:rPr>
              <a:t>Logical map of the network to be designed.</a:t>
            </a:r>
            <a:endParaRPr lang="en-US" sz="2800" b="0" strike="noStrike" spc="-1" dirty="0">
              <a:solidFill>
                <a:srgbClr val="404040"/>
              </a:solidFill>
              <a:latin typeface="Calibri"/>
            </a:endParaRPr>
          </a:p>
          <a:p>
            <a:pPr marL="384120" lvl="1" indent="-182880">
              <a:lnSpc>
                <a:spcPct val="100000"/>
              </a:lnSpc>
              <a:spcBef>
                <a:spcPts val="201"/>
              </a:spcBef>
              <a:spcAft>
                <a:spcPts val="400"/>
              </a:spcAft>
              <a:buClr>
                <a:srgbClr val="E48312"/>
              </a:buClr>
              <a:buFont typeface="Calibri"/>
              <a:buChar char="◦"/>
            </a:pPr>
            <a:r>
              <a:rPr lang="en-GB" sz="2800" b="0" strike="noStrike" spc="-1" dirty="0">
                <a:solidFill>
                  <a:srgbClr val="404040"/>
                </a:solidFill>
                <a:latin typeface="Calibri"/>
              </a:rPr>
              <a:t>Cabling structure.</a:t>
            </a:r>
            <a:endParaRPr lang="en-US" sz="2800" b="0" strike="noStrike" spc="-1" dirty="0">
              <a:solidFill>
                <a:srgbClr val="404040"/>
              </a:solidFill>
              <a:latin typeface="Calibri"/>
            </a:endParaRPr>
          </a:p>
          <a:p>
            <a:pPr marL="384120" lvl="1" indent="-182880">
              <a:lnSpc>
                <a:spcPct val="100000"/>
              </a:lnSpc>
              <a:spcBef>
                <a:spcPts val="201"/>
              </a:spcBef>
              <a:spcAft>
                <a:spcPts val="400"/>
              </a:spcAft>
              <a:buClr>
                <a:srgbClr val="E48312"/>
              </a:buClr>
              <a:buFont typeface="Calibri"/>
              <a:buChar char="◦"/>
            </a:pPr>
            <a:r>
              <a:rPr lang="en-GB" sz="2800" b="0" strike="noStrike" spc="-1" dirty="0">
                <a:solidFill>
                  <a:srgbClr val="404040"/>
                </a:solidFill>
                <a:latin typeface="Calibri"/>
              </a:rPr>
              <a:t>Quantity, </a:t>
            </a:r>
            <a:r>
              <a:rPr lang="en-GB" sz="2800" b="0" strike="noStrike" spc="-1" dirty="0" smtClean="0">
                <a:solidFill>
                  <a:srgbClr val="404040"/>
                </a:solidFill>
                <a:latin typeface="Calibri"/>
              </a:rPr>
              <a:t>type, </a:t>
            </a:r>
            <a:r>
              <a:rPr lang="en-GB" sz="2800" b="0" strike="noStrike" spc="-1" dirty="0">
                <a:solidFill>
                  <a:srgbClr val="404040"/>
                </a:solidFill>
                <a:latin typeface="Calibri"/>
              </a:rPr>
              <a:t>and location of network devices (router, switches, </a:t>
            </a:r>
            <a:r>
              <a:rPr lang="en-GB" sz="2800" b="0" strike="noStrike" spc="-1" dirty="0" smtClean="0">
                <a:solidFill>
                  <a:srgbClr val="404040"/>
                </a:solidFill>
                <a:latin typeface="Calibri"/>
              </a:rPr>
              <a:t>servers, etc.).</a:t>
            </a:r>
            <a:endParaRPr lang="en-US" sz="2800" b="0" strike="noStrike" spc="-1" dirty="0">
              <a:solidFill>
                <a:srgbClr val="404040"/>
              </a:solidFill>
              <a:latin typeface="Calibri"/>
            </a:endParaRPr>
          </a:p>
          <a:p>
            <a:pPr marL="384120" lvl="1" indent="-182880">
              <a:lnSpc>
                <a:spcPct val="100000"/>
              </a:lnSpc>
              <a:spcBef>
                <a:spcPts val="201"/>
              </a:spcBef>
              <a:spcAft>
                <a:spcPts val="400"/>
              </a:spcAft>
              <a:buClr>
                <a:srgbClr val="E48312"/>
              </a:buClr>
              <a:buFont typeface="Calibri"/>
              <a:buChar char="◦"/>
            </a:pPr>
            <a:r>
              <a:rPr lang="en-GB" sz="2800" b="0" strike="noStrike" spc="-1" dirty="0">
                <a:solidFill>
                  <a:srgbClr val="404040"/>
                </a:solidFill>
                <a:latin typeface="Calibri"/>
              </a:rPr>
              <a:t>IP addressing structure.</a:t>
            </a:r>
            <a:endParaRPr lang="en-US" sz="2800" b="0" strike="noStrike" spc="-1" dirty="0">
              <a:solidFill>
                <a:srgbClr val="404040"/>
              </a:solidFill>
              <a:latin typeface="Calibri"/>
            </a:endParaRPr>
          </a:p>
          <a:p>
            <a:pPr marL="384120" lvl="1" indent="-182880">
              <a:lnSpc>
                <a:spcPct val="100000"/>
              </a:lnSpc>
              <a:spcBef>
                <a:spcPts val="201"/>
              </a:spcBef>
              <a:spcAft>
                <a:spcPts val="400"/>
              </a:spcAft>
              <a:buClr>
                <a:srgbClr val="E48312"/>
              </a:buClr>
              <a:buFont typeface="Calibri"/>
              <a:buChar char="◦"/>
            </a:pPr>
            <a:r>
              <a:rPr lang="en-GB" sz="2800" b="0" strike="noStrike" spc="-1" dirty="0">
                <a:solidFill>
                  <a:srgbClr val="404040"/>
                </a:solidFill>
                <a:latin typeface="Calibri"/>
              </a:rPr>
              <a:t>Network security architecture and overall network security processes.</a:t>
            </a:r>
            <a:endParaRPr lang="en-US" sz="2800" b="0" strike="noStrike" spc="-1" dirty="0">
              <a:solidFill>
                <a:srgbClr val="404040"/>
              </a:solidFill>
              <a:latin typeface="Calibri"/>
            </a:endParaRPr>
          </a:p>
          <a:p>
            <a:pPr indent="0">
              <a:lnSpc>
                <a:spcPct val="100000"/>
              </a:lnSpc>
              <a:spcBef>
                <a:spcPts val="1199"/>
              </a:spcBef>
              <a:spcAft>
                <a:spcPts val="201"/>
              </a:spcAft>
              <a:buNone/>
            </a:pPr>
            <a:endParaRPr lang="en-US" sz="2400" b="0" strike="noStrike" spc="-1" dirty="0">
              <a:solidFill>
                <a:srgbClr val="404040"/>
              </a:solidFill>
              <a:latin typeface="Calibri"/>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7" name="PlaceHolder 1"/>
          <p:cNvSpPr>
            <a:spLocks noGrp="1"/>
          </p:cNvSpPr>
          <p:nvPr>
            <p:ph type="title"/>
          </p:nvPr>
        </p:nvSpPr>
        <p:spPr>
          <a:xfrm>
            <a:off x="838080" y="365040"/>
            <a:ext cx="10515240" cy="663120"/>
          </a:xfrm>
          <a:prstGeom prst="rect">
            <a:avLst/>
          </a:prstGeom>
          <a:noFill/>
          <a:ln w="0">
            <a:noFill/>
          </a:ln>
        </p:spPr>
        <p:txBody>
          <a:bodyPr anchor="b">
            <a:normAutofit fontScale="92000"/>
          </a:bodyPr>
          <a:lstStyle/>
          <a:p>
            <a:pPr indent="0" algn="ctr">
              <a:lnSpc>
                <a:spcPct val="85000"/>
              </a:lnSpc>
              <a:buNone/>
            </a:pPr>
            <a:r>
              <a:rPr lang="en-US" sz="4800" b="1" strike="noStrike" spc="-52">
                <a:solidFill>
                  <a:srgbClr val="404040"/>
                </a:solidFill>
                <a:latin typeface="Calibri Light"/>
              </a:rPr>
              <a:t>Building a Good Network</a:t>
            </a:r>
            <a:endParaRPr lang="en-US" sz="4800" b="0" strike="noStrike" spc="-1">
              <a:solidFill>
                <a:srgbClr val="000000"/>
              </a:solidFill>
              <a:latin typeface="Calibri"/>
            </a:endParaRPr>
          </a:p>
        </p:txBody>
      </p:sp>
      <p:sp>
        <p:nvSpPr>
          <p:cNvPr id="148" name="PlaceHolder 2"/>
          <p:cNvSpPr>
            <a:spLocks noGrp="1"/>
          </p:cNvSpPr>
          <p:nvPr>
            <p:ph/>
          </p:nvPr>
        </p:nvSpPr>
        <p:spPr>
          <a:xfrm>
            <a:off x="736560" y="1269720"/>
            <a:ext cx="10718280" cy="5412240"/>
          </a:xfrm>
          <a:prstGeom prst="rect">
            <a:avLst/>
          </a:prstGeom>
          <a:noFill/>
          <a:ln w="0">
            <a:noFill/>
          </a:ln>
        </p:spPr>
        <p:txBody>
          <a:bodyPr lIns="0" rIns="0" anchor="t">
            <a:normAutofit/>
          </a:bodyPr>
          <a:lstStyle/>
          <a:p>
            <a:pPr indent="0">
              <a:lnSpc>
                <a:spcPct val="100000"/>
              </a:lnSpc>
              <a:spcBef>
                <a:spcPts val="1199"/>
              </a:spcBef>
              <a:spcAft>
                <a:spcPts val="201"/>
              </a:spcAft>
              <a:buNone/>
              <a:tabLst>
                <a:tab pos="0" algn="l"/>
              </a:tabLst>
            </a:pPr>
            <a:r>
              <a:rPr lang="en-US" sz="2500" b="0" strike="noStrike" spc="-1" dirty="0">
                <a:solidFill>
                  <a:srgbClr val="404040"/>
                </a:solidFill>
                <a:latin typeface="Calibri"/>
              </a:rPr>
              <a:t>A good network requires a careful in-depth consideration before it can be designed. Some of such considerations include:</a:t>
            </a:r>
          </a:p>
          <a:p>
            <a:pPr marL="514440" indent="-514440">
              <a:lnSpc>
                <a:spcPct val="100000"/>
              </a:lnSpc>
              <a:spcBef>
                <a:spcPts val="1199"/>
              </a:spcBef>
              <a:spcAft>
                <a:spcPts val="201"/>
              </a:spcAft>
              <a:buClr>
                <a:srgbClr val="E48312"/>
              </a:buClr>
              <a:buFont typeface="Calibri Light"/>
              <a:buAutoNum type="arabicPeriod"/>
              <a:tabLst>
                <a:tab pos="0" algn="l"/>
              </a:tabLst>
            </a:pPr>
            <a:r>
              <a:rPr lang="en-US" sz="2500" b="0" strike="noStrike" spc="-1" dirty="0">
                <a:solidFill>
                  <a:srgbClr val="404040"/>
                </a:solidFill>
                <a:latin typeface="Calibri"/>
              </a:rPr>
              <a:t>Verification of business technical goals and requirements. Some examples are security improvement, performance, availability, and scalability of network. </a:t>
            </a:r>
          </a:p>
          <a:p>
            <a:pPr marL="514440" indent="-514440">
              <a:lnSpc>
                <a:spcPct val="100000"/>
              </a:lnSpc>
              <a:spcBef>
                <a:spcPts val="1199"/>
              </a:spcBef>
              <a:spcAft>
                <a:spcPts val="201"/>
              </a:spcAft>
              <a:buClr>
                <a:srgbClr val="E48312"/>
              </a:buClr>
              <a:buFont typeface="Calibri Light"/>
              <a:buAutoNum type="arabicPeriod"/>
              <a:tabLst>
                <a:tab pos="0" algn="l"/>
              </a:tabLst>
            </a:pPr>
            <a:r>
              <a:rPr lang="en-US" sz="2500" b="0" strike="noStrike" spc="-1" dirty="0">
                <a:solidFill>
                  <a:srgbClr val="404040"/>
                </a:solidFill>
                <a:latin typeface="Calibri"/>
              </a:rPr>
              <a:t>Determine the features and functions required to meet needs identified in Step 1.</a:t>
            </a:r>
          </a:p>
          <a:p>
            <a:pPr marL="514440" indent="-514440">
              <a:lnSpc>
                <a:spcPct val="100000"/>
              </a:lnSpc>
              <a:spcBef>
                <a:spcPts val="1199"/>
              </a:spcBef>
              <a:spcAft>
                <a:spcPts val="201"/>
              </a:spcAft>
              <a:buClr>
                <a:srgbClr val="E48312"/>
              </a:buClr>
              <a:buFont typeface="Calibri Light"/>
              <a:buAutoNum type="arabicPeriod"/>
              <a:tabLst>
                <a:tab pos="0" algn="l"/>
              </a:tabLst>
            </a:pPr>
            <a:r>
              <a:rPr lang="en-US" sz="2500" b="0" strike="noStrike" spc="-1" dirty="0">
                <a:solidFill>
                  <a:srgbClr val="404040"/>
                </a:solidFill>
                <a:latin typeface="Calibri"/>
              </a:rPr>
              <a:t>Perform a network-readiness assessment.</a:t>
            </a:r>
          </a:p>
          <a:p>
            <a:pPr marL="567000" lvl="2" indent="-182880">
              <a:lnSpc>
                <a:spcPct val="100000"/>
              </a:lnSpc>
              <a:spcBef>
                <a:spcPts val="201"/>
              </a:spcBef>
              <a:spcAft>
                <a:spcPts val="400"/>
              </a:spcAft>
              <a:buClr>
                <a:srgbClr val="E48312"/>
              </a:buClr>
              <a:buFont typeface="Calibri"/>
              <a:buChar char="◦"/>
              <a:tabLst>
                <a:tab pos="0" algn="l"/>
              </a:tabLst>
            </a:pPr>
            <a:r>
              <a:rPr lang="en-US" sz="2400" b="0" strike="noStrike" spc="-1" dirty="0">
                <a:solidFill>
                  <a:srgbClr val="404040"/>
                </a:solidFill>
                <a:latin typeface="Calibri"/>
              </a:rPr>
              <a:t>Network </a:t>
            </a:r>
            <a:r>
              <a:rPr lang="en-US" sz="2400" b="0" strike="noStrike" spc="-1" dirty="0" smtClean="0">
                <a:solidFill>
                  <a:srgbClr val="404040"/>
                </a:solidFill>
                <a:latin typeface="Calibri"/>
              </a:rPr>
              <a:t>assessment </a:t>
            </a:r>
            <a:r>
              <a:rPr lang="en-US" sz="2400" b="0" strike="noStrike" spc="-1" dirty="0">
                <a:solidFill>
                  <a:srgbClr val="404040"/>
                </a:solidFill>
                <a:latin typeface="Calibri"/>
              </a:rPr>
              <a:t>gives a detailed analysis of a network traffic and how it is been used. </a:t>
            </a:r>
          </a:p>
          <a:p>
            <a:pPr marL="567000" lvl="2" indent="-182880">
              <a:lnSpc>
                <a:spcPct val="100000"/>
              </a:lnSpc>
              <a:spcBef>
                <a:spcPts val="201"/>
              </a:spcBef>
              <a:spcAft>
                <a:spcPts val="400"/>
              </a:spcAft>
              <a:buClr>
                <a:srgbClr val="E48312"/>
              </a:buClr>
              <a:buFont typeface="Calibri"/>
              <a:buChar char="◦"/>
              <a:tabLst>
                <a:tab pos="0" algn="l"/>
              </a:tabLst>
            </a:pPr>
            <a:r>
              <a:rPr lang="en-US" sz="2400" b="0" strike="noStrike" spc="-1" dirty="0">
                <a:solidFill>
                  <a:srgbClr val="404040"/>
                </a:solidFill>
                <a:latin typeface="Calibri"/>
              </a:rPr>
              <a:t>Network-readiness </a:t>
            </a:r>
            <a:r>
              <a:rPr lang="en-US" sz="2400" b="0" strike="noStrike" spc="-1" dirty="0" smtClean="0">
                <a:solidFill>
                  <a:srgbClr val="404040"/>
                </a:solidFill>
                <a:latin typeface="Calibri"/>
              </a:rPr>
              <a:t>assessment </a:t>
            </a:r>
            <a:r>
              <a:rPr lang="en-GB" sz="2400" b="0" strike="noStrike" spc="-1" dirty="0">
                <a:solidFill>
                  <a:srgbClr val="404040"/>
                </a:solidFill>
                <a:latin typeface="Calibri"/>
              </a:rPr>
              <a:t>provides a detailed analysis of an existing network’s capabilities and a guide to readiness as you prepare to adopt new solutions or upgrade your current network.</a:t>
            </a:r>
            <a:endParaRPr lang="en-US" sz="2400" b="0" strike="noStrike" spc="-1" dirty="0">
              <a:solidFill>
                <a:srgbClr val="404040"/>
              </a:solidFill>
              <a:latin typeface="Calibri"/>
            </a:endParaRPr>
          </a:p>
          <a:p>
            <a:pPr indent="0">
              <a:lnSpc>
                <a:spcPct val="100000"/>
              </a:lnSpc>
              <a:spcBef>
                <a:spcPts val="1199"/>
              </a:spcBef>
              <a:spcAft>
                <a:spcPts val="201"/>
              </a:spcAft>
              <a:buNone/>
              <a:tabLst>
                <a:tab pos="0" algn="l"/>
              </a:tabLst>
            </a:pPr>
            <a:endParaRPr lang="en-US" sz="2500" b="0" strike="noStrike" spc="-1" dirty="0">
              <a:solidFill>
                <a:srgbClr val="404040"/>
              </a:solidFill>
              <a:latin typeface="Calibri"/>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 name="PlaceHolder 1"/>
          <p:cNvSpPr>
            <a:spLocks noGrp="1"/>
          </p:cNvSpPr>
          <p:nvPr>
            <p:ph type="title"/>
          </p:nvPr>
        </p:nvSpPr>
        <p:spPr>
          <a:xfrm>
            <a:off x="1097280" y="365760"/>
            <a:ext cx="10058040" cy="925200"/>
          </a:xfrm>
          <a:prstGeom prst="rect">
            <a:avLst/>
          </a:prstGeom>
          <a:noFill/>
          <a:ln w="0">
            <a:noFill/>
          </a:ln>
        </p:spPr>
        <p:txBody>
          <a:bodyPr anchor="b">
            <a:normAutofit/>
          </a:bodyPr>
          <a:lstStyle/>
          <a:p>
            <a:pPr indent="0" algn="ctr">
              <a:lnSpc>
                <a:spcPct val="85000"/>
              </a:lnSpc>
              <a:buNone/>
            </a:pPr>
            <a:r>
              <a:rPr lang="en-US" sz="4800" b="1" strike="noStrike" spc="-52">
                <a:solidFill>
                  <a:srgbClr val="404040"/>
                </a:solidFill>
                <a:latin typeface="Calibri Light"/>
              </a:rPr>
              <a:t>Building a Good Network Cont’d.</a:t>
            </a:r>
            <a:endParaRPr lang="en-US" sz="4800" b="0" strike="noStrike" spc="-1">
              <a:solidFill>
                <a:srgbClr val="000000"/>
              </a:solidFill>
              <a:latin typeface="Calibri"/>
            </a:endParaRPr>
          </a:p>
        </p:txBody>
      </p:sp>
      <p:sp>
        <p:nvSpPr>
          <p:cNvPr id="150" name="PlaceHolder 2"/>
          <p:cNvSpPr>
            <a:spLocks noGrp="1"/>
          </p:cNvSpPr>
          <p:nvPr>
            <p:ph/>
          </p:nvPr>
        </p:nvSpPr>
        <p:spPr>
          <a:xfrm>
            <a:off x="965200" y="2019300"/>
            <a:ext cx="10190120" cy="3911340"/>
          </a:xfrm>
          <a:prstGeom prst="rect">
            <a:avLst/>
          </a:prstGeom>
          <a:noFill/>
          <a:ln w="0">
            <a:noFill/>
          </a:ln>
        </p:spPr>
        <p:txBody>
          <a:bodyPr lIns="0" rIns="0" anchor="t">
            <a:normAutofit fontScale="84500" lnSpcReduction="20000"/>
          </a:bodyPr>
          <a:lstStyle/>
          <a:p>
            <a:pPr marL="82440" indent="-82440">
              <a:lnSpc>
                <a:spcPct val="150000"/>
              </a:lnSpc>
              <a:spcBef>
                <a:spcPts val="1199"/>
              </a:spcBef>
              <a:spcAft>
                <a:spcPts val="201"/>
              </a:spcAft>
              <a:buClr>
                <a:srgbClr val="E48312"/>
              </a:buClr>
              <a:buFont typeface="Arial"/>
              <a:buChar char="•"/>
            </a:pPr>
            <a:r>
              <a:rPr lang="en-US" sz="2800" b="0" strike="noStrike" spc="-1" dirty="0">
                <a:solidFill>
                  <a:srgbClr val="404040"/>
                </a:solidFill>
                <a:latin typeface="Calibri"/>
              </a:rPr>
              <a:t>Network Readiness Assessment is important because as networks are been developed, they are expanded. Also, tools and equipment are upgraded, and new applications are incorporated. </a:t>
            </a:r>
          </a:p>
          <a:p>
            <a:pPr indent="0">
              <a:lnSpc>
                <a:spcPct val="150000"/>
              </a:lnSpc>
              <a:spcBef>
                <a:spcPts val="1199"/>
              </a:spcBef>
              <a:spcAft>
                <a:spcPts val="201"/>
              </a:spcAft>
              <a:buNone/>
              <a:tabLst>
                <a:tab pos="0" algn="l"/>
              </a:tabLst>
            </a:pPr>
            <a:r>
              <a:rPr lang="en-US" sz="2800" b="0" strike="noStrike" spc="-1" dirty="0">
                <a:solidFill>
                  <a:srgbClr val="404040"/>
                </a:solidFill>
                <a:latin typeface="Calibri"/>
              </a:rPr>
              <a:t>4. Create a solution and site acceptance test plan.</a:t>
            </a:r>
          </a:p>
          <a:p>
            <a:pPr marL="347760" lvl="1" indent="-165240">
              <a:lnSpc>
                <a:spcPct val="150000"/>
              </a:lnSpc>
              <a:spcBef>
                <a:spcPts val="201"/>
              </a:spcBef>
              <a:spcAft>
                <a:spcPts val="400"/>
              </a:spcAft>
              <a:buClr>
                <a:srgbClr val="E48312"/>
              </a:buClr>
              <a:buFont typeface="Calibri"/>
              <a:buChar char="◦"/>
              <a:tabLst>
                <a:tab pos="0" algn="l"/>
              </a:tabLst>
            </a:pPr>
            <a:r>
              <a:rPr lang="en-US" sz="2800" b="0" strike="noStrike" spc="-1" dirty="0" smtClean="0">
                <a:solidFill>
                  <a:srgbClr val="404040"/>
                </a:solidFill>
                <a:latin typeface="Calibri"/>
              </a:rPr>
              <a:t>The site </a:t>
            </a:r>
            <a:r>
              <a:rPr lang="en-US" sz="2800" b="0" strike="noStrike" spc="-1" dirty="0">
                <a:solidFill>
                  <a:srgbClr val="404040"/>
                </a:solidFill>
                <a:latin typeface="Calibri"/>
              </a:rPr>
              <a:t>acceptance plan refers to the evaluation of the location where the network will be implemented.</a:t>
            </a:r>
          </a:p>
          <a:p>
            <a:pPr indent="0">
              <a:lnSpc>
                <a:spcPct val="150000"/>
              </a:lnSpc>
              <a:spcBef>
                <a:spcPts val="1199"/>
              </a:spcBef>
              <a:spcAft>
                <a:spcPts val="201"/>
              </a:spcAft>
              <a:buNone/>
              <a:tabLst>
                <a:tab pos="0" algn="l"/>
              </a:tabLst>
            </a:pPr>
            <a:r>
              <a:rPr lang="en-US" sz="2800" b="0" strike="noStrike" spc="-1" dirty="0">
                <a:solidFill>
                  <a:srgbClr val="404040"/>
                </a:solidFill>
                <a:latin typeface="Calibri"/>
              </a:rPr>
              <a:t>5. Create a project plan.</a:t>
            </a:r>
          </a:p>
          <a:p>
            <a:pPr indent="0">
              <a:lnSpc>
                <a:spcPct val="150000"/>
              </a:lnSpc>
              <a:spcBef>
                <a:spcPts val="1199"/>
              </a:spcBef>
              <a:spcAft>
                <a:spcPts val="201"/>
              </a:spcAft>
              <a:buNone/>
              <a:tabLst>
                <a:tab pos="0" algn="l"/>
              </a:tabLst>
            </a:pPr>
            <a:endParaRPr lang="en-US" sz="2000" b="0" strike="noStrike" spc="-1" dirty="0">
              <a:solidFill>
                <a:srgbClr val="404040"/>
              </a:solidFill>
              <a:latin typeface="Calibri"/>
            </a:endParaRPr>
          </a:p>
          <a:p>
            <a:pPr indent="0">
              <a:lnSpc>
                <a:spcPct val="150000"/>
              </a:lnSpc>
              <a:spcBef>
                <a:spcPts val="1199"/>
              </a:spcBef>
              <a:spcAft>
                <a:spcPts val="201"/>
              </a:spcAft>
              <a:buNone/>
              <a:tabLst>
                <a:tab pos="0" algn="l"/>
              </a:tabLst>
            </a:pPr>
            <a:endParaRPr lang="en-US" sz="2000" b="0" strike="noStrike" spc="-1" dirty="0">
              <a:solidFill>
                <a:srgbClr val="404040"/>
              </a:solidFill>
              <a:latin typeface="Calibri"/>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51" name="PlaceHolder 1"/>
          <p:cNvSpPr>
            <a:spLocks noGrp="1"/>
          </p:cNvSpPr>
          <p:nvPr>
            <p:ph type="title"/>
          </p:nvPr>
        </p:nvSpPr>
        <p:spPr>
          <a:xfrm>
            <a:off x="696600" y="349200"/>
            <a:ext cx="10515240" cy="1271880"/>
          </a:xfrm>
          <a:prstGeom prst="rect">
            <a:avLst/>
          </a:prstGeom>
          <a:noFill/>
          <a:ln w="0">
            <a:noFill/>
          </a:ln>
        </p:spPr>
        <p:txBody>
          <a:bodyPr anchor="b">
            <a:noAutofit/>
          </a:bodyPr>
          <a:lstStyle/>
          <a:p>
            <a:pPr indent="0" algn="ctr">
              <a:lnSpc>
                <a:spcPct val="85000"/>
              </a:lnSpc>
              <a:buNone/>
            </a:pPr>
            <a:r>
              <a:rPr lang="en-US" sz="4800" b="1" strike="noStrike" spc="-52">
                <a:solidFill>
                  <a:srgbClr val="404040"/>
                </a:solidFill>
                <a:latin typeface="Calibri Light"/>
              </a:rPr>
              <a:t>Network Requirements</a:t>
            </a:r>
            <a:endParaRPr lang="en-US" sz="4800" b="0" strike="noStrike" spc="-1">
              <a:solidFill>
                <a:srgbClr val="000000"/>
              </a:solidFill>
              <a:latin typeface="Calibri"/>
            </a:endParaRPr>
          </a:p>
        </p:txBody>
      </p:sp>
      <p:sp>
        <p:nvSpPr>
          <p:cNvPr id="152" name="PlaceHolder 2"/>
          <p:cNvSpPr>
            <a:spLocks noGrp="1"/>
          </p:cNvSpPr>
          <p:nvPr>
            <p:ph/>
          </p:nvPr>
        </p:nvSpPr>
        <p:spPr>
          <a:xfrm>
            <a:off x="696600" y="1696680"/>
            <a:ext cx="10515240" cy="4412020"/>
          </a:xfrm>
          <a:prstGeom prst="rect">
            <a:avLst/>
          </a:prstGeom>
          <a:noFill/>
          <a:ln w="0">
            <a:noFill/>
          </a:ln>
        </p:spPr>
        <p:txBody>
          <a:bodyPr lIns="0" rIns="0" anchor="t">
            <a:normAutofit/>
          </a:bodyPr>
          <a:lstStyle/>
          <a:p>
            <a:pPr indent="0">
              <a:lnSpc>
                <a:spcPct val="110000"/>
              </a:lnSpc>
              <a:spcBef>
                <a:spcPts val="1199"/>
              </a:spcBef>
              <a:spcAft>
                <a:spcPts val="201"/>
              </a:spcAft>
              <a:buNone/>
              <a:tabLst>
                <a:tab pos="0" algn="l"/>
              </a:tabLst>
            </a:pPr>
            <a:r>
              <a:rPr lang="en-US" sz="2800" b="0" strike="noStrike" spc="-1" dirty="0">
                <a:solidFill>
                  <a:srgbClr val="404040"/>
                </a:solidFill>
                <a:latin typeface="Calibri"/>
              </a:rPr>
              <a:t>Some of the prerequisites of a good network include:</a:t>
            </a:r>
          </a:p>
          <a:p>
            <a:pPr marL="91440" indent="-91440">
              <a:lnSpc>
                <a:spcPct val="110000"/>
              </a:lnSpc>
              <a:spcBef>
                <a:spcPts val="1199"/>
              </a:spcBef>
              <a:spcAft>
                <a:spcPts val="201"/>
              </a:spcAft>
              <a:buClr>
                <a:srgbClr val="E48312"/>
              </a:buClr>
              <a:buFont typeface="Arial"/>
              <a:buChar char="•"/>
              <a:tabLst>
                <a:tab pos="0" algn="l"/>
              </a:tabLst>
            </a:pPr>
            <a:r>
              <a:rPr lang="en-US" sz="2800" b="1" strike="noStrike" spc="-1" dirty="0">
                <a:solidFill>
                  <a:srgbClr val="404040"/>
                </a:solidFill>
                <a:latin typeface="Calibri"/>
              </a:rPr>
              <a:t>Near 100% </a:t>
            </a:r>
            <a:r>
              <a:rPr lang="en-US" sz="2800" b="1" strike="noStrike" spc="-1" dirty="0" smtClean="0">
                <a:solidFill>
                  <a:srgbClr val="404040"/>
                </a:solidFill>
                <a:latin typeface="Calibri"/>
              </a:rPr>
              <a:t>uptime</a:t>
            </a:r>
            <a:endParaRPr lang="en-US" sz="2800" b="0" strike="noStrike" spc="-1" dirty="0">
              <a:solidFill>
                <a:srgbClr val="404040"/>
              </a:solidFill>
              <a:latin typeface="Calibri"/>
            </a:endParaRPr>
          </a:p>
          <a:p>
            <a:pPr marL="384120" lvl="1" indent="-182880">
              <a:lnSpc>
                <a:spcPct val="110000"/>
              </a:lnSpc>
              <a:spcBef>
                <a:spcPts val="201"/>
              </a:spcBef>
              <a:spcAft>
                <a:spcPts val="400"/>
              </a:spcAft>
              <a:buClr>
                <a:srgbClr val="E48312"/>
              </a:buClr>
              <a:buFont typeface="Calibri"/>
              <a:buChar char="◦"/>
              <a:tabLst>
                <a:tab pos="0" algn="l"/>
              </a:tabLst>
            </a:pPr>
            <a:r>
              <a:rPr lang="en-US" sz="2800" spc="-1" dirty="0" smtClean="0">
                <a:solidFill>
                  <a:srgbClr val="404040"/>
                </a:solidFill>
                <a:latin typeface="Calibri"/>
              </a:rPr>
              <a:t>Three</a:t>
            </a:r>
            <a:r>
              <a:rPr lang="en-US" sz="2800" b="0" strike="noStrike" spc="-1" dirty="0" smtClean="0">
                <a:solidFill>
                  <a:srgbClr val="404040"/>
                </a:solidFill>
                <a:latin typeface="Calibri"/>
              </a:rPr>
              <a:t> </a:t>
            </a:r>
            <a:r>
              <a:rPr lang="en-US" sz="2800" b="0" strike="noStrike" spc="-1" dirty="0">
                <a:solidFill>
                  <a:srgbClr val="404040"/>
                </a:solidFill>
                <a:latin typeface="Calibri"/>
              </a:rPr>
              <a:t>aspects of network failure </a:t>
            </a:r>
            <a:r>
              <a:rPr lang="en-US" sz="2800" b="0" strike="noStrike" spc="-1" dirty="0" smtClean="0">
                <a:solidFill>
                  <a:srgbClr val="404040"/>
                </a:solidFill>
                <a:latin typeface="Calibri"/>
              </a:rPr>
              <a:t>must </a:t>
            </a:r>
            <a:r>
              <a:rPr lang="en-US" sz="2800" b="0" strike="noStrike" spc="-1" dirty="0">
                <a:solidFill>
                  <a:srgbClr val="404040"/>
                </a:solidFill>
                <a:latin typeface="Calibri"/>
              </a:rPr>
              <a:t>be addressed to reach near 100% uptime.</a:t>
            </a:r>
          </a:p>
          <a:p>
            <a:pPr marL="567000" lvl="2" indent="-182880">
              <a:lnSpc>
                <a:spcPct val="110000"/>
              </a:lnSpc>
              <a:spcBef>
                <a:spcPts val="201"/>
              </a:spcBef>
              <a:spcAft>
                <a:spcPts val="400"/>
              </a:spcAft>
              <a:buClr>
                <a:srgbClr val="E48312"/>
              </a:buClr>
              <a:buFont typeface="Calibri"/>
              <a:buChar char="◦"/>
              <a:tabLst>
                <a:tab pos="0" algn="l"/>
              </a:tabLst>
            </a:pPr>
            <a:r>
              <a:rPr lang="en-US" sz="2800" b="0" strike="noStrike" spc="-1" dirty="0">
                <a:solidFill>
                  <a:srgbClr val="404040"/>
                </a:solidFill>
                <a:latin typeface="Calibri"/>
              </a:rPr>
              <a:t>Link failure</a:t>
            </a:r>
          </a:p>
          <a:p>
            <a:pPr marL="567000" lvl="2" indent="-182880">
              <a:lnSpc>
                <a:spcPct val="110000"/>
              </a:lnSpc>
              <a:spcBef>
                <a:spcPts val="201"/>
              </a:spcBef>
              <a:spcAft>
                <a:spcPts val="400"/>
              </a:spcAft>
              <a:buClr>
                <a:srgbClr val="E48312"/>
              </a:buClr>
              <a:buFont typeface="Calibri"/>
              <a:buChar char="◦"/>
              <a:tabLst>
                <a:tab pos="0" algn="l"/>
              </a:tabLst>
            </a:pPr>
            <a:r>
              <a:rPr lang="en-US" sz="2800" b="0" strike="noStrike" spc="-1" dirty="0">
                <a:solidFill>
                  <a:srgbClr val="404040"/>
                </a:solidFill>
                <a:latin typeface="Calibri"/>
              </a:rPr>
              <a:t>Equipment failure</a:t>
            </a:r>
          </a:p>
          <a:p>
            <a:pPr marL="567000" lvl="2" indent="-182880">
              <a:lnSpc>
                <a:spcPct val="110000"/>
              </a:lnSpc>
              <a:spcBef>
                <a:spcPts val="201"/>
              </a:spcBef>
              <a:spcAft>
                <a:spcPts val="400"/>
              </a:spcAft>
              <a:buClr>
                <a:srgbClr val="E48312"/>
              </a:buClr>
              <a:buFont typeface="Calibri"/>
              <a:buChar char="◦"/>
              <a:tabLst>
                <a:tab pos="0" algn="l"/>
              </a:tabLst>
            </a:pPr>
            <a:r>
              <a:rPr lang="en-US" sz="2800" b="0" strike="noStrike" spc="-1" dirty="0">
                <a:solidFill>
                  <a:srgbClr val="404040"/>
                </a:solidFill>
                <a:latin typeface="Calibri"/>
              </a:rPr>
              <a:t>Overload conditions</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theme/theme1.xml><?xml version="1.0" encoding="utf-8"?>
<a:theme xmlns:a="http://schemas.openxmlformats.org/drawingml/2006/main" name="Retrospect">
  <a:themeElements>
    <a:clrScheme name="Retrospect">
      <a:dk1>
        <a:srgbClr val="000000"/>
      </a:dk1>
      <a:lt1>
        <a:srgbClr val="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Retrospect">
  <a:themeElements>
    <a:clrScheme name="Retrospect">
      <a:dk1>
        <a:srgbClr val="000000"/>
      </a:dk1>
      <a:lt1>
        <a:srgbClr val="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Retrospect">
  <a:themeElements>
    <a:clrScheme name="Retrospect">
      <a:dk1>
        <a:srgbClr val="000000"/>
      </a:dk1>
      <a:lt1>
        <a:srgbClr val="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54073B92D5A934593003895C4429EFE" ma:contentTypeVersion="" ma:contentTypeDescription="Create a new document." ma:contentTypeScope="" ma:versionID="8f53a06438000cba100334444fe64dc5">
  <xsd:schema xmlns:xsd="http://www.w3.org/2001/XMLSchema" xmlns:xs="http://www.w3.org/2001/XMLSchema" xmlns:p="http://schemas.microsoft.com/office/2006/metadata/properties" xmlns:ns1="http://schemas.microsoft.com/sharepoint/v3" targetNamespace="http://schemas.microsoft.com/office/2006/metadata/properties" ma:root="true" ma:fieldsID="53aad9280c7bc17f35f657eabd183f16"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4D8A43A2-B6A8-49CE-A14A-AF6B41187BE2}"/>
</file>

<file path=customXml/itemProps2.xml><?xml version="1.0" encoding="utf-8"?>
<ds:datastoreItem xmlns:ds="http://schemas.openxmlformats.org/officeDocument/2006/customXml" ds:itemID="{34AA121C-C491-436D-A812-482EC1C03544}"/>
</file>

<file path=customXml/itemProps3.xml><?xml version="1.0" encoding="utf-8"?>
<ds:datastoreItem xmlns:ds="http://schemas.openxmlformats.org/officeDocument/2006/customXml" ds:itemID="{A41D1CF7-58B1-44F0-936E-B28F1C108D18}"/>
</file>

<file path=docProps/app.xml><?xml version="1.0" encoding="utf-8"?>
<Properties xmlns="http://schemas.openxmlformats.org/officeDocument/2006/extended-properties" xmlns:vt="http://schemas.openxmlformats.org/officeDocument/2006/docPropsVTypes">
  <Template>Retrospect</Template>
  <TotalTime>4123</TotalTime>
  <Words>933</Words>
  <Application>Microsoft Office PowerPoint</Application>
  <PresentationFormat>Widescreen</PresentationFormat>
  <Paragraphs>118</Paragraphs>
  <Slides>23</Slides>
  <Notes>0</Notes>
  <HiddenSlides>0</HiddenSlides>
  <MMClips>0</MMClips>
  <ScaleCrop>false</ScaleCrop>
  <HeadingPairs>
    <vt:vector size="6" baseType="variant">
      <vt:variant>
        <vt:lpstr>Fonts Used</vt:lpstr>
      </vt:variant>
      <vt:variant>
        <vt:i4>7</vt:i4>
      </vt:variant>
      <vt:variant>
        <vt:lpstr>Theme</vt:lpstr>
      </vt:variant>
      <vt:variant>
        <vt:i4>3</vt:i4>
      </vt:variant>
      <vt:variant>
        <vt:lpstr>Slide Titles</vt:lpstr>
      </vt:variant>
      <vt:variant>
        <vt:i4>23</vt:i4>
      </vt:variant>
    </vt:vector>
  </HeadingPairs>
  <TitlesOfParts>
    <vt:vector size="33" baseType="lpstr">
      <vt:lpstr>Arial</vt:lpstr>
      <vt:lpstr>Calibri</vt:lpstr>
      <vt:lpstr>Calibri Light</vt:lpstr>
      <vt:lpstr>DejaVu Sans</vt:lpstr>
      <vt:lpstr>Symbol</vt:lpstr>
      <vt:lpstr>Times New Roman</vt:lpstr>
      <vt:lpstr>Wingdings</vt:lpstr>
      <vt:lpstr>Retrospect</vt:lpstr>
      <vt:lpstr>Retrospect</vt:lpstr>
      <vt:lpstr>Retrospect</vt:lpstr>
      <vt:lpstr>Network Design Principles</vt:lpstr>
      <vt:lpstr>Outline </vt:lpstr>
      <vt:lpstr>Network </vt:lpstr>
      <vt:lpstr>PowerPoint Presentation</vt:lpstr>
      <vt:lpstr>Network Design</vt:lpstr>
      <vt:lpstr>Network Design Cont’d</vt:lpstr>
      <vt:lpstr>Building a Good Network</vt:lpstr>
      <vt:lpstr>Building a Good Network Cont’d.</vt:lpstr>
      <vt:lpstr>Network Requirements</vt:lpstr>
      <vt:lpstr>Network Requirements Cont’d</vt:lpstr>
      <vt:lpstr>Network Requirements Cont’d.</vt:lpstr>
      <vt:lpstr>Fundamental Design Goals</vt:lpstr>
      <vt:lpstr>Network Design Architecture</vt:lpstr>
      <vt:lpstr>Flat-switched Network Architecture</vt:lpstr>
      <vt:lpstr>Flat-switched Network Architecture cont’d</vt:lpstr>
      <vt:lpstr>Hierarchical Network Architecture</vt:lpstr>
      <vt:lpstr>Hierarchical Network Architecture</vt:lpstr>
      <vt:lpstr>Core Layer</vt:lpstr>
      <vt:lpstr>Core Layer cont’d</vt:lpstr>
      <vt:lpstr>Hierarchical Network Design Layers</vt:lpstr>
      <vt:lpstr>Distribution Layer</vt:lpstr>
      <vt:lpstr>Access Layer</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Henry Ikediego</dc:creator>
  <dc:description/>
  <cp:lastModifiedBy>Digikey</cp:lastModifiedBy>
  <cp:revision>119</cp:revision>
  <dcterms:created xsi:type="dcterms:W3CDTF">2020-10-22T22:33:42Z</dcterms:created>
  <dcterms:modified xsi:type="dcterms:W3CDTF">2024-09-26T16:01:04Z</dcterms:modified>
  <dc:language>en-US</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Format">
    <vt:lpwstr>Widescreen</vt:lpwstr>
  </property>
  <property fmtid="{D5CDD505-2E9C-101B-9397-08002B2CF9AE}" pid="3" name="Slides">
    <vt:i4>23</vt:i4>
  </property>
  <property fmtid="{D5CDD505-2E9C-101B-9397-08002B2CF9AE}" pid="4" name="ContentTypeId">
    <vt:lpwstr>0x010100154073B92D5A934593003895C4429EFE</vt:lpwstr>
  </property>
</Properties>
</file>