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73" r:id="rId5"/>
  </p:sldMasterIdLst>
  <p:notesMasterIdLst>
    <p:notesMasterId r:id="rId19"/>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98" y="-1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Grp="1" noRot="1" noChangeAspect="1" noChangeArrowheads="1"/>
          </p:cNvSpPr>
          <p:nvPr>
            <p:ph type="sldImg"/>
          </p:nvPr>
        </p:nvSpPr>
        <p:spPr bwMode="auto">
          <a:xfrm>
            <a:off x="1312863" y="1027113"/>
            <a:ext cx="4932362" cy="369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1169988" y="5086350"/>
            <a:ext cx="5224462"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tr-TR" noProof="0" smtClean="0"/>
          </a:p>
        </p:txBody>
      </p:sp>
    </p:spTree>
    <p:extLst>
      <p:ext uri="{BB962C8B-B14F-4D97-AF65-F5344CB8AC3E}">
        <p14:creationId xmlns:p14="http://schemas.microsoft.com/office/powerpoint/2010/main" val="61226452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1"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1999384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7"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742897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1"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3658850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5"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405420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9"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3766903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5" name="Rectangle 2"/>
          <p:cNvSpPr txBox="1">
            <a:spLocks noGrp="1" noChangeArrowheads="1"/>
          </p:cNvSpPr>
          <p:nvPr>
            <p:ph type="body" idx="1"/>
          </p:nvPr>
        </p:nvSpPr>
        <p:spPr>
          <a:xfrm>
            <a:off x="1169988" y="5086350"/>
            <a:ext cx="5226050" cy="41068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1343842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2958505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3"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1917109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7"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1292717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1991910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5"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2114913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9"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1740581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txBox="1">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3" name="Rectangle 2"/>
          <p:cNvSpPr txBox="1">
            <a:spLocks noGrp="1" noChangeArrowheads="1"/>
          </p:cNvSpPr>
          <p:nvPr>
            <p:ph type="body" idx="1"/>
          </p:nvPr>
        </p:nvSpPr>
        <p:spPr>
          <a:xfrm>
            <a:off x="1169988" y="5086350"/>
            <a:ext cx="5226050" cy="4017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smtClean="0"/>
          </a:p>
        </p:txBody>
      </p:sp>
    </p:spTree>
    <p:extLst>
      <p:ext uri="{BB962C8B-B14F-4D97-AF65-F5344CB8AC3E}">
        <p14:creationId xmlns:p14="http://schemas.microsoft.com/office/powerpoint/2010/main" val="153237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tr-TR"/>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3"/>
          <p:cNvSpPr>
            <a:spLocks noGrp="1" noChangeArrowheads="1"/>
          </p:cNvSpPr>
          <p:nvPr>
            <p:ph type="dt" idx="10"/>
          </p:nvPr>
        </p:nvSpPr>
        <p:spPr>
          <a:ln/>
        </p:spPr>
        <p:txBody>
          <a:bodyPr/>
          <a:lstStyle>
            <a:lvl1pPr>
              <a:defRPr/>
            </a:lvl1pPr>
          </a:lstStyle>
          <a:p>
            <a:pPr>
              <a:defRPr/>
            </a:pPr>
            <a:endParaRPr lang="tr-TR"/>
          </a:p>
        </p:txBody>
      </p:sp>
      <p:sp>
        <p:nvSpPr>
          <p:cNvPr id="5" name="Rectangle 4"/>
          <p:cNvSpPr>
            <a:spLocks noGrp="1" noChangeArrowheads="1"/>
          </p:cNvSpPr>
          <p:nvPr>
            <p:ph type="ftr" idx="11"/>
          </p:nvPr>
        </p:nvSpPr>
        <p:spPr>
          <a:ln/>
        </p:spPr>
        <p:txBody>
          <a:bodyPr/>
          <a:lstStyle>
            <a:lvl1pPr>
              <a:defRPr/>
            </a:lvl1pPr>
          </a:lstStyle>
          <a:p>
            <a:pPr>
              <a:defRPr/>
            </a:pPr>
            <a:endParaRPr lang="tr-TR"/>
          </a:p>
        </p:txBody>
      </p:sp>
      <p:sp>
        <p:nvSpPr>
          <p:cNvPr id="6" name="Rectangle 5"/>
          <p:cNvSpPr>
            <a:spLocks noGrp="1" noChangeArrowheads="1"/>
          </p:cNvSpPr>
          <p:nvPr>
            <p:ph type="sldNum" idx="12"/>
          </p:nvPr>
        </p:nvSpPr>
        <p:spPr>
          <a:ln/>
        </p:spPr>
        <p:txBody>
          <a:bodyPr/>
          <a:lstStyle>
            <a:lvl1pPr>
              <a:defRPr/>
            </a:lvl1pPr>
          </a:lstStyle>
          <a:p>
            <a:pPr>
              <a:defRPr/>
            </a:pPr>
            <a:fld id="{396C20D6-15A1-43D6-B6CA-F8C37074B6C1}" type="slidenum">
              <a:rPr lang="tr-TR"/>
              <a:pPr>
                <a:defRPr/>
              </a:pPr>
              <a:t>‹#›</a:t>
            </a:fld>
            <a:endParaRPr lang="tr-TR"/>
          </a:p>
        </p:txBody>
      </p:sp>
    </p:spTree>
    <p:extLst>
      <p:ext uri="{BB962C8B-B14F-4D97-AF65-F5344CB8AC3E}">
        <p14:creationId xmlns:p14="http://schemas.microsoft.com/office/powerpoint/2010/main" val="311881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3"/>
          <p:cNvSpPr>
            <a:spLocks noGrp="1" noChangeArrowheads="1"/>
          </p:cNvSpPr>
          <p:nvPr>
            <p:ph type="dt" idx="10"/>
          </p:nvPr>
        </p:nvSpPr>
        <p:spPr>
          <a:ln/>
        </p:spPr>
        <p:txBody>
          <a:bodyPr/>
          <a:lstStyle>
            <a:lvl1pPr>
              <a:defRPr/>
            </a:lvl1pPr>
          </a:lstStyle>
          <a:p>
            <a:pPr>
              <a:defRPr/>
            </a:pPr>
            <a:endParaRPr lang="tr-TR"/>
          </a:p>
        </p:txBody>
      </p:sp>
      <p:sp>
        <p:nvSpPr>
          <p:cNvPr id="5" name="Rectangle 4"/>
          <p:cNvSpPr>
            <a:spLocks noGrp="1" noChangeArrowheads="1"/>
          </p:cNvSpPr>
          <p:nvPr>
            <p:ph type="ftr" idx="11"/>
          </p:nvPr>
        </p:nvSpPr>
        <p:spPr>
          <a:ln/>
        </p:spPr>
        <p:txBody>
          <a:bodyPr/>
          <a:lstStyle>
            <a:lvl1pPr>
              <a:defRPr/>
            </a:lvl1pPr>
          </a:lstStyle>
          <a:p>
            <a:pPr>
              <a:defRPr/>
            </a:pPr>
            <a:endParaRPr lang="tr-TR"/>
          </a:p>
        </p:txBody>
      </p:sp>
      <p:sp>
        <p:nvSpPr>
          <p:cNvPr id="6" name="Rectangle 5"/>
          <p:cNvSpPr>
            <a:spLocks noGrp="1" noChangeArrowheads="1"/>
          </p:cNvSpPr>
          <p:nvPr>
            <p:ph type="sldNum" idx="12"/>
          </p:nvPr>
        </p:nvSpPr>
        <p:spPr>
          <a:ln/>
        </p:spPr>
        <p:txBody>
          <a:bodyPr/>
          <a:lstStyle>
            <a:lvl1pPr>
              <a:defRPr/>
            </a:lvl1pPr>
          </a:lstStyle>
          <a:p>
            <a:pPr>
              <a:defRPr/>
            </a:pPr>
            <a:fld id="{F91A2101-8866-4836-89C9-D41564C71B04}" type="slidenum">
              <a:rPr lang="tr-TR"/>
              <a:pPr>
                <a:defRPr/>
              </a:pPr>
              <a:t>‹#›</a:t>
            </a:fld>
            <a:endParaRPr lang="tr-TR"/>
          </a:p>
        </p:txBody>
      </p:sp>
    </p:spTree>
    <p:extLst>
      <p:ext uri="{BB962C8B-B14F-4D97-AF65-F5344CB8AC3E}">
        <p14:creationId xmlns:p14="http://schemas.microsoft.com/office/powerpoint/2010/main" val="157587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3"/>
          <p:cNvSpPr>
            <a:spLocks noGrp="1" noChangeArrowheads="1"/>
          </p:cNvSpPr>
          <p:nvPr>
            <p:ph type="dt" idx="10"/>
          </p:nvPr>
        </p:nvSpPr>
        <p:spPr>
          <a:ln/>
        </p:spPr>
        <p:txBody>
          <a:bodyPr/>
          <a:lstStyle>
            <a:lvl1pPr>
              <a:defRPr/>
            </a:lvl1pPr>
          </a:lstStyle>
          <a:p>
            <a:pPr>
              <a:defRPr/>
            </a:pPr>
            <a:endParaRPr lang="tr-TR"/>
          </a:p>
        </p:txBody>
      </p:sp>
      <p:sp>
        <p:nvSpPr>
          <p:cNvPr id="5" name="Rectangle 4"/>
          <p:cNvSpPr>
            <a:spLocks noGrp="1" noChangeArrowheads="1"/>
          </p:cNvSpPr>
          <p:nvPr>
            <p:ph type="ftr" idx="11"/>
          </p:nvPr>
        </p:nvSpPr>
        <p:spPr>
          <a:ln/>
        </p:spPr>
        <p:txBody>
          <a:bodyPr/>
          <a:lstStyle>
            <a:lvl1pPr>
              <a:defRPr/>
            </a:lvl1pPr>
          </a:lstStyle>
          <a:p>
            <a:pPr>
              <a:defRPr/>
            </a:pPr>
            <a:endParaRPr lang="tr-TR"/>
          </a:p>
        </p:txBody>
      </p:sp>
      <p:sp>
        <p:nvSpPr>
          <p:cNvPr id="6" name="Rectangle 5"/>
          <p:cNvSpPr>
            <a:spLocks noGrp="1" noChangeArrowheads="1"/>
          </p:cNvSpPr>
          <p:nvPr>
            <p:ph type="sldNum" idx="12"/>
          </p:nvPr>
        </p:nvSpPr>
        <p:spPr>
          <a:ln/>
        </p:spPr>
        <p:txBody>
          <a:bodyPr/>
          <a:lstStyle>
            <a:lvl1pPr>
              <a:defRPr/>
            </a:lvl1pPr>
          </a:lstStyle>
          <a:p>
            <a:pPr>
              <a:defRPr/>
            </a:pPr>
            <a:fld id="{9D7F1B5A-CF9A-48EE-A39F-627B080AFD75}" type="slidenum">
              <a:rPr lang="tr-TR"/>
              <a:pPr>
                <a:defRPr/>
              </a:pPr>
              <a:t>‹#›</a:t>
            </a:fld>
            <a:endParaRPr lang="tr-TR"/>
          </a:p>
        </p:txBody>
      </p:sp>
    </p:spTree>
    <p:extLst>
      <p:ext uri="{BB962C8B-B14F-4D97-AF65-F5344CB8AC3E}">
        <p14:creationId xmlns:p14="http://schemas.microsoft.com/office/powerpoint/2010/main" val="4047222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5192" y="1595933"/>
            <a:ext cx="7299157" cy="3670246"/>
          </a:xfrm>
        </p:spPr>
        <p:txBody>
          <a:bodyPr anchor="b"/>
          <a:lstStyle>
            <a:lvl1pPr>
              <a:defRPr sz="7937"/>
            </a:lvl1pPr>
          </a:lstStyle>
          <a:p>
            <a:r>
              <a:rPr lang="en-US" smtClean="0"/>
              <a:t>Click to edit Master title style</a:t>
            </a:r>
            <a:endParaRPr lang="en-US" dirty="0"/>
          </a:p>
        </p:txBody>
      </p:sp>
      <p:sp>
        <p:nvSpPr>
          <p:cNvPr id="3" name="Subtitle 2"/>
          <p:cNvSpPr>
            <a:spLocks noGrp="1"/>
          </p:cNvSpPr>
          <p:nvPr>
            <p:ph type="subTitle" idx="1"/>
          </p:nvPr>
        </p:nvSpPr>
        <p:spPr>
          <a:xfrm>
            <a:off x="955192" y="5266177"/>
            <a:ext cx="7299157" cy="949556"/>
          </a:xfrm>
        </p:spPr>
        <p:txBody>
          <a:bodyPr anchor="t"/>
          <a:lstStyle>
            <a:lvl1pPr marL="0" indent="0" algn="l">
              <a:buNone/>
              <a:defRPr cap="all">
                <a:solidFill>
                  <a:schemeClr val="bg2">
                    <a:lumMod val="40000"/>
                    <a:lumOff val="60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981237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792889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5194" y="3154532"/>
            <a:ext cx="7299156" cy="2111646"/>
          </a:xfrm>
        </p:spPr>
        <p:txBody>
          <a:bodyPr anchor="b"/>
          <a:lstStyle>
            <a:lvl1pPr algn="l">
              <a:defRPr sz="440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all">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711159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2482" y="2271404"/>
            <a:ext cx="3635941" cy="462505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76483" y="2266462"/>
            <a:ext cx="3635943" cy="462999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088422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2482" y="2099910"/>
            <a:ext cx="3635939"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4" name="Content Placeholder 3"/>
          <p:cNvSpPr>
            <a:spLocks noGrp="1"/>
          </p:cNvSpPr>
          <p:nvPr>
            <p:ph sz="half" idx="2"/>
          </p:nvPr>
        </p:nvSpPr>
        <p:spPr>
          <a:xfrm>
            <a:off x="912482"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76484" y="2099910"/>
            <a:ext cx="363594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6" name="Content Placeholder 5"/>
          <p:cNvSpPr>
            <a:spLocks noGrp="1"/>
          </p:cNvSpPr>
          <p:nvPr>
            <p:ph sz="quarter" idx="4"/>
          </p:nvPr>
        </p:nvSpPr>
        <p:spPr>
          <a:xfrm>
            <a:off x="4676484"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903781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7/24/2019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18482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7/24/2019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651838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1" y="1595932"/>
            <a:ext cx="2812810" cy="1595931"/>
          </a:xfrm>
        </p:spPr>
        <p:txBody>
          <a:bodyPr anchor="b"/>
          <a:lstStyle>
            <a:lvl1pPr algn="l">
              <a:defRPr sz="2646" b="0"/>
            </a:lvl1pPr>
          </a:lstStyle>
          <a:p>
            <a:r>
              <a:rPr lang="en-US" smtClean="0"/>
              <a:t>Click to edit Master title style</a:t>
            </a:r>
            <a:endParaRPr lang="en-US" dirty="0"/>
          </a:p>
        </p:txBody>
      </p:sp>
      <p:sp>
        <p:nvSpPr>
          <p:cNvPr id="3" name="Content Placeholder 2"/>
          <p:cNvSpPr>
            <a:spLocks noGrp="1"/>
          </p:cNvSpPr>
          <p:nvPr>
            <p:ph idx="1"/>
          </p:nvPr>
        </p:nvSpPr>
        <p:spPr>
          <a:xfrm>
            <a:off x="3957061" y="1595932"/>
            <a:ext cx="4297289" cy="5039783"/>
          </a:xfrm>
        </p:spPr>
        <p:txBody>
          <a:bodyPr anchor="ctr">
            <a:normAutofit/>
          </a:bodyPr>
          <a:lstStyle>
            <a:lvl1pPr>
              <a:defRPr sz="2205"/>
            </a:lvl1pPr>
            <a:lvl2pPr>
              <a:defRPr sz="1984"/>
            </a:lvl2pPr>
            <a:lvl3pPr>
              <a:defRPr sz="1764"/>
            </a:lvl3pPr>
            <a:lvl4pPr>
              <a:defRPr sz="1543"/>
            </a:lvl4pPr>
            <a:lvl5pPr>
              <a:defRPr sz="1543"/>
            </a:lvl5pPr>
            <a:lvl6pPr>
              <a:defRPr sz="1543"/>
            </a:lvl6pPr>
            <a:lvl7pPr>
              <a:defRPr sz="1543"/>
            </a:lvl7pPr>
            <a:lvl8pPr>
              <a:defRPr sz="1543"/>
            </a:lvl8pPr>
            <a:lvl9pPr>
              <a:defRPr sz="15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55191" y="3449453"/>
            <a:ext cx="2812810" cy="3191862"/>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7/24/2019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1840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3"/>
          <p:cNvSpPr>
            <a:spLocks noGrp="1" noChangeArrowheads="1"/>
          </p:cNvSpPr>
          <p:nvPr>
            <p:ph type="dt" idx="10"/>
          </p:nvPr>
        </p:nvSpPr>
        <p:spPr>
          <a:ln/>
        </p:spPr>
        <p:txBody>
          <a:bodyPr/>
          <a:lstStyle>
            <a:lvl1pPr>
              <a:defRPr/>
            </a:lvl1pPr>
          </a:lstStyle>
          <a:p>
            <a:pPr>
              <a:defRPr/>
            </a:pPr>
            <a:endParaRPr lang="tr-TR"/>
          </a:p>
        </p:txBody>
      </p:sp>
      <p:sp>
        <p:nvSpPr>
          <p:cNvPr id="5" name="Rectangle 4"/>
          <p:cNvSpPr>
            <a:spLocks noGrp="1" noChangeArrowheads="1"/>
          </p:cNvSpPr>
          <p:nvPr>
            <p:ph type="ftr" idx="11"/>
          </p:nvPr>
        </p:nvSpPr>
        <p:spPr>
          <a:ln/>
        </p:spPr>
        <p:txBody>
          <a:bodyPr/>
          <a:lstStyle>
            <a:lvl1pPr>
              <a:defRPr/>
            </a:lvl1pPr>
          </a:lstStyle>
          <a:p>
            <a:pPr>
              <a:defRPr/>
            </a:pPr>
            <a:endParaRPr lang="tr-TR"/>
          </a:p>
        </p:txBody>
      </p:sp>
      <p:sp>
        <p:nvSpPr>
          <p:cNvPr id="6" name="Rectangle 5"/>
          <p:cNvSpPr>
            <a:spLocks noGrp="1" noChangeArrowheads="1"/>
          </p:cNvSpPr>
          <p:nvPr>
            <p:ph type="sldNum" idx="12"/>
          </p:nvPr>
        </p:nvSpPr>
        <p:spPr>
          <a:ln/>
        </p:spPr>
        <p:txBody>
          <a:bodyPr/>
          <a:lstStyle>
            <a:lvl1pPr>
              <a:defRPr/>
            </a:lvl1pPr>
          </a:lstStyle>
          <a:p>
            <a:pPr>
              <a:defRPr/>
            </a:pPr>
            <a:fld id="{E4F3EC9D-7AB3-4EFA-9503-78815878D950}" type="slidenum">
              <a:rPr lang="tr-TR"/>
              <a:pPr>
                <a:defRPr/>
              </a:pPr>
              <a:t>‹#›</a:t>
            </a:fld>
            <a:endParaRPr lang="tr-TR"/>
          </a:p>
        </p:txBody>
      </p:sp>
    </p:spTree>
    <p:extLst>
      <p:ext uri="{BB962C8B-B14F-4D97-AF65-F5344CB8AC3E}">
        <p14:creationId xmlns:p14="http://schemas.microsoft.com/office/powerpoint/2010/main" val="2976750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4326" y="2043903"/>
            <a:ext cx="4212028" cy="1735934"/>
          </a:xfrm>
        </p:spPr>
        <p:txBody>
          <a:bodyPr anchor="b">
            <a:normAutofit/>
          </a:bodyPr>
          <a:lstStyle>
            <a:lvl1pPr algn="l">
              <a:defRPr sz="3968"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747541" y="1259946"/>
            <a:ext cx="2646853" cy="503978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4" name="Text Placeholder 3"/>
          <p:cNvSpPr>
            <a:spLocks noGrp="1"/>
          </p:cNvSpPr>
          <p:nvPr>
            <p:ph type="body" sz="half" idx="2"/>
          </p:nvPr>
        </p:nvSpPr>
        <p:spPr>
          <a:xfrm>
            <a:off x="955191" y="4031827"/>
            <a:ext cx="4205473" cy="1511935"/>
          </a:xfrm>
        </p:spPr>
        <p:txBody>
          <a:bodyPr>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288926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4" y="5291758"/>
            <a:ext cx="7299156" cy="624724"/>
          </a:xfrm>
        </p:spPr>
        <p:txBody>
          <a:bodyPr anchor="b">
            <a:normAutofit/>
          </a:bodyPr>
          <a:lstStyle>
            <a:lvl1pPr algn="l">
              <a:defRPr sz="2646"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55192" y="755968"/>
            <a:ext cx="7299157" cy="401316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4" name="Text Placeholder 3"/>
          <p:cNvSpPr>
            <a:spLocks noGrp="1"/>
          </p:cNvSpPr>
          <p:nvPr>
            <p:ph type="body" sz="half" idx="2"/>
          </p:nvPr>
        </p:nvSpPr>
        <p:spPr>
          <a:xfrm>
            <a:off x="955193" y="5916482"/>
            <a:ext cx="7299155" cy="544226"/>
          </a:xfrm>
        </p:spPr>
        <p:txBody>
          <a:bodyPr>
            <a:normAutofit/>
          </a:bodyPr>
          <a:lstStyle>
            <a:lvl1pPr marL="0" indent="0">
              <a:buNone/>
              <a:defRPr sz="132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291707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2" y="1595931"/>
            <a:ext cx="7299157" cy="2183906"/>
          </a:xfrm>
        </p:spPr>
        <p:txBody>
          <a:bodyPr/>
          <a:lstStyle>
            <a:lvl1pPr>
              <a:defRPr sz="5291"/>
            </a:lvl1pPr>
          </a:lstStyle>
          <a:p>
            <a:r>
              <a:rPr lang="en-US" smtClean="0"/>
              <a:t>Click to edit Master title style</a:t>
            </a:r>
            <a:endParaRPr lang="en-US" dirty="0"/>
          </a:p>
        </p:txBody>
      </p:sp>
      <p:sp>
        <p:nvSpPr>
          <p:cNvPr id="8" name="Text Placeholder 3"/>
          <p:cNvSpPr>
            <a:spLocks noGrp="1"/>
          </p:cNvSpPr>
          <p:nvPr>
            <p:ph type="body" sz="half" idx="2"/>
          </p:nvPr>
        </p:nvSpPr>
        <p:spPr>
          <a:xfrm>
            <a:off x="955192" y="4031827"/>
            <a:ext cx="7299157" cy="2603888"/>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309239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2422" y="1595931"/>
            <a:ext cx="6615740" cy="2561090"/>
          </a:xfrm>
        </p:spPr>
        <p:txBody>
          <a:bodyPr/>
          <a:lstStyle>
            <a:lvl1pPr>
              <a:defRPr sz="5291"/>
            </a:lvl1pPr>
          </a:lstStyle>
          <a:p>
            <a:r>
              <a:rPr lang="en-US" smtClean="0"/>
              <a:t>Click to edit Master title style</a:t>
            </a:r>
            <a:endParaRPr lang="en-US" dirty="0"/>
          </a:p>
        </p:txBody>
      </p:sp>
      <p:sp>
        <p:nvSpPr>
          <p:cNvPr id="11" name="Text Placeholder 3"/>
          <p:cNvSpPr>
            <a:spLocks noGrp="1"/>
          </p:cNvSpPr>
          <p:nvPr>
            <p:ph type="body" sz="half" idx="14"/>
          </p:nvPr>
        </p:nvSpPr>
        <p:spPr>
          <a:xfrm>
            <a:off x="1596515" y="4157021"/>
            <a:ext cx="6020549" cy="377183"/>
          </a:xfrm>
        </p:spPr>
        <p:txBody>
          <a:bodyPr vert="horz" lIns="91440" tIns="45720" rIns="91440" bIns="45720" rtlCol="0" anchor="t">
            <a:normAutofit/>
          </a:bodyPr>
          <a:lstStyle>
            <a:lvl1pPr marL="0" indent="0">
              <a:buNone/>
              <a:defRPr lang="en-US" sz="1543" b="0" i="0" kern="1200" cap="small" dirty="0">
                <a:solidFill>
                  <a:schemeClr val="bg2">
                    <a:lumMod val="40000"/>
                    <a:lumOff val="60000"/>
                  </a:schemeClr>
                </a:solidFill>
                <a:latin typeface="+mj-lt"/>
                <a:ea typeface="+mj-ea"/>
                <a:cs typeface="+mj-cs"/>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955192" y="4795793"/>
            <a:ext cx="7299157" cy="1847921"/>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742925" y="1070627"/>
            <a:ext cx="663212" cy="201696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
        <p:nvSpPr>
          <p:cNvPr id="15" name="TextBox 14"/>
          <p:cNvSpPr txBox="1"/>
          <p:nvPr/>
        </p:nvSpPr>
        <p:spPr>
          <a:xfrm>
            <a:off x="7716673" y="2881216"/>
            <a:ext cx="663212" cy="201696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Tree>
    <p:extLst>
      <p:ext uri="{BB962C8B-B14F-4D97-AF65-F5344CB8AC3E}">
        <p14:creationId xmlns:p14="http://schemas.microsoft.com/office/powerpoint/2010/main" val="41796669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55191" y="3443853"/>
            <a:ext cx="7299159" cy="1822325"/>
          </a:xfrm>
        </p:spPr>
        <p:txBody>
          <a:bodyPr anchor="b"/>
          <a:lstStyle>
            <a:lvl1pPr algn="l">
              <a:defRPr sz="440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none">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7932087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smtClean="0"/>
              <a:t>Click to edit Master title style</a:t>
            </a:r>
            <a:endParaRPr lang="en-US" dirty="0"/>
          </a:p>
        </p:txBody>
      </p:sp>
      <p:sp>
        <p:nvSpPr>
          <p:cNvPr id="3" name="Text Placeholder 2"/>
          <p:cNvSpPr>
            <a:spLocks noGrp="1"/>
          </p:cNvSpPr>
          <p:nvPr>
            <p:ph type="body" idx="1"/>
          </p:nvPr>
        </p:nvSpPr>
        <p:spPr>
          <a:xfrm>
            <a:off x="523472" y="2183906"/>
            <a:ext cx="243717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6" name="Text Placeholder 3"/>
          <p:cNvSpPr>
            <a:spLocks noGrp="1"/>
          </p:cNvSpPr>
          <p:nvPr>
            <p:ph type="body" sz="half" idx="15"/>
          </p:nvPr>
        </p:nvSpPr>
        <p:spPr>
          <a:xfrm>
            <a:off x="539612" y="2939874"/>
            <a:ext cx="242103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Text Placeholder 4"/>
          <p:cNvSpPr>
            <a:spLocks noGrp="1"/>
          </p:cNvSpPr>
          <p:nvPr>
            <p:ph type="body" sz="quarter" idx="3"/>
          </p:nvPr>
        </p:nvSpPr>
        <p:spPr>
          <a:xfrm>
            <a:off x="3211936" y="2183906"/>
            <a:ext cx="2428383"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9" name="Text Placeholder 3"/>
          <p:cNvSpPr>
            <a:spLocks noGrp="1"/>
          </p:cNvSpPr>
          <p:nvPr>
            <p:ph type="body" sz="half" idx="16"/>
          </p:nvPr>
        </p:nvSpPr>
        <p:spPr>
          <a:xfrm>
            <a:off x="3203207" y="2939874"/>
            <a:ext cx="2437111"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4" name="Text Placeholder 4"/>
          <p:cNvSpPr>
            <a:spLocks noGrp="1"/>
          </p:cNvSpPr>
          <p:nvPr>
            <p:ph type="body" sz="quarter" idx="13"/>
          </p:nvPr>
        </p:nvSpPr>
        <p:spPr>
          <a:xfrm>
            <a:off x="5892400" y="2183906"/>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0" name="Text Placeholder 3"/>
          <p:cNvSpPr>
            <a:spLocks noGrp="1"/>
          </p:cNvSpPr>
          <p:nvPr>
            <p:ph type="body" sz="half" idx="17"/>
          </p:nvPr>
        </p:nvSpPr>
        <p:spPr>
          <a:xfrm>
            <a:off x="5892400" y="2939874"/>
            <a:ext cx="242497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cxnSp>
        <p:nvCxnSpPr>
          <p:cNvPr id="17" name="Straight Connector 16"/>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733800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smtClean="0"/>
              <a:t>Click to edit Master title style</a:t>
            </a:r>
            <a:endParaRPr lang="en-US" dirty="0"/>
          </a:p>
        </p:txBody>
      </p:sp>
      <p:sp>
        <p:nvSpPr>
          <p:cNvPr id="3" name="Text Placeholder 2"/>
          <p:cNvSpPr>
            <a:spLocks noGrp="1"/>
          </p:cNvSpPr>
          <p:nvPr>
            <p:ph type="body" idx="1"/>
          </p:nvPr>
        </p:nvSpPr>
        <p:spPr>
          <a:xfrm>
            <a:off x="539612" y="4685884"/>
            <a:ext cx="2431534"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9" name="Picture Placeholder 2"/>
          <p:cNvSpPr>
            <a:spLocks noGrp="1" noChangeAspect="1"/>
          </p:cNvSpPr>
          <p:nvPr>
            <p:ph type="pic" idx="15"/>
          </p:nvPr>
        </p:nvSpPr>
        <p:spPr>
          <a:xfrm>
            <a:off x="539612" y="2435895"/>
            <a:ext cx="2431534"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2" name="Text Placeholder 3"/>
          <p:cNvSpPr>
            <a:spLocks noGrp="1"/>
          </p:cNvSpPr>
          <p:nvPr>
            <p:ph type="body" sz="half" idx="18"/>
          </p:nvPr>
        </p:nvSpPr>
        <p:spPr>
          <a:xfrm>
            <a:off x="539612" y="5321108"/>
            <a:ext cx="2431534"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Text Placeholder 4"/>
          <p:cNvSpPr>
            <a:spLocks noGrp="1"/>
          </p:cNvSpPr>
          <p:nvPr>
            <p:ph type="body" sz="quarter" idx="3"/>
          </p:nvPr>
        </p:nvSpPr>
        <p:spPr>
          <a:xfrm>
            <a:off x="3216663" y="4685884"/>
            <a:ext cx="2423656"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30" name="Picture Placeholder 2"/>
          <p:cNvSpPr>
            <a:spLocks noGrp="1" noChangeAspect="1"/>
          </p:cNvSpPr>
          <p:nvPr>
            <p:ph type="pic" idx="21"/>
          </p:nvPr>
        </p:nvSpPr>
        <p:spPr>
          <a:xfrm>
            <a:off x="3216662" y="2435895"/>
            <a:ext cx="2423656"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3" name="Text Placeholder 3"/>
          <p:cNvSpPr>
            <a:spLocks noGrp="1"/>
          </p:cNvSpPr>
          <p:nvPr>
            <p:ph type="body" sz="half" idx="19"/>
          </p:nvPr>
        </p:nvSpPr>
        <p:spPr>
          <a:xfrm>
            <a:off x="3215543" y="5321107"/>
            <a:ext cx="2426866"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4" name="Text Placeholder 4"/>
          <p:cNvSpPr>
            <a:spLocks noGrp="1"/>
          </p:cNvSpPr>
          <p:nvPr>
            <p:ph type="body" sz="quarter" idx="13"/>
          </p:nvPr>
        </p:nvSpPr>
        <p:spPr>
          <a:xfrm>
            <a:off x="5892400" y="4685884"/>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31" name="Picture Placeholder 2"/>
          <p:cNvSpPr>
            <a:spLocks noGrp="1" noChangeAspect="1"/>
          </p:cNvSpPr>
          <p:nvPr>
            <p:ph type="pic" idx="22"/>
          </p:nvPr>
        </p:nvSpPr>
        <p:spPr>
          <a:xfrm>
            <a:off x="5892399" y="2435895"/>
            <a:ext cx="2424970"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4" name="Text Placeholder 3"/>
          <p:cNvSpPr>
            <a:spLocks noGrp="1"/>
          </p:cNvSpPr>
          <p:nvPr>
            <p:ph type="body" sz="half" idx="20"/>
          </p:nvPr>
        </p:nvSpPr>
        <p:spPr>
          <a:xfrm>
            <a:off x="5892298" y="5321104"/>
            <a:ext cx="2428182"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cxnSp>
        <p:nvCxnSpPr>
          <p:cNvPr id="19" name="Straight Connector 18"/>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564201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212965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903" y="474232"/>
            <a:ext cx="1449468" cy="642222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9612" y="852315"/>
            <a:ext cx="6139229" cy="60441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4658731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41363" y="117475"/>
            <a:ext cx="8605837" cy="420688"/>
          </a:xfrm>
        </p:spPr>
        <p:txBody>
          <a:bodyPr/>
          <a:lstStyle/>
          <a:p>
            <a:r>
              <a:rPr lang="en-US" smtClean="0"/>
              <a:t>Click to edit Master title style</a:t>
            </a:r>
            <a:endParaRPr lang="tr-TR"/>
          </a:p>
        </p:txBody>
      </p:sp>
    </p:spTree>
    <p:extLst>
      <p:ext uri="{BB962C8B-B14F-4D97-AF65-F5344CB8AC3E}">
        <p14:creationId xmlns:p14="http://schemas.microsoft.com/office/powerpoint/2010/main" val="1379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tr-TR"/>
          </a:p>
        </p:txBody>
      </p:sp>
      <p:sp>
        <p:nvSpPr>
          <p:cNvPr id="5" name="Rectangle 4"/>
          <p:cNvSpPr>
            <a:spLocks noGrp="1" noChangeArrowheads="1"/>
          </p:cNvSpPr>
          <p:nvPr>
            <p:ph type="ftr" idx="11"/>
          </p:nvPr>
        </p:nvSpPr>
        <p:spPr>
          <a:ln/>
        </p:spPr>
        <p:txBody>
          <a:bodyPr/>
          <a:lstStyle>
            <a:lvl1pPr>
              <a:defRPr/>
            </a:lvl1pPr>
          </a:lstStyle>
          <a:p>
            <a:pPr>
              <a:defRPr/>
            </a:pPr>
            <a:endParaRPr lang="tr-TR"/>
          </a:p>
        </p:txBody>
      </p:sp>
      <p:sp>
        <p:nvSpPr>
          <p:cNvPr id="6" name="Rectangle 5"/>
          <p:cNvSpPr>
            <a:spLocks noGrp="1" noChangeArrowheads="1"/>
          </p:cNvSpPr>
          <p:nvPr>
            <p:ph type="sldNum" idx="12"/>
          </p:nvPr>
        </p:nvSpPr>
        <p:spPr>
          <a:ln/>
        </p:spPr>
        <p:txBody>
          <a:bodyPr/>
          <a:lstStyle>
            <a:lvl1pPr>
              <a:defRPr/>
            </a:lvl1pPr>
          </a:lstStyle>
          <a:p>
            <a:pPr>
              <a:defRPr/>
            </a:pPr>
            <a:fld id="{516D5427-D768-451D-83B8-37002698811F}" type="slidenum">
              <a:rPr lang="tr-TR"/>
              <a:pPr>
                <a:defRPr/>
              </a:pPr>
              <a:t>‹#›</a:t>
            </a:fld>
            <a:endParaRPr lang="tr-TR"/>
          </a:p>
        </p:txBody>
      </p:sp>
    </p:spTree>
    <p:extLst>
      <p:ext uri="{BB962C8B-B14F-4D97-AF65-F5344CB8AC3E}">
        <p14:creationId xmlns:p14="http://schemas.microsoft.com/office/powerpoint/2010/main" val="4195556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3"/>
          <p:cNvSpPr>
            <a:spLocks noGrp="1" noChangeArrowheads="1"/>
          </p:cNvSpPr>
          <p:nvPr>
            <p:ph type="dt" idx="10"/>
          </p:nvPr>
        </p:nvSpPr>
        <p:spPr>
          <a:ln/>
        </p:spPr>
        <p:txBody>
          <a:bodyPr/>
          <a:lstStyle>
            <a:lvl1pPr>
              <a:defRPr/>
            </a:lvl1pPr>
          </a:lstStyle>
          <a:p>
            <a:pPr>
              <a:defRPr/>
            </a:pPr>
            <a:endParaRPr lang="tr-TR"/>
          </a:p>
        </p:txBody>
      </p:sp>
      <p:sp>
        <p:nvSpPr>
          <p:cNvPr id="6" name="Rectangle 4"/>
          <p:cNvSpPr>
            <a:spLocks noGrp="1" noChangeArrowheads="1"/>
          </p:cNvSpPr>
          <p:nvPr>
            <p:ph type="ftr" idx="11"/>
          </p:nvPr>
        </p:nvSpPr>
        <p:spPr>
          <a:ln/>
        </p:spPr>
        <p:txBody>
          <a:bodyPr/>
          <a:lstStyle>
            <a:lvl1pPr>
              <a:defRPr/>
            </a:lvl1pPr>
          </a:lstStyle>
          <a:p>
            <a:pPr>
              <a:defRPr/>
            </a:pPr>
            <a:endParaRPr lang="tr-TR"/>
          </a:p>
        </p:txBody>
      </p:sp>
      <p:sp>
        <p:nvSpPr>
          <p:cNvPr id="7" name="Rectangle 5"/>
          <p:cNvSpPr>
            <a:spLocks noGrp="1" noChangeArrowheads="1"/>
          </p:cNvSpPr>
          <p:nvPr>
            <p:ph type="sldNum" idx="12"/>
          </p:nvPr>
        </p:nvSpPr>
        <p:spPr>
          <a:ln/>
        </p:spPr>
        <p:txBody>
          <a:bodyPr/>
          <a:lstStyle>
            <a:lvl1pPr>
              <a:defRPr/>
            </a:lvl1pPr>
          </a:lstStyle>
          <a:p>
            <a:pPr>
              <a:defRPr/>
            </a:pPr>
            <a:fld id="{05401E3B-822B-4A8E-804A-6AB24952C6B7}" type="slidenum">
              <a:rPr lang="tr-TR"/>
              <a:pPr>
                <a:defRPr/>
              </a:pPr>
              <a:t>‹#›</a:t>
            </a:fld>
            <a:endParaRPr lang="tr-TR"/>
          </a:p>
        </p:txBody>
      </p:sp>
    </p:spTree>
    <p:extLst>
      <p:ext uri="{BB962C8B-B14F-4D97-AF65-F5344CB8AC3E}">
        <p14:creationId xmlns:p14="http://schemas.microsoft.com/office/powerpoint/2010/main" val="10564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3"/>
          <p:cNvSpPr>
            <a:spLocks noGrp="1" noChangeArrowheads="1"/>
          </p:cNvSpPr>
          <p:nvPr>
            <p:ph type="dt" idx="10"/>
          </p:nvPr>
        </p:nvSpPr>
        <p:spPr>
          <a:ln/>
        </p:spPr>
        <p:txBody>
          <a:bodyPr/>
          <a:lstStyle>
            <a:lvl1pPr>
              <a:defRPr/>
            </a:lvl1pPr>
          </a:lstStyle>
          <a:p>
            <a:pPr>
              <a:defRPr/>
            </a:pPr>
            <a:endParaRPr lang="tr-TR"/>
          </a:p>
        </p:txBody>
      </p:sp>
      <p:sp>
        <p:nvSpPr>
          <p:cNvPr id="8" name="Rectangle 4"/>
          <p:cNvSpPr>
            <a:spLocks noGrp="1" noChangeArrowheads="1"/>
          </p:cNvSpPr>
          <p:nvPr>
            <p:ph type="ftr" idx="11"/>
          </p:nvPr>
        </p:nvSpPr>
        <p:spPr>
          <a:ln/>
        </p:spPr>
        <p:txBody>
          <a:bodyPr/>
          <a:lstStyle>
            <a:lvl1pPr>
              <a:defRPr/>
            </a:lvl1pPr>
          </a:lstStyle>
          <a:p>
            <a:pPr>
              <a:defRPr/>
            </a:pPr>
            <a:endParaRPr lang="tr-TR"/>
          </a:p>
        </p:txBody>
      </p:sp>
      <p:sp>
        <p:nvSpPr>
          <p:cNvPr id="9" name="Rectangle 5"/>
          <p:cNvSpPr>
            <a:spLocks noGrp="1" noChangeArrowheads="1"/>
          </p:cNvSpPr>
          <p:nvPr>
            <p:ph type="sldNum" idx="12"/>
          </p:nvPr>
        </p:nvSpPr>
        <p:spPr>
          <a:ln/>
        </p:spPr>
        <p:txBody>
          <a:bodyPr/>
          <a:lstStyle>
            <a:lvl1pPr>
              <a:defRPr/>
            </a:lvl1pPr>
          </a:lstStyle>
          <a:p>
            <a:pPr>
              <a:defRPr/>
            </a:pPr>
            <a:fld id="{2A20A0CE-0216-4A09-8490-A8C3595EDBC2}" type="slidenum">
              <a:rPr lang="tr-TR"/>
              <a:pPr>
                <a:defRPr/>
              </a:pPr>
              <a:t>‹#›</a:t>
            </a:fld>
            <a:endParaRPr lang="tr-TR"/>
          </a:p>
        </p:txBody>
      </p:sp>
    </p:spTree>
    <p:extLst>
      <p:ext uri="{BB962C8B-B14F-4D97-AF65-F5344CB8AC3E}">
        <p14:creationId xmlns:p14="http://schemas.microsoft.com/office/powerpoint/2010/main" val="396975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3"/>
          <p:cNvSpPr>
            <a:spLocks noGrp="1" noChangeArrowheads="1"/>
          </p:cNvSpPr>
          <p:nvPr>
            <p:ph type="dt" idx="10"/>
          </p:nvPr>
        </p:nvSpPr>
        <p:spPr>
          <a:ln/>
        </p:spPr>
        <p:txBody>
          <a:bodyPr/>
          <a:lstStyle>
            <a:lvl1pPr>
              <a:defRPr/>
            </a:lvl1pPr>
          </a:lstStyle>
          <a:p>
            <a:pPr>
              <a:defRPr/>
            </a:pPr>
            <a:endParaRPr lang="tr-TR"/>
          </a:p>
        </p:txBody>
      </p:sp>
      <p:sp>
        <p:nvSpPr>
          <p:cNvPr id="4" name="Rectangle 4"/>
          <p:cNvSpPr>
            <a:spLocks noGrp="1" noChangeArrowheads="1"/>
          </p:cNvSpPr>
          <p:nvPr>
            <p:ph type="ftr" idx="11"/>
          </p:nvPr>
        </p:nvSpPr>
        <p:spPr>
          <a:ln/>
        </p:spPr>
        <p:txBody>
          <a:bodyPr/>
          <a:lstStyle>
            <a:lvl1pPr>
              <a:defRPr/>
            </a:lvl1pPr>
          </a:lstStyle>
          <a:p>
            <a:pPr>
              <a:defRPr/>
            </a:pPr>
            <a:endParaRPr lang="tr-TR"/>
          </a:p>
        </p:txBody>
      </p:sp>
      <p:sp>
        <p:nvSpPr>
          <p:cNvPr id="5" name="Rectangle 5"/>
          <p:cNvSpPr>
            <a:spLocks noGrp="1" noChangeArrowheads="1"/>
          </p:cNvSpPr>
          <p:nvPr>
            <p:ph type="sldNum" idx="12"/>
          </p:nvPr>
        </p:nvSpPr>
        <p:spPr>
          <a:ln/>
        </p:spPr>
        <p:txBody>
          <a:bodyPr/>
          <a:lstStyle>
            <a:lvl1pPr>
              <a:defRPr/>
            </a:lvl1pPr>
          </a:lstStyle>
          <a:p>
            <a:pPr>
              <a:defRPr/>
            </a:pPr>
            <a:fld id="{2F608960-B889-45E5-A7AA-62DCCE756CC8}" type="slidenum">
              <a:rPr lang="tr-TR"/>
              <a:pPr>
                <a:defRPr/>
              </a:pPr>
              <a:t>‹#›</a:t>
            </a:fld>
            <a:endParaRPr lang="tr-TR"/>
          </a:p>
        </p:txBody>
      </p:sp>
    </p:spTree>
    <p:extLst>
      <p:ext uri="{BB962C8B-B14F-4D97-AF65-F5344CB8AC3E}">
        <p14:creationId xmlns:p14="http://schemas.microsoft.com/office/powerpoint/2010/main" val="40292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tr-TR"/>
          </a:p>
        </p:txBody>
      </p:sp>
      <p:sp>
        <p:nvSpPr>
          <p:cNvPr id="3" name="Rectangle 4"/>
          <p:cNvSpPr>
            <a:spLocks noGrp="1" noChangeArrowheads="1"/>
          </p:cNvSpPr>
          <p:nvPr>
            <p:ph type="ftr" idx="11"/>
          </p:nvPr>
        </p:nvSpPr>
        <p:spPr>
          <a:ln/>
        </p:spPr>
        <p:txBody>
          <a:bodyPr/>
          <a:lstStyle>
            <a:lvl1pPr>
              <a:defRPr/>
            </a:lvl1pPr>
          </a:lstStyle>
          <a:p>
            <a:pPr>
              <a:defRPr/>
            </a:pPr>
            <a:endParaRPr lang="tr-TR"/>
          </a:p>
        </p:txBody>
      </p:sp>
      <p:sp>
        <p:nvSpPr>
          <p:cNvPr id="4" name="Rectangle 5"/>
          <p:cNvSpPr>
            <a:spLocks noGrp="1" noChangeArrowheads="1"/>
          </p:cNvSpPr>
          <p:nvPr>
            <p:ph type="sldNum" idx="12"/>
          </p:nvPr>
        </p:nvSpPr>
        <p:spPr>
          <a:ln/>
        </p:spPr>
        <p:txBody>
          <a:bodyPr/>
          <a:lstStyle>
            <a:lvl1pPr>
              <a:defRPr/>
            </a:lvl1pPr>
          </a:lstStyle>
          <a:p>
            <a:pPr>
              <a:defRPr/>
            </a:pPr>
            <a:fld id="{36BC552C-1FC5-4106-917A-E1A227DF86E9}" type="slidenum">
              <a:rPr lang="tr-TR"/>
              <a:pPr>
                <a:defRPr/>
              </a:pPr>
              <a:t>‹#›</a:t>
            </a:fld>
            <a:endParaRPr lang="tr-TR"/>
          </a:p>
        </p:txBody>
      </p:sp>
    </p:spTree>
    <p:extLst>
      <p:ext uri="{BB962C8B-B14F-4D97-AF65-F5344CB8AC3E}">
        <p14:creationId xmlns:p14="http://schemas.microsoft.com/office/powerpoint/2010/main" val="2214040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tr-TR"/>
          </a:p>
        </p:txBody>
      </p:sp>
      <p:sp>
        <p:nvSpPr>
          <p:cNvPr id="6" name="Rectangle 4"/>
          <p:cNvSpPr>
            <a:spLocks noGrp="1" noChangeArrowheads="1"/>
          </p:cNvSpPr>
          <p:nvPr>
            <p:ph type="ftr" idx="11"/>
          </p:nvPr>
        </p:nvSpPr>
        <p:spPr>
          <a:ln/>
        </p:spPr>
        <p:txBody>
          <a:bodyPr/>
          <a:lstStyle>
            <a:lvl1pPr>
              <a:defRPr/>
            </a:lvl1pPr>
          </a:lstStyle>
          <a:p>
            <a:pPr>
              <a:defRPr/>
            </a:pPr>
            <a:endParaRPr lang="tr-TR"/>
          </a:p>
        </p:txBody>
      </p:sp>
      <p:sp>
        <p:nvSpPr>
          <p:cNvPr id="7" name="Rectangle 5"/>
          <p:cNvSpPr>
            <a:spLocks noGrp="1" noChangeArrowheads="1"/>
          </p:cNvSpPr>
          <p:nvPr>
            <p:ph type="sldNum" idx="12"/>
          </p:nvPr>
        </p:nvSpPr>
        <p:spPr>
          <a:ln/>
        </p:spPr>
        <p:txBody>
          <a:bodyPr/>
          <a:lstStyle>
            <a:lvl1pPr>
              <a:defRPr/>
            </a:lvl1pPr>
          </a:lstStyle>
          <a:p>
            <a:pPr>
              <a:defRPr/>
            </a:pPr>
            <a:fld id="{E16B7BAD-A93B-4C3C-B4E0-D9E5A527ECB2}" type="slidenum">
              <a:rPr lang="tr-TR"/>
              <a:pPr>
                <a:defRPr/>
              </a:pPr>
              <a:t>‹#›</a:t>
            </a:fld>
            <a:endParaRPr lang="tr-TR"/>
          </a:p>
        </p:txBody>
      </p:sp>
    </p:spTree>
    <p:extLst>
      <p:ext uri="{BB962C8B-B14F-4D97-AF65-F5344CB8AC3E}">
        <p14:creationId xmlns:p14="http://schemas.microsoft.com/office/powerpoint/2010/main" val="31653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tr-TR"/>
          </a:p>
        </p:txBody>
      </p:sp>
      <p:sp>
        <p:nvSpPr>
          <p:cNvPr id="6" name="Rectangle 4"/>
          <p:cNvSpPr>
            <a:spLocks noGrp="1" noChangeArrowheads="1"/>
          </p:cNvSpPr>
          <p:nvPr>
            <p:ph type="ftr" idx="11"/>
          </p:nvPr>
        </p:nvSpPr>
        <p:spPr>
          <a:ln/>
        </p:spPr>
        <p:txBody>
          <a:bodyPr/>
          <a:lstStyle>
            <a:lvl1pPr>
              <a:defRPr/>
            </a:lvl1pPr>
          </a:lstStyle>
          <a:p>
            <a:pPr>
              <a:defRPr/>
            </a:pPr>
            <a:endParaRPr lang="tr-TR"/>
          </a:p>
        </p:txBody>
      </p:sp>
      <p:sp>
        <p:nvSpPr>
          <p:cNvPr id="7" name="Rectangle 5"/>
          <p:cNvSpPr>
            <a:spLocks noGrp="1" noChangeArrowheads="1"/>
          </p:cNvSpPr>
          <p:nvPr>
            <p:ph type="sldNum" idx="12"/>
          </p:nvPr>
        </p:nvSpPr>
        <p:spPr>
          <a:ln/>
        </p:spPr>
        <p:txBody>
          <a:bodyPr/>
          <a:lstStyle>
            <a:lvl1pPr>
              <a:defRPr/>
            </a:lvl1pPr>
          </a:lstStyle>
          <a:p>
            <a:pPr>
              <a:defRPr/>
            </a:pPr>
            <a:fld id="{AC3EC23F-4F39-45A2-B6B0-23E5C522EB99}" type="slidenum">
              <a:rPr lang="tr-TR"/>
              <a:pPr>
                <a:defRPr/>
              </a:pPr>
              <a:t>‹#›</a:t>
            </a:fld>
            <a:endParaRPr lang="tr-TR"/>
          </a:p>
        </p:txBody>
      </p:sp>
    </p:spTree>
    <p:extLst>
      <p:ext uri="{BB962C8B-B14F-4D97-AF65-F5344CB8AC3E}">
        <p14:creationId xmlns:p14="http://schemas.microsoft.com/office/powerpoint/2010/main" val="406687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smtClean="0">
                <a:solidFill>
                  <a:srgbClr val="000000"/>
                </a:solidFill>
                <a:latin typeface="Times New Roman" pitchFamily="16" charset="0"/>
              </a:defRPr>
            </a:lvl1pPr>
          </a:lstStyle>
          <a:p>
            <a:pPr>
              <a:defRPr/>
            </a:pPr>
            <a:endParaRPr lang="tr-TR"/>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endParaRPr lang="tr-TR"/>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smtClean="0">
                <a:solidFill>
                  <a:srgbClr val="000000"/>
                </a:solidFill>
                <a:latin typeface="Times New Roman" pitchFamily="16" charset="0"/>
              </a:defRPr>
            </a:lvl1pPr>
          </a:lstStyle>
          <a:p>
            <a:pPr>
              <a:defRPr/>
            </a:pPr>
            <a:fld id="{B0320490-4253-43AA-9D8F-1792B26C5C3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944686" y="1847921"/>
            <a:ext cx="3108193"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72645" y="-503978"/>
            <a:ext cx="1764109" cy="1763924"/>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944686" y="6719711"/>
            <a:ext cx="1092068" cy="1091953"/>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9761" y="2939874"/>
            <a:ext cx="4620286" cy="4619801"/>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25808" y="3191863"/>
            <a:ext cx="2604161" cy="2603888"/>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539035" y="0"/>
            <a:ext cx="756047" cy="12119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34359" y="499038"/>
            <a:ext cx="7778066" cy="1543825"/>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12482" y="2262970"/>
            <a:ext cx="7399132" cy="46247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8262763" y="2015869"/>
            <a:ext cx="1091952" cy="252081"/>
          </a:xfrm>
          <a:prstGeom prst="rect">
            <a:avLst/>
          </a:prstGeom>
        </p:spPr>
        <p:txBody>
          <a:bodyPr vert="horz" lIns="91440" tIns="45720" rIns="91440" bIns="45720" rtlCol="0" anchor="t"/>
          <a:lstStyle>
            <a:lvl1pPr algn="l">
              <a:defRPr sz="1213" b="0" i="0">
                <a:solidFill>
                  <a:schemeClr val="tx1">
                    <a:tint val="75000"/>
                    <a:alpha val="60000"/>
                  </a:schemeClr>
                </a:solidFill>
              </a:defRPr>
            </a:lvl1pPr>
          </a:lstStyle>
          <a:p>
            <a:pPr>
              <a:defRPr/>
            </a:pPr>
            <a:endParaRPr lang="tr-TR"/>
          </a:p>
        </p:txBody>
      </p:sp>
      <p:sp>
        <p:nvSpPr>
          <p:cNvPr id="5" name="Footer Placeholder 4"/>
          <p:cNvSpPr>
            <a:spLocks noGrp="1"/>
          </p:cNvSpPr>
          <p:nvPr>
            <p:ph type="ftr" sz="quarter" idx="3"/>
          </p:nvPr>
        </p:nvSpPr>
        <p:spPr>
          <a:xfrm rot="5400000">
            <a:off x="6872043" y="3597249"/>
            <a:ext cx="4254709" cy="252082"/>
          </a:xfrm>
          <a:prstGeom prst="rect">
            <a:avLst/>
          </a:prstGeom>
        </p:spPr>
        <p:txBody>
          <a:bodyPr vert="horz" lIns="91440" tIns="45720" rIns="91440" bIns="45720" rtlCol="0" anchor="b"/>
          <a:lstStyle>
            <a:lvl1pPr algn="l">
              <a:defRPr sz="1213" b="0" i="0">
                <a:solidFill>
                  <a:schemeClr val="tx1">
                    <a:tint val="75000"/>
                    <a:alpha val="60000"/>
                  </a:schemeClr>
                </a:solidFill>
              </a:defRPr>
            </a:lvl1pPr>
          </a:lstStyle>
          <a:p>
            <a:pPr>
              <a:defRPr/>
            </a:pPr>
            <a:endParaRPr lang="tr-TR"/>
          </a:p>
        </p:txBody>
      </p:sp>
      <p:sp>
        <p:nvSpPr>
          <p:cNvPr id="6" name="Slide Number Placeholder 5"/>
          <p:cNvSpPr>
            <a:spLocks noGrp="1"/>
          </p:cNvSpPr>
          <p:nvPr>
            <p:ph type="sldNum" sz="quarter" idx="4"/>
          </p:nvPr>
        </p:nvSpPr>
        <p:spPr bwMode="gray">
          <a:xfrm>
            <a:off x="8561951" y="325995"/>
            <a:ext cx="693223" cy="846233"/>
          </a:xfrm>
          <a:prstGeom prst="rect">
            <a:avLst/>
          </a:prstGeom>
        </p:spPr>
        <p:txBody>
          <a:bodyPr vert="horz" lIns="91440" tIns="45720" rIns="91440" bIns="45720" rtlCol="0" anchor="b"/>
          <a:lstStyle>
            <a:lvl1pPr algn="ctr">
              <a:defRPr sz="3088" b="0" i="0">
                <a:solidFill>
                  <a:schemeClr val="tx1">
                    <a:tint val="75000"/>
                  </a:schemeClr>
                </a:solidFill>
              </a:defRPr>
            </a:lvl1pPr>
          </a:lstStyle>
          <a:p>
            <a:pPr>
              <a:defRPr/>
            </a:pPr>
            <a:fld id="{B0320490-4253-43AA-9D8F-1792B26C5C3B}" type="slidenum">
              <a:rPr lang="tr-TR" smtClean="0"/>
              <a:pPr>
                <a:defRPr/>
              </a:pPr>
              <a:t>‹#›</a:t>
            </a:fld>
            <a:endParaRPr lang="tr-TR"/>
          </a:p>
        </p:txBody>
      </p:sp>
    </p:spTree>
    <p:extLst>
      <p:ext uri="{BB962C8B-B14F-4D97-AF65-F5344CB8AC3E}">
        <p14:creationId xmlns:p14="http://schemas.microsoft.com/office/powerpoint/2010/main" val="547417670"/>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Lst>
  <p:txStyles>
    <p:titleStyle>
      <a:lvl1pPr algn="l" defTabSz="503979" rtl="0" eaLnBrk="1" latinLnBrk="0" hangingPunct="1">
        <a:spcBef>
          <a:spcPct val="0"/>
        </a:spcBef>
        <a:buNone/>
        <a:defRPr sz="463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985" indent="-377985" algn="l" defTabSz="503979" rtl="0" eaLnBrk="1" latinLnBrk="0" hangingPunct="1">
        <a:spcBef>
          <a:spcPts val="1102"/>
        </a:spcBef>
        <a:spcAft>
          <a:spcPts val="0"/>
        </a:spcAft>
        <a:buClr>
          <a:schemeClr val="bg2">
            <a:lumMod val="40000"/>
            <a:lumOff val="60000"/>
          </a:schemeClr>
        </a:buClr>
        <a:buSzPct val="80000"/>
        <a:buFont typeface="Wingdings 3" charset="2"/>
        <a:buChar char=""/>
        <a:defRPr sz="2205" b="0" i="0" kern="1200">
          <a:solidFill>
            <a:schemeClr val="tx1"/>
          </a:solidFill>
          <a:latin typeface="+mj-lt"/>
          <a:ea typeface="+mj-ea"/>
          <a:cs typeface="+mj-cs"/>
        </a:defRPr>
      </a:lvl1pPr>
      <a:lvl2pPr marL="818967" indent="-314988" algn="l" defTabSz="503979" rtl="0" eaLnBrk="1" latinLnBrk="0" hangingPunct="1">
        <a:spcBef>
          <a:spcPts val="1102"/>
        </a:spcBef>
        <a:spcAft>
          <a:spcPts val="0"/>
        </a:spcAft>
        <a:buClr>
          <a:schemeClr val="bg2">
            <a:lumMod val="40000"/>
            <a:lumOff val="60000"/>
          </a:schemeClr>
        </a:buClr>
        <a:buSzPct val="80000"/>
        <a:buFont typeface="Wingdings 3" charset="2"/>
        <a:buChar char=""/>
        <a:defRPr sz="1984" b="0" i="0" kern="1200">
          <a:solidFill>
            <a:schemeClr val="tx1"/>
          </a:solidFill>
          <a:latin typeface="+mj-lt"/>
          <a:ea typeface="+mj-ea"/>
          <a:cs typeface="+mj-cs"/>
        </a:defRPr>
      </a:lvl2pPr>
      <a:lvl3pPr marL="1259951"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764" b="0" i="0" kern="1200">
          <a:solidFill>
            <a:schemeClr val="tx1"/>
          </a:solidFill>
          <a:latin typeface="+mj-lt"/>
          <a:ea typeface="+mj-ea"/>
          <a:cs typeface="+mj-cs"/>
        </a:defRPr>
      </a:lvl3pPr>
      <a:lvl4pPr marL="176393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4pPr>
      <a:lvl5pPr marL="226790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5pPr>
      <a:lvl6pPr marL="277189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6pPr>
      <a:lvl7pPr marL="327586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7pPr>
      <a:lvl8pPr marL="377985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8pPr>
      <a:lvl9pPr marL="428382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9pPr>
    </p:bodyStyle>
    <p:otherStyle>
      <a:defPPr>
        <a:defRPr lang="en-US"/>
      </a:defPPr>
      <a:lvl1pPr marL="0" algn="l" defTabSz="503979" rtl="0" eaLnBrk="1" latinLnBrk="0" hangingPunct="1">
        <a:defRPr sz="1984" kern="1200">
          <a:solidFill>
            <a:schemeClr val="tx1"/>
          </a:solidFill>
          <a:latin typeface="+mn-lt"/>
          <a:ea typeface="+mn-ea"/>
          <a:cs typeface="+mn-cs"/>
        </a:defRPr>
      </a:lvl1pPr>
      <a:lvl2pPr marL="503979" algn="l" defTabSz="503979" rtl="0" eaLnBrk="1" latinLnBrk="0" hangingPunct="1">
        <a:defRPr sz="1984" kern="1200">
          <a:solidFill>
            <a:schemeClr val="tx1"/>
          </a:solidFill>
          <a:latin typeface="+mn-lt"/>
          <a:ea typeface="+mn-ea"/>
          <a:cs typeface="+mn-cs"/>
        </a:defRPr>
      </a:lvl2pPr>
      <a:lvl3pPr marL="1007960" algn="l" defTabSz="503979" rtl="0" eaLnBrk="1" latinLnBrk="0" hangingPunct="1">
        <a:defRPr sz="1984" kern="1200">
          <a:solidFill>
            <a:schemeClr val="tx1"/>
          </a:solidFill>
          <a:latin typeface="+mn-lt"/>
          <a:ea typeface="+mn-ea"/>
          <a:cs typeface="+mn-cs"/>
        </a:defRPr>
      </a:lvl3pPr>
      <a:lvl4pPr marL="1511939" algn="l" defTabSz="503979" rtl="0" eaLnBrk="1" latinLnBrk="0" hangingPunct="1">
        <a:defRPr sz="1984" kern="1200">
          <a:solidFill>
            <a:schemeClr val="tx1"/>
          </a:solidFill>
          <a:latin typeface="+mn-lt"/>
          <a:ea typeface="+mn-ea"/>
          <a:cs typeface="+mn-cs"/>
        </a:defRPr>
      </a:lvl4pPr>
      <a:lvl5pPr marL="2015920" algn="l" defTabSz="503979" rtl="0" eaLnBrk="1" latinLnBrk="0" hangingPunct="1">
        <a:defRPr sz="1984" kern="1200">
          <a:solidFill>
            <a:schemeClr val="tx1"/>
          </a:solidFill>
          <a:latin typeface="+mn-lt"/>
          <a:ea typeface="+mn-ea"/>
          <a:cs typeface="+mn-cs"/>
        </a:defRPr>
      </a:lvl5pPr>
      <a:lvl6pPr marL="2519900" algn="l" defTabSz="503979" rtl="0" eaLnBrk="1" latinLnBrk="0" hangingPunct="1">
        <a:defRPr sz="1984" kern="1200">
          <a:solidFill>
            <a:schemeClr val="tx1"/>
          </a:solidFill>
          <a:latin typeface="+mn-lt"/>
          <a:ea typeface="+mn-ea"/>
          <a:cs typeface="+mn-cs"/>
        </a:defRPr>
      </a:lvl6pPr>
      <a:lvl7pPr marL="3023880" algn="l" defTabSz="503979" rtl="0" eaLnBrk="1" latinLnBrk="0" hangingPunct="1">
        <a:defRPr sz="1984" kern="1200">
          <a:solidFill>
            <a:schemeClr val="tx1"/>
          </a:solidFill>
          <a:latin typeface="+mn-lt"/>
          <a:ea typeface="+mn-ea"/>
          <a:cs typeface="+mn-cs"/>
        </a:defRPr>
      </a:lvl7pPr>
      <a:lvl8pPr marL="3527859" algn="l" defTabSz="503979" rtl="0" eaLnBrk="1" latinLnBrk="0" hangingPunct="1">
        <a:defRPr sz="1984" kern="1200">
          <a:solidFill>
            <a:schemeClr val="tx1"/>
          </a:solidFill>
          <a:latin typeface="+mn-lt"/>
          <a:ea typeface="+mn-ea"/>
          <a:cs typeface="+mn-cs"/>
        </a:defRPr>
      </a:lvl8pPr>
      <a:lvl9pPr marL="4031840" algn="l" defTabSz="503979"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2607" y="4859957"/>
            <a:ext cx="9646217" cy="1584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73224"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cs typeface="Arial Unicode MS"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cs typeface="Arial Unicode MS"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cs typeface="Arial Unicode MS"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cs typeface="Arial Unicode MS"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cs typeface="Arial Unicode MS"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cs typeface="Arial Unicode MS"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cs typeface="Arial Unicode MS"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cs typeface="Arial Unicode MS"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cs typeface="Arial Unicode MS" charset="0"/>
              </a:defRPr>
            </a:lvl9pPr>
          </a:lstStyle>
          <a:p>
            <a:pPr eaLnBrk="1"/>
            <a:r>
              <a:rPr lang="tr-TR" sz="3200" b="1" dirty="0">
                <a:solidFill>
                  <a:srgbClr val="FFFFCC"/>
                </a:solidFill>
              </a:rPr>
              <a:t>ITEC 420</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4000" b="1" dirty="0">
                <a:latin typeface="+mj-lt"/>
              </a:rPr>
              <a:t>Validation &amp; Rich Controls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741363" y="161925"/>
            <a:ext cx="8607425" cy="1097632"/>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400" b="1" dirty="0" smtClean="0"/>
              <a:t>Another Sample Validation</a:t>
            </a:r>
          </a:p>
        </p:txBody>
      </p:sp>
      <p:sp>
        <p:nvSpPr>
          <p:cNvPr id="12291" name="Rectangle 2"/>
          <p:cNvSpPr>
            <a:spLocks noGrp="1" noChangeArrowheads="1"/>
          </p:cNvSpPr>
          <p:nvPr>
            <p:ph idx="1"/>
          </p:nvPr>
        </p:nvSpPr>
        <p:spPr>
          <a:xfrm>
            <a:off x="179388" y="1259557"/>
            <a:ext cx="9169400" cy="6152481"/>
          </a:xfrm>
        </p:spPr>
        <p:txBody>
          <a:bodyPr tIns="19404">
            <a:normAutofit fontScale="85000" lnSpcReduction="20000"/>
          </a:bodyPr>
          <a:lstStyle/>
          <a:p>
            <a:pPr marL="503238" indent="-431800" eaLnBrk="1">
              <a:buClr>
                <a:srgbClr val="FF9966"/>
              </a:buClr>
              <a:buSzPct val="75000"/>
              <a:buFont typeface="Wingdings" panose="05000000000000000000"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Sometimes you have a carefully designed and created web page so you are looking for another space to display validation messages. In such cases the following method may help (validation summary control):</a:t>
            </a:r>
          </a:p>
          <a:p>
            <a:pPr marL="790575" lvl="3" indent="-285750">
              <a:buClr>
                <a:srgbClr val="FF9966"/>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From the previous sample set the Display property of the Range Validator control to none.</a:t>
            </a:r>
          </a:p>
          <a:p>
            <a:pPr marL="790575" lvl="3" indent="-285750">
              <a:buClr>
                <a:srgbClr val="FF9966"/>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Add a validation summary to a suitable location.</a:t>
            </a:r>
          </a:p>
          <a:p>
            <a:pPr marL="1079500" lvl="2" indent="-862013" eaLnBrk="1">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1079500" lvl="2" indent="-862013" eaLnBrk="1">
              <a:buClr>
                <a:srgbClr val="FF9966"/>
              </a:buClr>
              <a:buSzPct val="75000"/>
              <a:buFont typeface="Wingdings" panose="05000000000000000000"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In any case, the validation summary will display even if you did not update the display property, this control is able to collect and display all error messages in case of an invalid input.</a:t>
            </a:r>
          </a:p>
          <a:p>
            <a:pPr marL="1079500" lvl="2" indent="-862013" eaLnBrk="1">
              <a:buClr>
                <a:srgbClr val="FF9966"/>
              </a:buClr>
              <a:buSzPct val="75000"/>
              <a:buFont typeface="Wingdings" panose="05000000000000000000"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If you set the text property of Range Validator control to * and error message to an detailed message and if you set display property to static or dynamic and have a validation summary. Then validation summary will display the error message while range validator displaying the *.</a:t>
            </a:r>
          </a:p>
          <a:p>
            <a:pPr marL="1079500" lvl="2" indent="-862013" eaLnBrk="1">
              <a:buClr>
                <a:srgbClr val="FF9966"/>
              </a:buClr>
              <a:buSzPct val="75000"/>
              <a:buFont typeface="Wingdings" panose="05000000000000000000"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Also </a:t>
            </a:r>
          </a:p>
          <a:p>
            <a:pPr marL="847725" lvl="3" indent="-342900">
              <a:buClr>
                <a:srgbClr val="FF9966"/>
              </a:buClr>
              <a:buSzPct val="7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HeaderText </a:t>
            </a:r>
            <a:r>
              <a:rPr lang="tr-TR" sz="2200" dirty="0" smtClean="0"/>
              <a:t>property of Validation control could be used to display a specialized title.</a:t>
            </a:r>
          </a:p>
          <a:p>
            <a:pPr marL="790575" lvl="3" indent="-285750">
              <a:buClr>
                <a:srgbClr val="FF9966"/>
              </a:buClr>
              <a:buSzPct val="7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DisplayMode property of Validation control could be arranged to displays error as bulletlist,List and Single paragraph.</a:t>
            </a:r>
          </a:p>
          <a:p>
            <a:pPr marL="790575" lvl="3" indent="-285750">
              <a:buClr>
                <a:srgbClr val="FF9966"/>
              </a:buClr>
              <a:buSzPct val="7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Using Showsummary property as false and setting Showmessagebox to true will force the error messages to be displayed in a dialog box.</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741363" y="161925"/>
            <a:ext cx="8607425" cy="881608"/>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400" b="1" dirty="0" smtClean="0"/>
              <a:t>Manual Validation</a:t>
            </a:r>
          </a:p>
        </p:txBody>
      </p:sp>
      <p:sp>
        <p:nvSpPr>
          <p:cNvPr id="13315" name="Rectangle 2"/>
          <p:cNvSpPr>
            <a:spLocks noGrp="1" noChangeArrowheads="1"/>
          </p:cNvSpPr>
          <p:nvPr>
            <p:ph idx="1"/>
          </p:nvPr>
        </p:nvSpPr>
        <p:spPr>
          <a:xfrm>
            <a:off x="575816" y="1259557"/>
            <a:ext cx="4679950" cy="6670675"/>
          </a:xfrm>
        </p:spPr>
        <p:txBody>
          <a:bodyPr/>
          <a:lstStyle/>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Lst>
            </a:pPr>
            <a:r>
              <a:rPr lang="tr-TR" sz="2400" dirty="0" smtClean="0"/>
              <a:t>You can create manual validation in one of three ways</a:t>
            </a:r>
          </a:p>
          <a:p>
            <a:pPr marL="503238" indent="-431800" eaLnBrk="1">
              <a:buClr>
                <a:srgbClr val="FF9966"/>
              </a:buClr>
              <a:buSzPct val="75000"/>
              <a:buFont typeface="StarSymbol" charset="0"/>
              <a:buNone/>
              <a:tabLst>
                <a:tab pos="723900" algn="l"/>
                <a:tab pos="1447800" algn="l"/>
                <a:tab pos="2171700" algn="l"/>
                <a:tab pos="2895600" algn="l"/>
                <a:tab pos="3619500" algn="l"/>
                <a:tab pos="4343400" algn="l"/>
              </a:tabLst>
            </a:pPr>
            <a:endParaRPr lang="tr-TR" dirty="0" smtClean="0"/>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Lst>
            </a:pPr>
            <a:r>
              <a:rPr lang="tr-TR" dirty="0" smtClean="0"/>
              <a:t>Use your own code to verify the values. (not using validation controls)</a:t>
            </a:r>
          </a:p>
          <a:p>
            <a:pPr marL="1366838" lvl="3" indent="-862013" eaLnBrk="1">
              <a:buClr>
                <a:srgbClr val="FF9966"/>
              </a:buClr>
              <a:buSzPct val="75000"/>
              <a:buFont typeface="Wingdings" charset="2"/>
              <a:buNone/>
              <a:tabLst>
                <a:tab pos="723900" algn="l"/>
                <a:tab pos="1447800" algn="l"/>
                <a:tab pos="2171700" algn="l"/>
                <a:tab pos="2895600" algn="l"/>
                <a:tab pos="3619500" algn="l"/>
                <a:tab pos="4343400" algn="l"/>
              </a:tabLst>
            </a:pPr>
            <a:endParaRPr lang="tr-TR" dirty="0" smtClean="0"/>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Lst>
            </a:pPr>
            <a:r>
              <a:rPr lang="tr-TR" dirty="0" smtClean="0"/>
              <a:t>Disable the EnableClientScript property for each validation control. This allows an ivalid page to be submitted.</a:t>
            </a:r>
          </a:p>
          <a:p>
            <a:pPr marL="1366838" lvl="3" indent="-862013" eaLnBrk="1">
              <a:buClr>
                <a:srgbClr val="FF9966"/>
              </a:buClr>
              <a:buSzPct val="75000"/>
              <a:buFont typeface="Wingdings" charset="2"/>
              <a:buNone/>
              <a:tabLst>
                <a:tab pos="723900" algn="l"/>
                <a:tab pos="1447800" algn="l"/>
                <a:tab pos="2171700" algn="l"/>
                <a:tab pos="2895600" algn="l"/>
                <a:tab pos="3619500" algn="l"/>
                <a:tab pos="4343400" algn="l"/>
              </a:tabLst>
            </a:pPr>
            <a:endParaRPr lang="tr-TR" dirty="0" smtClean="0"/>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Lst>
            </a:pPr>
            <a:r>
              <a:rPr lang="tr-TR" dirty="0" smtClean="0"/>
              <a:t>Set buttons CausesValidation to false. Then you have to validate the page manually using Page.Validate() method. Then examine the IsValid property or properties, and decide what to do.</a:t>
            </a:r>
          </a:p>
        </p:txBody>
      </p:sp>
      <p:sp>
        <p:nvSpPr>
          <p:cNvPr id="13316" name="Text Box 3"/>
          <p:cNvSpPr txBox="1">
            <a:spLocks noChangeArrowheads="1"/>
          </p:cNvSpPr>
          <p:nvPr/>
        </p:nvSpPr>
        <p:spPr bwMode="auto">
          <a:xfrm>
            <a:off x="5416844" y="1475581"/>
            <a:ext cx="4679950" cy="665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1048" rIns="90000" bIns="45000"/>
          <a:lstStyle>
            <a:lvl1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1pPr>
            <a:lvl2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2pPr>
            <a:lvl3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3pPr>
            <a:lvl4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4pPr>
            <a:lvl5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9pPr>
          </a:lstStyle>
          <a:p>
            <a:pPr eaLnBrk="1">
              <a:lnSpc>
                <a:spcPct val="97000"/>
              </a:lnSpc>
            </a:pPr>
            <a:r>
              <a:rPr lang="tr-TR" sz="1600" b="1" dirty="0">
                <a:solidFill>
                  <a:srgbClr val="FFFFCC"/>
                </a:solidFill>
                <a:latin typeface="TheSansMonoCondensed-SemiLight" pitchFamily="32" charset="0"/>
              </a:rPr>
              <a:t>This sample uses the 2</a:t>
            </a:r>
            <a:r>
              <a:rPr lang="tr-TR" sz="1600" b="1" baseline="33000" dirty="0">
                <a:solidFill>
                  <a:srgbClr val="FFFFCC"/>
                </a:solidFill>
                <a:latin typeface="TheSansMonoCondensed-SemiLight" pitchFamily="32" charset="0"/>
              </a:rPr>
              <a:t>nd</a:t>
            </a:r>
            <a:r>
              <a:rPr lang="tr-TR" sz="1600" b="1" dirty="0">
                <a:solidFill>
                  <a:srgbClr val="FFFFCC"/>
                </a:solidFill>
                <a:latin typeface="TheSansMonoCondensed-SemiLight" pitchFamily="32" charset="0"/>
              </a:rPr>
              <a:t> technique:</a:t>
            </a:r>
          </a:p>
          <a:p>
            <a:pPr eaLnBrk="1">
              <a:lnSpc>
                <a:spcPct val="97000"/>
              </a:lnSpc>
            </a:pPr>
            <a:endParaRPr lang="tr-TR" sz="1600" b="1" dirty="0">
              <a:solidFill>
                <a:srgbClr val="FFFFCC"/>
              </a:solidFill>
              <a:latin typeface="TheSansMonoCondensed-SemiLight" pitchFamily="32" charset="0"/>
            </a:endParaRPr>
          </a:p>
          <a:p>
            <a:pPr eaLnBrk="1">
              <a:lnSpc>
                <a:spcPct val="95000"/>
              </a:lnSpc>
            </a:pPr>
            <a:r>
              <a:rPr lang="tr-TR" sz="1600" b="1" dirty="0">
                <a:solidFill>
                  <a:srgbClr val="FFFFCC"/>
                </a:solidFill>
                <a:latin typeface="Times New Roman" pitchFamily="16" charset="0"/>
              </a:rPr>
              <a:t>protected void cmdOK_Click(Object sender, EventArgs e)</a:t>
            </a:r>
          </a:p>
          <a:p>
            <a:pPr eaLnBrk="1">
              <a:lnSpc>
                <a:spcPct val="95000"/>
              </a:lnSpc>
            </a:pPr>
            <a:r>
              <a:rPr lang="tr-TR" sz="1600" b="1" dirty="0">
                <a:solidFill>
                  <a:srgbClr val="FFFFCC"/>
                </a:solidFill>
                <a:latin typeface="Times New Roman" pitchFamily="16" charset="0"/>
              </a:rPr>
              <a:t>{</a:t>
            </a:r>
          </a:p>
          <a:p>
            <a:pPr eaLnBrk="1">
              <a:lnSpc>
                <a:spcPct val="95000"/>
              </a:lnSpc>
            </a:pPr>
            <a:r>
              <a:rPr lang="tr-TR" sz="1600" b="1" dirty="0">
                <a:solidFill>
                  <a:srgbClr val="FFFFCC"/>
                </a:solidFill>
                <a:latin typeface="Times New Roman" pitchFamily="16" charset="0"/>
              </a:rPr>
              <a:t>string errorMessage = "&lt;b&gt;Mistakes found:&lt;/b&gt;&lt;br /&gt;";</a:t>
            </a:r>
          </a:p>
          <a:p>
            <a:pPr eaLnBrk="1">
              <a:lnSpc>
                <a:spcPct val="95000"/>
              </a:lnSpc>
            </a:pPr>
            <a:r>
              <a:rPr lang="tr-TR" sz="1600" b="1" dirty="0">
                <a:solidFill>
                  <a:srgbClr val="FFFFCC"/>
                </a:solidFill>
                <a:latin typeface="Times New Roman" pitchFamily="16" charset="0"/>
              </a:rPr>
              <a:t>// Search through the validation controls.</a:t>
            </a:r>
          </a:p>
          <a:p>
            <a:pPr eaLnBrk="1">
              <a:lnSpc>
                <a:spcPct val="95000"/>
              </a:lnSpc>
            </a:pPr>
            <a:r>
              <a:rPr lang="tr-TR" sz="1600" b="1" dirty="0">
                <a:solidFill>
                  <a:srgbClr val="FFFFCC"/>
                </a:solidFill>
                <a:latin typeface="Times New Roman" pitchFamily="16" charset="0"/>
              </a:rPr>
              <a:t>foreach (BaseValidator ctrl in this.Validators)</a:t>
            </a:r>
          </a:p>
          <a:p>
            <a:pPr eaLnBrk="1">
              <a:lnSpc>
                <a:spcPct val="95000"/>
              </a:lnSpc>
            </a:pPr>
            <a:r>
              <a:rPr lang="tr-TR" sz="1600" b="1" dirty="0">
                <a:solidFill>
                  <a:srgbClr val="FFFFCC"/>
                </a:solidFill>
                <a:latin typeface="Times New Roman" pitchFamily="16" charset="0"/>
              </a:rPr>
              <a:t>{</a:t>
            </a:r>
          </a:p>
          <a:p>
            <a:pPr eaLnBrk="1">
              <a:lnSpc>
                <a:spcPct val="95000"/>
              </a:lnSpc>
            </a:pPr>
            <a:r>
              <a:rPr lang="tr-TR" sz="1600" b="1" dirty="0">
                <a:solidFill>
                  <a:srgbClr val="FFFFCC"/>
                </a:solidFill>
                <a:latin typeface="Times New Roman" pitchFamily="16" charset="0"/>
              </a:rPr>
              <a:t>if (!ctrl.IsValid)</a:t>
            </a:r>
          </a:p>
          <a:p>
            <a:pPr eaLnBrk="1">
              <a:lnSpc>
                <a:spcPct val="95000"/>
              </a:lnSpc>
            </a:pPr>
            <a:r>
              <a:rPr lang="tr-TR" sz="1600" b="1" dirty="0">
                <a:solidFill>
                  <a:srgbClr val="FFFFCC"/>
                </a:solidFill>
                <a:latin typeface="Times New Roman" pitchFamily="16" charset="0"/>
              </a:rPr>
              <a:t>{</a:t>
            </a:r>
          </a:p>
          <a:p>
            <a:pPr eaLnBrk="1">
              <a:lnSpc>
                <a:spcPct val="95000"/>
              </a:lnSpc>
            </a:pPr>
            <a:r>
              <a:rPr lang="tr-TR" sz="1600" b="1" dirty="0">
                <a:solidFill>
                  <a:srgbClr val="FFFFCC"/>
                </a:solidFill>
                <a:latin typeface="Times New Roman" pitchFamily="16" charset="0"/>
              </a:rPr>
              <a:t>errorMessage += ctrl.ErrorMessage + "&lt;br /&gt;";</a:t>
            </a:r>
          </a:p>
          <a:p>
            <a:pPr eaLnBrk="1">
              <a:lnSpc>
                <a:spcPct val="95000"/>
              </a:lnSpc>
            </a:pPr>
            <a:r>
              <a:rPr lang="tr-TR" sz="1600" b="1" dirty="0">
                <a:solidFill>
                  <a:srgbClr val="FFFFCC"/>
                </a:solidFill>
                <a:latin typeface="Times New Roman" pitchFamily="16" charset="0"/>
              </a:rPr>
              <a:t>// Find the corresponding input control, and change // the  generic Control variable into a TextBox </a:t>
            </a:r>
          </a:p>
          <a:p>
            <a:pPr eaLnBrk="1">
              <a:lnSpc>
                <a:spcPct val="95000"/>
              </a:lnSpc>
            </a:pPr>
            <a:r>
              <a:rPr lang="tr-TR" sz="1600" b="1" dirty="0">
                <a:solidFill>
                  <a:srgbClr val="FFFFCC"/>
                </a:solidFill>
                <a:latin typeface="Times New Roman" pitchFamily="16" charset="0"/>
              </a:rPr>
              <a:t>// variable.</a:t>
            </a:r>
          </a:p>
          <a:p>
            <a:pPr eaLnBrk="1">
              <a:lnSpc>
                <a:spcPct val="95000"/>
              </a:lnSpc>
            </a:pPr>
            <a:r>
              <a:rPr lang="tr-TR" sz="1600" b="1" dirty="0">
                <a:solidFill>
                  <a:srgbClr val="FFFFCC"/>
                </a:solidFill>
                <a:latin typeface="Times New Roman" pitchFamily="16" charset="0"/>
              </a:rPr>
              <a:t>// This allows access to the Text property.</a:t>
            </a:r>
          </a:p>
          <a:p>
            <a:pPr eaLnBrk="1">
              <a:lnSpc>
                <a:spcPct val="95000"/>
              </a:lnSpc>
            </a:pPr>
            <a:r>
              <a:rPr lang="tr-TR" sz="1600" b="1" dirty="0">
                <a:solidFill>
                  <a:srgbClr val="FFFFCC"/>
                </a:solidFill>
                <a:latin typeface="Times New Roman" pitchFamily="16" charset="0"/>
              </a:rPr>
              <a:t>TextBox ctrlInput =</a:t>
            </a:r>
          </a:p>
          <a:p>
            <a:pPr eaLnBrk="1">
              <a:lnSpc>
                <a:spcPct val="95000"/>
              </a:lnSpc>
            </a:pPr>
            <a:r>
              <a:rPr lang="tr-TR" sz="1600" b="1" dirty="0">
                <a:solidFill>
                  <a:srgbClr val="FFFFCC"/>
                </a:solidFill>
                <a:latin typeface="Times New Roman" pitchFamily="16" charset="0"/>
              </a:rPr>
              <a:t>(TextBox)this.FindControl(ctrl.ControlToValidate);</a:t>
            </a:r>
          </a:p>
          <a:p>
            <a:pPr eaLnBrk="1">
              <a:lnSpc>
                <a:spcPct val="95000"/>
              </a:lnSpc>
            </a:pPr>
            <a:r>
              <a:rPr lang="tr-TR" sz="1600" b="1" dirty="0">
                <a:solidFill>
                  <a:srgbClr val="FFFFCC"/>
                </a:solidFill>
                <a:latin typeface="Times New Roman" pitchFamily="16" charset="0"/>
              </a:rPr>
              <a:t>errorMessage += " * Problem is with this input: ";</a:t>
            </a:r>
          </a:p>
          <a:p>
            <a:pPr eaLnBrk="1">
              <a:lnSpc>
                <a:spcPct val="95000"/>
              </a:lnSpc>
            </a:pPr>
            <a:r>
              <a:rPr lang="tr-TR" sz="1600" b="1" dirty="0">
                <a:solidFill>
                  <a:srgbClr val="FFFFCC"/>
                </a:solidFill>
                <a:latin typeface="Times New Roman" pitchFamily="16" charset="0"/>
              </a:rPr>
              <a:t>errorMessage += ctrlInput.Text + "&lt;br /&gt;";</a:t>
            </a:r>
          </a:p>
          <a:p>
            <a:pPr eaLnBrk="1">
              <a:lnSpc>
                <a:spcPct val="95000"/>
              </a:lnSpc>
            </a:pPr>
            <a:r>
              <a:rPr lang="tr-TR" sz="1600" b="1" dirty="0">
                <a:solidFill>
                  <a:srgbClr val="FFFFCC"/>
                </a:solidFill>
                <a:latin typeface="Times New Roman" pitchFamily="16" charset="0"/>
              </a:rPr>
              <a:t>}</a:t>
            </a:r>
          </a:p>
          <a:p>
            <a:pPr eaLnBrk="1">
              <a:lnSpc>
                <a:spcPct val="95000"/>
              </a:lnSpc>
            </a:pPr>
            <a:r>
              <a:rPr lang="tr-TR" sz="1600" b="1" dirty="0">
                <a:solidFill>
                  <a:srgbClr val="FFFFCC"/>
                </a:solidFill>
                <a:latin typeface="Times New Roman" pitchFamily="16" charset="0"/>
              </a:rPr>
              <a:t>}</a:t>
            </a:r>
          </a:p>
          <a:p>
            <a:pPr eaLnBrk="1">
              <a:lnSpc>
                <a:spcPct val="95000"/>
              </a:lnSpc>
            </a:pPr>
            <a:r>
              <a:rPr lang="tr-TR" sz="1600" b="1" dirty="0">
                <a:solidFill>
                  <a:srgbClr val="FFFFCC"/>
                </a:solidFill>
                <a:latin typeface="Times New Roman" pitchFamily="16" charset="0"/>
              </a:rPr>
              <a:t>lblMessage.Text = errorMessage;</a:t>
            </a:r>
          </a:p>
          <a:p>
            <a:pPr eaLnBrk="1">
              <a:lnSpc>
                <a:spcPct val="95000"/>
              </a:lnSpc>
            </a:pPr>
            <a:r>
              <a:rPr lang="tr-TR" sz="1600" b="1" dirty="0">
                <a:solidFill>
                  <a:srgbClr val="FFFFCC"/>
                </a:solidFill>
                <a:latin typeface="Times New Roman" pitchFamily="16"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575816" y="107429"/>
            <a:ext cx="8607425" cy="1169640"/>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000" b="1" dirty="0" smtClean="0"/>
              <a:t>Custom Validation Sample</a:t>
            </a:r>
          </a:p>
        </p:txBody>
      </p:sp>
      <p:sp>
        <p:nvSpPr>
          <p:cNvPr id="14339" name="Rectangle 2"/>
          <p:cNvSpPr>
            <a:spLocks noGrp="1" noChangeArrowheads="1"/>
          </p:cNvSpPr>
          <p:nvPr>
            <p:ph idx="1"/>
          </p:nvPr>
        </p:nvSpPr>
        <p:spPr>
          <a:xfrm>
            <a:off x="274353" y="1475581"/>
            <a:ext cx="9541444" cy="5171356"/>
          </a:xfrm>
        </p:spPr>
        <p:txBody>
          <a:bodyPr tIns="6048">
            <a:noAutofit/>
          </a:bodyPr>
          <a:lstStyle/>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protected void vldCode_ServerValidate(Object source, ServerValidateEventArgs args)</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try</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 Check whether the first three digits are divisible by seven.</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int val = Int32.Parse(args.Value.Substring(0, 3));</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if (val % 7 == 0)</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args.IsValid = true;</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else</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args.IsValid = false;</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catch</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 An error occurred in the conversion.</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 The value is not valid.</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args.IsValid = false;</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tr-TR" sz="1400" b="1" dirty="0" smtClean="0">
              <a:latin typeface="TheSansMonoCondensed-SemiLight" pitchFamily="32" charset="0"/>
            </a:endParaRP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protected void cmdSubmit_Click(Object sender, EventArgs e)</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if (Page.IsValid)</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lblMessage.Text = "This is a valid form.";</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800" b="1" dirty="0" smtClean="0">
                <a:latin typeface="TheSansMonoCondensed-SemiLight" pitchFamily="32"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741363" y="161925"/>
            <a:ext cx="8607425" cy="953616"/>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000" b="1" dirty="0" smtClean="0"/>
              <a:t>Validation Groups</a:t>
            </a:r>
          </a:p>
        </p:txBody>
      </p:sp>
      <p:sp>
        <p:nvSpPr>
          <p:cNvPr id="15363" name="Rectangle 2"/>
          <p:cNvSpPr>
            <a:spLocks noGrp="1" noChangeArrowheads="1"/>
          </p:cNvSpPr>
          <p:nvPr>
            <p:ph idx="1"/>
          </p:nvPr>
        </p:nvSpPr>
        <p:spPr>
          <a:xfrm>
            <a:off x="179388" y="1403573"/>
            <a:ext cx="9169400" cy="5706840"/>
          </a:xfrm>
        </p:spPr>
        <p:txBody>
          <a:bodyPr tIns="22932">
            <a:normAutofit fontScale="85000" lnSpcReduction="10000"/>
          </a:bodyPr>
          <a:lstStyle/>
          <a:p>
            <a:pPr marL="503238" indent="-431800" algn="just"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In more complex pages, you might have several distinct groups of controls, possibly in separate panels. In these situations, you may want to perform validation separately. For example, you might create a form that includes a box with login controls and a box underneath it with the controls for registering a new user. Each box includes its own submit button, and depending on which button is clicked, you want to perform the validation just for that section of the page.</a:t>
            </a:r>
          </a:p>
          <a:p>
            <a:pPr marL="503238" indent="-431800" algn="just" eaLnBrk="1">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600" dirty="0" smtClean="0"/>
          </a:p>
          <a:p>
            <a:pPr marL="503238" indent="-431800" algn="just"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This scenario is possible thanks to a feature called validation groups. To create a validation group, you need to put the input controls, the validators, and the CausesValidation button controls into the same logical group. You do this by setting the </a:t>
            </a:r>
            <a:r>
              <a:rPr lang="tr-TR" sz="2600" dirty="0" smtClean="0">
                <a:solidFill>
                  <a:srgbClr val="FFFF00"/>
                </a:solidFill>
              </a:rPr>
              <a:t>ValidationGroup</a:t>
            </a:r>
            <a:r>
              <a:rPr lang="tr-TR" sz="2600" dirty="0" smtClean="0"/>
              <a:t> property of every control with the same descriptive string (such as “LoginGroup” or “NewUserGroup”). Every control that provides a CausesValidation property also includes the ValidationGroup property.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741363" y="117475"/>
            <a:ext cx="8607425" cy="1214090"/>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000" b="1" dirty="0" smtClean="0"/>
              <a:t>Validation</a:t>
            </a:r>
          </a:p>
        </p:txBody>
      </p:sp>
      <p:sp>
        <p:nvSpPr>
          <p:cNvPr id="4099" name="Rectangle 2"/>
          <p:cNvSpPr>
            <a:spLocks noGrp="1" noChangeArrowheads="1"/>
          </p:cNvSpPr>
          <p:nvPr>
            <p:ph idx="1"/>
          </p:nvPr>
        </p:nvSpPr>
        <p:spPr>
          <a:xfrm>
            <a:off x="179388" y="1475581"/>
            <a:ext cx="9169400" cy="5832648"/>
          </a:xfrm>
          <a:extLst>
            <a:ext uri="{91240B29-F687-4F45-9708-019B960494DF}">
              <a14:hiddenLine xmlns:a14="http://schemas.microsoft.com/office/drawing/2010/main" w="9525">
                <a:solidFill>
                  <a:srgbClr val="000000"/>
                </a:solidFill>
                <a:round/>
                <a:headEnd/>
                <a:tailEnd type="triangle" w="med" len="med"/>
              </a14:hiddenLine>
            </a:ext>
          </a:extLst>
        </p:spPr>
        <p:txBody>
          <a:bodyPr/>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Why we need Validation ?</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Users </a:t>
            </a:r>
            <a:r>
              <a:rPr lang="tr-TR" dirty="0" smtClean="0"/>
              <a:t>might ignore an important field.</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Users </a:t>
            </a:r>
            <a:r>
              <a:rPr lang="tr-TR" dirty="0" smtClean="0"/>
              <a:t>might try to type short string of nonsense to circumvent a required field (like e-mail).</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Users </a:t>
            </a:r>
            <a:r>
              <a:rPr lang="tr-TR" dirty="0" smtClean="0"/>
              <a:t>might make an honest mistake, such as entering a typing error, entering a non-numeric character in numeric field.</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Malicious </a:t>
            </a:r>
            <a:r>
              <a:rPr lang="tr-TR" dirty="0" smtClean="0"/>
              <a:t>users might try to exploit a weakness in your code by entering carefully structured wrong values (like sql injection).</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647824" y="383084"/>
            <a:ext cx="8607425" cy="971773"/>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000" b="1" dirty="0" smtClean="0"/>
              <a:t>Validator Controls</a:t>
            </a:r>
          </a:p>
        </p:txBody>
      </p:sp>
      <p:sp>
        <p:nvSpPr>
          <p:cNvPr id="5123" name="Rectangle 2"/>
          <p:cNvSpPr>
            <a:spLocks noGrp="1" noChangeArrowheads="1"/>
          </p:cNvSpPr>
          <p:nvPr>
            <p:ph idx="1"/>
          </p:nvPr>
        </p:nvSpPr>
        <p:spPr>
          <a:xfrm>
            <a:off x="179388" y="1403573"/>
            <a:ext cx="9361487" cy="5706840"/>
          </a:xfrm>
        </p:spPr>
        <p:txBody>
          <a:bodyPr/>
          <a:lstStyle/>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Asp.NET provides five validator controls. Four of these are tagetted at specific types of validation, while the fifth allows you to apply custom validation routines. </a:t>
            </a:r>
          </a:p>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Each validation control can be bound to a single input control. In addition, you can apply more than one validation control to the same input control to provide multiple types of validation.</a:t>
            </a:r>
          </a:p>
        </p:txBody>
      </p:sp>
      <p:pic>
        <p:nvPicPr>
          <p:cNvPr id="512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363" y="4319588"/>
            <a:ext cx="9180512" cy="3060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741362" y="323453"/>
            <a:ext cx="8607425" cy="953616"/>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000" b="1" dirty="0" smtClean="0"/>
              <a:t>Validation Controls Behaviour</a:t>
            </a:r>
          </a:p>
        </p:txBody>
      </p:sp>
      <p:sp>
        <p:nvSpPr>
          <p:cNvPr id="6147" name="Rectangle 2"/>
          <p:cNvSpPr>
            <a:spLocks noGrp="1" noChangeArrowheads="1"/>
          </p:cNvSpPr>
          <p:nvPr>
            <p:ph idx="1"/>
          </p:nvPr>
        </p:nvSpPr>
        <p:spPr>
          <a:xfrm>
            <a:off x="460375" y="1763613"/>
            <a:ext cx="9169400" cy="5418808"/>
          </a:xfrm>
        </p:spPr>
        <p:txBody>
          <a:bodyPr/>
          <a:lstStyle/>
          <a:p>
            <a:pPr marL="503238" indent="-431800" eaLnBrk="1">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RangeValidator, Compare Validator and RegularExpressionValidator, validations will automatically succeed if the input control is empty due to the lack of value to validate. </a:t>
            </a:r>
          </a:p>
          <a:p>
            <a:pPr marL="1079500" lvl="2"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If that is not the behaviour you want, you should also add a Required field validator and link to the same input control.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741363" y="161925"/>
            <a:ext cx="8607425" cy="1385664"/>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000" b="1" dirty="0" smtClean="0"/>
              <a:t>Server Side Validation &amp; Client Side Validation</a:t>
            </a:r>
          </a:p>
        </p:txBody>
      </p:sp>
      <p:sp>
        <p:nvSpPr>
          <p:cNvPr id="7171" name="Rectangle 2"/>
          <p:cNvSpPr>
            <a:spLocks noGrp="1" noChangeArrowheads="1"/>
          </p:cNvSpPr>
          <p:nvPr>
            <p:ph idx="1"/>
          </p:nvPr>
        </p:nvSpPr>
        <p:spPr>
          <a:xfrm>
            <a:off x="179388" y="1763613"/>
            <a:ext cx="9541444" cy="5346800"/>
          </a:xfrm>
        </p:spPr>
        <p:txBody>
          <a:bodyPr>
            <a:normAutofit fontScale="92500"/>
          </a:bodyPr>
          <a:lstStyle/>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When a user clicks a button to submit submit the page depending on the buttons CausesValidation property, which can be set to True or False.</a:t>
            </a:r>
          </a:p>
          <a:p>
            <a:pPr marL="790575" lvl="1" indent="-790575"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If True (default one):</a:t>
            </a:r>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ASP.NET will automatically validate the page when user clicks the button.</a:t>
            </a:r>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It does this by performing the validation for each control on the page.</a:t>
            </a:r>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If any control fails to validate, ASP.NET will return the page with some error information,depending on your settings.</a:t>
            </a:r>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Click event-code may or may not be executed. - You have to specifically check in the event handler whether the page is valid (p.s. Page.IsValid)</a:t>
            </a:r>
          </a:p>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In most modern browsers ASP.NET automatically adds JavaScript code for client-side validation. </a:t>
            </a:r>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In this case as guessed without informing the server validation takes place on client side.</a:t>
            </a:r>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Even if the page validates successfully on client-side, ASP.NET revalidates it when it is received at the server. (Due to the possibility of hacking javascript)</a:t>
            </a:r>
          </a:p>
          <a:p>
            <a:pPr marL="1366838" lvl="3"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ASP.NET remains secure via double validation.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741363" y="161925"/>
            <a:ext cx="8607425" cy="1025624"/>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000" b="1" smtClean="0"/>
              <a:t>Validation Controls</a:t>
            </a:r>
          </a:p>
        </p:txBody>
      </p:sp>
      <p:sp>
        <p:nvSpPr>
          <p:cNvPr id="8195" name="Rectangle 2"/>
          <p:cNvSpPr>
            <a:spLocks noGrp="1" noChangeArrowheads="1"/>
          </p:cNvSpPr>
          <p:nvPr>
            <p:ph idx="1"/>
          </p:nvPr>
        </p:nvSpPr>
        <p:spPr>
          <a:xfrm>
            <a:off x="179388" y="1187549"/>
            <a:ext cx="9469436" cy="5922864"/>
          </a:xfrm>
        </p:spPr>
        <p:txBody>
          <a:bodyPr/>
          <a:lstStyle/>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Found in System.Web.UI.WebControls namespace. </a:t>
            </a:r>
          </a:p>
          <a:p>
            <a:pPr marL="1079500" lvl="2"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Key properties could be listed as</a:t>
            </a:r>
          </a:p>
        </p:txBody>
      </p:sp>
      <p:pic>
        <p:nvPicPr>
          <p:cNvPr id="819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1880" y="2159000"/>
            <a:ext cx="7559675" cy="5400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741363" y="161925"/>
            <a:ext cx="8607425" cy="934490"/>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000" b="1" dirty="0" smtClean="0"/>
              <a:t>Validation Controls</a:t>
            </a:r>
          </a:p>
        </p:txBody>
      </p:sp>
      <p:sp>
        <p:nvSpPr>
          <p:cNvPr id="9219" name="Rectangle 2"/>
          <p:cNvSpPr>
            <a:spLocks noGrp="1" noChangeArrowheads="1"/>
          </p:cNvSpPr>
          <p:nvPr>
            <p:ph idx="1"/>
          </p:nvPr>
        </p:nvSpPr>
        <p:spPr>
          <a:xfrm>
            <a:off x="179388" y="1331565"/>
            <a:ext cx="9169400" cy="5778848"/>
          </a:xfrm>
        </p:spPr>
        <p:txBody>
          <a:bodyPr/>
          <a:lstStyle/>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Each validator has some specific properties which must be taken into account inoerder to validate an input. Below table lists these properties.</a:t>
            </a:r>
          </a:p>
          <a:p>
            <a:pPr marL="503238" indent="-431800" eaLnBrk="1">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p:txBody>
      </p:sp>
      <p:pic>
        <p:nvPicPr>
          <p:cNvPr id="92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872" y="2843733"/>
            <a:ext cx="7920038" cy="25193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741363" y="161925"/>
            <a:ext cx="8607425" cy="1097632"/>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000" b="1" dirty="0" smtClean="0"/>
              <a:t>Sample Validation</a:t>
            </a:r>
          </a:p>
        </p:txBody>
      </p:sp>
      <p:sp>
        <p:nvSpPr>
          <p:cNvPr id="10243" name="Rectangle 2"/>
          <p:cNvSpPr>
            <a:spLocks noGrp="1" noChangeArrowheads="1"/>
          </p:cNvSpPr>
          <p:nvPr>
            <p:ph idx="1"/>
          </p:nvPr>
        </p:nvSpPr>
        <p:spPr>
          <a:xfrm>
            <a:off x="179388" y="1475581"/>
            <a:ext cx="9325420" cy="5634832"/>
          </a:xfrm>
        </p:spPr>
        <p:txBody>
          <a:bodyPr tIns="24695">
            <a:normAutofit fontScale="85000" lnSpcReduction="10000"/>
          </a:bodyPr>
          <a:lstStyle/>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smtClean="0"/>
              <a:t>Create a form with two textboxes, one button, a label control (to prove button is clicked) and a RangeValidator.</a:t>
            </a:r>
          </a:p>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smtClean="0"/>
              <a:t>Set RangeValidator so that an integer from 1 to 10 will be valid.</a:t>
            </a:r>
          </a:p>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smtClean="0"/>
              <a:t>Button has CausesValidation property set to true by default.</a:t>
            </a:r>
          </a:p>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smtClean="0"/>
              <a:t>ASP.NET handles lost focus event, when the textbox looses focus if validation fails error message will be displayed in most browsers.</a:t>
            </a:r>
          </a:p>
          <a:p>
            <a:pPr marL="503238" indent="-431800" eaLnBrk="1">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smtClean="0"/>
              <a:t>Problem is that: click-event will be executed, even the page is invalid. To fix such problem use on buttons click (In this sample)==&gt;</a:t>
            </a:r>
          </a:p>
          <a:p>
            <a:pPr marL="1655763" lvl="4"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if (!RangeValidator.IsValid) return; // if we have a single validator</a:t>
            </a:r>
          </a:p>
          <a:p>
            <a:pPr marL="1655763" lvl="4"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Otherwise</a:t>
            </a:r>
          </a:p>
          <a:p>
            <a:pPr marL="1655763" lvl="4" indent="-862013" eaLnBrk="1">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İf (!Page.IsValid) return;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741363" y="161925"/>
            <a:ext cx="8607425" cy="1025624"/>
          </a:xfrm>
        </p:spPr>
        <p:txBody>
          <a:bodyPr tIns="1940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400" b="1" dirty="0" smtClean="0"/>
              <a:t>Sample Validation</a:t>
            </a:r>
          </a:p>
        </p:txBody>
      </p:sp>
      <p:sp>
        <p:nvSpPr>
          <p:cNvPr id="11267" name="Rectangle 2"/>
          <p:cNvSpPr>
            <a:spLocks noGrp="1" noChangeArrowheads="1"/>
          </p:cNvSpPr>
          <p:nvPr>
            <p:ph idx="1"/>
          </p:nvPr>
        </p:nvSpPr>
        <p:spPr>
          <a:xfrm>
            <a:off x="179388" y="1187549"/>
            <a:ext cx="9541444" cy="6094314"/>
          </a:xfrm>
        </p:spPr>
        <p:txBody>
          <a:bodyPr tIns="21168">
            <a:normAutofit fontScale="70000" lnSpcReduction="20000"/>
          </a:bodyPr>
          <a:lstStyle/>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Place the codes below to their appropriate addresses</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A number (1 to 10):</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&lt;asp:TextBox id="txtValidated" runat="server" /&gt;</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&lt;asp:RangeValidator id="RangeValidator" runat="server"</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ErrorMessage="This Number Is Not In The Range" ControlToValidate="txtValidated" MaximumValue="10" MinimumValue="1" Type="Integer" /&gt;</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&lt;br /&gt;&lt;br /&gt;</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Not validated:</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&lt;asp:TextBox id="txtNotValidated" runat="server" /&gt;&lt;br /&gt;&lt;br /&gt;</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&lt;asp:Button id="cmdOK" runat="server" Text="OK" OnClick="cmdOK_Click" /&gt;</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&lt;br /&gt;&lt;br /&gt;</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&lt;asp:Label id="lblMessage" runat="server" EnableViewState="False" /&gt;</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smtClean="0"/>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Finally, here is the code that responds to the button click:</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protected void cmdOK_Click(Object sender, EventArgs e)</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if (!Page.IsValid) return;</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lblMessage.Text = "cmdOK_Click event handler executed.";</a:t>
            </a:r>
          </a:p>
          <a:p>
            <a:pPr marL="0" indent="0" eaLnBrk="1">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DF756DCDE86A4AAF893127053D2C7B" ma:contentTypeVersion="" ma:contentTypeDescription="Create a new document." ma:contentTypeScope="" ma:versionID="14a816a3127e5c4d23b9eed28e7f1c4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7ECFD8-9294-4DF6-A11F-E274C33750D7}"/>
</file>

<file path=customXml/itemProps2.xml><?xml version="1.0" encoding="utf-8"?>
<ds:datastoreItem xmlns:ds="http://schemas.openxmlformats.org/officeDocument/2006/customXml" ds:itemID="{164260E5-99CD-4FA1-B3E9-38C3BEF9AC33}"/>
</file>

<file path=customXml/itemProps3.xml><?xml version="1.0" encoding="utf-8"?>
<ds:datastoreItem xmlns:ds="http://schemas.openxmlformats.org/officeDocument/2006/customXml" ds:itemID="{7B7AC9F4-EEF8-4218-845B-F58D4C9A36F1}"/>
</file>

<file path=docProps/app.xml><?xml version="1.0" encoding="utf-8"?>
<Properties xmlns="http://schemas.openxmlformats.org/officeDocument/2006/extended-properties" xmlns:vt="http://schemas.openxmlformats.org/officeDocument/2006/docPropsVTypes">
  <TotalTime>301</TotalTime>
  <Words>1374</Words>
  <Application>Microsoft Office PowerPoint</Application>
  <PresentationFormat>Custom</PresentationFormat>
  <Paragraphs>139</Paragraphs>
  <Slides>13</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 Unicode MS</vt:lpstr>
      <vt:lpstr>Arial</vt:lpstr>
      <vt:lpstr>Century Gothic</vt:lpstr>
      <vt:lpstr>StarSymbol</vt:lpstr>
      <vt:lpstr>TheSansMonoCondensed-SemiLight</vt:lpstr>
      <vt:lpstr>Times New Roman</vt:lpstr>
      <vt:lpstr>Wingdings</vt:lpstr>
      <vt:lpstr>Wingdings 3</vt:lpstr>
      <vt:lpstr>Office Theme</vt:lpstr>
      <vt:lpstr>Ion</vt:lpstr>
      <vt:lpstr>PowerPoint Presentation</vt:lpstr>
      <vt:lpstr>Validation</vt:lpstr>
      <vt:lpstr>Validator Controls</vt:lpstr>
      <vt:lpstr>Validation Controls Behaviour</vt:lpstr>
      <vt:lpstr>Server Side Validation &amp; Client Side Validation</vt:lpstr>
      <vt:lpstr>Validation Controls</vt:lpstr>
      <vt:lpstr>Validation Controls</vt:lpstr>
      <vt:lpstr>Sample Validation</vt:lpstr>
      <vt:lpstr>Sample Validation</vt:lpstr>
      <vt:lpstr>Another Sample Validation</vt:lpstr>
      <vt:lpstr>Manual Validation</vt:lpstr>
      <vt:lpstr>Custom Validation Sample</vt:lpstr>
      <vt:lpstr>Validation Groups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Emre Özen</dc:creator>
  <cp:lastModifiedBy>Deshy</cp:lastModifiedBy>
  <cp:revision>13</cp:revision>
  <cp:lastPrinted>1601-01-01T00:00:00Z</cp:lastPrinted>
  <dcterms:created xsi:type="dcterms:W3CDTF">2009-12-10T08:19:55Z</dcterms:created>
  <dcterms:modified xsi:type="dcterms:W3CDTF">2019-07-24T15:34:06Z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0x01010018DF756DCDE86A4AAF893127053D2C7B</vt:lpwstr>
  </property>
</Properties>
</file>