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2"/>
  </p:notesMasterIdLst>
  <p:sldIdLst>
    <p:sldId id="256" r:id="rId5"/>
    <p:sldId id="257" r:id="rId6"/>
    <p:sldId id="341"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38" r:id="rId53"/>
    <p:sldId id="303" r:id="rId54"/>
    <p:sldId id="304" r:id="rId55"/>
    <p:sldId id="305" r:id="rId56"/>
    <p:sldId id="306" r:id="rId57"/>
    <p:sldId id="307" r:id="rId58"/>
    <p:sldId id="308" r:id="rId59"/>
    <p:sldId id="339" r:id="rId60"/>
    <p:sldId id="340" r:id="rId61"/>
    <p:sldId id="309" r:id="rId62"/>
    <p:sldId id="310" r:id="rId63"/>
    <p:sldId id="311" r:id="rId64"/>
    <p:sldId id="312" r:id="rId65"/>
    <p:sldId id="313" r:id="rId66"/>
    <p:sldId id="314" r:id="rId67"/>
    <p:sldId id="315" r:id="rId68"/>
    <p:sldId id="316" r:id="rId69"/>
    <p:sldId id="320" r:id="rId70"/>
    <p:sldId id="321" r:id="rId71"/>
    <p:sldId id="322" r:id="rId72"/>
    <p:sldId id="323" r:id="rId73"/>
    <p:sldId id="324" r:id="rId74"/>
    <p:sldId id="317" r:id="rId75"/>
    <p:sldId id="318" r:id="rId76"/>
    <p:sldId id="319"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42" r:id="rId9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502E9C-CBC4-4AC9-B15B-579980608C5E}" v="43" dt="2020-09-30T06:30:57.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8" d="100"/>
          <a:sy n="68"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sut Yakup" userId="2a8d2809-051b-4e88-aaae-3cc88f98af08" providerId="ADAL" clId="{6C502E9C-CBC4-4AC9-B15B-579980608C5E}"/>
    <pc:docChg chg="undo redo custSel addSld delSld modSld">
      <pc:chgData name="Mesut Yakup" userId="2a8d2809-051b-4e88-aaae-3cc88f98af08" providerId="ADAL" clId="{6C502E9C-CBC4-4AC9-B15B-579980608C5E}" dt="2021-01-06T07:38:24.263" v="3501" actId="20577"/>
      <pc:docMkLst>
        <pc:docMk/>
      </pc:docMkLst>
      <pc:sldChg chg="addSp delSp modSp">
        <pc:chgData name="Mesut Yakup" userId="2a8d2809-051b-4e88-aaae-3cc88f98af08" providerId="ADAL" clId="{6C502E9C-CBC4-4AC9-B15B-579980608C5E}" dt="2020-09-29T09:05:52.290" v="2162" actId="114"/>
        <pc:sldMkLst>
          <pc:docMk/>
          <pc:sldMk cId="1080920348" sldId="256"/>
        </pc:sldMkLst>
        <pc:spChg chg="del">
          <ac:chgData name="Mesut Yakup" userId="2a8d2809-051b-4e88-aaae-3cc88f98af08" providerId="ADAL" clId="{6C502E9C-CBC4-4AC9-B15B-579980608C5E}" dt="2020-09-25T08:20:30.646" v="0" actId="478"/>
          <ac:spMkLst>
            <pc:docMk/>
            <pc:sldMk cId="1080920348" sldId="256"/>
            <ac:spMk id="3" creationId="{22FA599B-CDCC-4507-80E3-5312FDE90317}"/>
          </ac:spMkLst>
        </pc:spChg>
        <pc:spChg chg="add mod">
          <ac:chgData name="Mesut Yakup" userId="2a8d2809-051b-4e88-aaae-3cc88f98af08" providerId="ADAL" clId="{6C502E9C-CBC4-4AC9-B15B-579980608C5E}" dt="2020-09-29T09:05:52.290" v="2162" actId="114"/>
          <ac:spMkLst>
            <pc:docMk/>
            <pc:sldMk cId="1080920348" sldId="256"/>
            <ac:spMk id="4" creationId="{53A0CEDA-E7D9-494C-A199-A203AC514DD0}"/>
          </ac:spMkLst>
        </pc:spChg>
      </pc:sldChg>
      <pc:sldChg chg="addSp delSp modSp add">
        <pc:chgData name="Mesut Yakup" userId="2a8d2809-051b-4e88-aaae-3cc88f98af08" providerId="ADAL" clId="{6C502E9C-CBC4-4AC9-B15B-579980608C5E}" dt="2020-10-14T05:41:05.858" v="3318" actId="1076"/>
        <pc:sldMkLst>
          <pc:docMk/>
          <pc:sldMk cId="1629556418" sldId="257"/>
        </pc:sldMkLst>
        <pc:spChg chg="add mod">
          <ac:chgData name="Mesut Yakup" userId="2a8d2809-051b-4e88-aaae-3cc88f98af08" providerId="ADAL" clId="{6C502E9C-CBC4-4AC9-B15B-579980608C5E}" dt="2020-10-14T05:41:05.858" v="3318" actId="1076"/>
          <ac:spMkLst>
            <pc:docMk/>
            <pc:sldMk cId="1629556418" sldId="257"/>
            <ac:spMk id="2" creationId="{39F38080-AB16-496E-925B-782F44BA6C19}"/>
          </ac:spMkLst>
        </pc:spChg>
        <pc:spChg chg="add mod">
          <ac:chgData name="Mesut Yakup" userId="2a8d2809-051b-4e88-aaae-3cc88f98af08" providerId="ADAL" clId="{6C502E9C-CBC4-4AC9-B15B-579980608C5E}" dt="2020-10-14T05:41:01.087" v="3317" actId="1076"/>
          <ac:spMkLst>
            <pc:docMk/>
            <pc:sldMk cId="1629556418" sldId="257"/>
            <ac:spMk id="3" creationId="{4318138D-2145-4616-8EB6-1EAD14057F81}"/>
          </ac:spMkLst>
        </pc:spChg>
        <pc:spChg chg="add del mod">
          <ac:chgData name="Mesut Yakup" userId="2a8d2809-051b-4e88-aaae-3cc88f98af08" providerId="ADAL" clId="{6C502E9C-CBC4-4AC9-B15B-579980608C5E}" dt="2020-09-25T08:26:42.810" v="90"/>
          <ac:spMkLst>
            <pc:docMk/>
            <pc:sldMk cId="1629556418" sldId="257"/>
            <ac:spMk id="4" creationId="{B41C233F-ED7A-423B-8D84-84E90E4D27C1}"/>
          </ac:spMkLst>
        </pc:spChg>
        <pc:spChg chg="add del mod">
          <ac:chgData name="Mesut Yakup" userId="2a8d2809-051b-4e88-aaae-3cc88f98af08" providerId="ADAL" clId="{6C502E9C-CBC4-4AC9-B15B-579980608C5E}" dt="2020-09-29T09:07:32.354" v="2172" actId="478"/>
          <ac:spMkLst>
            <pc:docMk/>
            <pc:sldMk cId="1629556418" sldId="257"/>
            <ac:spMk id="5" creationId="{E34B82D2-56D6-4541-9BD3-AEFC01FEED8B}"/>
          </ac:spMkLst>
        </pc:spChg>
        <pc:spChg chg="add del mod">
          <ac:chgData name="Mesut Yakup" userId="2a8d2809-051b-4e88-aaae-3cc88f98af08" providerId="ADAL" clId="{6C502E9C-CBC4-4AC9-B15B-579980608C5E}" dt="2020-09-25T08:27:07.978" v="95" actId="478"/>
          <ac:spMkLst>
            <pc:docMk/>
            <pc:sldMk cId="1629556418" sldId="257"/>
            <ac:spMk id="5" creationId="{FD4BF3D5-6CFE-4296-A7D4-EEDF953DDF79}"/>
          </ac:spMkLst>
        </pc:spChg>
        <pc:spChg chg="add del mod">
          <ac:chgData name="Mesut Yakup" userId="2a8d2809-051b-4e88-aaae-3cc88f98af08" providerId="ADAL" clId="{6C502E9C-CBC4-4AC9-B15B-579980608C5E}" dt="2020-09-29T09:07:29.270" v="2171" actId="478"/>
          <ac:spMkLst>
            <pc:docMk/>
            <pc:sldMk cId="1629556418" sldId="257"/>
            <ac:spMk id="6" creationId="{14B00021-13A4-4081-91DF-2EA2124DCAC2}"/>
          </ac:spMkLst>
        </pc:spChg>
        <pc:spChg chg="add del mod">
          <ac:chgData name="Mesut Yakup" userId="2a8d2809-051b-4e88-aaae-3cc88f98af08" providerId="ADAL" clId="{6C502E9C-CBC4-4AC9-B15B-579980608C5E}" dt="2020-09-25T08:26:47.571" v="91"/>
          <ac:spMkLst>
            <pc:docMk/>
            <pc:sldMk cId="1629556418" sldId="257"/>
            <ac:spMk id="6" creationId="{25FD6EA3-BE62-4997-B78D-582334172CA5}"/>
          </ac:spMkLst>
        </pc:spChg>
        <pc:spChg chg="add del mod">
          <ac:chgData name="Mesut Yakup" userId="2a8d2809-051b-4e88-aaae-3cc88f98af08" providerId="ADAL" clId="{6C502E9C-CBC4-4AC9-B15B-579980608C5E}" dt="2020-09-29T09:07:07.911" v="2169"/>
          <ac:spMkLst>
            <pc:docMk/>
            <pc:sldMk cId="1629556418" sldId="257"/>
            <ac:spMk id="7" creationId="{C0CA407C-1C20-4699-8003-B3B2883B95D5}"/>
          </ac:spMkLst>
        </pc:spChg>
        <pc:spChg chg="add del mod">
          <ac:chgData name="Mesut Yakup" userId="2a8d2809-051b-4e88-aaae-3cc88f98af08" providerId="ADAL" clId="{6C502E9C-CBC4-4AC9-B15B-579980608C5E}" dt="2020-09-29T09:06:54.176" v="2167"/>
          <ac:spMkLst>
            <pc:docMk/>
            <pc:sldMk cId="1629556418" sldId="257"/>
            <ac:spMk id="8" creationId="{E1227231-0FC4-49B5-A0BB-4106D0CF4C75}"/>
          </ac:spMkLst>
        </pc:spChg>
      </pc:sldChg>
      <pc:sldChg chg="add del">
        <pc:chgData name="Mesut Yakup" userId="2a8d2809-051b-4e88-aaae-3cc88f98af08" providerId="ADAL" clId="{6C502E9C-CBC4-4AC9-B15B-579980608C5E}" dt="2020-09-25T08:20:39.887" v="2"/>
        <pc:sldMkLst>
          <pc:docMk/>
          <pc:sldMk cId="3517081204" sldId="257"/>
        </pc:sldMkLst>
      </pc:sldChg>
      <pc:sldChg chg="addSp delSp modSp add">
        <pc:chgData name="Mesut Yakup" userId="2a8d2809-051b-4e88-aaae-3cc88f98af08" providerId="ADAL" clId="{6C502E9C-CBC4-4AC9-B15B-579980608C5E}" dt="2020-09-29T09:14:10.506" v="2228" actId="1076"/>
        <pc:sldMkLst>
          <pc:docMk/>
          <pc:sldMk cId="1448474351" sldId="258"/>
        </pc:sldMkLst>
        <pc:spChg chg="del">
          <ac:chgData name="Mesut Yakup" userId="2a8d2809-051b-4e88-aaae-3cc88f98af08" providerId="ADAL" clId="{6C502E9C-CBC4-4AC9-B15B-579980608C5E}" dt="2020-09-25T08:29:40.071" v="175"/>
          <ac:spMkLst>
            <pc:docMk/>
            <pc:sldMk cId="1448474351" sldId="258"/>
            <ac:spMk id="2" creationId="{94315A97-349E-43F4-8BAE-C27116A176F8}"/>
          </ac:spMkLst>
        </pc:spChg>
        <pc:spChg chg="del">
          <ac:chgData name="Mesut Yakup" userId="2a8d2809-051b-4e88-aaae-3cc88f98af08" providerId="ADAL" clId="{6C502E9C-CBC4-4AC9-B15B-579980608C5E}" dt="2020-09-25T08:29:40.071" v="175"/>
          <ac:spMkLst>
            <pc:docMk/>
            <pc:sldMk cId="1448474351" sldId="258"/>
            <ac:spMk id="3" creationId="{A5579B92-001F-4880-9ADC-ABACE1387350}"/>
          </ac:spMkLst>
        </pc:spChg>
        <pc:spChg chg="del">
          <ac:chgData name="Mesut Yakup" userId="2a8d2809-051b-4e88-aaae-3cc88f98af08" providerId="ADAL" clId="{6C502E9C-CBC4-4AC9-B15B-579980608C5E}" dt="2020-09-25T08:29:40.071" v="175"/>
          <ac:spMkLst>
            <pc:docMk/>
            <pc:sldMk cId="1448474351" sldId="258"/>
            <ac:spMk id="4" creationId="{4EE24760-45A5-47DF-A7CD-F86BC68ADEE2}"/>
          </ac:spMkLst>
        </pc:spChg>
        <pc:spChg chg="add mod">
          <ac:chgData name="Mesut Yakup" userId="2a8d2809-051b-4e88-aaae-3cc88f98af08" providerId="ADAL" clId="{6C502E9C-CBC4-4AC9-B15B-579980608C5E}" dt="2020-09-29T09:11:29.054" v="2199" actId="1076"/>
          <ac:spMkLst>
            <pc:docMk/>
            <pc:sldMk cId="1448474351" sldId="258"/>
            <ac:spMk id="5" creationId="{20A2F0B2-C732-4C67-8563-77A5D96D46EC}"/>
          </ac:spMkLst>
        </pc:spChg>
        <pc:spChg chg="add mod">
          <ac:chgData name="Mesut Yakup" userId="2a8d2809-051b-4e88-aaae-3cc88f98af08" providerId="ADAL" clId="{6C502E9C-CBC4-4AC9-B15B-579980608C5E}" dt="2020-09-29T09:11:59.398" v="2206" actId="1076"/>
          <ac:spMkLst>
            <pc:docMk/>
            <pc:sldMk cId="1448474351" sldId="258"/>
            <ac:spMk id="6" creationId="{5E9962DC-71F9-431E-8F91-D43E07499692}"/>
          </ac:spMkLst>
        </pc:spChg>
        <pc:spChg chg="add mod">
          <ac:chgData name="Mesut Yakup" userId="2a8d2809-051b-4e88-aaae-3cc88f98af08" providerId="ADAL" clId="{6C502E9C-CBC4-4AC9-B15B-579980608C5E}" dt="2020-09-29T09:14:06.971" v="2227" actId="1076"/>
          <ac:spMkLst>
            <pc:docMk/>
            <pc:sldMk cId="1448474351" sldId="258"/>
            <ac:spMk id="7" creationId="{9E36BDE6-0E1D-41C0-BE45-9C31F901F19F}"/>
          </ac:spMkLst>
        </pc:spChg>
        <pc:spChg chg="add mod">
          <ac:chgData name="Mesut Yakup" userId="2a8d2809-051b-4e88-aaae-3cc88f98af08" providerId="ADAL" clId="{6C502E9C-CBC4-4AC9-B15B-579980608C5E}" dt="2020-09-29T09:14:10.506" v="2228" actId="1076"/>
          <ac:spMkLst>
            <pc:docMk/>
            <pc:sldMk cId="1448474351" sldId="258"/>
            <ac:spMk id="8" creationId="{4C5FC10E-85D1-4EC4-AC25-DAC97031CED1}"/>
          </ac:spMkLst>
        </pc:spChg>
        <pc:spChg chg="del">
          <ac:chgData name="Mesut Yakup" userId="2a8d2809-051b-4e88-aaae-3cc88f98af08" providerId="ADAL" clId="{6C502E9C-CBC4-4AC9-B15B-579980608C5E}" dt="2020-09-25T08:33:45.043" v="185"/>
          <ac:spMkLst>
            <pc:docMk/>
            <pc:sldMk cId="1448474351" sldId="258"/>
            <ac:spMk id="8" creationId="{6A679252-BDD7-4344-BF2B-BCCFF5CB0F80}"/>
          </ac:spMkLst>
        </pc:spChg>
      </pc:sldChg>
      <pc:sldChg chg="addSp delSp modSp add">
        <pc:chgData name="Mesut Yakup" userId="2a8d2809-051b-4e88-aaae-3cc88f98af08" providerId="ADAL" clId="{6C502E9C-CBC4-4AC9-B15B-579980608C5E}" dt="2020-09-30T06:30:37.361" v="2434" actId="2710"/>
        <pc:sldMkLst>
          <pc:docMk/>
          <pc:sldMk cId="3061755948" sldId="259"/>
        </pc:sldMkLst>
        <pc:spChg chg="add del mod">
          <ac:chgData name="Mesut Yakup" userId="2a8d2809-051b-4e88-aaae-3cc88f98af08" providerId="ADAL" clId="{6C502E9C-CBC4-4AC9-B15B-579980608C5E}" dt="2020-09-25T08:34:20.731" v="191" actId="478"/>
          <ac:spMkLst>
            <pc:docMk/>
            <pc:sldMk cId="3061755948" sldId="259"/>
            <ac:spMk id="2" creationId="{0E2D0E59-7DA4-48E3-891E-366125F0534C}"/>
          </ac:spMkLst>
        </pc:spChg>
        <pc:spChg chg="add del mod">
          <ac:chgData name="Mesut Yakup" userId="2a8d2809-051b-4e88-aaae-3cc88f98af08" providerId="ADAL" clId="{6C502E9C-CBC4-4AC9-B15B-579980608C5E}" dt="2020-09-25T08:35:50.530" v="196" actId="478"/>
          <ac:spMkLst>
            <pc:docMk/>
            <pc:sldMk cId="3061755948" sldId="259"/>
            <ac:spMk id="3" creationId="{C39D9DBD-101A-43E5-A165-8D4D8856B45B}"/>
          </ac:spMkLst>
        </pc:spChg>
        <pc:spChg chg="add mod">
          <ac:chgData name="Mesut Yakup" userId="2a8d2809-051b-4e88-aaae-3cc88f98af08" providerId="ADAL" clId="{6C502E9C-CBC4-4AC9-B15B-579980608C5E}" dt="2020-09-30T06:30:37.361" v="2434" actId="2710"/>
          <ac:spMkLst>
            <pc:docMk/>
            <pc:sldMk cId="3061755948" sldId="259"/>
            <ac:spMk id="4" creationId="{2E0A2CA5-1979-4F90-A64C-5391F674AC31}"/>
          </ac:spMkLst>
        </pc:spChg>
      </pc:sldChg>
      <pc:sldChg chg="addSp delSp modSp add">
        <pc:chgData name="Mesut Yakup" userId="2a8d2809-051b-4e88-aaae-3cc88f98af08" providerId="ADAL" clId="{6C502E9C-CBC4-4AC9-B15B-579980608C5E}" dt="2020-09-30T06:31:53.047" v="2440" actId="1076"/>
        <pc:sldMkLst>
          <pc:docMk/>
          <pc:sldMk cId="284578536" sldId="260"/>
        </pc:sldMkLst>
        <pc:spChg chg="add mod">
          <ac:chgData name="Mesut Yakup" userId="2a8d2809-051b-4e88-aaae-3cc88f98af08" providerId="ADAL" clId="{6C502E9C-CBC4-4AC9-B15B-579980608C5E}" dt="2020-09-30T06:31:38.939" v="2439" actId="20577"/>
          <ac:spMkLst>
            <pc:docMk/>
            <pc:sldMk cId="284578536" sldId="260"/>
            <ac:spMk id="2" creationId="{F760F752-D8BB-4DBF-ADB2-B066F51DB0F1}"/>
          </ac:spMkLst>
        </pc:spChg>
        <pc:spChg chg="add del mod">
          <ac:chgData name="Mesut Yakup" userId="2a8d2809-051b-4e88-aaae-3cc88f98af08" providerId="ADAL" clId="{6C502E9C-CBC4-4AC9-B15B-579980608C5E}" dt="2020-09-25T08:39:39.023" v="217" actId="478"/>
          <ac:spMkLst>
            <pc:docMk/>
            <pc:sldMk cId="284578536" sldId="260"/>
            <ac:spMk id="3" creationId="{EBB382EE-B087-4E72-A68B-91B20B7B5FEB}"/>
          </ac:spMkLst>
        </pc:spChg>
        <pc:spChg chg="add mod">
          <ac:chgData name="Mesut Yakup" userId="2a8d2809-051b-4e88-aaae-3cc88f98af08" providerId="ADAL" clId="{6C502E9C-CBC4-4AC9-B15B-579980608C5E}" dt="2020-09-25T08:59:30.782" v="232" actId="1076"/>
          <ac:spMkLst>
            <pc:docMk/>
            <pc:sldMk cId="284578536" sldId="260"/>
            <ac:spMk id="7" creationId="{899949E3-3403-4CC4-8D29-F497EC6A5844}"/>
          </ac:spMkLst>
        </pc:spChg>
        <pc:graphicFrameChg chg="add del mod modGraphic">
          <ac:chgData name="Mesut Yakup" userId="2a8d2809-051b-4e88-aaae-3cc88f98af08" providerId="ADAL" clId="{6C502E9C-CBC4-4AC9-B15B-579980608C5E}" dt="2020-09-25T08:41:03.178" v="222" actId="478"/>
          <ac:graphicFrameMkLst>
            <pc:docMk/>
            <pc:sldMk cId="284578536" sldId="260"/>
            <ac:graphicFrameMk id="4" creationId="{FB208294-A004-4DD3-8603-3FF17330AEBC}"/>
          </ac:graphicFrameMkLst>
        </pc:graphicFrameChg>
        <pc:graphicFrameChg chg="add mod modGraphic">
          <ac:chgData name="Mesut Yakup" userId="2a8d2809-051b-4e88-aaae-3cc88f98af08" providerId="ADAL" clId="{6C502E9C-CBC4-4AC9-B15B-579980608C5E}" dt="2020-09-30T06:31:53.047" v="2440" actId="1076"/>
          <ac:graphicFrameMkLst>
            <pc:docMk/>
            <pc:sldMk cId="284578536" sldId="260"/>
            <ac:graphicFrameMk id="6" creationId="{DBFD28D9-5D11-4A9B-ACDC-C888BBC153DF}"/>
          </ac:graphicFrameMkLst>
        </pc:graphicFrameChg>
      </pc:sldChg>
      <pc:sldChg chg="addSp delSp modSp add">
        <pc:chgData name="Mesut Yakup" userId="2a8d2809-051b-4e88-aaae-3cc88f98af08" providerId="ADAL" clId="{6C502E9C-CBC4-4AC9-B15B-579980608C5E}" dt="2020-09-28T05:28:35.267" v="798" actId="1076"/>
        <pc:sldMkLst>
          <pc:docMk/>
          <pc:sldMk cId="4017767186" sldId="261"/>
        </pc:sldMkLst>
        <pc:spChg chg="add mod">
          <ac:chgData name="Mesut Yakup" userId="2a8d2809-051b-4e88-aaae-3cc88f98af08" providerId="ADAL" clId="{6C502E9C-CBC4-4AC9-B15B-579980608C5E}" dt="2020-09-28T05:28:35.267" v="798" actId="1076"/>
          <ac:spMkLst>
            <pc:docMk/>
            <pc:sldMk cId="4017767186" sldId="261"/>
            <ac:spMk id="3" creationId="{92AB8E23-8FB8-47CC-871F-0C8851E2E370}"/>
          </ac:spMkLst>
        </pc:spChg>
        <pc:picChg chg="add mod">
          <ac:chgData name="Mesut Yakup" userId="2a8d2809-051b-4e88-aaae-3cc88f98af08" providerId="ADAL" clId="{6C502E9C-CBC4-4AC9-B15B-579980608C5E}" dt="2020-09-28T05:28:31.071" v="797" actId="1076"/>
          <ac:picMkLst>
            <pc:docMk/>
            <pc:sldMk cId="4017767186" sldId="261"/>
            <ac:picMk id="2" creationId="{7C156ADC-EE19-49DE-946E-040EA8F2E71D}"/>
          </ac:picMkLst>
        </pc:picChg>
        <pc:picChg chg="add del mod">
          <ac:chgData name="Mesut Yakup" userId="2a8d2809-051b-4e88-aaae-3cc88f98af08" providerId="ADAL" clId="{6C502E9C-CBC4-4AC9-B15B-579980608C5E}" dt="2020-09-25T09:03:55.074" v="253" actId="478"/>
          <ac:picMkLst>
            <pc:docMk/>
            <pc:sldMk cId="4017767186" sldId="261"/>
            <ac:picMk id="4" creationId="{D1E333A0-8AD3-47E4-A004-91501672860E}"/>
          </ac:picMkLst>
        </pc:picChg>
      </pc:sldChg>
      <pc:sldChg chg="addSp delSp modSp add">
        <pc:chgData name="Mesut Yakup" userId="2a8d2809-051b-4e88-aaae-3cc88f98af08" providerId="ADAL" clId="{6C502E9C-CBC4-4AC9-B15B-579980608C5E}" dt="2020-09-30T09:10:50.508" v="3014" actId="688"/>
        <pc:sldMkLst>
          <pc:docMk/>
          <pc:sldMk cId="79616344" sldId="262"/>
        </pc:sldMkLst>
        <pc:spChg chg="add mod">
          <ac:chgData name="Mesut Yakup" userId="2a8d2809-051b-4e88-aaae-3cc88f98af08" providerId="ADAL" clId="{6C502E9C-CBC4-4AC9-B15B-579980608C5E}" dt="2020-09-30T09:10:49.124" v="3012" actId="1076"/>
          <ac:spMkLst>
            <pc:docMk/>
            <pc:sldMk cId="79616344" sldId="262"/>
            <ac:spMk id="3" creationId="{E1AFB4BC-BF36-4967-9D43-B6F90F068A97}"/>
          </ac:spMkLst>
        </pc:spChg>
        <pc:picChg chg="add mod">
          <ac:chgData name="Mesut Yakup" userId="2a8d2809-051b-4e88-aaae-3cc88f98af08" providerId="ADAL" clId="{6C502E9C-CBC4-4AC9-B15B-579980608C5E}" dt="2020-09-30T09:10:50.508" v="3014" actId="688"/>
          <ac:picMkLst>
            <pc:docMk/>
            <pc:sldMk cId="79616344" sldId="262"/>
            <ac:picMk id="2" creationId="{71D3EB0E-D203-4448-B3EA-433D4F725A1F}"/>
          </ac:picMkLst>
        </pc:picChg>
        <pc:picChg chg="add del mod">
          <ac:chgData name="Mesut Yakup" userId="2a8d2809-051b-4e88-aaae-3cc88f98af08" providerId="ADAL" clId="{6C502E9C-CBC4-4AC9-B15B-579980608C5E}" dt="2020-09-30T09:10:48.395" v="3011"/>
          <ac:picMkLst>
            <pc:docMk/>
            <pc:sldMk cId="79616344" sldId="262"/>
            <ac:picMk id="5" creationId="{5D3DCE16-46AB-4192-BF6A-825208411F35}"/>
          </ac:picMkLst>
        </pc:picChg>
      </pc:sldChg>
      <pc:sldChg chg="addSp modSp add">
        <pc:chgData name="Mesut Yakup" userId="2a8d2809-051b-4e88-aaae-3cc88f98af08" providerId="ADAL" clId="{6C502E9C-CBC4-4AC9-B15B-579980608C5E}" dt="2020-10-14T06:48:53.357" v="3321" actId="1076"/>
        <pc:sldMkLst>
          <pc:docMk/>
          <pc:sldMk cId="396354173" sldId="263"/>
        </pc:sldMkLst>
        <pc:spChg chg="add mod">
          <ac:chgData name="Mesut Yakup" userId="2a8d2809-051b-4e88-aaae-3cc88f98af08" providerId="ADAL" clId="{6C502E9C-CBC4-4AC9-B15B-579980608C5E}" dt="2020-10-14T06:48:50.601" v="3320" actId="1076"/>
          <ac:spMkLst>
            <pc:docMk/>
            <pc:sldMk cId="396354173" sldId="263"/>
            <ac:spMk id="2" creationId="{3A9DFB4A-D7B7-4722-97EF-627D15E306A5}"/>
          </ac:spMkLst>
        </pc:spChg>
        <pc:spChg chg="add mod">
          <ac:chgData name="Mesut Yakup" userId="2a8d2809-051b-4e88-aaae-3cc88f98af08" providerId="ADAL" clId="{6C502E9C-CBC4-4AC9-B15B-579980608C5E}" dt="2020-09-30T06:32:32" v="2445" actId="20577"/>
          <ac:spMkLst>
            <pc:docMk/>
            <pc:sldMk cId="396354173" sldId="263"/>
            <ac:spMk id="4" creationId="{9548A596-AFAF-4050-A5E1-A01654A60A09}"/>
          </ac:spMkLst>
        </pc:spChg>
        <pc:spChg chg="add mod">
          <ac:chgData name="Mesut Yakup" userId="2a8d2809-051b-4e88-aaae-3cc88f98af08" providerId="ADAL" clId="{6C502E9C-CBC4-4AC9-B15B-579980608C5E}" dt="2020-09-30T06:32:27.050" v="2442" actId="20577"/>
          <ac:spMkLst>
            <pc:docMk/>
            <pc:sldMk cId="396354173" sldId="263"/>
            <ac:spMk id="6" creationId="{644D3136-60EB-424C-9159-A70013CE8088}"/>
          </ac:spMkLst>
        </pc:spChg>
        <pc:picChg chg="add mod">
          <ac:chgData name="Mesut Yakup" userId="2a8d2809-051b-4e88-aaae-3cc88f98af08" providerId="ADAL" clId="{6C502E9C-CBC4-4AC9-B15B-579980608C5E}" dt="2020-10-14T06:48:45.733" v="3319" actId="1076"/>
          <ac:picMkLst>
            <pc:docMk/>
            <pc:sldMk cId="396354173" sldId="263"/>
            <ac:picMk id="3" creationId="{39DFCE42-5A50-46BD-9EC3-7C4DC42EACAB}"/>
          </ac:picMkLst>
        </pc:picChg>
        <pc:picChg chg="add mod">
          <ac:chgData name="Mesut Yakup" userId="2a8d2809-051b-4e88-aaae-3cc88f98af08" providerId="ADAL" clId="{6C502E9C-CBC4-4AC9-B15B-579980608C5E}" dt="2020-10-14T06:48:53.357" v="3321" actId="1076"/>
          <ac:picMkLst>
            <pc:docMk/>
            <pc:sldMk cId="396354173" sldId="263"/>
            <ac:picMk id="5" creationId="{887A90F4-3E21-4A4F-B3A5-F1757973B093}"/>
          </ac:picMkLst>
        </pc:picChg>
      </pc:sldChg>
      <pc:sldChg chg="addSp modSp add">
        <pc:chgData name="Mesut Yakup" userId="2a8d2809-051b-4e88-aaae-3cc88f98af08" providerId="ADAL" clId="{6C502E9C-CBC4-4AC9-B15B-579980608C5E}" dt="2020-09-30T06:32:14.122" v="2441" actId="20577"/>
        <pc:sldMkLst>
          <pc:docMk/>
          <pc:sldMk cId="3850735846" sldId="264"/>
        </pc:sldMkLst>
        <pc:spChg chg="add mod">
          <ac:chgData name="Mesut Yakup" userId="2a8d2809-051b-4e88-aaae-3cc88f98af08" providerId="ADAL" clId="{6C502E9C-CBC4-4AC9-B15B-579980608C5E}" dt="2020-09-30T06:32:14.122" v="2441" actId="20577"/>
          <ac:spMkLst>
            <pc:docMk/>
            <pc:sldMk cId="3850735846" sldId="264"/>
            <ac:spMk id="3" creationId="{1145587E-7CE9-4047-AF4D-BF2F485E3E4C}"/>
          </ac:spMkLst>
        </pc:spChg>
        <pc:spChg chg="add mod">
          <ac:chgData name="Mesut Yakup" userId="2a8d2809-051b-4e88-aaae-3cc88f98af08" providerId="ADAL" clId="{6C502E9C-CBC4-4AC9-B15B-579980608C5E}" dt="2020-09-25T09:15:13.102" v="301" actId="1076"/>
          <ac:spMkLst>
            <pc:docMk/>
            <pc:sldMk cId="3850735846" sldId="264"/>
            <ac:spMk id="4" creationId="{077910E5-B1E1-4BFB-9902-59D121ADCCCC}"/>
          </ac:spMkLst>
        </pc:spChg>
        <pc:spChg chg="add mod">
          <ac:chgData name="Mesut Yakup" userId="2a8d2809-051b-4e88-aaae-3cc88f98af08" providerId="ADAL" clId="{6C502E9C-CBC4-4AC9-B15B-579980608C5E}" dt="2020-09-25T09:15:49.057" v="308" actId="1076"/>
          <ac:spMkLst>
            <pc:docMk/>
            <pc:sldMk cId="3850735846" sldId="264"/>
            <ac:spMk id="6" creationId="{2EE5B643-179F-4399-B7C6-002B2D4F42D6}"/>
          </ac:spMkLst>
        </pc:spChg>
        <pc:picChg chg="add mod">
          <ac:chgData name="Mesut Yakup" userId="2a8d2809-051b-4e88-aaae-3cc88f98af08" providerId="ADAL" clId="{6C502E9C-CBC4-4AC9-B15B-579980608C5E}" dt="2020-09-25T09:14:33.604" v="297" actId="1076"/>
          <ac:picMkLst>
            <pc:docMk/>
            <pc:sldMk cId="3850735846" sldId="264"/>
            <ac:picMk id="2" creationId="{21A1C62D-A573-4F6B-94B2-CA75619F214A}"/>
          </ac:picMkLst>
        </pc:picChg>
        <pc:picChg chg="add mod">
          <ac:chgData name="Mesut Yakup" userId="2a8d2809-051b-4e88-aaae-3cc88f98af08" providerId="ADAL" clId="{6C502E9C-CBC4-4AC9-B15B-579980608C5E}" dt="2020-09-25T09:15:35.357" v="306" actId="1076"/>
          <ac:picMkLst>
            <pc:docMk/>
            <pc:sldMk cId="3850735846" sldId="264"/>
            <ac:picMk id="5" creationId="{E844D601-1DB7-4294-9C6A-9E509EF01B2C}"/>
          </ac:picMkLst>
        </pc:picChg>
      </pc:sldChg>
      <pc:sldChg chg="addSp delSp modSp add">
        <pc:chgData name="Mesut Yakup" userId="2a8d2809-051b-4e88-aaae-3cc88f98af08" providerId="ADAL" clId="{6C502E9C-CBC4-4AC9-B15B-579980608C5E}" dt="2020-09-25T09:56:47.464" v="328" actId="14100"/>
        <pc:sldMkLst>
          <pc:docMk/>
          <pc:sldMk cId="1861382439" sldId="265"/>
        </pc:sldMkLst>
        <pc:spChg chg="add del mod">
          <ac:chgData name="Mesut Yakup" userId="2a8d2809-051b-4e88-aaae-3cc88f98af08" providerId="ADAL" clId="{6C502E9C-CBC4-4AC9-B15B-579980608C5E}" dt="2020-09-25T09:22:40.881" v="313" actId="478"/>
          <ac:spMkLst>
            <pc:docMk/>
            <pc:sldMk cId="1861382439" sldId="265"/>
            <ac:spMk id="2" creationId="{1F38FDF9-C8B0-4BA3-8A08-CEB7F9AD975F}"/>
          </ac:spMkLst>
        </pc:spChg>
        <pc:spChg chg="add mod">
          <ac:chgData name="Mesut Yakup" userId="2a8d2809-051b-4e88-aaae-3cc88f98af08" providerId="ADAL" clId="{6C502E9C-CBC4-4AC9-B15B-579980608C5E}" dt="2020-09-25T09:56:47.464" v="328" actId="14100"/>
          <ac:spMkLst>
            <pc:docMk/>
            <pc:sldMk cId="1861382439" sldId="265"/>
            <ac:spMk id="3" creationId="{6B7E1128-D79A-4BE9-B28E-978A28C8492A}"/>
          </ac:spMkLst>
        </pc:spChg>
      </pc:sldChg>
      <pc:sldChg chg="addSp modSp add">
        <pc:chgData name="Mesut Yakup" userId="2a8d2809-051b-4e88-aaae-3cc88f98af08" providerId="ADAL" clId="{6C502E9C-CBC4-4AC9-B15B-579980608C5E}" dt="2020-09-29T10:57:39.579" v="2275" actId="1076"/>
        <pc:sldMkLst>
          <pc:docMk/>
          <pc:sldMk cId="2598296265" sldId="266"/>
        </pc:sldMkLst>
        <pc:spChg chg="add mod">
          <ac:chgData name="Mesut Yakup" userId="2a8d2809-051b-4e88-aaae-3cc88f98af08" providerId="ADAL" clId="{6C502E9C-CBC4-4AC9-B15B-579980608C5E}" dt="2020-09-29T10:57:39.579" v="2275" actId="1076"/>
          <ac:spMkLst>
            <pc:docMk/>
            <pc:sldMk cId="2598296265" sldId="266"/>
            <ac:spMk id="2" creationId="{EF25FB59-6F71-4B10-A560-3B910DB62F8A}"/>
          </ac:spMkLst>
        </pc:spChg>
        <pc:spChg chg="add mod">
          <ac:chgData name="Mesut Yakup" userId="2a8d2809-051b-4e88-aaae-3cc88f98af08" providerId="ADAL" clId="{6C502E9C-CBC4-4AC9-B15B-579980608C5E}" dt="2020-09-25T09:58:52.943" v="347" actId="14100"/>
          <ac:spMkLst>
            <pc:docMk/>
            <pc:sldMk cId="2598296265" sldId="266"/>
            <ac:spMk id="3" creationId="{3A97A944-EDFE-4D74-93D6-A8427C482508}"/>
          </ac:spMkLst>
        </pc:spChg>
      </pc:sldChg>
      <pc:sldChg chg="addSp delSp modSp add">
        <pc:chgData name="Mesut Yakup" userId="2a8d2809-051b-4e88-aaae-3cc88f98af08" providerId="ADAL" clId="{6C502E9C-CBC4-4AC9-B15B-579980608C5E}" dt="2020-10-21T06:35:48.030" v="3328" actId="1076"/>
        <pc:sldMkLst>
          <pc:docMk/>
          <pc:sldMk cId="3229098674" sldId="267"/>
        </pc:sldMkLst>
        <pc:spChg chg="add del">
          <ac:chgData name="Mesut Yakup" userId="2a8d2809-051b-4e88-aaae-3cc88f98af08" providerId="ADAL" clId="{6C502E9C-CBC4-4AC9-B15B-579980608C5E}" dt="2020-09-25T09:59:55.720" v="350"/>
          <ac:spMkLst>
            <pc:docMk/>
            <pc:sldMk cId="3229098674" sldId="267"/>
            <ac:spMk id="2" creationId="{6464E42C-59D2-460D-AD17-F01158B249CE}"/>
          </ac:spMkLst>
        </pc:spChg>
        <pc:spChg chg="add mod">
          <ac:chgData name="Mesut Yakup" userId="2a8d2809-051b-4e88-aaae-3cc88f98af08" providerId="ADAL" clId="{6C502E9C-CBC4-4AC9-B15B-579980608C5E}" dt="2020-09-29T10:57:58.535" v="2278" actId="2710"/>
          <ac:spMkLst>
            <pc:docMk/>
            <pc:sldMk cId="3229098674" sldId="267"/>
            <ac:spMk id="3" creationId="{5B456F76-E9D5-4842-B168-39F9F26C7D04}"/>
          </ac:spMkLst>
        </pc:spChg>
        <pc:spChg chg="add mod">
          <ac:chgData name="Mesut Yakup" userId="2a8d2809-051b-4e88-aaae-3cc88f98af08" providerId="ADAL" clId="{6C502E9C-CBC4-4AC9-B15B-579980608C5E}" dt="2020-09-30T06:33:52.361" v="2450" actId="1076"/>
          <ac:spMkLst>
            <pc:docMk/>
            <pc:sldMk cId="3229098674" sldId="267"/>
            <ac:spMk id="4" creationId="{2C6F86DD-F532-4C67-BE3A-CF54D73237B0}"/>
          </ac:spMkLst>
        </pc:spChg>
        <pc:spChg chg="add del mod">
          <ac:chgData name="Mesut Yakup" userId="2a8d2809-051b-4e88-aaae-3cc88f98af08" providerId="ADAL" clId="{6C502E9C-CBC4-4AC9-B15B-579980608C5E}" dt="2020-09-29T10:58:44.765" v="2286" actId="478"/>
          <ac:spMkLst>
            <pc:docMk/>
            <pc:sldMk cId="3229098674" sldId="267"/>
            <ac:spMk id="5" creationId="{C7E50878-1063-4831-BE0F-F7567A8E4F13}"/>
          </ac:spMkLst>
        </pc:spChg>
        <pc:spChg chg="add mod">
          <ac:chgData name="Mesut Yakup" userId="2a8d2809-051b-4e88-aaae-3cc88f98af08" providerId="ADAL" clId="{6C502E9C-CBC4-4AC9-B15B-579980608C5E}" dt="2020-09-30T06:33:47.673" v="2449" actId="1076"/>
          <ac:spMkLst>
            <pc:docMk/>
            <pc:sldMk cId="3229098674" sldId="267"/>
            <ac:spMk id="6" creationId="{8A552369-6FF2-46C3-9E6C-3F393DE6DA7B}"/>
          </ac:spMkLst>
        </pc:spChg>
        <pc:spChg chg="add mod">
          <ac:chgData name="Mesut Yakup" userId="2a8d2809-051b-4e88-aaae-3cc88f98af08" providerId="ADAL" clId="{6C502E9C-CBC4-4AC9-B15B-579980608C5E}" dt="2020-09-25T10:03:18.775" v="372" actId="1076"/>
          <ac:spMkLst>
            <pc:docMk/>
            <pc:sldMk cId="3229098674" sldId="267"/>
            <ac:spMk id="8" creationId="{A610A933-1F19-4A25-AA11-9EC461A28324}"/>
          </ac:spMkLst>
        </pc:spChg>
        <pc:spChg chg="add mod">
          <ac:chgData name="Mesut Yakup" userId="2a8d2809-051b-4e88-aaae-3cc88f98af08" providerId="ADAL" clId="{6C502E9C-CBC4-4AC9-B15B-579980608C5E}" dt="2020-09-30T06:33:59.306" v="2451" actId="14100"/>
          <ac:spMkLst>
            <pc:docMk/>
            <pc:sldMk cId="3229098674" sldId="267"/>
            <ac:spMk id="9" creationId="{3A14B3FC-82AB-4B1E-8C96-5476C293AA60}"/>
          </ac:spMkLst>
        </pc:spChg>
        <pc:picChg chg="add mod ord">
          <ac:chgData name="Mesut Yakup" userId="2a8d2809-051b-4e88-aaae-3cc88f98af08" providerId="ADAL" clId="{6C502E9C-CBC4-4AC9-B15B-579980608C5E}" dt="2020-10-21T06:35:48.030" v="3328" actId="1076"/>
          <ac:picMkLst>
            <pc:docMk/>
            <pc:sldMk cId="3229098674" sldId="267"/>
            <ac:picMk id="7" creationId="{E159E8DB-D0ED-444B-8C9A-37739A9363E9}"/>
          </ac:picMkLst>
        </pc:picChg>
      </pc:sldChg>
      <pc:sldChg chg="addSp modSp add">
        <pc:chgData name="Mesut Yakup" userId="2a8d2809-051b-4e88-aaae-3cc88f98af08" providerId="ADAL" clId="{6C502E9C-CBC4-4AC9-B15B-579980608C5E}" dt="2020-09-30T06:34:26.869" v="2453" actId="208"/>
        <pc:sldMkLst>
          <pc:docMk/>
          <pc:sldMk cId="944726119" sldId="268"/>
        </pc:sldMkLst>
        <pc:spChg chg="add mod">
          <ac:chgData name="Mesut Yakup" userId="2a8d2809-051b-4e88-aaae-3cc88f98af08" providerId="ADAL" clId="{6C502E9C-CBC4-4AC9-B15B-579980608C5E}" dt="2020-09-30T06:34:19.371" v="2452" actId="2710"/>
          <ac:spMkLst>
            <pc:docMk/>
            <pc:sldMk cId="944726119" sldId="268"/>
            <ac:spMk id="2" creationId="{3B80D544-166B-4AE0-978C-A352B91136C4}"/>
          </ac:spMkLst>
        </pc:spChg>
        <pc:spChg chg="add mod">
          <ac:chgData name="Mesut Yakup" userId="2a8d2809-051b-4e88-aaae-3cc88f98af08" providerId="ADAL" clId="{6C502E9C-CBC4-4AC9-B15B-579980608C5E}" dt="2020-09-25T10:06:23.498" v="393" actId="1076"/>
          <ac:spMkLst>
            <pc:docMk/>
            <pc:sldMk cId="944726119" sldId="268"/>
            <ac:spMk id="3" creationId="{A1603FE0-C0B7-4DD0-BAE2-7E7F026C60C8}"/>
          </ac:spMkLst>
        </pc:spChg>
        <pc:spChg chg="add mod">
          <ac:chgData name="Mesut Yakup" userId="2a8d2809-051b-4e88-aaae-3cc88f98af08" providerId="ADAL" clId="{6C502E9C-CBC4-4AC9-B15B-579980608C5E}" dt="2020-09-29T10:59:56.681" v="2299" actId="14100"/>
          <ac:spMkLst>
            <pc:docMk/>
            <pc:sldMk cId="944726119" sldId="268"/>
            <ac:spMk id="4" creationId="{A7B41120-2A56-48D9-9F01-351C80B22219}"/>
          </ac:spMkLst>
        </pc:spChg>
        <pc:spChg chg="add mod">
          <ac:chgData name="Mesut Yakup" userId="2a8d2809-051b-4e88-aaae-3cc88f98af08" providerId="ADAL" clId="{6C502E9C-CBC4-4AC9-B15B-579980608C5E}" dt="2020-09-30T06:34:26.869" v="2453" actId="208"/>
          <ac:spMkLst>
            <pc:docMk/>
            <pc:sldMk cId="944726119" sldId="268"/>
            <ac:spMk id="5" creationId="{9C62D7E5-B3C3-4D43-A890-173579CF5904}"/>
          </ac:spMkLst>
        </pc:spChg>
        <pc:spChg chg="add mod">
          <ac:chgData name="Mesut Yakup" userId="2a8d2809-051b-4e88-aaae-3cc88f98af08" providerId="ADAL" clId="{6C502E9C-CBC4-4AC9-B15B-579980608C5E}" dt="2020-09-25T10:06:19.411" v="392" actId="1076"/>
          <ac:spMkLst>
            <pc:docMk/>
            <pc:sldMk cId="944726119" sldId="268"/>
            <ac:spMk id="6" creationId="{39D6A272-9961-4CEB-A644-82B11FB2B305}"/>
          </ac:spMkLst>
        </pc:spChg>
      </pc:sldChg>
      <pc:sldChg chg="addSp delSp modSp add">
        <pc:chgData name="Mesut Yakup" userId="2a8d2809-051b-4e88-aaae-3cc88f98af08" providerId="ADAL" clId="{6C502E9C-CBC4-4AC9-B15B-579980608C5E}" dt="2020-09-29T11:00:42.846" v="2305" actId="1076"/>
        <pc:sldMkLst>
          <pc:docMk/>
          <pc:sldMk cId="2985443436" sldId="269"/>
        </pc:sldMkLst>
        <pc:spChg chg="add mod">
          <ac:chgData name="Mesut Yakup" userId="2a8d2809-051b-4e88-aaae-3cc88f98af08" providerId="ADAL" clId="{6C502E9C-CBC4-4AC9-B15B-579980608C5E}" dt="2020-09-29T11:00:34.618" v="2303" actId="1076"/>
          <ac:spMkLst>
            <pc:docMk/>
            <pc:sldMk cId="2985443436" sldId="269"/>
            <ac:spMk id="2" creationId="{CB6B65A1-9335-4500-A554-C436389713CE}"/>
          </ac:spMkLst>
        </pc:spChg>
        <pc:spChg chg="add mod">
          <ac:chgData name="Mesut Yakup" userId="2a8d2809-051b-4e88-aaae-3cc88f98af08" providerId="ADAL" clId="{6C502E9C-CBC4-4AC9-B15B-579980608C5E}" dt="2020-09-25T11:16:10.720" v="400" actId="1076"/>
          <ac:spMkLst>
            <pc:docMk/>
            <pc:sldMk cId="2985443436" sldId="269"/>
            <ac:spMk id="3" creationId="{6F646649-8AC0-4021-9C40-DE84E851875B}"/>
          </ac:spMkLst>
        </pc:spChg>
        <pc:spChg chg="add mod">
          <ac:chgData name="Mesut Yakup" userId="2a8d2809-051b-4e88-aaae-3cc88f98af08" providerId="ADAL" clId="{6C502E9C-CBC4-4AC9-B15B-579980608C5E}" dt="2020-09-29T11:00:42.846" v="2305" actId="1076"/>
          <ac:spMkLst>
            <pc:docMk/>
            <pc:sldMk cId="2985443436" sldId="269"/>
            <ac:spMk id="6" creationId="{A6EF5267-8ECD-497C-BBE3-9DB147B6D49E}"/>
          </ac:spMkLst>
        </pc:spChg>
        <pc:picChg chg="add mod">
          <ac:chgData name="Mesut Yakup" userId="2a8d2809-051b-4e88-aaae-3cc88f98af08" providerId="ADAL" clId="{6C502E9C-CBC4-4AC9-B15B-579980608C5E}" dt="2020-09-29T11:00:38.286" v="2304" actId="1076"/>
          <ac:picMkLst>
            <pc:docMk/>
            <pc:sldMk cId="2985443436" sldId="269"/>
            <ac:picMk id="4" creationId="{26D3F164-DB59-4AC6-9475-E4C94C4645C3}"/>
          </ac:picMkLst>
        </pc:picChg>
        <pc:picChg chg="add del">
          <ac:chgData name="Mesut Yakup" userId="2a8d2809-051b-4e88-aaae-3cc88f98af08" providerId="ADAL" clId="{6C502E9C-CBC4-4AC9-B15B-579980608C5E}" dt="2020-09-25T11:17:00.499" v="404" actId="478"/>
          <ac:picMkLst>
            <pc:docMk/>
            <pc:sldMk cId="2985443436" sldId="269"/>
            <ac:picMk id="5" creationId="{E5C3AE41-9B38-450A-82E8-37A0AE8DDD9B}"/>
          </ac:picMkLst>
        </pc:picChg>
      </pc:sldChg>
      <pc:sldChg chg="addSp modSp add">
        <pc:chgData name="Mesut Yakup" userId="2a8d2809-051b-4e88-aaae-3cc88f98af08" providerId="ADAL" clId="{6C502E9C-CBC4-4AC9-B15B-579980608C5E}" dt="2020-10-27T08:54:12.932" v="3336" actId="20577"/>
        <pc:sldMkLst>
          <pc:docMk/>
          <pc:sldMk cId="3439923991" sldId="270"/>
        </pc:sldMkLst>
        <pc:spChg chg="add mod">
          <ac:chgData name="Mesut Yakup" userId="2a8d2809-051b-4e88-aaae-3cc88f98af08" providerId="ADAL" clId="{6C502E9C-CBC4-4AC9-B15B-579980608C5E}" dt="2020-10-27T08:54:12.932" v="3336" actId="20577"/>
          <ac:spMkLst>
            <pc:docMk/>
            <pc:sldMk cId="3439923991" sldId="270"/>
            <ac:spMk id="2" creationId="{CA2B1A96-CA5A-45EE-A9A0-269AD37C44AB}"/>
          </ac:spMkLst>
        </pc:spChg>
        <pc:spChg chg="add mod">
          <ac:chgData name="Mesut Yakup" userId="2a8d2809-051b-4e88-aaae-3cc88f98af08" providerId="ADAL" clId="{6C502E9C-CBC4-4AC9-B15B-579980608C5E}" dt="2020-09-29T09:14:46.397" v="2232" actId="14100"/>
          <ac:spMkLst>
            <pc:docMk/>
            <pc:sldMk cId="3439923991" sldId="270"/>
            <ac:spMk id="3" creationId="{34C95A27-192E-4D80-9CD8-44D2D4D80F01}"/>
          </ac:spMkLst>
        </pc:spChg>
        <pc:spChg chg="add mod">
          <ac:chgData name="Mesut Yakup" userId="2a8d2809-051b-4e88-aaae-3cc88f98af08" providerId="ADAL" clId="{6C502E9C-CBC4-4AC9-B15B-579980608C5E}" dt="2020-09-29T09:14:42.366" v="2231" actId="1076"/>
          <ac:spMkLst>
            <pc:docMk/>
            <pc:sldMk cId="3439923991" sldId="270"/>
            <ac:spMk id="4" creationId="{FB3B9F52-13C2-4DDB-9E0D-F59006EF77F7}"/>
          </ac:spMkLst>
        </pc:spChg>
      </pc:sldChg>
      <pc:sldChg chg="addSp modSp add">
        <pc:chgData name="Mesut Yakup" userId="2a8d2809-051b-4e88-aaae-3cc88f98af08" providerId="ADAL" clId="{6C502E9C-CBC4-4AC9-B15B-579980608C5E}" dt="2020-09-29T09:30:19.839" v="2254" actId="113"/>
        <pc:sldMkLst>
          <pc:docMk/>
          <pc:sldMk cId="2071693489" sldId="271"/>
        </pc:sldMkLst>
        <pc:spChg chg="add mod">
          <ac:chgData name="Mesut Yakup" userId="2a8d2809-051b-4e88-aaae-3cc88f98af08" providerId="ADAL" clId="{6C502E9C-CBC4-4AC9-B15B-579980608C5E}" dt="2020-09-29T09:30:19.839" v="2254" actId="113"/>
          <ac:spMkLst>
            <pc:docMk/>
            <pc:sldMk cId="2071693489" sldId="271"/>
            <ac:spMk id="2" creationId="{9A68F50E-6903-4534-A7EB-B1D8553C071F}"/>
          </ac:spMkLst>
        </pc:spChg>
        <pc:spChg chg="add mod">
          <ac:chgData name="Mesut Yakup" userId="2a8d2809-051b-4e88-aaae-3cc88f98af08" providerId="ADAL" clId="{6C502E9C-CBC4-4AC9-B15B-579980608C5E}" dt="2020-09-29T09:29:14.696" v="2243" actId="1076"/>
          <ac:spMkLst>
            <pc:docMk/>
            <pc:sldMk cId="2071693489" sldId="271"/>
            <ac:spMk id="3" creationId="{07B6F81C-73C5-4EA1-8821-578CD70C29A1}"/>
          </ac:spMkLst>
        </pc:spChg>
        <pc:spChg chg="add mod">
          <ac:chgData name="Mesut Yakup" userId="2a8d2809-051b-4e88-aaae-3cc88f98af08" providerId="ADAL" clId="{6C502E9C-CBC4-4AC9-B15B-579980608C5E}" dt="2020-09-29T09:29:31.057" v="2246" actId="2710"/>
          <ac:spMkLst>
            <pc:docMk/>
            <pc:sldMk cId="2071693489" sldId="271"/>
            <ac:spMk id="4" creationId="{0E201511-29E5-4AF4-BAB5-F4AE115FE9BF}"/>
          </ac:spMkLst>
        </pc:spChg>
        <pc:spChg chg="add mod">
          <ac:chgData name="Mesut Yakup" userId="2a8d2809-051b-4e88-aaae-3cc88f98af08" providerId="ADAL" clId="{6C502E9C-CBC4-4AC9-B15B-579980608C5E}" dt="2020-09-29T09:29:35.090" v="2247" actId="1076"/>
          <ac:spMkLst>
            <pc:docMk/>
            <pc:sldMk cId="2071693489" sldId="271"/>
            <ac:spMk id="5" creationId="{FE31A4E8-5D35-4FAD-8D26-91E07C11C61F}"/>
          </ac:spMkLst>
        </pc:spChg>
        <pc:spChg chg="add mod">
          <ac:chgData name="Mesut Yakup" userId="2a8d2809-051b-4e88-aaae-3cc88f98af08" providerId="ADAL" clId="{6C502E9C-CBC4-4AC9-B15B-579980608C5E}" dt="2020-09-29T09:30:03.140" v="2252" actId="1076"/>
          <ac:spMkLst>
            <pc:docMk/>
            <pc:sldMk cId="2071693489" sldId="271"/>
            <ac:spMk id="6" creationId="{FC20F411-9EEC-42CB-8AF3-4EB20F3FB9C5}"/>
          </ac:spMkLst>
        </pc:spChg>
      </pc:sldChg>
      <pc:sldChg chg="addSp delSp modSp add">
        <pc:chgData name="Mesut Yakup" userId="2a8d2809-051b-4e88-aaae-3cc88f98af08" providerId="ADAL" clId="{6C502E9C-CBC4-4AC9-B15B-579980608C5E}" dt="2020-09-29T09:30:56.859" v="2258"/>
        <pc:sldMkLst>
          <pc:docMk/>
          <pc:sldMk cId="1656478184" sldId="272"/>
        </pc:sldMkLst>
        <pc:spChg chg="add mod">
          <ac:chgData name="Mesut Yakup" userId="2a8d2809-051b-4e88-aaae-3cc88f98af08" providerId="ADAL" clId="{6C502E9C-CBC4-4AC9-B15B-579980608C5E}" dt="2020-09-29T09:30:35.963" v="2255" actId="2710"/>
          <ac:spMkLst>
            <pc:docMk/>
            <pc:sldMk cId="1656478184" sldId="272"/>
            <ac:spMk id="2" creationId="{3C2CB266-1C8B-4A6F-8515-A477534B9978}"/>
          </ac:spMkLst>
        </pc:spChg>
        <pc:spChg chg="add mod">
          <ac:chgData name="Mesut Yakup" userId="2a8d2809-051b-4e88-aaae-3cc88f98af08" providerId="ADAL" clId="{6C502E9C-CBC4-4AC9-B15B-579980608C5E}" dt="2020-09-29T09:30:42.730" v="2256" actId="1076"/>
          <ac:spMkLst>
            <pc:docMk/>
            <pc:sldMk cId="1656478184" sldId="272"/>
            <ac:spMk id="3" creationId="{9B2058AF-37D3-49F8-ABFC-1319E239C9E8}"/>
          </ac:spMkLst>
        </pc:spChg>
        <pc:spChg chg="add mod">
          <ac:chgData name="Mesut Yakup" userId="2a8d2809-051b-4e88-aaae-3cc88f98af08" providerId="ADAL" clId="{6C502E9C-CBC4-4AC9-B15B-579980608C5E}" dt="2020-09-25T11:25:39.710" v="448" actId="255"/>
          <ac:spMkLst>
            <pc:docMk/>
            <pc:sldMk cId="1656478184" sldId="272"/>
            <ac:spMk id="4" creationId="{5A0BD36D-111B-440A-AC38-E977D506AA01}"/>
          </ac:spMkLst>
        </pc:spChg>
        <pc:spChg chg="add mod">
          <ac:chgData name="Mesut Yakup" userId="2a8d2809-051b-4e88-aaae-3cc88f98af08" providerId="ADAL" clId="{6C502E9C-CBC4-4AC9-B15B-579980608C5E}" dt="2020-09-25T11:26:03.931" v="450" actId="1076"/>
          <ac:spMkLst>
            <pc:docMk/>
            <pc:sldMk cId="1656478184" sldId="272"/>
            <ac:spMk id="5" creationId="{8D8BC6B7-3FF5-40B7-85B2-695F2305F06A}"/>
          </ac:spMkLst>
        </pc:spChg>
        <pc:spChg chg="add mod">
          <ac:chgData name="Mesut Yakup" userId="2a8d2809-051b-4e88-aaae-3cc88f98af08" providerId="ADAL" clId="{6C502E9C-CBC4-4AC9-B15B-579980608C5E}" dt="2020-09-29T09:30:50.792" v="2257" actId="2710"/>
          <ac:spMkLst>
            <pc:docMk/>
            <pc:sldMk cId="1656478184" sldId="272"/>
            <ac:spMk id="6" creationId="{3C0082D6-5C30-4F11-9D0D-66B2EA0A6D72}"/>
          </ac:spMkLst>
        </pc:spChg>
        <pc:spChg chg="add del mod">
          <ac:chgData name="Mesut Yakup" userId="2a8d2809-051b-4e88-aaae-3cc88f98af08" providerId="ADAL" clId="{6C502E9C-CBC4-4AC9-B15B-579980608C5E}" dt="2020-09-29T09:30:56.859" v="2258"/>
          <ac:spMkLst>
            <pc:docMk/>
            <pc:sldMk cId="1656478184" sldId="272"/>
            <ac:spMk id="7" creationId="{BA95AD9D-2640-445A-83F5-286DA0C40C17}"/>
          </ac:spMkLst>
        </pc:spChg>
      </pc:sldChg>
      <pc:sldChg chg="addSp modSp add">
        <pc:chgData name="Mesut Yakup" userId="2a8d2809-051b-4e88-aaae-3cc88f98af08" providerId="ADAL" clId="{6C502E9C-CBC4-4AC9-B15B-579980608C5E}" dt="2020-10-28T08:09:36.795" v="3340" actId="20577"/>
        <pc:sldMkLst>
          <pc:docMk/>
          <pc:sldMk cId="3218792730" sldId="273"/>
        </pc:sldMkLst>
        <pc:spChg chg="add mod">
          <ac:chgData name="Mesut Yakup" userId="2a8d2809-051b-4e88-aaae-3cc88f98af08" providerId="ADAL" clId="{6C502E9C-CBC4-4AC9-B15B-579980608C5E}" dt="2020-09-29T09:31:17.610" v="2261" actId="1076"/>
          <ac:spMkLst>
            <pc:docMk/>
            <pc:sldMk cId="3218792730" sldId="273"/>
            <ac:spMk id="2" creationId="{38695FF7-AFF9-4EA9-A8F1-EE88653BC348}"/>
          </ac:spMkLst>
        </pc:spChg>
        <pc:spChg chg="add mod">
          <ac:chgData name="Mesut Yakup" userId="2a8d2809-051b-4e88-aaae-3cc88f98af08" providerId="ADAL" clId="{6C502E9C-CBC4-4AC9-B15B-579980608C5E}" dt="2020-09-29T09:31:20.470" v="2262" actId="1076"/>
          <ac:spMkLst>
            <pc:docMk/>
            <pc:sldMk cId="3218792730" sldId="273"/>
            <ac:spMk id="3" creationId="{797583C0-B109-450F-AA21-35EB3DE003C1}"/>
          </ac:spMkLst>
        </pc:spChg>
        <pc:spChg chg="add mod">
          <ac:chgData name="Mesut Yakup" userId="2a8d2809-051b-4e88-aaae-3cc88f98af08" providerId="ADAL" clId="{6C502E9C-CBC4-4AC9-B15B-579980608C5E}" dt="2020-10-28T08:09:36.795" v="3340" actId="20577"/>
          <ac:spMkLst>
            <pc:docMk/>
            <pc:sldMk cId="3218792730" sldId="273"/>
            <ac:spMk id="4" creationId="{D37E8D9C-3E08-40CD-BA25-D8E6262137F6}"/>
          </ac:spMkLst>
        </pc:spChg>
        <pc:spChg chg="add mod">
          <ac:chgData name="Mesut Yakup" userId="2a8d2809-051b-4e88-aaae-3cc88f98af08" providerId="ADAL" clId="{6C502E9C-CBC4-4AC9-B15B-579980608C5E}" dt="2020-09-29T09:31:43.879" v="2266" actId="14100"/>
          <ac:spMkLst>
            <pc:docMk/>
            <pc:sldMk cId="3218792730" sldId="273"/>
            <ac:spMk id="5" creationId="{EEBB5378-567D-471E-AD89-682049079458}"/>
          </ac:spMkLst>
        </pc:spChg>
        <pc:spChg chg="add mod">
          <ac:chgData name="Mesut Yakup" userId="2a8d2809-051b-4e88-aaae-3cc88f98af08" providerId="ADAL" clId="{6C502E9C-CBC4-4AC9-B15B-579980608C5E}" dt="2020-09-25T11:37:42.794" v="485" actId="1076"/>
          <ac:spMkLst>
            <pc:docMk/>
            <pc:sldMk cId="3218792730" sldId="273"/>
            <ac:spMk id="7" creationId="{F61084BB-CD17-4536-9850-E19B70702150}"/>
          </ac:spMkLst>
        </pc:spChg>
        <pc:spChg chg="add mod">
          <ac:chgData name="Mesut Yakup" userId="2a8d2809-051b-4e88-aaae-3cc88f98af08" providerId="ADAL" clId="{6C502E9C-CBC4-4AC9-B15B-579980608C5E}" dt="2020-09-29T09:31:14.302" v="2260" actId="1076"/>
          <ac:spMkLst>
            <pc:docMk/>
            <pc:sldMk cId="3218792730" sldId="273"/>
            <ac:spMk id="8" creationId="{C016314A-DB39-4D54-8B90-71F943F8BECD}"/>
          </ac:spMkLst>
        </pc:spChg>
        <pc:picChg chg="add mod">
          <ac:chgData name="Mesut Yakup" userId="2a8d2809-051b-4e88-aaae-3cc88f98af08" providerId="ADAL" clId="{6C502E9C-CBC4-4AC9-B15B-579980608C5E}" dt="2020-09-25T11:36:49.752" v="483" actId="1076"/>
          <ac:picMkLst>
            <pc:docMk/>
            <pc:sldMk cId="3218792730" sldId="273"/>
            <ac:picMk id="6" creationId="{AC4FF91B-C7FC-40C3-BB8D-3D306B356FDB}"/>
          </ac:picMkLst>
        </pc:picChg>
      </pc:sldChg>
      <pc:sldChg chg="addSp modSp add">
        <pc:chgData name="Mesut Yakup" userId="2a8d2809-051b-4e88-aaae-3cc88f98af08" providerId="ADAL" clId="{6C502E9C-CBC4-4AC9-B15B-579980608C5E}" dt="2020-09-29T11:01:36.700" v="2308" actId="2710"/>
        <pc:sldMkLst>
          <pc:docMk/>
          <pc:sldMk cId="3268486347" sldId="274"/>
        </pc:sldMkLst>
        <pc:spChg chg="add mod">
          <ac:chgData name="Mesut Yakup" userId="2a8d2809-051b-4e88-aaae-3cc88f98af08" providerId="ADAL" clId="{6C502E9C-CBC4-4AC9-B15B-579980608C5E}" dt="2020-09-25T11:38:42.131" v="490" actId="20577"/>
          <ac:spMkLst>
            <pc:docMk/>
            <pc:sldMk cId="3268486347" sldId="274"/>
            <ac:spMk id="2" creationId="{C08A527B-84C6-4F8F-AE18-71C7CFF0C3D4}"/>
          </ac:spMkLst>
        </pc:spChg>
        <pc:spChg chg="add mod">
          <ac:chgData name="Mesut Yakup" userId="2a8d2809-051b-4e88-aaae-3cc88f98af08" providerId="ADAL" clId="{6C502E9C-CBC4-4AC9-B15B-579980608C5E}" dt="2020-09-25T11:39:54.434" v="498" actId="1076"/>
          <ac:spMkLst>
            <pc:docMk/>
            <pc:sldMk cId="3268486347" sldId="274"/>
            <ac:spMk id="4" creationId="{1F5D0D29-A915-48B6-8206-B860B604EF39}"/>
          </ac:spMkLst>
        </pc:spChg>
        <pc:spChg chg="add mod">
          <ac:chgData name="Mesut Yakup" userId="2a8d2809-051b-4e88-aaae-3cc88f98af08" providerId="ADAL" clId="{6C502E9C-CBC4-4AC9-B15B-579980608C5E}" dt="2020-09-29T11:01:36.700" v="2308" actId="2710"/>
          <ac:spMkLst>
            <pc:docMk/>
            <pc:sldMk cId="3268486347" sldId="274"/>
            <ac:spMk id="5" creationId="{67AA0D49-0C80-443B-B221-4432BA75A0FF}"/>
          </ac:spMkLst>
        </pc:spChg>
        <pc:picChg chg="add mod">
          <ac:chgData name="Mesut Yakup" userId="2a8d2809-051b-4e88-aaae-3cc88f98af08" providerId="ADAL" clId="{6C502E9C-CBC4-4AC9-B15B-579980608C5E}" dt="2020-09-25T11:39:50.422" v="497" actId="1076"/>
          <ac:picMkLst>
            <pc:docMk/>
            <pc:sldMk cId="3268486347" sldId="274"/>
            <ac:picMk id="3" creationId="{49BAFCAE-13E0-466F-BF55-47F86A80CB03}"/>
          </ac:picMkLst>
        </pc:picChg>
      </pc:sldChg>
      <pc:sldChg chg="addSp modSp add">
        <pc:chgData name="Mesut Yakup" userId="2a8d2809-051b-4e88-aaae-3cc88f98af08" providerId="ADAL" clId="{6C502E9C-CBC4-4AC9-B15B-579980608C5E}" dt="2020-10-28T08:09:52.411" v="3344" actId="20577"/>
        <pc:sldMkLst>
          <pc:docMk/>
          <pc:sldMk cId="1644841084" sldId="275"/>
        </pc:sldMkLst>
        <pc:spChg chg="add mod">
          <ac:chgData name="Mesut Yakup" userId="2a8d2809-051b-4e88-aaae-3cc88f98af08" providerId="ADAL" clId="{6C502E9C-CBC4-4AC9-B15B-579980608C5E}" dt="2020-09-25T11:41:00.889" v="504" actId="20577"/>
          <ac:spMkLst>
            <pc:docMk/>
            <pc:sldMk cId="1644841084" sldId="275"/>
            <ac:spMk id="2" creationId="{2FA9621F-2CBE-415C-A2FE-AC7F26C13D76}"/>
          </ac:spMkLst>
        </pc:spChg>
        <pc:spChg chg="add mod">
          <ac:chgData name="Mesut Yakup" userId="2a8d2809-051b-4e88-aaae-3cc88f98af08" providerId="ADAL" clId="{6C502E9C-CBC4-4AC9-B15B-579980608C5E}" dt="2020-10-28T08:09:52.411" v="3344" actId="20577"/>
          <ac:spMkLst>
            <pc:docMk/>
            <pc:sldMk cId="1644841084" sldId="275"/>
            <ac:spMk id="3" creationId="{97FBDD88-8855-405A-9E88-CCC372601A42}"/>
          </ac:spMkLst>
        </pc:spChg>
        <pc:spChg chg="add mod">
          <ac:chgData name="Mesut Yakup" userId="2a8d2809-051b-4e88-aaae-3cc88f98af08" providerId="ADAL" clId="{6C502E9C-CBC4-4AC9-B15B-579980608C5E}" dt="2020-09-29T10:54:35.825" v="2271" actId="14100"/>
          <ac:spMkLst>
            <pc:docMk/>
            <pc:sldMk cId="1644841084" sldId="275"/>
            <ac:spMk id="4" creationId="{622AB222-B15A-4708-9CFD-26FCF794B20B}"/>
          </ac:spMkLst>
        </pc:spChg>
        <pc:spChg chg="add mod">
          <ac:chgData name="Mesut Yakup" userId="2a8d2809-051b-4e88-aaae-3cc88f98af08" providerId="ADAL" clId="{6C502E9C-CBC4-4AC9-B15B-579980608C5E}" dt="2020-09-29T10:54:41.165" v="2272" actId="1076"/>
          <ac:spMkLst>
            <pc:docMk/>
            <pc:sldMk cId="1644841084" sldId="275"/>
            <ac:spMk id="5" creationId="{4801AA23-B3AB-4D21-A7F6-30A8DBB79C4C}"/>
          </ac:spMkLst>
        </pc:spChg>
      </pc:sldChg>
      <pc:sldChg chg="addSp modSp add">
        <pc:chgData name="Mesut Yakup" userId="2a8d2809-051b-4e88-aaae-3cc88f98af08" providerId="ADAL" clId="{6C502E9C-CBC4-4AC9-B15B-579980608C5E}" dt="2020-09-29T11:02:23.076" v="2312" actId="1076"/>
        <pc:sldMkLst>
          <pc:docMk/>
          <pc:sldMk cId="2155542360" sldId="276"/>
        </pc:sldMkLst>
        <pc:spChg chg="add mod">
          <ac:chgData name="Mesut Yakup" userId="2a8d2809-051b-4e88-aaae-3cc88f98af08" providerId="ADAL" clId="{6C502E9C-CBC4-4AC9-B15B-579980608C5E}" dt="2020-09-29T11:02:23.076" v="2312" actId="1076"/>
          <ac:spMkLst>
            <pc:docMk/>
            <pc:sldMk cId="2155542360" sldId="276"/>
            <ac:spMk id="2" creationId="{A79FF2DB-3347-47E2-A76B-9E13CA80E329}"/>
          </ac:spMkLst>
        </pc:spChg>
        <pc:spChg chg="add mod">
          <ac:chgData name="Mesut Yakup" userId="2a8d2809-051b-4e88-aaae-3cc88f98af08" providerId="ADAL" clId="{6C502E9C-CBC4-4AC9-B15B-579980608C5E}" dt="2020-09-25T11:45:35.447" v="519" actId="14100"/>
          <ac:spMkLst>
            <pc:docMk/>
            <pc:sldMk cId="2155542360" sldId="276"/>
            <ac:spMk id="3" creationId="{07FAE69E-BFB0-4D97-AE6F-66F49FE8AC1D}"/>
          </ac:spMkLst>
        </pc:spChg>
        <pc:spChg chg="add mod">
          <ac:chgData name="Mesut Yakup" userId="2a8d2809-051b-4e88-aaae-3cc88f98af08" providerId="ADAL" clId="{6C502E9C-CBC4-4AC9-B15B-579980608C5E}" dt="2020-09-25T11:46:29.431" v="525" actId="1076"/>
          <ac:spMkLst>
            <pc:docMk/>
            <pc:sldMk cId="2155542360" sldId="276"/>
            <ac:spMk id="5" creationId="{651BE4FA-0EB8-4954-9417-932513960DA8}"/>
          </ac:spMkLst>
        </pc:spChg>
        <pc:picChg chg="add mod">
          <ac:chgData name="Mesut Yakup" userId="2a8d2809-051b-4e88-aaae-3cc88f98af08" providerId="ADAL" clId="{6C502E9C-CBC4-4AC9-B15B-579980608C5E}" dt="2020-09-25T11:46:00.547" v="523" actId="1076"/>
          <ac:picMkLst>
            <pc:docMk/>
            <pc:sldMk cId="2155542360" sldId="276"/>
            <ac:picMk id="4" creationId="{648BC439-0B69-40B4-BE95-5A0036A8ACB6}"/>
          </ac:picMkLst>
        </pc:picChg>
      </pc:sldChg>
      <pc:sldChg chg="addSp delSp modSp add">
        <pc:chgData name="Mesut Yakup" userId="2a8d2809-051b-4e88-aaae-3cc88f98af08" providerId="ADAL" clId="{6C502E9C-CBC4-4AC9-B15B-579980608C5E}" dt="2020-10-28T08:10:00.871" v="3346" actId="20577"/>
        <pc:sldMkLst>
          <pc:docMk/>
          <pc:sldMk cId="1403518267" sldId="277"/>
        </pc:sldMkLst>
        <pc:spChg chg="add mod">
          <ac:chgData name="Mesut Yakup" userId="2a8d2809-051b-4e88-aaae-3cc88f98af08" providerId="ADAL" clId="{6C502E9C-CBC4-4AC9-B15B-579980608C5E}" dt="2020-09-30T06:35:22.133" v="2455" actId="2710"/>
          <ac:spMkLst>
            <pc:docMk/>
            <pc:sldMk cId="1403518267" sldId="277"/>
            <ac:spMk id="2" creationId="{91474C34-BAB8-4D8B-950C-045BE76CCBB0}"/>
          </ac:spMkLst>
        </pc:spChg>
        <pc:spChg chg="add del mod">
          <ac:chgData name="Mesut Yakup" userId="2a8d2809-051b-4e88-aaae-3cc88f98af08" providerId="ADAL" clId="{6C502E9C-CBC4-4AC9-B15B-579980608C5E}" dt="2020-09-25T11:50:26.637" v="565"/>
          <ac:spMkLst>
            <pc:docMk/>
            <pc:sldMk cId="1403518267" sldId="277"/>
            <ac:spMk id="3" creationId="{0A8B31DD-BDC6-47AB-9D94-74A77587C8E9}"/>
          </ac:spMkLst>
        </pc:spChg>
        <pc:spChg chg="add mod">
          <ac:chgData name="Mesut Yakup" userId="2a8d2809-051b-4e88-aaae-3cc88f98af08" providerId="ADAL" clId="{6C502E9C-CBC4-4AC9-B15B-579980608C5E}" dt="2020-09-25T11:50:33.526" v="566" actId="14100"/>
          <ac:spMkLst>
            <pc:docMk/>
            <pc:sldMk cId="1403518267" sldId="277"/>
            <ac:spMk id="4" creationId="{130269F8-15EC-4B3E-BC24-EAF7A854DDFF}"/>
          </ac:spMkLst>
        </pc:spChg>
        <pc:spChg chg="add mod">
          <ac:chgData name="Mesut Yakup" userId="2a8d2809-051b-4e88-aaae-3cc88f98af08" providerId="ADAL" clId="{6C502E9C-CBC4-4AC9-B15B-579980608C5E}" dt="2020-10-28T08:10:00.871" v="3346" actId="20577"/>
          <ac:spMkLst>
            <pc:docMk/>
            <pc:sldMk cId="1403518267" sldId="277"/>
            <ac:spMk id="5" creationId="{DBE0D14B-327C-4CA3-A266-CAE63D32B6A6}"/>
          </ac:spMkLst>
        </pc:spChg>
        <pc:spChg chg="add mod">
          <ac:chgData name="Mesut Yakup" userId="2a8d2809-051b-4e88-aaae-3cc88f98af08" providerId="ADAL" clId="{6C502E9C-CBC4-4AC9-B15B-579980608C5E}" dt="2020-09-25T11:52:01.679" v="575" actId="1076"/>
          <ac:spMkLst>
            <pc:docMk/>
            <pc:sldMk cId="1403518267" sldId="277"/>
            <ac:spMk id="6" creationId="{3C448D00-11A7-441A-A60B-0B1DB2A747D9}"/>
          </ac:spMkLst>
        </pc:spChg>
      </pc:sldChg>
      <pc:sldChg chg="addSp delSp modSp add">
        <pc:chgData name="Mesut Yakup" userId="2a8d2809-051b-4e88-aaae-3cc88f98af08" providerId="ADAL" clId="{6C502E9C-CBC4-4AC9-B15B-579980608C5E}" dt="2020-09-29T11:12:59.029" v="2318" actId="1076"/>
        <pc:sldMkLst>
          <pc:docMk/>
          <pc:sldMk cId="410298925" sldId="278"/>
        </pc:sldMkLst>
        <pc:spChg chg="add mod">
          <ac:chgData name="Mesut Yakup" userId="2a8d2809-051b-4e88-aaae-3cc88f98af08" providerId="ADAL" clId="{6C502E9C-CBC4-4AC9-B15B-579980608C5E}" dt="2020-09-29T11:12:47.899" v="2316" actId="1076"/>
          <ac:spMkLst>
            <pc:docMk/>
            <pc:sldMk cId="410298925" sldId="278"/>
            <ac:spMk id="2" creationId="{BFC4BCCF-DB68-48B7-8A91-B28E91CB889E}"/>
          </ac:spMkLst>
        </pc:spChg>
        <pc:spChg chg="add mod">
          <ac:chgData name="Mesut Yakup" userId="2a8d2809-051b-4e88-aaae-3cc88f98af08" providerId="ADAL" clId="{6C502E9C-CBC4-4AC9-B15B-579980608C5E}" dt="2020-09-29T11:12:59.029" v="2318" actId="1076"/>
          <ac:spMkLst>
            <pc:docMk/>
            <pc:sldMk cId="410298925" sldId="278"/>
            <ac:spMk id="4" creationId="{565DAA9A-CAF7-4075-8CA9-609494D24AEA}"/>
          </ac:spMkLst>
        </pc:spChg>
        <pc:spChg chg="add del mod">
          <ac:chgData name="Mesut Yakup" userId="2a8d2809-051b-4e88-aaae-3cc88f98af08" providerId="ADAL" clId="{6C502E9C-CBC4-4AC9-B15B-579980608C5E}" dt="2020-09-25T12:01:18.393" v="631" actId="478"/>
          <ac:spMkLst>
            <pc:docMk/>
            <pc:sldMk cId="410298925" sldId="278"/>
            <ac:spMk id="5" creationId="{8401F40F-EDB8-4419-8D1C-3C3B06FB8A16}"/>
          </ac:spMkLst>
        </pc:spChg>
        <pc:picChg chg="add mod">
          <ac:chgData name="Mesut Yakup" userId="2a8d2809-051b-4e88-aaae-3cc88f98af08" providerId="ADAL" clId="{6C502E9C-CBC4-4AC9-B15B-579980608C5E}" dt="2020-09-29T11:12:53.821" v="2317" actId="1076"/>
          <ac:picMkLst>
            <pc:docMk/>
            <pc:sldMk cId="410298925" sldId="278"/>
            <ac:picMk id="3" creationId="{19B70E42-FDD4-4285-8FC1-73CAE082CC86}"/>
          </ac:picMkLst>
        </pc:picChg>
      </pc:sldChg>
      <pc:sldChg chg="addSp modSp add">
        <pc:chgData name="Mesut Yakup" userId="2a8d2809-051b-4e88-aaae-3cc88f98af08" providerId="ADAL" clId="{6C502E9C-CBC4-4AC9-B15B-579980608C5E}" dt="2020-11-03T19:09:34.328" v="3353" actId="1076"/>
        <pc:sldMkLst>
          <pc:docMk/>
          <pc:sldMk cId="3451422640" sldId="279"/>
        </pc:sldMkLst>
        <pc:spChg chg="add mod">
          <ac:chgData name="Mesut Yakup" userId="2a8d2809-051b-4e88-aaae-3cc88f98af08" providerId="ADAL" clId="{6C502E9C-CBC4-4AC9-B15B-579980608C5E}" dt="2020-09-29T11:14:25.718" v="2327" actId="1076"/>
          <ac:spMkLst>
            <pc:docMk/>
            <pc:sldMk cId="3451422640" sldId="279"/>
            <ac:spMk id="2" creationId="{A028809E-7A80-4BFF-81EA-DDF3ADCF9FF3}"/>
          </ac:spMkLst>
        </pc:spChg>
        <pc:spChg chg="add mod">
          <ac:chgData name="Mesut Yakup" userId="2a8d2809-051b-4e88-aaae-3cc88f98af08" providerId="ADAL" clId="{6C502E9C-CBC4-4AC9-B15B-579980608C5E}" dt="2020-09-29T11:14:41.914" v="2329" actId="1076"/>
          <ac:spMkLst>
            <pc:docMk/>
            <pc:sldMk cId="3451422640" sldId="279"/>
            <ac:spMk id="3" creationId="{0A92665E-5110-46DA-B753-5CF3DCEF3469}"/>
          </ac:spMkLst>
        </pc:spChg>
        <pc:spChg chg="add mod">
          <ac:chgData name="Mesut Yakup" userId="2a8d2809-051b-4e88-aaae-3cc88f98af08" providerId="ADAL" clId="{6C502E9C-CBC4-4AC9-B15B-579980608C5E}" dt="2020-09-25T11:58:11.323" v="613" actId="1076"/>
          <ac:spMkLst>
            <pc:docMk/>
            <pc:sldMk cId="3451422640" sldId="279"/>
            <ac:spMk id="5" creationId="{F56DE6B6-B951-473F-B50C-6EA17E4197DF}"/>
          </ac:spMkLst>
        </pc:spChg>
        <pc:spChg chg="add mod">
          <ac:chgData name="Mesut Yakup" userId="2a8d2809-051b-4e88-aaae-3cc88f98af08" providerId="ADAL" clId="{6C502E9C-CBC4-4AC9-B15B-579980608C5E}" dt="2020-11-03T18:47:56.776" v="3347" actId="1076"/>
          <ac:spMkLst>
            <pc:docMk/>
            <pc:sldMk cId="3451422640" sldId="279"/>
            <ac:spMk id="6" creationId="{47B7EAEA-C5A0-4456-915D-BBE164D3FA9D}"/>
          </ac:spMkLst>
        </pc:spChg>
        <pc:spChg chg="add mod">
          <ac:chgData name="Mesut Yakup" userId="2a8d2809-051b-4e88-aaae-3cc88f98af08" providerId="ADAL" clId="{6C502E9C-CBC4-4AC9-B15B-579980608C5E}" dt="2020-11-03T18:47:56.776" v="3347" actId="1076"/>
          <ac:spMkLst>
            <pc:docMk/>
            <pc:sldMk cId="3451422640" sldId="279"/>
            <ac:spMk id="7" creationId="{D4C8EBB6-5B93-41CA-9FEA-C3BEAC1EE4EE}"/>
          </ac:spMkLst>
        </pc:spChg>
        <pc:spChg chg="add mod">
          <ac:chgData name="Mesut Yakup" userId="2a8d2809-051b-4e88-aaae-3cc88f98af08" providerId="ADAL" clId="{6C502E9C-CBC4-4AC9-B15B-579980608C5E}" dt="2020-09-29T11:15:07.774" v="2332" actId="1076"/>
          <ac:spMkLst>
            <pc:docMk/>
            <pc:sldMk cId="3451422640" sldId="279"/>
            <ac:spMk id="8" creationId="{EC995F8E-063D-499F-8132-D3A4AC7808B7}"/>
          </ac:spMkLst>
        </pc:spChg>
        <pc:picChg chg="add mod ord">
          <ac:chgData name="Mesut Yakup" userId="2a8d2809-051b-4e88-aaae-3cc88f98af08" providerId="ADAL" clId="{6C502E9C-CBC4-4AC9-B15B-579980608C5E}" dt="2020-11-03T19:09:34.328" v="3353" actId="1076"/>
          <ac:picMkLst>
            <pc:docMk/>
            <pc:sldMk cId="3451422640" sldId="279"/>
            <ac:picMk id="4" creationId="{5DB73911-5193-4CB6-91F7-16BF5F4C47E8}"/>
          </ac:picMkLst>
        </pc:picChg>
      </pc:sldChg>
      <pc:sldChg chg="addSp modSp add">
        <pc:chgData name="Mesut Yakup" userId="2a8d2809-051b-4e88-aaae-3cc88f98af08" providerId="ADAL" clId="{6C502E9C-CBC4-4AC9-B15B-579980608C5E}" dt="2020-11-03T19:24:55.441" v="3373" actId="1076"/>
        <pc:sldMkLst>
          <pc:docMk/>
          <pc:sldMk cId="2657942454" sldId="280"/>
        </pc:sldMkLst>
        <pc:spChg chg="add mod">
          <ac:chgData name="Mesut Yakup" userId="2a8d2809-051b-4e88-aaae-3cc88f98af08" providerId="ADAL" clId="{6C502E9C-CBC4-4AC9-B15B-579980608C5E}" dt="2020-09-29T11:19:37.883" v="2336" actId="2710"/>
          <ac:spMkLst>
            <pc:docMk/>
            <pc:sldMk cId="2657942454" sldId="280"/>
            <ac:spMk id="2" creationId="{51C92D12-3B62-44A2-A7FE-C0C79780E2A9}"/>
          </ac:spMkLst>
        </pc:spChg>
        <pc:spChg chg="add mod">
          <ac:chgData name="Mesut Yakup" userId="2a8d2809-051b-4e88-aaae-3cc88f98af08" providerId="ADAL" clId="{6C502E9C-CBC4-4AC9-B15B-579980608C5E}" dt="2020-11-03T19:24:55.441" v="3373" actId="1076"/>
          <ac:spMkLst>
            <pc:docMk/>
            <pc:sldMk cId="2657942454" sldId="280"/>
            <ac:spMk id="3" creationId="{DDE09258-AF0B-4CB5-BF73-5CC939FB1390}"/>
          </ac:spMkLst>
        </pc:spChg>
        <pc:spChg chg="add mod">
          <ac:chgData name="Mesut Yakup" userId="2a8d2809-051b-4e88-aaae-3cc88f98af08" providerId="ADAL" clId="{6C502E9C-CBC4-4AC9-B15B-579980608C5E}" dt="2020-09-25T12:04:03.613" v="640" actId="208"/>
          <ac:spMkLst>
            <pc:docMk/>
            <pc:sldMk cId="2657942454" sldId="280"/>
            <ac:spMk id="4" creationId="{4C03F906-BFC2-4649-A5D8-45EE7443CD49}"/>
          </ac:spMkLst>
        </pc:spChg>
        <pc:spChg chg="add mod">
          <ac:chgData name="Mesut Yakup" userId="2a8d2809-051b-4e88-aaae-3cc88f98af08" providerId="ADAL" clId="{6C502E9C-CBC4-4AC9-B15B-579980608C5E}" dt="2020-09-25T12:04:21.905" v="642" actId="1076"/>
          <ac:spMkLst>
            <pc:docMk/>
            <pc:sldMk cId="2657942454" sldId="280"/>
            <ac:spMk id="5" creationId="{88BC357A-8493-4AD1-8182-EE9D082A2550}"/>
          </ac:spMkLst>
        </pc:spChg>
      </pc:sldChg>
      <pc:sldChg chg="addSp modSp add">
        <pc:chgData name="Mesut Yakup" userId="2a8d2809-051b-4e88-aaae-3cc88f98af08" providerId="ADAL" clId="{6C502E9C-CBC4-4AC9-B15B-579980608C5E}" dt="2020-09-30T06:39:17.560" v="2477" actId="14100"/>
        <pc:sldMkLst>
          <pc:docMk/>
          <pc:sldMk cId="3791431340" sldId="281"/>
        </pc:sldMkLst>
        <pc:spChg chg="add mod">
          <ac:chgData name="Mesut Yakup" userId="2a8d2809-051b-4e88-aaae-3cc88f98af08" providerId="ADAL" clId="{6C502E9C-CBC4-4AC9-B15B-579980608C5E}" dt="2020-09-30T06:38:31.533" v="2471" actId="20577"/>
          <ac:spMkLst>
            <pc:docMk/>
            <pc:sldMk cId="3791431340" sldId="281"/>
            <ac:spMk id="2" creationId="{BED78A2B-4FE1-48A0-B90A-9FD00D2B805C}"/>
          </ac:spMkLst>
        </pc:spChg>
        <pc:spChg chg="add mod">
          <ac:chgData name="Mesut Yakup" userId="2a8d2809-051b-4e88-aaae-3cc88f98af08" providerId="ADAL" clId="{6C502E9C-CBC4-4AC9-B15B-579980608C5E}" dt="2020-09-30T06:39:09.636" v="2476" actId="1076"/>
          <ac:spMkLst>
            <pc:docMk/>
            <pc:sldMk cId="3791431340" sldId="281"/>
            <ac:spMk id="3" creationId="{565DFF42-27E8-4B42-AC58-195D6BE7F197}"/>
          </ac:spMkLst>
        </pc:spChg>
        <pc:spChg chg="add mod">
          <ac:chgData name="Mesut Yakup" userId="2a8d2809-051b-4e88-aaae-3cc88f98af08" providerId="ADAL" clId="{6C502E9C-CBC4-4AC9-B15B-579980608C5E}" dt="2020-09-30T06:39:17.560" v="2477" actId="14100"/>
          <ac:spMkLst>
            <pc:docMk/>
            <pc:sldMk cId="3791431340" sldId="281"/>
            <ac:spMk id="4" creationId="{42926B31-12FF-4DCE-B1D5-CEC0D66C0CB5}"/>
          </ac:spMkLst>
        </pc:spChg>
        <pc:spChg chg="add mod">
          <ac:chgData name="Mesut Yakup" userId="2a8d2809-051b-4e88-aaae-3cc88f98af08" providerId="ADAL" clId="{6C502E9C-CBC4-4AC9-B15B-579980608C5E}" dt="2020-09-29T11:25:16.864" v="2359" actId="1076"/>
          <ac:spMkLst>
            <pc:docMk/>
            <pc:sldMk cId="3791431340" sldId="281"/>
            <ac:spMk id="5" creationId="{CC44AAF5-5EB3-4477-9D2A-AD3D72811EB9}"/>
          </ac:spMkLst>
        </pc:spChg>
      </pc:sldChg>
      <pc:sldChg chg="addSp modSp add">
        <pc:chgData name="Mesut Yakup" userId="2a8d2809-051b-4e88-aaae-3cc88f98af08" providerId="ADAL" clId="{6C502E9C-CBC4-4AC9-B15B-579980608C5E}" dt="2020-09-29T11:27:12.234" v="2363" actId="2710"/>
        <pc:sldMkLst>
          <pc:docMk/>
          <pc:sldMk cId="4047960063" sldId="282"/>
        </pc:sldMkLst>
        <pc:spChg chg="add mod">
          <ac:chgData name="Mesut Yakup" userId="2a8d2809-051b-4e88-aaae-3cc88f98af08" providerId="ADAL" clId="{6C502E9C-CBC4-4AC9-B15B-579980608C5E}" dt="2020-09-29T11:27:12.234" v="2363" actId="2710"/>
          <ac:spMkLst>
            <pc:docMk/>
            <pc:sldMk cId="4047960063" sldId="282"/>
            <ac:spMk id="2" creationId="{1D46EDD4-D755-4FCA-8A30-55D9BFA30EB1}"/>
          </ac:spMkLst>
        </pc:spChg>
        <pc:spChg chg="add mod">
          <ac:chgData name="Mesut Yakup" userId="2a8d2809-051b-4e88-aaae-3cc88f98af08" providerId="ADAL" clId="{6C502E9C-CBC4-4AC9-B15B-579980608C5E}" dt="2020-09-25T12:18:34.316" v="689" actId="20577"/>
          <ac:spMkLst>
            <pc:docMk/>
            <pc:sldMk cId="4047960063" sldId="282"/>
            <ac:spMk id="3" creationId="{CA56F442-C1A1-4F47-AFA5-909304E2D4D8}"/>
          </ac:spMkLst>
        </pc:spChg>
        <pc:spChg chg="add mod">
          <ac:chgData name="Mesut Yakup" userId="2a8d2809-051b-4e88-aaae-3cc88f98af08" providerId="ADAL" clId="{6C502E9C-CBC4-4AC9-B15B-579980608C5E}" dt="2020-09-25T12:13:58.458" v="671" actId="1582"/>
          <ac:spMkLst>
            <pc:docMk/>
            <pc:sldMk cId="4047960063" sldId="282"/>
            <ac:spMk id="4" creationId="{A620BCB2-08F2-4E25-9013-1458AF6D0FBE}"/>
          </ac:spMkLst>
        </pc:spChg>
        <pc:spChg chg="add mod">
          <ac:chgData name="Mesut Yakup" userId="2a8d2809-051b-4e88-aaae-3cc88f98af08" providerId="ADAL" clId="{6C502E9C-CBC4-4AC9-B15B-579980608C5E}" dt="2020-09-25T12:19:02.741" v="691" actId="1076"/>
          <ac:spMkLst>
            <pc:docMk/>
            <pc:sldMk cId="4047960063" sldId="282"/>
            <ac:spMk id="5" creationId="{6606293D-7475-4BD9-89AA-9CB8CCF035EB}"/>
          </ac:spMkLst>
        </pc:spChg>
      </pc:sldChg>
      <pc:sldChg chg="addSp delSp modSp add">
        <pc:chgData name="Mesut Yakup" userId="2a8d2809-051b-4e88-aaae-3cc88f98af08" providerId="ADAL" clId="{6C502E9C-CBC4-4AC9-B15B-579980608C5E}" dt="2020-09-30T06:41:04.389" v="2483" actId="1076"/>
        <pc:sldMkLst>
          <pc:docMk/>
          <pc:sldMk cId="3663019794" sldId="283"/>
        </pc:sldMkLst>
        <pc:spChg chg="add mod">
          <ac:chgData name="Mesut Yakup" userId="2a8d2809-051b-4e88-aaae-3cc88f98af08" providerId="ADAL" clId="{6C502E9C-CBC4-4AC9-B15B-579980608C5E}" dt="2020-09-29T11:27:45.343" v="2366" actId="2710"/>
          <ac:spMkLst>
            <pc:docMk/>
            <pc:sldMk cId="3663019794" sldId="283"/>
            <ac:spMk id="2" creationId="{6456E9B7-D3D6-47F3-B8FB-CEAB97569C9D}"/>
          </ac:spMkLst>
        </pc:spChg>
        <pc:spChg chg="add mod">
          <ac:chgData name="Mesut Yakup" userId="2a8d2809-051b-4e88-aaae-3cc88f98af08" providerId="ADAL" clId="{6C502E9C-CBC4-4AC9-B15B-579980608C5E}" dt="2020-09-29T11:31:34.368" v="2375" actId="20577"/>
          <ac:spMkLst>
            <pc:docMk/>
            <pc:sldMk cId="3663019794" sldId="283"/>
            <ac:spMk id="3" creationId="{6161B473-717B-49AD-B4E3-78CCABD01601}"/>
          </ac:spMkLst>
        </pc:spChg>
        <pc:spChg chg="add mod">
          <ac:chgData name="Mesut Yakup" userId="2a8d2809-051b-4e88-aaae-3cc88f98af08" providerId="ADAL" clId="{6C502E9C-CBC4-4AC9-B15B-579980608C5E}" dt="2020-09-25T12:32:44.900" v="737" actId="20577"/>
          <ac:spMkLst>
            <pc:docMk/>
            <pc:sldMk cId="3663019794" sldId="283"/>
            <ac:spMk id="4" creationId="{9755AC65-E30C-4491-85D9-C5B69D7B6C96}"/>
          </ac:spMkLst>
        </pc:spChg>
        <pc:spChg chg="add mod">
          <ac:chgData name="Mesut Yakup" userId="2a8d2809-051b-4e88-aaae-3cc88f98af08" providerId="ADAL" clId="{6C502E9C-CBC4-4AC9-B15B-579980608C5E}" dt="2020-09-25T12:29:59.484" v="710" actId="1076"/>
          <ac:spMkLst>
            <pc:docMk/>
            <pc:sldMk cId="3663019794" sldId="283"/>
            <ac:spMk id="5" creationId="{3AB6875A-F636-4289-BB37-43A162857458}"/>
          </ac:spMkLst>
        </pc:spChg>
        <pc:spChg chg="add mod">
          <ac:chgData name="Mesut Yakup" userId="2a8d2809-051b-4e88-aaae-3cc88f98af08" providerId="ADAL" clId="{6C502E9C-CBC4-4AC9-B15B-579980608C5E}" dt="2020-09-30T06:41:04.389" v="2483" actId="1076"/>
          <ac:spMkLst>
            <pc:docMk/>
            <pc:sldMk cId="3663019794" sldId="283"/>
            <ac:spMk id="6" creationId="{D70906E0-0006-42A9-91CB-F83085FC5238}"/>
          </ac:spMkLst>
        </pc:spChg>
        <pc:spChg chg="add mod">
          <ac:chgData name="Mesut Yakup" userId="2a8d2809-051b-4e88-aaae-3cc88f98af08" providerId="ADAL" clId="{6C502E9C-CBC4-4AC9-B15B-579980608C5E}" dt="2020-09-30T06:40:48.602" v="2480" actId="1076"/>
          <ac:spMkLst>
            <pc:docMk/>
            <pc:sldMk cId="3663019794" sldId="283"/>
            <ac:spMk id="7" creationId="{17CF9D55-F477-48FA-812E-1374FFA84F97}"/>
          </ac:spMkLst>
        </pc:spChg>
        <pc:spChg chg="add mod">
          <ac:chgData name="Mesut Yakup" userId="2a8d2809-051b-4e88-aaae-3cc88f98af08" providerId="ADAL" clId="{6C502E9C-CBC4-4AC9-B15B-579980608C5E}" dt="2020-09-30T06:40:55.733" v="2481" actId="1076"/>
          <ac:spMkLst>
            <pc:docMk/>
            <pc:sldMk cId="3663019794" sldId="283"/>
            <ac:spMk id="8" creationId="{E5786721-B3D3-49C9-BF5C-95838E951B2F}"/>
          </ac:spMkLst>
        </pc:spChg>
        <pc:spChg chg="add mod">
          <ac:chgData name="Mesut Yakup" userId="2a8d2809-051b-4e88-aaae-3cc88f98af08" providerId="ADAL" clId="{6C502E9C-CBC4-4AC9-B15B-579980608C5E}" dt="2020-09-30T06:40:55.733" v="2481" actId="1076"/>
          <ac:spMkLst>
            <pc:docMk/>
            <pc:sldMk cId="3663019794" sldId="283"/>
            <ac:spMk id="9" creationId="{E26DE9B7-5A92-41F2-8321-D242C59A1EBF}"/>
          </ac:spMkLst>
        </pc:spChg>
        <pc:spChg chg="add mod">
          <ac:chgData name="Mesut Yakup" userId="2a8d2809-051b-4e88-aaae-3cc88f98af08" providerId="ADAL" clId="{6C502E9C-CBC4-4AC9-B15B-579980608C5E}" dt="2020-09-30T06:40:59.731" v="2482" actId="1076"/>
          <ac:spMkLst>
            <pc:docMk/>
            <pc:sldMk cId="3663019794" sldId="283"/>
            <ac:spMk id="10" creationId="{3AE19D70-83B9-481F-B013-C90CE6783002}"/>
          </ac:spMkLst>
        </pc:spChg>
        <pc:spChg chg="add del mod">
          <ac:chgData name="Mesut Yakup" userId="2a8d2809-051b-4e88-aaae-3cc88f98af08" providerId="ADAL" clId="{6C502E9C-CBC4-4AC9-B15B-579980608C5E}" dt="2020-09-25T12:32:12.174" v="728" actId="478"/>
          <ac:spMkLst>
            <pc:docMk/>
            <pc:sldMk cId="3663019794" sldId="283"/>
            <ac:spMk id="11" creationId="{D236A0D4-F67D-40B1-AE4C-096B58AEE373}"/>
          </ac:spMkLst>
        </pc:spChg>
        <pc:spChg chg="add mod">
          <ac:chgData name="Mesut Yakup" userId="2a8d2809-051b-4e88-aaae-3cc88f98af08" providerId="ADAL" clId="{6C502E9C-CBC4-4AC9-B15B-579980608C5E}" dt="2020-09-25T12:32:24.727" v="732" actId="20577"/>
          <ac:spMkLst>
            <pc:docMk/>
            <pc:sldMk cId="3663019794" sldId="283"/>
            <ac:spMk id="12" creationId="{FF6B9889-1A7F-46CF-9B78-CE779DB2E1E6}"/>
          </ac:spMkLst>
        </pc:spChg>
      </pc:sldChg>
      <pc:sldChg chg="addSp modSp add">
        <pc:chgData name="Mesut Yakup" userId="2a8d2809-051b-4e88-aaae-3cc88f98af08" providerId="ADAL" clId="{6C502E9C-CBC4-4AC9-B15B-579980608C5E}" dt="2020-12-15T19:20:08.733" v="3387" actId="20577"/>
        <pc:sldMkLst>
          <pc:docMk/>
          <pc:sldMk cId="818219382" sldId="284"/>
        </pc:sldMkLst>
        <pc:spChg chg="add mod">
          <ac:chgData name="Mesut Yakup" userId="2a8d2809-051b-4e88-aaae-3cc88f98af08" providerId="ADAL" clId="{6C502E9C-CBC4-4AC9-B15B-579980608C5E}" dt="2020-09-25T12:33:49.035" v="741" actId="20577"/>
          <ac:spMkLst>
            <pc:docMk/>
            <pc:sldMk cId="818219382" sldId="284"/>
            <ac:spMk id="2" creationId="{76DD9468-2800-4D9F-B57C-1B1169F86596}"/>
          </ac:spMkLst>
        </pc:spChg>
        <pc:spChg chg="add mod">
          <ac:chgData name="Mesut Yakup" userId="2a8d2809-051b-4e88-aaae-3cc88f98af08" providerId="ADAL" clId="{6C502E9C-CBC4-4AC9-B15B-579980608C5E}" dt="2020-12-15T19:20:08.733" v="3387" actId="20577"/>
          <ac:spMkLst>
            <pc:docMk/>
            <pc:sldMk cId="818219382" sldId="284"/>
            <ac:spMk id="3" creationId="{DF774F73-C688-4ECF-8AF0-2D24F017AC1D}"/>
          </ac:spMkLst>
        </pc:spChg>
        <pc:spChg chg="add mod">
          <ac:chgData name="Mesut Yakup" userId="2a8d2809-051b-4e88-aaae-3cc88f98af08" providerId="ADAL" clId="{6C502E9C-CBC4-4AC9-B15B-579980608C5E}" dt="2020-09-30T06:41:19.160" v="2484" actId="2710"/>
          <ac:spMkLst>
            <pc:docMk/>
            <pc:sldMk cId="818219382" sldId="284"/>
            <ac:spMk id="4" creationId="{4E1247B8-13AC-4FE0-B07F-D33DBC031872}"/>
          </ac:spMkLst>
        </pc:spChg>
        <pc:spChg chg="add mod">
          <ac:chgData name="Mesut Yakup" userId="2a8d2809-051b-4e88-aaae-3cc88f98af08" providerId="ADAL" clId="{6C502E9C-CBC4-4AC9-B15B-579980608C5E}" dt="2020-09-30T06:41:23.269" v="2485" actId="14100"/>
          <ac:spMkLst>
            <pc:docMk/>
            <pc:sldMk cId="818219382" sldId="284"/>
            <ac:spMk id="5" creationId="{31232499-20DE-4DE8-89F8-5A6936267363}"/>
          </ac:spMkLst>
        </pc:spChg>
        <pc:spChg chg="add mod">
          <ac:chgData name="Mesut Yakup" userId="2a8d2809-051b-4e88-aaae-3cc88f98af08" providerId="ADAL" clId="{6C502E9C-CBC4-4AC9-B15B-579980608C5E}" dt="2020-09-30T06:41:31.973" v="2486" actId="1076"/>
          <ac:spMkLst>
            <pc:docMk/>
            <pc:sldMk cId="818219382" sldId="284"/>
            <ac:spMk id="6" creationId="{03F0C698-380B-4D40-BBE4-CB46C6A30045}"/>
          </ac:spMkLst>
        </pc:spChg>
      </pc:sldChg>
      <pc:sldChg chg="addSp modSp add">
        <pc:chgData name="Mesut Yakup" userId="2a8d2809-051b-4e88-aaae-3cc88f98af08" providerId="ADAL" clId="{6C502E9C-CBC4-4AC9-B15B-579980608C5E}" dt="2020-09-29T11:32:56.084" v="2389" actId="1076"/>
        <pc:sldMkLst>
          <pc:docMk/>
          <pc:sldMk cId="4058275052" sldId="285"/>
        </pc:sldMkLst>
        <pc:spChg chg="add mod">
          <ac:chgData name="Mesut Yakup" userId="2a8d2809-051b-4e88-aaae-3cc88f98af08" providerId="ADAL" clId="{6C502E9C-CBC4-4AC9-B15B-579980608C5E}" dt="2020-09-29T11:31:57.180" v="2378" actId="1076"/>
          <ac:spMkLst>
            <pc:docMk/>
            <pc:sldMk cId="4058275052" sldId="285"/>
            <ac:spMk id="2" creationId="{42EC90FD-C3B6-487B-9602-5DD6946A5C23}"/>
          </ac:spMkLst>
        </pc:spChg>
        <pc:spChg chg="add mod">
          <ac:chgData name="Mesut Yakup" userId="2a8d2809-051b-4e88-aaae-3cc88f98af08" providerId="ADAL" clId="{6C502E9C-CBC4-4AC9-B15B-579980608C5E}" dt="2020-09-29T11:32:00.301" v="2379" actId="1076"/>
          <ac:spMkLst>
            <pc:docMk/>
            <pc:sldMk cId="4058275052" sldId="285"/>
            <ac:spMk id="3" creationId="{94313689-BD00-40B1-825B-749F84C28959}"/>
          </ac:spMkLst>
        </pc:spChg>
        <pc:spChg chg="add mod">
          <ac:chgData name="Mesut Yakup" userId="2a8d2809-051b-4e88-aaae-3cc88f98af08" providerId="ADAL" clId="{6C502E9C-CBC4-4AC9-B15B-579980608C5E}" dt="2020-09-29T11:32:03.931" v="2380" actId="1076"/>
          <ac:spMkLst>
            <pc:docMk/>
            <pc:sldMk cId="4058275052" sldId="285"/>
            <ac:spMk id="4" creationId="{AF13297D-805B-4149-8DCD-4802C1F5DA30}"/>
          </ac:spMkLst>
        </pc:spChg>
        <pc:spChg chg="add mod">
          <ac:chgData name="Mesut Yakup" userId="2a8d2809-051b-4e88-aaae-3cc88f98af08" providerId="ADAL" clId="{6C502E9C-CBC4-4AC9-B15B-579980608C5E}" dt="2020-09-29T11:32:20.262" v="2383" actId="2710"/>
          <ac:spMkLst>
            <pc:docMk/>
            <pc:sldMk cId="4058275052" sldId="285"/>
            <ac:spMk id="5" creationId="{7241915A-9966-4007-907E-CADA6AE7DE99}"/>
          </ac:spMkLst>
        </pc:spChg>
        <pc:spChg chg="add mod">
          <ac:chgData name="Mesut Yakup" userId="2a8d2809-051b-4e88-aaae-3cc88f98af08" providerId="ADAL" clId="{6C502E9C-CBC4-4AC9-B15B-579980608C5E}" dt="2020-09-29T11:32:49.498" v="2388" actId="113"/>
          <ac:spMkLst>
            <pc:docMk/>
            <pc:sldMk cId="4058275052" sldId="285"/>
            <ac:spMk id="6" creationId="{1E083E7D-1ADA-4B88-A91A-0AB3D043970A}"/>
          </ac:spMkLst>
        </pc:spChg>
        <pc:spChg chg="add mod">
          <ac:chgData name="Mesut Yakup" userId="2a8d2809-051b-4e88-aaae-3cc88f98af08" providerId="ADAL" clId="{6C502E9C-CBC4-4AC9-B15B-579980608C5E}" dt="2020-09-29T11:32:37.030" v="2385" actId="1076"/>
          <ac:spMkLst>
            <pc:docMk/>
            <pc:sldMk cId="4058275052" sldId="285"/>
            <ac:spMk id="7" creationId="{EA46BB47-FF9A-4939-B4F0-CB21A15F0F40}"/>
          </ac:spMkLst>
        </pc:spChg>
        <pc:spChg chg="add mod">
          <ac:chgData name="Mesut Yakup" userId="2a8d2809-051b-4e88-aaae-3cc88f98af08" providerId="ADAL" clId="{6C502E9C-CBC4-4AC9-B15B-579980608C5E}" dt="2020-09-29T11:32:37.030" v="2385" actId="1076"/>
          <ac:spMkLst>
            <pc:docMk/>
            <pc:sldMk cId="4058275052" sldId="285"/>
            <ac:spMk id="8" creationId="{3578BE69-1604-4828-B180-BD35F059B5B0}"/>
          </ac:spMkLst>
        </pc:spChg>
        <pc:spChg chg="add mod">
          <ac:chgData name="Mesut Yakup" userId="2a8d2809-051b-4e88-aaae-3cc88f98af08" providerId="ADAL" clId="{6C502E9C-CBC4-4AC9-B15B-579980608C5E}" dt="2020-09-29T11:32:56.084" v="2389" actId="1076"/>
          <ac:spMkLst>
            <pc:docMk/>
            <pc:sldMk cId="4058275052" sldId="285"/>
            <ac:spMk id="9" creationId="{02FB408C-C9DD-410C-8F0B-017F22D9406C}"/>
          </ac:spMkLst>
        </pc:spChg>
      </pc:sldChg>
      <pc:sldChg chg="addSp delSp modSp add">
        <pc:chgData name="Mesut Yakup" userId="2a8d2809-051b-4e88-aaae-3cc88f98af08" providerId="ADAL" clId="{6C502E9C-CBC4-4AC9-B15B-579980608C5E}" dt="2020-09-30T06:42:51.232" v="2490" actId="1076"/>
        <pc:sldMkLst>
          <pc:docMk/>
          <pc:sldMk cId="30536081" sldId="286"/>
        </pc:sldMkLst>
        <pc:spChg chg="add mod">
          <ac:chgData name="Mesut Yakup" userId="2a8d2809-051b-4e88-aaae-3cc88f98af08" providerId="ADAL" clId="{6C502E9C-CBC4-4AC9-B15B-579980608C5E}" dt="2020-09-29T11:34:06.217" v="2392" actId="2710"/>
          <ac:spMkLst>
            <pc:docMk/>
            <pc:sldMk cId="30536081" sldId="286"/>
            <ac:spMk id="2" creationId="{8F8B7B8C-75CA-4A37-9C29-F00D69D09F6D}"/>
          </ac:spMkLst>
        </pc:spChg>
        <pc:spChg chg="add mod">
          <ac:chgData name="Mesut Yakup" userId="2a8d2809-051b-4e88-aaae-3cc88f98af08" providerId="ADAL" clId="{6C502E9C-CBC4-4AC9-B15B-579980608C5E}" dt="2020-09-30T06:42:19.780" v="2487" actId="2710"/>
          <ac:spMkLst>
            <pc:docMk/>
            <pc:sldMk cId="30536081" sldId="286"/>
            <ac:spMk id="3" creationId="{1D880089-04FC-4AD5-9C85-398A9AE547DB}"/>
          </ac:spMkLst>
        </pc:spChg>
        <pc:spChg chg="add mod">
          <ac:chgData name="Mesut Yakup" userId="2a8d2809-051b-4e88-aaae-3cc88f98af08" providerId="ADAL" clId="{6C502E9C-CBC4-4AC9-B15B-579980608C5E}" dt="2020-09-30T06:42:51.232" v="2490" actId="1076"/>
          <ac:spMkLst>
            <pc:docMk/>
            <pc:sldMk cId="30536081" sldId="286"/>
            <ac:spMk id="4" creationId="{F03BEE49-3E51-40BC-B804-8DD9AFD77725}"/>
          </ac:spMkLst>
        </pc:spChg>
        <pc:spChg chg="add mod">
          <ac:chgData name="Mesut Yakup" userId="2a8d2809-051b-4e88-aaae-3cc88f98af08" providerId="ADAL" clId="{6C502E9C-CBC4-4AC9-B15B-579980608C5E}" dt="2020-09-30T06:42:44.987" v="2489" actId="1076"/>
          <ac:spMkLst>
            <pc:docMk/>
            <pc:sldMk cId="30536081" sldId="286"/>
            <ac:spMk id="5" creationId="{8EF30071-5042-43AE-A116-54BFBB2C4DFD}"/>
          </ac:spMkLst>
        </pc:spChg>
        <pc:spChg chg="add mod">
          <ac:chgData name="Mesut Yakup" userId="2a8d2809-051b-4e88-aaae-3cc88f98af08" providerId="ADAL" clId="{6C502E9C-CBC4-4AC9-B15B-579980608C5E}" dt="2020-09-30T06:42:44.987" v="2489" actId="1076"/>
          <ac:spMkLst>
            <pc:docMk/>
            <pc:sldMk cId="30536081" sldId="286"/>
            <ac:spMk id="6" creationId="{7ECABEFB-1410-4C40-95DB-B3B9BE3B8B89}"/>
          </ac:spMkLst>
        </pc:spChg>
        <pc:spChg chg="add mod">
          <ac:chgData name="Mesut Yakup" userId="2a8d2809-051b-4e88-aaae-3cc88f98af08" providerId="ADAL" clId="{6C502E9C-CBC4-4AC9-B15B-579980608C5E}" dt="2020-09-30T06:42:44.987" v="2489" actId="1076"/>
          <ac:spMkLst>
            <pc:docMk/>
            <pc:sldMk cId="30536081" sldId="286"/>
            <ac:spMk id="7" creationId="{023B5BA5-8327-47A3-BCA5-F7E2F11E908F}"/>
          </ac:spMkLst>
        </pc:spChg>
        <pc:spChg chg="add del">
          <ac:chgData name="Mesut Yakup" userId="2a8d2809-051b-4e88-aaae-3cc88f98af08" providerId="ADAL" clId="{6C502E9C-CBC4-4AC9-B15B-579980608C5E}" dt="2020-09-28T06:21:52.646" v="830" actId="478"/>
          <ac:spMkLst>
            <pc:docMk/>
            <pc:sldMk cId="30536081" sldId="286"/>
            <ac:spMk id="8" creationId="{0C0C5044-FE27-4A77-A6E8-E1A694216345}"/>
          </ac:spMkLst>
        </pc:spChg>
        <pc:spChg chg="add mod">
          <ac:chgData name="Mesut Yakup" userId="2a8d2809-051b-4e88-aaae-3cc88f98af08" providerId="ADAL" clId="{6C502E9C-CBC4-4AC9-B15B-579980608C5E}" dt="2020-09-30T06:42:44.987" v="2489" actId="1076"/>
          <ac:spMkLst>
            <pc:docMk/>
            <pc:sldMk cId="30536081" sldId="286"/>
            <ac:spMk id="9" creationId="{73D80816-C2A9-483F-B5BB-63302500AA79}"/>
          </ac:spMkLst>
        </pc:spChg>
      </pc:sldChg>
      <pc:sldChg chg="addSp modSp add">
        <pc:chgData name="Mesut Yakup" userId="2a8d2809-051b-4e88-aaae-3cc88f98af08" providerId="ADAL" clId="{6C502E9C-CBC4-4AC9-B15B-579980608C5E}" dt="2020-09-30T06:43:28.807" v="2493" actId="1076"/>
        <pc:sldMkLst>
          <pc:docMk/>
          <pc:sldMk cId="3395087987" sldId="287"/>
        </pc:sldMkLst>
        <pc:spChg chg="add mod">
          <ac:chgData name="Mesut Yakup" userId="2a8d2809-051b-4e88-aaae-3cc88f98af08" providerId="ADAL" clId="{6C502E9C-CBC4-4AC9-B15B-579980608C5E}" dt="2020-09-30T06:43:10.937" v="2491" actId="2710"/>
          <ac:spMkLst>
            <pc:docMk/>
            <pc:sldMk cId="3395087987" sldId="287"/>
            <ac:spMk id="2" creationId="{33BE3195-4213-4BA8-A3C4-1FBC8AC0A02D}"/>
          </ac:spMkLst>
        </pc:spChg>
        <pc:spChg chg="add mod">
          <ac:chgData name="Mesut Yakup" userId="2a8d2809-051b-4e88-aaae-3cc88f98af08" providerId="ADAL" clId="{6C502E9C-CBC4-4AC9-B15B-579980608C5E}" dt="2020-09-30T06:43:17.162" v="2492" actId="1076"/>
          <ac:spMkLst>
            <pc:docMk/>
            <pc:sldMk cId="3395087987" sldId="287"/>
            <ac:spMk id="3" creationId="{54CF1DE3-0751-4605-84A5-8954A243EAA0}"/>
          </ac:spMkLst>
        </pc:spChg>
        <pc:spChg chg="add mod">
          <ac:chgData name="Mesut Yakup" userId="2a8d2809-051b-4e88-aaae-3cc88f98af08" providerId="ADAL" clId="{6C502E9C-CBC4-4AC9-B15B-579980608C5E}" dt="2020-09-30T06:43:28.807" v="2493" actId="1076"/>
          <ac:spMkLst>
            <pc:docMk/>
            <pc:sldMk cId="3395087987" sldId="287"/>
            <ac:spMk id="4" creationId="{2699E396-C1EF-4598-9AA1-17AD09A029E1}"/>
          </ac:spMkLst>
        </pc:spChg>
        <pc:spChg chg="add mod">
          <ac:chgData name="Mesut Yakup" userId="2a8d2809-051b-4e88-aaae-3cc88f98af08" providerId="ADAL" clId="{6C502E9C-CBC4-4AC9-B15B-579980608C5E}" dt="2020-09-30T06:43:28.807" v="2493" actId="1076"/>
          <ac:spMkLst>
            <pc:docMk/>
            <pc:sldMk cId="3395087987" sldId="287"/>
            <ac:spMk id="5" creationId="{1318C28E-BCA2-4F5F-BBA3-B3A11CD1C6C0}"/>
          </ac:spMkLst>
        </pc:spChg>
        <pc:spChg chg="add mod">
          <ac:chgData name="Mesut Yakup" userId="2a8d2809-051b-4e88-aaae-3cc88f98af08" providerId="ADAL" clId="{6C502E9C-CBC4-4AC9-B15B-579980608C5E}" dt="2020-09-30T06:43:28.807" v="2493" actId="1076"/>
          <ac:spMkLst>
            <pc:docMk/>
            <pc:sldMk cId="3395087987" sldId="287"/>
            <ac:spMk id="6" creationId="{C7782366-7985-4959-8859-CC7C48412EBD}"/>
          </ac:spMkLst>
        </pc:spChg>
      </pc:sldChg>
      <pc:sldChg chg="addSp modSp add">
        <pc:chgData name="Mesut Yakup" userId="2a8d2809-051b-4e88-aaae-3cc88f98af08" providerId="ADAL" clId="{6C502E9C-CBC4-4AC9-B15B-579980608C5E}" dt="2020-09-29T11:50:34.569" v="2404" actId="113"/>
        <pc:sldMkLst>
          <pc:docMk/>
          <pc:sldMk cId="561597432" sldId="288"/>
        </pc:sldMkLst>
        <pc:spChg chg="add mod">
          <ac:chgData name="Mesut Yakup" userId="2a8d2809-051b-4e88-aaae-3cc88f98af08" providerId="ADAL" clId="{6C502E9C-CBC4-4AC9-B15B-579980608C5E}" dt="2020-09-29T11:49:51.906" v="2398" actId="2710"/>
          <ac:spMkLst>
            <pc:docMk/>
            <pc:sldMk cId="561597432" sldId="288"/>
            <ac:spMk id="2" creationId="{C577A7F8-3F92-4E16-8D63-26B47839FF80}"/>
          </ac:spMkLst>
        </pc:spChg>
        <pc:spChg chg="add mod">
          <ac:chgData name="Mesut Yakup" userId="2a8d2809-051b-4e88-aaae-3cc88f98af08" providerId="ADAL" clId="{6C502E9C-CBC4-4AC9-B15B-579980608C5E}" dt="2020-09-29T11:50:34.569" v="2404" actId="113"/>
          <ac:spMkLst>
            <pc:docMk/>
            <pc:sldMk cId="561597432" sldId="288"/>
            <ac:spMk id="3" creationId="{857DDEA2-3ABF-4155-AB22-DC1712B2FE3C}"/>
          </ac:spMkLst>
        </pc:spChg>
        <pc:spChg chg="add mod">
          <ac:chgData name="Mesut Yakup" userId="2a8d2809-051b-4e88-aaae-3cc88f98af08" providerId="ADAL" clId="{6C502E9C-CBC4-4AC9-B15B-579980608C5E}" dt="2020-09-29T11:50:02.080" v="2399" actId="2710"/>
          <ac:spMkLst>
            <pc:docMk/>
            <pc:sldMk cId="561597432" sldId="288"/>
            <ac:spMk id="4" creationId="{90079925-2135-43E1-9AD9-CBBD0E40196F}"/>
          </ac:spMkLst>
        </pc:spChg>
        <pc:spChg chg="add mod">
          <ac:chgData name="Mesut Yakup" userId="2a8d2809-051b-4e88-aaae-3cc88f98af08" providerId="ADAL" clId="{6C502E9C-CBC4-4AC9-B15B-579980608C5E}" dt="2020-09-29T11:50:19.156" v="2403" actId="1076"/>
          <ac:spMkLst>
            <pc:docMk/>
            <pc:sldMk cId="561597432" sldId="288"/>
            <ac:spMk id="6" creationId="{E8978297-8D56-4C3E-93D8-FE758F4926E4}"/>
          </ac:spMkLst>
        </pc:spChg>
        <pc:picChg chg="add mod">
          <ac:chgData name="Mesut Yakup" userId="2a8d2809-051b-4e88-aaae-3cc88f98af08" providerId="ADAL" clId="{6C502E9C-CBC4-4AC9-B15B-579980608C5E}" dt="2020-09-29T11:50:14.798" v="2402" actId="1076"/>
          <ac:picMkLst>
            <pc:docMk/>
            <pc:sldMk cId="561597432" sldId="288"/>
            <ac:picMk id="5" creationId="{0574D6D1-60CB-4CD0-8E6B-4A302EE1C688}"/>
          </ac:picMkLst>
        </pc:picChg>
      </pc:sldChg>
      <pc:sldChg chg="addSp modSp add">
        <pc:chgData name="Mesut Yakup" userId="2a8d2809-051b-4e88-aaae-3cc88f98af08" providerId="ADAL" clId="{6C502E9C-CBC4-4AC9-B15B-579980608C5E}" dt="2020-09-29T12:02:22.913" v="2417" actId="14100"/>
        <pc:sldMkLst>
          <pc:docMk/>
          <pc:sldMk cId="3825207323" sldId="289"/>
        </pc:sldMkLst>
        <pc:spChg chg="add mod">
          <ac:chgData name="Mesut Yakup" userId="2a8d2809-051b-4e88-aaae-3cc88f98af08" providerId="ADAL" clId="{6C502E9C-CBC4-4AC9-B15B-579980608C5E}" dt="2020-09-29T12:02:22.913" v="2417" actId="14100"/>
          <ac:spMkLst>
            <pc:docMk/>
            <pc:sldMk cId="3825207323" sldId="289"/>
            <ac:spMk id="2" creationId="{A5BBB352-FF53-469F-8281-0D295F1F6D17}"/>
          </ac:spMkLst>
        </pc:spChg>
        <pc:spChg chg="add mod">
          <ac:chgData name="Mesut Yakup" userId="2a8d2809-051b-4e88-aaae-3cc88f98af08" providerId="ADAL" clId="{6C502E9C-CBC4-4AC9-B15B-579980608C5E}" dt="2020-09-29T12:01:54.840" v="2411" actId="1076"/>
          <ac:spMkLst>
            <pc:docMk/>
            <pc:sldMk cId="3825207323" sldId="289"/>
            <ac:spMk id="3" creationId="{4B6410AB-01C0-4EF9-8CBF-16A77ABE0778}"/>
          </ac:spMkLst>
        </pc:spChg>
        <pc:spChg chg="add mod">
          <ac:chgData name="Mesut Yakup" userId="2a8d2809-051b-4e88-aaae-3cc88f98af08" providerId="ADAL" clId="{6C502E9C-CBC4-4AC9-B15B-579980608C5E}" dt="2020-09-29T11:52:04.204" v="2410" actId="1076"/>
          <ac:spMkLst>
            <pc:docMk/>
            <pc:sldMk cId="3825207323" sldId="289"/>
            <ac:spMk id="4" creationId="{DF230237-E7BF-483B-B48E-F344981989BB}"/>
          </ac:spMkLst>
        </pc:spChg>
      </pc:sldChg>
      <pc:sldChg chg="addSp modSp add">
        <pc:chgData name="Mesut Yakup" userId="2a8d2809-051b-4e88-aaae-3cc88f98af08" providerId="ADAL" clId="{6C502E9C-CBC4-4AC9-B15B-579980608C5E}" dt="2020-12-15T19:12:50.947" v="3385" actId="1076"/>
        <pc:sldMkLst>
          <pc:docMk/>
          <pc:sldMk cId="1850607718" sldId="290"/>
        </pc:sldMkLst>
        <pc:spChg chg="add mod">
          <ac:chgData name="Mesut Yakup" userId="2a8d2809-051b-4e88-aaae-3cc88f98af08" providerId="ADAL" clId="{6C502E9C-CBC4-4AC9-B15B-579980608C5E}" dt="2020-09-29T12:03:48.741" v="2419" actId="1076"/>
          <ac:spMkLst>
            <pc:docMk/>
            <pc:sldMk cId="1850607718" sldId="290"/>
            <ac:spMk id="2" creationId="{AAA8889D-651D-46E2-9298-B19FFB4E69D4}"/>
          </ac:spMkLst>
        </pc:spChg>
        <pc:spChg chg="add mod">
          <ac:chgData name="Mesut Yakup" userId="2a8d2809-051b-4e88-aaae-3cc88f98af08" providerId="ADAL" clId="{6C502E9C-CBC4-4AC9-B15B-579980608C5E}" dt="2020-12-15T19:12:50.947" v="3385" actId="1076"/>
          <ac:spMkLst>
            <pc:docMk/>
            <pc:sldMk cId="1850607718" sldId="290"/>
            <ac:spMk id="3" creationId="{89D35B25-8428-4F67-AFC0-1B3D1EF450EA}"/>
          </ac:spMkLst>
        </pc:spChg>
        <pc:spChg chg="add mod">
          <ac:chgData name="Mesut Yakup" userId="2a8d2809-051b-4e88-aaae-3cc88f98af08" providerId="ADAL" clId="{6C502E9C-CBC4-4AC9-B15B-579980608C5E}" dt="2020-12-15T19:12:50.947" v="3385" actId="1076"/>
          <ac:spMkLst>
            <pc:docMk/>
            <pc:sldMk cId="1850607718" sldId="290"/>
            <ac:spMk id="4" creationId="{D8DBEC3B-86EE-4C37-879D-F14C71AC7B1E}"/>
          </ac:spMkLst>
        </pc:spChg>
        <pc:spChg chg="add mod">
          <ac:chgData name="Mesut Yakup" userId="2a8d2809-051b-4e88-aaae-3cc88f98af08" providerId="ADAL" clId="{6C502E9C-CBC4-4AC9-B15B-579980608C5E}" dt="2020-09-29T12:04:02.594" v="2420" actId="113"/>
          <ac:spMkLst>
            <pc:docMk/>
            <pc:sldMk cId="1850607718" sldId="290"/>
            <ac:spMk id="5" creationId="{FD4A38EC-F6AC-4716-B01F-89CC08A19D0D}"/>
          </ac:spMkLst>
        </pc:spChg>
        <pc:spChg chg="add mod">
          <ac:chgData name="Mesut Yakup" userId="2a8d2809-051b-4e88-aaae-3cc88f98af08" providerId="ADAL" clId="{6C502E9C-CBC4-4AC9-B15B-579980608C5E}" dt="2020-09-28T08:20:39.198" v="941" actId="1076"/>
          <ac:spMkLst>
            <pc:docMk/>
            <pc:sldMk cId="1850607718" sldId="290"/>
            <ac:spMk id="6" creationId="{9B85555A-6EDF-4189-AC59-5203BCC1D437}"/>
          </ac:spMkLst>
        </pc:spChg>
      </pc:sldChg>
      <pc:sldChg chg="addSp modSp add">
        <pc:chgData name="Mesut Yakup" userId="2a8d2809-051b-4e88-aaae-3cc88f98af08" providerId="ADAL" clId="{6C502E9C-CBC4-4AC9-B15B-579980608C5E}" dt="2020-09-30T06:44:22.039" v="2496" actId="1076"/>
        <pc:sldMkLst>
          <pc:docMk/>
          <pc:sldMk cId="971405542" sldId="291"/>
        </pc:sldMkLst>
        <pc:spChg chg="add mod">
          <ac:chgData name="Mesut Yakup" userId="2a8d2809-051b-4e88-aaae-3cc88f98af08" providerId="ADAL" clId="{6C502E9C-CBC4-4AC9-B15B-579980608C5E}" dt="2020-09-29T12:04:44.269" v="2423" actId="20577"/>
          <ac:spMkLst>
            <pc:docMk/>
            <pc:sldMk cId="971405542" sldId="291"/>
            <ac:spMk id="2" creationId="{6976195E-7917-473D-88FF-BC9D142EEC84}"/>
          </ac:spMkLst>
        </pc:spChg>
        <pc:spChg chg="add mod">
          <ac:chgData name="Mesut Yakup" userId="2a8d2809-051b-4e88-aaae-3cc88f98af08" providerId="ADAL" clId="{6C502E9C-CBC4-4AC9-B15B-579980608C5E}" dt="2020-09-30T06:44:22.039" v="2496" actId="1076"/>
          <ac:spMkLst>
            <pc:docMk/>
            <pc:sldMk cId="971405542" sldId="291"/>
            <ac:spMk id="3" creationId="{EC4DF357-436F-4C67-BF95-2EA3C9EA24E2}"/>
          </ac:spMkLst>
        </pc:spChg>
        <pc:spChg chg="add mod">
          <ac:chgData name="Mesut Yakup" userId="2a8d2809-051b-4e88-aaae-3cc88f98af08" providerId="ADAL" clId="{6C502E9C-CBC4-4AC9-B15B-579980608C5E}" dt="2020-09-29T12:05:07.298" v="2425" actId="1076"/>
          <ac:spMkLst>
            <pc:docMk/>
            <pc:sldMk cId="971405542" sldId="291"/>
            <ac:spMk id="4" creationId="{D8B83D08-C7AE-4435-B073-AB9745AFE190}"/>
          </ac:spMkLst>
        </pc:spChg>
        <pc:spChg chg="add mod">
          <ac:chgData name="Mesut Yakup" userId="2a8d2809-051b-4e88-aaae-3cc88f98af08" providerId="ADAL" clId="{6C502E9C-CBC4-4AC9-B15B-579980608C5E}" dt="2020-09-30T06:44:22.039" v="2496" actId="1076"/>
          <ac:spMkLst>
            <pc:docMk/>
            <pc:sldMk cId="971405542" sldId="291"/>
            <ac:spMk id="5" creationId="{421DDAC3-D84E-4AB8-81B0-48796745E571}"/>
          </ac:spMkLst>
        </pc:spChg>
        <pc:spChg chg="add mod">
          <ac:chgData name="Mesut Yakup" userId="2a8d2809-051b-4e88-aaae-3cc88f98af08" providerId="ADAL" clId="{6C502E9C-CBC4-4AC9-B15B-579980608C5E}" dt="2020-09-30T06:44:22.039" v="2496" actId="1076"/>
          <ac:spMkLst>
            <pc:docMk/>
            <pc:sldMk cId="971405542" sldId="291"/>
            <ac:spMk id="6" creationId="{A06634EE-8A15-4899-8ED2-F7FF2898FC86}"/>
          </ac:spMkLst>
        </pc:spChg>
      </pc:sldChg>
      <pc:sldChg chg="addSp modSp add">
        <pc:chgData name="Mesut Yakup" userId="2a8d2809-051b-4e88-aaae-3cc88f98af08" providerId="ADAL" clId="{6C502E9C-CBC4-4AC9-B15B-579980608C5E}" dt="2020-12-15T19:25:06.760" v="3395" actId="20577"/>
        <pc:sldMkLst>
          <pc:docMk/>
          <pc:sldMk cId="2204793724" sldId="292"/>
        </pc:sldMkLst>
        <pc:spChg chg="add mod">
          <ac:chgData name="Mesut Yakup" userId="2a8d2809-051b-4e88-aaae-3cc88f98af08" providerId="ADAL" clId="{6C502E9C-CBC4-4AC9-B15B-579980608C5E}" dt="2020-12-15T19:25:06.760" v="3395" actId="20577"/>
          <ac:spMkLst>
            <pc:docMk/>
            <pc:sldMk cId="2204793724" sldId="292"/>
            <ac:spMk id="2" creationId="{6A5DD8AD-ACFE-4F36-8A1C-E6F15C7DE006}"/>
          </ac:spMkLst>
        </pc:spChg>
        <pc:spChg chg="add mod">
          <ac:chgData name="Mesut Yakup" userId="2a8d2809-051b-4e88-aaae-3cc88f98af08" providerId="ADAL" clId="{6C502E9C-CBC4-4AC9-B15B-579980608C5E}" dt="2020-09-29T12:10:18.170" v="2431" actId="1076"/>
          <ac:spMkLst>
            <pc:docMk/>
            <pc:sldMk cId="2204793724" sldId="292"/>
            <ac:spMk id="3" creationId="{144D2A0E-0DD2-4092-A774-8E4B08D6276B}"/>
          </ac:spMkLst>
        </pc:spChg>
      </pc:sldChg>
      <pc:sldChg chg="addSp modSp add">
        <pc:chgData name="Mesut Yakup" userId="2a8d2809-051b-4e88-aaae-3cc88f98af08" providerId="ADAL" clId="{6C502E9C-CBC4-4AC9-B15B-579980608C5E}" dt="2020-09-28T08:59:10.014" v="988" actId="1076"/>
        <pc:sldMkLst>
          <pc:docMk/>
          <pc:sldMk cId="1332852767" sldId="293"/>
        </pc:sldMkLst>
        <pc:spChg chg="add mod">
          <ac:chgData name="Mesut Yakup" userId="2a8d2809-051b-4e88-aaae-3cc88f98af08" providerId="ADAL" clId="{6C502E9C-CBC4-4AC9-B15B-579980608C5E}" dt="2020-09-28T08:43:58.057" v="978" actId="1076"/>
          <ac:spMkLst>
            <pc:docMk/>
            <pc:sldMk cId="1332852767" sldId="293"/>
            <ac:spMk id="2" creationId="{A86FA5C6-1E37-4735-89CE-85C76A58A4DB}"/>
          </ac:spMkLst>
        </pc:spChg>
        <pc:spChg chg="add mod">
          <ac:chgData name="Mesut Yakup" userId="2a8d2809-051b-4e88-aaae-3cc88f98af08" providerId="ADAL" clId="{6C502E9C-CBC4-4AC9-B15B-579980608C5E}" dt="2020-09-28T08:44:51.363" v="981" actId="14100"/>
          <ac:spMkLst>
            <pc:docMk/>
            <pc:sldMk cId="1332852767" sldId="293"/>
            <ac:spMk id="3" creationId="{9AC83C28-D3BF-4163-AFC3-8879EF09B23F}"/>
          </ac:spMkLst>
        </pc:spChg>
        <pc:spChg chg="add mod">
          <ac:chgData name="Mesut Yakup" userId="2a8d2809-051b-4e88-aaae-3cc88f98af08" providerId="ADAL" clId="{6C502E9C-CBC4-4AC9-B15B-579980608C5E}" dt="2020-09-28T08:45:11.590" v="985" actId="208"/>
          <ac:spMkLst>
            <pc:docMk/>
            <pc:sldMk cId="1332852767" sldId="293"/>
            <ac:spMk id="4" creationId="{50EAACB8-09BE-4024-996B-D82B535317B3}"/>
          </ac:spMkLst>
        </pc:spChg>
        <pc:spChg chg="add mod">
          <ac:chgData name="Mesut Yakup" userId="2a8d2809-051b-4e88-aaae-3cc88f98af08" providerId="ADAL" clId="{6C502E9C-CBC4-4AC9-B15B-579980608C5E}" dt="2020-09-28T08:59:10.014" v="988" actId="1076"/>
          <ac:spMkLst>
            <pc:docMk/>
            <pc:sldMk cId="1332852767" sldId="293"/>
            <ac:spMk id="5" creationId="{69BDC081-C1DE-423C-95DB-E9A7008CD587}"/>
          </ac:spMkLst>
        </pc:spChg>
      </pc:sldChg>
      <pc:sldChg chg="addSp modSp add">
        <pc:chgData name="Mesut Yakup" userId="2a8d2809-051b-4e88-aaae-3cc88f98af08" providerId="ADAL" clId="{6C502E9C-CBC4-4AC9-B15B-579980608C5E}" dt="2020-09-30T06:44:56.905" v="2501" actId="14100"/>
        <pc:sldMkLst>
          <pc:docMk/>
          <pc:sldMk cId="4056181714" sldId="294"/>
        </pc:sldMkLst>
        <pc:spChg chg="add mod">
          <ac:chgData name="Mesut Yakup" userId="2a8d2809-051b-4e88-aaae-3cc88f98af08" providerId="ADAL" clId="{6C502E9C-CBC4-4AC9-B15B-579980608C5E}" dt="2020-09-30T06:44:30.151" v="2497" actId="2710"/>
          <ac:spMkLst>
            <pc:docMk/>
            <pc:sldMk cId="4056181714" sldId="294"/>
            <ac:spMk id="2" creationId="{483A1E4C-0C5B-45F3-9700-F0DD4373D816}"/>
          </ac:spMkLst>
        </pc:spChg>
        <pc:spChg chg="add mod">
          <ac:chgData name="Mesut Yakup" userId="2a8d2809-051b-4e88-aaae-3cc88f98af08" providerId="ADAL" clId="{6C502E9C-CBC4-4AC9-B15B-579980608C5E}" dt="2020-09-30T06:44:36.755" v="2498" actId="1076"/>
          <ac:spMkLst>
            <pc:docMk/>
            <pc:sldMk cId="4056181714" sldId="294"/>
            <ac:spMk id="3" creationId="{731877D7-9CC2-4A6A-B735-C89AE92D2843}"/>
          </ac:spMkLst>
        </pc:spChg>
        <pc:spChg chg="add mod">
          <ac:chgData name="Mesut Yakup" userId="2a8d2809-051b-4e88-aaae-3cc88f98af08" providerId="ADAL" clId="{6C502E9C-CBC4-4AC9-B15B-579980608C5E}" dt="2020-09-28T09:02:59.040" v="999" actId="1076"/>
          <ac:spMkLst>
            <pc:docMk/>
            <pc:sldMk cId="4056181714" sldId="294"/>
            <ac:spMk id="4" creationId="{AEF1CA2B-59C1-43D1-95F3-A357890894C8}"/>
          </ac:spMkLst>
        </pc:spChg>
        <pc:spChg chg="add mod">
          <ac:chgData name="Mesut Yakup" userId="2a8d2809-051b-4e88-aaae-3cc88f98af08" providerId="ADAL" clId="{6C502E9C-CBC4-4AC9-B15B-579980608C5E}" dt="2020-09-30T06:44:49.498" v="2499" actId="2710"/>
          <ac:spMkLst>
            <pc:docMk/>
            <pc:sldMk cId="4056181714" sldId="294"/>
            <ac:spMk id="5" creationId="{9AB95332-AAD9-4283-8437-7A43248B04A4}"/>
          </ac:spMkLst>
        </pc:spChg>
        <pc:spChg chg="add mod">
          <ac:chgData name="Mesut Yakup" userId="2a8d2809-051b-4e88-aaae-3cc88f98af08" providerId="ADAL" clId="{6C502E9C-CBC4-4AC9-B15B-579980608C5E}" dt="2020-09-30T06:44:56.905" v="2501" actId="14100"/>
          <ac:spMkLst>
            <pc:docMk/>
            <pc:sldMk cId="4056181714" sldId="294"/>
            <ac:spMk id="6" creationId="{37ED0DEC-7E47-4FC0-B5B9-A3DF3F6D15EB}"/>
          </ac:spMkLst>
        </pc:spChg>
        <pc:spChg chg="add mod">
          <ac:chgData name="Mesut Yakup" userId="2a8d2809-051b-4e88-aaae-3cc88f98af08" providerId="ADAL" clId="{6C502E9C-CBC4-4AC9-B15B-579980608C5E}" dt="2020-09-30T06:44:53.166" v="2500" actId="1076"/>
          <ac:spMkLst>
            <pc:docMk/>
            <pc:sldMk cId="4056181714" sldId="294"/>
            <ac:spMk id="7" creationId="{8C0A2A54-4B1A-4E6F-B8E5-BE2D580D5E07}"/>
          </ac:spMkLst>
        </pc:spChg>
      </pc:sldChg>
      <pc:sldChg chg="addSp delSp modSp add">
        <pc:chgData name="Mesut Yakup" userId="2a8d2809-051b-4e88-aaae-3cc88f98af08" providerId="ADAL" clId="{6C502E9C-CBC4-4AC9-B15B-579980608C5E}" dt="2020-09-30T06:46:25.327" v="2510" actId="1076"/>
        <pc:sldMkLst>
          <pc:docMk/>
          <pc:sldMk cId="2306119453" sldId="295"/>
        </pc:sldMkLst>
        <pc:spChg chg="add del mod">
          <ac:chgData name="Mesut Yakup" userId="2a8d2809-051b-4e88-aaae-3cc88f98af08" providerId="ADAL" clId="{6C502E9C-CBC4-4AC9-B15B-579980608C5E}" dt="2020-09-28T09:06:00.994" v="1010" actId="478"/>
          <ac:spMkLst>
            <pc:docMk/>
            <pc:sldMk cId="2306119453" sldId="295"/>
            <ac:spMk id="2" creationId="{C10EF3E5-7A03-42DD-B984-6E62664D5B43}"/>
          </ac:spMkLst>
        </pc:spChg>
        <pc:spChg chg="add mod">
          <ac:chgData name="Mesut Yakup" userId="2a8d2809-051b-4e88-aaae-3cc88f98af08" providerId="ADAL" clId="{6C502E9C-CBC4-4AC9-B15B-579980608C5E}" dt="2020-09-30T06:45:39.432" v="2504" actId="2710"/>
          <ac:spMkLst>
            <pc:docMk/>
            <pc:sldMk cId="2306119453" sldId="295"/>
            <ac:spMk id="3" creationId="{D8B97CDD-1039-4F59-B830-748553365557}"/>
          </ac:spMkLst>
        </pc:spChg>
        <pc:spChg chg="add mod">
          <ac:chgData name="Mesut Yakup" userId="2a8d2809-051b-4e88-aaae-3cc88f98af08" providerId="ADAL" clId="{6C502E9C-CBC4-4AC9-B15B-579980608C5E}" dt="2020-09-30T06:46:11.776" v="2508" actId="1076"/>
          <ac:spMkLst>
            <pc:docMk/>
            <pc:sldMk cId="2306119453" sldId="295"/>
            <ac:spMk id="6" creationId="{77C0A18A-A4E2-42B8-9CCB-CC5EB53EAF67}"/>
          </ac:spMkLst>
        </pc:spChg>
        <pc:graphicFrameChg chg="add del mod modGraphic">
          <ac:chgData name="Mesut Yakup" userId="2a8d2809-051b-4e88-aaae-3cc88f98af08" providerId="ADAL" clId="{6C502E9C-CBC4-4AC9-B15B-579980608C5E}" dt="2020-09-28T11:06:24.513" v="1020" actId="478"/>
          <ac:graphicFrameMkLst>
            <pc:docMk/>
            <pc:sldMk cId="2306119453" sldId="295"/>
            <ac:graphicFrameMk id="4" creationId="{D269CCCA-3D79-4506-8811-1830213EDAFB}"/>
          </ac:graphicFrameMkLst>
        </pc:graphicFrameChg>
        <pc:graphicFrameChg chg="add mod modGraphic">
          <ac:chgData name="Mesut Yakup" userId="2a8d2809-051b-4e88-aaae-3cc88f98af08" providerId="ADAL" clId="{6C502E9C-CBC4-4AC9-B15B-579980608C5E}" dt="2020-09-30T06:46:25.327" v="2510" actId="1076"/>
          <ac:graphicFrameMkLst>
            <pc:docMk/>
            <pc:sldMk cId="2306119453" sldId="295"/>
            <ac:graphicFrameMk id="5" creationId="{8158B868-1B3A-47DE-BFDD-B1B1F4CDA36F}"/>
          </ac:graphicFrameMkLst>
        </pc:graphicFrameChg>
      </pc:sldChg>
      <pc:sldChg chg="addSp modSp add">
        <pc:chgData name="Mesut Yakup" userId="2a8d2809-051b-4e88-aaae-3cc88f98af08" providerId="ADAL" clId="{6C502E9C-CBC4-4AC9-B15B-579980608C5E}" dt="2020-09-30T06:47:39.330" v="2520" actId="14100"/>
        <pc:sldMkLst>
          <pc:docMk/>
          <pc:sldMk cId="1370980672" sldId="296"/>
        </pc:sldMkLst>
        <pc:spChg chg="add mod">
          <ac:chgData name="Mesut Yakup" userId="2a8d2809-051b-4e88-aaae-3cc88f98af08" providerId="ADAL" clId="{6C502E9C-CBC4-4AC9-B15B-579980608C5E}" dt="2020-09-30T06:47:09.319" v="2516" actId="20577"/>
          <ac:spMkLst>
            <pc:docMk/>
            <pc:sldMk cId="1370980672" sldId="296"/>
            <ac:spMk id="2" creationId="{D62FC298-8769-44B4-8310-85C3D3B47763}"/>
          </ac:spMkLst>
        </pc:spChg>
        <pc:spChg chg="add mod">
          <ac:chgData name="Mesut Yakup" userId="2a8d2809-051b-4e88-aaae-3cc88f98af08" providerId="ADAL" clId="{6C502E9C-CBC4-4AC9-B15B-579980608C5E}" dt="2020-09-28T11:15:23.575" v="1054" actId="1076"/>
          <ac:spMkLst>
            <pc:docMk/>
            <pc:sldMk cId="1370980672" sldId="296"/>
            <ac:spMk id="3" creationId="{F199891C-DACB-450A-9A23-AF5227E81BF4}"/>
          </ac:spMkLst>
        </pc:spChg>
        <pc:spChg chg="add mod">
          <ac:chgData name="Mesut Yakup" userId="2a8d2809-051b-4e88-aaae-3cc88f98af08" providerId="ADAL" clId="{6C502E9C-CBC4-4AC9-B15B-579980608C5E}" dt="2020-09-30T06:47:39.330" v="2520" actId="14100"/>
          <ac:spMkLst>
            <pc:docMk/>
            <pc:sldMk cId="1370980672" sldId="296"/>
            <ac:spMk id="4" creationId="{A0FCBB5A-0118-4CF0-9D8E-917640CBE09B}"/>
          </ac:spMkLst>
        </pc:spChg>
        <pc:spChg chg="add mod">
          <ac:chgData name="Mesut Yakup" userId="2a8d2809-051b-4e88-aaae-3cc88f98af08" providerId="ADAL" clId="{6C502E9C-CBC4-4AC9-B15B-579980608C5E}" dt="2020-09-30T06:47:33.437" v="2519" actId="14100"/>
          <ac:spMkLst>
            <pc:docMk/>
            <pc:sldMk cId="1370980672" sldId="296"/>
            <ac:spMk id="5" creationId="{03C1C70D-BD5A-40EF-BE45-7355B0C8F7E3}"/>
          </ac:spMkLst>
        </pc:spChg>
        <pc:spChg chg="add mod">
          <ac:chgData name="Mesut Yakup" userId="2a8d2809-051b-4e88-aaae-3cc88f98af08" providerId="ADAL" clId="{6C502E9C-CBC4-4AC9-B15B-579980608C5E}" dt="2020-09-30T06:47:22.567" v="2517" actId="1076"/>
          <ac:spMkLst>
            <pc:docMk/>
            <pc:sldMk cId="1370980672" sldId="296"/>
            <ac:spMk id="6" creationId="{EEF1401B-16EE-4B03-859B-0C02A0722476}"/>
          </ac:spMkLst>
        </pc:spChg>
      </pc:sldChg>
      <pc:sldChg chg="addSp modSp add">
        <pc:chgData name="Mesut Yakup" userId="2a8d2809-051b-4e88-aaae-3cc88f98af08" providerId="ADAL" clId="{6C502E9C-CBC4-4AC9-B15B-579980608C5E}" dt="2020-09-30T06:49:07.942" v="2529" actId="14100"/>
        <pc:sldMkLst>
          <pc:docMk/>
          <pc:sldMk cId="3672701708" sldId="297"/>
        </pc:sldMkLst>
        <pc:spChg chg="add mod">
          <ac:chgData name="Mesut Yakup" userId="2a8d2809-051b-4e88-aaae-3cc88f98af08" providerId="ADAL" clId="{6C502E9C-CBC4-4AC9-B15B-579980608C5E}" dt="2020-09-30T06:48:32.751" v="2522" actId="2710"/>
          <ac:spMkLst>
            <pc:docMk/>
            <pc:sldMk cId="3672701708" sldId="297"/>
            <ac:spMk id="2" creationId="{CE069C34-162B-4356-B701-FB273C113219}"/>
          </ac:spMkLst>
        </pc:spChg>
        <pc:spChg chg="add mod">
          <ac:chgData name="Mesut Yakup" userId="2a8d2809-051b-4e88-aaae-3cc88f98af08" providerId="ADAL" clId="{6C502E9C-CBC4-4AC9-B15B-579980608C5E}" dt="2020-09-28T11:17:39.595" v="1069" actId="1076"/>
          <ac:spMkLst>
            <pc:docMk/>
            <pc:sldMk cId="3672701708" sldId="297"/>
            <ac:spMk id="3" creationId="{D2603EA8-1F62-48E3-ADDF-B263154FEEFA}"/>
          </ac:spMkLst>
        </pc:spChg>
        <pc:spChg chg="add mod">
          <ac:chgData name="Mesut Yakup" userId="2a8d2809-051b-4e88-aaae-3cc88f98af08" providerId="ADAL" clId="{6C502E9C-CBC4-4AC9-B15B-579980608C5E}" dt="2020-09-30T06:49:04.052" v="2528" actId="20577"/>
          <ac:spMkLst>
            <pc:docMk/>
            <pc:sldMk cId="3672701708" sldId="297"/>
            <ac:spMk id="4" creationId="{F84E5D13-802D-4687-8BD6-BD053ED0E343}"/>
          </ac:spMkLst>
        </pc:spChg>
        <pc:spChg chg="add mod">
          <ac:chgData name="Mesut Yakup" userId="2a8d2809-051b-4e88-aaae-3cc88f98af08" providerId="ADAL" clId="{6C502E9C-CBC4-4AC9-B15B-579980608C5E}" dt="2020-09-30T06:49:07.942" v="2529" actId="14100"/>
          <ac:spMkLst>
            <pc:docMk/>
            <pc:sldMk cId="3672701708" sldId="297"/>
            <ac:spMk id="5" creationId="{C3D5423C-12D6-492D-B81F-CF77810313C8}"/>
          </ac:spMkLst>
        </pc:spChg>
        <pc:spChg chg="add mod">
          <ac:chgData name="Mesut Yakup" userId="2a8d2809-051b-4e88-aaae-3cc88f98af08" providerId="ADAL" clId="{6C502E9C-CBC4-4AC9-B15B-579980608C5E}" dt="2020-09-30T06:48:48.764" v="2524" actId="1076"/>
          <ac:spMkLst>
            <pc:docMk/>
            <pc:sldMk cId="3672701708" sldId="297"/>
            <ac:spMk id="6" creationId="{B899E949-7518-4C85-B872-719B84BB3831}"/>
          </ac:spMkLst>
        </pc:spChg>
      </pc:sldChg>
      <pc:sldChg chg="addSp delSp modSp add">
        <pc:chgData name="Mesut Yakup" userId="2a8d2809-051b-4e88-aaae-3cc88f98af08" providerId="ADAL" clId="{6C502E9C-CBC4-4AC9-B15B-579980608C5E}" dt="2020-09-30T06:50:20.395" v="2539" actId="2710"/>
        <pc:sldMkLst>
          <pc:docMk/>
          <pc:sldMk cId="986300909" sldId="298"/>
        </pc:sldMkLst>
        <pc:spChg chg="add mod">
          <ac:chgData name="Mesut Yakup" userId="2a8d2809-051b-4e88-aaae-3cc88f98af08" providerId="ADAL" clId="{6C502E9C-CBC4-4AC9-B15B-579980608C5E}" dt="2020-09-30T06:50:20.395" v="2539" actId="2710"/>
          <ac:spMkLst>
            <pc:docMk/>
            <pc:sldMk cId="986300909" sldId="298"/>
            <ac:spMk id="2" creationId="{4C184E2F-3C0C-42B1-9148-1544DB9FF11B}"/>
          </ac:spMkLst>
        </pc:spChg>
        <pc:spChg chg="add mod">
          <ac:chgData name="Mesut Yakup" userId="2a8d2809-051b-4e88-aaae-3cc88f98af08" providerId="ADAL" clId="{6C502E9C-CBC4-4AC9-B15B-579980608C5E}" dt="2020-09-30T06:49:39.482" v="2532" actId="1076"/>
          <ac:spMkLst>
            <pc:docMk/>
            <pc:sldMk cId="986300909" sldId="298"/>
            <ac:spMk id="4" creationId="{EE2D0129-12F3-4ACD-815B-08C6EF78AE97}"/>
          </ac:spMkLst>
        </pc:spChg>
        <pc:spChg chg="add del mod">
          <ac:chgData name="Mesut Yakup" userId="2a8d2809-051b-4e88-aaae-3cc88f98af08" providerId="ADAL" clId="{6C502E9C-CBC4-4AC9-B15B-579980608C5E}" dt="2020-09-28T11:52:35.976" v="1094" actId="478"/>
          <ac:spMkLst>
            <pc:docMk/>
            <pc:sldMk cId="986300909" sldId="298"/>
            <ac:spMk id="5" creationId="{64B4FA22-84B0-412C-AC6F-1D2CABC73EEB}"/>
          </ac:spMkLst>
        </pc:spChg>
        <pc:spChg chg="add mod">
          <ac:chgData name="Mesut Yakup" userId="2a8d2809-051b-4e88-aaae-3cc88f98af08" providerId="ADAL" clId="{6C502E9C-CBC4-4AC9-B15B-579980608C5E}" dt="2020-09-30T06:50:12.637" v="2538" actId="1076"/>
          <ac:spMkLst>
            <pc:docMk/>
            <pc:sldMk cId="986300909" sldId="298"/>
            <ac:spMk id="6" creationId="{AE1645CE-C313-443E-B880-7BA48D91A627}"/>
          </ac:spMkLst>
        </pc:spChg>
        <pc:spChg chg="add mod">
          <ac:chgData name="Mesut Yakup" userId="2a8d2809-051b-4e88-aaae-3cc88f98af08" providerId="ADAL" clId="{6C502E9C-CBC4-4AC9-B15B-579980608C5E}" dt="2020-09-30T06:49:53.396" v="2534" actId="2710"/>
          <ac:spMkLst>
            <pc:docMk/>
            <pc:sldMk cId="986300909" sldId="298"/>
            <ac:spMk id="7" creationId="{38B2B992-37C7-48BE-BC81-B1EC9ADF2D27}"/>
          </ac:spMkLst>
        </pc:spChg>
        <pc:graphicFrameChg chg="add mod modGraphic">
          <ac:chgData name="Mesut Yakup" userId="2a8d2809-051b-4e88-aaae-3cc88f98af08" providerId="ADAL" clId="{6C502E9C-CBC4-4AC9-B15B-579980608C5E}" dt="2020-09-30T06:49:34.846" v="2531" actId="14100"/>
          <ac:graphicFrameMkLst>
            <pc:docMk/>
            <pc:sldMk cId="986300909" sldId="298"/>
            <ac:graphicFrameMk id="3" creationId="{A89A3F95-CCD0-4095-869B-835BFC0D1763}"/>
          </ac:graphicFrameMkLst>
        </pc:graphicFrameChg>
      </pc:sldChg>
      <pc:sldChg chg="addSp delSp modSp add">
        <pc:chgData name="Mesut Yakup" userId="2a8d2809-051b-4e88-aaae-3cc88f98af08" providerId="ADAL" clId="{6C502E9C-CBC4-4AC9-B15B-579980608C5E}" dt="2020-09-30T06:55:04.505" v="2570" actId="478"/>
        <pc:sldMkLst>
          <pc:docMk/>
          <pc:sldMk cId="1239223841" sldId="299"/>
        </pc:sldMkLst>
        <pc:spChg chg="add mod">
          <ac:chgData name="Mesut Yakup" userId="2a8d2809-051b-4e88-aaae-3cc88f98af08" providerId="ADAL" clId="{6C502E9C-CBC4-4AC9-B15B-579980608C5E}" dt="2020-09-30T06:50:46.784" v="2541" actId="1076"/>
          <ac:spMkLst>
            <pc:docMk/>
            <pc:sldMk cId="1239223841" sldId="299"/>
            <ac:spMk id="2" creationId="{FDF54B1F-43B3-4F1C-90E5-59B8B92E84A2}"/>
          </ac:spMkLst>
        </pc:spChg>
        <pc:spChg chg="add mod">
          <ac:chgData name="Mesut Yakup" userId="2a8d2809-051b-4e88-aaae-3cc88f98af08" providerId="ADAL" clId="{6C502E9C-CBC4-4AC9-B15B-579980608C5E}" dt="2020-09-30T06:50:56.251" v="2543" actId="1076"/>
          <ac:spMkLst>
            <pc:docMk/>
            <pc:sldMk cId="1239223841" sldId="299"/>
            <ac:spMk id="3" creationId="{0949F48D-A7C4-4AE4-BE88-F3917E111F65}"/>
          </ac:spMkLst>
        </pc:spChg>
        <pc:spChg chg="add mod">
          <ac:chgData name="Mesut Yakup" userId="2a8d2809-051b-4e88-aaae-3cc88f98af08" providerId="ADAL" clId="{6C502E9C-CBC4-4AC9-B15B-579980608C5E}" dt="2020-09-30T06:51:27.163" v="2547" actId="2710"/>
          <ac:spMkLst>
            <pc:docMk/>
            <pc:sldMk cId="1239223841" sldId="299"/>
            <ac:spMk id="4" creationId="{583D4C11-0259-4366-917E-9C86DF733041}"/>
          </ac:spMkLst>
        </pc:spChg>
        <pc:spChg chg="add del mod">
          <ac:chgData name="Mesut Yakup" userId="2a8d2809-051b-4e88-aaae-3cc88f98af08" providerId="ADAL" clId="{6C502E9C-CBC4-4AC9-B15B-579980608C5E}" dt="2020-09-30T06:55:01.379" v="2569"/>
          <ac:spMkLst>
            <pc:docMk/>
            <pc:sldMk cId="1239223841" sldId="299"/>
            <ac:spMk id="5" creationId="{E930C372-CD32-4BBF-B5D2-ED66B027FB56}"/>
          </ac:spMkLst>
        </pc:spChg>
        <pc:spChg chg="add del mod">
          <ac:chgData name="Mesut Yakup" userId="2a8d2809-051b-4e88-aaae-3cc88f98af08" providerId="ADAL" clId="{6C502E9C-CBC4-4AC9-B15B-579980608C5E}" dt="2020-09-30T06:53:12.704" v="2557"/>
          <ac:spMkLst>
            <pc:docMk/>
            <pc:sldMk cId="1239223841" sldId="299"/>
            <ac:spMk id="6" creationId="{28AF4B25-BDBE-42F8-BE7C-78CBE620A3FB}"/>
          </ac:spMkLst>
        </pc:spChg>
        <pc:cxnChg chg="add del mod">
          <ac:chgData name="Mesut Yakup" userId="2a8d2809-051b-4e88-aaae-3cc88f98af08" providerId="ADAL" clId="{6C502E9C-CBC4-4AC9-B15B-579980608C5E}" dt="2020-09-30T06:55:04.505" v="2570" actId="478"/>
          <ac:cxnSpMkLst>
            <pc:docMk/>
            <pc:sldMk cId="1239223841" sldId="299"/>
            <ac:cxnSpMk id="9" creationId="{A7D72029-F864-471B-998E-347DBF29AAE5}"/>
          </ac:cxnSpMkLst>
        </pc:cxnChg>
      </pc:sldChg>
      <pc:sldChg chg="addSp delSp modSp add">
        <pc:chgData name="Mesut Yakup" userId="2a8d2809-051b-4e88-aaae-3cc88f98af08" providerId="ADAL" clId="{6C502E9C-CBC4-4AC9-B15B-579980608C5E}" dt="2020-09-30T06:56:06.887" v="2582"/>
        <pc:sldMkLst>
          <pc:docMk/>
          <pc:sldMk cId="346292322" sldId="300"/>
        </pc:sldMkLst>
        <pc:spChg chg="add mod">
          <ac:chgData name="Mesut Yakup" userId="2a8d2809-051b-4e88-aaae-3cc88f98af08" providerId="ADAL" clId="{6C502E9C-CBC4-4AC9-B15B-579980608C5E}" dt="2020-09-30T06:55:50.583" v="2578" actId="1076"/>
          <ac:spMkLst>
            <pc:docMk/>
            <pc:sldMk cId="346292322" sldId="300"/>
            <ac:spMk id="2" creationId="{3267741A-6473-4C0A-9956-B88534F96BAC}"/>
          </ac:spMkLst>
        </pc:spChg>
        <pc:spChg chg="add mod">
          <ac:chgData name="Mesut Yakup" userId="2a8d2809-051b-4e88-aaae-3cc88f98af08" providerId="ADAL" clId="{6C502E9C-CBC4-4AC9-B15B-579980608C5E}" dt="2020-09-28T12:16:07.575" v="1162" actId="164"/>
          <ac:spMkLst>
            <pc:docMk/>
            <pc:sldMk cId="346292322" sldId="300"/>
            <ac:spMk id="3" creationId="{D7A00D8E-9759-4165-AFEC-92C492380D9E}"/>
          </ac:spMkLst>
        </pc:spChg>
        <pc:spChg chg="add mod">
          <ac:chgData name="Mesut Yakup" userId="2a8d2809-051b-4e88-aaae-3cc88f98af08" providerId="ADAL" clId="{6C502E9C-CBC4-4AC9-B15B-579980608C5E}" dt="2020-09-30T06:56:00.092" v="2580" actId="1076"/>
          <ac:spMkLst>
            <pc:docMk/>
            <pc:sldMk cId="346292322" sldId="300"/>
            <ac:spMk id="4" creationId="{09AB323E-25C1-42AF-ACFC-1F823256EB12}"/>
          </ac:spMkLst>
        </pc:spChg>
        <pc:spChg chg="add mod">
          <ac:chgData name="Mesut Yakup" userId="2a8d2809-051b-4e88-aaae-3cc88f98af08" providerId="ADAL" clId="{6C502E9C-CBC4-4AC9-B15B-579980608C5E}" dt="2020-09-28T12:16:07.575" v="1162" actId="164"/>
          <ac:spMkLst>
            <pc:docMk/>
            <pc:sldMk cId="346292322" sldId="300"/>
            <ac:spMk id="5" creationId="{ADE2EACB-5E28-4ADE-B77A-22052C673622}"/>
          </ac:spMkLst>
        </pc:spChg>
        <pc:spChg chg="add mod">
          <ac:chgData name="Mesut Yakup" userId="2a8d2809-051b-4e88-aaae-3cc88f98af08" providerId="ADAL" clId="{6C502E9C-CBC4-4AC9-B15B-579980608C5E}" dt="2020-09-30T06:55:39.171" v="2576"/>
          <ac:spMkLst>
            <pc:docMk/>
            <pc:sldMk cId="346292322" sldId="300"/>
            <ac:spMk id="8" creationId="{3F06C107-26C3-4CB9-ADBB-2D84E18709B3}"/>
          </ac:spMkLst>
        </pc:spChg>
        <pc:spChg chg="add mod">
          <ac:chgData name="Mesut Yakup" userId="2a8d2809-051b-4e88-aaae-3cc88f98af08" providerId="ADAL" clId="{6C502E9C-CBC4-4AC9-B15B-579980608C5E}" dt="2020-09-30T06:55:54.042" v="2579" actId="1076"/>
          <ac:spMkLst>
            <pc:docMk/>
            <pc:sldMk cId="346292322" sldId="300"/>
            <ac:spMk id="11" creationId="{C573923A-2F96-481E-8E9C-2158D111DF8E}"/>
          </ac:spMkLst>
        </pc:spChg>
        <pc:spChg chg="add del mod">
          <ac:chgData name="Mesut Yakup" userId="2a8d2809-051b-4e88-aaae-3cc88f98af08" providerId="ADAL" clId="{6C502E9C-CBC4-4AC9-B15B-579980608C5E}" dt="2020-09-30T06:56:06.887" v="2582"/>
          <ac:spMkLst>
            <pc:docMk/>
            <pc:sldMk cId="346292322" sldId="300"/>
            <ac:spMk id="12" creationId="{EFE0E774-C7DB-4A95-BD84-E7143762BB06}"/>
          </ac:spMkLst>
        </pc:spChg>
        <pc:grpChg chg="add mod">
          <ac:chgData name="Mesut Yakup" userId="2a8d2809-051b-4e88-aaae-3cc88f98af08" providerId="ADAL" clId="{6C502E9C-CBC4-4AC9-B15B-579980608C5E}" dt="2020-09-28T12:15:47.830" v="1159" actId="164"/>
          <ac:grpSpMkLst>
            <pc:docMk/>
            <pc:sldMk cId="346292322" sldId="300"/>
            <ac:grpSpMk id="6" creationId="{0F1F04F4-4DB5-42A0-8488-95D37420B9A5}"/>
          </ac:grpSpMkLst>
        </pc:grpChg>
        <pc:grpChg chg="add mod">
          <ac:chgData name="Mesut Yakup" userId="2a8d2809-051b-4e88-aaae-3cc88f98af08" providerId="ADAL" clId="{6C502E9C-CBC4-4AC9-B15B-579980608C5E}" dt="2020-09-30T06:56:00.092" v="2580" actId="1076"/>
          <ac:grpSpMkLst>
            <pc:docMk/>
            <pc:sldMk cId="346292322" sldId="300"/>
            <ac:grpSpMk id="7" creationId="{73C47CF5-EE95-485A-ACD7-A94FDCA3C0EB}"/>
          </ac:grpSpMkLst>
        </pc:grpChg>
        <pc:cxnChg chg="add mod">
          <ac:chgData name="Mesut Yakup" userId="2a8d2809-051b-4e88-aaae-3cc88f98af08" providerId="ADAL" clId="{6C502E9C-CBC4-4AC9-B15B-579980608C5E}" dt="2020-09-30T06:53:57.987" v="2563" actId="1582"/>
          <ac:cxnSpMkLst>
            <pc:docMk/>
            <pc:sldMk cId="346292322" sldId="300"/>
            <ac:cxnSpMk id="10" creationId="{FACC14CD-5C81-463B-BF0F-B27DA6219663}"/>
          </ac:cxnSpMkLst>
        </pc:cxnChg>
      </pc:sldChg>
      <pc:sldChg chg="addSp modSp add">
        <pc:chgData name="Mesut Yakup" userId="2a8d2809-051b-4e88-aaae-3cc88f98af08" providerId="ADAL" clId="{6C502E9C-CBC4-4AC9-B15B-579980608C5E}" dt="2020-09-30T06:56:14.532" v="2583" actId="1076"/>
        <pc:sldMkLst>
          <pc:docMk/>
          <pc:sldMk cId="1657083342" sldId="301"/>
        </pc:sldMkLst>
        <pc:spChg chg="add mod">
          <ac:chgData name="Mesut Yakup" userId="2a8d2809-051b-4e88-aaae-3cc88f98af08" providerId="ADAL" clId="{6C502E9C-CBC4-4AC9-B15B-579980608C5E}" dt="2020-09-30T06:56:14.532" v="2583" actId="1076"/>
          <ac:spMkLst>
            <pc:docMk/>
            <pc:sldMk cId="1657083342" sldId="301"/>
            <ac:spMk id="3" creationId="{79930D0E-1716-4C9E-B07E-FE9746EA50BB}"/>
          </ac:spMkLst>
        </pc:spChg>
        <pc:graphicFrameChg chg="add mod modGraphic">
          <ac:chgData name="Mesut Yakup" userId="2a8d2809-051b-4e88-aaae-3cc88f98af08" providerId="ADAL" clId="{6C502E9C-CBC4-4AC9-B15B-579980608C5E}" dt="2020-09-30T06:56:14.532" v="2583" actId="1076"/>
          <ac:graphicFrameMkLst>
            <pc:docMk/>
            <pc:sldMk cId="1657083342" sldId="301"/>
            <ac:graphicFrameMk id="2" creationId="{4F221862-BC13-40D5-8E55-D4B4896BC782}"/>
          </ac:graphicFrameMkLst>
        </pc:graphicFrameChg>
      </pc:sldChg>
      <pc:sldChg chg="addSp delSp modSp add">
        <pc:chgData name="Mesut Yakup" userId="2a8d2809-051b-4e88-aaae-3cc88f98af08" providerId="ADAL" clId="{6C502E9C-CBC4-4AC9-B15B-579980608C5E}" dt="2020-09-29T07:39:48.860" v="1590"/>
        <pc:sldMkLst>
          <pc:docMk/>
          <pc:sldMk cId="2476597994" sldId="302"/>
        </pc:sldMkLst>
        <pc:spChg chg="add mod">
          <ac:chgData name="Mesut Yakup" userId="2a8d2809-051b-4e88-aaae-3cc88f98af08" providerId="ADAL" clId="{6C502E9C-CBC4-4AC9-B15B-579980608C5E}" dt="2020-09-28T12:56:28.800" v="1178" actId="1076"/>
          <ac:spMkLst>
            <pc:docMk/>
            <pc:sldMk cId="2476597994" sldId="302"/>
            <ac:spMk id="2" creationId="{7C2125F3-63F5-4DA3-B4DD-77446BD63033}"/>
          </ac:spMkLst>
        </pc:spChg>
        <pc:spChg chg="add mod">
          <ac:chgData name="Mesut Yakup" userId="2a8d2809-051b-4e88-aaae-3cc88f98af08" providerId="ADAL" clId="{6C502E9C-CBC4-4AC9-B15B-579980608C5E}" dt="2020-09-28T12:56:42.514" v="1180" actId="1076"/>
          <ac:spMkLst>
            <pc:docMk/>
            <pc:sldMk cId="2476597994" sldId="302"/>
            <ac:spMk id="3" creationId="{A6B93D1A-917B-4CE6-84A6-D96DCE1E7BEF}"/>
          </ac:spMkLst>
        </pc:spChg>
        <pc:spChg chg="add mod">
          <ac:chgData name="Mesut Yakup" userId="2a8d2809-051b-4e88-aaae-3cc88f98af08" providerId="ADAL" clId="{6C502E9C-CBC4-4AC9-B15B-579980608C5E}" dt="2020-09-29T07:39:26.184" v="1587" actId="2710"/>
          <ac:spMkLst>
            <pc:docMk/>
            <pc:sldMk cId="2476597994" sldId="302"/>
            <ac:spMk id="4" creationId="{8756C0E5-C858-4F4D-80B2-80439F69484E}"/>
          </ac:spMkLst>
        </pc:spChg>
        <pc:spChg chg="add del mod">
          <ac:chgData name="Mesut Yakup" userId="2a8d2809-051b-4e88-aaae-3cc88f98af08" providerId="ADAL" clId="{6C502E9C-CBC4-4AC9-B15B-579980608C5E}" dt="2020-09-29T07:39:48.860" v="1590"/>
          <ac:spMkLst>
            <pc:docMk/>
            <pc:sldMk cId="2476597994" sldId="302"/>
            <ac:spMk id="5" creationId="{144637B3-0F53-4F3A-B00D-79C6FC46A69D}"/>
          </ac:spMkLst>
        </pc:spChg>
      </pc:sldChg>
      <pc:sldChg chg="addSp modSp add">
        <pc:chgData name="Mesut Yakup" userId="2a8d2809-051b-4e88-aaae-3cc88f98af08" providerId="ADAL" clId="{6C502E9C-CBC4-4AC9-B15B-579980608C5E}" dt="2020-09-30T06:57:24.996" v="2586" actId="115"/>
        <pc:sldMkLst>
          <pc:docMk/>
          <pc:sldMk cId="3273283857" sldId="303"/>
        </pc:sldMkLst>
        <pc:spChg chg="add mod">
          <ac:chgData name="Mesut Yakup" userId="2a8d2809-051b-4e88-aaae-3cc88f98af08" providerId="ADAL" clId="{6C502E9C-CBC4-4AC9-B15B-579980608C5E}" dt="2020-09-30T06:57:24.996" v="2586" actId="115"/>
          <ac:spMkLst>
            <pc:docMk/>
            <pc:sldMk cId="3273283857" sldId="303"/>
            <ac:spMk id="2" creationId="{FC5E32E4-10A5-401C-AA2B-484C52B329D6}"/>
          </ac:spMkLst>
        </pc:spChg>
        <pc:spChg chg="add mod">
          <ac:chgData name="Mesut Yakup" userId="2a8d2809-051b-4e88-aaae-3cc88f98af08" providerId="ADAL" clId="{6C502E9C-CBC4-4AC9-B15B-579980608C5E}" dt="2020-09-29T06:39:30.039" v="1315" actId="20577"/>
          <ac:spMkLst>
            <pc:docMk/>
            <pc:sldMk cId="3273283857" sldId="303"/>
            <ac:spMk id="3" creationId="{2AA7D17A-B0F7-41EC-A47D-4685336618E6}"/>
          </ac:spMkLst>
        </pc:spChg>
        <pc:spChg chg="add mod">
          <ac:chgData name="Mesut Yakup" userId="2a8d2809-051b-4e88-aaae-3cc88f98af08" providerId="ADAL" clId="{6C502E9C-CBC4-4AC9-B15B-579980608C5E}" dt="2020-09-29T06:39:42.175" v="1317" actId="14100"/>
          <ac:spMkLst>
            <pc:docMk/>
            <pc:sldMk cId="3273283857" sldId="303"/>
            <ac:spMk id="4" creationId="{D4580108-08A5-43A6-916F-CC8CE6B22547}"/>
          </ac:spMkLst>
        </pc:spChg>
        <pc:spChg chg="add mod">
          <ac:chgData name="Mesut Yakup" userId="2a8d2809-051b-4e88-aaae-3cc88f98af08" providerId="ADAL" clId="{6C502E9C-CBC4-4AC9-B15B-579980608C5E}" dt="2020-09-29T06:39:37.428" v="1316" actId="1076"/>
          <ac:spMkLst>
            <pc:docMk/>
            <pc:sldMk cId="3273283857" sldId="303"/>
            <ac:spMk id="5" creationId="{B81614A1-A5BA-41AC-B4F2-7C50327A6099}"/>
          </ac:spMkLst>
        </pc:spChg>
      </pc:sldChg>
      <pc:sldChg chg="addSp modSp add">
        <pc:chgData name="Mesut Yakup" userId="2a8d2809-051b-4e88-aaae-3cc88f98af08" providerId="ADAL" clId="{6C502E9C-CBC4-4AC9-B15B-579980608C5E}" dt="2020-09-30T06:59:06.703" v="2600" actId="1076"/>
        <pc:sldMkLst>
          <pc:docMk/>
          <pc:sldMk cId="3382668396" sldId="304"/>
        </pc:sldMkLst>
        <pc:spChg chg="add mod">
          <ac:chgData name="Mesut Yakup" userId="2a8d2809-051b-4e88-aaae-3cc88f98af08" providerId="ADAL" clId="{6C502E9C-CBC4-4AC9-B15B-579980608C5E}" dt="2020-09-30T06:57:43.787" v="2587" actId="2710"/>
          <ac:spMkLst>
            <pc:docMk/>
            <pc:sldMk cId="3382668396" sldId="304"/>
            <ac:spMk id="2" creationId="{6411EA17-3F55-4875-9C23-F9496D191F7A}"/>
          </ac:spMkLst>
        </pc:spChg>
        <pc:spChg chg="add mod">
          <ac:chgData name="Mesut Yakup" userId="2a8d2809-051b-4e88-aaae-3cc88f98af08" providerId="ADAL" clId="{6C502E9C-CBC4-4AC9-B15B-579980608C5E}" dt="2020-09-30T06:58:00.362" v="2591" actId="20577"/>
          <ac:spMkLst>
            <pc:docMk/>
            <pc:sldMk cId="3382668396" sldId="304"/>
            <ac:spMk id="3" creationId="{0D59F41D-500E-4B4C-8360-1FB27E7FDA89}"/>
          </ac:spMkLst>
        </pc:spChg>
        <pc:spChg chg="add mod">
          <ac:chgData name="Mesut Yakup" userId="2a8d2809-051b-4e88-aaae-3cc88f98af08" providerId="ADAL" clId="{6C502E9C-CBC4-4AC9-B15B-579980608C5E}" dt="2020-09-30T06:59:01.345" v="2599" actId="1076"/>
          <ac:spMkLst>
            <pc:docMk/>
            <pc:sldMk cId="3382668396" sldId="304"/>
            <ac:spMk id="4" creationId="{3768719F-B46D-4108-8CF8-F6571A892BFA}"/>
          </ac:spMkLst>
        </pc:spChg>
        <pc:spChg chg="add mod">
          <ac:chgData name="Mesut Yakup" userId="2a8d2809-051b-4e88-aaae-3cc88f98af08" providerId="ADAL" clId="{6C502E9C-CBC4-4AC9-B15B-579980608C5E}" dt="2020-09-30T06:59:01.345" v="2599" actId="1076"/>
          <ac:spMkLst>
            <pc:docMk/>
            <pc:sldMk cId="3382668396" sldId="304"/>
            <ac:spMk id="5" creationId="{CFBCD985-D527-4853-9DC2-CCCFD200E91E}"/>
          </ac:spMkLst>
        </pc:spChg>
        <pc:spChg chg="add mod">
          <ac:chgData name="Mesut Yakup" userId="2a8d2809-051b-4e88-aaae-3cc88f98af08" providerId="ADAL" clId="{6C502E9C-CBC4-4AC9-B15B-579980608C5E}" dt="2020-09-30T06:59:06.703" v="2600" actId="1076"/>
          <ac:spMkLst>
            <pc:docMk/>
            <pc:sldMk cId="3382668396" sldId="304"/>
            <ac:spMk id="6" creationId="{45C2B7C9-8941-4C91-9298-F81297ACCE5E}"/>
          </ac:spMkLst>
        </pc:spChg>
        <pc:spChg chg="add mod">
          <ac:chgData name="Mesut Yakup" userId="2a8d2809-051b-4e88-aaae-3cc88f98af08" providerId="ADAL" clId="{6C502E9C-CBC4-4AC9-B15B-579980608C5E}" dt="2020-09-30T06:58:46.764" v="2597" actId="1076"/>
          <ac:spMkLst>
            <pc:docMk/>
            <pc:sldMk cId="3382668396" sldId="304"/>
            <ac:spMk id="8" creationId="{81246F8E-7B87-45A4-A62D-31904A8F71AF}"/>
          </ac:spMkLst>
        </pc:spChg>
        <pc:picChg chg="add mod">
          <ac:chgData name="Mesut Yakup" userId="2a8d2809-051b-4e88-aaae-3cc88f98af08" providerId="ADAL" clId="{6C502E9C-CBC4-4AC9-B15B-579980608C5E}" dt="2020-09-30T06:58:54.840" v="2598" actId="1076"/>
          <ac:picMkLst>
            <pc:docMk/>
            <pc:sldMk cId="3382668396" sldId="304"/>
            <ac:picMk id="7" creationId="{9E005370-4BEB-406E-A975-92BC4778CD6F}"/>
          </ac:picMkLst>
        </pc:picChg>
      </pc:sldChg>
      <pc:sldChg chg="addSp modSp add">
        <pc:chgData name="Mesut Yakup" userId="2a8d2809-051b-4e88-aaae-3cc88f98af08" providerId="ADAL" clId="{6C502E9C-CBC4-4AC9-B15B-579980608C5E}" dt="2020-09-30T07:00:49.267" v="2621" actId="20577"/>
        <pc:sldMkLst>
          <pc:docMk/>
          <pc:sldMk cId="1143047286" sldId="305"/>
        </pc:sldMkLst>
        <pc:spChg chg="add mod">
          <ac:chgData name="Mesut Yakup" userId="2a8d2809-051b-4e88-aaae-3cc88f98af08" providerId="ADAL" clId="{6C502E9C-CBC4-4AC9-B15B-579980608C5E}" dt="2020-09-30T07:00:22.813" v="2613" actId="1076"/>
          <ac:spMkLst>
            <pc:docMk/>
            <pc:sldMk cId="1143047286" sldId="305"/>
            <ac:spMk id="2" creationId="{1557A365-34A5-4A77-8D4F-084BBCBB2CA1}"/>
          </ac:spMkLst>
        </pc:spChg>
        <pc:spChg chg="add mod">
          <ac:chgData name="Mesut Yakup" userId="2a8d2809-051b-4e88-aaae-3cc88f98af08" providerId="ADAL" clId="{6C502E9C-CBC4-4AC9-B15B-579980608C5E}" dt="2020-09-30T07:00:25.384" v="2614" actId="1076"/>
          <ac:spMkLst>
            <pc:docMk/>
            <pc:sldMk cId="1143047286" sldId="305"/>
            <ac:spMk id="3" creationId="{16E108E7-E998-4921-AB84-0E7C24771985}"/>
          </ac:spMkLst>
        </pc:spChg>
        <pc:spChg chg="add mod">
          <ac:chgData name="Mesut Yakup" userId="2a8d2809-051b-4e88-aaae-3cc88f98af08" providerId="ADAL" clId="{6C502E9C-CBC4-4AC9-B15B-579980608C5E}" dt="2020-09-30T07:00:49.267" v="2621" actId="20577"/>
          <ac:spMkLst>
            <pc:docMk/>
            <pc:sldMk cId="1143047286" sldId="305"/>
            <ac:spMk id="4" creationId="{63DA7DD1-116D-42AE-A3E4-1090CD8B9112}"/>
          </ac:spMkLst>
        </pc:spChg>
      </pc:sldChg>
      <pc:sldChg chg="addSp delSp modSp add">
        <pc:chgData name="Mesut Yakup" userId="2a8d2809-051b-4e88-aaae-3cc88f98af08" providerId="ADAL" clId="{6C502E9C-CBC4-4AC9-B15B-579980608C5E}" dt="2020-09-30T07:01:22.250" v="2626" actId="1076"/>
        <pc:sldMkLst>
          <pc:docMk/>
          <pc:sldMk cId="2089567563" sldId="306"/>
        </pc:sldMkLst>
        <pc:spChg chg="add mod">
          <ac:chgData name="Mesut Yakup" userId="2a8d2809-051b-4e88-aaae-3cc88f98af08" providerId="ADAL" clId="{6C502E9C-CBC4-4AC9-B15B-579980608C5E}" dt="2020-09-30T07:01:18.492" v="2625" actId="1076"/>
          <ac:spMkLst>
            <pc:docMk/>
            <pc:sldMk cId="2089567563" sldId="306"/>
            <ac:spMk id="3" creationId="{56C21E53-E590-46D4-923E-EE0D3F1AB473}"/>
          </ac:spMkLst>
        </pc:spChg>
        <pc:spChg chg="add mod">
          <ac:chgData name="Mesut Yakup" userId="2a8d2809-051b-4e88-aaae-3cc88f98af08" providerId="ADAL" clId="{6C502E9C-CBC4-4AC9-B15B-579980608C5E}" dt="2020-09-29T06:41:29.365" v="1325" actId="1076"/>
          <ac:spMkLst>
            <pc:docMk/>
            <pc:sldMk cId="2089567563" sldId="306"/>
            <ac:spMk id="4" creationId="{331F5681-B728-4A37-9B0E-C36741C49257}"/>
          </ac:spMkLst>
        </pc:spChg>
        <pc:spChg chg="add mod">
          <ac:chgData name="Mesut Yakup" userId="2a8d2809-051b-4e88-aaae-3cc88f98af08" providerId="ADAL" clId="{6C502E9C-CBC4-4AC9-B15B-579980608C5E}" dt="2020-09-30T07:01:04.873" v="2622" actId="2710"/>
          <ac:spMkLst>
            <pc:docMk/>
            <pc:sldMk cId="2089567563" sldId="306"/>
            <ac:spMk id="7" creationId="{2C1C2309-06A2-48E3-85D0-87B974E2119B}"/>
          </ac:spMkLst>
        </pc:spChg>
        <pc:spChg chg="add mod">
          <ac:chgData name="Mesut Yakup" userId="2a8d2809-051b-4e88-aaae-3cc88f98af08" providerId="ADAL" clId="{6C502E9C-CBC4-4AC9-B15B-579980608C5E}" dt="2020-09-30T07:01:12.252" v="2623" actId="14100"/>
          <ac:spMkLst>
            <pc:docMk/>
            <pc:sldMk cId="2089567563" sldId="306"/>
            <ac:spMk id="8" creationId="{8686E35A-80A8-48B0-BFAC-5A4B316B35F7}"/>
          </ac:spMkLst>
        </pc:spChg>
        <pc:spChg chg="add mod">
          <ac:chgData name="Mesut Yakup" userId="2a8d2809-051b-4e88-aaae-3cc88f98af08" providerId="ADAL" clId="{6C502E9C-CBC4-4AC9-B15B-579980608C5E}" dt="2020-09-30T07:01:22.250" v="2626" actId="1076"/>
          <ac:spMkLst>
            <pc:docMk/>
            <pc:sldMk cId="2089567563" sldId="306"/>
            <ac:spMk id="9" creationId="{4C953CF7-81C5-4EF2-AE3E-19FE93A4EBE0}"/>
          </ac:spMkLst>
        </pc:spChg>
        <pc:picChg chg="add mod">
          <ac:chgData name="Mesut Yakup" userId="2a8d2809-051b-4e88-aaae-3cc88f98af08" providerId="ADAL" clId="{6C502E9C-CBC4-4AC9-B15B-579980608C5E}" dt="2020-09-29T06:41:35.063" v="1327" actId="14100"/>
          <ac:picMkLst>
            <pc:docMk/>
            <pc:sldMk cId="2089567563" sldId="306"/>
            <ac:picMk id="2" creationId="{4AD32882-77A2-4CBC-A283-B27DC1EEEE4A}"/>
          </ac:picMkLst>
        </pc:picChg>
        <pc:picChg chg="add del mod">
          <ac:chgData name="Mesut Yakup" userId="2a8d2809-051b-4e88-aaae-3cc88f98af08" providerId="ADAL" clId="{6C502E9C-CBC4-4AC9-B15B-579980608C5E}" dt="2020-09-28T13:16:05.616" v="1285" actId="478"/>
          <ac:picMkLst>
            <pc:docMk/>
            <pc:sldMk cId="2089567563" sldId="306"/>
            <ac:picMk id="2" creationId="{98B3DCA7-7BCD-4651-9C10-17524FB2593A}"/>
          </ac:picMkLst>
        </pc:picChg>
        <pc:picChg chg="add del mod">
          <ac:chgData name="Mesut Yakup" userId="2a8d2809-051b-4e88-aaae-3cc88f98af08" providerId="ADAL" clId="{6C502E9C-CBC4-4AC9-B15B-579980608C5E}" dt="2020-09-28T13:12:11.455" v="1278" actId="478"/>
          <ac:picMkLst>
            <pc:docMk/>
            <pc:sldMk cId="2089567563" sldId="306"/>
            <ac:picMk id="3" creationId="{E55AE61F-E62E-4280-9624-1067CEA13397}"/>
          </ac:picMkLst>
        </pc:picChg>
        <pc:picChg chg="add mod">
          <ac:chgData name="Mesut Yakup" userId="2a8d2809-051b-4e88-aaae-3cc88f98af08" providerId="ADAL" clId="{6C502E9C-CBC4-4AC9-B15B-579980608C5E}" dt="2020-09-29T06:41:26.314" v="1324" actId="1076"/>
          <ac:picMkLst>
            <pc:docMk/>
            <pc:sldMk cId="2089567563" sldId="306"/>
            <ac:picMk id="6" creationId="{86293399-6BCF-4AB1-AC77-81D7B399FD24}"/>
          </ac:picMkLst>
        </pc:picChg>
      </pc:sldChg>
      <pc:sldChg chg="addSp modSp add">
        <pc:chgData name="Mesut Yakup" userId="2a8d2809-051b-4e88-aaae-3cc88f98af08" providerId="ADAL" clId="{6C502E9C-CBC4-4AC9-B15B-579980608C5E}" dt="2020-09-30T07:04:08.878" v="2662" actId="1076"/>
        <pc:sldMkLst>
          <pc:docMk/>
          <pc:sldMk cId="1958841968" sldId="307"/>
        </pc:sldMkLst>
        <pc:spChg chg="add mod">
          <ac:chgData name="Mesut Yakup" userId="2a8d2809-051b-4e88-aaae-3cc88f98af08" providerId="ADAL" clId="{6C502E9C-CBC4-4AC9-B15B-579980608C5E}" dt="2020-09-30T07:02:58.987" v="2652" actId="20577"/>
          <ac:spMkLst>
            <pc:docMk/>
            <pc:sldMk cId="1958841968" sldId="307"/>
            <ac:spMk id="2" creationId="{095629AB-C63C-4D1C-8C47-CD19555861C9}"/>
          </ac:spMkLst>
        </pc:spChg>
        <pc:spChg chg="add mod">
          <ac:chgData name="Mesut Yakup" userId="2a8d2809-051b-4e88-aaae-3cc88f98af08" providerId="ADAL" clId="{6C502E9C-CBC4-4AC9-B15B-579980608C5E}" dt="2020-09-29T06:44:19.878" v="1349" actId="1076"/>
          <ac:spMkLst>
            <pc:docMk/>
            <pc:sldMk cId="1958841968" sldId="307"/>
            <ac:spMk id="4" creationId="{274E5669-9AAD-4050-BB5E-FF528CEC8AC6}"/>
          </ac:spMkLst>
        </pc:spChg>
        <pc:spChg chg="add mod">
          <ac:chgData name="Mesut Yakup" userId="2a8d2809-051b-4e88-aaae-3cc88f98af08" providerId="ADAL" clId="{6C502E9C-CBC4-4AC9-B15B-579980608C5E}" dt="2020-09-30T07:03:59.796" v="2660" actId="20577"/>
          <ac:spMkLst>
            <pc:docMk/>
            <pc:sldMk cId="1958841968" sldId="307"/>
            <ac:spMk id="5" creationId="{F0956DA2-C208-4374-8E45-1FC22046D1FA}"/>
          </ac:spMkLst>
        </pc:spChg>
        <pc:spChg chg="add mod">
          <ac:chgData name="Mesut Yakup" userId="2a8d2809-051b-4e88-aaae-3cc88f98af08" providerId="ADAL" clId="{6C502E9C-CBC4-4AC9-B15B-579980608C5E}" dt="2020-09-30T07:04:05.723" v="2661" actId="14100"/>
          <ac:spMkLst>
            <pc:docMk/>
            <pc:sldMk cId="1958841968" sldId="307"/>
            <ac:spMk id="6" creationId="{874CF4A8-30E0-4B56-A4B3-F2171815F6C8}"/>
          </ac:spMkLst>
        </pc:spChg>
        <pc:spChg chg="add mod">
          <ac:chgData name="Mesut Yakup" userId="2a8d2809-051b-4e88-aaae-3cc88f98af08" providerId="ADAL" clId="{6C502E9C-CBC4-4AC9-B15B-579980608C5E}" dt="2020-09-30T07:04:08.878" v="2662" actId="1076"/>
          <ac:spMkLst>
            <pc:docMk/>
            <pc:sldMk cId="1958841968" sldId="307"/>
            <ac:spMk id="7" creationId="{F88A70A3-FD7E-4830-812B-3091015C1324}"/>
          </ac:spMkLst>
        </pc:spChg>
        <pc:picChg chg="add mod ord">
          <ac:chgData name="Mesut Yakup" userId="2a8d2809-051b-4e88-aaae-3cc88f98af08" providerId="ADAL" clId="{6C502E9C-CBC4-4AC9-B15B-579980608C5E}" dt="2020-09-30T07:02:37.257" v="2635" actId="167"/>
          <ac:picMkLst>
            <pc:docMk/>
            <pc:sldMk cId="1958841968" sldId="307"/>
            <ac:picMk id="3" creationId="{3B6173F5-A1AE-4951-A9FA-D2BCB60241A1}"/>
          </ac:picMkLst>
        </pc:picChg>
      </pc:sldChg>
      <pc:sldChg chg="addSp modSp add">
        <pc:chgData name="Mesut Yakup" userId="2a8d2809-051b-4e88-aaae-3cc88f98af08" providerId="ADAL" clId="{6C502E9C-CBC4-4AC9-B15B-579980608C5E}" dt="2020-09-30T07:35:12.797" v="2665" actId="1076"/>
        <pc:sldMkLst>
          <pc:docMk/>
          <pc:sldMk cId="901477664" sldId="308"/>
        </pc:sldMkLst>
        <pc:spChg chg="add mod">
          <ac:chgData name="Mesut Yakup" userId="2a8d2809-051b-4e88-aaae-3cc88f98af08" providerId="ADAL" clId="{6C502E9C-CBC4-4AC9-B15B-579980608C5E}" dt="2020-09-30T07:35:12.797" v="2665" actId="1076"/>
          <ac:spMkLst>
            <pc:docMk/>
            <pc:sldMk cId="901477664" sldId="308"/>
            <ac:spMk id="2" creationId="{73FA9E24-EA9E-4BA9-9A6E-971633B5944A}"/>
          </ac:spMkLst>
        </pc:spChg>
        <pc:spChg chg="add mod">
          <ac:chgData name="Mesut Yakup" userId="2a8d2809-051b-4e88-aaae-3cc88f98af08" providerId="ADAL" clId="{6C502E9C-CBC4-4AC9-B15B-579980608C5E}" dt="2020-09-29T06:52:08.081" v="1394" actId="1076"/>
          <ac:spMkLst>
            <pc:docMk/>
            <pc:sldMk cId="901477664" sldId="308"/>
            <ac:spMk id="4" creationId="{60EE820F-F47F-4F0B-BAC6-3AD7C3FF00E0}"/>
          </ac:spMkLst>
        </pc:spChg>
        <pc:spChg chg="add mod">
          <ac:chgData name="Mesut Yakup" userId="2a8d2809-051b-4e88-aaae-3cc88f98af08" providerId="ADAL" clId="{6C502E9C-CBC4-4AC9-B15B-579980608C5E}" dt="2020-09-29T06:54:06.892" v="1406" actId="20577"/>
          <ac:spMkLst>
            <pc:docMk/>
            <pc:sldMk cId="901477664" sldId="308"/>
            <ac:spMk id="5" creationId="{B9FE5A40-D919-4187-91A3-8745FF069F55}"/>
          </ac:spMkLst>
        </pc:spChg>
        <pc:spChg chg="add mod">
          <ac:chgData name="Mesut Yakup" userId="2a8d2809-051b-4e88-aaae-3cc88f98af08" providerId="ADAL" clId="{6C502E9C-CBC4-4AC9-B15B-579980608C5E}" dt="2020-09-29T06:54:38.049" v="1411" actId="1582"/>
          <ac:spMkLst>
            <pc:docMk/>
            <pc:sldMk cId="901477664" sldId="308"/>
            <ac:spMk id="6" creationId="{73E31C80-34A3-43A9-BB00-E8B72B4E9A57}"/>
          </ac:spMkLst>
        </pc:spChg>
        <pc:spChg chg="add mod">
          <ac:chgData name="Mesut Yakup" userId="2a8d2809-051b-4e88-aaae-3cc88f98af08" providerId="ADAL" clId="{6C502E9C-CBC4-4AC9-B15B-579980608C5E}" dt="2020-09-29T06:55:15.974" v="1413" actId="1076"/>
          <ac:spMkLst>
            <pc:docMk/>
            <pc:sldMk cId="901477664" sldId="308"/>
            <ac:spMk id="7" creationId="{AE296F03-3D28-401A-AB24-06300E0C027A}"/>
          </ac:spMkLst>
        </pc:spChg>
        <pc:picChg chg="add mod ord">
          <ac:chgData name="Mesut Yakup" userId="2a8d2809-051b-4e88-aaae-3cc88f98af08" providerId="ADAL" clId="{6C502E9C-CBC4-4AC9-B15B-579980608C5E}" dt="2020-09-30T07:35:03.645" v="2664" actId="167"/>
          <ac:picMkLst>
            <pc:docMk/>
            <pc:sldMk cId="901477664" sldId="308"/>
            <ac:picMk id="3" creationId="{B1F8E6D2-7FD8-477D-8270-2E907841DA06}"/>
          </ac:picMkLst>
        </pc:picChg>
      </pc:sldChg>
      <pc:sldChg chg="addSp modSp add">
        <pc:chgData name="Mesut Yakup" userId="2a8d2809-051b-4e88-aaae-3cc88f98af08" providerId="ADAL" clId="{6C502E9C-CBC4-4AC9-B15B-579980608C5E}" dt="2020-09-29T07:03:37.657" v="1469" actId="1076"/>
        <pc:sldMkLst>
          <pc:docMk/>
          <pc:sldMk cId="2354120335" sldId="309"/>
        </pc:sldMkLst>
        <pc:spChg chg="add mod">
          <ac:chgData name="Mesut Yakup" userId="2a8d2809-051b-4e88-aaae-3cc88f98af08" providerId="ADAL" clId="{6C502E9C-CBC4-4AC9-B15B-579980608C5E}" dt="2020-09-29T07:01:58.319" v="1467" actId="2710"/>
          <ac:spMkLst>
            <pc:docMk/>
            <pc:sldMk cId="2354120335" sldId="309"/>
            <ac:spMk id="2" creationId="{27F33EBC-850A-4A6D-A1A7-551262463FD0}"/>
          </ac:spMkLst>
        </pc:spChg>
        <pc:spChg chg="add mod">
          <ac:chgData name="Mesut Yakup" userId="2a8d2809-051b-4e88-aaae-3cc88f98af08" providerId="ADAL" clId="{6C502E9C-CBC4-4AC9-B15B-579980608C5E}" dt="2020-09-29T07:03:37.657" v="1469" actId="1076"/>
          <ac:spMkLst>
            <pc:docMk/>
            <pc:sldMk cId="2354120335" sldId="309"/>
            <ac:spMk id="3" creationId="{AC316EB4-73AD-4DB4-A18F-4A99B3073E07}"/>
          </ac:spMkLst>
        </pc:spChg>
      </pc:sldChg>
      <pc:sldChg chg="addSp modSp add">
        <pc:chgData name="Mesut Yakup" userId="2a8d2809-051b-4e88-aaae-3cc88f98af08" providerId="ADAL" clId="{6C502E9C-CBC4-4AC9-B15B-579980608C5E}" dt="2020-09-29T07:05:31.556" v="1484" actId="1076"/>
        <pc:sldMkLst>
          <pc:docMk/>
          <pc:sldMk cId="792638611" sldId="310"/>
        </pc:sldMkLst>
        <pc:spChg chg="add mod">
          <ac:chgData name="Mesut Yakup" userId="2a8d2809-051b-4e88-aaae-3cc88f98af08" providerId="ADAL" clId="{6C502E9C-CBC4-4AC9-B15B-579980608C5E}" dt="2020-09-29T07:05:31.556" v="1484" actId="1076"/>
          <ac:spMkLst>
            <pc:docMk/>
            <pc:sldMk cId="792638611" sldId="310"/>
            <ac:spMk id="2" creationId="{F15D14B9-A502-4BAA-A0CD-9444F9CB36A4}"/>
          </ac:spMkLst>
        </pc:spChg>
      </pc:sldChg>
      <pc:sldChg chg="addSp modSp add">
        <pc:chgData name="Mesut Yakup" userId="2a8d2809-051b-4e88-aaae-3cc88f98af08" providerId="ADAL" clId="{6C502E9C-CBC4-4AC9-B15B-579980608C5E}" dt="2020-09-29T07:11:04.335" v="1507" actId="1076"/>
        <pc:sldMkLst>
          <pc:docMk/>
          <pc:sldMk cId="1207171178" sldId="311"/>
        </pc:sldMkLst>
        <pc:spChg chg="add mod">
          <ac:chgData name="Mesut Yakup" userId="2a8d2809-051b-4e88-aaae-3cc88f98af08" providerId="ADAL" clId="{6C502E9C-CBC4-4AC9-B15B-579980608C5E}" dt="2020-09-29T07:06:37.938" v="1486" actId="1076"/>
          <ac:spMkLst>
            <pc:docMk/>
            <pc:sldMk cId="1207171178" sldId="311"/>
            <ac:spMk id="2" creationId="{7BD75A77-8883-46D7-920F-A5F6FDAF0E36}"/>
          </ac:spMkLst>
        </pc:spChg>
        <pc:spChg chg="add mod">
          <ac:chgData name="Mesut Yakup" userId="2a8d2809-051b-4e88-aaae-3cc88f98af08" providerId="ADAL" clId="{6C502E9C-CBC4-4AC9-B15B-579980608C5E}" dt="2020-09-29T07:08:32.062" v="1495" actId="2710"/>
          <ac:spMkLst>
            <pc:docMk/>
            <pc:sldMk cId="1207171178" sldId="311"/>
            <ac:spMk id="3" creationId="{5B283C9C-AF43-4EBD-B4B1-683E9B733E9E}"/>
          </ac:spMkLst>
        </pc:spChg>
        <pc:spChg chg="add mod">
          <ac:chgData name="Mesut Yakup" userId="2a8d2809-051b-4e88-aaae-3cc88f98af08" providerId="ADAL" clId="{6C502E9C-CBC4-4AC9-B15B-579980608C5E}" dt="2020-09-29T07:09:02.184" v="1500" actId="1582"/>
          <ac:spMkLst>
            <pc:docMk/>
            <pc:sldMk cId="1207171178" sldId="311"/>
            <ac:spMk id="4" creationId="{22946DC4-2241-466F-8B9A-24A86E6E6D69}"/>
          </ac:spMkLst>
        </pc:spChg>
        <pc:spChg chg="add mod">
          <ac:chgData name="Mesut Yakup" userId="2a8d2809-051b-4e88-aaae-3cc88f98af08" providerId="ADAL" clId="{6C502E9C-CBC4-4AC9-B15B-579980608C5E}" dt="2020-09-29T07:10:23.620" v="1502" actId="1076"/>
          <ac:spMkLst>
            <pc:docMk/>
            <pc:sldMk cId="1207171178" sldId="311"/>
            <ac:spMk id="6" creationId="{1E279F61-6E79-4662-ACE9-A5DC21B76159}"/>
          </ac:spMkLst>
        </pc:spChg>
        <pc:spChg chg="add mod">
          <ac:chgData name="Mesut Yakup" userId="2a8d2809-051b-4e88-aaae-3cc88f98af08" providerId="ADAL" clId="{6C502E9C-CBC4-4AC9-B15B-579980608C5E}" dt="2020-09-29T07:11:04.335" v="1507" actId="1076"/>
          <ac:spMkLst>
            <pc:docMk/>
            <pc:sldMk cId="1207171178" sldId="311"/>
            <ac:spMk id="8" creationId="{B2732943-1269-4830-8374-0DDE7029E11E}"/>
          </ac:spMkLst>
        </pc:spChg>
        <pc:picChg chg="add mod">
          <ac:chgData name="Mesut Yakup" userId="2a8d2809-051b-4e88-aaae-3cc88f98af08" providerId="ADAL" clId="{6C502E9C-CBC4-4AC9-B15B-579980608C5E}" dt="2020-09-29T07:10:40.173" v="1505" actId="14100"/>
          <ac:picMkLst>
            <pc:docMk/>
            <pc:sldMk cId="1207171178" sldId="311"/>
            <ac:picMk id="7" creationId="{916FC0AB-2950-4570-A1D5-9720AAC808B6}"/>
          </ac:picMkLst>
        </pc:picChg>
      </pc:sldChg>
      <pc:sldChg chg="addSp modSp add">
        <pc:chgData name="Mesut Yakup" userId="2a8d2809-051b-4e88-aaae-3cc88f98af08" providerId="ADAL" clId="{6C502E9C-CBC4-4AC9-B15B-579980608C5E}" dt="2020-09-30T07:47:57.504" v="2674" actId="1076"/>
        <pc:sldMkLst>
          <pc:docMk/>
          <pc:sldMk cId="3931016884" sldId="312"/>
        </pc:sldMkLst>
        <pc:spChg chg="add mod">
          <ac:chgData name="Mesut Yakup" userId="2a8d2809-051b-4e88-aaae-3cc88f98af08" providerId="ADAL" clId="{6C502E9C-CBC4-4AC9-B15B-579980608C5E}" dt="2020-09-30T07:47:57.504" v="2674" actId="1076"/>
          <ac:spMkLst>
            <pc:docMk/>
            <pc:sldMk cId="3931016884" sldId="312"/>
            <ac:spMk id="3" creationId="{7C7768D8-122F-4D44-B161-B2CEFBAEAFB6}"/>
          </ac:spMkLst>
        </pc:spChg>
        <pc:spChg chg="add mod">
          <ac:chgData name="Mesut Yakup" userId="2a8d2809-051b-4e88-aaae-3cc88f98af08" providerId="ADAL" clId="{6C502E9C-CBC4-4AC9-B15B-579980608C5E}" dt="2020-09-29T07:17:03.277" v="1552" actId="20577"/>
          <ac:spMkLst>
            <pc:docMk/>
            <pc:sldMk cId="3931016884" sldId="312"/>
            <ac:spMk id="4" creationId="{79CF5290-1654-4010-A145-98543F0EB79A}"/>
          </ac:spMkLst>
        </pc:spChg>
        <pc:spChg chg="add mod">
          <ac:chgData name="Mesut Yakup" userId="2a8d2809-051b-4e88-aaae-3cc88f98af08" providerId="ADAL" clId="{6C502E9C-CBC4-4AC9-B15B-579980608C5E}" dt="2020-09-29T07:15:55.187" v="1535" actId="1076"/>
          <ac:spMkLst>
            <pc:docMk/>
            <pc:sldMk cId="3931016884" sldId="312"/>
            <ac:spMk id="5" creationId="{6A0726FB-E485-4AEF-89D7-5585A90879C8}"/>
          </ac:spMkLst>
        </pc:spChg>
        <pc:spChg chg="add mod">
          <ac:chgData name="Mesut Yakup" userId="2a8d2809-051b-4e88-aaae-3cc88f98af08" providerId="ADAL" clId="{6C502E9C-CBC4-4AC9-B15B-579980608C5E}" dt="2020-09-29T07:15:59.305" v="1536" actId="1076"/>
          <ac:spMkLst>
            <pc:docMk/>
            <pc:sldMk cId="3931016884" sldId="312"/>
            <ac:spMk id="6" creationId="{D2BB5AA5-F486-4A92-B13F-511D48AB7861}"/>
          </ac:spMkLst>
        </pc:spChg>
      </pc:sldChg>
      <pc:sldChg chg="addSp modSp add">
        <pc:chgData name="Mesut Yakup" userId="2a8d2809-051b-4e88-aaae-3cc88f98af08" providerId="ADAL" clId="{6C502E9C-CBC4-4AC9-B15B-579980608C5E}" dt="2020-09-29T07:28:18.575" v="1586" actId="1076"/>
        <pc:sldMkLst>
          <pc:docMk/>
          <pc:sldMk cId="3011700641" sldId="313"/>
        </pc:sldMkLst>
        <pc:spChg chg="add mod">
          <ac:chgData name="Mesut Yakup" userId="2a8d2809-051b-4e88-aaae-3cc88f98af08" providerId="ADAL" clId="{6C502E9C-CBC4-4AC9-B15B-579980608C5E}" dt="2020-09-29T07:28:14.772" v="1585" actId="1076"/>
          <ac:spMkLst>
            <pc:docMk/>
            <pc:sldMk cId="3011700641" sldId="313"/>
            <ac:spMk id="3" creationId="{5AF7E07C-BF88-45C9-B156-228AC9DA5D00}"/>
          </ac:spMkLst>
        </pc:spChg>
        <pc:spChg chg="add mod">
          <ac:chgData name="Mesut Yakup" userId="2a8d2809-051b-4e88-aaae-3cc88f98af08" providerId="ADAL" clId="{6C502E9C-CBC4-4AC9-B15B-579980608C5E}" dt="2020-09-29T07:28:18.575" v="1586" actId="1076"/>
          <ac:spMkLst>
            <pc:docMk/>
            <pc:sldMk cId="3011700641" sldId="313"/>
            <ac:spMk id="4" creationId="{10D9C4F7-F65E-486D-BBB6-34A79473F9BE}"/>
          </ac:spMkLst>
        </pc:spChg>
        <pc:spChg chg="add mod">
          <ac:chgData name="Mesut Yakup" userId="2a8d2809-051b-4e88-aaae-3cc88f98af08" providerId="ADAL" clId="{6C502E9C-CBC4-4AC9-B15B-579980608C5E}" dt="2020-09-29T07:27:30.451" v="1584" actId="2710"/>
          <ac:spMkLst>
            <pc:docMk/>
            <pc:sldMk cId="3011700641" sldId="313"/>
            <ac:spMk id="5" creationId="{BD664F2A-AE46-4198-A794-74BED435198A}"/>
          </ac:spMkLst>
        </pc:spChg>
      </pc:sldChg>
      <pc:sldChg chg="addSp delSp modSp add">
        <pc:chgData name="Mesut Yakup" userId="2a8d2809-051b-4e88-aaae-3cc88f98af08" providerId="ADAL" clId="{6C502E9C-CBC4-4AC9-B15B-579980608C5E}" dt="2020-09-30T07:52:50.430" v="2694" actId="1076"/>
        <pc:sldMkLst>
          <pc:docMk/>
          <pc:sldMk cId="1739334912" sldId="314"/>
        </pc:sldMkLst>
        <pc:spChg chg="add mod">
          <ac:chgData name="Mesut Yakup" userId="2a8d2809-051b-4e88-aaae-3cc88f98af08" providerId="ADAL" clId="{6C502E9C-CBC4-4AC9-B15B-579980608C5E}" dt="2020-09-30T07:52:50.430" v="2694" actId="1076"/>
          <ac:spMkLst>
            <pc:docMk/>
            <pc:sldMk cId="1739334912" sldId="314"/>
            <ac:spMk id="3" creationId="{7393A45E-564B-448F-8694-E8493E265BB6}"/>
          </ac:spMkLst>
        </pc:spChg>
        <pc:spChg chg="add del mod">
          <ac:chgData name="Mesut Yakup" userId="2a8d2809-051b-4e88-aaae-3cc88f98af08" providerId="ADAL" clId="{6C502E9C-CBC4-4AC9-B15B-579980608C5E}" dt="2020-09-30T07:52:46.128" v="2693"/>
          <ac:spMkLst>
            <pc:docMk/>
            <pc:sldMk cId="1739334912" sldId="314"/>
            <ac:spMk id="4" creationId="{2B862616-AEDC-48DB-AED9-9A65F108CA7A}"/>
          </ac:spMkLst>
        </pc:spChg>
      </pc:sldChg>
      <pc:sldChg chg="addSp modSp add">
        <pc:chgData name="Mesut Yakup" userId="2a8d2809-051b-4e88-aaae-3cc88f98af08" providerId="ADAL" clId="{6C502E9C-CBC4-4AC9-B15B-579980608C5E}" dt="2020-09-30T07:54:41.790" v="2707" actId="1076"/>
        <pc:sldMkLst>
          <pc:docMk/>
          <pc:sldMk cId="1119129144" sldId="315"/>
        </pc:sldMkLst>
        <pc:spChg chg="add mod">
          <ac:chgData name="Mesut Yakup" userId="2a8d2809-051b-4e88-aaae-3cc88f98af08" providerId="ADAL" clId="{6C502E9C-CBC4-4AC9-B15B-579980608C5E}" dt="2020-09-30T07:54:24.456" v="2705" actId="2710"/>
          <ac:spMkLst>
            <pc:docMk/>
            <pc:sldMk cId="1119129144" sldId="315"/>
            <ac:spMk id="3" creationId="{EC376355-E802-4760-B672-781079D42A24}"/>
          </ac:spMkLst>
        </pc:spChg>
        <pc:spChg chg="add mod">
          <ac:chgData name="Mesut Yakup" userId="2a8d2809-051b-4e88-aaae-3cc88f98af08" providerId="ADAL" clId="{6C502E9C-CBC4-4AC9-B15B-579980608C5E}" dt="2020-09-30T07:54:41.790" v="2707" actId="1076"/>
          <ac:spMkLst>
            <pc:docMk/>
            <pc:sldMk cId="1119129144" sldId="315"/>
            <ac:spMk id="4" creationId="{6E123422-F38B-41E5-85E7-1496D38AE0E7}"/>
          </ac:spMkLst>
        </pc:spChg>
      </pc:sldChg>
      <pc:sldChg chg="addSp modSp add">
        <pc:chgData name="Mesut Yakup" userId="2a8d2809-051b-4e88-aaae-3cc88f98af08" providerId="ADAL" clId="{6C502E9C-CBC4-4AC9-B15B-579980608C5E}" dt="2020-09-30T08:02:27.043" v="2724" actId="14100"/>
        <pc:sldMkLst>
          <pc:docMk/>
          <pc:sldMk cId="3658605889" sldId="316"/>
        </pc:sldMkLst>
        <pc:spChg chg="add mod">
          <ac:chgData name="Mesut Yakup" userId="2a8d2809-051b-4e88-aaae-3cc88f98af08" providerId="ADAL" clId="{6C502E9C-CBC4-4AC9-B15B-579980608C5E}" dt="2020-09-30T08:01:48.164" v="2719" actId="1076"/>
          <ac:spMkLst>
            <pc:docMk/>
            <pc:sldMk cId="3658605889" sldId="316"/>
            <ac:spMk id="3" creationId="{A3988953-F3AA-4BCE-8577-28B3E08C041F}"/>
          </ac:spMkLst>
        </pc:spChg>
        <pc:spChg chg="add mod">
          <ac:chgData name="Mesut Yakup" userId="2a8d2809-051b-4e88-aaae-3cc88f98af08" providerId="ADAL" clId="{6C502E9C-CBC4-4AC9-B15B-579980608C5E}" dt="2020-09-30T08:02:27.043" v="2724" actId="14100"/>
          <ac:spMkLst>
            <pc:docMk/>
            <pc:sldMk cId="3658605889" sldId="316"/>
            <ac:spMk id="4" creationId="{5E7ADC33-1353-4401-9379-024EC121F50E}"/>
          </ac:spMkLst>
        </pc:spChg>
      </pc:sldChg>
      <pc:sldChg chg="addSp delSp modSp add">
        <pc:chgData name="Mesut Yakup" userId="2a8d2809-051b-4e88-aaae-3cc88f98af08" providerId="ADAL" clId="{6C502E9C-CBC4-4AC9-B15B-579980608C5E}" dt="2020-09-30T08:35:05.008" v="2917" actId="1076"/>
        <pc:sldMkLst>
          <pc:docMk/>
          <pc:sldMk cId="2026016131" sldId="317"/>
        </pc:sldMkLst>
        <pc:spChg chg="add del">
          <ac:chgData name="Mesut Yakup" userId="2a8d2809-051b-4e88-aaae-3cc88f98af08" providerId="ADAL" clId="{6C502E9C-CBC4-4AC9-B15B-579980608C5E}" dt="2020-09-30T08:20:38.812" v="2836"/>
          <ac:spMkLst>
            <pc:docMk/>
            <pc:sldMk cId="2026016131" sldId="317"/>
            <ac:spMk id="3" creationId="{4493941F-755F-4E97-B185-0066684351FE}"/>
          </ac:spMkLst>
        </pc:spChg>
        <pc:spChg chg="add mod">
          <ac:chgData name="Mesut Yakup" userId="2a8d2809-051b-4e88-aaae-3cc88f98af08" providerId="ADAL" clId="{6C502E9C-CBC4-4AC9-B15B-579980608C5E}" dt="2020-09-30T08:34:55.783" v="2915" actId="1076"/>
          <ac:spMkLst>
            <pc:docMk/>
            <pc:sldMk cId="2026016131" sldId="317"/>
            <ac:spMk id="4" creationId="{02436177-0FC0-46F8-9A94-EEABFB13B2EC}"/>
          </ac:spMkLst>
        </pc:spChg>
        <pc:spChg chg="add mod">
          <ac:chgData name="Mesut Yakup" userId="2a8d2809-051b-4e88-aaae-3cc88f98af08" providerId="ADAL" clId="{6C502E9C-CBC4-4AC9-B15B-579980608C5E}" dt="2020-09-30T08:34:55.783" v="2915" actId="1076"/>
          <ac:spMkLst>
            <pc:docMk/>
            <pc:sldMk cId="2026016131" sldId="317"/>
            <ac:spMk id="5" creationId="{9922F640-9E4C-4E53-9766-89E63F16DC8B}"/>
          </ac:spMkLst>
        </pc:spChg>
        <pc:spChg chg="add mod">
          <ac:chgData name="Mesut Yakup" userId="2a8d2809-051b-4e88-aaae-3cc88f98af08" providerId="ADAL" clId="{6C502E9C-CBC4-4AC9-B15B-579980608C5E}" dt="2020-09-30T08:34:22.874" v="2909" actId="1076"/>
          <ac:spMkLst>
            <pc:docMk/>
            <pc:sldMk cId="2026016131" sldId="317"/>
            <ac:spMk id="6" creationId="{89A5CCCE-ADF0-4E92-A6DC-97DF3ACFE534}"/>
          </ac:spMkLst>
        </pc:spChg>
        <pc:spChg chg="add mod">
          <ac:chgData name="Mesut Yakup" userId="2a8d2809-051b-4e88-aaae-3cc88f98af08" providerId="ADAL" clId="{6C502E9C-CBC4-4AC9-B15B-579980608C5E}" dt="2020-09-30T08:34:19.761" v="2908" actId="1076"/>
          <ac:spMkLst>
            <pc:docMk/>
            <pc:sldMk cId="2026016131" sldId="317"/>
            <ac:spMk id="7" creationId="{DAEF0C30-9E73-4921-B57B-7D9021BC4119}"/>
          </ac:spMkLst>
        </pc:spChg>
        <pc:spChg chg="add mod">
          <ac:chgData name="Mesut Yakup" userId="2a8d2809-051b-4e88-aaae-3cc88f98af08" providerId="ADAL" clId="{6C502E9C-CBC4-4AC9-B15B-579980608C5E}" dt="2020-09-30T08:34:27.319" v="2910" actId="1076"/>
          <ac:spMkLst>
            <pc:docMk/>
            <pc:sldMk cId="2026016131" sldId="317"/>
            <ac:spMk id="8" creationId="{A378D898-1EE6-48B6-922D-69C96956FEFE}"/>
          </ac:spMkLst>
        </pc:spChg>
        <pc:spChg chg="add mod">
          <ac:chgData name="Mesut Yakup" userId="2a8d2809-051b-4e88-aaae-3cc88f98af08" providerId="ADAL" clId="{6C502E9C-CBC4-4AC9-B15B-579980608C5E}" dt="2020-09-30T08:35:02.225" v="2916" actId="1076"/>
          <ac:spMkLst>
            <pc:docMk/>
            <pc:sldMk cId="2026016131" sldId="317"/>
            <ac:spMk id="10" creationId="{1DBBCD9D-7B7D-40A6-AB36-B0242BD61B9B}"/>
          </ac:spMkLst>
        </pc:spChg>
        <pc:picChg chg="add mod">
          <ac:chgData name="Mesut Yakup" userId="2a8d2809-051b-4e88-aaae-3cc88f98af08" providerId="ADAL" clId="{6C502E9C-CBC4-4AC9-B15B-579980608C5E}" dt="2020-09-30T08:35:05.008" v="2917" actId="1076"/>
          <ac:picMkLst>
            <pc:docMk/>
            <pc:sldMk cId="2026016131" sldId="317"/>
            <ac:picMk id="9" creationId="{A6A3DFD0-04CD-49BE-82DC-6A40637482F8}"/>
          </ac:picMkLst>
        </pc:picChg>
      </pc:sldChg>
      <pc:sldChg chg="addSp modSp add">
        <pc:chgData name="Mesut Yakup" userId="2a8d2809-051b-4e88-aaae-3cc88f98af08" providerId="ADAL" clId="{6C502E9C-CBC4-4AC9-B15B-579980608C5E}" dt="2021-01-04T18:49:58.002" v="3442" actId="20577"/>
        <pc:sldMkLst>
          <pc:docMk/>
          <pc:sldMk cId="2835194636" sldId="318"/>
        </pc:sldMkLst>
        <pc:spChg chg="add mod">
          <ac:chgData name="Mesut Yakup" userId="2a8d2809-051b-4e88-aaae-3cc88f98af08" providerId="ADAL" clId="{6C502E9C-CBC4-4AC9-B15B-579980608C5E}" dt="2020-09-30T08:36:38.645" v="2925" actId="2710"/>
          <ac:spMkLst>
            <pc:docMk/>
            <pc:sldMk cId="2835194636" sldId="318"/>
            <ac:spMk id="3" creationId="{F7610C45-64D7-4027-9C13-12F3E04F5123}"/>
          </ac:spMkLst>
        </pc:spChg>
        <pc:spChg chg="add mod">
          <ac:chgData name="Mesut Yakup" userId="2a8d2809-051b-4e88-aaae-3cc88f98af08" providerId="ADAL" clId="{6C502E9C-CBC4-4AC9-B15B-579980608C5E}" dt="2021-01-04T18:49:58.002" v="3442" actId="20577"/>
          <ac:spMkLst>
            <pc:docMk/>
            <pc:sldMk cId="2835194636" sldId="318"/>
            <ac:spMk id="4" creationId="{8B58EB72-C211-4595-B8EC-2461B5130FAF}"/>
          </ac:spMkLst>
        </pc:spChg>
      </pc:sldChg>
      <pc:sldChg chg="addSp delSp modSp add">
        <pc:chgData name="Mesut Yakup" userId="2a8d2809-051b-4e88-aaae-3cc88f98af08" providerId="ADAL" clId="{6C502E9C-CBC4-4AC9-B15B-579980608C5E}" dt="2021-01-05T09:47:32.102" v="3475"/>
        <pc:sldMkLst>
          <pc:docMk/>
          <pc:sldMk cId="980799047" sldId="319"/>
        </pc:sldMkLst>
        <pc:spChg chg="add mod">
          <ac:chgData name="Mesut Yakup" userId="2a8d2809-051b-4e88-aaae-3cc88f98af08" providerId="ADAL" clId="{6C502E9C-CBC4-4AC9-B15B-579980608C5E}" dt="2020-09-30T08:39:43.918" v="2947" actId="20577"/>
          <ac:spMkLst>
            <pc:docMk/>
            <pc:sldMk cId="980799047" sldId="319"/>
            <ac:spMk id="3" creationId="{53DCF0E7-22F1-4798-9621-1D0742657FE6}"/>
          </ac:spMkLst>
        </pc:spChg>
        <pc:spChg chg="add mod">
          <ac:chgData name="Mesut Yakup" userId="2a8d2809-051b-4e88-aaae-3cc88f98af08" providerId="ADAL" clId="{6C502E9C-CBC4-4AC9-B15B-579980608C5E}" dt="2020-09-30T08:51:57.540" v="2954" actId="1076"/>
          <ac:spMkLst>
            <pc:docMk/>
            <pc:sldMk cId="980799047" sldId="319"/>
            <ac:spMk id="5" creationId="{D850EB77-71D6-47C1-9714-09ABE974292D}"/>
          </ac:spMkLst>
        </pc:spChg>
        <pc:spChg chg="add mod">
          <ac:chgData name="Mesut Yakup" userId="2a8d2809-051b-4e88-aaae-3cc88f98af08" providerId="ADAL" clId="{6C502E9C-CBC4-4AC9-B15B-579980608C5E}" dt="2020-09-30T08:54:17.029" v="2967" actId="14100"/>
          <ac:spMkLst>
            <pc:docMk/>
            <pc:sldMk cId="980799047" sldId="319"/>
            <ac:spMk id="6" creationId="{0B75108F-29EE-40CC-86B0-41B319D661EF}"/>
          </ac:spMkLst>
        </pc:spChg>
        <pc:spChg chg="add mod">
          <ac:chgData name="Mesut Yakup" userId="2a8d2809-051b-4e88-aaae-3cc88f98af08" providerId="ADAL" clId="{6C502E9C-CBC4-4AC9-B15B-579980608C5E}" dt="2020-09-30T08:56:55.002" v="2986" actId="2711"/>
          <ac:spMkLst>
            <pc:docMk/>
            <pc:sldMk cId="980799047" sldId="319"/>
            <ac:spMk id="7" creationId="{6B3D7D2A-B8FE-44AB-A7BD-E56403F7F9F5}"/>
          </ac:spMkLst>
        </pc:spChg>
        <pc:spChg chg="add mod">
          <ac:chgData name="Mesut Yakup" userId="2a8d2809-051b-4e88-aaae-3cc88f98af08" providerId="ADAL" clId="{6C502E9C-CBC4-4AC9-B15B-579980608C5E}" dt="2020-09-30T08:56:14.478" v="2984" actId="255"/>
          <ac:spMkLst>
            <pc:docMk/>
            <pc:sldMk cId="980799047" sldId="319"/>
            <ac:spMk id="8" creationId="{A7D540E5-5EEA-4F9D-A6CE-38BE4C6ECA0B}"/>
          </ac:spMkLst>
        </pc:spChg>
        <pc:grpChg chg="del mod">
          <ac:chgData name="Mesut Yakup" userId="2a8d2809-051b-4e88-aaae-3cc88f98af08" providerId="ADAL" clId="{6C502E9C-CBC4-4AC9-B15B-579980608C5E}" dt="2021-01-05T09:43:07.996" v="3453"/>
          <ac:grpSpMkLst>
            <pc:docMk/>
            <pc:sldMk cId="980799047" sldId="319"/>
            <ac:grpSpMk id="13" creationId="{258A6385-06A0-43CE-8662-F866E2C81013}"/>
          </ac:grpSpMkLst>
        </pc:grpChg>
        <pc:grpChg chg="mod">
          <ac:chgData name="Mesut Yakup" userId="2a8d2809-051b-4e88-aaae-3cc88f98af08" providerId="ADAL" clId="{6C502E9C-CBC4-4AC9-B15B-579980608C5E}" dt="2021-01-05T09:43:38.797" v="3462"/>
          <ac:grpSpMkLst>
            <pc:docMk/>
            <pc:sldMk cId="980799047" sldId="319"/>
            <ac:grpSpMk id="21" creationId="{2CD42CEB-77E6-4D09-9BBE-98D0ECFB623C}"/>
          </ac:grpSpMkLst>
        </pc:grpChg>
        <pc:grpChg chg="mod">
          <ac:chgData name="Mesut Yakup" userId="2a8d2809-051b-4e88-aaae-3cc88f98af08" providerId="ADAL" clId="{6C502E9C-CBC4-4AC9-B15B-579980608C5E}" dt="2021-01-05T09:43:43.973" v="3466"/>
          <ac:grpSpMkLst>
            <pc:docMk/>
            <pc:sldMk cId="980799047" sldId="319"/>
            <ac:grpSpMk id="25" creationId="{37EB62CF-304C-4316-A541-C25C1BCE2B51}"/>
          </ac:grpSpMkLst>
        </pc:grpChg>
        <pc:grpChg chg="mod">
          <ac:chgData name="Mesut Yakup" userId="2a8d2809-051b-4e88-aaae-3cc88f98af08" providerId="ADAL" clId="{6C502E9C-CBC4-4AC9-B15B-579980608C5E}" dt="2021-01-05T09:45:14.408" v="3469"/>
          <ac:grpSpMkLst>
            <pc:docMk/>
            <pc:sldMk cId="980799047" sldId="319"/>
            <ac:grpSpMk id="28" creationId="{083C41B2-FE6D-4F61-B415-35C030436057}"/>
          </ac:grpSpMkLst>
        </pc:grpChg>
        <pc:grpChg chg="mod">
          <ac:chgData name="Mesut Yakup" userId="2a8d2809-051b-4e88-aaae-3cc88f98af08" providerId="ADAL" clId="{6C502E9C-CBC4-4AC9-B15B-579980608C5E}" dt="2021-01-05T09:46:23.639" v="3472"/>
          <ac:grpSpMkLst>
            <pc:docMk/>
            <pc:sldMk cId="980799047" sldId="319"/>
            <ac:grpSpMk id="31" creationId="{CE256CC7-0564-410A-98C5-20ABCBE35905}"/>
          </ac:grpSpMkLst>
        </pc:grpChg>
        <pc:grpChg chg="mod">
          <ac:chgData name="Mesut Yakup" userId="2a8d2809-051b-4e88-aaae-3cc88f98af08" providerId="ADAL" clId="{6C502E9C-CBC4-4AC9-B15B-579980608C5E}" dt="2021-01-05T09:47:32.102" v="3475"/>
          <ac:grpSpMkLst>
            <pc:docMk/>
            <pc:sldMk cId="980799047" sldId="319"/>
            <ac:grpSpMk id="34" creationId="{5E00F44A-C6B5-4014-8C81-BE8C8AC7097E}"/>
          </ac:grpSpMkLst>
        </pc:grpChg>
        <pc:graphicFrameChg chg="add mod modGraphic">
          <ac:chgData name="Mesut Yakup" userId="2a8d2809-051b-4e88-aaae-3cc88f98af08" providerId="ADAL" clId="{6C502E9C-CBC4-4AC9-B15B-579980608C5E}" dt="2020-09-30T09:16:02.564" v="3032" actId="14734"/>
          <ac:graphicFrameMkLst>
            <pc:docMk/>
            <pc:sldMk cId="980799047" sldId="319"/>
            <ac:graphicFrameMk id="4" creationId="{8D3D99F9-23E8-49E4-B541-73D608D13E37}"/>
          </ac:graphicFrameMkLst>
        </pc:graphicFrameChg>
        <pc:inkChg chg="add del">
          <ac:chgData name="Mesut Yakup" userId="2a8d2809-051b-4e88-aaae-3cc88f98af08" providerId="ADAL" clId="{6C502E9C-CBC4-4AC9-B15B-579980608C5E}" dt="2021-01-05T09:43:07.997" v="3456"/>
          <ac:inkMkLst>
            <pc:docMk/>
            <pc:sldMk cId="980799047" sldId="319"/>
            <ac:inkMk id="9" creationId="{8ACAC041-AD16-4B08-AF63-DEBE8ABCC994}"/>
          </ac:inkMkLst>
        </pc:inkChg>
        <pc:inkChg chg="add del mod">
          <ac:chgData name="Mesut Yakup" userId="2a8d2809-051b-4e88-aaae-3cc88f98af08" providerId="ADAL" clId="{6C502E9C-CBC4-4AC9-B15B-579980608C5E}" dt="2021-01-05T09:43:07.996" v="3452"/>
          <ac:inkMkLst>
            <pc:docMk/>
            <pc:sldMk cId="980799047" sldId="319"/>
            <ac:inkMk id="10" creationId="{672DB95B-0827-41EA-8463-221F3ACB417A}"/>
          </ac:inkMkLst>
        </pc:inkChg>
        <pc:inkChg chg="add del mod">
          <ac:chgData name="Mesut Yakup" userId="2a8d2809-051b-4e88-aaae-3cc88f98af08" providerId="ADAL" clId="{6C502E9C-CBC4-4AC9-B15B-579980608C5E}" dt="2021-01-05T09:43:07.996" v="3455"/>
          <ac:inkMkLst>
            <pc:docMk/>
            <pc:sldMk cId="980799047" sldId="319"/>
            <ac:inkMk id="11" creationId="{B9D89165-57AA-40A0-BB88-E87601953369}"/>
          </ac:inkMkLst>
        </pc:inkChg>
        <pc:inkChg chg="add del mod">
          <ac:chgData name="Mesut Yakup" userId="2a8d2809-051b-4e88-aaae-3cc88f98af08" providerId="ADAL" clId="{6C502E9C-CBC4-4AC9-B15B-579980608C5E}" dt="2021-01-05T09:43:07.996" v="3453"/>
          <ac:inkMkLst>
            <pc:docMk/>
            <pc:sldMk cId="980799047" sldId="319"/>
            <ac:inkMk id="12" creationId="{5F8399AC-39A7-4881-AE38-953508682C08}"/>
          </ac:inkMkLst>
        </pc:inkChg>
        <pc:inkChg chg="add del">
          <ac:chgData name="Mesut Yakup" userId="2a8d2809-051b-4e88-aaae-3cc88f98af08" providerId="ADAL" clId="{6C502E9C-CBC4-4AC9-B15B-579980608C5E}" dt="2021-01-05T09:43:08.164" v="3457"/>
          <ac:inkMkLst>
            <pc:docMk/>
            <pc:sldMk cId="980799047" sldId="319"/>
            <ac:inkMk id="14" creationId="{4C1EC8D1-6F99-40F4-8E4A-59C02A9950BE}"/>
          </ac:inkMkLst>
        </pc:inkChg>
        <pc:inkChg chg="add del">
          <ac:chgData name="Mesut Yakup" userId="2a8d2809-051b-4e88-aaae-3cc88f98af08" providerId="ADAL" clId="{6C502E9C-CBC4-4AC9-B15B-579980608C5E}" dt="2021-01-05T09:43:07.996" v="3454"/>
          <ac:inkMkLst>
            <pc:docMk/>
            <pc:sldMk cId="980799047" sldId="319"/>
            <ac:inkMk id="15" creationId="{336366BF-453D-49D4-BFE2-9AC1A402BA30}"/>
          </ac:inkMkLst>
        </pc:inkChg>
        <pc:inkChg chg="add del">
          <ac:chgData name="Mesut Yakup" userId="2a8d2809-051b-4e88-aaae-3cc88f98af08" providerId="ADAL" clId="{6C502E9C-CBC4-4AC9-B15B-579980608C5E}" dt="2021-01-05T09:43:07.995" v="3451"/>
          <ac:inkMkLst>
            <pc:docMk/>
            <pc:sldMk cId="980799047" sldId="319"/>
            <ac:inkMk id="16" creationId="{E82FF19D-E06E-445A-A1DA-3296259A24B7}"/>
          </ac:inkMkLst>
        </pc:inkChg>
        <pc:inkChg chg="add mod">
          <ac:chgData name="Mesut Yakup" userId="2a8d2809-051b-4e88-aaae-3cc88f98af08" providerId="ADAL" clId="{6C502E9C-CBC4-4AC9-B15B-579980608C5E}" dt="2021-01-05T09:43:38.797" v="3462"/>
          <ac:inkMkLst>
            <pc:docMk/>
            <pc:sldMk cId="980799047" sldId="319"/>
            <ac:inkMk id="17" creationId="{51138D9B-40D3-491B-8A39-409B5D0EF928}"/>
          </ac:inkMkLst>
        </pc:inkChg>
        <pc:inkChg chg="add mod">
          <ac:chgData name="Mesut Yakup" userId="2a8d2809-051b-4e88-aaae-3cc88f98af08" providerId="ADAL" clId="{6C502E9C-CBC4-4AC9-B15B-579980608C5E}" dt="2021-01-05T09:43:38.797" v="3462"/>
          <ac:inkMkLst>
            <pc:docMk/>
            <pc:sldMk cId="980799047" sldId="319"/>
            <ac:inkMk id="18" creationId="{A57DC11F-49B4-4ED0-8201-70FCCFF1DB5D}"/>
          </ac:inkMkLst>
        </pc:inkChg>
        <pc:inkChg chg="add mod">
          <ac:chgData name="Mesut Yakup" userId="2a8d2809-051b-4e88-aaae-3cc88f98af08" providerId="ADAL" clId="{6C502E9C-CBC4-4AC9-B15B-579980608C5E}" dt="2021-01-05T09:43:38.797" v="3462"/>
          <ac:inkMkLst>
            <pc:docMk/>
            <pc:sldMk cId="980799047" sldId="319"/>
            <ac:inkMk id="19" creationId="{DE842EA6-8B66-4FE9-BB0C-3404451A6BBF}"/>
          </ac:inkMkLst>
        </pc:inkChg>
        <pc:inkChg chg="add mod">
          <ac:chgData name="Mesut Yakup" userId="2a8d2809-051b-4e88-aaae-3cc88f98af08" providerId="ADAL" clId="{6C502E9C-CBC4-4AC9-B15B-579980608C5E}" dt="2021-01-05T09:43:38.797" v="3462"/>
          <ac:inkMkLst>
            <pc:docMk/>
            <pc:sldMk cId="980799047" sldId="319"/>
            <ac:inkMk id="20" creationId="{C7FE3706-EF5D-4D7B-BAAD-FF31C4092780}"/>
          </ac:inkMkLst>
        </pc:inkChg>
        <pc:inkChg chg="add mod">
          <ac:chgData name="Mesut Yakup" userId="2a8d2809-051b-4e88-aaae-3cc88f98af08" providerId="ADAL" clId="{6C502E9C-CBC4-4AC9-B15B-579980608C5E}" dt="2021-01-05T09:43:43.973" v="3466"/>
          <ac:inkMkLst>
            <pc:docMk/>
            <pc:sldMk cId="980799047" sldId="319"/>
            <ac:inkMk id="22" creationId="{FA90925A-C9C0-447E-AAA1-302770CED87D}"/>
          </ac:inkMkLst>
        </pc:inkChg>
        <pc:inkChg chg="add mod">
          <ac:chgData name="Mesut Yakup" userId="2a8d2809-051b-4e88-aaae-3cc88f98af08" providerId="ADAL" clId="{6C502E9C-CBC4-4AC9-B15B-579980608C5E}" dt="2021-01-05T09:43:43.973" v="3466"/>
          <ac:inkMkLst>
            <pc:docMk/>
            <pc:sldMk cId="980799047" sldId="319"/>
            <ac:inkMk id="23" creationId="{6E264B15-FB2A-4241-9453-98021833757F}"/>
          </ac:inkMkLst>
        </pc:inkChg>
        <pc:inkChg chg="add mod">
          <ac:chgData name="Mesut Yakup" userId="2a8d2809-051b-4e88-aaae-3cc88f98af08" providerId="ADAL" clId="{6C502E9C-CBC4-4AC9-B15B-579980608C5E}" dt="2021-01-05T09:43:43.973" v="3466"/>
          <ac:inkMkLst>
            <pc:docMk/>
            <pc:sldMk cId="980799047" sldId="319"/>
            <ac:inkMk id="24" creationId="{C530A5D2-2D8E-4F87-889C-20A35F8390A0}"/>
          </ac:inkMkLst>
        </pc:inkChg>
        <pc:inkChg chg="add mod">
          <ac:chgData name="Mesut Yakup" userId="2a8d2809-051b-4e88-aaae-3cc88f98af08" providerId="ADAL" clId="{6C502E9C-CBC4-4AC9-B15B-579980608C5E}" dt="2021-01-05T09:45:14.408" v="3469"/>
          <ac:inkMkLst>
            <pc:docMk/>
            <pc:sldMk cId="980799047" sldId="319"/>
            <ac:inkMk id="26" creationId="{6EF34EBE-5158-48AE-95CD-95A95288B1F0}"/>
          </ac:inkMkLst>
        </pc:inkChg>
        <pc:inkChg chg="add mod">
          <ac:chgData name="Mesut Yakup" userId="2a8d2809-051b-4e88-aaae-3cc88f98af08" providerId="ADAL" clId="{6C502E9C-CBC4-4AC9-B15B-579980608C5E}" dt="2021-01-05T09:45:14.408" v="3469"/>
          <ac:inkMkLst>
            <pc:docMk/>
            <pc:sldMk cId="980799047" sldId="319"/>
            <ac:inkMk id="27" creationId="{7AE6F377-FC46-4A61-A27D-5CAB74B3DCDB}"/>
          </ac:inkMkLst>
        </pc:inkChg>
        <pc:inkChg chg="add mod">
          <ac:chgData name="Mesut Yakup" userId="2a8d2809-051b-4e88-aaae-3cc88f98af08" providerId="ADAL" clId="{6C502E9C-CBC4-4AC9-B15B-579980608C5E}" dt="2021-01-05T09:46:23.639" v="3472"/>
          <ac:inkMkLst>
            <pc:docMk/>
            <pc:sldMk cId="980799047" sldId="319"/>
            <ac:inkMk id="29" creationId="{8653A3E9-3E64-4096-9425-EA41AA0CD703}"/>
          </ac:inkMkLst>
        </pc:inkChg>
        <pc:inkChg chg="add mod">
          <ac:chgData name="Mesut Yakup" userId="2a8d2809-051b-4e88-aaae-3cc88f98af08" providerId="ADAL" clId="{6C502E9C-CBC4-4AC9-B15B-579980608C5E}" dt="2021-01-05T09:46:23.639" v="3472"/>
          <ac:inkMkLst>
            <pc:docMk/>
            <pc:sldMk cId="980799047" sldId="319"/>
            <ac:inkMk id="30" creationId="{0F40002C-4983-424A-B4BD-985919E54B99}"/>
          </ac:inkMkLst>
        </pc:inkChg>
        <pc:inkChg chg="add mod">
          <ac:chgData name="Mesut Yakup" userId="2a8d2809-051b-4e88-aaae-3cc88f98af08" providerId="ADAL" clId="{6C502E9C-CBC4-4AC9-B15B-579980608C5E}" dt="2021-01-05T09:47:32.102" v="3475"/>
          <ac:inkMkLst>
            <pc:docMk/>
            <pc:sldMk cId="980799047" sldId="319"/>
            <ac:inkMk id="32" creationId="{4501C5B6-1AAD-4CD2-9CAE-D22BC7C6FAC6}"/>
          </ac:inkMkLst>
        </pc:inkChg>
        <pc:inkChg chg="add mod">
          <ac:chgData name="Mesut Yakup" userId="2a8d2809-051b-4e88-aaae-3cc88f98af08" providerId="ADAL" clId="{6C502E9C-CBC4-4AC9-B15B-579980608C5E}" dt="2021-01-05T09:47:32.102" v="3475"/>
          <ac:inkMkLst>
            <pc:docMk/>
            <pc:sldMk cId="980799047" sldId="319"/>
            <ac:inkMk id="33" creationId="{4D10850C-F104-41AE-BBF3-7CBF8FFEFB18}"/>
          </ac:inkMkLst>
        </pc:inkChg>
      </pc:sldChg>
      <pc:sldChg chg="addSp modSp add">
        <pc:chgData name="Mesut Yakup" userId="2a8d2809-051b-4e88-aaae-3cc88f98af08" providerId="ADAL" clId="{6C502E9C-CBC4-4AC9-B15B-579980608C5E}" dt="2020-09-30T08:04:10.645" v="2735" actId="20577"/>
        <pc:sldMkLst>
          <pc:docMk/>
          <pc:sldMk cId="2177442493" sldId="320"/>
        </pc:sldMkLst>
        <pc:spChg chg="add mod">
          <ac:chgData name="Mesut Yakup" userId="2a8d2809-051b-4e88-aaae-3cc88f98af08" providerId="ADAL" clId="{6C502E9C-CBC4-4AC9-B15B-579980608C5E}" dt="2020-09-30T08:04:10.645" v="2735" actId="20577"/>
          <ac:spMkLst>
            <pc:docMk/>
            <pc:sldMk cId="2177442493" sldId="320"/>
            <ac:spMk id="3" creationId="{EFEC70C1-FD86-4B3B-B258-DC32A9426067}"/>
          </ac:spMkLst>
        </pc:spChg>
      </pc:sldChg>
      <pc:sldChg chg="addSp delSp modSp add">
        <pc:chgData name="Mesut Yakup" userId="2a8d2809-051b-4e88-aaae-3cc88f98af08" providerId="ADAL" clId="{6C502E9C-CBC4-4AC9-B15B-579980608C5E}" dt="2020-09-30T08:07:26.010" v="2750"/>
        <pc:sldMkLst>
          <pc:docMk/>
          <pc:sldMk cId="4065400510" sldId="321"/>
        </pc:sldMkLst>
        <pc:spChg chg="add mod">
          <ac:chgData name="Mesut Yakup" userId="2a8d2809-051b-4e88-aaae-3cc88f98af08" providerId="ADAL" clId="{6C502E9C-CBC4-4AC9-B15B-579980608C5E}" dt="2020-09-30T08:05:28.265" v="2741" actId="20577"/>
          <ac:spMkLst>
            <pc:docMk/>
            <pc:sldMk cId="4065400510" sldId="321"/>
            <ac:spMk id="3" creationId="{444C689C-8707-4188-8D8D-3E6D54A2DE8E}"/>
          </ac:spMkLst>
        </pc:spChg>
        <pc:spChg chg="add del mod">
          <ac:chgData name="Mesut Yakup" userId="2a8d2809-051b-4e88-aaae-3cc88f98af08" providerId="ADAL" clId="{6C502E9C-CBC4-4AC9-B15B-579980608C5E}" dt="2020-09-30T08:07:26.010" v="2750"/>
          <ac:spMkLst>
            <pc:docMk/>
            <pc:sldMk cId="4065400510" sldId="321"/>
            <ac:spMk id="4" creationId="{A0E593C0-86A5-49C3-A5A1-46EC58298EF5}"/>
          </ac:spMkLst>
        </pc:spChg>
      </pc:sldChg>
      <pc:sldChg chg="addSp modSp add">
        <pc:chgData name="Mesut Yakup" userId="2a8d2809-051b-4e88-aaae-3cc88f98af08" providerId="ADAL" clId="{6C502E9C-CBC4-4AC9-B15B-579980608C5E}" dt="2020-09-30T08:08:49.200" v="2765" actId="1076"/>
        <pc:sldMkLst>
          <pc:docMk/>
          <pc:sldMk cId="4112855601" sldId="322"/>
        </pc:sldMkLst>
        <pc:spChg chg="add mod">
          <ac:chgData name="Mesut Yakup" userId="2a8d2809-051b-4e88-aaae-3cc88f98af08" providerId="ADAL" clId="{6C502E9C-CBC4-4AC9-B15B-579980608C5E}" dt="2020-09-30T08:08:41.033" v="2763" actId="1076"/>
          <ac:spMkLst>
            <pc:docMk/>
            <pc:sldMk cId="4112855601" sldId="322"/>
            <ac:spMk id="3" creationId="{2E7EA9B8-5264-43F6-8E2C-D3CD8EFC0AED}"/>
          </ac:spMkLst>
        </pc:spChg>
        <pc:spChg chg="add mod">
          <ac:chgData name="Mesut Yakup" userId="2a8d2809-051b-4e88-aaae-3cc88f98af08" providerId="ADAL" clId="{6C502E9C-CBC4-4AC9-B15B-579980608C5E}" dt="2020-09-30T08:07:34.144" v="2752" actId="1076"/>
          <ac:spMkLst>
            <pc:docMk/>
            <pc:sldMk cId="4112855601" sldId="322"/>
            <ac:spMk id="4" creationId="{32B187EE-586C-4CA2-A79D-82346F96C941}"/>
          </ac:spMkLst>
        </pc:spChg>
        <pc:spChg chg="add mod">
          <ac:chgData name="Mesut Yakup" userId="2a8d2809-051b-4e88-aaae-3cc88f98af08" providerId="ADAL" clId="{6C502E9C-CBC4-4AC9-B15B-579980608C5E}" dt="2020-09-30T08:08:49.200" v="2765" actId="1076"/>
          <ac:spMkLst>
            <pc:docMk/>
            <pc:sldMk cId="4112855601" sldId="322"/>
            <ac:spMk id="5" creationId="{F9C866B9-9750-4D7D-A64F-397EFF7D69A3}"/>
          </ac:spMkLst>
        </pc:spChg>
        <pc:spChg chg="add mod">
          <ac:chgData name="Mesut Yakup" userId="2a8d2809-051b-4e88-aaae-3cc88f98af08" providerId="ADAL" clId="{6C502E9C-CBC4-4AC9-B15B-579980608C5E}" dt="2020-09-30T08:08:45.450" v="2764" actId="1076"/>
          <ac:spMkLst>
            <pc:docMk/>
            <pc:sldMk cId="4112855601" sldId="322"/>
            <ac:spMk id="6" creationId="{F6C74FBE-3870-43D6-9214-5000CD131E41}"/>
          </ac:spMkLst>
        </pc:spChg>
      </pc:sldChg>
      <pc:sldChg chg="addSp modSp add">
        <pc:chgData name="Mesut Yakup" userId="2a8d2809-051b-4e88-aaae-3cc88f98af08" providerId="ADAL" clId="{6C502E9C-CBC4-4AC9-B15B-579980608C5E}" dt="2020-09-30T08:13:14.496" v="2794" actId="1076"/>
        <pc:sldMkLst>
          <pc:docMk/>
          <pc:sldMk cId="4005429473" sldId="323"/>
        </pc:sldMkLst>
        <pc:spChg chg="add mod">
          <ac:chgData name="Mesut Yakup" userId="2a8d2809-051b-4e88-aaae-3cc88f98af08" providerId="ADAL" clId="{6C502E9C-CBC4-4AC9-B15B-579980608C5E}" dt="2020-09-30T08:09:59.744" v="2771" actId="2710"/>
          <ac:spMkLst>
            <pc:docMk/>
            <pc:sldMk cId="4005429473" sldId="323"/>
            <ac:spMk id="3" creationId="{19E49FAC-845E-46F1-AC96-4E47E79371A9}"/>
          </ac:spMkLst>
        </pc:spChg>
        <pc:spChg chg="add mod">
          <ac:chgData name="Mesut Yakup" userId="2a8d2809-051b-4e88-aaae-3cc88f98af08" providerId="ADAL" clId="{6C502E9C-CBC4-4AC9-B15B-579980608C5E}" dt="2020-09-30T08:10:25.106" v="2775" actId="113"/>
          <ac:spMkLst>
            <pc:docMk/>
            <pc:sldMk cId="4005429473" sldId="323"/>
            <ac:spMk id="4" creationId="{B5E3D647-C58C-40EF-9F7A-C173CE1D7C4B}"/>
          </ac:spMkLst>
        </pc:spChg>
        <pc:spChg chg="add mod">
          <ac:chgData name="Mesut Yakup" userId="2a8d2809-051b-4e88-aaae-3cc88f98af08" providerId="ADAL" clId="{6C502E9C-CBC4-4AC9-B15B-579980608C5E}" dt="2020-09-30T08:12:49.005" v="2791" actId="20577"/>
          <ac:spMkLst>
            <pc:docMk/>
            <pc:sldMk cId="4005429473" sldId="323"/>
            <ac:spMk id="5" creationId="{0551789B-A67B-468E-BE6F-1EE382C072E3}"/>
          </ac:spMkLst>
        </pc:spChg>
        <pc:spChg chg="add mod">
          <ac:chgData name="Mesut Yakup" userId="2a8d2809-051b-4e88-aaae-3cc88f98af08" providerId="ADAL" clId="{6C502E9C-CBC4-4AC9-B15B-579980608C5E}" dt="2020-09-30T08:12:56.522" v="2792" actId="14100"/>
          <ac:spMkLst>
            <pc:docMk/>
            <pc:sldMk cId="4005429473" sldId="323"/>
            <ac:spMk id="6" creationId="{313480B7-4737-41A6-A846-6A6E29554F71}"/>
          </ac:spMkLst>
        </pc:spChg>
        <pc:spChg chg="add mod">
          <ac:chgData name="Mesut Yakup" userId="2a8d2809-051b-4e88-aaae-3cc88f98af08" providerId="ADAL" clId="{6C502E9C-CBC4-4AC9-B15B-579980608C5E}" dt="2020-09-30T08:13:14.496" v="2794" actId="1076"/>
          <ac:spMkLst>
            <pc:docMk/>
            <pc:sldMk cId="4005429473" sldId="323"/>
            <ac:spMk id="7" creationId="{3F818D01-168F-4883-ADCF-AA0E4096AFC4}"/>
          </ac:spMkLst>
        </pc:spChg>
      </pc:sldChg>
      <pc:sldChg chg="addSp delSp modSp add">
        <pc:chgData name="Mesut Yakup" userId="2a8d2809-051b-4e88-aaae-3cc88f98af08" providerId="ADAL" clId="{6C502E9C-CBC4-4AC9-B15B-579980608C5E}" dt="2020-09-30T08:26:14.109" v="2897" actId="207"/>
        <pc:sldMkLst>
          <pc:docMk/>
          <pc:sldMk cId="885114488" sldId="324"/>
        </pc:sldMkLst>
        <pc:spChg chg="add mod">
          <ac:chgData name="Mesut Yakup" userId="2a8d2809-051b-4e88-aaae-3cc88f98af08" providerId="ADAL" clId="{6C502E9C-CBC4-4AC9-B15B-579980608C5E}" dt="2020-09-30T08:15:54.437" v="2799" actId="1076"/>
          <ac:spMkLst>
            <pc:docMk/>
            <pc:sldMk cId="885114488" sldId="324"/>
            <ac:spMk id="3" creationId="{9B494E68-BE7A-4E92-9CC7-D5A038B6359E}"/>
          </ac:spMkLst>
        </pc:spChg>
        <pc:spChg chg="add mod">
          <ac:chgData name="Mesut Yakup" userId="2a8d2809-051b-4e88-aaae-3cc88f98af08" providerId="ADAL" clId="{6C502E9C-CBC4-4AC9-B15B-579980608C5E}" dt="2020-09-30T08:16:17.787" v="2801" actId="1076"/>
          <ac:spMkLst>
            <pc:docMk/>
            <pc:sldMk cId="885114488" sldId="324"/>
            <ac:spMk id="4" creationId="{85DFDE24-9BC7-4D51-B437-B5747BE13E42}"/>
          </ac:spMkLst>
        </pc:spChg>
        <pc:spChg chg="add del mod">
          <ac:chgData name="Mesut Yakup" userId="2a8d2809-051b-4e88-aaae-3cc88f98af08" providerId="ADAL" clId="{6C502E9C-CBC4-4AC9-B15B-579980608C5E}" dt="2020-09-30T08:18:56.891" v="2824" actId="478"/>
          <ac:spMkLst>
            <pc:docMk/>
            <pc:sldMk cId="885114488" sldId="324"/>
            <ac:spMk id="5" creationId="{CED5CA1E-B774-45F1-B692-BCB377F264CC}"/>
          </ac:spMkLst>
        </pc:spChg>
        <pc:spChg chg="add del mod">
          <ac:chgData name="Mesut Yakup" userId="2a8d2809-051b-4e88-aaae-3cc88f98af08" providerId="ADAL" clId="{6C502E9C-CBC4-4AC9-B15B-579980608C5E}" dt="2020-09-30T08:23:58.837" v="2861" actId="478"/>
          <ac:spMkLst>
            <pc:docMk/>
            <pc:sldMk cId="885114488" sldId="324"/>
            <ac:spMk id="6" creationId="{E035348E-C42E-4E7C-BE45-EA382DFA8E76}"/>
          </ac:spMkLst>
        </pc:spChg>
        <pc:spChg chg="add mod">
          <ac:chgData name="Mesut Yakup" userId="2a8d2809-051b-4e88-aaae-3cc88f98af08" providerId="ADAL" clId="{6C502E9C-CBC4-4AC9-B15B-579980608C5E}" dt="2020-09-30T08:23:52.426" v="2859" actId="1076"/>
          <ac:spMkLst>
            <pc:docMk/>
            <pc:sldMk cId="885114488" sldId="324"/>
            <ac:spMk id="7" creationId="{3965D0BE-B15F-4CEF-A5B2-94153861022A}"/>
          </ac:spMkLst>
        </pc:spChg>
        <pc:spChg chg="add mod">
          <ac:chgData name="Mesut Yakup" userId="2a8d2809-051b-4e88-aaae-3cc88f98af08" providerId="ADAL" clId="{6C502E9C-CBC4-4AC9-B15B-579980608C5E}" dt="2020-09-30T08:23:52.426" v="2859" actId="1076"/>
          <ac:spMkLst>
            <pc:docMk/>
            <pc:sldMk cId="885114488" sldId="324"/>
            <ac:spMk id="8" creationId="{A35650EA-7529-46A1-9932-510768DAE932}"/>
          </ac:spMkLst>
        </pc:spChg>
        <pc:spChg chg="add mod">
          <ac:chgData name="Mesut Yakup" userId="2a8d2809-051b-4e88-aaae-3cc88f98af08" providerId="ADAL" clId="{6C502E9C-CBC4-4AC9-B15B-579980608C5E}" dt="2020-09-30T08:25:11.449" v="2867" actId="1076"/>
          <ac:spMkLst>
            <pc:docMk/>
            <pc:sldMk cId="885114488" sldId="324"/>
            <ac:spMk id="9" creationId="{63ABA9BB-8636-48B6-8C21-FF320B119804}"/>
          </ac:spMkLst>
        </pc:spChg>
        <pc:spChg chg="add mod">
          <ac:chgData name="Mesut Yakup" userId="2a8d2809-051b-4e88-aaae-3cc88f98af08" providerId="ADAL" clId="{6C502E9C-CBC4-4AC9-B15B-579980608C5E}" dt="2020-09-30T08:26:14.109" v="2897" actId="207"/>
          <ac:spMkLst>
            <pc:docMk/>
            <pc:sldMk cId="885114488" sldId="324"/>
            <ac:spMk id="10" creationId="{B794EAC5-0D63-45F2-8347-5177E08E96B3}"/>
          </ac:spMkLst>
        </pc:spChg>
        <pc:spChg chg="add mod">
          <ac:chgData name="Mesut Yakup" userId="2a8d2809-051b-4e88-aaae-3cc88f98af08" providerId="ADAL" clId="{6C502E9C-CBC4-4AC9-B15B-579980608C5E}" dt="2020-09-30T08:25:57.489" v="2895" actId="20577"/>
          <ac:spMkLst>
            <pc:docMk/>
            <pc:sldMk cId="885114488" sldId="324"/>
            <ac:spMk id="11" creationId="{C481D69B-285C-40D5-97AE-B9796F5272EF}"/>
          </ac:spMkLst>
        </pc:spChg>
      </pc:sldChg>
      <pc:sldChg chg="addSp delSp modSp add">
        <pc:chgData name="Mesut Yakup" userId="2a8d2809-051b-4e88-aaae-3cc88f98af08" providerId="ADAL" clId="{6C502E9C-CBC4-4AC9-B15B-579980608C5E}" dt="2020-09-30T09:21:28.539" v="3056"/>
        <pc:sldMkLst>
          <pc:docMk/>
          <pc:sldMk cId="3504341658" sldId="325"/>
        </pc:sldMkLst>
        <pc:spChg chg="add mod">
          <ac:chgData name="Mesut Yakup" userId="2a8d2809-051b-4e88-aaae-3cc88f98af08" providerId="ADAL" clId="{6C502E9C-CBC4-4AC9-B15B-579980608C5E}" dt="2020-09-30T09:14:26.626" v="3022" actId="20577"/>
          <ac:spMkLst>
            <pc:docMk/>
            <pc:sldMk cId="3504341658" sldId="325"/>
            <ac:spMk id="3" creationId="{DC272B23-1306-476D-ADAB-562509F12A1A}"/>
          </ac:spMkLst>
        </pc:spChg>
        <pc:spChg chg="add mod">
          <ac:chgData name="Mesut Yakup" userId="2a8d2809-051b-4e88-aaae-3cc88f98af08" providerId="ADAL" clId="{6C502E9C-CBC4-4AC9-B15B-579980608C5E}" dt="2020-09-30T09:15:09.728" v="3026" actId="1076"/>
          <ac:spMkLst>
            <pc:docMk/>
            <pc:sldMk cId="3504341658" sldId="325"/>
            <ac:spMk id="4" creationId="{7F91A49D-1DEE-4A46-920F-B5DF5556DA4B}"/>
          </ac:spMkLst>
        </pc:spChg>
        <pc:spChg chg="add del mod">
          <ac:chgData name="Mesut Yakup" userId="2a8d2809-051b-4e88-aaae-3cc88f98af08" providerId="ADAL" clId="{6C502E9C-CBC4-4AC9-B15B-579980608C5E}" dt="2020-09-30T09:21:28.539" v="3056"/>
          <ac:spMkLst>
            <pc:docMk/>
            <pc:sldMk cId="3504341658" sldId="325"/>
            <ac:spMk id="5" creationId="{6431E666-0628-442F-BCDE-51CE745FA397}"/>
          </ac:spMkLst>
        </pc:spChg>
        <pc:spChg chg="add del mod">
          <ac:chgData name="Mesut Yakup" userId="2a8d2809-051b-4e88-aaae-3cc88f98af08" providerId="ADAL" clId="{6C502E9C-CBC4-4AC9-B15B-579980608C5E}" dt="2020-09-30T09:21:28.539" v="3056"/>
          <ac:spMkLst>
            <pc:docMk/>
            <pc:sldMk cId="3504341658" sldId="325"/>
            <ac:spMk id="7" creationId="{9C316AC4-8902-45DC-89CE-CD0409A998C2}"/>
          </ac:spMkLst>
        </pc:spChg>
        <pc:picChg chg="add del mod">
          <ac:chgData name="Mesut Yakup" userId="2a8d2809-051b-4e88-aaae-3cc88f98af08" providerId="ADAL" clId="{6C502E9C-CBC4-4AC9-B15B-579980608C5E}" dt="2020-09-30T09:21:28.539" v="3056"/>
          <ac:picMkLst>
            <pc:docMk/>
            <pc:sldMk cId="3504341658" sldId="325"/>
            <ac:picMk id="6" creationId="{AB32EE18-2A19-4608-AC29-4C9E6721EAB6}"/>
          </ac:picMkLst>
        </pc:picChg>
      </pc:sldChg>
      <pc:sldChg chg="addSp modSp add">
        <pc:chgData name="Mesut Yakup" userId="2a8d2809-051b-4e88-aaae-3cc88f98af08" providerId="ADAL" clId="{6C502E9C-CBC4-4AC9-B15B-579980608C5E}" dt="2020-09-30T09:22:06.711" v="3064" actId="1076"/>
        <pc:sldMkLst>
          <pc:docMk/>
          <pc:sldMk cId="3693774605" sldId="326"/>
        </pc:sldMkLst>
        <pc:spChg chg="add mod">
          <ac:chgData name="Mesut Yakup" userId="2a8d2809-051b-4e88-aaae-3cc88f98af08" providerId="ADAL" clId="{6C502E9C-CBC4-4AC9-B15B-579980608C5E}" dt="2020-09-30T09:21:14.846" v="3054" actId="1076"/>
          <ac:spMkLst>
            <pc:docMk/>
            <pc:sldMk cId="3693774605" sldId="326"/>
            <ac:spMk id="3" creationId="{7FBAD6C0-F3B0-4882-B693-818F219A63E7}"/>
          </ac:spMkLst>
        </pc:spChg>
        <pc:spChg chg="add mod">
          <ac:chgData name="Mesut Yakup" userId="2a8d2809-051b-4e88-aaae-3cc88f98af08" providerId="ADAL" clId="{6C502E9C-CBC4-4AC9-B15B-579980608C5E}" dt="2020-09-30T09:22:06.711" v="3064" actId="1076"/>
          <ac:spMkLst>
            <pc:docMk/>
            <pc:sldMk cId="3693774605" sldId="326"/>
            <ac:spMk id="4" creationId="{B99603C8-C94F-4FED-B8D6-2033CD95B6A8}"/>
          </ac:spMkLst>
        </pc:spChg>
        <pc:spChg chg="add mod">
          <ac:chgData name="Mesut Yakup" userId="2a8d2809-051b-4e88-aaae-3cc88f98af08" providerId="ADAL" clId="{6C502E9C-CBC4-4AC9-B15B-579980608C5E}" dt="2020-09-30T09:21:14.846" v="3054" actId="1076"/>
          <ac:spMkLst>
            <pc:docMk/>
            <pc:sldMk cId="3693774605" sldId="326"/>
            <ac:spMk id="5" creationId="{CB8E1217-771A-4950-97F6-364D8A0CF991}"/>
          </ac:spMkLst>
        </pc:spChg>
        <pc:spChg chg="add mod">
          <ac:chgData name="Mesut Yakup" userId="2a8d2809-051b-4e88-aaae-3cc88f98af08" providerId="ADAL" clId="{6C502E9C-CBC4-4AC9-B15B-579980608C5E}" dt="2020-09-30T09:21:49.528" v="3061" actId="1076"/>
          <ac:spMkLst>
            <pc:docMk/>
            <pc:sldMk cId="3693774605" sldId="326"/>
            <ac:spMk id="6" creationId="{069ECFAE-1B21-4966-982D-ACD3B609705F}"/>
          </ac:spMkLst>
        </pc:spChg>
        <pc:spChg chg="add mod">
          <ac:chgData name="Mesut Yakup" userId="2a8d2809-051b-4e88-aaae-3cc88f98af08" providerId="ADAL" clId="{6C502E9C-CBC4-4AC9-B15B-579980608C5E}" dt="2020-09-30T09:21:59.584" v="3063" actId="1076"/>
          <ac:spMkLst>
            <pc:docMk/>
            <pc:sldMk cId="3693774605" sldId="326"/>
            <ac:spMk id="8" creationId="{91CABAA5-16A6-4DFE-BAC6-26E282E193DC}"/>
          </ac:spMkLst>
        </pc:spChg>
        <pc:picChg chg="add mod">
          <ac:chgData name="Mesut Yakup" userId="2a8d2809-051b-4e88-aaae-3cc88f98af08" providerId="ADAL" clId="{6C502E9C-CBC4-4AC9-B15B-579980608C5E}" dt="2020-09-30T09:21:54.837" v="3062" actId="1076"/>
          <ac:picMkLst>
            <pc:docMk/>
            <pc:sldMk cId="3693774605" sldId="326"/>
            <ac:picMk id="7" creationId="{DE4CB98C-FFBE-4764-A1EF-8B75EE0C3179}"/>
          </ac:picMkLst>
        </pc:picChg>
      </pc:sldChg>
      <pc:sldChg chg="addSp modSp add">
        <pc:chgData name="Mesut Yakup" userId="2a8d2809-051b-4e88-aaae-3cc88f98af08" providerId="ADAL" clId="{6C502E9C-CBC4-4AC9-B15B-579980608C5E}" dt="2021-01-06T06:53:25.869" v="3484" actId="20577"/>
        <pc:sldMkLst>
          <pc:docMk/>
          <pc:sldMk cId="3344317124" sldId="327"/>
        </pc:sldMkLst>
        <pc:spChg chg="add mod">
          <ac:chgData name="Mesut Yakup" userId="2a8d2809-051b-4e88-aaae-3cc88f98af08" providerId="ADAL" clId="{6C502E9C-CBC4-4AC9-B15B-579980608C5E}" dt="2021-01-06T06:53:25.869" v="3484" actId="20577"/>
          <ac:spMkLst>
            <pc:docMk/>
            <pc:sldMk cId="3344317124" sldId="327"/>
            <ac:spMk id="3" creationId="{550313B5-983E-4398-8F5F-2C5B3169620F}"/>
          </ac:spMkLst>
        </pc:spChg>
      </pc:sldChg>
      <pc:sldChg chg="addSp modSp add">
        <pc:chgData name="Mesut Yakup" userId="2a8d2809-051b-4e88-aaae-3cc88f98af08" providerId="ADAL" clId="{6C502E9C-CBC4-4AC9-B15B-579980608C5E}" dt="2021-01-06T07:06:07.545" v="3485" actId="20577"/>
        <pc:sldMkLst>
          <pc:docMk/>
          <pc:sldMk cId="1325196758" sldId="328"/>
        </pc:sldMkLst>
        <pc:spChg chg="add mod">
          <ac:chgData name="Mesut Yakup" userId="2a8d2809-051b-4e88-aaae-3cc88f98af08" providerId="ADAL" clId="{6C502E9C-CBC4-4AC9-B15B-579980608C5E}" dt="2020-09-30T09:26:46.880" v="3090" actId="113"/>
          <ac:spMkLst>
            <pc:docMk/>
            <pc:sldMk cId="1325196758" sldId="328"/>
            <ac:spMk id="3" creationId="{4FF3D75C-7D40-4AD1-87C7-E061DDE8E3D9}"/>
          </ac:spMkLst>
        </pc:spChg>
        <pc:spChg chg="add mod">
          <ac:chgData name="Mesut Yakup" userId="2a8d2809-051b-4e88-aaae-3cc88f98af08" providerId="ADAL" clId="{6C502E9C-CBC4-4AC9-B15B-579980608C5E}" dt="2021-01-06T07:06:07.545" v="3485" actId="20577"/>
          <ac:spMkLst>
            <pc:docMk/>
            <pc:sldMk cId="1325196758" sldId="328"/>
            <ac:spMk id="4" creationId="{A91CCD9C-7B69-45EC-A29E-533564473F46}"/>
          </ac:spMkLst>
        </pc:spChg>
        <pc:spChg chg="add mod">
          <ac:chgData name="Mesut Yakup" userId="2a8d2809-051b-4e88-aaae-3cc88f98af08" providerId="ADAL" clId="{6C502E9C-CBC4-4AC9-B15B-579980608C5E}" dt="2020-09-30T09:26:21.153" v="3087" actId="208"/>
          <ac:spMkLst>
            <pc:docMk/>
            <pc:sldMk cId="1325196758" sldId="328"/>
            <ac:spMk id="5" creationId="{4A454DBD-E91E-479E-9434-C87453358C6E}"/>
          </ac:spMkLst>
        </pc:spChg>
        <pc:spChg chg="add mod">
          <ac:chgData name="Mesut Yakup" userId="2a8d2809-051b-4e88-aaae-3cc88f98af08" providerId="ADAL" clId="{6C502E9C-CBC4-4AC9-B15B-579980608C5E}" dt="2020-09-30T09:26:38.227" v="3089" actId="1076"/>
          <ac:spMkLst>
            <pc:docMk/>
            <pc:sldMk cId="1325196758" sldId="328"/>
            <ac:spMk id="6" creationId="{60BC6414-9734-4749-A392-90E697D8246C}"/>
          </ac:spMkLst>
        </pc:spChg>
      </pc:sldChg>
      <pc:sldChg chg="addSp modSp add">
        <pc:chgData name="Mesut Yakup" userId="2a8d2809-051b-4e88-aaae-3cc88f98af08" providerId="ADAL" clId="{6C502E9C-CBC4-4AC9-B15B-579980608C5E}" dt="2021-01-06T07:38:24.263" v="3501" actId="20577"/>
        <pc:sldMkLst>
          <pc:docMk/>
          <pc:sldMk cId="4088481660" sldId="329"/>
        </pc:sldMkLst>
        <pc:spChg chg="add mod">
          <ac:chgData name="Mesut Yakup" userId="2a8d2809-051b-4e88-aaae-3cc88f98af08" providerId="ADAL" clId="{6C502E9C-CBC4-4AC9-B15B-579980608C5E}" dt="2021-01-06T07:38:24.263" v="3501" actId="20577"/>
          <ac:spMkLst>
            <pc:docMk/>
            <pc:sldMk cId="4088481660" sldId="329"/>
            <ac:spMk id="3" creationId="{EA060092-413E-487A-956B-CD609B646DF4}"/>
          </ac:spMkLst>
        </pc:spChg>
      </pc:sldChg>
      <pc:sldChg chg="addSp delSp modSp add">
        <pc:chgData name="Mesut Yakup" userId="2a8d2809-051b-4e88-aaae-3cc88f98af08" providerId="ADAL" clId="{6C502E9C-CBC4-4AC9-B15B-579980608C5E}" dt="2020-09-30T09:45:10.227" v="3127"/>
        <pc:sldMkLst>
          <pc:docMk/>
          <pc:sldMk cId="4289840527" sldId="330"/>
        </pc:sldMkLst>
        <pc:spChg chg="add mod">
          <ac:chgData name="Mesut Yakup" userId="2a8d2809-051b-4e88-aaae-3cc88f98af08" providerId="ADAL" clId="{6C502E9C-CBC4-4AC9-B15B-579980608C5E}" dt="2020-09-30T09:33:01.847" v="3108" actId="2710"/>
          <ac:spMkLst>
            <pc:docMk/>
            <pc:sldMk cId="4289840527" sldId="330"/>
            <ac:spMk id="3" creationId="{35A72170-C259-4676-84F3-BFFECBB95E78}"/>
          </ac:spMkLst>
        </pc:spChg>
        <pc:spChg chg="add mod">
          <ac:chgData name="Mesut Yakup" userId="2a8d2809-051b-4e88-aaae-3cc88f98af08" providerId="ADAL" clId="{6C502E9C-CBC4-4AC9-B15B-579980608C5E}" dt="2020-09-30T09:40:33.919" v="3123" actId="1076"/>
          <ac:spMkLst>
            <pc:docMk/>
            <pc:sldMk cId="4289840527" sldId="330"/>
            <ac:spMk id="6" creationId="{8C2FABC6-6758-4C6C-922B-5F2C21FCA542}"/>
          </ac:spMkLst>
        </pc:spChg>
        <pc:spChg chg="add del mod">
          <ac:chgData name="Mesut Yakup" userId="2a8d2809-051b-4e88-aaae-3cc88f98af08" providerId="ADAL" clId="{6C502E9C-CBC4-4AC9-B15B-579980608C5E}" dt="2020-09-30T09:45:10.227" v="3127"/>
          <ac:spMkLst>
            <pc:docMk/>
            <pc:sldMk cId="4289840527" sldId="330"/>
            <ac:spMk id="7" creationId="{4BF5E59B-6919-4013-AC06-1B0842CD2349}"/>
          </ac:spMkLst>
        </pc:spChg>
        <pc:graphicFrameChg chg="add del">
          <ac:chgData name="Mesut Yakup" userId="2a8d2809-051b-4e88-aaae-3cc88f98af08" providerId="ADAL" clId="{6C502E9C-CBC4-4AC9-B15B-579980608C5E}" dt="2020-09-30T09:38:36.187" v="3112" actId="478"/>
          <ac:graphicFrameMkLst>
            <pc:docMk/>
            <pc:sldMk cId="4289840527" sldId="330"/>
            <ac:graphicFrameMk id="4" creationId="{E0D50017-5F11-45D3-AF69-9C3463798C67}"/>
          </ac:graphicFrameMkLst>
        </pc:graphicFrameChg>
        <pc:graphicFrameChg chg="add mod modGraphic">
          <ac:chgData name="Mesut Yakup" userId="2a8d2809-051b-4e88-aaae-3cc88f98af08" providerId="ADAL" clId="{6C502E9C-CBC4-4AC9-B15B-579980608C5E}" dt="2020-09-30T09:39:24.820" v="3121" actId="1076"/>
          <ac:graphicFrameMkLst>
            <pc:docMk/>
            <pc:sldMk cId="4289840527" sldId="330"/>
            <ac:graphicFrameMk id="5" creationId="{17A88965-0A3B-4CA2-A8B8-4DCD6C6EC11E}"/>
          </ac:graphicFrameMkLst>
        </pc:graphicFrameChg>
      </pc:sldChg>
      <pc:sldChg chg="addSp modSp add">
        <pc:chgData name="Mesut Yakup" userId="2a8d2809-051b-4e88-aaae-3cc88f98af08" providerId="ADAL" clId="{6C502E9C-CBC4-4AC9-B15B-579980608C5E}" dt="2020-09-30T09:46:53.022" v="3146" actId="1076"/>
        <pc:sldMkLst>
          <pc:docMk/>
          <pc:sldMk cId="989154414" sldId="331"/>
        </pc:sldMkLst>
        <pc:spChg chg="add mod">
          <ac:chgData name="Mesut Yakup" userId="2a8d2809-051b-4e88-aaae-3cc88f98af08" providerId="ADAL" clId="{6C502E9C-CBC4-4AC9-B15B-579980608C5E}" dt="2020-09-30T09:45:16.301" v="3129" actId="1076"/>
          <ac:spMkLst>
            <pc:docMk/>
            <pc:sldMk cId="989154414" sldId="331"/>
            <ac:spMk id="3" creationId="{E83C05F0-A322-48B3-8041-5B39B7DCCC6D}"/>
          </ac:spMkLst>
        </pc:spChg>
        <pc:spChg chg="add mod">
          <ac:chgData name="Mesut Yakup" userId="2a8d2809-051b-4e88-aaae-3cc88f98af08" providerId="ADAL" clId="{6C502E9C-CBC4-4AC9-B15B-579980608C5E}" dt="2020-09-30T09:45:28.028" v="3131" actId="1076"/>
          <ac:spMkLst>
            <pc:docMk/>
            <pc:sldMk cId="989154414" sldId="331"/>
            <ac:spMk id="4" creationId="{E23BF603-A556-4908-BBFA-D209E514E8D9}"/>
          </ac:spMkLst>
        </pc:spChg>
        <pc:spChg chg="add mod">
          <ac:chgData name="Mesut Yakup" userId="2a8d2809-051b-4e88-aaae-3cc88f98af08" providerId="ADAL" clId="{6C502E9C-CBC4-4AC9-B15B-579980608C5E}" dt="2020-09-30T09:45:55.959" v="3135" actId="1076"/>
          <ac:spMkLst>
            <pc:docMk/>
            <pc:sldMk cId="989154414" sldId="331"/>
            <ac:spMk id="6" creationId="{FFAEA9EB-DC3D-46B0-B3E6-F2181A8F1109}"/>
          </ac:spMkLst>
        </pc:spChg>
        <pc:spChg chg="add mod">
          <ac:chgData name="Mesut Yakup" userId="2a8d2809-051b-4e88-aaae-3cc88f98af08" providerId="ADAL" clId="{6C502E9C-CBC4-4AC9-B15B-579980608C5E}" dt="2020-09-30T09:46:18.019" v="3140" actId="1076"/>
          <ac:spMkLst>
            <pc:docMk/>
            <pc:sldMk cId="989154414" sldId="331"/>
            <ac:spMk id="7" creationId="{98C86D57-FA11-4FCE-A182-99D5AD53A58F}"/>
          </ac:spMkLst>
        </pc:spChg>
        <pc:spChg chg="add mod">
          <ac:chgData name="Mesut Yakup" userId="2a8d2809-051b-4e88-aaae-3cc88f98af08" providerId="ADAL" clId="{6C502E9C-CBC4-4AC9-B15B-579980608C5E}" dt="2020-09-30T09:46:53.022" v="3146" actId="1076"/>
          <ac:spMkLst>
            <pc:docMk/>
            <pc:sldMk cId="989154414" sldId="331"/>
            <ac:spMk id="9" creationId="{7D4DB04B-62C9-4460-B468-D9A7ADCD11A8}"/>
          </ac:spMkLst>
        </pc:spChg>
        <pc:picChg chg="add mod">
          <ac:chgData name="Mesut Yakup" userId="2a8d2809-051b-4e88-aaae-3cc88f98af08" providerId="ADAL" clId="{6C502E9C-CBC4-4AC9-B15B-579980608C5E}" dt="2020-09-30T09:45:43.090" v="3133" actId="1076"/>
          <ac:picMkLst>
            <pc:docMk/>
            <pc:sldMk cId="989154414" sldId="331"/>
            <ac:picMk id="5" creationId="{D90509CC-5EB7-4A59-B8AB-16667A56A88B}"/>
          </ac:picMkLst>
        </pc:picChg>
        <pc:picChg chg="add mod">
          <ac:chgData name="Mesut Yakup" userId="2a8d2809-051b-4e88-aaae-3cc88f98af08" providerId="ADAL" clId="{6C502E9C-CBC4-4AC9-B15B-579980608C5E}" dt="2020-09-30T09:46:32.902" v="3144" actId="1076"/>
          <ac:picMkLst>
            <pc:docMk/>
            <pc:sldMk cId="989154414" sldId="331"/>
            <ac:picMk id="8" creationId="{D99F1623-CE11-4A01-B7E9-C256FADA3600}"/>
          </ac:picMkLst>
        </pc:picChg>
      </pc:sldChg>
      <pc:sldChg chg="addSp delSp modSp add">
        <pc:chgData name="Mesut Yakup" userId="2a8d2809-051b-4e88-aaae-3cc88f98af08" providerId="ADAL" clId="{6C502E9C-CBC4-4AC9-B15B-579980608C5E}" dt="2020-09-30T09:50:38.135" v="3185" actId="1076"/>
        <pc:sldMkLst>
          <pc:docMk/>
          <pc:sldMk cId="2983199216" sldId="332"/>
        </pc:sldMkLst>
        <pc:spChg chg="add del mod">
          <ac:chgData name="Mesut Yakup" userId="2a8d2809-051b-4e88-aaae-3cc88f98af08" providerId="ADAL" clId="{6C502E9C-CBC4-4AC9-B15B-579980608C5E}" dt="2020-09-30T09:48:24.842" v="3163" actId="478"/>
          <ac:spMkLst>
            <pc:docMk/>
            <pc:sldMk cId="2983199216" sldId="332"/>
            <ac:spMk id="3" creationId="{D0C963D6-D869-465A-8B9B-9BE2B43BBDF9}"/>
          </ac:spMkLst>
        </pc:spChg>
        <pc:spChg chg="add mod">
          <ac:chgData name="Mesut Yakup" userId="2a8d2809-051b-4e88-aaae-3cc88f98af08" providerId="ADAL" clId="{6C502E9C-CBC4-4AC9-B15B-579980608C5E}" dt="2020-09-30T09:48:35.180" v="3165" actId="1076"/>
          <ac:spMkLst>
            <pc:docMk/>
            <pc:sldMk cId="2983199216" sldId="332"/>
            <ac:spMk id="4" creationId="{593C6681-2C76-46E0-B977-198747DC6E16}"/>
          </ac:spMkLst>
        </pc:spChg>
        <pc:spChg chg="add mod">
          <ac:chgData name="Mesut Yakup" userId="2a8d2809-051b-4e88-aaae-3cc88f98af08" providerId="ADAL" clId="{6C502E9C-CBC4-4AC9-B15B-579980608C5E}" dt="2020-09-30T09:48:35.180" v="3165" actId="1076"/>
          <ac:spMkLst>
            <pc:docMk/>
            <pc:sldMk cId="2983199216" sldId="332"/>
            <ac:spMk id="5" creationId="{F666E60D-7ECD-4D30-AED3-0026FCA944C1}"/>
          </ac:spMkLst>
        </pc:spChg>
        <pc:spChg chg="add mod">
          <ac:chgData name="Mesut Yakup" userId="2a8d2809-051b-4e88-aaae-3cc88f98af08" providerId="ADAL" clId="{6C502E9C-CBC4-4AC9-B15B-579980608C5E}" dt="2020-09-30T09:48:40.357" v="3166" actId="1076"/>
          <ac:spMkLst>
            <pc:docMk/>
            <pc:sldMk cId="2983199216" sldId="332"/>
            <ac:spMk id="6" creationId="{9AE559FE-A459-44FE-9D22-05F48DF1C894}"/>
          </ac:spMkLst>
        </pc:spChg>
        <pc:spChg chg="add mod">
          <ac:chgData name="Mesut Yakup" userId="2a8d2809-051b-4e88-aaae-3cc88f98af08" providerId="ADAL" clId="{6C502E9C-CBC4-4AC9-B15B-579980608C5E}" dt="2020-09-30T09:50:33.506" v="3184" actId="1076"/>
          <ac:spMkLst>
            <pc:docMk/>
            <pc:sldMk cId="2983199216" sldId="332"/>
            <ac:spMk id="7" creationId="{D29E5F04-FDB5-4685-A87B-DF2CD171D8F1}"/>
          </ac:spMkLst>
        </pc:spChg>
        <pc:spChg chg="add mod">
          <ac:chgData name="Mesut Yakup" userId="2a8d2809-051b-4e88-aaae-3cc88f98af08" providerId="ADAL" clId="{6C502E9C-CBC4-4AC9-B15B-579980608C5E}" dt="2020-09-30T09:50:33.506" v="3184" actId="1076"/>
          <ac:spMkLst>
            <pc:docMk/>
            <pc:sldMk cId="2983199216" sldId="332"/>
            <ac:spMk id="8" creationId="{F76D389C-7FA2-4567-AC6E-D35E6D311946}"/>
          </ac:spMkLst>
        </pc:spChg>
        <pc:spChg chg="add mod">
          <ac:chgData name="Mesut Yakup" userId="2a8d2809-051b-4e88-aaae-3cc88f98af08" providerId="ADAL" clId="{6C502E9C-CBC4-4AC9-B15B-579980608C5E}" dt="2020-09-30T09:50:38.135" v="3185" actId="1076"/>
          <ac:spMkLst>
            <pc:docMk/>
            <pc:sldMk cId="2983199216" sldId="332"/>
            <ac:spMk id="9" creationId="{A760D8AF-8996-4941-9532-B3F4962C4F12}"/>
          </ac:spMkLst>
        </pc:spChg>
      </pc:sldChg>
      <pc:sldChg chg="addSp modSp add">
        <pc:chgData name="Mesut Yakup" userId="2a8d2809-051b-4e88-aaae-3cc88f98af08" providerId="ADAL" clId="{6C502E9C-CBC4-4AC9-B15B-579980608C5E}" dt="2020-09-30T10:49:01.814" v="3217" actId="1076"/>
        <pc:sldMkLst>
          <pc:docMk/>
          <pc:sldMk cId="3420035842" sldId="333"/>
        </pc:sldMkLst>
        <pc:spChg chg="add mod">
          <ac:chgData name="Mesut Yakup" userId="2a8d2809-051b-4e88-aaae-3cc88f98af08" providerId="ADAL" clId="{6C502E9C-CBC4-4AC9-B15B-579980608C5E}" dt="2020-09-30T09:52:53.189" v="3204" actId="255"/>
          <ac:spMkLst>
            <pc:docMk/>
            <pc:sldMk cId="3420035842" sldId="333"/>
            <ac:spMk id="3" creationId="{E1979AEA-7061-4B02-BEF8-2E377CBB0C5F}"/>
          </ac:spMkLst>
        </pc:spChg>
        <pc:spChg chg="add mod">
          <ac:chgData name="Mesut Yakup" userId="2a8d2809-051b-4e88-aaae-3cc88f98af08" providerId="ADAL" clId="{6C502E9C-CBC4-4AC9-B15B-579980608C5E}" dt="2020-09-30T10:49:01.814" v="3217" actId="1076"/>
          <ac:spMkLst>
            <pc:docMk/>
            <pc:sldMk cId="3420035842" sldId="333"/>
            <ac:spMk id="5" creationId="{11861A43-95D5-4C9C-90BF-C32608AD08A8}"/>
          </ac:spMkLst>
        </pc:spChg>
        <pc:graphicFrameChg chg="add mod modGraphic">
          <ac:chgData name="Mesut Yakup" userId="2a8d2809-051b-4e88-aaae-3cc88f98af08" providerId="ADAL" clId="{6C502E9C-CBC4-4AC9-B15B-579980608C5E}" dt="2020-09-30T10:48:16.200" v="3214" actId="14734"/>
          <ac:graphicFrameMkLst>
            <pc:docMk/>
            <pc:sldMk cId="3420035842" sldId="333"/>
            <ac:graphicFrameMk id="4" creationId="{3F1E0B31-7B63-4466-9A74-BEC59D30B285}"/>
          </ac:graphicFrameMkLst>
        </pc:graphicFrameChg>
      </pc:sldChg>
      <pc:sldChg chg="addSp modSp add">
        <pc:chgData name="Mesut Yakup" userId="2a8d2809-051b-4e88-aaae-3cc88f98af08" providerId="ADAL" clId="{6C502E9C-CBC4-4AC9-B15B-579980608C5E}" dt="2020-09-30T10:54:21.688" v="3221" actId="1076"/>
        <pc:sldMkLst>
          <pc:docMk/>
          <pc:sldMk cId="3228450046" sldId="334"/>
        </pc:sldMkLst>
        <pc:spChg chg="add mod">
          <ac:chgData name="Mesut Yakup" userId="2a8d2809-051b-4e88-aaae-3cc88f98af08" providerId="ADAL" clId="{6C502E9C-CBC4-4AC9-B15B-579980608C5E}" dt="2020-09-30T10:54:21.688" v="3221" actId="1076"/>
          <ac:spMkLst>
            <pc:docMk/>
            <pc:sldMk cId="3228450046" sldId="334"/>
            <ac:spMk id="4" creationId="{5C73A41A-748B-4BB7-8D6A-8DBDC8EA5350}"/>
          </ac:spMkLst>
        </pc:spChg>
        <pc:picChg chg="add mod">
          <ac:chgData name="Mesut Yakup" userId="2a8d2809-051b-4e88-aaae-3cc88f98af08" providerId="ADAL" clId="{6C502E9C-CBC4-4AC9-B15B-579980608C5E}" dt="2020-09-30T10:49:32.497" v="3219" actId="1076"/>
          <ac:picMkLst>
            <pc:docMk/>
            <pc:sldMk cId="3228450046" sldId="334"/>
            <ac:picMk id="3" creationId="{7F7E37E0-999E-46A4-B0B4-FBAF552726ED}"/>
          </ac:picMkLst>
        </pc:picChg>
      </pc:sldChg>
      <pc:sldChg chg="addSp modSp add">
        <pc:chgData name="Mesut Yakup" userId="2a8d2809-051b-4e88-aaae-3cc88f98af08" providerId="ADAL" clId="{6C502E9C-CBC4-4AC9-B15B-579980608C5E}" dt="2020-09-30T11:00:30.424" v="3232" actId="1076"/>
        <pc:sldMkLst>
          <pc:docMk/>
          <pc:sldMk cId="3978063423" sldId="335"/>
        </pc:sldMkLst>
        <pc:spChg chg="add mod">
          <ac:chgData name="Mesut Yakup" userId="2a8d2809-051b-4e88-aaae-3cc88f98af08" providerId="ADAL" clId="{6C502E9C-CBC4-4AC9-B15B-579980608C5E}" dt="2020-09-30T10:59:03.053" v="3226" actId="14100"/>
          <ac:spMkLst>
            <pc:docMk/>
            <pc:sldMk cId="3978063423" sldId="335"/>
            <ac:spMk id="3" creationId="{3002335B-FA26-4A4E-A8F1-D58A1B866905}"/>
          </ac:spMkLst>
        </pc:spChg>
        <pc:spChg chg="add mod">
          <ac:chgData name="Mesut Yakup" userId="2a8d2809-051b-4e88-aaae-3cc88f98af08" providerId="ADAL" clId="{6C502E9C-CBC4-4AC9-B15B-579980608C5E}" dt="2020-09-30T11:00:30.424" v="3232" actId="1076"/>
          <ac:spMkLst>
            <pc:docMk/>
            <pc:sldMk cId="3978063423" sldId="335"/>
            <ac:spMk id="5" creationId="{07AEC990-E333-4D16-A282-53EA6C410EE2}"/>
          </ac:spMkLst>
        </pc:spChg>
        <pc:picChg chg="add mod">
          <ac:chgData name="Mesut Yakup" userId="2a8d2809-051b-4e88-aaae-3cc88f98af08" providerId="ADAL" clId="{6C502E9C-CBC4-4AC9-B15B-579980608C5E}" dt="2020-09-30T11:00:26.677" v="3231" actId="1076"/>
          <ac:picMkLst>
            <pc:docMk/>
            <pc:sldMk cId="3978063423" sldId="335"/>
            <ac:picMk id="4" creationId="{0557C918-F811-4994-94A6-46C601BF7A51}"/>
          </ac:picMkLst>
        </pc:picChg>
      </pc:sldChg>
      <pc:sldChg chg="addSp delSp modSp add">
        <pc:chgData name="Mesut Yakup" userId="2a8d2809-051b-4e88-aaae-3cc88f98af08" providerId="ADAL" clId="{6C502E9C-CBC4-4AC9-B15B-579980608C5E}" dt="2020-09-30T11:14:16.274" v="3284" actId="1076"/>
        <pc:sldMkLst>
          <pc:docMk/>
          <pc:sldMk cId="3505573641" sldId="336"/>
        </pc:sldMkLst>
        <pc:spChg chg="add mod">
          <ac:chgData name="Mesut Yakup" userId="2a8d2809-051b-4e88-aaae-3cc88f98af08" providerId="ADAL" clId="{6C502E9C-CBC4-4AC9-B15B-579980608C5E}" dt="2020-09-30T11:13:51.594" v="3282" actId="1076"/>
          <ac:spMkLst>
            <pc:docMk/>
            <pc:sldMk cId="3505573641" sldId="336"/>
            <ac:spMk id="3" creationId="{A997B63E-9368-4C29-A37B-427CAAF97329}"/>
          </ac:spMkLst>
        </pc:spChg>
        <pc:spChg chg="add mod">
          <ac:chgData name="Mesut Yakup" userId="2a8d2809-051b-4e88-aaae-3cc88f98af08" providerId="ADAL" clId="{6C502E9C-CBC4-4AC9-B15B-579980608C5E}" dt="2020-09-30T11:13:51.594" v="3282" actId="1076"/>
          <ac:spMkLst>
            <pc:docMk/>
            <pc:sldMk cId="3505573641" sldId="336"/>
            <ac:spMk id="4" creationId="{92D771F4-B8F3-4517-814F-3585FB722D30}"/>
          </ac:spMkLst>
        </pc:spChg>
        <pc:spChg chg="add del mod">
          <ac:chgData name="Mesut Yakup" userId="2a8d2809-051b-4e88-aaae-3cc88f98af08" providerId="ADAL" clId="{6C502E9C-CBC4-4AC9-B15B-579980608C5E}" dt="2020-09-30T11:03:16.478" v="3251"/>
          <ac:spMkLst>
            <pc:docMk/>
            <pc:sldMk cId="3505573641" sldId="336"/>
            <ac:spMk id="5" creationId="{87C202FC-E381-4254-919B-D093DD7AD048}"/>
          </ac:spMkLst>
        </pc:spChg>
        <pc:spChg chg="add mod">
          <ac:chgData name="Mesut Yakup" userId="2a8d2809-051b-4e88-aaae-3cc88f98af08" providerId="ADAL" clId="{6C502E9C-CBC4-4AC9-B15B-579980608C5E}" dt="2020-09-30T11:14:16.274" v="3284" actId="1076"/>
          <ac:spMkLst>
            <pc:docMk/>
            <pc:sldMk cId="3505573641" sldId="336"/>
            <ac:spMk id="6" creationId="{8F9201AF-8F9A-4D4D-99D2-5E3A1425E53B}"/>
          </ac:spMkLst>
        </pc:spChg>
      </pc:sldChg>
      <pc:sldChg chg="addSp delSp modSp add">
        <pc:chgData name="Mesut Yakup" userId="2a8d2809-051b-4e88-aaae-3cc88f98af08" providerId="ADAL" clId="{6C502E9C-CBC4-4AC9-B15B-579980608C5E}" dt="2020-09-30T11:16:24.441" v="3296" actId="208"/>
        <pc:sldMkLst>
          <pc:docMk/>
          <pc:sldMk cId="2095730748" sldId="337"/>
        </pc:sldMkLst>
        <pc:spChg chg="add del mod">
          <ac:chgData name="Mesut Yakup" userId="2a8d2809-051b-4e88-aaae-3cc88f98af08" providerId="ADAL" clId="{6C502E9C-CBC4-4AC9-B15B-579980608C5E}" dt="2020-09-30T11:10:40.985" v="3254" actId="478"/>
          <ac:spMkLst>
            <pc:docMk/>
            <pc:sldMk cId="2095730748" sldId="337"/>
            <ac:spMk id="3" creationId="{3F9D76BE-5629-4CC3-A060-5A48B32DE44C}"/>
          </ac:spMkLst>
        </pc:spChg>
        <pc:spChg chg="add mod">
          <ac:chgData name="Mesut Yakup" userId="2a8d2809-051b-4e88-aaae-3cc88f98af08" providerId="ADAL" clId="{6C502E9C-CBC4-4AC9-B15B-579980608C5E}" dt="2020-09-30T11:14:51.666" v="3287" actId="1076"/>
          <ac:spMkLst>
            <pc:docMk/>
            <pc:sldMk cId="2095730748" sldId="337"/>
            <ac:spMk id="4" creationId="{58BEC06F-EDBB-4569-9675-023A8F373D58}"/>
          </ac:spMkLst>
        </pc:spChg>
        <pc:spChg chg="add mod">
          <ac:chgData name="Mesut Yakup" userId="2a8d2809-051b-4e88-aaae-3cc88f98af08" providerId="ADAL" clId="{6C502E9C-CBC4-4AC9-B15B-579980608C5E}" dt="2020-09-30T11:12:12.065" v="3273" actId="20577"/>
          <ac:spMkLst>
            <pc:docMk/>
            <pc:sldMk cId="2095730748" sldId="337"/>
            <ac:spMk id="5" creationId="{551AD657-2D3E-48EA-9D2D-C2F16FFC8645}"/>
          </ac:spMkLst>
        </pc:spChg>
        <pc:spChg chg="add mod">
          <ac:chgData name="Mesut Yakup" userId="2a8d2809-051b-4e88-aaae-3cc88f98af08" providerId="ADAL" clId="{6C502E9C-CBC4-4AC9-B15B-579980608C5E}" dt="2020-09-30T11:14:51.666" v="3287" actId="1076"/>
          <ac:spMkLst>
            <pc:docMk/>
            <pc:sldMk cId="2095730748" sldId="337"/>
            <ac:spMk id="6" creationId="{1314C699-3CB6-4C59-B7C3-ED0F47FEB25B}"/>
          </ac:spMkLst>
        </pc:spChg>
        <pc:spChg chg="add mod">
          <ac:chgData name="Mesut Yakup" userId="2a8d2809-051b-4e88-aaae-3cc88f98af08" providerId="ADAL" clId="{6C502E9C-CBC4-4AC9-B15B-579980608C5E}" dt="2020-09-30T11:13:37.198" v="3281" actId="208"/>
          <ac:spMkLst>
            <pc:docMk/>
            <pc:sldMk cId="2095730748" sldId="337"/>
            <ac:spMk id="7" creationId="{D542DCE3-FD0D-4683-BD57-04DEDCCC062C}"/>
          </ac:spMkLst>
        </pc:spChg>
        <pc:spChg chg="add mod">
          <ac:chgData name="Mesut Yakup" userId="2a8d2809-051b-4e88-aaae-3cc88f98af08" providerId="ADAL" clId="{6C502E9C-CBC4-4AC9-B15B-579980608C5E}" dt="2020-09-30T11:14:59.413" v="3288" actId="1076"/>
          <ac:spMkLst>
            <pc:docMk/>
            <pc:sldMk cId="2095730748" sldId="337"/>
            <ac:spMk id="8" creationId="{9D1F9017-69A0-40E0-AD86-1C2C090C1E23}"/>
          </ac:spMkLst>
        </pc:spChg>
        <pc:spChg chg="add mod">
          <ac:chgData name="Mesut Yakup" userId="2a8d2809-051b-4e88-aaae-3cc88f98af08" providerId="ADAL" clId="{6C502E9C-CBC4-4AC9-B15B-579980608C5E}" dt="2020-09-30T11:16:12.612" v="3294" actId="207"/>
          <ac:spMkLst>
            <pc:docMk/>
            <pc:sldMk cId="2095730748" sldId="337"/>
            <ac:spMk id="9" creationId="{FC321E78-B95D-4310-9C83-4940725BAD3C}"/>
          </ac:spMkLst>
        </pc:spChg>
        <pc:spChg chg="add mod">
          <ac:chgData name="Mesut Yakup" userId="2a8d2809-051b-4e88-aaae-3cc88f98af08" providerId="ADAL" clId="{6C502E9C-CBC4-4AC9-B15B-579980608C5E}" dt="2020-09-30T11:16:24.441" v="3296" actId="208"/>
          <ac:spMkLst>
            <pc:docMk/>
            <pc:sldMk cId="2095730748" sldId="337"/>
            <ac:spMk id="10" creationId="{B2AD4EFB-EDD1-478D-835E-1242D70AF338}"/>
          </ac:spMkLst>
        </pc:spChg>
      </pc:sldChg>
      <pc:sldChg chg="addSp modSp add">
        <pc:chgData name="Mesut Yakup" userId="2a8d2809-051b-4e88-aaae-3cc88f98af08" providerId="ADAL" clId="{6C502E9C-CBC4-4AC9-B15B-579980608C5E}" dt="2020-09-29T07:40:15.657" v="1593" actId="2710"/>
        <pc:sldMkLst>
          <pc:docMk/>
          <pc:sldMk cId="3469070792" sldId="338"/>
        </pc:sldMkLst>
        <pc:spChg chg="add mod">
          <ac:chgData name="Mesut Yakup" userId="2a8d2809-051b-4e88-aaae-3cc88f98af08" providerId="ADAL" clId="{6C502E9C-CBC4-4AC9-B15B-579980608C5E}" dt="2020-09-29T07:40:15.657" v="1593" actId="2710"/>
          <ac:spMkLst>
            <pc:docMk/>
            <pc:sldMk cId="3469070792" sldId="338"/>
            <ac:spMk id="3" creationId="{4A82F2AE-249F-40E6-81B8-CB471A041678}"/>
          </ac:spMkLst>
        </pc:spChg>
      </pc:sldChg>
      <pc:sldChg chg="addSp delSp modSp add">
        <pc:chgData name="Mesut Yakup" userId="2a8d2809-051b-4e88-aaae-3cc88f98af08" providerId="ADAL" clId="{6C502E9C-CBC4-4AC9-B15B-579980608C5E}" dt="2020-09-30T07:36:17.848" v="2669" actId="1076"/>
        <pc:sldMkLst>
          <pc:docMk/>
          <pc:sldMk cId="3708439779" sldId="339"/>
        </pc:sldMkLst>
        <pc:spChg chg="add del mod">
          <ac:chgData name="Mesut Yakup" userId="2a8d2809-051b-4e88-aaae-3cc88f98af08" providerId="ADAL" clId="{6C502E9C-CBC4-4AC9-B15B-579980608C5E}" dt="2020-09-29T08:13:31.340" v="1696" actId="478"/>
          <ac:spMkLst>
            <pc:docMk/>
            <pc:sldMk cId="3708439779" sldId="339"/>
            <ac:spMk id="3" creationId="{9FA29914-1EC2-4D94-BA79-3D4745A2C3DE}"/>
          </ac:spMkLst>
        </pc:spChg>
        <pc:spChg chg="add mod">
          <ac:chgData name="Mesut Yakup" userId="2a8d2809-051b-4e88-aaae-3cc88f98af08" providerId="ADAL" clId="{6C502E9C-CBC4-4AC9-B15B-579980608C5E}" dt="2020-09-30T07:36:17.848" v="2669" actId="1076"/>
          <ac:spMkLst>
            <pc:docMk/>
            <pc:sldMk cId="3708439779" sldId="339"/>
            <ac:spMk id="4" creationId="{AD778228-775F-4274-81C4-2CA9E30B1738}"/>
          </ac:spMkLst>
        </pc:spChg>
        <pc:spChg chg="add mod">
          <ac:chgData name="Mesut Yakup" userId="2a8d2809-051b-4e88-aaae-3cc88f98af08" providerId="ADAL" clId="{6C502E9C-CBC4-4AC9-B15B-579980608C5E}" dt="2020-09-30T07:36:00.962" v="2668" actId="13926"/>
          <ac:spMkLst>
            <pc:docMk/>
            <pc:sldMk cId="3708439779" sldId="339"/>
            <ac:spMk id="5" creationId="{805E737C-0BE6-4427-B1E8-01032947DAB2}"/>
          </ac:spMkLst>
        </pc:spChg>
        <pc:spChg chg="add mod">
          <ac:chgData name="Mesut Yakup" userId="2a8d2809-051b-4e88-aaae-3cc88f98af08" providerId="ADAL" clId="{6C502E9C-CBC4-4AC9-B15B-579980608C5E}" dt="2020-09-30T07:35:53.438" v="2667" actId="1076"/>
          <ac:spMkLst>
            <pc:docMk/>
            <pc:sldMk cId="3708439779" sldId="339"/>
            <ac:spMk id="6" creationId="{F37C4E26-D90F-4157-B1D5-B2E80AD0A652}"/>
          </ac:spMkLst>
        </pc:spChg>
        <pc:spChg chg="add del mod">
          <ac:chgData name="Mesut Yakup" userId="2a8d2809-051b-4e88-aaae-3cc88f98af08" providerId="ADAL" clId="{6C502E9C-CBC4-4AC9-B15B-579980608C5E}" dt="2020-09-29T08:47:33.495" v="1782"/>
          <ac:spMkLst>
            <pc:docMk/>
            <pc:sldMk cId="3708439779" sldId="339"/>
            <ac:spMk id="7" creationId="{1EBE5041-A4C0-4E4F-BDEB-036641B42EB4}"/>
          </ac:spMkLst>
        </pc:spChg>
      </pc:sldChg>
      <pc:sldChg chg="addSp delSp modSp add">
        <pc:chgData name="Mesut Yakup" userId="2a8d2809-051b-4e88-aaae-3cc88f98af08" providerId="ADAL" clId="{6C502E9C-CBC4-4AC9-B15B-579980608C5E}" dt="2020-09-30T07:37:25.909" v="2672" actId="115"/>
        <pc:sldMkLst>
          <pc:docMk/>
          <pc:sldMk cId="2110559142" sldId="340"/>
        </pc:sldMkLst>
        <pc:spChg chg="add mod">
          <ac:chgData name="Mesut Yakup" userId="2a8d2809-051b-4e88-aaae-3cc88f98af08" providerId="ADAL" clId="{6C502E9C-CBC4-4AC9-B15B-579980608C5E}" dt="2020-09-29T09:02:57.235" v="2111" actId="20577"/>
          <ac:spMkLst>
            <pc:docMk/>
            <pc:sldMk cId="2110559142" sldId="340"/>
            <ac:spMk id="3" creationId="{83E11495-83D3-491E-9FA9-A33CC04E3AD0}"/>
          </ac:spMkLst>
        </pc:spChg>
        <pc:spChg chg="add del">
          <ac:chgData name="Mesut Yakup" userId="2a8d2809-051b-4e88-aaae-3cc88f98af08" providerId="ADAL" clId="{6C502E9C-CBC4-4AC9-B15B-579980608C5E}" dt="2020-09-29T08:53:01.100" v="1841" actId="478"/>
          <ac:spMkLst>
            <pc:docMk/>
            <pc:sldMk cId="2110559142" sldId="340"/>
            <ac:spMk id="4" creationId="{D26E77BF-C8A8-4A7B-93EA-332816780AC8}"/>
          </ac:spMkLst>
        </pc:spChg>
        <pc:spChg chg="add mod">
          <ac:chgData name="Mesut Yakup" userId="2a8d2809-051b-4e88-aaae-3cc88f98af08" providerId="ADAL" clId="{6C502E9C-CBC4-4AC9-B15B-579980608C5E}" dt="2020-09-29T09:04:19.245" v="2129" actId="113"/>
          <ac:spMkLst>
            <pc:docMk/>
            <pc:sldMk cId="2110559142" sldId="340"/>
            <ac:spMk id="5" creationId="{0A0C6387-8525-4678-9FC4-864FADCF87CF}"/>
          </ac:spMkLst>
        </pc:spChg>
        <pc:spChg chg="add mod">
          <ac:chgData name="Mesut Yakup" userId="2a8d2809-051b-4e88-aaae-3cc88f98af08" providerId="ADAL" clId="{6C502E9C-CBC4-4AC9-B15B-579980608C5E}" dt="2020-09-30T07:37:25.909" v="2672" actId="115"/>
          <ac:spMkLst>
            <pc:docMk/>
            <pc:sldMk cId="2110559142" sldId="340"/>
            <ac:spMk id="6" creationId="{B7DC7165-AD72-45F8-A0F3-D0C262A8E7DB}"/>
          </ac:spMkLst>
        </pc:spChg>
        <pc:spChg chg="add mod">
          <ac:chgData name="Mesut Yakup" userId="2a8d2809-051b-4e88-aaae-3cc88f98af08" providerId="ADAL" clId="{6C502E9C-CBC4-4AC9-B15B-579980608C5E}" dt="2020-09-29T08:59:59.425" v="2109" actId="207"/>
          <ac:spMkLst>
            <pc:docMk/>
            <pc:sldMk cId="2110559142" sldId="340"/>
            <ac:spMk id="7" creationId="{38FF1EF7-517D-4887-AEE5-ACE74780CC7B}"/>
          </ac:spMkLst>
        </pc:spChg>
      </pc:sldChg>
      <pc:sldChg chg="addSp delSp modSp add">
        <pc:chgData name="Mesut Yakup" userId="2a8d2809-051b-4e88-aaae-3cc88f98af08" providerId="ADAL" clId="{6C502E9C-CBC4-4AC9-B15B-579980608C5E}" dt="2020-09-29T09:10:25.297" v="2194" actId="12"/>
        <pc:sldMkLst>
          <pc:docMk/>
          <pc:sldMk cId="1730614180" sldId="341"/>
        </pc:sldMkLst>
        <pc:spChg chg="mod">
          <ac:chgData name="Mesut Yakup" userId="2a8d2809-051b-4e88-aaae-3cc88f98af08" providerId="ADAL" clId="{6C502E9C-CBC4-4AC9-B15B-579980608C5E}" dt="2020-09-29T09:08:49.225" v="2184" actId="27636"/>
          <ac:spMkLst>
            <pc:docMk/>
            <pc:sldMk cId="1730614180" sldId="341"/>
            <ac:spMk id="2" creationId="{4CC32C59-F13A-496E-A9EC-E0E6C5543C6E}"/>
          </ac:spMkLst>
        </pc:spChg>
        <pc:spChg chg="del">
          <ac:chgData name="Mesut Yakup" userId="2a8d2809-051b-4e88-aaae-3cc88f98af08" providerId="ADAL" clId="{6C502E9C-CBC4-4AC9-B15B-579980608C5E}" dt="2020-09-29T09:06:57.963" v="2168"/>
          <ac:spMkLst>
            <pc:docMk/>
            <pc:sldMk cId="1730614180" sldId="341"/>
            <ac:spMk id="3" creationId="{4C127FC1-69C7-4A24-8525-2992113FE1A0}"/>
          </ac:spMkLst>
        </pc:spChg>
        <pc:spChg chg="del">
          <ac:chgData name="Mesut Yakup" userId="2a8d2809-051b-4e88-aaae-3cc88f98af08" providerId="ADAL" clId="{6C502E9C-CBC4-4AC9-B15B-579980608C5E}" dt="2020-09-29T09:07:15.362" v="2170"/>
          <ac:spMkLst>
            <pc:docMk/>
            <pc:sldMk cId="1730614180" sldId="341"/>
            <ac:spMk id="4" creationId="{246F6F3A-20A9-481C-9AA6-CCD80FB0801B}"/>
          </ac:spMkLst>
        </pc:spChg>
        <pc:spChg chg="add mod">
          <ac:chgData name="Mesut Yakup" userId="2a8d2809-051b-4e88-aaae-3cc88f98af08" providerId="ADAL" clId="{6C502E9C-CBC4-4AC9-B15B-579980608C5E}" dt="2020-09-29T09:10:25.297" v="2194" actId="12"/>
          <ac:spMkLst>
            <pc:docMk/>
            <pc:sldMk cId="1730614180" sldId="341"/>
            <ac:spMk id="6" creationId="{1EE94C08-1AFB-4BEA-B3BE-B68D8A2BEB69}"/>
          </ac:spMkLst>
        </pc:spChg>
        <pc:spChg chg="add mod">
          <ac:chgData name="Mesut Yakup" userId="2a8d2809-051b-4e88-aaae-3cc88f98af08" providerId="ADAL" clId="{6C502E9C-CBC4-4AC9-B15B-579980608C5E}" dt="2020-09-29T09:09:45.863" v="2192" actId="12"/>
          <ac:spMkLst>
            <pc:docMk/>
            <pc:sldMk cId="1730614180" sldId="341"/>
            <ac:spMk id="7" creationId="{97F7B718-8942-454F-9508-85A4D749D315}"/>
          </ac:spMkLst>
        </pc:spChg>
      </pc:sldChg>
      <pc:sldChg chg="addSp modSp add">
        <pc:chgData name="Mesut Yakup" userId="2a8d2809-051b-4e88-aaae-3cc88f98af08" providerId="ADAL" clId="{6C502E9C-CBC4-4AC9-B15B-579980608C5E}" dt="2020-09-30T11:34:01.541" v="3316" actId="164"/>
        <pc:sldMkLst>
          <pc:docMk/>
          <pc:sldMk cId="1344925698" sldId="342"/>
        </pc:sldMkLst>
        <pc:spChg chg="add mod">
          <ac:chgData name="Mesut Yakup" userId="2a8d2809-051b-4e88-aaae-3cc88f98af08" providerId="ADAL" clId="{6C502E9C-CBC4-4AC9-B15B-579980608C5E}" dt="2020-09-30T11:34:01.541" v="3316" actId="164"/>
          <ac:spMkLst>
            <pc:docMk/>
            <pc:sldMk cId="1344925698" sldId="342"/>
            <ac:spMk id="4" creationId="{36D3E420-A78E-4BD7-84D2-7E5F2CF5C316}"/>
          </ac:spMkLst>
        </pc:spChg>
        <pc:grpChg chg="add mod">
          <ac:chgData name="Mesut Yakup" userId="2a8d2809-051b-4e88-aaae-3cc88f98af08" providerId="ADAL" clId="{6C502E9C-CBC4-4AC9-B15B-579980608C5E}" dt="2020-09-30T11:34:01.541" v="3316" actId="164"/>
          <ac:grpSpMkLst>
            <pc:docMk/>
            <pc:sldMk cId="1344925698" sldId="342"/>
            <ac:grpSpMk id="5" creationId="{97E4156D-ED31-440D-8126-62620864B547}"/>
          </ac:grpSpMkLst>
        </pc:grpChg>
        <pc:picChg chg="add mod">
          <ac:chgData name="Mesut Yakup" userId="2a8d2809-051b-4e88-aaae-3cc88f98af08" providerId="ADAL" clId="{6C502E9C-CBC4-4AC9-B15B-579980608C5E}" dt="2020-09-30T11:34:01.541" v="3316" actId="164"/>
          <ac:picMkLst>
            <pc:docMk/>
            <pc:sldMk cId="1344925698" sldId="342"/>
            <ac:picMk id="3" creationId="{6C689F33-7232-45D6-BDA0-AA62E62063A1}"/>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09:43:31.815"/>
    </inkml:context>
    <inkml:brush xml:id="br0">
      <inkml:brushProperty name="width" value="0.025" units="cm"/>
      <inkml:brushProperty name="height" value="0.025" units="cm"/>
      <inkml:brushProperty name="color" value="#E71224"/>
    </inkml:brush>
  </inkml:definitions>
  <inkml:trace contextRef="#ctx0" brushRef="#br0">98 0 44,'0'0'235,"0"0"-6,0 0-22,0 0-22,0 0-13,0 0-29,0 0 1,0 0-6,0 0-22,0 0-25,0 0 1,0 0-26,0 0 4,-32 10 232,-32 27-1472,62-36 566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05T09:46:22.191"/>
    </inkml:context>
    <inkml:brush xml:id="br0">
      <inkml:brushProperty name="width" value="0.025" units="cm"/>
      <inkml:brushProperty name="height" value="0.025" units="cm"/>
      <inkml:brushProperty name="color" value="#E71224"/>
    </inkml:brush>
  </inkml:definitions>
  <inkml:trace contextRef="#ctx0" brushRef="#br0">12 0 244 0 0,'0'0'363'0'0,"0"0"-9"0"0,0 0-33 0 0,0 0-15 0 0,0 0-3 0 0,0 0-9 0 0,0 0-5 0 0,0 0 41 0 0,0 0 18 0 0,0 0-11 0 0,0 0 3 0 0,-8 2-366 0 0,5 0 1795 0 0,7-1 3933 0 0,13 5-5675 0 0,-10-4-7 0 0,0 1 1 0 0,1-1-1 0 0,-1 0 1 0 0,0-1-1 0 0,1 0 1 0 0,-1 0-1 0 0,2 0-20 0 0,6-1 16 0 0,0 0 0 0 0,0 1 0 0 0,0 1 0 0 0,0 0 0 0 0,0 1 0 0 0,7 3-16 0 0,51 8 27 0 0,197 14 91 0 0,-179-21 65 0 0,61-3-183 0 0,-52-8 554 0 0,15-6-554 0 0,-107 10 26 0 0,69-14 1707 0 0,-73 14-1647 0 0,-4 0-14 0 0,0 0-10 0 0,0 0 10 0 0,0 0-3 0 0,0 0-13 0 0,0 0-5 0 0,0 0-16 0 0,0 0-20 0 0,0 0-45 0 0,0 0-22 0 0,0 0-38 0 0,0 0-47 0 0,0 0-64 0 0,0 0-81 0 0,0 0-122 0 0,0 0-140 0 0,0 0-165 0 0,0 0-329 0 0,0 0-1036 0 0,-2-4-1384 0 0,-6-15 262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05T09:46:22.984"/>
    </inkml:context>
    <inkml:brush xml:id="br0">
      <inkml:brushProperty name="width" value="0.025" units="cm"/>
      <inkml:brushProperty name="height" value="0.025" units="cm"/>
      <inkml:brushProperty name="color" value="#E71224"/>
    </inkml:brush>
  </inkml:definitions>
  <inkml:trace contextRef="#ctx0" brushRef="#br0">0 0 204 0 0,'0'0'578'0'0,"0"0"-34"0"0,0 0-53 0 0,0 0-46 0 0,0 0-61 0 0,0 0-54 0 0,0 0-20 0 0,0 0 14 0 0,0 0-6 0 0,0 0-6 0 0,0 0-2 0 0,0 0 4 0 0,0 0 4 0 0,0 0 8 0 0,0 0 11 0 0,0 0-7 0 0,0 0 0 0 0,0 0-14 0 0,0 0-16 0 0,0 0-8 0 0,0 0-17 0 0,6 4-25 0 0,10 4-8 0 0,0-1 1 0 0,1-1-1 0 0,0-1 1 0 0,0 0-1 0 0,1-1 0 0 0,-1-1 1 0 0,14 1-243 0 0,72 18 490 0 0,-84-16-421 0 0,13 4 121 0 0,0 1 1 0 0,11 7-191 0 0,-15-5 59 0 0,44 25 42 0 0,-32-9-83 0 0,-38-28-28 0 0,0 1 0 0 0,0-1 1 0 0,-1 1-1 0 0,1-1 0 0 0,0 1 0 0 0,-1 0 0 0 0,0 0 1 0 0,1 0-1 0 0,-1 0 0 0 0,0 0 0 0 0,0 0 0 0 0,0 0 1 0 0,0 0-1 0 0,0 0 0 0 0,-1 1 0 0 0,1-1 0 0 0,-1 0 0 0 0,1 1 1 0 0,-1-1-1 0 0,0 0 0 0 0,0 3 10 0 0,1 4 13 0 0,1-5-17 0 0,-1-2 0 0 0,0 0-1 0 0,-1 0 1 0 0,0 0 0 0 0,1 0 0 0 0,-1 1-1 0 0,0-1 1 0 0,0 0 0 0 0,0 0-1 0 0,-1 0 1 0 0,1 1 0 0 0,0-1-1 0 0,-1 0 1 0 0,1 0 0 0 0,-1 0 0 0 0,-1 2 4 0 0,-14 69-31 0 0,-3-33 61 0 0,-1 0 0 0 0,-2-2-1 0 0,-21 28-29 0 0,26-43 104 0 0,-1-1 0 0 0,0 0 0 0 0,-2-2 0 0 0,-1 0 0 0 0,0-1 0 0 0,-2-1 0 0 0,-20 12-104 0 0,29-18 80 0 0,13-10-50 0 0,-1-1 1 0 0,1 1-1 0 0,-1-1 0 0 0,0 0 0 0 0,0 1 1 0 0,1-1-1 0 0,-1 0 0 0 0,0 0 0 0 0,0 0 1 0 0,0 0-1 0 0,0 0 0 0 0,0 0 1 0 0,0-1-1 0 0,-1 1 0 0 0,1-1 0 0 0,0 1-30 0 0,2-1-19 0 0,0 1-1 0 0,0 0 0 0 0,0-1 0 0 0,0 1 0 0 0,-1-1 1 0 0,1 1-1 0 0,0 0 0 0 0,0-1 0 0 0,0 1 0 0 0,0 0 1 0 0,-1-1-1 0 0,1 1 0 0 0,0-1 0 0 0,-1 1 0 0 0,1 0 1 0 0,0-1-1 0 0,-1 1 0 0 0,1-1 0 0 0,-1 1 0 0 0,1-1 1 0 0,-1 1-1 0 0,1-1 0 0 0,-1 0 0 0 0,1 1 0 0 0,-1-1 1 0 0,1 0-1 0 0,-1 1 0 0 0,0-1 0 0 0,0 0 20 0 0,-3 2-6837 0 0,4-2 4342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09:47:30.645"/>
    </inkml:context>
    <inkml:brush xml:id="br0">
      <inkml:brushProperty name="width" value="0.025" units="cm"/>
      <inkml:brushProperty name="height" value="0.025" units="cm"/>
      <inkml:brushProperty name="color" value="#E71224"/>
    </inkml:brush>
  </inkml:definitions>
  <inkml:trace contextRef="#ctx0" brushRef="#br0">1 21 480,'0'0'583,"0"0"-52,0 0-29,0 0-39,0 0-36,0 0-33,0 0-25,0 0-10,0 0-35,0 0-20,0 0 6,0 0-26,0 0-18,0 0-9,0 0-17,0 0-16,0 0 2,0 0 9,0 0 4,0 0-6,0 0 13,0 0-16,0 0-16,0 0-7,0 0-13,0 0-29,0 0-5,0 0-11,0 0-11,0 0-6,0 0-14,0 0-12,0 0-3,0 0-9,0 0-16,0 0-11,0 0-10,48-2 256,241-3-108,-214 5-287,18-1 1,187 5 326,-180-6 163,-48-5 0,-17 6 451,-33 2-736,-2-1 4,0 0 3,0 0 7,0 0 26,0 0 75,0 0-92,0 0-40,0 0-7,0 0-8,0 0-9,0 0-7,0 0-10,0 0-24,0 0-24,0 0-29,0 0-21,0 0-34,0 0-28,0 0-42,0 0-31,0 0-51,0 0-59,0 0-68,0 0-73,0 0-100,0 0-167,0 0-48,0 0-191,0 0-753,2-1-1091,6-5 215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09:47:31.280"/>
    </inkml:context>
    <inkml:brush xml:id="br0">
      <inkml:brushProperty name="width" value="0.025" units="cm"/>
      <inkml:brushProperty name="height" value="0.025" units="cm"/>
      <inkml:brushProperty name="color" value="#E71224"/>
    </inkml:brush>
  </inkml:definitions>
  <inkml:trace contextRef="#ctx0" brushRef="#br0">1 6 64,'0'0'544,"0"0"-25,0 0-45,0 0-34,0 0-6,0 0-5,0 0-6,0 0-24,0 0-15,0 0-17,0 0-16,0 0-4,0 0 10,5-1-5,14-3-18,-14 3-1,-5 1-9,38 6 1362,-3-2-547,-27-5-1054,0 0 0,0 1 0,-1 0 0,1 0 1,0 1-1,0-1 0,-1 2 0,1-1 1,-1 1-1,1 0 0,-1 1 0,0 0 0,1 0 1,-2 0-1,1 1 0,0 0 0,-1 0 1,1 1-1,-1 0 0,-1 0 0,1 0 0,4 6-85,-5-5 19,0 1-1,-1 0 0,1 0 0,-1 0 1,-1 1-1,1 0 0,-1-1 0,0 1 0,-1 0 1,0 0-1,-1 1 0,1-1 0,-1 0 1,-1 1-1,0 3-18,-1 6 41,-1 0 0,-1 1 0,-1-1 0,-1-1 0,0 1 0,-4 7-41,-48 88 150,53-106-141,0 1-1,0-1 1,-1 0-1,1 0 0,-1-1 1,-1 0-1,0 1-8,-18 23 13,-18 23-775,41-51 449,-1 4 309,0-4-1225,1 2-4579,1-4 3444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09:43:32.487"/>
    </inkml:context>
    <inkml:brush xml:id="br0">
      <inkml:brushProperty name="width" value="0.025" units="cm"/>
      <inkml:brushProperty name="height" value="0.025" units="cm"/>
      <inkml:brushProperty name="color" value="#E71224"/>
    </inkml:brush>
  </inkml:definitions>
  <inkml:trace contextRef="#ctx0" brushRef="#br0">3 3 64,'0'0'235,"0"0"13,0 0-2,0 0 1,0 0-12,0 0 6,0 0 0,0 0-10,0 0-3,0 0-6,0 0-32,0 0-24,0 0-143,0 0 1,0 0 0,-1 0 0,1 1-1,0-1 1,0 0 0,0 0 0,0 0-1,-1 0 1,1 0 0,0 1 0,0-1-1,0 0 1,0 0 0,0 0-1,0 0 1,-1 1 0,1-1 0,0 0-1,0 0 1,0 0 0,0 1 0,0-1-1,0 0 1,0 0 0,0 1 0,0-1-1,0 0 1,0 0 0,0 0 0,0 1-1,0-1 1,0 0 0,0 0 0,0 0-1,0 1 1,1-1 0,-1 0 0,0 0-1,0 0 1,0 1 0,0-1 0,0 0-1,0 0 1,1 0 0,-1 0 0,0 0-1,0 1 1,0-1 0,0 0 0,1 0-1,-1 0 1,0 0 0,0 0-1,0 0 1,1 0 0,-1 0 0,0 0-1,0 0 1,0 0 0,1 1 0,-1-1-1,0 0 1,0 0 0,0-1 0,1 1-1,-1 0-23,24 2 12,-18-2-6,23 2 99,11-7-34,4 0 9,6 3-33,-42 1-47,1 0-1,-1 0 1,0 1 0,1 0 0,-1 0-1,0 1 1,0 0 0,1 1-1,2 1 1,50 5 0,-45-8 79,-13 1-287,-1-1 1,1 0-1,0 0 0,-1 0 1,1 0-1,0 0 1,0-1-1,-1 1 0,1-1 1,-1 0-1,1 1 1,2-2 207,-3 0-1290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05T09:43:36.344"/>
    </inkml:context>
    <inkml:brush xml:id="br0">
      <inkml:brushProperty name="width" value="0.025" units="cm"/>
      <inkml:brushProperty name="height" value="0.025" units="cm"/>
      <inkml:brushProperty name="color" value="#E71224"/>
    </inkml:brush>
  </inkml:definitions>
  <inkml:trace contextRef="#ctx0" brushRef="#br0">261 120 272 0 0,'0'0'298'0'0,"-14"-30"1594"0"0,13 29-1851 0 0,-1-1-1 0 0,1 1 1 0 0,-1-1 0 0 0,1 1-1 0 0,-1 0 1 0 0,0 0 0 0 0,0 0-1 0 0,1 0 1 0 0,-1 0 0 0 0,0 0-1 0 0,0 0 1 0 0,0 1-1 0 0,0-1 1 0 0,0 1 0 0 0,0-1-1 0 0,-1 1 1 0 0,1 0 0 0 0,0 0-41 0 0,-5-2 8 0 0,5 2 29 0 0,2 0 27 0 0,-16-3-6 0 0,8 1 191 0 0,10-1 649 0 0,15-1-895 0 0,50-9 776 0 0,16 3 382 0 0,277 1 76 0 0,-280 9-995 0 0,-77 0-162 0 0,44-4 148 0 0,-16 5 39 0 0,-15 0-197 0 0,-1-1-1 0 0,1 0 0 0 0,-1-1 1 0 0,5-1-70 0 0,-15 1 12 0 0,-1 0 0 0 0,0 1 0 0 0,1-1 0 0 0,-1 1 0 0 0,1 0 0 0 0,-1 0 0 0 0,1 1 0 0 0,-1 0 0 0 0,1-1 0 0 0,-1 1 0 0 0,3 1-12 0 0,65 7 253 0 0,-24-13 123 0 0,-38 3 2380 0 0,-260-7-2853 0 0,119 7-36 0 0,-55-11 133 0 0,143 9 21 0 0,0 2-1 0 0,-33 4-20 0 0,-45-1 25 0 0,-78-2-70 0 0,194-1 41 0 0,-3-3-5 0 0,-63 17 29 0 0,68-14-22 0 0,3 1 8 0 0,0 0-8 0 0,0 0 6 0 0,24-1-49 0 0,1 1 0 0 0,0 0 1 0 0,0 2-1 0 0,2 1 45 0 0,19 1-5 0 0,1-1 0 0 0,32-4 5 0 0,-23 2-61 0 0,10 3 82 0 0,-64-4-18 0 0,-2 0-9 0 0,7 2 10 0 0,0-1 0 0 0,0 0-1 0 0,0-1 1 0 0,0 0 0 0 0,1 0-1 0 0,-1 0 1 0 0,0-1-1 0 0,0 0 1 0 0,4-1-4 0 0,111-11-71 0 0,106 4 71 0 0,-219 6-5 0 0,-7 2 4 0 0,-1 0 1 0 0,1 1-1 0 0,0-1 0 0 0,-1 0 1 0 0,1 1-1 0 0,-1 0 1 0 0,1-1-1 0 0,0 1 0 0 0,0 0 1 0 0,-1 0-1 0 0,1-1 1 0 0,0 1-1 0 0,-1 1 1 0 0,1-1-1 0 0,0 0 0 0 0,-1 0 1 0 0,1 1-1 0 0,0-1 1 0 0,0 1 0 0 0,25 3-4 0 0,-25-4 10 0 0,30-2 48 0 0,-13 1 1300 0 0,-15 3-3878 0 0,-2 1-3507 0 0,-2-3 3402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05T09:43:37.898"/>
    </inkml:context>
    <inkml:brush xml:id="br0">
      <inkml:brushProperty name="width" value="0.025" units="cm"/>
      <inkml:brushProperty name="height" value="0.025" units="cm"/>
      <inkml:brushProperty name="color" value="#E71224"/>
    </inkml:brush>
  </inkml:definitions>
  <inkml:trace contextRef="#ctx0" brushRef="#br0">45 26 8 0 0,'0'0'317'0'0,"0"0"0"0"0,0 0-11 0 0,-7-19 1819 0 0,6 18-1866 0 0,1 1 2 0 0,0 0 4 0 0,0 0 5 0 0,0 0-18 0 0,0 0-8 0 0,-5-3-312 0 0,-8 0 6518 0 0,134 49-6406 0 0,83 28-250 0 0,-190-69 165 0 0,9 2-62 0 0,-17-7-49 0 0,6 26-110 0 0,-11-21 248 0 0,0 0 0 0 0,0 0 0 0 0,-1 0 0 0 0,1 1 0 0 0,-1-1 0 0 0,-1 0 0 0 0,1 0 0 0 0,-1 0 0 0 0,0 0 0 0 0,0 1 0 0 0,-2 3 14 0 0,3-6-52 0 0,-4 5 64 0 0,0 0 1 0 0,0 0 0 0 0,0-1 0 0 0,-1 1 0 0 0,0-1 0 0 0,-1-1 0 0 0,0 1 0 0 0,0-1 0 0 0,0 0-1 0 0,-1 1-12 0 0,-3 3 23 0 0,-16 13 51 0 0,-1 0 0 0 0,-1-2 1 0 0,-1-1-1 0 0,-12 6-74 0 0,-28 20 189 0 0,30-8 71 0 0,2-12 225 0 0,36-25-425 0 0,1-1 7 0 0,-2 1 97 0 0,-13 6-145 0 0,8-4 1677 0 0,6-2-2450 0 0,-2 2 2015 0 0,1-2-4097 0 0,1-1-3778 0 0,1 0 4069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09:43:41.012"/>
    </inkml:context>
    <inkml:brush xml:id="br0">
      <inkml:brushProperty name="width" value="0.025" units="cm"/>
      <inkml:brushProperty name="height" value="0.025" units="cm"/>
      <inkml:brushProperty name="color" value="#E71224"/>
    </inkml:brush>
  </inkml:definitions>
  <inkml:trace contextRef="#ctx0" brushRef="#br0">154 0 156,'0'0'231,"0"0"-20,0 0-12,-40 12 2018,36-11-2150,0 0-1,1 0 0,-1 0 1,0 0-1,0 1 0,0 0 0,1-1 1,-1 2-1,1-1 0,-1 0 1,0 2-67,3-3 137,-17 10 963,17-9-984,0-1 1,-1 0-1,1 1 0,-1-1 0,1 0 1,-1 0-1,0 0 0,1 0 0,-1 0 1,0-1-1,0 1 0,0 0 0,1-1 0,-1 0 1,0 1-1,0-1 0,0 0 0,0 0 1,-1 0-117,-4 1 141,0 2 3417,10-1-1517,28 1-1052,55-3-1228,231-20 529,-285 19-273,242-9 352,-272 10-342,17 1 61,-9-1-64,26-4 60,-35 4-79,1 0 0,-1 0 0,0 0 1,0 0-1,0 0 0,0 0 0,0 0 1,0-1-1,0 1 0,0 0 0,0-1 1,0 1-1,0-1 0,0 1 0,0-1 1,-1 1-1,1-1 0,0 0 0,0 0 1,0 1-1,-1-1 0,1 0 0,0 0-5,3 2 13,-3-1-11,-1 1-1,1-1 0,0 0 0,0 1 1,0-1-1,0 0 0,0 0 1,0 0-1,0 0 0,0 0 0,0 0 1,0 0-1,0 0 0,0 0 1,0 0-1,-1-1 0,1 1 0,0 0 1,0-1-1,1 1-1,-2-1 3,0 1 1,0-1-1,0 1 0,0 0 1,0-1-1,0 1 0,0-1 1,0 1-1,0-1 0,0 1 0,0 0 1,0-1-1,1 1 0,-1-1 1,0 1-1,0 0 0,0-1 1,1 1-1,-1 0 0,0-1 1,1 1-1,-1 0 0,0-1 1,0 1-1,1 0 0,-1 0 0,1-1 1,-1 1-1,0 0 0,1 0 1,-1 0-1,1 0 0,-1-1 1,0 1-1,1 0 0,-1 0 1,1 0-1,-1 0 0,0 0 1,1 0-1,-1 0 0,1 0 1,-1 0-1,1 0 0,-1 0 0,0 1 1,1-1-1,-1 0 0,1 0 1,-1 0-1,0 0 0,1 1 1,-1-1-1,0 0 0,1 0 1,-1 1-1,0-1 0,1 0 1,-1 1-1,0-1 0,0 0 0,1 1 1,-1-1-1,0 0 0,0 1 1,1-1-4,1 2 45,-2-2 2,0 0-2,0 0-1,0 0-12,0 0 1,0 0 5,0 0-10,0 0 8,0 0-6,0 0 18,0 0 4,0 0-24,0 0 2,0 0 0,0 0 4,3 4-1224,19-5 4076,-9-1-6752,-10 1-4609,-3 1 5711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09:43:42.017"/>
    </inkml:context>
    <inkml:brush xml:id="br0">
      <inkml:brushProperty name="width" value="0.025" units="cm"/>
      <inkml:brushProperty name="height" value="0.025" units="cm"/>
      <inkml:brushProperty name="color" value="#E71224"/>
    </inkml:brush>
  </inkml:definitions>
  <inkml:trace contextRef="#ctx0" brushRef="#br0">986 31 244,'0'0'475,"0"0"25,0 0-10,0 0-7,0 0-19,0 0-4,0 0-6,-7-2-6,-32-8 1699,0 1 0,-16 0-2147,24 8 309,-1 2-1,1 1 1,0 1-1,0 2 1,0 1 0,1 1-1,-28 12-308,29-12 313,1-1-1,-1-2 1,1 0-1,-1-2 0,-28-1-312,42-1 119,12 1-101,1-1-1,-1 0 1,1 1 0,-1-1-1,1 0 1,-1-1-1,1 1 1,0 0-1,-1-1 1,1 1-1,-1-1 1,1 0 0,0 0-1,-1 0 1,1 0-1,0 0 1,0 0-1,0 0 1,0-1-1,-1 0-17,-50 2 485,-14 10-91,62-10-371,-21 7 95,24-7-113,1 1 0,-1 0 1,0-1-1,0 1 0,1-1 0,-1 1 0,0-1 1,0 0-1,0 0 0,1 1 0,-1-2 0,0 1 1,-1 0-6,-17 3 50,18-1-25,-27-4 280,0 3 60,26 0-295,3-1 12,0 0 14,0 0 2,0 0 10,0 0 22,0 0 2,-45-18 1749,68 22-1918,-8 0-780,0-1 1,0 0 0,0-2 0,0 0-1,1 0 1,8-2 816,10-5-5928,-18 2 2513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05T09:43:43.240"/>
    </inkml:context>
    <inkml:brush xml:id="br0">
      <inkml:brushProperty name="width" value="0.025" units="cm"/>
      <inkml:brushProperty name="height" value="0.025" units="cm"/>
      <inkml:brushProperty name="color" value="#E71224"/>
    </inkml:brush>
  </inkml:definitions>
  <inkml:trace contextRef="#ctx0" brushRef="#br0">46 31 312,'-29'-21'3630,"29"20"-3507,0 1-1,-1-1 0,1 1 1,0-1-1,-1 0 1,1 1-1,0 0 0,-1-1 1,1 1-1,-1-1 1,1 1-1,-1-1 0,1 1 1,-1 0-1,1-1 0,-1 1 1,1 0-1,-1 0 1,1-1-1,-1 1 0,1 0 1,-1 0-1,0 0 0,1 0 1,-1-1-1,1 1 1,-1 0-1,0 0 0,0 0-122,-1 19 2430,3-12-2851,-1-7 686,0 0-8,0 0-13,0 0-18,0 0-11,0 0-12,0 0-17,0 0-8,0 0-12,0 0-4,0 0 3,23 1 288,38 22 180,-27-12-272,0 3 0,17 9-361,143 96 1104,-149-92-563,-43-27-544,-2 0-5,0 0-17,0 0 6,0 0 9,0 0 23,0 0-4,0 0-23,0 0-21,0 0 36,0 0 5,3 19-31,-3-17 23,0-1-1,0 0 1,1 0-1,-1 1 0,0-1 1,0 0-1,0 0 1,0 1-1,0-1 1,-1 0-1,1 0 0,0 1 1,-1-1-1,1 0 1,0 0-1,-1 0 0,1 1 1,-1-1-1,0 0 1,1 0-1,-1 0 0,0 0 1,0 0-1,0 0 1,0-1-1,0 1 1,0 0-1,0 0 0,0 0 3,-35 37 10,12-10 118,-1-1 0,-1-2 1,-1-1-1,-2 0 0,0-3 0,-28 16-128,53-34 45,-1 0-1,1 0 0,0 1 1,0-1-1,0 1 1,0 0-1,1 0 1,-2 2-45,3-3 39,-1 0 0,0 0 1,1 0-1,-1 0 0,0 0 1,0-1-1,0 0 0,-1 1 1,-1 0-40,-4 2 120,1 1 1,0 1 0,0-1 0,0 1 0,0 2-121,7-8 31,1-1 3,0 0-3,-7 6 203,5-5-3572,1-1-3619,1 0 2926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05T09:45:12.961"/>
    </inkml:context>
    <inkml:brush xml:id="br0">
      <inkml:brushProperty name="width" value="0.025" units="cm"/>
      <inkml:brushProperty name="height" value="0.025" units="cm"/>
      <inkml:brushProperty name="color" value="#E71224"/>
    </inkml:brush>
  </inkml:definitions>
  <inkml:trace contextRef="#ctx0" brushRef="#br0">2 24 380 0 0,'0'0'369'0'0,"0"0"-26"0"0,0 0-5 0 0,0 0 7 0 0,0 0 1 0 0,0 0-6 0 0,-2 9 85 0 0,8-9 4826 0 0,5-5-5217 0 0,1 1-1 0 0,0 1 1 0 0,1-1 0 0 0,-1 2 0 0 0,1 0 0 0 0,-1 0 0 0 0,8 1-34 0 0,105-1-13 0 0,-56 2-45 0 0,219-3-99 0 0,22 13 157 0 0,-239-12 1005 0 0,-69 2-892 0 0,-2 0 21 0 0,0 0 9 0 0,0 0 2 0 0,56-6 1125 0 0,-44 4-1064 0 0,-10 1-161 0 0,-1 0 1 0 0,1 1-1 0 0,-1-1 1 0 0,1 1-1 0 0,-1-1 1 0 0,1 1-1 0 0,0 0 1 0 0,-1 0-1 0 0,1 0 1 0 0,0 0-1 0 0,-1 0 1 0 0,1 0 0 0 0,0 0-1 0 0,-1 1 1 0 0,1-1-1 0 0,-1 0 1 0 0,1 1-1 0 0,0 0 1 0 0,-1-1-1 0 0,1 1 1 0 0,0 0-46 0 0,0 1 102 0 0,-2-2-2 0 0,0 0-7 0 0,0 0-14 0 0,0 0 9 0 0,0 0 12 0 0,0 0 0 0 0,0 0 7 0 0,0 0-7 0 0,0 0-14 0 0,0 0-15 0 0,0 0 21 0 0,0 0-4 0 0,0 0-19 0 0,0 0 5 0 0,0 0-6 0 0,0 0-1 0 0,0 0-24 0 0,0 0 10 0 0,0 0 1 0 0,0 0-17 0 0,0 0 2 0 0,0 0-18 0 0,0 0-17 0 0,0 0-48 0 0,0 0-18 0 0,0 0-32 0 0,0 0-51 0 0,0 0-78 0 0,0 0-97 0 0,0 0-95 0 0,0 0-40 0 0,0 0-104 0 0,0 0-114 0 0,0 0-264 0 0,0 0-903 0 0,0 0-1220 0 0,0 0 230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05T09:45:13.865"/>
    </inkml:context>
    <inkml:brush xml:id="br0">
      <inkml:brushProperty name="width" value="0.025" units="cm"/>
      <inkml:brushProperty name="height" value="0.025" units="cm"/>
      <inkml:brushProperty name="color" value="#E71224"/>
    </inkml:brush>
  </inkml:definitions>
  <inkml:trace contextRef="#ctx0" brushRef="#br0">1 5 88 0 0,'0'0'426'0'0,"7"-4"191"0"0,-1 4 3769 0 0,13 6-4092 0 0,-19-6-153 0 0,0 0 6 0 0,24 24 690 0 0,4-5-498 0 0,1-2 1 0 0,2-2-1 0 0,-1 0 1 0 0,9 0-340 0 0,58 29 192 0 0,-93-42-179 0 0,-1 0 0 0 0,1 1 0 0 0,0-1 0 0 0,-1 1 0 0 0,0 0-1 0 0,1 0 1 0 0,-1 0 0 0 0,0 1 0 0 0,0-1 0 0 0,-1 1 0 0 0,1-1 0 0 0,-1 1-13 0 0,7 9 27 0 0,8 0-27 0 0,-16-13 1 0 0,0 1 1 0 0,0-1 0 0 0,0 1 0 0 0,0 0 0 0 0,0-1 0 0 0,0 1-1 0 0,0 0 1 0 0,0-1 0 0 0,0 1 0 0 0,0 0 0 0 0,-1 0 0 0 0,1 0-1 0 0,0 0 1 0 0,0 0 0 0 0,-1 0 0 0 0,1 0 0 0 0,-1 0-1 0 0,1 0 1 0 0,-1 0 0 0 0,1 0-2 0 0,-1 1 29 0 0,1-2-21 0 0,-1 1 0 0 0,1 0 0 0 0,-1 0 0 0 0,0-1 0 0 0,1 1 0 0 0,-1 0 0 0 0,1 0 0 0 0,-1 0 0 0 0,0-1 0 0 0,0 1 0 0 0,1 0 0 0 0,-1 0 0 0 0,0 0 0 0 0,0 0 0 0 0,0 0 0 0 0,0 0 0 0 0,0-1 0 0 0,0 1 0 0 0,0 0 0 0 0,-1 0 0 0 0,1 0 0 0 0,0 0 0 0 0,0 0 1 0 0,-1 0-1 0 0,1-1 0 0 0,0 1 0 0 0,-1 0 0 0 0,1 0 0 0 0,-1-1 0 0 0,1 1 0 0 0,-1 0 0 0 0,1 0 0 0 0,-1-1 0 0 0,1 1 0 0 0,-2 0-8 0 0,-30 37 62 0 0,-9 9 51 0 0,34-38-61 0 0,0 0 0 0 0,0-1-1 0 0,-1 0 1 0 0,0 0 0 0 0,-1 0 0 0 0,-8 5-52 0 0,4-3 78 0 0,0 0 0 0 0,0 1 0 0 0,1 1 0 0 0,-2 3-78 0 0,4-5 86 0 0,0 1 1 0 0,-1-2 0 0 0,0 1 0 0 0,-10 5-87 0 0,16-12 51 0 0,0 1 1 0 0,1 0-1 0 0,-1 0 1 0 0,1 0-1 0 0,0 1 1 0 0,0-1-1 0 0,-2 5-51 0 0,-10 10 393 0 0,15-18-325 0 0,1-1 9 0 0,0 0 5 0 0,0 0 9 0 0,0 0 6 0 0,0 0-8 0 0,0 0-3 0 0,0 0-2 0 0,0 0-10 0 0,0 0-4 0 0,0 0-1 0 0,-1 1-303 0 0,0 0 0 0 0,0 0 0 0 0,0 0-1 0 0,1 0 1 0 0,-1 0 0 0 0,1 0 0 0 0,-1 1 0 0 0,1-1-1 0 0,-1 0 1 0 0,1 0 0 0 0,0 1 0 0 0,-1-1 0 0 0,1 0-1 0 0,0 0 1 0 0,0 1 0 0 0,0-1 0 0 0,0 0 0 0 0,0 1 234 0 0,0-1-2911 0 0,0-1 282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2F8E9-ECE3-4BD4-A1CF-16FF48BBF416}" type="datetimeFigureOut">
              <a:rPr lang="tr-TR" smtClean="0"/>
              <a:t>6.01.2021</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4558D-DF0A-41ED-A8BD-6F4FCD2530E8}" type="slidenum">
              <a:rPr lang="tr-TR" smtClean="0"/>
              <a:t>‹#›</a:t>
            </a:fld>
            <a:endParaRPr lang="tr-TR"/>
          </a:p>
        </p:txBody>
      </p:sp>
    </p:spTree>
    <p:extLst>
      <p:ext uri="{BB962C8B-B14F-4D97-AF65-F5344CB8AC3E}">
        <p14:creationId xmlns:p14="http://schemas.microsoft.com/office/powerpoint/2010/main" val="3680890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B03AB0-85F8-4934-9C2F-1CC3BABD5F3D}" type="datetime1">
              <a:rPr lang="tr-TR" smtClean="0"/>
              <a:t>6.01.2021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4CD790-E78A-4A1D-A06E-F3FDC0C074A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3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4B0508-85AF-473D-9174-3359ED4CF050}" type="datetime1">
              <a:rPr lang="tr-TR" smtClean="0"/>
              <a:t>6.01.2021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4CD790-E78A-4A1D-A06E-F3FDC0C074A8}" type="slidenum">
              <a:rPr lang="tr-TR" smtClean="0"/>
              <a:t>‹#›</a:t>
            </a:fld>
            <a:endParaRPr lang="tr-TR"/>
          </a:p>
        </p:txBody>
      </p:sp>
    </p:spTree>
    <p:extLst>
      <p:ext uri="{BB962C8B-B14F-4D97-AF65-F5344CB8AC3E}">
        <p14:creationId xmlns:p14="http://schemas.microsoft.com/office/powerpoint/2010/main" val="354496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A782B1-DA94-42D4-854B-6000873E95C5}" type="datetime1">
              <a:rPr lang="tr-TR" smtClean="0"/>
              <a:t>6.01.2021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4CD790-E78A-4A1D-A06E-F3FDC0C074A8}" type="slidenum">
              <a:rPr lang="tr-TR" smtClean="0"/>
              <a:t>‹#›</a:t>
            </a:fld>
            <a:endParaRPr lang="tr-TR"/>
          </a:p>
        </p:txBody>
      </p:sp>
    </p:spTree>
    <p:extLst>
      <p:ext uri="{BB962C8B-B14F-4D97-AF65-F5344CB8AC3E}">
        <p14:creationId xmlns:p14="http://schemas.microsoft.com/office/powerpoint/2010/main" val="290990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752B2-401D-41F5-96F9-5B34B3585E5A}" type="datetime1">
              <a:rPr lang="tr-TR" smtClean="0"/>
              <a:t>6.01.2021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4CD790-E78A-4A1D-A06E-F3FDC0C074A8}" type="slidenum">
              <a:rPr lang="tr-TR" smtClean="0"/>
              <a:t>‹#›</a:t>
            </a:fld>
            <a:endParaRPr lang="tr-TR"/>
          </a:p>
        </p:txBody>
      </p:sp>
    </p:spTree>
    <p:extLst>
      <p:ext uri="{BB962C8B-B14F-4D97-AF65-F5344CB8AC3E}">
        <p14:creationId xmlns:p14="http://schemas.microsoft.com/office/powerpoint/2010/main" val="205325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13AEA6-9A85-4DD4-817D-898010687250}" type="datetime1">
              <a:rPr lang="tr-TR" smtClean="0"/>
              <a:t>6.01.2021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04CD790-E78A-4A1D-A06E-F3FDC0C074A8}"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12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367129-C337-49D5-A50D-1BA0332BF109}" type="datetime1">
              <a:rPr lang="tr-TR" smtClean="0"/>
              <a:t>6.01.2021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4CD790-E78A-4A1D-A06E-F3FDC0C074A8}" type="slidenum">
              <a:rPr lang="tr-TR" smtClean="0"/>
              <a:t>‹#›</a:t>
            </a:fld>
            <a:endParaRPr lang="tr-TR"/>
          </a:p>
        </p:txBody>
      </p:sp>
    </p:spTree>
    <p:extLst>
      <p:ext uri="{BB962C8B-B14F-4D97-AF65-F5344CB8AC3E}">
        <p14:creationId xmlns:p14="http://schemas.microsoft.com/office/powerpoint/2010/main" val="3323240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F2C802-378A-4628-AA3B-85F16F74AD69}" type="datetime1">
              <a:rPr lang="tr-TR" smtClean="0"/>
              <a:t>6.01.2021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04CD790-E78A-4A1D-A06E-F3FDC0C074A8}" type="slidenum">
              <a:rPr lang="tr-TR" smtClean="0"/>
              <a:t>‹#›</a:t>
            </a:fld>
            <a:endParaRPr lang="tr-TR"/>
          </a:p>
        </p:txBody>
      </p:sp>
    </p:spTree>
    <p:extLst>
      <p:ext uri="{BB962C8B-B14F-4D97-AF65-F5344CB8AC3E}">
        <p14:creationId xmlns:p14="http://schemas.microsoft.com/office/powerpoint/2010/main" val="331272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1C8A35-72B8-46A3-93BF-91F9844A702E}" type="datetime1">
              <a:rPr lang="tr-TR" smtClean="0"/>
              <a:t>6.01.2021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04CD790-E78A-4A1D-A06E-F3FDC0C074A8}" type="slidenum">
              <a:rPr lang="tr-TR" smtClean="0"/>
              <a:t>‹#›</a:t>
            </a:fld>
            <a:endParaRPr lang="tr-TR"/>
          </a:p>
        </p:txBody>
      </p:sp>
    </p:spTree>
    <p:extLst>
      <p:ext uri="{BB962C8B-B14F-4D97-AF65-F5344CB8AC3E}">
        <p14:creationId xmlns:p14="http://schemas.microsoft.com/office/powerpoint/2010/main" val="167384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EC27C6-CB8B-4F2A-AEEB-82D28326EFFE}" type="datetime1">
              <a:rPr lang="tr-TR" smtClean="0"/>
              <a:t>6.01.2021</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304CD790-E78A-4A1D-A06E-F3FDC0C074A8}" type="slidenum">
              <a:rPr lang="tr-TR" smtClean="0"/>
              <a:t>‹#›</a:t>
            </a:fld>
            <a:endParaRPr lang="tr-TR"/>
          </a:p>
        </p:txBody>
      </p:sp>
    </p:spTree>
    <p:extLst>
      <p:ext uri="{BB962C8B-B14F-4D97-AF65-F5344CB8AC3E}">
        <p14:creationId xmlns:p14="http://schemas.microsoft.com/office/powerpoint/2010/main" val="405381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6A42FCB-B25B-4D9C-AD57-3617068174C1}" type="datetime1">
              <a:rPr lang="tr-TR" smtClean="0"/>
              <a:t>6.01.2021</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04CD790-E78A-4A1D-A06E-F3FDC0C074A8}" type="slidenum">
              <a:rPr lang="tr-TR" smtClean="0"/>
              <a:t>‹#›</a:t>
            </a:fld>
            <a:endParaRPr lang="tr-TR"/>
          </a:p>
        </p:txBody>
      </p:sp>
    </p:spTree>
    <p:extLst>
      <p:ext uri="{BB962C8B-B14F-4D97-AF65-F5344CB8AC3E}">
        <p14:creationId xmlns:p14="http://schemas.microsoft.com/office/powerpoint/2010/main" val="96102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A5981D-B201-4407-9B50-4F9B61DC6A53}" type="datetime1">
              <a:rPr lang="tr-TR" smtClean="0"/>
              <a:t>6.01.2021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04CD790-E78A-4A1D-A06E-F3FDC0C074A8}" type="slidenum">
              <a:rPr lang="tr-TR" smtClean="0"/>
              <a:t>‹#›</a:t>
            </a:fld>
            <a:endParaRPr lang="tr-TR"/>
          </a:p>
        </p:txBody>
      </p:sp>
    </p:spTree>
    <p:extLst>
      <p:ext uri="{BB962C8B-B14F-4D97-AF65-F5344CB8AC3E}">
        <p14:creationId xmlns:p14="http://schemas.microsoft.com/office/powerpoint/2010/main" val="421191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4703F23-B64F-483A-9D11-5256029CFDDF}" type="datetime1">
              <a:rPr lang="tr-TR" smtClean="0"/>
              <a:t>6.01.2021</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04CD790-E78A-4A1D-A06E-F3FDC0C074A8}"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994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7.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22.png"/><Relationship Id="rId21" Type="http://schemas.openxmlformats.org/officeDocument/2006/relationships/image" Target="../media/image31.png"/><Relationship Id="rId7" Type="http://schemas.openxmlformats.org/officeDocument/2006/relationships/image" Target="../media/image24.png"/><Relationship Id="rId12" Type="http://schemas.openxmlformats.org/officeDocument/2006/relationships/customXml" Target="../ink/ink6.xml"/><Relationship Id="rId17" Type="http://schemas.openxmlformats.org/officeDocument/2006/relationships/image" Target="../media/image29.png"/><Relationship Id="rId25" Type="http://schemas.openxmlformats.org/officeDocument/2006/relationships/image" Target="../media/image33.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26.png"/><Relationship Id="rId24" Type="http://schemas.openxmlformats.org/officeDocument/2006/relationships/customXml" Target="../ink/ink12.xml"/><Relationship Id="rId5" Type="http://schemas.openxmlformats.org/officeDocument/2006/relationships/image" Target="../media/image23.png"/><Relationship Id="rId15" Type="http://schemas.openxmlformats.org/officeDocument/2006/relationships/image" Target="../media/image28.png"/><Relationship Id="rId23" Type="http://schemas.openxmlformats.org/officeDocument/2006/relationships/image" Target="../media/image32.png"/><Relationship Id="rId10" Type="http://schemas.openxmlformats.org/officeDocument/2006/relationships/customXml" Target="../ink/ink5.xml"/><Relationship Id="rId19" Type="http://schemas.openxmlformats.org/officeDocument/2006/relationships/image" Target="../media/image30.png"/><Relationship Id="rId4" Type="http://schemas.openxmlformats.org/officeDocument/2006/relationships/customXml" Target="../ink/ink2.xml"/><Relationship Id="rId9" Type="http://schemas.openxmlformats.org/officeDocument/2006/relationships/image" Target="../media/image25.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3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www.arduino.cc/en/Main/Software" TargetMode="External"/><Relationship Id="rId1" Type="http://schemas.openxmlformats.org/officeDocument/2006/relationships/slideLayout" Target="../slideLayouts/slideLayout7.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CF17-FD8B-4BDE-8EC8-DFB16ED56051}"/>
              </a:ext>
            </a:extLst>
          </p:cNvPr>
          <p:cNvSpPr>
            <a:spLocks noGrp="1"/>
          </p:cNvSpPr>
          <p:nvPr>
            <p:ph type="ctrTitle"/>
          </p:nvPr>
        </p:nvSpPr>
        <p:spPr>
          <a:xfrm>
            <a:off x="542925" y="758952"/>
            <a:ext cx="11058525" cy="3566160"/>
          </a:xfrm>
        </p:spPr>
        <p:txBody>
          <a:bodyPr/>
          <a:lstStyle/>
          <a:p>
            <a:pPr algn="ctr"/>
            <a:r>
              <a:rPr lang="tr-TR" dirty="0"/>
              <a:t>EETE311</a:t>
            </a:r>
            <a:br>
              <a:rPr lang="tr-TR" dirty="0"/>
            </a:br>
            <a:r>
              <a:rPr lang="tr-TR" sz="7200" dirty="0"/>
              <a:t>Mikroişlemci ve Uygulamaları</a:t>
            </a:r>
          </a:p>
        </p:txBody>
      </p:sp>
      <p:sp>
        <p:nvSpPr>
          <p:cNvPr id="3" name="Slide Number Placeholder 2">
            <a:extLst>
              <a:ext uri="{FF2B5EF4-FFF2-40B4-BE49-F238E27FC236}">
                <a16:creationId xmlns:a16="http://schemas.microsoft.com/office/drawing/2014/main" id="{4CAD6D4A-8C60-4D50-948B-7764BE3F68E9}"/>
              </a:ext>
            </a:extLst>
          </p:cNvPr>
          <p:cNvSpPr>
            <a:spLocks noGrp="1"/>
          </p:cNvSpPr>
          <p:nvPr>
            <p:ph type="sldNum" sz="quarter" idx="12"/>
          </p:nvPr>
        </p:nvSpPr>
        <p:spPr/>
        <p:txBody>
          <a:bodyPr/>
          <a:lstStyle/>
          <a:p>
            <a:fld id="{304CD790-E78A-4A1D-A06E-F3FDC0C074A8}" type="slidenum">
              <a:rPr lang="tr-TR" smtClean="0"/>
              <a:t>1</a:t>
            </a:fld>
            <a:endParaRPr lang="tr-TR"/>
          </a:p>
        </p:txBody>
      </p:sp>
      <p:sp>
        <p:nvSpPr>
          <p:cNvPr id="4" name="TextBox 3">
            <a:extLst>
              <a:ext uri="{FF2B5EF4-FFF2-40B4-BE49-F238E27FC236}">
                <a16:creationId xmlns:a16="http://schemas.microsoft.com/office/drawing/2014/main" id="{53A0CEDA-E7D9-494C-A199-A203AC514DD0}"/>
              </a:ext>
            </a:extLst>
          </p:cNvPr>
          <p:cNvSpPr txBox="1"/>
          <p:nvPr/>
        </p:nvSpPr>
        <p:spPr>
          <a:xfrm>
            <a:off x="9469792" y="5914382"/>
            <a:ext cx="2722208" cy="369332"/>
          </a:xfrm>
          <a:prstGeom prst="rect">
            <a:avLst/>
          </a:prstGeom>
          <a:noFill/>
        </p:spPr>
        <p:txBody>
          <a:bodyPr wrap="square" rtlCol="0">
            <a:spAutoFit/>
          </a:bodyPr>
          <a:lstStyle/>
          <a:p>
            <a:r>
              <a:rPr lang="tr-TR" b="1" i="1" dirty="0"/>
              <a:t>Düzenleyen: Mesut Yakup</a:t>
            </a:r>
          </a:p>
        </p:txBody>
      </p:sp>
    </p:spTree>
    <p:extLst>
      <p:ext uri="{BB962C8B-B14F-4D97-AF65-F5344CB8AC3E}">
        <p14:creationId xmlns:p14="http://schemas.microsoft.com/office/powerpoint/2010/main" val="1080920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A1C62D-A573-4F6B-94B2-CA75619F214A}"/>
              </a:ext>
            </a:extLst>
          </p:cNvPr>
          <p:cNvPicPr>
            <a:picLocks noChangeAspect="1"/>
          </p:cNvPicPr>
          <p:nvPr/>
        </p:nvPicPr>
        <p:blipFill>
          <a:blip r:embed="rId2"/>
          <a:stretch>
            <a:fillRect/>
          </a:stretch>
        </p:blipFill>
        <p:spPr>
          <a:xfrm>
            <a:off x="785021" y="1256326"/>
            <a:ext cx="4605470" cy="3364688"/>
          </a:xfrm>
          <a:prstGeom prst="rect">
            <a:avLst/>
          </a:prstGeom>
        </p:spPr>
      </p:pic>
      <p:sp>
        <p:nvSpPr>
          <p:cNvPr id="3" name="Rectangle 2">
            <a:extLst>
              <a:ext uri="{FF2B5EF4-FFF2-40B4-BE49-F238E27FC236}">
                <a16:creationId xmlns:a16="http://schemas.microsoft.com/office/drawing/2014/main" id="{1145587E-7CE9-4047-AF4D-BF2F485E3E4C}"/>
              </a:ext>
            </a:extLst>
          </p:cNvPr>
          <p:cNvSpPr/>
          <p:nvPr/>
        </p:nvSpPr>
        <p:spPr>
          <a:xfrm>
            <a:off x="909584" y="5099638"/>
            <a:ext cx="4557851" cy="369332"/>
          </a:xfrm>
          <a:prstGeom prst="rect">
            <a:avLst/>
          </a:prstGeom>
        </p:spPr>
        <p:txBody>
          <a:bodyPr wrap="none">
            <a:spAutoFit/>
          </a:bodyPr>
          <a:lstStyle/>
          <a:p>
            <a:r>
              <a:rPr lang="tr-TR" dirty="0">
                <a:solidFill>
                  <a:srgbClr val="000000"/>
                </a:solidFill>
                <a:latin typeface="Arial" panose="020B0604020202020204" pitchFamily="34" charset="0"/>
              </a:rPr>
              <a:t>Şekil - 1.6 – Yazılım Yüklenmesi-3 (</a:t>
            </a:r>
            <a:r>
              <a:rPr lang="tr-TR" dirty="0" err="1">
                <a:solidFill>
                  <a:srgbClr val="000000"/>
                </a:solidFill>
                <a:latin typeface="Arial" panose="020B0604020202020204" pitchFamily="34" charset="0"/>
              </a:rPr>
              <a:t>Install</a:t>
            </a:r>
            <a:r>
              <a:rPr lang="tr-TR" dirty="0">
                <a:solidFill>
                  <a:srgbClr val="000000"/>
                </a:solidFill>
                <a:latin typeface="Arial" panose="020B0604020202020204" pitchFamily="34" charset="0"/>
              </a:rPr>
              <a:t>) </a:t>
            </a:r>
            <a:endParaRPr lang="tr-TR" dirty="0"/>
          </a:p>
        </p:txBody>
      </p:sp>
      <p:sp>
        <p:nvSpPr>
          <p:cNvPr id="4" name="Rectangle 3">
            <a:extLst>
              <a:ext uri="{FF2B5EF4-FFF2-40B4-BE49-F238E27FC236}">
                <a16:creationId xmlns:a16="http://schemas.microsoft.com/office/drawing/2014/main" id="{077910E5-B1E1-4BFB-9902-59D121ADCCCC}"/>
              </a:ext>
            </a:extLst>
          </p:cNvPr>
          <p:cNvSpPr/>
          <p:nvPr/>
        </p:nvSpPr>
        <p:spPr>
          <a:xfrm>
            <a:off x="6695890" y="501134"/>
            <a:ext cx="4737194" cy="369332"/>
          </a:xfrm>
          <a:prstGeom prst="rect">
            <a:avLst/>
          </a:prstGeom>
        </p:spPr>
        <p:txBody>
          <a:bodyPr wrap="none">
            <a:spAutoFit/>
          </a:bodyPr>
          <a:lstStyle/>
          <a:p>
            <a:r>
              <a:rPr lang="tr-TR" dirty="0">
                <a:solidFill>
                  <a:srgbClr val="000000"/>
                </a:solidFill>
                <a:latin typeface="Arial" panose="020B0604020202020204" pitchFamily="34" charset="0"/>
              </a:rPr>
              <a:t>Kurulum gerçekleştikten sonra açılan ekran: </a:t>
            </a:r>
            <a:endParaRPr lang="tr-TR" dirty="0"/>
          </a:p>
        </p:txBody>
      </p:sp>
      <p:pic>
        <p:nvPicPr>
          <p:cNvPr id="5" name="Picture 4">
            <a:extLst>
              <a:ext uri="{FF2B5EF4-FFF2-40B4-BE49-F238E27FC236}">
                <a16:creationId xmlns:a16="http://schemas.microsoft.com/office/drawing/2014/main" id="{E844D601-1DB7-4294-9C6A-9E509EF01B2C}"/>
              </a:ext>
            </a:extLst>
          </p:cNvPr>
          <p:cNvPicPr>
            <a:picLocks noChangeAspect="1"/>
          </p:cNvPicPr>
          <p:nvPr/>
        </p:nvPicPr>
        <p:blipFill>
          <a:blip r:embed="rId3"/>
          <a:stretch>
            <a:fillRect/>
          </a:stretch>
        </p:blipFill>
        <p:spPr>
          <a:xfrm>
            <a:off x="6293258" y="870466"/>
            <a:ext cx="5418522" cy="4629224"/>
          </a:xfrm>
          <a:prstGeom prst="rect">
            <a:avLst/>
          </a:prstGeom>
        </p:spPr>
      </p:pic>
      <p:sp>
        <p:nvSpPr>
          <p:cNvPr id="6" name="Rectangle 5">
            <a:extLst>
              <a:ext uri="{FF2B5EF4-FFF2-40B4-BE49-F238E27FC236}">
                <a16:creationId xmlns:a16="http://schemas.microsoft.com/office/drawing/2014/main" id="{2EE5B643-179F-4399-B7C6-002B2D4F42D6}"/>
              </a:ext>
            </a:extLst>
          </p:cNvPr>
          <p:cNvSpPr/>
          <p:nvPr/>
        </p:nvSpPr>
        <p:spPr>
          <a:xfrm>
            <a:off x="7708955" y="5618202"/>
            <a:ext cx="2711063" cy="369332"/>
          </a:xfrm>
          <a:prstGeom prst="rect">
            <a:avLst/>
          </a:prstGeom>
        </p:spPr>
        <p:txBody>
          <a:bodyPr wrap="none">
            <a:spAutoFit/>
          </a:bodyPr>
          <a:lstStyle/>
          <a:p>
            <a:r>
              <a:rPr lang="tr-TR" dirty="0">
                <a:solidFill>
                  <a:srgbClr val="000000"/>
                </a:solidFill>
                <a:latin typeface="Arial" panose="020B0604020202020204" pitchFamily="34" charset="0"/>
              </a:rPr>
              <a:t>Şekil - 1.7 -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IDE </a:t>
            </a:r>
            <a:endParaRPr lang="tr-TR" dirty="0"/>
          </a:p>
        </p:txBody>
      </p:sp>
      <p:sp>
        <p:nvSpPr>
          <p:cNvPr id="7" name="Slide Number Placeholder 6">
            <a:extLst>
              <a:ext uri="{FF2B5EF4-FFF2-40B4-BE49-F238E27FC236}">
                <a16:creationId xmlns:a16="http://schemas.microsoft.com/office/drawing/2014/main" id="{5E8C03EF-C2A7-4BA0-ABE1-BBBD6ABA7533}"/>
              </a:ext>
            </a:extLst>
          </p:cNvPr>
          <p:cNvSpPr>
            <a:spLocks noGrp="1"/>
          </p:cNvSpPr>
          <p:nvPr>
            <p:ph type="sldNum" sz="quarter" idx="12"/>
          </p:nvPr>
        </p:nvSpPr>
        <p:spPr/>
        <p:txBody>
          <a:bodyPr/>
          <a:lstStyle/>
          <a:p>
            <a:fld id="{304CD790-E78A-4A1D-A06E-F3FDC0C074A8}" type="slidenum">
              <a:rPr lang="tr-TR" smtClean="0"/>
              <a:t>10</a:t>
            </a:fld>
            <a:endParaRPr lang="tr-TR"/>
          </a:p>
        </p:txBody>
      </p:sp>
    </p:spTree>
    <p:extLst>
      <p:ext uri="{BB962C8B-B14F-4D97-AF65-F5344CB8AC3E}">
        <p14:creationId xmlns:p14="http://schemas.microsoft.com/office/powerpoint/2010/main" val="385073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7E1128-D79A-4BE9-B28E-978A28C8492A}"/>
              </a:ext>
            </a:extLst>
          </p:cNvPr>
          <p:cNvSpPr/>
          <p:nvPr/>
        </p:nvSpPr>
        <p:spPr>
          <a:xfrm>
            <a:off x="2425148" y="928304"/>
            <a:ext cx="7434470" cy="4801314"/>
          </a:xfrm>
          <a:prstGeom prst="rect">
            <a:avLst/>
          </a:prstGeom>
        </p:spPr>
        <p:txBody>
          <a:bodyPr wrap="square">
            <a:spAutoFit/>
          </a:bodyPr>
          <a:lstStyle/>
          <a:p>
            <a:r>
              <a:rPr lang="tr-TR" b="1" dirty="0">
                <a:solidFill>
                  <a:srgbClr val="000000"/>
                </a:solidFill>
                <a:latin typeface="Arial" panose="020B0604020202020204" pitchFamily="34" charset="0"/>
              </a:rPr>
              <a:t>1.Derleme: </a:t>
            </a:r>
            <a:r>
              <a:rPr lang="tr-TR" dirty="0">
                <a:solidFill>
                  <a:srgbClr val="000000"/>
                </a:solidFill>
                <a:latin typeface="Arial" panose="020B0604020202020204" pitchFamily="34" charset="0"/>
              </a:rPr>
              <a:t>Yazdığımız programı derler hataları bulur. </a:t>
            </a:r>
          </a:p>
          <a:p>
            <a:endParaRPr lang="tr-TR" dirty="0">
              <a:solidFill>
                <a:srgbClr val="000000"/>
              </a:solidFill>
              <a:latin typeface="Arial" panose="020B0604020202020204" pitchFamily="34" charset="0"/>
            </a:endParaRPr>
          </a:p>
          <a:p>
            <a:r>
              <a:rPr lang="tr-TR" b="1" dirty="0">
                <a:solidFill>
                  <a:srgbClr val="000000"/>
                </a:solidFill>
                <a:latin typeface="Arial" panose="020B0604020202020204" pitchFamily="34" charset="0"/>
              </a:rPr>
              <a:t>2.Yükleme: </a:t>
            </a:r>
            <a:r>
              <a:rPr lang="tr-TR" dirty="0">
                <a:solidFill>
                  <a:srgbClr val="000000"/>
                </a:solidFill>
                <a:latin typeface="Arial" panose="020B0604020202020204" pitchFamily="34" charset="0"/>
              </a:rPr>
              <a:t>Yazdığımız kodu derler,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içine atar.</a:t>
            </a:r>
          </a:p>
          <a:p>
            <a:r>
              <a:rPr lang="tr-TR" dirty="0">
                <a:solidFill>
                  <a:srgbClr val="000000"/>
                </a:solidFill>
                <a:latin typeface="Arial" panose="020B0604020202020204" pitchFamily="34" charset="0"/>
              </a:rPr>
              <a:t> </a:t>
            </a:r>
          </a:p>
          <a:p>
            <a:r>
              <a:rPr lang="tr-TR" b="1" dirty="0">
                <a:solidFill>
                  <a:srgbClr val="000000"/>
                </a:solidFill>
                <a:latin typeface="Arial" panose="020B0604020202020204" pitchFamily="34" charset="0"/>
              </a:rPr>
              <a:t>3.Yeni: </a:t>
            </a:r>
            <a:r>
              <a:rPr lang="tr-TR" dirty="0">
                <a:solidFill>
                  <a:srgbClr val="000000"/>
                </a:solidFill>
                <a:latin typeface="Arial" panose="020B0604020202020204" pitchFamily="34" charset="0"/>
              </a:rPr>
              <a:t>Yeni çalışma sayfası açar. </a:t>
            </a:r>
          </a:p>
          <a:p>
            <a:endParaRPr lang="tr-TR" dirty="0">
              <a:solidFill>
                <a:srgbClr val="000000"/>
              </a:solidFill>
              <a:latin typeface="Arial" panose="020B0604020202020204" pitchFamily="34" charset="0"/>
            </a:endParaRPr>
          </a:p>
          <a:p>
            <a:r>
              <a:rPr lang="tr-TR" b="1" dirty="0">
                <a:solidFill>
                  <a:srgbClr val="000000"/>
                </a:solidFill>
                <a:latin typeface="Arial" panose="020B0604020202020204" pitchFamily="34" charset="0"/>
              </a:rPr>
              <a:t>4.Açma: </a:t>
            </a:r>
            <a:r>
              <a:rPr lang="tr-TR" dirty="0">
                <a:solidFill>
                  <a:srgbClr val="000000"/>
                </a:solidFill>
                <a:latin typeface="Arial" panose="020B0604020202020204" pitchFamily="34" charset="0"/>
              </a:rPr>
              <a:t>Kayıtlı bir programı açar.</a:t>
            </a:r>
          </a:p>
          <a:p>
            <a:r>
              <a:rPr lang="tr-TR" dirty="0">
                <a:solidFill>
                  <a:srgbClr val="000000"/>
                </a:solidFill>
                <a:latin typeface="Arial" panose="020B0604020202020204" pitchFamily="34" charset="0"/>
              </a:rPr>
              <a:t> </a:t>
            </a:r>
          </a:p>
          <a:p>
            <a:r>
              <a:rPr lang="tr-TR" b="1" dirty="0">
                <a:solidFill>
                  <a:srgbClr val="000000"/>
                </a:solidFill>
                <a:latin typeface="Arial" panose="020B0604020202020204" pitchFamily="34" charset="0"/>
              </a:rPr>
              <a:t>5.Kaydetme: </a:t>
            </a:r>
            <a:r>
              <a:rPr lang="tr-TR" dirty="0">
                <a:solidFill>
                  <a:srgbClr val="000000"/>
                </a:solidFill>
                <a:latin typeface="Arial" panose="020B0604020202020204" pitchFamily="34" charset="0"/>
              </a:rPr>
              <a:t>Yazdığımız programı kaydeder. </a:t>
            </a:r>
          </a:p>
          <a:p>
            <a:endParaRPr lang="tr-TR" dirty="0">
              <a:solidFill>
                <a:srgbClr val="000000"/>
              </a:solidFill>
              <a:latin typeface="Arial" panose="020B0604020202020204" pitchFamily="34" charset="0"/>
            </a:endParaRPr>
          </a:p>
          <a:p>
            <a:r>
              <a:rPr lang="tr-TR" b="1" dirty="0">
                <a:solidFill>
                  <a:srgbClr val="000000"/>
                </a:solidFill>
                <a:latin typeface="Arial" panose="020B0604020202020204" pitchFamily="34" charset="0"/>
              </a:rPr>
              <a:t>6.Seri Monitör: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ile seri iletişim yaparak ekran açar.</a:t>
            </a:r>
          </a:p>
          <a:p>
            <a:r>
              <a:rPr lang="tr-TR" dirty="0">
                <a:solidFill>
                  <a:srgbClr val="000000"/>
                </a:solidFill>
                <a:latin typeface="Arial" panose="020B0604020202020204" pitchFamily="34" charset="0"/>
              </a:rPr>
              <a:t> </a:t>
            </a:r>
          </a:p>
          <a:p>
            <a:r>
              <a:rPr lang="tr-TR" b="1" dirty="0">
                <a:solidFill>
                  <a:srgbClr val="000000"/>
                </a:solidFill>
                <a:latin typeface="Arial" panose="020B0604020202020204" pitchFamily="34" charset="0"/>
              </a:rPr>
              <a:t>7.Sketch: </a:t>
            </a:r>
            <a:r>
              <a:rPr lang="tr-TR" dirty="0">
                <a:solidFill>
                  <a:srgbClr val="000000"/>
                </a:solidFill>
                <a:latin typeface="Arial" panose="020B0604020202020204" pitchFamily="34" charset="0"/>
              </a:rPr>
              <a:t>Yazdığımız programın dosya ismi. </a:t>
            </a:r>
          </a:p>
          <a:p>
            <a:endParaRPr lang="tr-TR" dirty="0">
              <a:solidFill>
                <a:srgbClr val="000000"/>
              </a:solidFill>
              <a:latin typeface="Arial" panose="020B0604020202020204" pitchFamily="34" charset="0"/>
            </a:endParaRPr>
          </a:p>
          <a:p>
            <a:r>
              <a:rPr lang="tr-TR" b="1" dirty="0">
                <a:solidFill>
                  <a:srgbClr val="000000"/>
                </a:solidFill>
                <a:latin typeface="Arial" panose="020B0604020202020204" pitchFamily="34" charset="0"/>
              </a:rPr>
              <a:t>8.Boş alan: </a:t>
            </a:r>
            <a:r>
              <a:rPr lang="tr-TR" dirty="0">
                <a:solidFill>
                  <a:srgbClr val="000000"/>
                </a:solidFill>
                <a:latin typeface="Arial" panose="020B0604020202020204" pitchFamily="34" charset="0"/>
              </a:rPr>
              <a:t>Yazacağımız program alanı.</a:t>
            </a:r>
          </a:p>
          <a:p>
            <a:r>
              <a:rPr lang="tr-TR" dirty="0">
                <a:solidFill>
                  <a:srgbClr val="000000"/>
                </a:solidFill>
                <a:latin typeface="Arial" panose="020B0604020202020204" pitchFamily="34" charset="0"/>
              </a:rPr>
              <a:t> </a:t>
            </a:r>
          </a:p>
          <a:p>
            <a:r>
              <a:rPr lang="tr-TR" b="1" dirty="0">
                <a:solidFill>
                  <a:srgbClr val="000000"/>
                </a:solidFill>
                <a:latin typeface="Arial" panose="020B0604020202020204" pitchFamily="34" charset="0"/>
              </a:rPr>
              <a:t>9.Gösterge: </a:t>
            </a:r>
            <a:r>
              <a:rPr lang="tr-TR" dirty="0">
                <a:solidFill>
                  <a:srgbClr val="000000"/>
                </a:solidFill>
                <a:latin typeface="Arial" panose="020B0604020202020204" pitchFamily="34" charset="0"/>
              </a:rPr>
              <a:t>Yaptığı işlemin ilerleme durumunu gösterir. </a:t>
            </a:r>
          </a:p>
        </p:txBody>
      </p:sp>
      <p:sp>
        <p:nvSpPr>
          <p:cNvPr id="2" name="Slide Number Placeholder 1">
            <a:extLst>
              <a:ext uri="{FF2B5EF4-FFF2-40B4-BE49-F238E27FC236}">
                <a16:creationId xmlns:a16="http://schemas.microsoft.com/office/drawing/2014/main" id="{F641C8FA-5B0C-4FA4-8147-C723D6B797F4}"/>
              </a:ext>
            </a:extLst>
          </p:cNvPr>
          <p:cNvSpPr>
            <a:spLocks noGrp="1"/>
          </p:cNvSpPr>
          <p:nvPr>
            <p:ph type="sldNum" sz="quarter" idx="12"/>
          </p:nvPr>
        </p:nvSpPr>
        <p:spPr/>
        <p:txBody>
          <a:bodyPr/>
          <a:lstStyle/>
          <a:p>
            <a:fld id="{304CD790-E78A-4A1D-A06E-F3FDC0C074A8}" type="slidenum">
              <a:rPr lang="tr-TR" smtClean="0"/>
              <a:t>11</a:t>
            </a:fld>
            <a:endParaRPr lang="tr-TR"/>
          </a:p>
        </p:txBody>
      </p:sp>
    </p:spTree>
    <p:extLst>
      <p:ext uri="{BB962C8B-B14F-4D97-AF65-F5344CB8AC3E}">
        <p14:creationId xmlns:p14="http://schemas.microsoft.com/office/powerpoint/2010/main" val="186138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25FB59-6F71-4B10-A560-3B910DB62F8A}"/>
              </a:ext>
            </a:extLst>
          </p:cNvPr>
          <p:cNvSpPr/>
          <p:nvPr/>
        </p:nvSpPr>
        <p:spPr>
          <a:xfrm>
            <a:off x="927651" y="304801"/>
            <a:ext cx="10045148" cy="1709571"/>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10.Rapor: </a:t>
            </a:r>
            <a:r>
              <a:rPr lang="tr-TR" dirty="0">
                <a:solidFill>
                  <a:srgbClr val="000000"/>
                </a:solidFill>
                <a:latin typeface="Arial" panose="020B0604020202020204" pitchFamily="34" charset="0"/>
              </a:rPr>
              <a:t>Derleme sonucu yapılan hataların veya programımızın yükleme sonrası mikro denetleyicide kapladığı alanı gösterir. </a:t>
            </a:r>
          </a:p>
          <a:p>
            <a:pPr>
              <a:lnSpc>
                <a:spcPct val="150000"/>
              </a:lnSpc>
            </a:pPr>
            <a:r>
              <a:rPr lang="tr-TR" b="1" dirty="0">
                <a:solidFill>
                  <a:srgbClr val="000000"/>
                </a:solidFill>
                <a:latin typeface="Arial" panose="020B0604020202020204" pitchFamily="34" charset="0"/>
              </a:rPr>
              <a:t>11.Gösterge: </a:t>
            </a:r>
            <a:r>
              <a:rPr lang="tr-TR" dirty="0">
                <a:solidFill>
                  <a:srgbClr val="000000"/>
                </a:solidFill>
                <a:latin typeface="Arial" panose="020B0604020202020204" pitchFamily="34" charset="0"/>
              </a:rPr>
              <a:t>Bilgisayarımıza </a:t>
            </a:r>
            <a:r>
              <a:rPr lang="tr-TR" dirty="0" err="1">
                <a:solidFill>
                  <a:srgbClr val="000000"/>
                </a:solidFill>
                <a:latin typeface="Arial" panose="020B0604020202020204" pitchFamily="34" charset="0"/>
              </a:rPr>
              <a:t>usb</a:t>
            </a:r>
            <a:r>
              <a:rPr lang="tr-TR" dirty="0">
                <a:solidFill>
                  <a:srgbClr val="000000"/>
                </a:solidFill>
                <a:latin typeface="Arial" panose="020B0604020202020204" pitchFamily="34" charset="0"/>
              </a:rPr>
              <a:t> ile bağladığımız </a:t>
            </a:r>
            <a:r>
              <a:rPr lang="tr-TR" dirty="0" err="1">
                <a:solidFill>
                  <a:srgbClr val="000000"/>
                </a:solidFill>
                <a:latin typeface="Arial" panose="020B0604020202020204" pitchFamily="34" charset="0"/>
              </a:rPr>
              <a:t>Arduino’nun</a:t>
            </a:r>
            <a:r>
              <a:rPr lang="tr-TR" dirty="0">
                <a:solidFill>
                  <a:srgbClr val="000000"/>
                </a:solidFill>
                <a:latin typeface="Arial" panose="020B0604020202020204" pitchFamily="34" charset="0"/>
              </a:rPr>
              <a:t> bağlandığı portu ve hangi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modeli ile çalışıyorsak onu gösterir. </a:t>
            </a:r>
            <a:endParaRPr lang="tr-TR" dirty="0"/>
          </a:p>
        </p:txBody>
      </p:sp>
      <p:sp>
        <p:nvSpPr>
          <p:cNvPr id="3" name="Rectangle 2">
            <a:extLst>
              <a:ext uri="{FF2B5EF4-FFF2-40B4-BE49-F238E27FC236}">
                <a16:creationId xmlns:a16="http://schemas.microsoft.com/office/drawing/2014/main" id="{3A97A944-EDFE-4D74-93D6-A8427C482508}"/>
              </a:ext>
            </a:extLst>
          </p:cNvPr>
          <p:cNvSpPr/>
          <p:nvPr/>
        </p:nvSpPr>
        <p:spPr>
          <a:xfrm>
            <a:off x="2120348" y="1758703"/>
            <a:ext cx="6917635" cy="4370427"/>
          </a:xfrm>
          <a:prstGeom prst="rect">
            <a:avLst/>
          </a:prstGeom>
        </p:spPr>
        <p:txBody>
          <a:bodyPr wrap="square">
            <a:spAutoFit/>
          </a:bodyPr>
          <a:lstStyle/>
          <a:p>
            <a:endParaRPr lang="tr-TR" sz="2800" dirty="0">
              <a:solidFill>
                <a:srgbClr val="000000"/>
              </a:solidFill>
              <a:latin typeface="Wingdings" panose="05000000000000000000" pitchFamily="2" charset="2"/>
            </a:endParaRPr>
          </a:p>
          <a:p>
            <a:r>
              <a:rPr lang="tr-TR" dirty="0">
                <a:solidFill>
                  <a:srgbClr val="000000"/>
                </a:solidFill>
                <a:latin typeface="Wingdings" panose="05000000000000000000" pitchFamily="2" charset="2"/>
              </a:rPr>
              <a:t>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Programını Türkçe yapmak </a:t>
            </a:r>
          </a:p>
          <a:p>
            <a:r>
              <a:rPr lang="tr-TR" dirty="0">
                <a:solidFill>
                  <a:srgbClr val="000000"/>
                </a:solidFill>
                <a:latin typeface="Arial" panose="020B0604020202020204" pitchFamily="34" charset="0"/>
              </a:rPr>
              <a:t>-File / </a:t>
            </a:r>
            <a:r>
              <a:rPr lang="tr-TR" dirty="0" err="1">
                <a:solidFill>
                  <a:srgbClr val="000000"/>
                </a:solidFill>
                <a:latin typeface="Arial" panose="020B0604020202020204" pitchFamily="34" charset="0"/>
              </a:rPr>
              <a:t>Preferences</a:t>
            </a:r>
            <a:r>
              <a:rPr lang="tr-TR" dirty="0">
                <a:solidFill>
                  <a:srgbClr val="000000"/>
                </a:solidFill>
                <a:latin typeface="Arial" panose="020B0604020202020204" pitchFamily="34" charset="0"/>
              </a:rPr>
              <a:t> / Editor </a:t>
            </a:r>
            <a:r>
              <a:rPr lang="tr-TR" dirty="0" err="1">
                <a:solidFill>
                  <a:srgbClr val="000000"/>
                </a:solidFill>
                <a:latin typeface="Arial" panose="020B0604020202020204" pitchFamily="34" charset="0"/>
              </a:rPr>
              <a:t>language</a:t>
            </a:r>
            <a:r>
              <a:rPr lang="tr-TR" dirty="0">
                <a:solidFill>
                  <a:srgbClr val="000000"/>
                </a:solidFill>
                <a:latin typeface="Arial" panose="020B0604020202020204" pitchFamily="34" charset="0"/>
              </a:rPr>
              <a:t> / Türk (</a:t>
            </a:r>
            <a:r>
              <a:rPr lang="tr-TR" dirty="0" err="1">
                <a:solidFill>
                  <a:srgbClr val="000000"/>
                </a:solidFill>
                <a:latin typeface="Arial" panose="020B0604020202020204" pitchFamily="34" charset="0"/>
              </a:rPr>
              <a:t>Turkish</a:t>
            </a:r>
            <a:r>
              <a:rPr lang="tr-TR" dirty="0">
                <a:solidFill>
                  <a:srgbClr val="000000"/>
                </a:solidFill>
                <a:latin typeface="Arial" panose="020B0604020202020204" pitchFamily="34" charset="0"/>
              </a:rPr>
              <a:t>) </a:t>
            </a:r>
          </a:p>
          <a:p>
            <a:endParaRPr lang="tr-TR" dirty="0">
              <a:solidFill>
                <a:srgbClr val="000000"/>
              </a:solidFill>
              <a:latin typeface="Wingdings" panose="05000000000000000000" pitchFamily="2" charset="2"/>
            </a:endParaRPr>
          </a:p>
          <a:p>
            <a:r>
              <a:rPr lang="sv-SE" dirty="0">
                <a:solidFill>
                  <a:srgbClr val="000000"/>
                </a:solidFill>
                <a:latin typeface="Wingdings" panose="05000000000000000000" pitchFamily="2" charset="2"/>
              </a:rPr>
              <a:t> </a:t>
            </a:r>
            <a:r>
              <a:rPr lang="sv-SE" dirty="0">
                <a:solidFill>
                  <a:srgbClr val="000000"/>
                </a:solidFill>
                <a:latin typeface="Arial" panose="020B0604020202020204" pitchFamily="34" charset="0"/>
              </a:rPr>
              <a:t>Arduino Programında ekran numaralarını aktif etme </a:t>
            </a:r>
          </a:p>
          <a:p>
            <a:r>
              <a:rPr lang="en-US" dirty="0">
                <a:solidFill>
                  <a:srgbClr val="000000"/>
                </a:solidFill>
                <a:latin typeface="Arial" panose="020B0604020202020204" pitchFamily="34" charset="0"/>
              </a:rPr>
              <a:t>-File / Preferences den Display line numbers </a:t>
            </a:r>
            <a:r>
              <a:rPr lang="en-US" dirty="0" err="1">
                <a:solidFill>
                  <a:srgbClr val="000000"/>
                </a:solidFill>
                <a:latin typeface="Arial" panose="020B0604020202020204" pitchFamily="34" charset="0"/>
              </a:rPr>
              <a:t>aktif</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edin</a:t>
            </a:r>
            <a:r>
              <a:rPr lang="en-US" dirty="0">
                <a:solidFill>
                  <a:srgbClr val="000000"/>
                </a:solidFill>
                <a:latin typeface="Arial" panose="020B0604020202020204" pitchFamily="34" charset="0"/>
              </a:rPr>
              <a:t>. </a:t>
            </a:r>
          </a:p>
          <a:p>
            <a:endParaRPr lang="tr-TR" dirty="0">
              <a:solidFill>
                <a:srgbClr val="000000"/>
              </a:solidFill>
              <a:latin typeface="Wingdings" panose="05000000000000000000" pitchFamily="2" charset="2"/>
            </a:endParaRPr>
          </a:p>
          <a:p>
            <a:r>
              <a:rPr lang="it-IT" dirty="0">
                <a:solidFill>
                  <a:srgbClr val="000000"/>
                </a:solidFill>
                <a:latin typeface="Wingdings" panose="05000000000000000000" pitchFamily="2" charset="2"/>
              </a:rPr>
              <a:t> </a:t>
            </a:r>
            <a:r>
              <a:rPr lang="it-IT" dirty="0">
                <a:solidFill>
                  <a:srgbClr val="000000"/>
                </a:solidFill>
                <a:latin typeface="Arial" panose="020B0604020202020204" pitchFamily="34" charset="0"/>
              </a:rPr>
              <a:t>Arduino Programında Arduino modelini değiştirme </a:t>
            </a:r>
          </a:p>
          <a:p>
            <a:r>
              <a:rPr lang="tr-TR" dirty="0">
                <a:solidFill>
                  <a:srgbClr val="000000"/>
                </a:solidFill>
                <a:latin typeface="Arial" panose="020B0604020202020204" pitchFamily="34" charset="0"/>
              </a:rPr>
              <a:t>-Araçlar/ Kart / Çalıştığınız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modeli seçin. </a:t>
            </a:r>
          </a:p>
          <a:p>
            <a:endParaRPr lang="tr-TR" dirty="0">
              <a:solidFill>
                <a:srgbClr val="000000"/>
              </a:solidFill>
              <a:latin typeface="Wingdings" panose="05000000000000000000" pitchFamily="2" charset="2"/>
            </a:endParaRPr>
          </a:p>
          <a:p>
            <a:r>
              <a:rPr lang="tr-TR" dirty="0">
                <a:solidFill>
                  <a:srgbClr val="000000"/>
                </a:solidFill>
                <a:latin typeface="Wingdings" panose="05000000000000000000" pitchFamily="2" charset="2"/>
              </a:rPr>
              <a:t>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Programında port değiştirme </a:t>
            </a:r>
          </a:p>
          <a:p>
            <a:r>
              <a:rPr lang="tr-TR" dirty="0">
                <a:solidFill>
                  <a:srgbClr val="000000"/>
                </a:solidFill>
                <a:latin typeface="Arial" panose="020B0604020202020204" pitchFamily="34" charset="0"/>
              </a:rPr>
              <a:t>-Araçlar / Port / çalıştığınız portu seçin. </a:t>
            </a:r>
          </a:p>
          <a:p>
            <a:endParaRPr lang="tr-TR" dirty="0">
              <a:solidFill>
                <a:srgbClr val="000000"/>
              </a:solidFill>
              <a:latin typeface="Wingdings" panose="05000000000000000000" pitchFamily="2" charset="2"/>
            </a:endParaRPr>
          </a:p>
          <a:p>
            <a:r>
              <a:rPr lang="tr-TR" dirty="0">
                <a:solidFill>
                  <a:srgbClr val="000000"/>
                </a:solidFill>
                <a:latin typeface="Wingdings" panose="05000000000000000000" pitchFamily="2" charset="2"/>
              </a:rPr>
              <a:t>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Programında kütüphane ekleme </a:t>
            </a:r>
          </a:p>
          <a:p>
            <a:r>
              <a:rPr lang="tr-TR" sz="1600" dirty="0">
                <a:solidFill>
                  <a:srgbClr val="000000"/>
                </a:solidFill>
                <a:latin typeface="Arial" panose="020B0604020202020204" pitchFamily="34" charset="0"/>
              </a:rPr>
              <a:t>-Taslak / </a:t>
            </a:r>
            <a:r>
              <a:rPr lang="tr-TR" sz="1600" dirty="0" err="1">
                <a:solidFill>
                  <a:srgbClr val="000000"/>
                </a:solidFill>
                <a:latin typeface="Arial" panose="020B0604020202020204" pitchFamily="34" charset="0"/>
              </a:rPr>
              <a:t>Include</a:t>
            </a:r>
            <a:r>
              <a:rPr lang="tr-TR" sz="1600" dirty="0">
                <a:solidFill>
                  <a:srgbClr val="000000"/>
                </a:solidFill>
                <a:latin typeface="Arial" panose="020B0604020202020204" pitchFamily="34" charset="0"/>
              </a:rPr>
              <a:t> Library / eklemek istediğiniz kütüphaneyi seçiniz. </a:t>
            </a:r>
            <a:endParaRPr lang="tr-TR" dirty="0"/>
          </a:p>
        </p:txBody>
      </p:sp>
      <p:sp>
        <p:nvSpPr>
          <p:cNvPr id="4" name="Slide Number Placeholder 3">
            <a:extLst>
              <a:ext uri="{FF2B5EF4-FFF2-40B4-BE49-F238E27FC236}">
                <a16:creationId xmlns:a16="http://schemas.microsoft.com/office/drawing/2014/main" id="{BCAA0AF0-8A7F-4257-98E4-C75F90A1D360}"/>
              </a:ext>
            </a:extLst>
          </p:cNvPr>
          <p:cNvSpPr>
            <a:spLocks noGrp="1"/>
          </p:cNvSpPr>
          <p:nvPr>
            <p:ph type="sldNum" sz="quarter" idx="12"/>
          </p:nvPr>
        </p:nvSpPr>
        <p:spPr/>
        <p:txBody>
          <a:bodyPr/>
          <a:lstStyle/>
          <a:p>
            <a:fld id="{304CD790-E78A-4A1D-A06E-F3FDC0C074A8}" type="slidenum">
              <a:rPr lang="tr-TR" smtClean="0"/>
              <a:t>12</a:t>
            </a:fld>
            <a:endParaRPr lang="tr-TR"/>
          </a:p>
        </p:txBody>
      </p:sp>
    </p:spTree>
    <p:extLst>
      <p:ext uri="{BB962C8B-B14F-4D97-AF65-F5344CB8AC3E}">
        <p14:creationId xmlns:p14="http://schemas.microsoft.com/office/powerpoint/2010/main" val="2598296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59E8DB-D0ED-444B-8C9A-37739A9363E9}"/>
              </a:ext>
            </a:extLst>
          </p:cNvPr>
          <p:cNvPicPr>
            <a:picLocks noChangeAspect="1"/>
          </p:cNvPicPr>
          <p:nvPr/>
        </p:nvPicPr>
        <p:blipFill>
          <a:blip r:embed="rId2"/>
          <a:stretch>
            <a:fillRect/>
          </a:stretch>
        </p:blipFill>
        <p:spPr>
          <a:xfrm>
            <a:off x="6704901" y="1576256"/>
            <a:ext cx="4532943" cy="4501406"/>
          </a:xfrm>
          <a:prstGeom prst="rect">
            <a:avLst/>
          </a:prstGeom>
        </p:spPr>
      </p:pic>
      <p:sp>
        <p:nvSpPr>
          <p:cNvPr id="3" name="Rectangle 2">
            <a:extLst>
              <a:ext uri="{FF2B5EF4-FFF2-40B4-BE49-F238E27FC236}">
                <a16:creationId xmlns:a16="http://schemas.microsoft.com/office/drawing/2014/main" id="{5B456F76-E9D5-4842-B168-39F9F26C7D04}"/>
              </a:ext>
            </a:extLst>
          </p:cNvPr>
          <p:cNvSpPr/>
          <p:nvPr/>
        </p:nvSpPr>
        <p:spPr>
          <a:xfrm>
            <a:off x="530087" y="172581"/>
            <a:ext cx="11131825" cy="2078902"/>
          </a:xfrm>
          <a:prstGeom prst="rect">
            <a:avLst/>
          </a:prstGeom>
        </p:spPr>
        <p:txBody>
          <a:bodyPr wrap="square">
            <a:spAutoFit/>
          </a:bodyPr>
          <a:lstStyle/>
          <a:p>
            <a:r>
              <a:rPr lang="tr-TR" sz="2400" b="1" dirty="0">
                <a:solidFill>
                  <a:srgbClr val="000000"/>
                </a:solidFill>
                <a:latin typeface="Arial" panose="020B0604020202020204" pitchFamily="34" charset="0"/>
              </a:rPr>
              <a:t>1.4. İlk Program </a:t>
            </a:r>
            <a:endParaRPr lang="tr-TR" sz="2400" dirty="0">
              <a:solidFill>
                <a:srgbClr val="000000"/>
              </a:solidFill>
              <a:latin typeface="Arial" panose="020B0604020202020204" pitchFamily="34" charset="0"/>
            </a:endParaRPr>
          </a:p>
          <a:p>
            <a:pPr>
              <a:lnSpc>
                <a:spcPct val="150000"/>
              </a:lnSpc>
            </a:pP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programımızı yükleyip, </a:t>
            </a:r>
            <a:r>
              <a:rPr lang="tr-TR" dirty="0" err="1">
                <a:solidFill>
                  <a:srgbClr val="000000"/>
                </a:solidFill>
                <a:latin typeface="Arial" panose="020B0604020202020204" pitchFamily="34" charset="0"/>
              </a:rPr>
              <a:t>usb</a:t>
            </a:r>
            <a:r>
              <a:rPr lang="tr-TR" dirty="0">
                <a:solidFill>
                  <a:srgbClr val="000000"/>
                </a:solidFill>
                <a:latin typeface="Arial" panose="020B0604020202020204" pitchFamily="34" charset="0"/>
              </a:rPr>
              <a:t> bağlantılarımızı yaptıktan sonra ilk uygulamamız olan </a:t>
            </a:r>
            <a:r>
              <a:rPr lang="tr-TR" dirty="0" err="1">
                <a:solidFill>
                  <a:srgbClr val="000000"/>
                </a:solidFill>
                <a:latin typeface="Arial" panose="020B0604020202020204" pitchFamily="34" charset="0"/>
              </a:rPr>
              <a:t>blink</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yakıp söndürme örneğini hiç kod yazmadan yapalım. Öncelikle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programından; </a:t>
            </a:r>
          </a:p>
          <a:p>
            <a:pPr>
              <a:lnSpc>
                <a:spcPct val="150000"/>
              </a:lnSpc>
            </a:pPr>
            <a:r>
              <a:rPr lang="tr-TR" dirty="0">
                <a:solidFill>
                  <a:srgbClr val="000000"/>
                </a:solidFill>
                <a:latin typeface="Arial" panose="020B0604020202020204" pitchFamily="34" charset="0"/>
              </a:rPr>
              <a:t>Dosya/ Örnekler/ Basics/ </a:t>
            </a:r>
            <a:r>
              <a:rPr lang="tr-TR" dirty="0" err="1">
                <a:solidFill>
                  <a:srgbClr val="000000"/>
                </a:solidFill>
                <a:latin typeface="Arial" panose="020B0604020202020204" pitchFamily="34" charset="0"/>
              </a:rPr>
              <a:t>Blink</a:t>
            </a:r>
            <a:r>
              <a:rPr lang="tr-TR" dirty="0">
                <a:solidFill>
                  <a:srgbClr val="000000"/>
                </a:solidFill>
                <a:latin typeface="Arial" panose="020B0604020202020204" pitchFamily="34" charset="0"/>
              </a:rPr>
              <a:t> i seçelim derleyerek programı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içine atalım.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bağlantısı aşağıdaki gibi olacaktır. </a:t>
            </a:r>
            <a:endParaRPr lang="tr-TR" dirty="0"/>
          </a:p>
        </p:txBody>
      </p:sp>
      <p:sp>
        <p:nvSpPr>
          <p:cNvPr id="4" name="Rectangle 3">
            <a:extLst>
              <a:ext uri="{FF2B5EF4-FFF2-40B4-BE49-F238E27FC236}">
                <a16:creationId xmlns:a16="http://schemas.microsoft.com/office/drawing/2014/main" id="{2C6F86DD-F532-4C67-BE3A-CF54D73237B0}"/>
              </a:ext>
            </a:extLst>
          </p:cNvPr>
          <p:cNvSpPr/>
          <p:nvPr/>
        </p:nvSpPr>
        <p:spPr>
          <a:xfrm>
            <a:off x="954156" y="2199677"/>
            <a:ext cx="4770782" cy="3693319"/>
          </a:xfrm>
          <a:prstGeom prst="rect">
            <a:avLst/>
          </a:prstGeom>
        </p:spPr>
        <p:txBody>
          <a:bodyPr wrap="square">
            <a:spAutoFit/>
          </a:bodyPr>
          <a:lstStyle/>
          <a:p>
            <a:pPr>
              <a:lnSpc>
                <a:spcPct val="150000"/>
              </a:lnSpc>
            </a:pPr>
            <a:r>
              <a:rPr lang="tr-TR" i="1" dirty="0" err="1">
                <a:solidFill>
                  <a:srgbClr val="000000"/>
                </a:solidFill>
                <a:latin typeface="Arial" panose="020B0604020202020204" pitchFamily="34" charset="0"/>
              </a:rPr>
              <a:t>void</a:t>
            </a:r>
            <a:r>
              <a:rPr lang="tr-TR" i="1" dirty="0">
                <a:solidFill>
                  <a:srgbClr val="000000"/>
                </a:solidFill>
                <a:latin typeface="Arial" panose="020B0604020202020204" pitchFamily="34" charset="0"/>
              </a:rPr>
              <a:t> </a:t>
            </a:r>
            <a:r>
              <a:rPr lang="tr-TR" i="1" dirty="0" err="1">
                <a:solidFill>
                  <a:srgbClr val="000000"/>
                </a:solidFill>
                <a:latin typeface="Arial" panose="020B0604020202020204" pitchFamily="34" charset="0"/>
              </a:rPr>
              <a:t>setup</a:t>
            </a:r>
            <a:r>
              <a:rPr lang="tr-TR" i="1" dirty="0">
                <a:solidFill>
                  <a:srgbClr val="000000"/>
                </a:solidFill>
                <a:latin typeface="Arial" panose="020B0604020202020204" pitchFamily="34" charset="0"/>
              </a:rPr>
              <a:t>() { //ana kurulumlar </a:t>
            </a:r>
            <a:endParaRPr lang="tr-TR" dirty="0">
              <a:solidFill>
                <a:srgbClr val="000000"/>
              </a:solidFill>
              <a:latin typeface="Arial" panose="020B0604020202020204" pitchFamily="34" charset="0"/>
            </a:endParaRPr>
          </a:p>
          <a:p>
            <a:pPr>
              <a:lnSpc>
                <a:spcPct val="150000"/>
              </a:lnSpc>
            </a:pPr>
            <a:r>
              <a:rPr lang="tr-TR" dirty="0" err="1">
                <a:solidFill>
                  <a:srgbClr val="000000"/>
                </a:solidFill>
                <a:latin typeface="Arial" panose="020B0604020202020204" pitchFamily="34" charset="0"/>
              </a:rPr>
              <a:t>pinMode</a:t>
            </a:r>
            <a:r>
              <a:rPr lang="tr-TR" dirty="0">
                <a:solidFill>
                  <a:srgbClr val="000000"/>
                </a:solidFill>
                <a:latin typeface="Arial" panose="020B0604020202020204" pitchFamily="34" charset="0"/>
              </a:rPr>
              <a:t>(13, OUTPUT); //13. dijital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cıkıs</a:t>
            </a:r>
            <a:r>
              <a:rPr lang="tr-TR" dirty="0">
                <a:solidFill>
                  <a:srgbClr val="000000"/>
                </a:solidFill>
                <a:latin typeface="Arial" panose="020B0604020202020204" pitchFamily="34" charset="0"/>
              </a:rPr>
              <a:t> </a:t>
            </a:r>
          </a:p>
          <a:p>
            <a:pPr>
              <a:lnSpc>
                <a:spcPct val="150000"/>
              </a:lnSpc>
            </a:pPr>
            <a:r>
              <a:rPr lang="tr-TR" i="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i="1" dirty="0" err="1">
                <a:solidFill>
                  <a:srgbClr val="000000"/>
                </a:solidFill>
                <a:latin typeface="Arial" panose="020B0604020202020204" pitchFamily="34" charset="0"/>
              </a:rPr>
              <a:t>void</a:t>
            </a:r>
            <a:r>
              <a:rPr lang="tr-TR" i="1" dirty="0">
                <a:solidFill>
                  <a:srgbClr val="000000"/>
                </a:solidFill>
                <a:latin typeface="Arial" panose="020B0604020202020204" pitchFamily="34" charset="0"/>
              </a:rPr>
              <a:t> </a:t>
            </a:r>
            <a:r>
              <a:rPr lang="tr-TR" i="1" dirty="0" err="1">
                <a:solidFill>
                  <a:srgbClr val="000000"/>
                </a:solidFill>
                <a:latin typeface="Arial" panose="020B0604020202020204" pitchFamily="34" charset="0"/>
              </a:rPr>
              <a:t>loop</a:t>
            </a:r>
            <a:r>
              <a:rPr lang="tr-TR" i="1" dirty="0">
                <a:solidFill>
                  <a:srgbClr val="000000"/>
                </a:solidFill>
                <a:latin typeface="Arial" panose="020B0604020202020204" pitchFamily="34" charset="0"/>
              </a:rPr>
              <a:t>() { // sonsuz </a:t>
            </a:r>
            <a:r>
              <a:rPr lang="tr-TR" i="1" dirty="0" err="1">
                <a:solidFill>
                  <a:srgbClr val="000000"/>
                </a:solidFill>
                <a:latin typeface="Arial" panose="020B0604020202020204" pitchFamily="34" charset="0"/>
              </a:rPr>
              <a:t>dongu</a:t>
            </a:r>
            <a:r>
              <a:rPr lang="tr-TR" i="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en-US" i="1" dirty="0" err="1">
                <a:solidFill>
                  <a:srgbClr val="000000"/>
                </a:solidFill>
                <a:latin typeface="Arial" panose="020B0604020202020204" pitchFamily="34" charset="0"/>
              </a:rPr>
              <a:t>digitalWrite</a:t>
            </a:r>
            <a:r>
              <a:rPr lang="en-US" i="1" dirty="0">
                <a:solidFill>
                  <a:srgbClr val="000000"/>
                </a:solidFill>
                <a:latin typeface="Arial" panose="020B0604020202020204" pitchFamily="34" charset="0"/>
              </a:rPr>
              <a:t>(13, HIGH); // led 5v </a:t>
            </a:r>
            <a:r>
              <a:rPr lang="en-US" i="1" dirty="0" err="1">
                <a:solidFill>
                  <a:srgbClr val="000000"/>
                </a:solidFill>
                <a:latin typeface="Arial" panose="020B0604020202020204" pitchFamily="34" charset="0"/>
              </a:rPr>
              <a:t>seviyesinde</a:t>
            </a:r>
            <a:r>
              <a:rPr lang="en-US" i="1" dirty="0">
                <a:solidFill>
                  <a:srgbClr val="000000"/>
                </a:solidFill>
                <a:latin typeface="Arial" panose="020B0604020202020204" pitchFamily="34" charset="0"/>
              </a:rPr>
              <a:t> </a:t>
            </a:r>
            <a:endParaRPr lang="en-US" dirty="0">
              <a:solidFill>
                <a:srgbClr val="000000"/>
              </a:solidFill>
              <a:latin typeface="Arial" panose="020B0604020202020204" pitchFamily="34" charset="0"/>
            </a:endParaRPr>
          </a:p>
          <a:p>
            <a:pPr>
              <a:lnSpc>
                <a:spcPct val="150000"/>
              </a:lnSpc>
            </a:pPr>
            <a:r>
              <a:rPr lang="nb-NO" dirty="0">
                <a:solidFill>
                  <a:srgbClr val="000000"/>
                </a:solidFill>
                <a:latin typeface="Arial" panose="020B0604020202020204" pitchFamily="34" charset="0"/>
              </a:rPr>
              <a:t>delay(1000); // 1 saniye bekle </a:t>
            </a:r>
          </a:p>
          <a:p>
            <a:pPr>
              <a:lnSpc>
                <a:spcPct val="150000"/>
              </a:lnSpc>
            </a:pPr>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(13, LOW); // led 0v </a:t>
            </a:r>
            <a:r>
              <a:rPr lang="en-US" dirty="0" err="1">
                <a:solidFill>
                  <a:srgbClr val="000000"/>
                </a:solidFill>
                <a:latin typeface="Arial" panose="020B0604020202020204" pitchFamily="34" charset="0"/>
              </a:rPr>
              <a:t>seviyesinde</a:t>
            </a:r>
            <a:r>
              <a:rPr lang="en-US" dirty="0">
                <a:solidFill>
                  <a:srgbClr val="000000"/>
                </a:solidFill>
                <a:latin typeface="Arial" panose="020B0604020202020204" pitchFamily="34" charset="0"/>
              </a:rPr>
              <a:t> </a:t>
            </a:r>
          </a:p>
          <a:p>
            <a:pPr>
              <a:lnSpc>
                <a:spcPct val="150000"/>
              </a:lnSpc>
            </a:pPr>
            <a:r>
              <a:rPr lang="nb-NO" dirty="0">
                <a:solidFill>
                  <a:srgbClr val="000000"/>
                </a:solidFill>
                <a:latin typeface="Arial" panose="020B0604020202020204" pitchFamily="34" charset="0"/>
              </a:rPr>
              <a:t>delay(1000); // 1 saniye bekle </a:t>
            </a:r>
          </a:p>
          <a:p>
            <a:r>
              <a:rPr lang="tr-TR" i="1" dirty="0">
                <a:solidFill>
                  <a:srgbClr val="000000"/>
                </a:solidFill>
                <a:latin typeface="Arial" panose="020B0604020202020204" pitchFamily="34" charset="0"/>
              </a:rPr>
              <a:t>} </a:t>
            </a:r>
            <a:endParaRPr lang="tr-TR" dirty="0"/>
          </a:p>
        </p:txBody>
      </p:sp>
      <p:sp>
        <p:nvSpPr>
          <p:cNvPr id="6" name="Rectangle 5">
            <a:extLst>
              <a:ext uri="{FF2B5EF4-FFF2-40B4-BE49-F238E27FC236}">
                <a16:creationId xmlns:a16="http://schemas.microsoft.com/office/drawing/2014/main" id="{8A552369-6FF2-46C3-9E6C-3F393DE6DA7B}"/>
              </a:ext>
            </a:extLst>
          </p:cNvPr>
          <p:cNvSpPr/>
          <p:nvPr/>
        </p:nvSpPr>
        <p:spPr>
          <a:xfrm>
            <a:off x="1855044" y="5973800"/>
            <a:ext cx="1749197" cy="369332"/>
          </a:xfrm>
          <a:prstGeom prst="rect">
            <a:avLst/>
          </a:prstGeom>
        </p:spPr>
        <p:txBody>
          <a:bodyPr wrap="none">
            <a:spAutoFit/>
          </a:bodyPr>
          <a:lstStyle/>
          <a:p>
            <a:r>
              <a:rPr lang="tr-TR" dirty="0">
                <a:solidFill>
                  <a:srgbClr val="000000"/>
                </a:solidFill>
                <a:latin typeface="Arial" panose="020B0604020202020204" pitchFamily="34" charset="0"/>
              </a:rPr>
              <a:t>Kod - 1 – </a:t>
            </a:r>
            <a:r>
              <a:rPr lang="tr-TR" dirty="0" err="1">
                <a:solidFill>
                  <a:srgbClr val="000000"/>
                </a:solidFill>
                <a:latin typeface="Arial" panose="020B0604020202020204" pitchFamily="34" charset="0"/>
              </a:rPr>
              <a:t>Blink</a:t>
            </a:r>
            <a:r>
              <a:rPr lang="tr-TR" dirty="0">
                <a:solidFill>
                  <a:srgbClr val="000000"/>
                </a:solidFill>
                <a:latin typeface="Arial" panose="020B0604020202020204" pitchFamily="34" charset="0"/>
              </a:rPr>
              <a:t> </a:t>
            </a:r>
            <a:endParaRPr lang="tr-TR" dirty="0"/>
          </a:p>
        </p:txBody>
      </p:sp>
      <p:sp>
        <p:nvSpPr>
          <p:cNvPr id="8" name="Rectangle 7">
            <a:extLst>
              <a:ext uri="{FF2B5EF4-FFF2-40B4-BE49-F238E27FC236}">
                <a16:creationId xmlns:a16="http://schemas.microsoft.com/office/drawing/2014/main" id="{A610A933-1F19-4A25-AA11-9EC461A28324}"/>
              </a:ext>
            </a:extLst>
          </p:cNvPr>
          <p:cNvSpPr/>
          <p:nvPr/>
        </p:nvSpPr>
        <p:spPr>
          <a:xfrm>
            <a:off x="7137096" y="5892996"/>
            <a:ext cx="3954929" cy="369332"/>
          </a:xfrm>
          <a:prstGeom prst="rect">
            <a:avLst/>
          </a:prstGeom>
        </p:spPr>
        <p:txBody>
          <a:bodyPr wrap="none">
            <a:spAutoFit/>
          </a:bodyPr>
          <a:lstStyle/>
          <a:p>
            <a:r>
              <a:rPr lang="da-DK" dirty="0">
                <a:solidFill>
                  <a:srgbClr val="000000"/>
                </a:solidFill>
                <a:latin typeface="Arial" panose="020B0604020202020204" pitchFamily="34" charset="0"/>
              </a:rPr>
              <a:t>Şekil - 1.8 - Blink Led Devre Şeması </a:t>
            </a:r>
            <a:endParaRPr lang="tr-TR" dirty="0"/>
          </a:p>
        </p:txBody>
      </p:sp>
      <p:sp>
        <p:nvSpPr>
          <p:cNvPr id="2" name="Slide Number Placeholder 1">
            <a:extLst>
              <a:ext uri="{FF2B5EF4-FFF2-40B4-BE49-F238E27FC236}">
                <a16:creationId xmlns:a16="http://schemas.microsoft.com/office/drawing/2014/main" id="{6A73221A-E906-4AAA-A22E-B0CD8875E718}"/>
              </a:ext>
            </a:extLst>
          </p:cNvPr>
          <p:cNvSpPr>
            <a:spLocks noGrp="1"/>
          </p:cNvSpPr>
          <p:nvPr>
            <p:ph type="sldNum" sz="quarter" idx="12"/>
          </p:nvPr>
        </p:nvSpPr>
        <p:spPr/>
        <p:txBody>
          <a:bodyPr/>
          <a:lstStyle/>
          <a:p>
            <a:fld id="{304CD790-E78A-4A1D-A06E-F3FDC0C074A8}" type="slidenum">
              <a:rPr lang="tr-TR" smtClean="0"/>
              <a:t>13</a:t>
            </a:fld>
            <a:endParaRPr lang="tr-TR"/>
          </a:p>
        </p:txBody>
      </p:sp>
      <p:sp>
        <p:nvSpPr>
          <p:cNvPr id="9" name="Rectangle: Rounded Corners 8">
            <a:extLst>
              <a:ext uri="{FF2B5EF4-FFF2-40B4-BE49-F238E27FC236}">
                <a16:creationId xmlns:a16="http://schemas.microsoft.com/office/drawing/2014/main" id="{3A14B3FC-82AB-4B1E-8C96-5476C293AA60}"/>
              </a:ext>
            </a:extLst>
          </p:cNvPr>
          <p:cNvSpPr/>
          <p:nvPr/>
        </p:nvSpPr>
        <p:spPr>
          <a:xfrm>
            <a:off x="377685" y="2199676"/>
            <a:ext cx="5420140" cy="382583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29098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80D544-166B-4AE0-978C-A352B91136C4}"/>
              </a:ext>
            </a:extLst>
          </p:cNvPr>
          <p:cNvSpPr/>
          <p:nvPr/>
        </p:nvSpPr>
        <p:spPr>
          <a:xfrm>
            <a:off x="689113" y="396871"/>
            <a:ext cx="10827026" cy="1755737"/>
          </a:xfrm>
          <a:prstGeom prst="rect">
            <a:avLst/>
          </a:prstGeom>
        </p:spPr>
        <p:txBody>
          <a:bodyPr wrap="square">
            <a:spAutoFit/>
          </a:bodyPr>
          <a:lstStyle/>
          <a:p>
            <a:pPr>
              <a:lnSpc>
                <a:spcPct val="150000"/>
              </a:lnSpc>
            </a:pPr>
            <a:r>
              <a:rPr lang="tr-TR" sz="2000" b="1" dirty="0">
                <a:solidFill>
                  <a:srgbClr val="000000"/>
                </a:solidFill>
                <a:latin typeface="Arial" panose="020B0604020202020204" pitchFamily="34" charset="0"/>
              </a:rPr>
              <a:t>2. Program Yapısı </a:t>
            </a:r>
            <a:endParaRPr lang="tr-TR" sz="2000" dirty="0">
              <a:solidFill>
                <a:srgbClr val="000000"/>
              </a:solidFill>
              <a:latin typeface="Arial" panose="020B0604020202020204" pitchFamily="34" charset="0"/>
            </a:endParaRPr>
          </a:p>
          <a:p>
            <a:pPr>
              <a:lnSpc>
                <a:spcPct val="150000"/>
              </a:lnSpc>
            </a:pPr>
            <a:r>
              <a:rPr lang="tr-TR" b="1" dirty="0">
                <a:solidFill>
                  <a:srgbClr val="000000"/>
                </a:solidFill>
                <a:latin typeface="Arial" panose="020B0604020202020204" pitchFamily="34" charset="0"/>
              </a:rPr>
              <a:t>	2.1. </a:t>
            </a:r>
            <a:r>
              <a:rPr lang="tr-TR" b="1" dirty="0" err="1">
                <a:solidFill>
                  <a:srgbClr val="000000"/>
                </a:solidFill>
                <a:latin typeface="Arial" panose="020B0604020202020204" pitchFamily="34" charset="0"/>
              </a:rPr>
              <a:t>void</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setup</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fonksiyonu program yüklenilip enerji verildikten veya </a:t>
            </a:r>
            <a:r>
              <a:rPr lang="tr-TR" dirty="0" err="1">
                <a:solidFill>
                  <a:srgbClr val="000000"/>
                </a:solidFill>
                <a:latin typeface="Arial" panose="020B0604020202020204" pitchFamily="34" charset="0"/>
              </a:rPr>
              <a:t>reset</a:t>
            </a:r>
            <a:r>
              <a:rPr lang="tr-TR" dirty="0">
                <a:solidFill>
                  <a:srgbClr val="000000"/>
                </a:solidFill>
                <a:latin typeface="Arial" panose="020B0604020202020204" pitchFamily="34" charset="0"/>
              </a:rPr>
              <a:t> atıldıktan sonra 1 defa çalışır. Bu fonksiyon içine yazdıklarımız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modları</a:t>
            </a:r>
            <a:r>
              <a:rPr lang="tr-TR" dirty="0">
                <a:solidFill>
                  <a:srgbClr val="000000"/>
                </a:solidFill>
                <a:latin typeface="Arial" panose="020B0604020202020204" pitchFamily="34" charset="0"/>
              </a:rPr>
              <a:t>, kütüphaneyi başlatma ve değişkenlerdir. </a:t>
            </a:r>
            <a:endParaRPr lang="tr-TR" dirty="0"/>
          </a:p>
        </p:txBody>
      </p:sp>
      <p:sp>
        <p:nvSpPr>
          <p:cNvPr id="3" name="Rectangle 2">
            <a:extLst>
              <a:ext uri="{FF2B5EF4-FFF2-40B4-BE49-F238E27FC236}">
                <a16:creationId xmlns:a16="http://schemas.microsoft.com/office/drawing/2014/main" id="{A1603FE0-C0B7-4DD0-BAE2-7E7F026C60C8}"/>
              </a:ext>
            </a:extLst>
          </p:cNvPr>
          <p:cNvSpPr/>
          <p:nvPr/>
        </p:nvSpPr>
        <p:spPr>
          <a:xfrm>
            <a:off x="250531" y="2207100"/>
            <a:ext cx="877163" cy="369332"/>
          </a:xfrm>
          <a:prstGeom prst="rect">
            <a:avLst/>
          </a:prstGeom>
        </p:spPr>
        <p:txBody>
          <a:bodyPr wrap="none">
            <a:spAutoFit/>
          </a:bodyPr>
          <a:lstStyle/>
          <a:p>
            <a:r>
              <a:rPr lang="tr-TR" dirty="0">
                <a:solidFill>
                  <a:srgbClr val="000000"/>
                </a:solidFill>
                <a:latin typeface="Arial" panose="020B0604020202020204" pitchFamily="34" charset="0"/>
              </a:rPr>
              <a:t>Örnek </a:t>
            </a:r>
            <a:endParaRPr lang="tr-TR" dirty="0"/>
          </a:p>
        </p:txBody>
      </p:sp>
      <p:sp>
        <p:nvSpPr>
          <p:cNvPr id="4" name="Rectangle 3">
            <a:extLst>
              <a:ext uri="{FF2B5EF4-FFF2-40B4-BE49-F238E27FC236}">
                <a16:creationId xmlns:a16="http://schemas.microsoft.com/office/drawing/2014/main" id="{A7B41120-2A56-48D9-9F01-351C80B22219}"/>
              </a:ext>
            </a:extLst>
          </p:cNvPr>
          <p:cNvSpPr/>
          <p:nvPr/>
        </p:nvSpPr>
        <p:spPr>
          <a:xfrm>
            <a:off x="2875723" y="2391766"/>
            <a:ext cx="5035826" cy="2956066"/>
          </a:xfrm>
          <a:prstGeom prst="rect">
            <a:avLst/>
          </a:prstGeom>
        </p:spPr>
        <p:txBody>
          <a:bodyPr wrap="square">
            <a:spAutoFit/>
          </a:bodyPr>
          <a:lstStyle/>
          <a:p>
            <a:pPr>
              <a:lnSpc>
                <a:spcPct val="150000"/>
              </a:lnSpc>
            </a:pPr>
            <a:r>
              <a:rPr lang="da-DK" dirty="0">
                <a:solidFill>
                  <a:srgbClr val="000000"/>
                </a:solidFill>
                <a:latin typeface="Arial" panose="020B0604020202020204" pitchFamily="34" charset="0"/>
              </a:rPr>
              <a:t>int buton = 3; // butonu 3. pine tanımladık </a:t>
            </a:r>
          </a:p>
          <a:p>
            <a:pPr>
              <a:lnSpc>
                <a:spcPct val="150000"/>
              </a:lnSpc>
            </a:pPr>
            <a:r>
              <a:rPr lang="tr-TR" b="1" dirty="0" err="1">
                <a:solidFill>
                  <a:srgbClr val="000000"/>
                </a:solidFill>
                <a:latin typeface="Arial" panose="020B0604020202020204" pitchFamily="34" charset="0"/>
              </a:rPr>
              <a:t>void</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setup</a:t>
            </a:r>
            <a:r>
              <a:rPr lang="tr-TR" b="1" dirty="0">
                <a:solidFill>
                  <a:srgbClr val="000000"/>
                </a:solidFill>
                <a:latin typeface="Arial" panose="020B0604020202020204" pitchFamily="34" charset="0"/>
              </a:rPr>
              <a:t> () { </a:t>
            </a:r>
            <a:endParaRPr lang="tr-TR" dirty="0">
              <a:solidFill>
                <a:srgbClr val="000000"/>
              </a:solidFill>
              <a:latin typeface="Arial" panose="020B0604020202020204" pitchFamily="34" charset="0"/>
            </a:endParaRPr>
          </a:p>
          <a:p>
            <a:pPr>
              <a:lnSpc>
                <a:spcPct val="150000"/>
              </a:lnSpc>
            </a:pPr>
            <a:r>
              <a:rPr lang="tr-TR" dirty="0" err="1">
                <a:solidFill>
                  <a:srgbClr val="000000"/>
                </a:solidFill>
                <a:latin typeface="Arial" panose="020B0604020202020204" pitchFamily="34" charset="0"/>
              </a:rPr>
              <a:t>Serial.begin</a:t>
            </a:r>
            <a:r>
              <a:rPr lang="tr-TR" dirty="0">
                <a:solidFill>
                  <a:srgbClr val="000000"/>
                </a:solidFill>
                <a:latin typeface="Arial" panose="020B0604020202020204" pitchFamily="34" charset="0"/>
              </a:rPr>
              <a:t> (9600); // Seri haberleşme </a:t>
            </a:r>
          </a:p>
          <a:p>
            <a:pPr>
              <a:lnSpc>
                <a:spcPct val="150000"/>
              </a:lnSpc>
            </a:pPr>
            <a:r>
              <a:rPr lang="tr-TR" dirty="0" err="1">
                <a:solidFill>
                  <a:srgbClr val="000000"/>
                </a:solidFill>
                <a:latin typeface="Arial" panose="020B0604020202020204" pitchFamily="34" charset="0"/>
              </a:rPr>
              <a:t>pinMode</a:t>
            </a:r>
            <a:r>
              <a:rPr lang="tr-TR" dirty="0">
                <a:solidFill>
                  <a:srgbClr val="000000"/>
                </a:solidFill>
                <a:latin typeface="Arial" panose="020B0604020202020204" pitchFamily="34" charset="0"/>
              </a:rPr>
              <a:t> (buton, INPUT);//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modu</a:t>
            </a:r>
            <a:r>
              <a:rPr lang="tr-TR" dirty="0">
                <a:solidFill>
                  <a:srgbClr val="000000"/>
                </a:solidFill>
                <a:latin typeface="Arial" panose="020B0604020202020204" pitchFamily="34" charset="0"/>
              </a:rPr>
              <a:t> tanımladık </a:t>
            </a:r>
          </a:p>
          <a:p>
            <a:pPr>
              <a:lnSpc>
                <a:spcPct val="150000"/>
              </a:lnSpc>
            </a:pP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 { </a:t>
            </a:r>
          </a:p>
          <a:p>
            <a:pPr>
              <a:lnSpc>
                <a:spcPct val="150000"/>
              </a:lnSpc>
            </a:pPr>
            <a:r>
              <a:rPr lang="tr-TR" dirty="0">
                <a:solidFill>
                  <a:srgbClr val="000000"/>
                </a:solidFill>
                <a:latin typeface="Arial" panose="020B0604020202020204" pitchFamily="34" charset="0"/>
              </a:rPr>
              <a:t>} </a:t>
            </a:r>
            <a:endParaRPr lang="tr-TR" dirty="0"/>
          </a:p>
        </p:txBody>
      </p:sp>
      <p:sp>
        <p:nvSpPr>
          <p:cNvPr id="5" name="Rectangle: Rounded Corners 4">
            <a:extLst>
              <a:ext uri="{FF2B5EF4-FFF2-40B4-BE49-F238E27FC236}">
                <a16:creationId xmlns:a16="http://schemas.microsoft.com/office/drawing/2014/main" id="{9C62D7E5-B3C3-4D43-A890-173579CF5904}"/>
              </a:ext>
            </a:extLst>
          </p:cNvPr>
          <p:cNvSpPr/>
          <p:nvPr/>
        </p:nvSpPr>
        <p:spPr>
          <a:xfrm>
            <a:off x="2690191" y="2207100"/>
            <a:ext cx="5446644" cy="33058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39D6A272-9961-4CEB-A644-82B11FB2B305}"/>
              </a:ext>
            </a:extLst>
          </p:cNvPr>
          <p:cNvSpPr/>
          <p:nvPr/>
        </p:nvSpPr>
        <p:spPr>
          <a:xfrm>
            <a:off x="4612658" y="5610854"/>
            <a:ext cx="1800493" cy="369332"/>
          </a:xfrm>
          <a:prstGeom prst="rect">
            <a:avLst/>
          </a:prstGeom>
        </p:spPr>
        <p:txBody>
          <a:bodyPr wrap="none">
            <a:spAutoFit/>
          </a:bodyPr>
          <a:lstStyle/>
          <a:p>
            <a:r>
              <a:rPr lang="tr-TR" dirty="0">
                <a:solidFill>
                  <a:srgbClr val="000000"/>
                </a:solidFill>
                <a:latin typeface="Arial" panose="020B0604020202020204" pitchFamily="34" charset="0"/>
              </a:rPr>
              <a:t>Kod - 2 -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a:t>
            </a:r>
            <a:endParaRPr lang="tr-TR" dirty="0"/>
          </a:p>
        </p:txBody>
      </p:sp>
      <p:sp>
        <p:nvSpPr>
          <p:cNvPr id="7" name="Slide Number Placeholder 6">
            <a:extLst>
              <a:ext uri="{FF2B5EF4-FFF2-40B4-BE49-F238E27FC236}">
                <a16:creationId xmlns:a16="http://schemas.microsoft.com/office/drawing/2014/main" id="{DABEFE9A-0D55-45D7-B531-69632854F2CB}"/>
              </a:ext>
            </a:extLst>
          </p:cNvPr>
          <p:cNvSpPr>
            <a:spLocks noGrp="1"/>
          </p:cNvSpPr>
          <p:nvPr>
            <p:ph type="sldNum" sz="quarter" idx="12"/>
          </p:nvPr>
        </p:nvSpPr>
        <p:spPr/>
        <p:txBody>
          <a:bodyPr/>
          <a:lstStyle/>
          <a:p>
            <a:fld id="{304CD790-E78A-4A1D-A06E-F3FDC0C074A8}" type="slidenum">
              <a:rPr lang="tr-TR" smtClean="0"/>
              <a:t>14</a:t>
            </a:fld>
            <a:endParaRPr lang="tr-TR"/>
          </a:p>
        </p:txBody>
      </p:sp>
    </p:spTree>
    <p:extLst>
      <p:ext uri="{BB962C8B-B14F-4D97-AF65-F5344CB8AC3E}">
        <p14:creationId xmlns:p14="http://schemas.microsoft.com/office/powerpoint/2010/main" val="94472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6B65A1-9335-4500-A554-C436389713CE}"/>
              </a:ext>
            </a:extLst>
          </p:cNvPr>
          <p:cNvSpPr/>
          <p:nvPr/>
        </p:nvSpPr>
        <p:spPr>
          <a:xfrm>
            <a:off x="655982" y="291260"/>
            <a:ext cx="10880035" cy="1294072"/>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2.2. </a:t>
            </a:r>
            <a:r>
              <a:rPr lang="tr-TR" b="1" dirty="0" err="1">
                <a:solidFill>
                  <a:srgbClr val="000000"/>
                </a:solidFill>
                <a:latin typeface="Arial" panose="020B0604020202020204" pitchFamily="34" charset="0"/>
              </a:rPr>
              <a:t>void</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loop</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fonksiyonumuz tamamlandıktan sonra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fonksiyonumuza geçer ve burada sonsuz döngü içinde yazdığımız programı çalıştırır. </a:t>
            </a:r>
            <a:endParaRPr lang="tr-TR" dirty="0"/>
          </a:p>
        </p:txBody>
      </p:sp>
      <p:sp>
        <p:nvSpPr>
          <p:cNvPr id="3" name="Rectangle 2">
            <a:extLst>
              <a:ext uri="{FF2B5EF4-FFF2-40B4-BE49-F238E27FC236}">
                <a16:creationId xmlns:a16="http://schemas.microsoft.com/office/drawing/2014/main" id="{6F646649-8AC0-4021-9C40-DE84E851875B}"/>
              </a:ext>
            </a:extLst>
          </p:cNvPr>
          <p:cNvSpPr/>
          <p:nvPr/>
        </p:nvSpPr>
        <p:spPr>
          <a:xfrm>
            <a:off x="489070" y="2051638"/>
            <a:ext cx="877163" cy="369332"/>
          </a:xfrm>
          <a:prstGeom prst="rect">
            <a:avLst/>
          </a:prstGeom>
        </p:spPr>
        <p:txBody>
          <a:bodyPr wrap="none">
            <a:spAutoFit/>
          </a:bodyPr>
          <a:lstStyle/>
          <a:p>
            <a:r>
              <a:rPr lang="tr-TR" dirty="0">
                <a:solidFill>
                  <a:srgbClr val="000000"/>
                </a:solidFill>
                <a:latin typeface="Arial" panose="020B0604020202020204" pitchFamily="34" charset="0"/>
              </a:rPr>
              <a:t>Ö</a:t>
            </a:r>
            <a:r>
              <a:rPr lang="tr-TR" i="1" dirty="0">
                <a:solidFill>
                  <a:srgbClr val="000000"/>
                </a:solidFill>
                <a:latin typeface="Arial" panose="020B0604020202020204" pitchFamily="34" charset="0"/>
              </a:rPr>
              <a:t>rnek </a:t>
            </a:r>
            <a:endParaRPr lang="tr-TR" dirty="0"/>
          </a:p>
        </p:txBody>
      </p:sp>
      <p:pic>
        <p:nvPicPr>
          <p:cNvPr id="4" name="Picture 3">
            <a:extLst>
              <a:ext uri="{FF2B5EF4-FFF2-40B4-BE49-F238E27FC236}">
                <a16:creationId xmlns:a16="http://schemas.microsoft.com/office/drawing/2014/main" id="{26D3F164-DB59-4AC6-9475-E4C94C4645C3}"/>
              </a:ext>
            </a:extLst>
          </p:cNvPr>
          <p:cNvPicPr>
            <a:picLocks noChangeAspect="1"/>
          </p:cNvPicPr>
          <p:nvPr/>
        </p:nvPicPr>
        <p:blipFill>
          <a:blip r:embed="rId2"/>
          <a:stretch>
            <a:fillRect/>
          </a:stretch>
        </p:blipFill>
        <p:spPr>
          <a:xfrm>
            <a:off x="3142990" y="1840007"/>
            <a:ext cx="6757468" cy="3738622"/>
          </a:xfrm>
          <a:prstGeom prst="rect">
            <a:avLst/>
          </a:prstGeom>
        </p:spPr>
      </p:pic>
      <p:sp>
        <p:nvSpPr>
          <p:cNvPr id="6" name="Rectangle 5">
            <a:extLst>
              <a:ext uri="{FF2B5EF4-FFF2-40B4-BE49-F238E27FC236}">
                <a16:creationId xmlns:a16="http://schemas.microsoft.com/office/drawing/2014/main" id="{A6EF5267-8ECD-497C-BBE3-9DB147B6D49E}"/>
              </a:ext>
            </a:extLst>
          </p:cNvPr>
          <p:cNvSpPr/>
          <p:nvPr/>
        </p:nvSpPr>
        <p:spPr>
          <a:xfrm>
            <a:off x="5525297" y="5833304"/>
            <a:ext cx="1992853" cy="369332"/>
          </a:xfrm>
          <a:prstGeom prst="rect">
            <a:avLst/>
          </a:prstGeom>
        </p:spPr>
        <p:txBody>
          <a:bodyPr wrap="none">
            <a:spAutoFit/>
          </a:bodyPr>
          <a:lstStyle/>
          <a:p>
            <a:r>
              <a:rPr lang="tr-TR" dirty="0">
                <a:solidFill>
                  <a:srgbClr val="000000"/>
                </a:solidFill>
                <a:latin typeface="Arial" panose="020B0604020202020204" pitchFamily="34" charset="0"/>
              </a:rPr>
              <a:t>Şekil - 2.1 -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a:t>
            </a:r>
            <a:endParaRPr lang="tr-TR" dirty="0"/>
          </a:p>
        </p:txBody>
      </p:sp>
      <p:sp>
        <p:nvSpPr>
          <p:cNvPr id="5" name="Slide Number Placeholder 4">
            <a:extLst>
              <a:ext uri="{FF2B5EF4-FFF2-40B4-BE49-F238E27FC236}">
                <a16:creationId xmlns:a16="http://schemas.microsoft.com/office/drawing/2014/main" id="{74DDF45A-F393-4188-92FC-BAED322D1775}"/>
              </a:ext>
            </a:extLst>
          </p:cNvPr>
          <p:cNvSpPr>
            <a:spLocks noGrp="1"/>
          </p:cNvSpPr>
          <p:nvPr>
            <p:ph type="sldNum" sz="quarter" idx="12"/>
          </p:nvPr>
        </p:nvSpPr>
        <p:spPr/>
        <p:txBody>
          <a:bodyPr/>
          <a:lstStyle/>
          <a:p>
            <a:fld id="{304CD790-E78A-4A1D-A06E-F3FDC0C074A8}" type="slidenum">
              <a:rPr lang="tr-TR" smtClean="0"/>
              <a:t>15</a:t>
            </a:fld>
            <a:endParaRPr lang="tr-TR"/>
          </a:p>
        </p:txBody>
      </p:sp>
    </p:spTree>
    <p:extLst>
      <p:ext uri="{BB962C8B-B14F-4D97-AF65-F5344CB8AC3E}">
        <p14:creationId xmlns:p14="http://schemas.microsoft.com/office/powerpoint/2010/main" val="298544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2B1A96-CA5A-45EE-A9A0-269AD37C44AB}"/>
              </a:ext>
            </a:extLst>
          </p:cNvPr>
          <p:cNvSpPr/>
          <p:nvPr/>
        </p:nvSpPr>
        <p:spPr>
          <a:xfrm>
            <a:off x="3061251" y="905065"/>
            <a:ext cx="7275443" cy="4243790"/>
          </a:xfrm>
          <a:prstGeom prst="rect">
            <a:avLst/>
          </a:prstGeom>
        </p:spPr>
        <p:txBody>
          <a:bodyPr wrap="square">
            <a:spAutoFit/>
          </a:bodyPr>
          <a:lstStyle/>
          <a:p>
            <a:pPr>
              <a:lnSpc>
                <a:spcPct val="150000"/>
              </a:lnSpc>
            </a:pPr>
            <a:r>
              <a:rPr lang="da-DK" dirty="0">
                <a:solidFill>
                  <a:srgbClr val="000000"/>
                </a:solidFill>
                <a:latin typeface="Arial" panose="020B0604020202020204" pitchFamily="34" charset="0"/>
              </a:rPr>
              <a:t>int buton</a:t>
            </a:r>
            <a:r>
              <a:rPr lang="tr-TR" dirty="0" err="1">
                <a:solidFill>
                  <a:srgbClr val="000000"/>
                </a:solidFill>
                <a:latin typeface="Arial" panose="020B0604020202020204" pitchFamily="34" charset="0"/>
              </a:rPr>
              <a:t>Pin</a:t>
            </a:r>
            <a:r>
              <a:rPr lang="da-DK" dirty="0">
                <a:solidFill>
                  <a:srgbClr val="000000"/>
                </a:solidFill>
                <a:latin typeface="Arial" panose="020B0604020202020204" pitchFamily="34" charset="0"/>
              </a:rPr>
              <a:t> = 3; // butonu 3. pine tanımladık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a:t>
            </a:r>
            <a:r>
              <a:rPr lang="tr-TR" dirty="0" err="1">
                <a:solidFill>
                  <a:srgbClr val="000000"/>
                </a:solidFill>
                <a:latin typeface="Arial" panose="020B0604020202020204" pitchFamily="34" charset="0"/>
              </a:rPr>
              <a:t>Serial.begin</a:t>
            </a:r>
            <a:r>
              <a:rPr lang="tr-TR" dirty="0">
                <a:solidFill>
                  <a:srgbClr val="000000"/>
                </a:solidFill>
                <a:latin typeface="Arial" panose="020B0604020202020204" pitchFamily="34" charset="0"/>
              </a:rPr>
              <a:t>(9600); // seri haberleşme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pinMode</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butonPin</a:t>
            </a:r>
            <a:r>
              <a:rPr lang="tr-TR" dirty="0">
                <a:solidFill>
                  <a:srgbClr val="000000"/>
                </a:solidFill>
                <a:latin typeface="Arial" panose="020B0604020202020204" pitchFamily="34" charset="0"/>
              </a:rPr>
              <a:t>, INPUT); } // 3.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giriş oldu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digitalRead</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buttonPin</a:t>
            </a:r>
            <a:r>
              <a:rPr lang="tr-TR" dirty="0">
                <a:solidFill>
                  <a:srgbClr val="000000"/>
                </a:solidFill>
                <a:latin typeface="Arial" panose="020B0604020202020204" pitchFamily="34" charset="0"/>
              </a:rPr>
              <a:t>) == HIGH)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Serial.write</a:t>
            </a:r>
            <a:r>
              <a:rPr lang="tr-TR" dirty="0">
                <a:solidFill>
                  <a:srgbClr val="000000"/>
                </a:solidFill>
                <a:latin typeface="Arial" panose="020B0604020202020204" pitchFamily="34" charset="0"/>
              </a:rPr>
              <a:t>('Basıldı); // Seri ekrana yaz </a:t>
            </a:r>
          </a:p>
          <a:p>
            <a:pPr>
              <a:lnSpc>
                <a:spcPct val="150000"/>
              </a:lnSpc>
            </a:pPr>
            <a:r>
              <a:rPr lang="tr-TR" dirty="0">
                <a:solidFill>
                  <a:srgbClr val="000000"/>
                </a:solidFill>
                <a:latin typeface="Arial" panose="020B0604020202020204" pitchFamily="34" charset="0"/>
              </a:rPr>
              <a:t>	else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Serial.write</a:t>
            </a:r>
            <a:r>
              <a:rPr lang="tr-TR" dirty="0">
                <a:solidFill>
                  <a:srgbClr val="000000"/>
                </a:solidFill>
                <a:latin typeface="Arial" panose="020B0604020202020204" pitchFamily="34" charset="0"/>
              </a:rPr>
              <a:t>('Basılmadı');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(1000); </a:t>
            </a:r>
          </a:p>
          <a:p>
            <a:pPr>
              <a:lnSpc>
                <a:spcPct val="150000"/>
              </a:lnSpc>
            </a:pPr>
            <a:r>
              <a:rPr lang="tr-TR" sz="2000" dirty="0">
                <a:solidFill>
                  <a:srgbClr val="000000"/>
                </a:solidFill>
                <a:latin typeface="Arial" panose="020B0604020202020204" pitchFamily="34" charset="0"/>
              </a:rPr>
              <a:t>} </a:t>
            </a:r>
            <a:endParaRPr lang="tr-TR" dirty="0"/>
          </a:p>
        </p:txBody>
      </p:sp>
      <p:sp>
        <p:nvSpPr>
          <p:cNvPr id="3" name="Rectangle: Rounded Corners 2">
            <a:extLst>
              <a:ext uri="{FF2B5EF4-FFF2-40B4-BE49-F238E27FC236}">
                <a16:creationId xmlns:a16="http://schemas.microsoft.com/office/drawing/2014/main" id="{34C95A27-192E-4D80-9CD8-44D2D4D80F01}"/>
              </a:ext>
            </a:extLst>
          </p:cNvPr>
          <p:cNvSpPr/>
          <p:nvPr/>
        </p:nvSpPr>
        <p:spPr>
          <a:xfrm>
            <a:off x="2292626" y="848140"/>
            <a:ext cx="6997148" cy="441297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ectangle 3">
            <a:extLst>
              <a:ext uri="{FF2B5EF4-FFF2-40B4-BE49-F238E27FC236}">
                <a16:creationId xmlns:a16="http://schemas.microsoft.com/office/drawing/2014/main" id="{FB3B9F52-13C2-4DDB-9E0D-F59006EF77F7}"/>
              </a:ext>
            </a:extLst>
          </p:cNvPr>
          <p:cNvSpPr/>
          <p:nvPr/>
        </p:nvSpPr>
        <p:spPr>
          <a:xfrm>
            <a:off x="4080475" y="5583603"/>
            <a:ext cx="1710725" cy="369332"/>
          </a:xfrm>
          <a:prstGeom prst="rect">
            <a:avLst/>
          </a:prstGeom>
        </p:spPr>
        <p:txBody>
          <a:bodyPr wrap="none">
            <a:spAutoFit/>
          </a:bodyPr>
          <a:lstStyle/>
          <a:p>
            <a:r>
              <a:rPr lang="tr-TR" dirty="0">
                <a:solidFill>
                  <a:srgbClr val="000000"/>
                </a:solidFill>
                <a:latin typeface="Arial" panose="020B0604020202020204" pitchFamily="34" charset="0"/>
              </a:rPr>
              <a:t>Kod - 3 -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a:t>
            </a:r>
            <a:endParaRPr lang="tr-TR" dirty="0"/>
          </a:p>
        </p:txBody>
      </p:sp>
      <p:sp>
        <p:nvSpPr>
          <p:cNvPr id="5" name="Slide Number Placeholder 4">
            <a:extLst>
              <a:ext uri="{FF2B5EF4-FFF2-40B4-BE49-F238E27FC236}">
                <a16:creationId xmlns:a16="http://schemas.microsoft.com/office/drawing/2014/main" id="{BC3DA319-D08A-4663-B1CC-0D4A681F2A25}"/>
              </a:ext>
            </a:extLst>
          </p:cNvPr>
          <p:cNvSpPr>
            <a:spLocks noGrp="1"/>
          </p:cNvSpPr>
          <p:nvPr>
            <p:ph type="sldNum" sz="quarter" idx="12"/>
          </p:nvPr>
        </p:nvSpPr>
        <p:spPr/>
        <p:txBody>
          <a:bodyPr/>
          <a:lstStyle/>
          <a:p>
            <a:fld id="{304CD790-E78A-4A1D-A06E-F3FDC0C074A8}" type="slidenum">
              <a:rPr lang="tr-TR" smtClean="0"/>
              <a:t>16</a:t>
            </a:fld>
            <a:endParaRPr lang="tr-TR"/>
          </a:p>
        </p:txBody>
      </p:sp>
    </p:spTree>
    <p:extLst>
      <p:ext uri="{BB962C8B-B14F-4D97-AF65-F5344CB8AC3E}">
        <p14:creationId xmlns:p14="http://schemas.microsoft.com/office/powerpoint/2010/main" val="3439923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68F50E-6903-4534-A7EB-B1D8553C071F}"/>
              </a:ext>
            </a:extLst>
          </p:cNvPr>
          <p:cNvSpPr/>
          <p:nvPr/>
        </p:nvSpPr>
        <p:spPr>
          <a:xfrm>
            <a:off x="2661673" y="352873"/>
            <a:ext cx="5109091" cy="369332"/>
          </a:xfrm>
          <a:prstGeom prst="rect">
            <a:avLst/>
          </a:prstGeom>
        </p:spPr>
        <p:txBody>
          <a:bodyPr wrap="none">
            <a:spAutoFit/>
          </a:bodyPr>
          <a:lstStyle/>
          <a:p>
            <a:r>
              <a:rPr lang="tr-TR" b="1" u="sng" dirty="0">
                <a:solidFill>
                  <a:srgbClr val="000000"/>
                </a:solidFill>
                <a:latin typeface="Arial" panose="020B0604020202020204" pitchFamily="34" charset="0"/>
              </a:rPr>
              <a:t>Program akışını sırayla açıklamak gerekirse; </a:t>
            </a:r>
            <a:endParaRPr lang="tr-TR" b="1" u="sng" dirty="0"/>
          </a:p>
        </p:txBody>
      </p:sp>
      <p:sp>
        <p:nvSpPr>
          <p:cNvPr id="3" name="Rectangle 2">
            <a:extLst>
              <a:ext uri="{FF2B5EF4-FFF2-40B4-BE49-F238E27FC236}">
                <a16:creationId xmlns:a16="http://schemas.microsoft.com/office/drawing/2014/main" id="{07B6F81C-73C5-4EA1-8821-578CD70C29A1}"/>
              </a:ext>
            </a:extLst>
          </p:cNvPr>
          <p:cNvSpPr/>
          <p:nvPr/>
        </p:nvSpPr>
        <p:spPr>
          <a:xfrm>
            <a:off x="638194" y="679096"/>
            <a:ext cx="9965634" cy="2949525"/>
          </a:xfrm>
          <a:prstGeom prst="rect">
            <a:avLst/>
          </a:prstGeom>
        </p:spPr>
        <p:txBody>
          <a:bodyPr wrap="square">
            <a:spAutoFit/>
          </a:bodyPr>
          <a:lstStyle/>
          <a:p>
            <a:pPr>
              <a:lnSpc>
                <a:spcPct val="150000"/>
              </a:lnSpc>
            </a:pPr>
            <a:r>
              <a:rPr lang="tr-TR" dirty="0">
                <a:solidFill>
                  <a:srgbClr val="000000"/>
                </a:solidFill>
                <a:latin typeface="Arial" panose="020B0604020202020204" pitchFamily="34" charset="0"/>
              </a:rPr>
              <a:t>1. Buton adlı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değişkenimizi 3. </a:t>
            </a:r>
            <a:r>
              <a:rPr lang="tr-TR" dirty="0" err="1">
                <a:solidFill>
                  <a:srgbClr val="000000"/>
                </a:solidFill>
                <a:latin typeface="Arial" panose="020B0604020202020204" pitchFamily="34" charset="0"/>
              </a:rPr>
              <a:t>pine</a:t>
            </a:r>
            <a:r>
              <a:rPr lang="tr-TR" dirty="0">
                <a:solidFill>
                  <a:srgbClr val="000000"/>
                </a:solidFill>
                <a:latin typeface="Arial" panose="020B0604020202020204" pitchFamily="34" charset="0"/>
              </a:rPr>
              <a:t> tanımladık. </a:t>
            </a:r>
          </a:p>
          <a:p>
            <a:pPr>
              <a:lnSpc>
                <a:spcPct val="150000"/>
              </a:lnSpc>
            </a:pPr>
            <a:r>
              <a:rPr lang="tr-TR" dirty="0">
                <a:solidFill>
                  <a:srgbClr val="000000"/>
                </a:solidFill>
                <a:latin typeface="Arial" panose="020B0604020202020204" pitchFamily="34" charset="0"/>
              </a:rPr>
              <a:t>2. </a:t>
            </a: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içinde </a:t>
            </a:r>
            <a:r>
              <a:rPr lang="tr-TR" dirty="0" err="1">
                <a:solidFill>
                  <a:srgbClr val="000000"/>
                </a:solidFill>
                <a:latin typeface="Arial" panose="020B0604020202020204" pitchFamily="34" charset="0"/>
              </a:rPr>
              <a:t>pinMode</a:t>
            </a:r>
            <a:r>
              <a:rPr lang="tr-TR" dirty="0">
                <a:solidFill>
                  <a:srgbClr val="000000"/>
                </a:solidFill>
                <a:latin typeface="Arial" panose="020B0604020202020204" pitchFamily="34" charset="0"/>
              </a:rPr>
              <a:t> ile 3. </a:t>
            </a:r>
            <a:r>
              <a:rPr lang="tr-TR" dirty="0" err="1">
                <a:solidFill>
                  <a:srgbClr val="000000"/>
                </a:solidFill>
                <a:latin typeface="Arial" panose="020B0604020202020204" pitchFamily="34" charset="0"/>
              </a:rPr>
              <a:t>pini</a:t>
            </a:r>
            <a:r>
              <a:rPr lang="tr-TR" dirty="0">
                <a:solidFill>
                  <a:srgbClr val="000000"/>
                </a:solidFill>
                <a:latin typeface="Arial" panose="020B0604020202020204" pitchFamily="34" charset="0"/>
              </a:rPr>
              <a:t> giriş atadık. </a:t>
            </a:r>
            <a:r>
              <a:rPr lang="tr-TR" dirty="0" err="1">
                <a:solidFill>
                  <a:srgbClr val="000000"/>
                </a:solidFill>
                <a:latin typeface="Arial" panose="020B0604020202020204" pitchFamily="34" charset="0"/>
              </a:rPr>
              <a:t>Serial.begin</a:t>
            </a:r>
            <a:r>
              <a:rPr lang="tr-TR" dirty="0">
                <a:solidFill>
                  <a:srgbClr val="000000"/>
                </a:solidFill>
                <a:latin typeface="Arial" panose="020B0604020202020204" pitchFamily="34" charset="0"/>
              </a:rPr>
              <a:t> ile seri haberleşmeyi açtık. </a:t>
            </a:r>
          </a:p>
          <a:p>
            <a:pPr>
              <a:lnSpc>
                <a:spcPct val="150000"/>
              </a:lnSpc>
            </a:pPr>
            <a:r>
              <a:rPr lang="tr-TR" dirty="0">
                <a:solidFill>
                  <a:srgbClr val="000000"/>
                </a:solidFill>
                <a:latin typeface="Arial" panose="020B0604020202020204" pitchFamily="34" charset="0"/>
              </a:rPr>
              <a:t>3. </a:t>
            </a: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ile sonsuz döngü içine girdik. 3. </a:t>
            </a:r>
            <a:r>
              <a:rPr lang="tr-TR" dirty="0" err="1">
                <a:solidFill>
                  <a:srgbClr val="000000"/>
                </a:solidFill>
                <a:latin typeface="Arial" panose="020B0604020202020204" pitchFamily="34" charset="0"/>
              </a:rPr>
              <a:t>pini</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dijitalRead</a:t>
            </a:r>
            <a:r>
              <a:rPr lang="tr-TR" dirty="0">
                <a:solidFill>
                  <a:srgbClr val="000000"/>
                </a:solidFill>
                <a:latin typeface="Arial" panose="020B0604020202020204" pitchFamily="34" charset="0"/>
              </a:rPr>
              <a:t> ile okuduk. </a:t>
            </a:r>
          </a:p>
          <a:p>
            <a:pPr>
              <a:lnSpc>
                <a:spcPct val="150000"/>
              </a:lnSpc>
            </a:pPr>
            <a:r>
              <a:rPr lang="tr-TR" dirty="0">
                <a:solidFill>
                  <a:srgbClr val="000000"/>
                </a:solidFill>
                <a:latin typeface="Arial" panose="020B0604020202020204" pitchFamily="34" charset="0"/>
              </a:rPr>
              <a:t>4.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ile kontrol ettik. Basıldıysa ekrana </a:t>
            </a:r>
            <a:r>
              <a:rPr lang="tr-TR" dirty="0" err="1">
                <a:solidFill>
                  <a:srgbClr val="000000"/>
                </a:solidFill>
                <a:latin typeface="Arial" panose="020B0604020202020204" pitchFamily="34" charset="0"/>
              </a:rPr>
              <a:t>Serial.write</a:t>
            </a:r>
            <a:r>
              <a:rPr lang="tr-TR" dirty="0">
                <a:solidFill>
                  <a:srgbClr val="000000"/>
                </a:solidFill>
                <a:latin typeface="Arial" panose="020B0604020202020204" pitchFamily="34" charset="0"/>
              </a:rPr>
              <a:t> ile yazdırdık. </a:t>
            </a:r>
          </a:p>
          <a:p>
            <a:pPr>
              <a:lnSpc>
                <a:spcPct val="150000"/>
              </a:lnSpc>
            </a:pPr>
            <a:r>
              <a:rPr lang="tr-TR" dirty="0">
                <a:solidFill>
                  <a:srgbClr val="000000"/>
                </a:solidFill>
                <a:latin typeface="Arial" panose="020B0604020202020204" pitchFamily="34" charset="0"/>
              </a:rPr>
              <a:t>5. </a:t>
            </a: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(1000) ile 1 saniye beklettik. </a:t>
            </a:r>
          </a:p>
          <a:p>
            <a:pPr>
              <a:lnSpc>
                <a:spcPct val="150000"/>
              </a:lnSpc>
            </a:pPr>
            <a:r>
              <a:rPr lang="tr-TR" sz="1600" dirty="0">
                <a:solidFill>
                  <a:srgbClr val="000000"/>
                </a:solidFill>
                <a:latin typeface="Arial" panose="020B0604020202020204" pitchFamily="34" charset="0"/>
              </a:rPr>
              <a:t>6. </a:t>
            </a: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 ile 1 saniye bekledikten sonra program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içerisinde olduğundan 3. açıklamadan itibaren kendini tekrar edecektir</a:t>
            </a:r>
            <a:r>
              <a:rPr lang="tr-TR" sz="1600" dirty="0">
                <a:solidFill>
                  <a:srgbClr val="000000"/>
                </a:solidFill>
                <a:latin typeface="Arial" panose="020B0604020202020204" pitchFamily="34" charset="0"/>
              </a:rPr>
              <a:t>. </a:t>
            </a:r>
          </a:p>
        </p:txBody>
      </p:sp>
      <p:sp>
        <p:nvSpPr>
          <p:cNvPr id="4" name="Rectangle 3">
            <a:extLst>
              <a:ext uri="{FF2B5EF4-FFF2-40B4-BE49-F238E27FC236}">
                <a16:creationId xmlns:a16="http://schemas.microsoft.com/office/drawing/2014/main" id="{0E201511-29E5-4AF4-BAB5-F4AE115FE9BF}"/>
              </a:ext>
            </a:extLst>
          </p:cNvPr>
          <p:cNvSpPr/>
          <p:nvPr/>
        </p:nvSpPr>
        <p:spPr>
          <a:xfrm>
            <a:off x="849224" y="3654733"/>
            <a:ext cx="9051234" cy="878574"/>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2.3. #define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#define ön işlemci komutu olup, bir isim yerine başka bir ismi değişimini sağlar. </a:t>
            </a:r>
            <a:endParaRPr lang="tr-TR" dirty="0"/>
          </a:p>
        </p:txBody>
      </p:sp>
      <p:sp>
        <p:nvSpPr>
          <p:cNvPr id="5" name="Rectangle 4">
            <a:extLst>
              <a:ext uri="{FF2B5EF4-FFF2-40B4-BE49-F238E27FC236}">
                <a16:creationId xmlns:a16="http://schemas.microsoft.com/office/drawing/2014/main" id="{FE31A4E8-5D35-4FAD-8D26-91E07C11C61F}"/>
              </a:ext>
            </a:extLst>
          </p:cNvPr>
          <p:cNvSpPr/>
          <p:nvPr/>
        </p:nvSpPr>
        <p:spPr>
          <a:xfrm>
            <a:off x="517920" y="4713296"/>
            <a:ext cx="941283" cy="369332"/>
          </a:xfrm>
          <a:prstGeom prst="rect">
            <a:avLst/>
          </a:prstGeom>
        </p:spPr>
        <p:txBody>
          <a:bodyPr wrap="none">
            <a:spAutoFit/>
          </a:bodyPr>
          <a:lstStyle/>
          <a:p>
            <a:r>
              <a:rPr lang="tr-TR" dirty="0">
                <a:solidFill>
                  <a:srgbClr val="000000"/>
                </a:solidFill>
                <a:latin typeface="Arial" panose="020B0604020202020204" pitchFamily="34" charset="0"/>
              </a:rPr>
              <a:t>Örnek: </a:t>
            </a:r>
            <a:endParaRPr lang="tr-TR" dirty="0"/>
          </a:p>
        </p:txBody>
      </p:sp>
      <p:sp>
        <p:nvSpPr>
          <p:cNvPr id="6" name="Rectangle 5">
            <a:extLst>
              <a:ext uri="{FF2B5EF4-FFF2-40B4-BE49-F238E27FC236}">
                <a16:creationId xmlns:a16="http://schemas.microsoft.com/office/drawing/2014/main" id="{FC20F411-9EEC-42CB-8AF3-4EB20F3FB9C5}"/>
              </a:ext>
            </a:extLst>
          </p:cNvPr>
          <p:cNvSpPr/>
          <p:nvPr/>
        </p:nvSpPr>
        <p:spPr>
          <a:xfrm>
            <a:off x="1283193" y="5262617"/>
            <a:ext cx="9625614" cy="463075"/>
          </a:xfrm>
          <a:prstGeom prst="rect">
            <a:avLst/>
          </a:prstGeom>
        </p:spPr>
        <p:txBody>
          <a:bodyPr wrap="square">
            <a:spAutoFit/>
          </a:bodyPr>
          <a:lstStyle/>
          <a:p>
            <a:pPr>
              <a:lnSpc>
                <a:spcPct val="150000"/>
              </a:lnSpc>
            </a:pPr>
            <a:r>
              <a:rPr lang="tr-TR" dirty="0">
                <a:solidFill>
                  <a:srgbClr val="000000"/>
                </a:solidFill>
                <a:latin typeface="Arial" panose="020B0604020202020204" pitchFamily="34" charset="0"/>
              </a:rPr>
              <a:t>#define </a:t>
            </a:r>
            <a:r>
              <a:rPr lang="tr-TR" dirty="0" err="1">
                <a:solidFill>
                  <a:srgbClr val="000000"/>
                </a:solidFill>
                <a:latin typeface="Arial" panose="020B0604020202020204" pitchFamily="34" charset="0"/>
              </a:rPr>
              <a:t>ledpin</a:t>
            </a:r>
            <a:r>
              <a:rPr lang="tr-TR" dirty="0">
                <a:solidFill>
                  <a:srgbClr val="000000"/>
                </a:solidFill>
                <a:latin typeface="Arial" panose="020B0604020202020204" pitchFamily="34" charset="0"/>
              </a:rPr>
              <a:t> 13; denildiğinde programda </a:t>
            </a:r>
            <a:r>
              <a:rPr lang="tr-TR" dirty="0" err="1">
                <a:solidFill>
                  <a:srgbClr val="000000"/>
                </a:solidFill>
                <a:latin typeface="Arial" panose="020B0604020202020204" pitchFamily="34" charset="0"/>
              </a:rPr>
              <a:t>ledpin</a:t>
            </a:r>
            <a:r>
              <a:rPr lang="tr-TR" dirty="0">
                <a:solidFill>
                  <a:srgbClr val="000000"/>
                </a:solidFill>
                <a:latin typeface="Arial" panose="020B0604020202020204" pitchFamily="34" charset="0"/>
              </a:rPr>
              <a:t> gördüğü yere 13 rakamını yerleştirecektir. </a:t>
            </a:r>
            <a:endParaRPr lang="tr-TR" dirty="0"/>
          </a:p>
        </p:txBody>
      </p:sp>
      <p:sp>
        <p:nvSpPr>
          <p:cNvPr id="7" name="Slide Number Placeholder 6">
            <a:extLst>
              <a:ext uri="{FF2B5EF4-FFF2-40B4-BE49-F238E27FC236}">
                <a16:creationId xmlns:a16="http://schemas.microsoft.com/office/drawing/2014/main" id="{02E1B2D4-00FD-44B4-A23B-ACDE35E650B5}"/>
              </a:ext>
            </a:extLst>
          </p:cNvPr>
          <p:cNvSpPr>
            <a:spLocks noGrp="1"/>
          </p:cNvSpPr>
          <p:nvPr>
            <p:ph type="sldNum" sz="quarter" idx="12"/>
          </p:nvPr>
        </p:nvSpPr>
        <p:spPr/>
        <p:txBody>
          <a:bodyPr/>
          <a:lstStyle/>
          <a:p>
            <a:fld id="{304CD790-E78A-4A1D-A06E-F3FDC0C074A8}" type="slidenum">
              <a:rPr lang="tr-TR" smtClean="0"/>
              <a:t>17</a:t>
            </a:fld>
            <a:endParaRPr lang="tr-TR"/>
          </a:p>
        </p:txBody>
      </p:sp>
    </p:spTree>
    <p:extLst>
      <p:ext uri="{BB962C8B-B14F-4D97-AF65-F5344CB8AC3E}">
        <p14:creationId xmlns:p14="http://schemas.microsoft.com/office/powerpoint/2010/main" val="207169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2CB266-1C8B-4A6F-8515-A477534B9978}"/>
              </a:ext>
            </a:extLst>
          </p:cNvPr>
          <p:cNvSpPr/>
          <p:nvPr/>
        </p:nvSpPr>
        <p:spPr>
          <a:xfrm>
            <a:off x="887895" y="478088"/>
            <a:ext cx="10760765" cy="1709571"/>
          </a:xfrm>
          <a:prstGeom prst="rect">
            <a:avLst/>
          </a:prstGeom>
        </p:spPr>
        <p:txBody>
          <a:bodyPr wrap="square">
            <a:spAutoFit/>
          </a:bodyPr>
          <a:lstStyle/>
          <a:p>
            <a:pPr algn="just">
              <a:lnSpc>
                <a:spcPct val="150000"/>
              </a:lnSpc>
            </a:pPr>
            <a:r>
              <a:rPr lang="tr-TR" b="1" dirty="0">
                <a:solidFill>
                  <a:srgbClr val="000000"/>
                </a:solidFill>
                <a:latin typeface="Arial" panose="020B0604020202020204" pitchFamily="34" charset="0"/>
              </a:rPr>
              <a:t>2.4. #</a:t>
            </a:r>
            <a:r>
              <a:rPr lang="tr-TR" b="1" dirty="0" err="1">
                <a:solidFill>
                  <a:srgbClr val="000000"/>
                </a:solidFill>
                <a:latin typeface="Arial" panose="020B0604020202020204" pitchFamily="34" charset="0"/>
              </a:rPr>
              <a:t>include</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gn="just">
              <a:lnSpc>
                <a:spcPct val="150000"/>
              </a:lnSpc>
            </a:pP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include</a:t>
            </a:r>
            <a:r>
              <a:rPr lang="tr-TR" dirty="0">
                <a:solidFill>
                  <a:srgbClr val="000000"/>
                </a:solidFill>
                <a:latin typeface="Arial" panose="020B0604020202020204" pitchFamily="34" charset="0"/>
              </a:rPr>
              <a:t> programımız dışındaki kütüphanelere erişmek için kullanılır. Programımızda SPI kütüphanemizi kullanmak ve onun içerisindeki komutlara ulaşmak istediğimizde program başına tanımlamamız 2 şekilde olabilir. (“..“) yada (&lt;..&gt;) </a:t>
            </a:r>
            <a:endParaRPr lang="tr-TR" dirty="0"/>
          </a:p>
        </p:txBody>
      </p:sp>
      <p:sp>
        <p:nvSpPr>
          <p:cNvPr id="3" name="Rectangle 2">
            <a:extLst>
              <a:ext uri="{FF2B5EF4-FFF2-40B4-BE49-F238E27FC236}">
                <a16:creationId xmlns:a16="http://schemas.microsoft.com/office/drawing/2014/main" id="{9B2058AF-37D3-49F8-ABFC-1319E239C9E8}"/>
              </a:ext>
            </a:extLst>
          </p:cNvPr>
          <p:cNvSpPr/>
          <p:nvPr/>
        </p:nvSpPr>
        <p:spPr>
          <a:xfrm>
            <a:off x="1749286" y="2255872"/>
            <a:ext cx="7063409" cy="369332"/>
          </a:xfrm>
          <a:prstGeom prst="rect">
            <a:avLst/>
          </a:prstGeom>
        </p:spPr>
        <p:txBody>
          <a:bodyPr wrap="square">
            <a:spAutoFit/>
          </a:bodyPr>
          <a:lstStyle/>
          <a:p>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include</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SPI.h</a:t>
            </a:r>
            <a:r>
              <a:rPr lang="tr-TR" dirty="0">
                <a:solidFill>
                  <a:srgbClr val="000000"/>
                </a:solidFill>
                <a:latin typeface="Arial" panose="020B0604020202020204" pitchFamily="34" charset="0"/>
              </a:rPr>
              <a:t>" //Tanımlama 1 #</a:t>
            </a:r>
            <a:r>
              <a:rPr lang="tr-TR" dirty="0" err="1">
                <a:solidFill>
                  <a:srgbClr val="000000"/>
                </a:solidFill>
                <a:latin typeface="Arial" panose="020B0604020202020204" pitchFamily="34" charset="0"/>
              </a:rPr>
              <a:t>include</a:t>
            </a:r>
            <a:r>
              <a:rPr lang="tr-TR" dirty="0">
                <a:solidFill>
                  <a:srgbClr val="000000"/>
                </a:solidFill>
                <a:latin typeface="Arial" panose="020B0604020202020204" pitchFamily="34" charset="0"/>
              </a:rPr>
              <a:t> &lt;</a:t>
            </a:r>
            <a:r>
              <a:rPr lang="tr-TR" dirty="0" err="1">
                <a:solidFill>
                  <a:srgbClr val="000000"/>
                </a:solidFill>
                <a:latin typeface="Arial" panose="020B0604020202020204" pitchFamily="34" charset="0"/>
              </a:rPr>
              <a:t>SPI.h</a:t>
            </a:r>
            <a:r>
              <a:rPr lang="tr-TR" dirty="0">
                <a:solidFill>
                  <a:srgbClr val="000000"/>
                </a:solidFill>
                <a:latin typeface="Arial" panose="020B0604020202020204" pitchFamily="34" charset="0"/>
              </a:rPr>
              <a:t>&gt; //Tanımlama 2 </a:t>
            </a:r>
            <a:endParaRPr lang="tr-TR" dirty="0"/>
          </a:p>
        </p:txBody>
      </p:sp>
      <p:sp>
        <p:nvSpPr>
          <p:cNvPr id="4" name="Rectangle 3">
            <a:extLst>
              <a:ext uri="{FF2B5EF4-FFF2-40B4-BE49-F238E27FC236}">
                <a16:creationId xmlns:a16="http://schemas.microsoft.com/office/drawing/2014/main" id="{5A0BD36D-111B-440A-AC38-E977D506AA01}"/>
              </a:ext>
            </a:extLst>
          </p:cNvPr>
          <p:cNvSpPr/>
          <p:nvPr/>
        </p:nvSpPr>
        <p:spPr>
          <a:xfrm>
            <a:off x="503582" y="2604389"/>
            <a:ext cx="6096000" cy="646331"/>
          </a:xfrm>
          <a:prstGeom prst="rect">
            <a:avLst/>
          </a:prstGeom>
        </p:spPr>
        <p:txBody>
          <a:bodyPr>
            <a:spAutoFit/>
          </a:bodyPr>
          <a:lstStyle/>
          <a:p>
            <a:endParaRPr lang="tr-TR" sz="1600" dirty="0">
              <a:solidFill>
                <a:srgbClr val="000000"/>
              </a:solidFill>
              <a:latin typeface="Arial" panose="020B0604020202020204" pitchFamily="34" charset="0"/>
            </a:endParaRPr>
          </a:p>
          <a:p>
            <a:r>
              <a:rPr lang="tr-TR" sz="2000" b="1" dirty="0">
                <a:solidFill>
                  <a:srgbClr val="000000"/>
                </a:solidFill>
                <a:latin typeface="Arial" panose="020B0604020202020204" pitchFamily="34" charset="0"/>
              </a:rPr>
              <a:t>3. Kontrol Yapısı </a:t>
            </a:r>
            <a:endParaRPr lang="tr-TR" sz="2000" dirty="0">
              <a:solidFill>
                <a:srgbClr val="000000"/>
              </a:solidFill>
              <a:latin typeface="Arial" panose="020B0604020202020204" pitchFamily="34" charset="0"/>
            </a:endParaRPr>
          </a:p>
        </p:txBody>
      </p:sp>
      <p:sp>
        <p:nvSpPr>
          <p:cNvPr id="5" name="Rectangle 4">
            <a:extLst>
              <a:ext uri="{FF2B5EF4-FFF2-40B4-BE49-F238E27FC236}">
                <a16:creationId xmlns:a16="http://schemas.microsoft.com/office/drawing/2014/main" id="{8D8BC6B7-3FF5-40B7-85B2-695F2305F06A}"/>
              </a:ext>
            </a:extLst>
          </p:cNvPr>
          <p:cNvSpPr/>
          <p:nvPr/>
        </p:nvSpPr>
        <p:spPr>
          <a:xfrm>
            <a:off x="1091402" y="3429000"/>
            <a:ext cx="838691" cy="369332"/>
          </a:xfrm>
          <a:prstGeom prst="rect">
            <a:avLst/>
          </a:prstGeom>
        </p:spPr>
        <p:txBody>
          <a:bodyPr wrap="none">
            <a:spAutoFit/>
          </a:bodyPr>
          <a:lstStyle/>
          <a:p>
            <a:r>
              <a:rPr lang="tr-TR" b="1" dirty="0">
                <a:solidFill>
                  <a:srgbClr val="000000"/>
                </a:solidFill>
                <a:latin typeface="Arial" panose="020B0604020202020204" pitchFamily="34" charset="0"/>
              </a:rPr>
              <a:t>3.1. </a:t>
            </a:r>
            <a:r>
              <a:rPr lang="tr-TR" b="1" dirty="0" err="1">
                <a:solidFill>
                  <a:srgbClr val="000000"/>
                </a:solidFill>
                <a:latin typeface="Arial" panose="020B0604020202020204" pitchFamily="34" charset="0"/>
              </a:rPr>
              <a:t>if</a:t>
            </a:r>
            <a:r>
              <a:rPr lang="tr-TR" b="1" dirty="0">
                <a:solidFill>
                  <a:srgbClr val="000000"/>
                </a:solidFill>
                <a:latin typeface="Arial" panose="020B0604020202020204" pitchFamily="34" charset="0"/>
              </a:rPr>
              <a:t> </a:t>
            </a:r>
            <a:endParaRPr lang="tr-TR" dirty="0"/>
          </a:p>
        </p:txBody>
      </p:sp>
      <p:sp>
        <p:nvSpPr>
          <p:cNvPr id="6" name="Rectangle 5">
            <a:extLst>
              <a:ext uri="{FF2B5EF4-FFF2-40B4-BE49-F238E27FC236}">
                <a16:creationId xmlns:a16="http://schemas.microsoft.com/office/drawing/2014/main" id="{3C0082D6-5C30-4F11-9D0D-66B2EA0A6D72}"/>
              </a:ext>
            </a:extLst>
          </p:cNvPr>
          <p:cNvSpPr/>
          <p:nvPr/>
        </p:nvSpPr>
        <p:spPr>
          <a:xfrm>
            <a:off x="1091402" y="3962183"/>
            <a:ext cx="10557258" cy="878574"/>
          </a:xfrm>
          <a:prstGeom prst="rect">
            <a:avLst/>
          </a:prstGeom>
        </p:spPr>
        <p:txBody>
          <a:bodyPr wrap="square">
            <a:spAutoFit/>
          </a:bodyPr>
          <a:lstStyle/>
          <a:p>
            <a:pPr>
              <a:lnSpc>
                <a:spcPct val="150000"/>
              </a:lnSpc>
            </a:pP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Türkçe karşılığı eğer demektir. Mesela eğer butona basıldıysa </a:t>
            </a:r>
            <a:r>
              <a:rPr lang="tr-TR" dirty="0" err="1">
                <a:solidFill>
                  <a:srgbClr val="000000"/>
                </a:solidFill>
                <a:latin typeface="Arial" panose="020B0604020202020204" pitchFamily="34" charset="0"/>
              </a:rPr>
              <a:t>ledi</a:t>
            </a:r>
            <a:r>
              <a:rPr lang="tr-TR" dirty="0">
                <a:solidFill>
                  <a:srgbClr val="000000"/>
                </a:solidFill>
                <a:latin typeface="Arial" panose="020B0604020202020204" pitchFamily="34" charset="0"/>
              </a:rPr>
              <a:t> yak vb. durumlarda veya karşılaştırmalarda kullanılırız. </a:t>
            </a:r>
            <a:endParaRPr lang="tr-TR" dirty="0"/>
          </a:p>
        </p:txBody>
      </p:sp>
      <p:sp>
        <p:nvSpPr>
          <p:cNvPr id="8" name="Slide Number Placeholder 7">
            <a:extLst>
              <a:ext uri="{FF2B5EF4-FFF2-40B4-BE49-F238E27FC236}">
                <a16:creationId xmlns:a16="http://schemas.microsoft.com/office/drawing/2014/main" id="{4001295E-82A8-4741-9274-EED24C2E66DF}"/>
              </a:ext>
            </a:extLst>
          </p:cNvPr>
          <p:cNvSpPr>
            <a:spLocks noGrp="1"/>
          </p:cNvSpPr>
          <p:nvPr>
            <p:ph type="sldNum" sz="quarter" idx="12"/>
          </p:nvPr>
        </p:nvSpPr>
        <p:spPr/>
        <p:txBody>
          <a:bodyPr/>
          <a:lstStyle/>
          <a:p>
            <a:fld id="{304CD790-E78A-4A1D-A06E-F3FDC0C074A8}" type="slidenum">
              <a:rPr lang="tr-TR" smtClean="0"/>
              <a:t>18</a:t>
            </a:fld>
            <a:endParaRPr lang="tr-TR"/>
          </a:p>
        </p:txBody>
      </p:sp>
    </p:spTree>
    <p:extLst>
      <p:ext uri="{BB962C8B-B14F-4D97-AF65-F5344CB8AC3E}">
        <p14:creationId xmlns:p14="http://schemas.microsoft.com/office/powerpoint/2010/main" val="1656478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95FF7-AFF9-4EA9-A8F1-EE88653BC348}"/>
              </a:ext>
            </a:extLst>
          </p:cNvPr>
          <p:cNvSpPr/>
          <p:nvPr/>
        </p:nvSpPr>
        <p:spPr>
          <a:xfrm>
            <a:off x="720342" y="343346"/>
            <a:ext cx="877163" cy="369332"/>
          </a:xfrm>
          <a:prstGeom prst="rect">
            <a:avLst/>
          </a:prstGeom>
        </p:spPr>
        <p:txBody>
          <a:bodyPr wrap="none">
            <a:spAutoFit/>
          </a:bodyPr>
          <a:lstStyle/>
          <a:p>
            <a:r>
              <a:rPr lang="tr-TR" i="1" dirty="0">
                <a:solidFill>
                  <a:srgbClr val="000000"/>
                </a:solidFill>
                <a:latin typeface="Arial" panose="020B0604020202020204" pitchFamily="34" charset="0"/>
              </a:rPr>
              <a:t>Örnek </a:t>
            </a:r>
            <a:endParaRPr lang="tr-TR" dirty="0"/>
          </a:p>
        </p:txBody>
      </p:sp>
      <p:sp>
        <p:nvSpPr>
          <p:cNvPr id="3" name="Rectangle 2">
            <a:extLst>
              <a:ext uri="{FF2B5EF4-FFF2-40B4-BE49-F238E27FC236}">
                <a16:creationId xmlns:a16="http://schemas.microsoft.com/office/drawing/2014/main" id="{797583C0-B109-450F-AA21-35EB3DE003C1}"/>
              </a:ext>
            </a:extLst>
          </p:cNvPr>
          <p:cNvSpPr/>
          <p:nvPr/>
        </p:nvSpPr>
        <p:spPr>
          <a:xfrm>
            <a:off x="935639" y="803672"/>
            <a:ext cx="5775940" cy="369332"/>
          </a:xfrm>
          <a:prstGeom prst="rect">
            <a:avLst/>
          </a:prstGeom>
        </p:spPr>
        <p:txBody>
          <a:bodyPr wrap="none">
            <a:spAutoFit/>
          </a:bodyPr>
          <a:lstStyle/>
          <a:p>
            <a:r>
              <a:rPr lang="tr-TR" dirty="0">
                <a:solidFill>
                  <a:srgbClr val="000000"/>
                </a:solidFill>
                <a:latin typeface="Arial" panose="020B0604020202020204" pitchFamily="34" charset="0"/>
              </a:rPr>
              <a:t>Şekildeki devreyi kurup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yapısını anlamaya çalışalım. </a:t>
            </a:r>
            <a:endParaRPr lang="tr-TR" dirty="0"/>
          </a:p>
        </p:txBody>
      </p:sp>
      <p:sp>
        <p:nvSpPr>
          <p:cNvPr id="4" name="Rectangle 3">
            <a:extLst>
              <a:ext uri="{FF2B5EF4-FFF2-40B4-BE49-F238E27FC236}">
                <a16:creationId xmlns:a16="http://schemas.microsoft.com/office/drawing/2014/main" id="{D37E8D9C-3E08-40CD-BA25-D8E6262137F6}"/>
              </a:ext>
            </a:extLst>
          </p:cNvPr>
          <p:cNvSpPr/>
          <p:nvPr/>
        </p:nvSpPr>
        <p:spPr>
          <a:xfrm>
            <a:off x="1073477" y="1263998"/>
            <a:ext cx="6096000" cy="4618059"/>
          </a:xfrm>
          <a:prstGeom prst="rect">
            <a:avLst/>
          </a:prstGeom>
        </p:spPr>
        <p:txBody>
          <a:bodyPr>
            <a:spAutoFit/>
          </a:bodyPr>
          <a:lstStyle/>
          <a:p>
            <a:pPr>
              <a:lnSpc>
                <a:spcPct val="150000"/>
              </a:lnSpc>
            </a:pPr>
            <a:r>
              <a:rPr lang="da-DK" dirty="0">
                <a:solidFill>
                  <a:srgbClr val="000000"/>
                </a:solidFill>
                <a:latin typeface="Arial" panose="020B0604020202020204" pitchFamily="34" charset="0"/>
              </a:rPr>
              <a:t>int buton = 7; // butonu </a:t>
            </a:r>
            <a:r>
              <a:rPr lang="tr-TR" dirty="0">
                <a:solidFill>
                  <a:srgbClr val="000000"/>
                </a:solidFill>
                <a:latin typeface="Arial" panose="020B0604020202020204" pitchFamily="34" charset="0"/>
              </a:rPr>
              <a:t>7</a:t>
            </a:r>
            <a:r>
              <a:rPr lang="da-DK" dirty="0">
                <a:solidFill>
                  <a:srgbClr val="000000"/>
                </a:solidFill>
                <a:latin typeface="Arial" panose="020B0604020202020204" pitchFamily="34" charset="0"/>
              </a:rPr>
              <a:t>. pine tanımladık </a:t>
            </a:r>
          </a:p>
          <a:p>
            <a:pPr>
              <a:lnSpc>
                <a:spcPct val="150000"/>
              </a:lnSpc>
            </a:pPr>
            <a:r>
              <a:rPr lang="da-DK" dirty="0">
                <a:solidFill>
                  <a:srgbClr val="000000"/>
                </a:solidFill>
                <a:latin typeface="Arial" panose="020B0604020202020204" pitchFamily="34" charset="0"/>
              </a:rPr>
              <a:t>int led = 9; // ledi 9. pine tanımladık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a:t>
            </a:r>
          </a:p>
          <a:p>
            <a:pPr>
              <a:lnSpc>
                <a:spcPct val="150000"/>
              </a:lnSpc>
            </a:pPr>
            <a:r>
              <a:rPr lang="en-US" dirty="0" err="1">
                <a:solidFill>
                  <a:srgbClr val="000000"/>
                </a:solidFill>
                <a:latin typeface="Arial" panose="020B0604020202020204" pitchFamily="34" charset="0"/>
              </a:rPr>
              <a:t>pinMode</a:t>
            </a:r>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buton</a:t>
            </a:r>
            <a:r>
              <a:rPr lang="en-US" dirty="0">
                <a:solidFill>
                  <a:srgbClr val="000000"/>
                </a:solidFill>
                <a:latin typeface="Arial" panose="020B0604020202020204" pitchFamily="34" charset="0"/>
              </a:rPr>
              <a:t>, INPUT); // </a:t>
            </a:r>
            <a:r>
              <a:rPr lang="tr-TR" dirty="0">
                <a:solidFill>
                  <a:srgbClr val="000000"/>
                </a:solidFill>
                <a:latin typeface="Arial" panose="020B0604020202020204" pitchFamily="34" charset="0"/>
              </a:rPr>
              <a:t>7</a:t>
            </a:r>
            <a:r>
              <a:rPr lang="en-US" dirty="0">
                <a:solidFill>
                  <a:srgbClr val="000000"/>
                </a:solidFill>
                <a:latin typeface="Arial" panose="020B0604020202020204" pitchFamily="34" charset="0"/>
              </a:rPr>
              <a:t>. pin </a:t>
            </a:r>
            <a:r>
              <a:rPr lang="en-US" dirty="0" err="1">
                <a:solidFill>
                  <a:srgbClr val="000000"/>
                </a:solidFill>
                <a:latin typeface="Arial" panose="020B0604020202020204" pitchFamily="34" charset="0"/>
              </a:rPr>
              <a:t>giriş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oldu</a:t>
            </a:r>
            <a:r>
              <a:rPr lang="en-US" dirty="0">
                <a:solidFill>
                  <a:srgbClr val="000000"/>
                </a:solidFill>
                <a:latin typeface="Arial" panose="020B0604020202020204" pitchFamily="34" charset="0"/>
              </a:rPr>
              <a:t> </a:t>
            </a:r>
          </a:p>
          <a:p>
            <a:pPr>
              <a:lnSpc>
                <a:spcPct val="150000"/>
              </a:lnSpc>
            </a:pPr>
            <a:r>
              <a:rPr lang="en-US" dirty="0" err="1">
                <a:solidFill>
                  <a:srgbClr val="000000"/>
                </a:solidFill>
                <a:latin typeface="Arial" panose="020B0604020202020204" pitchFamily="34" charset="0"/>
              </a:rPr>
              <a:t>pinMode</a:t>
            </a:r>
            <a:r>
              <a:rPr lang="en-US" dirty="0">
                <a:solidFill>
                  <a:srgbClr val="000000"/>
                </a:solidFill>
                <a:latin typeface="Arial" panose="020B0604020202020204" pitchFamily="34" charset="0"/>
              </a:rPr>
              <a:t>(led, OUTPUT); // 9. pin </a:t>
            </a:r>
            <a:r>
              <a:rPr lang="en-US" dirty="0" err="1">
                <a:solidFill>
                  <a:srgbClr val="000000"/>
                </a:solidFill>
                <a:latin typeface="Arial" panose="020B0604020202020204" pitchFamily="34" charset="0"/>
              </a:rPr>
              <a:t>çıkış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oldu</a:t>
            </a:r>
            <a:r>
              <a:rPr lang="en-US"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//sonsuz döngü </a:t>
            </a:r>
          </a:p>
          <a:p>
            <a:pPr>
              <a:lnSpc>
                <a:spcPct val="150000"/>
              </a:lnSpc>
            </a:pPr>
            <a:r>
              <a:rPr lang="en-US" dirty="0">
                <a:solidFill>
                  <a:srgbClr val="000000"/>
                </a:solidFill>
                <a:latin typeface="Arial" panose="020B0604020202020204" pitchFamily="34" charset="0"/>
              </a:rPr>
              <a:t>if (</a:t>
            </a:r>
            <a:r>
              <a:rPr lang="en-US" dirty="0" err="1">
                <a:solidFill>
                  <a:srgbClr val="000000"/>
                </a:solidFill>
                <a:latin typeface="Arial" panose="020B0604020202020204" pitchFamily="34" charset="0"/>
              </a:rPr>
              <a:t>digitalRead</a:t>
            </a:r>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buton</a:t>
            </a:r>
            <a:r>
              <a:rPr lang="en-US" dirty="0">
                <a:solidFill>
                  <a:srgbClr val="000000"/>
                </a:solidFill>
                <a:latin typeface="Arial" panose="020B0604020202020204" pitchFamily="34" charset="0"/>
              </a:rPr>
              <a:t>) == HIGH) { //</a:t>
            </a:r>
            <a:r>
              <a:rPr lang="en-US" dirty="0" err="1">
                <a:solidFill>
                  <a:srgbClr val="000000"/>
                </a:solidFill>
                <a:latin typeface="Arial" panose="020B0604020202020204" pitchFamily="34" charset="0"/>
              </a:rPr>
              <a:t>okunan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buton</a:t>
            </a:r>
            <a:r>
              <a:rPr lang="en-US" dirty="0">
                <a:solidFill>
                  <a:srgbClr val="000000"/>
                </a:solidFill>
                <a:latin typeface="Arial" panose="020B0604020202020204" pitchFamily="34" charset="0"/>
              </a:rPr>
              <a:t> 1 </a:t>
            </a:r>
            <a:r>
              <a:rPr lang="en-US" dirty="0" err="1">
                <a:solidFill>
                  <a:srgbClr val="000000"/>
                </a:solidFill>
                <a:latin typeface="Arial" panose="020B0604020202020204" pitchFamily="34" charset="0"/>
              </a:rPr>
              <a:t>ise</a:t>
            </a:r>
            <a:r>
              <a:rPr lang="en-US" dirty="0">
                <a:solidFill>
                  <a:srgbClr val="000000"/>
                </a:solidFill>
                <a:latin typeface="Arial" panose="020B0604020202020204" pitchFamily="34" charset="0"/>
              </a:rPr>
              <a:t> </a:t>
            </a:r>
          </a:p>
          <a:p>
            <a:pPr>
              <a:lnSpc>
                <a:spcPct val="150000"/>
              </a:lnSpc>
            </a:pPr>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(led, HIGH); // </a:t>
            </a:r>
            <a:r>
              <a:rPr lang="en-US" dirty="0" err="1">
                <a:solidFill>
                  <a:srgbClr val="000000"/>
                </a:solidFill>
                <a:latin typeface="Arial" panose="020B0604020202020204" pitchFamily="34" charset="0"/>
              </a:rPr>
              <a:t>ledi</a:t>
            </a:r>
            <a:r>
              <a:rPr lang="en-US" dirty="0">
                <a:solidFill>
                  <a:srgbClr val="000000"/>
                </a:solidFill>
                <a:latin typeface="Arial" panose="020B0604020202020204" pitchFamily="34" charset="0"/>
              </a:rPr>
              <a:t> yak </a:t>
            </a:r>
          </a:p>
          <a:p>
            <a:pPr>
              <a:lnSpc>
                <a:spcPct val="150000"/>
              </a:lnSpc>
            </a:pP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endParaRPr lang="tr-TR" dirty="0"/>
          </a:p>
        </p:txBody>
      </p:sp>
      <p:sp>
        <p:nvSpPr>
          <p:cNvPr id="5" name="Rectangle: Rounded Corners 4">
            <a:extLst>
              <a:ext uri="{FF2B5EF4-FFF2-40B4-BE49-F238E27FC236}">
                <a16:creationId xmlns:a16="http://schemas.microsoft.com/office/drawing/2014/main" id="{EEBB5378-567D-471E-AD89-682049079458}"/>
              </a:ext>
            </a:extLst>
          </p:cNvPr>
          <p:cNvSpPr/>
          <p:nvPr/>
        </p:nvSpPr>
        <p:spPr>
          <a:xfrm>
            <a:off x="615580" y="1263998"/>
            <a:ext cx="6095999" cy="461805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5">
            <a:extLst>
              <a:ext uri="{FF2B5EF4-FFF2-40B4-BE49-F238E27FC236}">
                <a16:creationId xmlns:a16="http://schemas.microsoft.com/office/drawing/2014/main" id="{AC4FF91B-C7FC-40C3-BB8D-3D306B356FDB}"/>
              </a:ext>
            </a:extLst>
          </p:cNvPr>
          <p:cNvPicPr>
            <a:picLocks noChangeAspect="1"/>
          </p:cNvPicPr>
          <p:nvPr/>
        </p:nvPicPr>
        <p:blipFill>
          <a:blip r:embed="rId2"/>
          <a:stretch>
            <a:fillRect/>
          </a:stretch>
        </p:blipFill>
        <p:spPr>
          <a:xfrm>
            <a:off x="6910364" y="2025036"/>
            <a:ext cx="5070474" cy="2807928"/>
          </a:xfrm>
          <a:prstGeom prst="rect">
            <a:avLst/>
          </a:prstGeom>
        </p:spPr>
      </p:pic>
      <p:sp>
        <p:nvSpPr>
          <p:cNvPr id="7" name="Rectangle 6">
            <a:extLst>
              <a:ext uri="{FF2B5EF4-FFF2-40B4-BE49-F238E27FC236}">
                <a16:creationId xmlns:a16="http://schemas.microsoft.com/office/drawing/2014/main" id="{F61084BB-CD17-4536-9850-E19B70702150}"/>
              </a:ext>
            </a:extLst>
          </p:cNvPr>
          <p:cNvSpPr/>
          <p:nvPr/>
        </p:nvSpPr>
        <p:spPr>
          <a:xfrm>
            <a:off x="7627374" y="4961406"/>
            <a:ext cx="4172937" cy="369332"/>
          </a:xfrm>
          <a:prstGeom prst="rect">
            <a:avLst/>
          </a:prstGeom>
        </p:spPr>
        <p:txBody>
          <a:bodyPr wrap="none">
            <a:spAutoFit/>
          </a:bodyPr>
          <a:lstStyle/>
          <a:p>
            <a:r>
              <a:rPr lang="tr-TR" dirty="0">
                <a:solidFill>
                  <a:srgbClr val="000000"/>
                </a:solidFill>
                <a:latin typeface="Arial" panose="020B0604020202020204" pitchFamily="34" charset="0"/>
              </a:rPr>
              <a:t>Şekil - 3.1 – Buton,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Devre Şeması </a:t>
            </a:r>
            <a:endParaRPr lang="tr-TR" dirty="0"/>
          </a:p>
        </p:txBody>
      </p:sp>
      <p:sp>
        <p:nvSpPr>
          <p:cNvPr id="8" name="Rectangle 7">
            <a:extLst>
              <a:ext uri="{FF2B5EF4-FFF2-40B4-BE49-F238E27FC236}">
                <a16:creationId xmlns:a16="http://schemas.microsoft.com/office/drawing/2014/main" id="{C016314A-DB39-4D54-8B90-71F943F8BECD}"/>
              </a:ext>
            </a:extLst>
          </p:cNvPr>
          <p:cNvSpPr/>
          <p:nvPr/>
        </p:nvSpPr>
        <p:spPr>
          <a:xfrm>
            <a:off x="2981341" y="5953589"/>
            <a:ext cx="1364476" cy="369332"/>
          </a:xfrm>
          <a:prstGeom prst="rect">
            <a:avLst/>
          </a:prstGeom>
        </p:spPr>
        <p:txBody>
          <a:bodyPr wrap="none">
            <a:spAutoFit/>
          </a:bodyPr>
          <a:lstStyle/>
          <a:p>
            <a:r>
              <a:rPr lang="tr-TR" dirty="0">
                <a:solidFill>
                  <a:srgbClr val="000000"/>
                </a:solidFill>
                <a:latin typeface="Arial" panose="020B0604020202020204" pitchFamily="34" charset="0"/>
              </a:rPr>
              <a:t>Kod - 4 –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a:t>
            </a:r>
            <a:endParaRPr lang="tr-TR" dirty="0"/>
          </a:p>
        </p:txBody>
      </p:sp>
      <p:sp>
        <p:nvSpPr>
          <p:cNvPr id="9" name="Slide Number Placeholder 8">
            <a:extLst>
              <a:ext uri="{FF2B5EF4-FFF2-40B4-BE49-F238E27FC236}">
                <a16:creationId xmlns:a16="http://schemas.microsoft.com/office/drawing/2014/main" id="{721E31C8-DEBA-4476-BD94-4670119E76BE}"/>
              </a:ext>
            </a:extLst>
          </p:cNvPr>
          <p:cNvSpPr>
            <a:spLocks noGrp="1"/>
          </p:cNvSpPr>
          <p:nvPr>
            <p:ph type="sldNum" sz="quarter" idx="12"/>
          </p:nvPr>
        </p:nvSpPr>
        <p:spPr/>
        <p:txBody>
          <a:bodyPr/>
          <a:lstStyle/>
          <a:p>
            <a:fld id="{304CD790-E78A-4A1D-A06E-F3FDC0C074A8}" type="slidenum">
              <a:rPr lang="tr-TR" smtClean="0"/>
              <a:t>19</a:t>
            </a:fld>
            <a:endParaRPr lang="tr-TR"/>
          </a:p>
        </p:txBody>
      </p:sp>
    </p:spTree>
    <p:extLst>
      <p:ext uri="{BB962C8B-B14F-4D97-AF65-F5344CB8AC3E}">
        <p14:creationId xmlns:p14="http://schemas.microsoft.com/office/powerpoint/2010/main" val="321879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F38080-AB16-496E-925B-782F44BA6C19}"/>
              </a:ext>
            </a:extLst>
          </p:cNvPr>
          <p:cNvSpPr/>
          <p:nvPr/>
        </p:nvSpPr>
        <p:spPr>
          <a:xfrm>
            <a:off x="713987" y="253219"/>
            <a:ext cx="6096000" cy="677108"/>
          </a:xfrm>
          <a:prstGeom prst="rect">
            <a:avLst/>
          </a:prstGeom>
        </p:spPr>
        <p:txBody>
          <a:bodyPr>
            <a:spAutoFit/>
          </a:bodyPr>
          <a:lstStyle/>
          <a:p>
            <a:endParaRPr lang="tr-TR" sz="2000" dirty="0">
              <a:solidFill>
                <a:srgbClr val="000000"/>
              </a:solidFill>
              <a:latin typeface="Arial" panose="020B0604020202020204" pitchFamily="34" charset="0"/>
            </a:endParaRPr>
          </a:p>
          <a:p>
            <a:r>
              <a:rPr lang="tr-TR" b="1" dirty="0">
                <a:solidFill>
                  <a:srgbClr val="000000"/>
                </a:solidFill>
                <a:latin typeface="Arial" panose="020B0604020202020204" pitchFamily="34" charset="0"/>
              </a:rPr>
              <a:t>1.1. </a:t>
            </a:r>
            <a:r>
              <a:rPr lang="tr-TR" b="1" dirty="0" err="1">
                <a:solidFill>
                  <a:srgbClr val="000000"/>
                </a:solidFill>
                <a:latin typeface="Arial" panose="020B0604020202020204" pitchFamily="34" charset="0"/>
              </a:rPr>
              <a:t>Microkontroller</a:t>
            </a:r>
            <a:r>
              <a:rPr lang="tr-TR" b="1" dirty="0">
                <a:solidFill>
                  <a:srgbClr val="000000"/>
                </a:solidFill>
                <a:latin typeface="Arial" panose="020B0604020202020204" pitchFamily="34" charset="0"/>
              </a:rPr>
              <a:t> nedir? </a:t>
            </a:r>
            <a:endParaRPr lang="tr-TR" dirty="0">
              <a:solidFill>
                <a:srgbClr val="000000"/>
              </a:solidFill>
              <a:latin typeface="Arial" panose="020B0604020202020204" pitchFamily="34" charset="0"/>
            </a:endParaRPr>
          </a:p>
        </p:txBody>
      </p:sp>
      <p:sp>
        <p:nvSpPr>
          <p:cNvPr id="3" name="Rectangle 2">
            <a:extLst>
              <a:ext uri="{FF2B5EF4-FFF2-40B4-BE49-F238E27FC236}">
                <a16:creationId xmlns:a16="http://schemas.microsoft.com/office/drawing/2014/main" id="{4318138D-2145-4616-8EB6-1EAD14057F81}"/>
              </a:ext>
            </a:extLst>
          </p:cNvPr>
          <p:cNvSpPr/>
          <p:nvPr/>
        </p:nvSpPr>
        <p:spPr>
          <a:xfrm>
            <a:off x="371061" y="1166842"/>
            <a:ext cx="11449878" cy="452431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dirty="0">
                <a:solidFill>
                  <a:srgbClr val="000000"/>
                </a:solidFill>
                <a:latin typeface="Arial" panose="020B0604020202020204" pitchFamily="34" charset="0"/>
              </a:rPr>
              <a:t>Mikro kontroller adından da anlaşılacağı üzere mikro kontroller, mikro düzeyde denetleyici olarak tabir edilen programlayarak kontrol edilebildiğimiz aslında dijital bir bilgisayardır. </a:t>
            </a:r>
          </a:p>
          <a:p>
            <a:pPr marL="285750" indent="-285750" algn="just">
              <a:lnSpc>
                <a:spcPct val="150000"/>
              </a:lnSpc>
              <a:buFont typeface="Arial" panose="020B0604020202020204" pitchFamily="34" charset="0"/>
              <a:buChar char="•"/>
            </a:pPr>
            <a:endParaRPr lang="tr-TR" dirty="0">
              <a:solidFill>
                <a:srgbClr val="000000"/>
              </a:solidFill>
              <a:latin typeface="Arial" panose="020B0604020202020204" pitchFamily="34" charset="0"/>
            </a:endParaRPr>
          </a:p>
          <a:p>
            <a:pPr marL="285750" indent="-285750" algn="just">
              <a:lnSpc>
                <a:spcPct val="150000"/>
              </a:lnSpc>
              <a:buFont typeface="Arial" panose="020B0604020202020204" pitchFamily="34" charset="0"/>
              <a:buChar char="•"/>
            </a:pPr>
            <a:r>
              <a:rPr lang="tr-TR" dirty="0">
                <a:latin typeface="Arial" panose="020B0604020202020204" pitchFamily="34" charset="0"/>
                <a:cs typeface="Arial" panose="020B0604020202020204" pitchFamily="34" charset="0"/>
              </a:rPr>
              <a:t>Bir mikro denetleyici, komple bir bilgisayarın (Merkezi işlem birimi, hafıza ve giriş - çıkışlar) tek bir entegre devre üzerinde üretilmiş halidir. Kısıtlı miktarda olmakla birlikte yeterince hafıza birimlerine ve giriş – çıkış uçlarına sahip olmaları sayesinde tek başlarına çalışabildikleri gibi donanımı oluşturan diğer elektronik devrelerle irtibat kurabilir, uygulamanın gerektirdiği fonksiyonları gerçekleştirebilirler. Üzerinde analog-dijital çevirici gibi entegre devreler barındırmaları sayesinde algılayıcılardan her türlü verinin toplanması ve işlenmesinde kullanılabilmektedirler. Ufak ve düşük maliyetli olmaları gömülü uygulamalarda tercih edilmelerini sağlamaktadır. </a:t>
            </a:r>
          </a:p>
          <a:p>
            <a:pPr algn="just"/>
            <a:endParaRPr lang="tr-TR"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F88F2AB-5C0A-4CBC-8BD8-75BBDD4C1856}"/>
              </a:ext>
            </a:extLst>
          </p:cNvPr>
          <p:cNvSpPr>
            <a:spLocks noGrp="1"/>
          </p:cNvSpPr>
          <p:nvPr>
            <p:ph type="sldNum" sz="quarter" idx="12"/>
          </p:nvPr>
        </p:nvSpPr>
        <p:spPr/>
        <p:txBody>
          <a:bodyPr/>
          <a:lstStyle/>
          <a:p>
            <a:fld id="{304CD790-E78A-4A1D-A06E-F3FDC0C074A8}" type="slidenum">
              <a:rPr lang="tr-TR" smtClean="0"/>
              <a:t>2</a:t>
            </a:fld>
            <a:endParaRPr lang="tr-TR"/>
          </a:p>
        </p:txBody>
      </p:sp>
    </p:spTree>
    <p:extLst>
      <p:ext uri="{BB962C8B-B14F-4D97-AF65-F5344CB8AC3E}">
        <p14:creationId xmlns:p14="http://schemas.microsoft.com/office/powerpoint/2010/main" val="1629556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A527B-84C6-4F8F-AE18-71C7CFF0C3D4}"/>
              </a:ext>
            </a:extLst>
          </p:cNvPr>
          <p:cNvSpPr/>
          <p:nvPr/>
        </p:nvSpPr>
        <p:spPr>
          <a:xfrm>
            <a:off x="596348" y="555007"/>
            <a:ext cx="6096000" cy="738664"/>
          </a:xfrm>
          <a:prstGeom prst="rect">
            <a:avLst/>
          </a:prstGeom>
        </p:spPr>
        <p:txBody>
          <a:bodyPr>
            <a:spAutoFit/>
          </a:bodyPr>
          <a:lstStyle/>
          <a:p>
            <a:r>
              <a:rPr lang="tr-TR" sz="2400" i="1" dirty="0">
                <a:solidFill>
                  <a:srgbClr val="000000"/>
                </a:solidFill>
                <a:latin typeface="Arial" panose="020B0604020202020204" pitchFamily="34" charset="0"/>
              </a:rPr>
              <a:t>Not </a:t>
            </a:r>
            <a:endParaRPr lang="tr-TR" sz="2400" dirty="0">
              <a:solidFill>
                <a:srgbClr val="000000"/>
              </a:solidFill>
              <a:latin typeface="Arial" panose="020B0604020202020204" pitchFamily="34" charset="0"/>
            </a:endParaRP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yapısı </a:t>
            </a:r>
            <a:endParaRPr lang="tr-TR" dirty="0"/>
          </a:p>
        </p:txBody>
      </p:sp>
      <p:pic>
        <p:nvPicPr>
          <p:cNvPr id="3" name="Picture 2">
            <a:extLst>
              <a:ext uri="{FF2B5EF4-FFF2-40B4-BE49-F238E27FC236}">
                <a16:creationId xmlns:a16="http://schemas.microsoft.com/office/drawing/2014/main" id="{49BAFCAE-13E0-466F-BF55-47F86A80CB03}"/>
              </a:ext>
            </a:extLst>
          </p:cNvPr>
          <p:cNvPicPr>
            <a:picLocks noChangeAspect="1"/>
          </p:cNvPicPr>
          <p:nvPr/>
        </p:nvPicPr>
        <p:blipFill>
          <a:blip r:embed="rId2"/>
          <a:stretch>
            <a:fillRect/>
          </a:stretch>
        </p:blipFill>
        <p:spPr>
          <a:xfrm>
            <a:off x="2696233" y="443791"/>
            <a:ext cx="3290580" cy="2132863"/>
          </a:xfrm>
          <a:prstGeom prst="rect">
            <a:avLst/>
          </a:prstGeom>
        </p:spPr>
      </p:pic>
      <p:sp>
        <p:nvSpPr>
          <p:cNvPr id="4" name="Rectangle 3">
            <a:extLst>
              <a:ext uri="{FF2B5EF4-FFF2-40B4-BE49-F238E27FC236}">
                <a16:creationId xmlns:a16="http://schemas.microsoft.com/office/drawing/2014/main" id="{1F5D0D29-A915-48B6-8206-B860B604EF39}"/>
              </a:ext>
            </a:extLst>
          </p:cNvPr>
          <p:cNvSpPr/>
          <p:nvPr/>
        </p:nvSpPr>
        <p:spPr>
          <a:xfrm>
            <a:off x="2599123" y="2687870"/>
            <a:ext cx="3484800" cy="369332"/>
          </a:xfrm>
          <a:prstGeom prst="rect">
            <a:avLst/>
          </a:prstGeom>
        </p:spPr>
        <p:txBody>
          <a:bodyPr wrap="none">
            <a:spAutoFit/>
          </a:bodyPr>
          <a:lstStyle/>
          <a:p>
            <a:r>
              <a:rPr lang="tr-TR" dirty="0">
                <a:solidFill>
                  <a:srgbClr val="000000"/>
                </a:solidFill>
                <a:latin typeface="Arial" panose="020B0604020202020204" pitchFamily="34" charset="0"/>
              </a:rPr>
              <a:t>Şekil - 3.2 -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Diyot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Yapısı </a:t>
            </a:r>
            <a:endParaRPr lang="tr-TR" dirty="0"/>
          </a:p>
        </p:txBody>
      </p:sp>
      <p:sp>
        <p:nvSpPr>
          <p:cNvPr id="5" name="Rectangle 4">
            <a:extLst>
              <a:ext uri="{FF2B5EF4-FFF2-40B4-BE49-F238E27FC236}">
                <a16:creationId xmlns:a16="http://schemas.microsoft.com/office/drawing/2014/main" id="{67AA0D49-0C80-443B-B221-4432BA75A0FF}"/>
              </a:ext>
            </a:extLst>
          </p:cNvPr>
          <p:cNvSpPr/>
          <p:nvPr/>
        </p:nvSpPr>
        <p:spPr>
          <a:xfrm>
            <a:off x="596347" y="3324522"/>
            <a:ext cx="10919791" cy="1294072"/>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3.2. </a:t>
            </a:r>
            <a:r>
              <a:rPr lang="tr-TR" b="1" dirty="0" err="1">
                <a:solidFill>
                  <a:srgbClr val="000000"/>
                </a:solidFill>
                <a:latin typeface="Arial" panose="020B0604020202020204" pitchFamily="34" charset="0"/>
              </a:rPr>
              <a:t>if</a:t>
            </a:r>
            <a:r>
              <a:rPr lang="tr-TR" b="1" dirty="0">
                <a:solidFill>
                  <a:srgbClr val="000000"/>
                </a:solidFill>
                <a:latin typeface="Arial" panose="020B0604020202020204" pitchFamily="34" charset="0"/>
              </a:rPr>
              <a:t>/else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else değimi koşullu ifade yürütmek için kullanılır.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eğer demekti else, değil ise demektir.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ve else birlikte kullanılır. Programlama dilinde else tek başına kullanılamaz. </a:t>
            </a:r>
            <a:endParaRPr lang="tr-TR" dirty="0"/>
          </a:p>
        </p:txBody>
      </p:sp>
      <p:sp>
        <p:nvSpPr>
          <p:cNvPr id="6" name="Slide Number Placeholder 5">
            <a:extLst>
              <a:ext uri="{FF2B5EF4-FFF2-40B4-BE49-F238E27FC236}">
                <a16:creationId xmlns:a16="http://schemas.microsoft.com/office/drawing/2014/main" id="{CFB270C5-8994-4306-BD10-FB35552239A5}"/>
              </a:ext>
            </a:extLst>
          </p:cNvPr>
          <p:cNvSpPr>
            <a:spLocks noGrp="1"/>
          </p:cNvSpPr>
          <p:nvPr>
            <p:ph type="sldNum" sz="quarter" idx="12"/>
          </p:nvPr>
        </p:nvSpPr>
        <p:spPr/>
        <p:txBody>
          <a:bodyPr/>
          <a:lstStyle/>
          <a:p>
            <a:fld id="{304CD790-E78A-4A1D-A06E-F3FDC0C074A8}" type="slidenum">
              <a:rPr lang="tr-TR" smtClean="0"/>
              <a:t>20</a:t>
            </a:fld>
            <a:endParaRPr lang="tr-TR"/>
          </a:p>
        </p:txBody>
      </p:sp>
    </p:spTree>
    <p:extLst>
      <p:ext uri="{BB962C8B-B14F-4D97-AF65-F5344CB8AC3E}">
        <p14:creationId xmlns:p14="http://schemas.microsoft.com/office/powerpoint/2010/main" val="3268486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A9621F-2CBE-415C-A2FE-AC7F26C13D76}"/>
              </a:ext>
            </a:extLst>
          </p:cNvPr>
          <p:cNvSpPr/>
          <p:nvPr/>
        </p:nvSpPr>
        <p:spPr>
          <a:xfrm>
            <a:off x="781878" y="588354"/>
            <a:ext cx="6096000" cy="830997"/>
          </a:xfrm>
          <a:prstGeom prst="rect">
            <a:avLst/>
          </a:prstGeom>
        </p:spPr>
        <p:txBody>
          <a:bodyPr>
            <a:spAutoFit/>
          </a:bodyPr>
          <a:lstStyle/>
          <a:p>
            <a:r>
              <a:rPr lang="tr-TR" sz="2400" i="1" dirty="0">
                <a:solidFill>
                  <a:srgbClr val="000000"/>
                </a:solidFill>
                <a:latin typeface="Cambria" panose="02040503050406030204" pitchFamily="18" charset="0"/>
              </a:rPr>
              <a:t>Örnek </a:t>
            </a:r>
            <a:endParaRPr lang="tr-TR" sz="2400" dirty="0">
              <a:solidFill>
                <a:srgbClr val="000000"/>
              </a:solidFill>
              <a:latin typeface="Cambria" panose="02040503050406030204" pitchFamily="18" charset="0"/>
            </a:endParaRPr>
          </a:p>
          <a:p>
            <a:r>
              <a:rPr lang="tr-TR" dirty="0">
                <a:solidFill>
                  <a:srgbClr val="000000"/>
                </a:solidFill>
                <a:latin typeface="Arial" panose="020B0604020202020204" pitchFamily="34" charset="0"/>
              </a:rPr>
              <a:t>	Bir önceki devremizi kurup else yapısını anlayalım</a:t>
            </a:r>
            <a:r>
              <a:rPr lang="tr-TR" sz="2400" dirty="0">
                <a:solidFill>
                  <a:srgbClr val="000000"/>
                </a:solidFill>
                <a:latin typeface="Arial" panose="020B0604020202020204" pitchFamily="34" charset="0"/>
              </a:rPr>
              <a:t>. </a:t>
            </a:r>
            <a:endParaRPr lang="tr-TR" dirty="0"/>
          </a:p>
        </p:txBody>
      </p:sp>
      <p:sp>
        <p:nvSpPr>
          <p:cNvPr id="3" name="Rectangle 2">
            <a:extLst>
              <a:ext uri="{FF2B5EF4-FFF2-40B4-BE49-F238E27FC236}">
                <a16:creationId xmlns:a16="http://schemas.microsoft.com/office/drawing/2014/main" id="{97FBDD88-8855-405A-9E88-CCC372601A42}"/>
              </a:ext>
            </a:extLst>
          </p:cNvPr>
          <p:cNvSpPr/>
          <p:nvPr/>
        </p:nvSpPr>
        <p:spPr>
          <a:xfrm>
            <a:off x="3604591" y="1563757"/>
            <a:ext cx="6096000" cy="4202561"/>
          </a:xfrm>
          <a:prstGeom prst="rect">
            <a:avLst/>
          </a:prstGeom>
        </p:spPr>
        <p:txBody>
          <a:bodyPr>
            <a:spAutoFit/>
          </a:bodyPr>
          <a:lstStyle/>
          <a:p>
            <a:pPr>
              <a:lnSpc>
                <a:spcPct val="150000"/>
              </a:lnSpc>
            </a:pPr>
            <a:r>
              <a:rPr lang="da-DK" dirty="0">
                <a:solidFill>
                  <a:srgbClr val="000000"/>
                </a:solidFill>
                <a:latin typeface="Arial" panose="020B0604020202020204" pitchFamily="34" charset="0"/>
              </a:rPr>
              <a:t>int buton = 7; // butonu </a:t>
            </a:r>
            <a:r>
              <a:rPr lang="tr-TR" dirty="0">
                <a:solidFill>
                  <a:srgbClr val="000000"/>
                </a:solidFill>
                <a:latin typeface="Arial" panose="020B0604020202020204" pitchFamily="34" charset="0"/>
              </a:rPr>
              <a:t>7</a:t>
            </a:r>
            <a:r>
              <a:rPr lang="da-DK" dirty="0">
                <a:solidFill>
                  <a:srgbClr val="000000"/>
                </a:solidFill>
                <a:latin typeface="Arial" panose="020B0604020202020204" pitchFamily="34" charset="0"/>
              </a:rPr>
              <a:t>. pine tanımladık </a:t>
            </a:r>
          </a:p>
          <a:p>
            <a:pPr>
              <a:lnSpc>
                <a:spcPct val="150000"/>
              </a:lnSpc>
            </a:pPr>
            <a:r>
              <a:rPr lang="da-DK" dirty="0">
                <a:solidFill>
                  <a:srgbClr val="000000"/>
                </a:solidFill>
                <a:latin typeface="Arial" panose="020B0604020202020204" pitchFamily="34" charset="0"/>
              </a:rPr>
              <a:t>int led = 9; // ledi 9. pine tanımladık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a:t>
            </a:r>
          </a:p>
          <a:p>
            <a:pPr>
              <a:lnSpc>
                <a:spcPct val="150000"/>
              </a:lnSpc>
            </a:pPr>
            <a:r>
              <a:rPr lang="en-US" dirty="0" err="1">
                <a:solidFill>
                  <a:srgbClr val="000000"/>
                </a:solidFill>
                <a:latin typeface="Arial" panose="020B0604020202020204" pitchFamily="34" charset="0"/>
              </a:rPr>
              <a:t>pinMode</a:t>
            </a:r>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buton</a:t>
            </a:r>
            <a:r>
              <a:rPr lang="en-US" dirty="0">
                <a:solidFill>
                  <a:srgbClr val="000000"/>
                </a:solidFill>
                <a:latin typeface="Arial" panose="020B0604020202020204" pitchFamily="34" charset="0"/>
              </a:rPr>
              <a:t>, INPUT); // </a:t>
            </a:r>
            <a:r>
              <a:rPr lang="tr-TR" dirty="0">
                <a:solidFill>
                  <a:srgbClr val="000000"/>
                </a:solidFill>
                <a:latin typeface="Arial" panose="020B0604020202020204" pitchFamily="34" charset="0"/>
              </a:rPr>
              <a:t>7</a:t>
            </a:r>
            <a:r>
              <a:rPr lang="en-US" dirty="0">
                <a:solidFill>
                  <a:srgbClr val="000000"/>
                </a:solidFill>
                <a:latin typeface="Arial" panose="020B0604020202020204" pitchFamily="34" charset="0"/>
              </a:rPr>
              <a:t>. pin </a:t>
            </a:r>
            <a:r>
              <a:rPr lang="en-US" dirty="0" err="1">
                <a:solidFill>
                  <a:srgbClr val="000000"/>
                </a:solidFill>
                <a:latin typeface="Arial" panose="020B0604020202020204" pitchFamily="34" charset="0"/>
              </a:rPr>
              <a:t>giriş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oldu</a:t>
            </a:r>
            <a:r>
              <a:rPr lang="en-US"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pinMode</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OUTPUT); } // 9.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çıkış oldu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//sonsuz döngü </a:t>
            </a:r>
          </a:p>
          <a:p>
            <a:pPr>
              <a:lnSpc>
                <a:spcPct val="150000"/>
              </a:lnSpc>
            </a:pPr>
            <a:r>
              <a:rPr lang="en-US" dirty="0">
                <a:solidFill>
                  <a:srgbClr val="000000"/>
                </a:solidFill>
                <a:latin typeface="Arial" panose="020B0604020202020204" pitchFamily="34" charset="0"/>
              </a:rPr>
              <a:t>if (</a:t>
            </a:r>
            <a:r>
              <a:rPr lang="en-US" dirty="0" err="1">
                <a:solidFill>
                  <a:srgbClr val="000000"/>
                </a:solidFill>
                <a:latin typeface="Arial" panose="020B0604020202020204" pitchFamily="34" charset="0"/>
              </a:rPr>
              <a:t>digitalRead</a:t>
            </a:r>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buton</a:t>
            </a:r>
            <a:r>
              <a:rPr lang="en-US" dirty="0">
                <a:solidFill>
                  <a:srgbClr val="000000"/>
                </a:solidFill>
                <a:latin typeface="Arial" panose="020B0604020202020204" pitchFamily="34" charset="0"/>
              </a:rPr>
              <a:t>) == HIGH) { //</a:t>
            </a:r>
            <a:r>
              <a:rPr lang="en-US" dirty="0" err="1">
                <a:solidFill>
                  <a:srgbClr val="000000"/>
                </a:solidFill>
                <a:latin typeface="Arial" panose="020B0604020202020204" pitchFamily="34" charset="0"/>
              </a:rPr>
              <a:t>okunan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buton</a:t>
            </a:r>
            <a:r>
              <a:rPr lang="en-US" dirty="0">
                <a:solidFill>
                  <a:srgbClr val="000000"/>
                </a:solidFill>
                <a:latin typeface="Arial" panose="020B0604020202020204" pitchFamily="34" charset="0"/>
              </a:rPr>
              <a:t> 1 </a:t>
            </a:r>
            <a:r>
              <a:rPr lang="en-US" dirty="0" err="1">
                <a:solidFill>
                  <a:srgbClr val="000000"/>
                </a:solidFill>
                <a:latin typeface="Arial" panose="020B0604020202020204" pitchFamily="34" charset="0"/>
              </a:rPr>
              <a:t>ise</a:t>
            </a:r>
            <a:r>
              <a:rPr lang="en-US" dirty="0">
                <a:solidFill>
                  <a:srgbClr val="000000"/>
                </a:solidFill>
                <a:latin typeface="Arial" panose="020B0604020202020204" pitchFamily="34" charset="0"/>
              </a:rPr>
              <a:t> </a:t>
            </a:r>
          </a:p>
          <a:p>
            <a:pPr>
              <a:lnSpc>
                <a:spcPct val="150000"/>
              </a:lnSpc>
            </a:pPr>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(led, HIGH);} // </a:t>
            </a:r>
            <a:r>
              <a:rPr lang="en-US" dirty="0" err="1">
                <a:solidFill>
                  <a:srgbClr val="000000"/>
                </a:solidFill>
                <a:latin typeface="Arial" panose="020B0604020202020204" pitchFamily="34" charset="0"/>
              </a:rPr>
              <a:t>ledi</a:t>
            </a:r>
            <a:r>
              <a:rPr lang="en-US" dirty="0">
                <a:solidFill>
                  <a:srgbClr val="000000"/>
                </a:solidFill>
                <a:latin typeface="Arial" panose="020B0604020202020204" pitchFamily="34" charset="0"/>
              </a:rPr>
              <a:t> yak </a:t>
            </a:r>
          </a:p>
          <a:p>
            <a:pPr>
              <a:lnSpc>
                <a:spcPct val="150000"/>
              </a:lnSpc>
            </a:pPr>
            <a:r>
              <a:rPr lang="tr-TR" dirty="0">
                <a:solidFill>
                  <a:srgbClr val="000000"/>
                </a:solidFill>
                <a:latin typeface="Arial" panose="020B0604020202020204" pitchFamily="34" charset="0"/>
              </a:rPr>
              <a:t>else { // değil ise </a:t>
            </a:r>
          </a:p>
          <a:p>
            <a:pPr>
              <a:lnSpc>
                <a:spcPct val="150000"/>
              </a:lnSpc>
            </a:pPr>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(led, LOW); }} // </a:t>
            </a:r>
            <a:r>
              <a:rPr lang="en-US" dirty="0" err="1">
                <a:solidFill>
                  <a:srgbClr val="000000"/>
                </a:solidFill>
                <a:latin typeface="Arial" panose="020B0604020202020204" pitchFamily="34" charset="0"/>
              </a:rPr>
              <a:t>ledi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söndür</a:t>
            </a:r>
            <a:r>
              <a:rPr lang="en-US" dirty="0">
                <a:solidFill>
                  <a:srgbClr val="000000"/>
                </a:solidFill>
                <a:latin typeface="Arial" panose="020B0604020202020204" pitchFamily="34" charset="0"/>
              </a:rPr>
              <a:t> </a:t>
            </a:r>
            <a:endParaRPr lang="tr-TR" dirty="0"/>
          </a:p>
        </p:txBody>
      </p:sp>
      <p:sp>
        <p:nvSpPr>
          <p:cNvPr id="4" name="Rectangle: Rounded Corners 3">
            <a:extLst>
              <a:ext uri="{FF2B5EF4-FFF2-40B4-BE49-F238E27FC236}">
                <a16:creationId xmlns:a16="http://schemas.microsoft.com/office/drawing/2014/main" id="{622AB222-B15A-4708-9CFD-26FCF794B20B}"/>
              </a:ext>
            </a:extLst>
          </p:cNvPr>
          <p:cNvSpPr/>
          <p:nvPr/>
        </p:nvSpPr>
        <p:spPr>
          <a:xfrm>
            <a:off x="3154017" y="1499871"/>
            <a:ext cx="6692348" cy="445111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a:extLst>
              <a:ext uri="{FF2B5EF4-FFF2-40B4-BE49-F238E27FC236}">
                <a16:creationId xmlns:a16="http://schemas.microsoft.com/office/drawing/2014/main" id="{4801AA23-B3AB-4D21-A7F6-30A8DBB79C4C}"/>
              </a:ext>
            </a:extLst>
          </p:cNvPr>
          <p:cNvSpPr/>
          <p:nvPr/>
        </p:nvSpPr>
        <p:spPr>
          <a:xfrm>
            <a:off x="5357393" y="5950985"/>
            <a:ext cx="1851789" cy="369332"/>
          </a:xfrm>
          <a:prstGeom prst="rect">
            <a:avLst/>
          </a:prstGeom>
        </p:spPr>
        <p:txBody>
          <a:bodyPr wrap="none">
            <a:spAutoFit/>
          </a:bodyPr>
          <a:lstStyle/>
          <a:p>
            <a:r>
              <a:rPr lang="tr-TR" dirty="0">
                <a:solidFill>
                  <a:srgbClr val="000000"/>
                </a:solidFill>
                <a:latin typeface="Arial" panose="020B0604020202020204" pitchFamily="34" charset="0"/>
              </a:rPr>
              <a:t>Kod - 5 –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/else </a:t>
            </a:r>
            <a:endParaRPr lang="tr-TR" dirty="0"/>
          </a:p>
        </p:txBody>
      </p:sp>
      <p:sp>
        <p:nvSpPr>
          <p:cNvPr id="6" name="Slide Number Placeholder 5">
            <a:extLst>
              <a:ext uri="{FF2B5EF4-FFF2-40B4-BE49-F238E27FC236}">
                <a16:creationId xmlns:a16="http://schemas.microsoft.com/office/drawing/2014/main" id="{C32B1691-F543-44C8-A2DB-D8300635823E}"/>
              </a:ext>
            </a:extLst>
          </p:cNvPr>
          <p:cNvSpPr>
            <a:spLocks noGrp="1"/>
          </p:cNvSpPr>
          <p:nvPr>
            <p:ph type="sldNum" sz="quarter" idx="12"/>
          </p:nvPr>
        </p:nvSpPr>
        <p:spPr/>
        <p:txBody>
          <a:bodyPr/>
          <a:lstStyle/>
          <a:p>
            <a:fld id="{304CD790-E78A-4A1D-A06E-F3FDC0C074A8}" type="slidenum">
              <a:rPr lang="tr-TR" smtClean="0"/>
              <a:t>21</a:t>
            </a:fld>
            <a:endParaRPr lang="tr-TR"/>
          </a:p>
        </p:txBody>
      </p:sp>
    </p:spTree>
    <p:extLst>
      <p:ext uri="{BB962C8B-B14F-4D97-AF65-F5344CB8AC3E}">
        <p14:creationId xmlns:p14="http://schemas.microsoft.com/office/powerpoint/2010/main" val="1644841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9FF2DB-3347-47E2-A76B-9E13CA80E329}"/>
              </a:ext>
            </a:extLst>
          </p:cNvPr>
          <p:cNvSpPr/>
          <p:nvPr/>
        </p:nvSpPr>
        <p:spPr>
          <a:xfrm>
            <a:off x="822779" y="289679"/>
            <a:ext cx="10389704" cy="1892826"/>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3.3. </a:t>
            </a:r>
            <a:r>
              <a:rPr lang="tr-TR" b="1" dirty="0" err="1">
                <a:solidFill>
                  <a:srgbClr val="000000"/>
                </a:solidFill>
                <a:latin typeface="Arial" panose="020B0604020202020204" pitchFamily="34" charset="0"/>
              </a:rPr>
              <a:t>switch</a:t>
            </a:r>
            <a:r>
              <a:rPr lang="tr-TR" b="1" dirty="0">
                <a:solidFill>
                  <a:srgbClr val="000000"/>
                </a:solidFill>
                <a:latin typeface="Arial" panose="020B0604020202020204" pitchFamily="34" charset="0"/>
              </a:rPr>
              <a:t>/</a:t>
            </a:r>
            <a:r>
              <a:rPr lang="tr-TR" b="1" dirty="0" err="1">
                <a:solidFill>
                  <a:srgbClr val="000000"/>
                </a:solidFill>
                <a:latin typeface="Arial" panose="020B0604020202020204" pitchFamily="34" charset="0"/>
              </a:rPr>
              <a:t>case</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switch</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case</a:t>
            </a:r>
            <a:r>
              <a:rPr lang="tr-TR" dirty="0">
                <a:solidFill>
                  <a:srgbClr val="000000"/>
                </a:solidFill>
                <a:latin typeface="Arial" panose="020B0604020202020204" pitchFamily="34" charset="0"/>
              </a:rPr>
              <a:t> bir ifadenin sabit değerlerinden birisiyle eşleşip eşleşmediğini test eden çok yönlü bir karar verme yapısıdır. </a:t>
            </a:r>
          </a:p>
          <a:p>
            <a:endParaRPr lang="tr-TR" dirty="0">
              <a:solidFill>
                <a:srgbClr val="000000"/>
              </a:solidFill>
              <a:latin typeface="Arial" panose="020B0604020202020204" pitchFamily="34" charset="0"/>
            </a:endParaRPr>
          </a:p>
          <a:p>
            <a:r>
              <a:rPr lang="tr-TR" dirty="0">
                <a:solidFill>
                  <a:srgbClr val="000000"/>
                </a:solidFill>
                <a:latin typeface="Arial" panose="020B0604020202020204" pitchFamily="34" charset="0"/>
              </a:rPr>
              <a:t>Bir </a:t>
            </a:r>
            <a:r>
              <a:rPr lang="tr-TR" dirty="0" err="1">
                <a:solidFill>
                  <a:srgbClr val="000000"/>
                </a:solidFill>
                <a:latin typeface="Arial" panose="020B0604020202020204" pitchFamily="34" charset="0"/>
              </a:rPr>
              <a:t>switch</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case</a:t>
            </a:r>
            <a:r>
              <a:rPr lang="tr-TR" dirty="0">
                <a:solidFill>
                  <a:srgbClr val="000000"/>
                </a:solidFill>
                <a:latin typeface="Arial" panose="020B0604020202020204" pitchFamily="34" charset="0"/>
              </a:rPr>
              <a:t> yapısından çıkışı sağlamak ya da sonlandırmak için break yada </a:t>
            </a:r>
            <a:r>
              <a:rPr lang="tr-TR" dirty="0" err="1">
                <a:solidFill>
                  <a:srgbClr val="000000"/>
                </a:solidFill>
                <a:latin typeface="Arial" panose="020B0604020202020204" pitchFamily="34" charset="0"/>
              </a:rPr>
              <a:t>return</a:t>
            </a:r>
            <a:r>
              <a:rPr lang="tr-TR" dirty="0">
                <a:solidFill>
                  <a:srgbClr val="000000"/>
                </a:solidFill>
                <a:latin typeface="Arial" panose="020B0604020202020204" pitchFamily="34" charset="0"/>
              </a:rPr>
              <a:t> kullanılır. </a:t>
            </a:r>
            <a:endParaRPr lang="tr-TR" dirty="0"/>
          </a:p>
        </p:txBody>
      </p:sp>
      <p:sp>
        <p:nvSpPr>
          <p:cNvPr id="3" name="Rectangle 2">
            <a:extLst>
              <a:ext uri="{FF2B5EF4-FFF2-40B4-BE49-F238E27FC236}">
                <a16:creationId xmlns:a16="http://schemas.microsoft.com/office/drawing/2014/main" id="{07FAE69E-BFB0-4D97-AE6F-66F49FE8AC1D}"/>
              </a:ext>
            </a:extLst>
          </p:cNvPr>
          <p:cNvSpPr/>
          <p:nvPr/>
        </p:nvSpPr>
        <p:spPr>
          <a:xfrm>
            <a:off x="834886" y="2505670"/>
            <a:ext cx="8468139" cy="646331"/>
          </a:xfrm>
          <a:prstGeom prst="rect">
            <a:avLst/>
          </a:prstGeom>
        </p:spPr>
        <p:txBody>
          <a:bodyPr wrap="square">
            <a:spAutoFit/>
          </a:bodyPr>
          <a:lstStyle/>
          <a:p>
            <a:r>
              <a:rPr lang="tr-TR" i="1" dirty="0">
                <a:solidFill>
                  <a:srgbClr val="000000"/>
                </a:solidFill>
                <a:latin typeface="Arial" panose="020B0604020202020204" pitchFamily="34" charset="0"/>
              </a:rPr>
              <a:t>Örnek </a:t>
            </a:r>
            <a:endParaRPr lang="tr-TR" dirty="0">
              <a:solidFill>
                <a:srgbClr val="000000"/>
              </a:solidFill>
              <a:latin typeface="Arial" panose="020B0604020202020204" pitchFamily="34" charset="0"/>
            </a:endParaRPr>
          </a:p>
          <a:p>
            <a:r>
              <a:rPr lang="tr-TR" dirty="0">
                <a:solidFill>
                  <a:srgbClr val="000000"/>
                </a:solidFill>
                <a:latin typeface="Arial" panose="020B0604020202020204" pitchFamily="34" charset="0"/>
              </a:rPr>
              <a:t>Aşağıdaki devreyi kurup </a:t>
            </a:r>
            <a:r>
              <a:rPr lang="tr-TR" dirty="0" err="1">
                <a:solidFill>
                  <a:srgbClr val="000000"/>
                </a:solidFill>
                <a:latin typeface="Arial" panose="020B0604020202020204" pitchFamily="34" charset="0"/>
              </a:rPr>
              <a:t>switch</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case</a:t>
            </a:r>
            <a:r>
              <a:rPr lang="tr-TR" dirty="0">
                <a:solidFill>
                  <a:srgbClr val="000000"/>
                </a:solidFill>
                <a:latin typeface="Arial" panose="020B0604020202020204" pitchFamily="34" charset="0"/>
              </a:rPr>
              <a:t> yapısını anlamaya çalışalım. </a:t>
            </a:r>
            <a:endParaRPr lang="tr-TR" dirty="0"/>
          </a:p>
        </p:txBody>
      </p:sp>
      <p:pic>
        <p:nvPicPr>
          <p:cNvPr id="4" name="Picture 3">
            <a:extLst>
              <a:ext uri="{FF2B5EF4-FFF2-40B4-BE49-F238E27FC236}">
                <a16:creationId xmlns:a16="http://schemas.microsoft.com/office/drawing/2014/main" id="{648BC439-0B69-40B4-BE95-5A0036A8ACB6}"/>
              </a:ext>
            </a:extLst>
          </p:cNvPr>
          <p:cNvPicPr>
            <a:picLocks noChangeAspect="1"/>
          </p:cNvPicPr>
          <p:nvPr/>
        </p:nvPicPr>
        <p:blipFill>
          <a:blip r:embed="rId2"/>
          <a:stretch>
            <a:fillRect/>
          </a:stretch>
        </p:blipFill>
        <p:spPr>
          <a:xfrm>
            <a:off x="1666545" y="3152001"/>
            <a:ext cx="2746429" cy="3028876"/>
          </a:xfrm>
          <a:prstGeom prst="rect">
            <a:avLst/>
          </a:prstGeom>
        </p:spPr>
      </p:pic>
      <p:sp>
        <p:nvSpPr>
          <p:cNvPr id="5" name="Rectangle 4">
            <a:extLst>
              <a:ext uri="{FF2B5EF4-FFF2-40B4-BE49-F238E27FC236}">
                <a16:creationId xmlns:a16="http://schemas.microsoft.com/office/drawing/2014/main" id="{651BE4FA-0EB8-4954-9417-932513960DA8}"/>
              </a:ext>
            </a:extLst>
          </p:cNvPr>
          <p:cNvSpPr/>
          <p:nvPr/>
        </p:nvSpPr>
        <p:spPr>
          <a:xfrm>
            <a:off x="4759788" y="4112441"/>
            <a:ext cx="4660250" cy="369332"/>
          </a:xfrm>
          <a:prstGeom prst="rect">
            <a:avLst/>
          </a:prstGeom>
        </p:spPr>
        <p:txBody>
          <a:bodyPr wrap="none">
            <a:spAutoFit/>
          </a:bodyPr>
          <a:lstStyle/>
          <a:p>
            <a:r>
              <a:rPr lang="tr-TR" dirty="0">
                <a:solidFill>
                  <a:srgbClr val="000000"/>
                </a:solidFill>
                <a:latin typeface="Arial" panose="020B0604020202020204" pitchFamily="34" charset="0"/>
              </a:rPr>
              <a:t>Şekil - 3.2 – </a:t>
            </a:r>
            <a:r>
              <a:rPr lang="tr-TR" dirty="0" err="1">
                <a:solidFill>
                  <a:srgbClr val="000000"/>
                </a:solidFill>
                <a:latin typeface="Arial" panose="020B0604020202020204" pitchFamily="34" charset="0"/>
              </a:rPr>
              <a:t>Potansiyometre</a:t>
            </a:r>
            <a:r>
              <a:rPr lang="tr-TR" dirty="0">
                <a:solidFill>
                  <a:srgbClr val="000000"/>
                </a:solidFill>
                <a:latin typeface="Arial" panose="020B0604020202020204" pitchFamily="34" charset="0"/>
              </a:rPr>
              <a:t> Devre Şeması </a:t>
            </a:r>
            <a:endParaRPr lang="tr-TR" dirty="0"/>
          </a:p>
        </p:txBody>
      </p:sp>
      <p:sp>
        <p:nvSpPr>
          <p:cNvPr id="6" name="Slide Number Placeholder 5">
            <a:extLst>
              <a:ext uri="{FF2B5EF4-FFF2-40B4-BE49-F238E27FC236}">
                <a16:creationId xmlns:a16="http://schemas.microsoft.com/office/drawing/2014/main" id="{70407241-0DA6-441F-979C-896F94C554FE}"/>
              </a:ext>
            </a:extLst>
          </p:cNvPr>
          <p:cNvSpPr>
            <a:spLocks noGrp="1"/>
          </p:cNvSpPr>
          <p:nvPr>
            <p:ph type="sldNum" sz="quarter" idx="12"/>
          </p:nvPr>
        </p:nvSpPr>
        <p:spPr/>
        <p:txBody>
          <a:bodyPr/>
          <a:lstStyle/>
          <a:p>
            <a:fld id="{304CD790-E78A-4A1D-A06E-F3FDC0C074A8}" type="slidenum">
              <a:rPr lang="tr-TR" smtClean="0"/>
              <a:t>22</a:t>
            </a:fld>
            <a:endParaRPr lang="tr-TR"/>
          </a:p>
        </p:txBody>
      </p:sp>
    </p:spTree>
    <p:extLst>
      <p:ext uri="{BB962C8B-B14F-4D97-AF65-F5344CB8AC3E}">
        <p14:creationId xmlns:p14="http://schemas.microsoft.com/office/powerpoint/2010/main" val="2155542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474C34-BAB8-4D8B-950C-045BE76CCBB0}"/>
              </a:ext>
            </a:extLst>
          </p:cNvPr>
          <p:cNvSpPr/>
          <p:nvPr/>
        </p:nvSpPr>
        <p:spPr>
          <a:xfrm>
            <a:off x="344557" y="121067"/>
            <a:ext cx="10455966" cy="1155573"/>
          </a:xfrm>
          <a:prstGeom prst="rect">
            <a:avLst/>
          </a:prstGeom>
        </p:spPr>
        <p:txBody>
          <a:bodyPr wrap="square">
            <a:spAutoFit/>
          </a:bodyPr>
          <a:lstStyle/>
          <a:p>
            <a:r>
              <a:rPr lang="tr-TR" i="1" dirty="0">
                <a:solidFill>
                  <a:srgbClr val="000000"/>
                </a:solidFill>
                <a:latin typeface="Arial" panose="020B0604020202020204" pitchFamily="34" charset="0"/>
              </a:rPr>
              <a:t>Not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analogRead</a:t>
            </a:r>
            <a:r>
              <a:rPr lang="tr-TR" dirty="0">
                <a:solidFill>
                  <a:srgbClr val="000000"/>
                </a:solidFill>
                <a:latin typeface="Arial" panose="020B0604020202020204" pitchFamily="34" charset="0"/>
              </a:rPr>
              <a:t> fonksiyonu, </a:t>
            </a:r>
            <a:r>
              <a:rPr lang="tr-TR" b="1" dirty="0">
                <a:solidFill>
                  <a:srgbClr val="000000"/>
                </a:solidFill>
                <a:latin typeface="Arial" panose="020B0604020202020204" pitchFamily="34" charset="0"/>
              </a:rPr>
              <a:t>ADC (Analog </a:t>
            </a:r>
            <a:r>
              <a:rPr lang="tr-TR" b="1" dirty="0" err="1">
                <a:solidFill>
                  <a:srgbClr val="000000"/>
                </a:solidFill>
                <a:latin typeface="Arial" panose="020B0604020202020204" pitchFamily="34" charset="0"/>
              </a:rPr>
              <a:t>to</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Digital</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Convertor</a:t>
            </a:r>
            <a:r>
              <a:rPr lang="tr-TR" b="1" dirty="0">
                <a:solidFill>
                  <a:srgbClr val="000000"/>
                </a:solidFill>
                <a:latin typeface="Arial" panose="020B0604020202020204" pitchFamily="34" charset="0"/>
              </a:rPr>
              <a:t>) 10 bit </a:t>
            </a:r>
            <a:r>
              <a:rPr lang="tr-TR" dirty="0">
                <a:solidFill>
                  <a:srgbClr val="000000"/>
                </a:solidFill>
                <a:latin typeface="Arial" panose="020B0604020202020204" pitchFamily="34" charset="0"/>
              </a:rPr>
              <a:t>olduğu için </a:t>
            </a:r>
            <a:r>
              <a:rPr lang="tr-TR" dirty="0" err="1">
                <a:solidFill>
                  <a:srgbClr val="000000"/>
                </a:solidFill>
                <a:latin typeface="Arial" panose="020B0604020202020204" pitchFamily="34" charset="0"/>
              </a:rPr>
              <a:t>maximum</a:t>
            </a:r>
            <a:r>
              <a:rPr lang="tr-TR" dirty="0">
                <a:solidFill>
                  <a:srgbClr val="000000"/>
                </a:solidFill>
                <a:latin typeface="Arial" panose="020B0604020202020204" pitchFamily="34" charset="0"/>
              </a:rPr>
              <a:t> 2^10 = 1024, ve 0 dahil olduğu için de 0-1023 arası değerler alır. </a:t>
            </a:r>
            <a:endParaRPr lang="tr-TR" dirty="0"/>
          </a:p>
        </p:txBody>
      </p:sp>
      <p:sp>
        <p:nvSpPr>
          <p:cNvPr id="4" name="Rectangle: Rounded Corners 3">
            <a:extLst>
              <a:ext uri="{FF2B5EF4-FFF2-40B4-BE49-F238E27FC236}">
                <a16:creationId xmlns:a16="http://schemas.microsoft.com/office/drawing/2014/main" id="{130269F8-15EC-4B3E-BC24-EAF7A854DDFF}"/>
              </a:ext>
            </a:extLst>
          </p:cNvPr>
          <p:cNvSpPr/>
          <p:nvPr/>
        </p:nvSpPr>
        <p:spPr>
          <a:xfrm>
            <a:off x="344557" y="1419783"/>
            <a:ext cx="8825947" cy="4623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a:extLst>
              <a:ext uri="{FF2B5EF4-FFF2-40B4-BE49-F238E27FC236}">
                <a16:creationId xmlns:a16="http://schemas.microsoft.com/office/drawing/2014/main" id="{DBE0D14B-327C-4CA3-A266-CAE63D32B6A6}"/>
              </a:ext>
            </a:extLst>
          </p:cNvPr>
          <p:cNvSpPr/>
          <p:nvPr/>
        </p:nvSpPr>
        <p:spPr>
          <a:xfrm>
            <a:off x="927652" y="1592340"/>
            <a:ext cx="7686262" cy="4278094"/>
          </a:xfrm>
          <a:prstGeom prst="rect">
            <a:avLst/>
          </a:prstGeom>
        </p:spPr>
        <p:txBody>
          <a:bodyPr wrap="square">
            <a:spAutoFit/>
          </a:bodyPr>
          <a:lstStyle/>
          <a:p>
            <a:r>
              <a:rPr lang="tr-TR" sz="1600" dirty="0" err="1">
                <a:solidFill>
                  <a:srgbClr val="000000"/>
                </a:solidFill>
                <a:latin typeface="Arial" panose="020B0604020202020204" pitchFamily="34" charset="0"/>
              </a:rPr>
              <a:t>void</a:t>
            </a:r>
            <a:r>
              <a:rPr lang="tr-TR" sz="1600" dirty="0">
                <a:solidFill>
                  <a:srgbClr val="000000"/>
                </a:solidFill>
                <a:latin typeface="Arial" panose="020B0604020202020204" pitchFamily="34" charset="0"/>
              </a:rPr>
              <a:t> </a:t>
            </a:r>
            <a:r>
              <a:rPr lang="tr-TR" sz="1600" dirty="0" err="1">
                <a:solidFill>
                  <a:srgbClr val="000000"/>
                </a:solidFill>
                <a:latin typeface="Arial" panose="020B0604020202020204" pitchFamily="34" charset="0"/>
              </a:rPr>
              <a:t>setup</a:t>
            </a:r>
            <a:r>
              <a:rPr lang="tr-TR" sz="1600" dirty="0">
                <a:solidFill>
                  <a:srgbClr val="000000"/>
                </a:solidFill>
                <a:latin typeface="Arial" panose="020B0604020202020204" pitchFamily="34" charset="0"/>
              </a:rPr>
              <a:t>() { </a:t>
            </a:r>
          </a:p>
          <a:p>
            <a:r>
              <a:rPr lang="tr-TR" sz="1600" dirty="0" err="1">
                <a:solidFill>
                  <a:srgbClr val="000000"/>
                </a:solidFill>
                <a:latin typeface="Arial" panose="020B0604020202020204" pitchFamily="34" charset="0"/>
              </a:rPr>
              <a:t>Serial.begin</a:t>
            </a:r>
            <a:r>
              <a:rPr lang="tr-TR" sz="1600" dirty="0">
                <a:solidFill>
                  <a:srgbClr val="000000"/>
                </a:solidFill>
                <a:latin typeface="Arial" panose="020B0604020202020204" pitchFamily="34" charset="0"/>
              </a:rPr>
              <a:t>(9600); //Seri haberleşme </a:t>
            </a:r>
          </a:p>
          <a:p>
            <a:r>
              <a:rPr lang="tr-TR" sz="1600" dirty="0">
                <a:solidFill>
                  <a:srgbClr val="000000"/>
                </a:solidFill>
                <a:latin typeface="Arial" panose="020B0604020202020204" pitchFamily="34" charset="0"/>
              </a:rPr>
              <a:t>} </a:t>
            </a:r>
          </a:p>
          <a:p>
            <a:r>
              <a:rPr lang="tr-TR" sz="1600" dirty="0" err="1">
                <a:solidFill>
                  <a:srgbClr val="000000"/>
                </a:solidFill>
                <a:latin typeface="Arial" panose="020B0604020202020204" pitchFamily="34" charset="0"/>
              </a:rPr>
              <a:t>void</a:t>
            </a:r>
            <a:r>
              <a:rPr lang="tr-TR" sz="1600" dirty="0">
                <a:solidFill>
                  <a:srgbClr val="000000"/>
                </a:solidFill>
                <a:latin typeface="Arial" panose="020B0604020202020204" pitchFamily="34" charset="0"/>
              </a:rPr>
              <a:t> </a:t>
            </a:r>
            <a:r>
              <a:rPr lang="tr-TR" sz="1600" dirty="0" err="1">
                <a:solidFill>
                  <a:srgbClr val="000000"/>
                </a:solidFill>
                <a:latin typeface="Arial" panose="020B0604020202020204" pitchFamily="34" charset="0"/>
              </a:rPr>
              <a:t>loop</a:t>
            </a:r>
            <a:r>
              <a:rPr lang="tr-TR" sz="1600" dirty="0">
                <a:solidFill>
                  <a:srgbClr val="000000"/>
                </a:solidFill>
                <a:latin typeface="Arial" panose="020B0604020202020204" pitchFamily="34" charset="0"/>
              </a:rPr>
              <a:t>() { </a:t>
            </a:r>
          </a:p>
          <a:p>
            <a:r>
              <a:rPr lang="tr-TR" sz="1600" dirty="0">
                <a:solidFill>
                  <a:srgbClr val="000000"/>
                </a:solidFill>
                <a:latin typeface="Arial" panose="020B0604020202020204" pitchFamily="34" charset="0"/>
              </a:rPr>
              <a:t>	</a:t>
            </a:r>
            <a:r>
              <a:rPr lang="tr-TR" sz="1600" dirty="0" err="1">
                <a:solidFill>
                  <a:srgbClr val="000000"/>
                </a:solidFill>
                <a:latin typeface="Arial" panose="020B0604020202020204" pitchFamily="34" charset="0"/>
              </a:rPr>
              <a:t>int</a:t>
            </a:r>
            <a:r>
              <a:rPr lang="tr-TR" sz="1600" dirty="0">
                <a:solidFill>
                  <a:srgbClr val="000000"/>
                </a:solidFill>
                <a:latin typeface="Arial" panose="020B0604020202020204" pitchFamily="34" charset="0"/>
              </a:rPr>
              <a:t> </a:t>
            </a:r>
            <a:r>
              <a:rPr lang="tr-TR" sz="1600" dirty="0" err="1">
                <a:solidFill>
                  <a:srgbClr val="000000"/>
                </a:solidFill>
                <a:latin typeface="Arial" panose="020B0604020202020204" pitchFamily="34" charset="0"/>
              </a:rPr>
              <a:t>okunandeger</a:t>
            </a:r>
            <a:r>
              <a:rPr lang="tr-TR" sz="1600" dirty="0">
                <a:solidFill>
                  <a:srgbClr val="000000"/>
                </a:solidFill>
                <a:latin typeface="Arial" panose="020B0604020202020204" pitchFamily="34" charset="0"/>
              </a:rPr>
              <a:t> = </a:t>
            </a:r>
            <a:r>
              <a:rPr lang="tr-TR" sz="1600" dirty="0" err="1">
                <a:solidFill>
                  <a:srgbClr val="000000"/>
                </a:solidFill>
                <a:latin typeface="Arial" panose="020B0604020202020204" pitchFamily="34" charset="0"/>
              </a:rPr>
              <a:t>analogRead</a:t>
            </a:r>
            <a:r>
              <a:rPr lang="tr-TR" sz="1600" dirty="0">
                <a:solidFill>
                  <a:srgbClr val="000000"/>
                </a:solidFill>
                <a:latin typeface="Arial" panose="020B0604020202020204" pitchFamily="34" charset="0"/>
              </a:rPr>
              <a:t>(A0); </a:t>
            </a:r>
          </a:p>
          <a:p>
            <a:r>
              <a:rPr lang="tr-TR" sz="1600" dirty="0">
                <a:solidFill>
                  <a:srgbClr val="000000"/>
                </a:solidFill>
                <a:latin typeface="Arial" panose="020B0604020202020204" pitchFamily="34" charset="0"/>
              </a:rPr>
              <a:t>		//</a:t>
            </a:r>
            <a:r>
              <a:rPr lang="tr-TR" sz="1600" dirty="0" err="1">
                <a:solidFill>
                  <a:srgbClr val="000000"/>
                </a:solidFill>
                <a:latin typeface="Arial" panose="020B0604020202020204" pitchFamily="34" charset="0"/>
              </a:rPr>
              <a:t>map</a:t>
            </a:r>
            <a:r>
              <a:rPr lang="tr-TR" sz="1600" dirty="0">
                <a:solidFill>
                  <a:srgbClr val="000000"/>
                </a:solidFill>
                <a:latin typeface="Arial" panose="020B0604020202020204" pitchFamily="34" charset="0"/>
              </a:rPr>
              <a:t> fonksiyonu okuduğumuz değeri 0-1023 aralığını 2 //ye böler 0-511 i		se 	menzile 0 değerini verir. 512-1023 //ise menzile 1 değerini verir. </a:t>
            </a:r>
          </a:p>
          <a:p>
            <a:r>
              <a:rPr lang="tr-TR" sz="1600" dirty="0">
                <a:solidFill>
                  <a:srgbClr val="000000"/>
                </a:solidFill>
                <a:latin typeface="Arial" panose="020B0604020202020204" pitchFamily="34" charset="0"/>
              </a:rPr>
              <a:t>	</a:t>
            </a:r>
            <a:r>
              <a:rPr lang="tr-TR" sz="1600" dirty="0" err="1">
                <a:solidFill>
                  <a:srgbClr val="000000"/>
                </a:solidFill>
                <a:latin typeface="Arial" panose="020B0604020202020204" pitchFamily="34" charset="0"/>
              </a:rPr>
              <a:t>int</a:t>
            </a:r>
            <a:r>
              <a:rPr lang="tr-TR" sz="1600" dirty="0">
                <a:solidFill>
                  <a:srgbClr val="000000"/>
                </a:solidFill>
                <a:latin typeface="Arial" panose="020B0604020202020204" pitchFamily="34" charset="0"/>
              </a:rPr>
              <a:t> menzil= </a:t>
            </a:r>
            <a:r>
              <a:rPr lang="tr-TR" sz="1600" dirty="0" err="1">
                <a:solidFill>
                  <a:srgbClr val="000000"/>
                </a:solidFill>
                <a:latin typeface="Arial" panose="020B0604020202020204" pitchFamily="34" charset="0"/>
              </a:rPr>
              <a:t>map</a:t>
            </a:r>
            <a:r>
              <a:rPr lang="tr-TR" sz="1600" dirty="0">
                <a:solidFill>
                  <a:srgbClr val="000000"/>
                </a:solidFill>
                <a:latin typeface="Arial" panose="020B0604020202020204" pitchFamily="34" charset="0"/>
              </a:rPr>
              <a:t>(</a:t>
            </a:r>
            <a:r>
              <a:rPr lang="tr-TR" sz="1600" dirty="0" err="1">
                <a:solidFill>
                  <a:srgbClr val="000000"/>
                </a:solidFill>
                <a:latin typeface="Arial" panose="020B0604020202020204" pitchFamily="34" charset="0"/>
              </a:rPr>
              <a:t>okunandeger</a:t>
            </a:r>
            <a:r>
              <a:rPr lang="tr-TR" sz="1600" dirty="0">
                <a:solidFill>
                  <a:srgbClr val="000000"/>
                </a:solidFill>
                <a:latin typeface="Arial" panose="020B0604020202020204" pitchFamily="34" charset="0"/>
              </a:rPr>
              <a:t>, 0, 1023, 0</a:t>
            </a:r>
            <a:r>
              <a:rPr lang="tr-TR" sz="1600">
                <a:solidFill>
                  <a:srgbClr val="000000"/>
                </a:solidFill>
                <a:latin typeface="Arial" panose="020B0604020202020204" pitchFamily="34" charset="0"/>
              </a:rPr>
              <a:t>, 2); </a:t>
            </a:r>
            <a:endParaRPr lang="tr-TR" sz="1600" dirty="0">
              <a:solidFill>
                <a:srgbClr val="000000"/>
              </a:solidFill>
              <a:latin typeface="Arial" panose="020B0604020202020204" pitchFamily="34" charset="0"/>
            </a:endParaRPr>
          </a:p>
          <a:p>
            <a:r>
              <a:rPr lang="tr-TR" sz="1600" dirty="0">
                <a:solidFill>
                  <a:srgbClr val="000000"/>
                </a:solidFill>
                <a:latin typeface="Arial" panose="020B0604020202020204" pitchFamily="34" charset="0"/>
              </a:rPr>
              <a:t>	</a:t>
            </a:r>
            <a:r>
              <a:rPr lang="tr-TR" sz="1600" dirty="0" err="1">
                <a:solidFill>
                  <a:srgbClr val="000000"/>
                </a:solidFill>
                <a:latin typeface="Arial" panose="020B0604020202020204" pitchFamily="34" charset="0"/>
              </a:rPr>
              <a:t>switch</a:t>
            </a:r>
            <a:r>
              <a:rPr lang="tr-TR" sz="1600" dirty="0">
                <a:solidFill>
                  <a:srgbClr val="000000"/>
                </a:solidFill>
                <a:latin typeface="Arial" panose="020B0604020202020204" pitchFamily="34" charset="0"/>
              </a:rPr>
              <a:t> (menzil) { </a:t>
            </a:r>
          </a:p>
          <a:p>
            <a:r>
              <a:rPr lang="tr-TR" sz="1600" dirty="0" err="1">
                <a:solidFill>
                  <a:srgbClr val="000000"/>
                </a:solidFill>
                <a:latin typeface="Arial" panose="020B0604020202020204" pitchFamily="34" charset="0"/>
              </a:rPr>
              <a:t>case</a:t>
            </a:r>
            <a:r>
              <a:rPr lang="tr-TR" sz="1600" dirty="0">
                <a:solidFill>
                  <a:srgbClr val="000000"/>
                </a:solidFill>
                <a:latin typeface="Arial" panose="020B0604020202020204" pitchFamily="34" charset="0"/>
              </a:rPr>
              <a:t> 0: //Pot döndürülmesi 0-49% arasında ise </a:t>
            </a:r>
          </a:p>
          <a:p>
            <a:r>
              <a:rPr lang="tr-TR" sz="1600" dirty="0">
                <a:solidFill>
                  <a:srgbClr val="000000"/>
                </a:solidFill>
                <a:latin typeface="Arial" panose="020B0604020202020204" pitchFamily="34" charset="0"/>
              </a:rPr>
              <a:t>	</a:t>
            </a:r>
            <a:r>
              <a:rPr lang="tr-TR" sz="1600" dirty="0" err="1">
                <a:solidFill>
                  <a:srgbClr val="000000"/>
                </a:solidFill>
                <a:latin typeface="Arial" panose="020B0604020202020204" pitchFamily="34" charset="0"/>
              </a:rPr>
              <a:t>Serial.println</a:t>
            </a:r>
            <a:r>
              <a:rPr lang="tr-TR" sz="1600" dirty="0">
                <a:solidFill>
                  <a:srgbClr val="000000"/>
                </a:solidFill>
                <a:latin typeface="Arial" panose="020B0604020202020204" pitchFamily="34" charset="0"/>
              </a:rPr>
              <a:t>("düşük"); //Seri port ekranına yazdır </a:t>
            </a:r>
          </a:p>
          <a:p>
            <a:r>
              <a:rPr lang="tr-TR" sz="1600" dirty="0">
                <a:solidFill>
                  <a:srgbClr val="000000"/>
                </a:solidFill>
                <a:latin typeface="Arial" panose="020B0604020202020204" pitchFamily="34" charset="0"/>
              </a:rPr>
              <a:t>	break; // döngüden çıkış </a:t>
            </a:r>
          </a:p>
          <a:p>
            <a:r>
              <a:rPr lang="tr-TR" sz="1600" dirty="0" err="1">
                <a:solidFill>
                  <a:srgbClr val="000000"/>
                </a:solidFill>
                <a:latin typeface="Arial" panose="020B0604020202020204" pitchFamily="34" charset="0"/>
              </a:rPr>
              <a:t>case</a:t>
            </a:r>
            <a:r>
              <a:rPr lang="tr-TR" sz="1600" dirty="0">
                <a:solidFill>
                  <a:srgbClr val="000000"/>
                </a:solidFill>
                <a:latin typeface="Arial" panose="020B0604020202020204" pitchFamily="34" charset="0"/>
              </a:rPr>
              <a:t> 1: // Pot döndürülmesi 50-100% arasında ise </a:t>
            </a:r>
          </a:p>
          <a:p>
            <a:r>
              <a:rPr lang="tr-TR" sz="1600" dirty="0">
                <a:solidFill>
                  <a:srgbClr val="000000"/>
                </a:solidFill>
                <a:latin typeface="Arial" panose="020B0604020202020204" pitchFamily="34" charset="0"/>
              </a:rPr>
              <a:t>	</a:t>
            </a:r>
            <a:r>
              <a:rPr lang="tr-TR" sz="1600" dirty="0" err="1">
                <a:solidFill>
                  <a:srgbClr val="000000"/>
                </a:solidFill>
                <a:latin typeface="Arial" panose="020B0604020202020204" pitchFamily="34" charset="0"/>
              </a:rPr>
              <a:t>Serial.println</a:t>
            </a:r>
            <a:r>
              <a:rPr lang="tr-TR" sz="1600" dirty="0">
                <a:solidFill>
                  <a:srgbClr val="000000"/>
                </a:solidFill>
                <a:latin typeface="Arial" panose="020B0604020202020204" pitchFamily="34" charset="0"/>
              </a:rPr>
              <a:t>("yüksek"); </a:t>
            </a:r>
          </a:p>
          <a:p>
            <a:r>
              <a:rPr lang="tr-TR" sz="1600" dirty="0">
                <a:solidFill>
                  <a:srgbClr val="000000"/>
                </a:solidFill>
                <a:latin typeface="Arial" panose="020B0604020202020204" pitchFamily="34" charset="0"/>
              </a:rPr>
              <a:t>	break; } // döngüden çıkış </a:t>
            </a:r>
          </a:p>
          <a:p>
            <a:r>
              <a:rPr lang="tr-TR" sz="1600" dirty="0" err="1">
                <a:solidFill>
                  <a:srgbClr val="000000"/>
                </a:solidFill>
                <a:latin typeface="Arial" panose="020B0604020202020204" pitchFamily="34" charset="0"/>
              </a:rPr>
              <a:t>delay</a:t>
            </a:r>
            <a:r>
              <a:rPr lang="tr-TR" sz="1600" dirty="0">
                <a:solidFill>
                  <a:srgbClr val="000000"/>
                </a:solidFill>
                <a:latin typeface="Arial" panose="020B0604020202020204" pitchFamily="34" charset="0"/>
              </a:rPr>
              <a:t>(1); // stabil çalışması için 1 milisaniye bekleme </a:t>
            </a:r>
          </a:p>
          <a:p>
            <a:r>
              <a:rPr lang="tr-TR" sz="1600" dirty="0">
                <a:solidFill>
                  <a:srgbClr val="000000"/>
                </a:solidFill>
                <a:latin typeface="Arial" panose="020B0604020202020204" pitchFamily="34" charset="0"/>
              </a:rPr>
              <a:t>} </a:t>
            </a:r>
            <a:endParaRPr lang="tr-TR" sz="1600" dirty="0"/>
          </a:p>
        </p:txBody>
      </p:sp>
      <p:sp>
        <p:nvSpPr>
          <p:cNvPr id="6" name="Rectangle 5">
            <a:extLst>
              <a:ext uri="{FF2B5EF4-FFF2-40B4-BE49-F238E27FC236}">
                <a16:creationId xmlns:a16="http://schemas.microsoft.com/office/drawing/2014/main" id="{3C448D00-11A7-441A-A60B-0B1DB2A747D9}"/>
              </a:ext>
            </a:extLst>
          </p:cNvPr>
          <p:cNvSpPr/>
          <p:nvPr/>
        </p:nvSpPr>
        <p:spPr>
          <a:xfrm>
            <a:off x="9405749" y="3546721"/>
            <a:ext cx="2441694" cy="369332"/>
          </a:xfrm>
          <a:prstGeom prst="rect">
            <a:avLst/>
          </a:prstGeom>
        </p:spPr>
        <p:txBody>
          <a:bodyPr wrap="none">
            <a:spAutoFit/>
          </a:bodyPr>
          <a:lstStyle/>
          <a:p>
            <a:r>
              <a:rPr lang="tr-TR" dirty="0">
                <a:solidFill>
                  <a:srgbClr val="000000"/>
                </a:solidFill>
                <a:latin typeface="Arial" panose="020B0604020202020204" pitchFamily="34" charset="0"/>
              </a:rPr>
              <a:t>Kod - 6 – </a:t>
            </a:r>
            <a:r>
              <a:rPr lang="tr-TR" dirty="0" err="1">
                <a:solidFill>
                  <a:srgbClr val="000000"/>
                </a:solidFill>
                <a:latin typeface="Arial" panose="020B0604020202020204" pitchFamily="34" charset="0"/>
              </a:rPr>
              <a:t>switch</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case</a:t>
            </a:r>
            <a:r>
              <a:rPr lang="tr-TR" dirty="0">
                <a:solidFill>
                  <a:srgbClr val="000000"/>
                </a:solidFill>
                <a:latin typeface="Arial" panose="020B0604020202020204" pitchFamily="34" charset="0"/>
              </a:rPr>
              <a:t> </a:t>
            </a:r>
            <a:endParaRPr lang="tr-TR" dirty="0"/>
          </a:p>
        </p:txBody>
      </p:sp>
      <p:sp>
        <p:nvSpPr>
          <p:cNvPr id="3" name="Slide Number Placeholder 2">
            <a:extLst>
              <a:ext uri="{FF2B5EF4-FFF2-40B4-BE49-F238E27FC236}">
                <a16:creationId xmlns:a16="http://schemas.microsoft.com/office/drawing/2014/main" id="{84DBE8EA-49C5-4EBC-9439-1C4929310C39}"/>
              </a:ext>
            </a:extLst>
          </p:cNvPr>
          <p:cNvSpPr>
            <a:spLocks noGrp="1"/>
          </p:cNvSpPr>
          <p:nvPr>
            <p:ph type="sldNum" sz="quarter" idx="12"/>
          </p:nvPr>
        </p:nvSpPr>
        <p:spPr/>
        <p:txBody>
          <a:bodyPr/>
          <a:lstStyle/>
          <a:p>
            <a:fld id="{304CD790-E78A-4A1D-A06E-F3FDC0C074A8}" type="slidenum">
              <a:rPr lang="tr-TR" smtClean="0"/>
              <a:t>23</a:t>
            </a:fld>
            <a:endParaRPr lang="tr-TR"/>
          </a:p>
        </p:txBody>
      </p:sp>
    </p:spTree>
    <p:extLst>
      <p:ext uri="{BB962C8B-B14F-4D97-AF65-F5344CB8AC3E}">
        <p14:creationId xmlns:p14="http://schemas.microsoft.com/office/powerpoint/2010/main" val="1403518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C4BCCF-DB68-48B7-8A91-B28E91CB889E}"/>
              </a:ext>
            </a:extLst>
          </p:cNvPr>
          <p:cNvSpPr/>
          <p:nvPr/>
        </p:nvSpPr>
        <p:spPr>
          <a:xfrm>
            <a:off x="716761" y="427711"/>
            <a:ext cx="10495722" cy="878574"/>
          </a:xfrm>
          <a:prstGeom prst="rect">
            <a:avLst/>
          </a:prstGeom>
        </p:spPr>
        <p:txBody>
          <a:bodyPr wrap="square">
            <a:spAutoFit/>
          </a:bodyPr>
          <a:lstStyle/>
          <a:p>
            <a:pPr>
              <a:lnSpc>
                <a:spcPct val="150000"/>
              </a:lnSpc>
            </a:pPr>
            <a:r>
              <a:rPr lang="tr-TR" b="1" dirty="0" err="1">
                <a:solidFill>
                  <a:srgbClr val="000000"/>
                </a:solidFill>
                <a:latin typeface="Arial" panose="020B0604020202020204" pitchFamily="34" charset="0"/>
              </a:rPr>
              <a:t>Pull-up</a:t>
            </a:r>
            <a:r>
              <a:rPr lang="tr-TR" b="1" dirty="0">
                <a:solidFill>
                  <a:srgbClr val="000000"/>
                </a:solidFill>
                <a:latin typeface="Arial" panose="020B0604020202020204" pitchFamily="34" charset="0"/>
              </a:rPr>
              <a:t> dirençler</a:t>
            </a:r>
            <a:r>
              <a:rPr lang="tr-TR" dirty="0">
                <a:solidFill>
                  <a:srgbClr val="000000"/>
                </a:solidFill>
                <a:latin typeface="Arial" panose="020B0604020202020204" pitchFamily="34" charset="0"/>
              </a:rPr>
              <a:t>; elektronik devrelerde lojik sistemlere girişlerin (</a:t>
            </a:r>
            <a:r>
              <a:rPr lang="tr-TR" dirty="0" err="1">
                <a:solidFill>
                  <a:srgbClr val="000000"/>
                </a:solidFill>
                <a:latin typeface="Arial" panose="020B0604020202020204" pitchFamily="34" charset="0"/>
              </a:rPr>
              <a:t>input</a:t>
            </a:r>
            <a:r>
              <a:rPr lang="tr-TR" dirty="0">
                <a:solidFill>
                  <a:srgbClr val="000000"/>
                </a:solidFill>
                <a:latin typeface="Arial" panose="020B0604020202020204" pitchFamily="34" charset="0"/>
              </a:rPr>
              <a:t>), eğer dışarıdan bağlı cihazların bağlantısı kesildiyse, umulan lojik seviyelerde kalmalarını sağlamada kullanılır. </a:t>
            </a:r>
            <a:endParaRPr lang="tr-TR" dirty="0"/>
          </a:p>
        </p:txBody>
      </p:sp>
      <p:pic>
        <p:nvPicPr>
          <p:cNvPr id="3" name="Picture 2">
            <a:extLst>
              <a:ext uri="{FF2B5EF4-FFF2-40B4-BE49-F238E27FC236}">
                <a16:creationId xmlns:a16="http://schemas.microsoft.com/office/drawing/2014/main" id="{19B70E42-FDD4-4285-8FC1-73CAE082CC86}"/>
              </a:ext>
            </a:extLst>
          </p:cNvPr>
          <p:cNvPicPr>
            <a:picLocks noChangeAspect="1"/>
          </p:cNvPicPr>
          <p:nvPr/>
        </p:nvPicPr>
        <p:blipFill>
          <a:blip r:embed="rId2"/>
          <a:stretch>
            <a:fillRect/>
          </a:stretch>
        </p:blipFill>
        <p:spPr>
          <a:xfrm>
            <a:off x="2985392" y="1762540"/>
            <a:ext cx="4857875" cy="2874408"/>
          </a:xfrm>
          <a:prstGeom prst="rect">
            <a:avLst/>
          </a:prstGeom>
        </p:spPr>
      </p:pic>
      <p:sp>
        <p:nvSpPr>
          <p:cNvPr id="4" name="Rectangle 3">
            <a:extLst>
              <a:ext uri="{FF2B5EF4-FFF2-40B4-BE49-F238E27FC236}">
                <a16:creationId xmlns:a16="http://schemas.microsoft.com/office/drawing/2014/main" id="{565DAA9A-CAF7-4075-8CA9-609494D24AEA}"/>
              </a:ext>
            </a:extLst>
          </p:cNvPr>
          <p:cNvSpPr/>
          <p:nvPr/>
        </p:nvSpPr>
        <p:spPr>
          <a:xfrm>
            <a:off x="3225268" y="4908537"/>
            <a:ext cx="4378122" cy="369332"/>
          </a:xfrm>
          <a:prstGeom prst="rect">
            <a:avLst/>
          </a:prstGeom>
        </p:spPr>
        <p:txBody>
          <a:bodyPr wrap="none">
            <a:spAutoFit/>
          </a:bodyPr>
          <a:lstStyle/>
          <a:p>
            <a:r>
              <a:rPr lang="en-US" dirty="0" err="1">
                <a:solidFill>
                  <a:srgbClr val="000000"/>
                </a:solidFill>
                <a:latin typeface="Arial" panose="020B0604020202020204" pitchFamily="34" charset="0"/>
              </a:rPr>
              <a:t>Şekil</a:t>
            </a:r>
            <a:r>
              <a:rPr lang="en-US" dirty="0">
                <a:solidFill>
                  <a:srgbClr val="000000"/>
                </a:solidFill>
                <a:latin typeface="Arial" panose="020B0604020202020204" pitchFamily="34" charset="0"/>
              </a:rPr>
              <a:t> - 3.3 - Pull Up/ Pull Down </a:t>
            </a:r>
            <a:r>
              <a:rPr lang="en-US" dirty="0" err="1">
                <a:solidFill>
                  <a:srgbClr val="000000"/>
                </a:solidFill>
                <a:latin typeface="Arial" panose="020B0604020202020204" pitchFamily="34" charset="0"/>
              </a:rPr>
              <a:t>Dirençler</a:t>
            </a:r>
            <a:r>
              <a:rPr lang="en-US" dirty="0">
                <a:solidFill>
                  <a:srgbClr val="000000"/>
                </a:solidFill>
                <a:latin typeface="Arial" panose="020B0604020202020204" pitchFamily="34" charset="0"/>
              </a:rPr>
              <a:t> </a:t>
            </a:r>
            <a:endParaRPr lang="tr-TR" dirty="0"/>
          </a:p>
        </p:txBody>
      </p:sp>
      <p:sp>
        <p:nvSpPr>
          <p:cNvPr id="5" name="Slide Number Placeholder 4">
            <a:extLst>
              <a:ext uri="{FF2B5EF4-FFF2-40B4-BE49-F238E27FC236}">
                <a16:creationId xmlns:a16="http://schemas.microsoft.com/office/drawing/2014/main" id="{853F1C26-441D-489E-B8B2-F984F5693ABE}"/>
              </a:ext>
            </a:extLst>
          </p:cNvPr>
          <p:cNvSpPr>
            <a:spLocks noGrp="1"/>
          </p:cNvSpPr>
          <p:nvPr>
            <p:ph type="sldNum" sz="quarter" idx="12"/>
          </p:nvPr>
        </p:nvSpPr>
        <p:spPr/>
        <p:txBody>
          <a:bodyPr/>
          <a:lstStyle/>
          <a:p>
            <a:fld id="{304CD790-E78A-4A1D-A06E-F3FDC0C074A8}" type="slidenum">
              <a:rPr lang="tr-TR" smtClean="0"/>
              <a:t>24</a:t>
            </a:fld>
            <a:endParaRPr lang="tr-TR"/>
          </a:p>
        </p:txBody>
      </p:sp>
    </p:spTree>
    <p:extLst>
      <p:ext uri="{BB962C8B-B14F-4D97-AF65-F5344CB8AC3E}">
        <p14:creationId xmlns:p14="http://schemas.microsoft.com/office/powerpoint/2010/main" val="410298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B73911-5193-4CB6-91F7-16BF5F4C47E8}"/>
              </a:ext>
            </a:extLst>
          </p:cNvPr>
          <p:cNvPicPr>
            <a:picLocks noChangeAspect="1"/>
          </p:cNvPicPr>
          <p:nvPr/>
        </p:nvPicPr>
        <p:blipFill>
          <a:blip r:embed="rId2"/>
          <a:stretch>
            <a:fillRect/>
          </a:stretch>
        </p:blipFill>
        <p:spPr>
          <a:xfrm>
            <a:off x="168877" y="3489425"/>
            <a:ext cx="5691366" cy="2482112"/>
          </a:xfrm>
          <a:prstGeom prst="rect">
            <a:avLst/>
          </a:prstGeom>
        </p:spPr>
      </p:pic>
      <p:sp>
        <p:nvSpPr>
          <p:cNvPr id="2" name="Rectangle 1">
            <a:extLst>
              <a:ext uri="{FF2B5EF4-FFF2-40B4-BE49-F238E27FC236}">
                <a16:creationId xmlns:a16="http://schemas.microsoft.com/office/drawing/2014/main" id="{A028809E-7A80-4BFF-81EA-DDF3ADCF9FF3}"/>
              </a:ext>
            </a:extLst>
          </p:cNvPr>
          <p:cNvSpPr/>
          <p:nvPr/>
        </p:nvSpPr>
        <p:spPr>
          <a:xfrm>
            <a:off x="390939" y="93864"/>
            <a:ext cx="10429462" cy="1986569"/>
          </a:xfrm>
          <a:prstGeom prst="rect">
            <a:avLst/>
          </a:prstGeom>
        </p:spPr>
        <p:txBody>
          <a:bodyPr wrap="square">
            <a:spAutoFit/>
          </a:bodyPr>
          <a:lstStyle/>
          <a:p>
            <a:r>
              <a:rPr lang="tr-TR" b="1" dirty="0">
                <a:solidFill>
                  <a:srgbClr val="000000"/>
                </a:solidFill>
                <a:latin typeface="Arial" panose="020B0604020202020204" pitchFamily="34" charset="0"/>
              </a:rPr>
              <a:t>3.4. </a:t>
            </a:r>
            <a:r>
              <a:rPr lang="tr-TR" b="1" dirty="0" err="1">
                <a:solidFill>
                  <a:srgbClr val="000000"/>
                </a:solidFill>
                <a:latin typeface="Arial" panose="020B0604020202020204" pitchFamily="34" charset="0"/>
              </a:rPr>
              <a:t>while</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(ifade) { 	</a:t>
            </a:r>
          </a:p>
          <a:p>
            <a:r>
              <a:rPr lang="tr-TR" dirty="0">
                <a:solidFill>
                  <a:srgbClr val="000000"/>
                </a:solidFill>
                <a:latin typeface="Arial" panose="020B0604020202020204" pitchFamily="34" charset="0"/>
              </a:rPr>
              <a:t>// İfadeler </a:t>
            </a:r>
          </a:p>
          <a:p>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(ifade) döngüsü ifadenin doğru olduğu durumlarda iki süslü parantez içindeki ifadeleri baştan aşağı çalıştırır, tekrar başa döner çalıştırır. Sonsuz döngü içine girer. </a:t>
            </a:r>
            <a:endParaRPr lang="tr-TR" dirty="0"/>
          </a:p>
        </p:txBody>
      </p:sp>
      <p:sp>
        <p:nvSpPr>
          <p:cNvPr id="3" name="Rectangle 2">
            <a:extLst>
              <a:ext uri="{FF2B5EF4-FFF2-40B4-BE49-F238E27FC236}">
                <a16:creationId xmlns:a16="http://schemas.microsoft.com/office/drawing/2014/main" id="{0A92665E-5110-46DA-B753-5CF3DCEF3469}"/>
              </a:ext>
            </a:extLst>
          </p:cNvPr>
          <p:cNvSpPr/>
          <p:nvPr/>
        </p:nvSpPr>
        <p:spPr>
          <a:xfrm>
            <a:off x="318053" y="2048078"/>
            <a:ext cx="10575234" cy="1571071"/>
          </a:xfrm>
          <a:prstGeom prst="rect">
            <a:avLst/>
          </a:prstGeom>
        </p:spPr>
        <p:txBody>
          <a:bodyPr wrap="square">
            <a:spAutoFit/>
          </a:bodyPr>
          <a:lstStyle/>
          <a:p>
            <a:r>
              <a:rPr lang="tr-TR" i="1" dirty="0">
                <a:solidFill>
                  <a:srgbClr val="000000"/>
                </a:solidFill>
                <a:latin typeface="Arial" panose="020B0604020202020204" pitchFamily="34" charset="0"/>
              </a:rPr>
              <a:t>Örnek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Aşağıdaki devrede </a:t>
            </a:r>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döngüsüne girecek </a:t>
            </a:r>
            <a:r>
              <a:rPr lang="tr-TR" dirty="0" err="1">
                <a:solidFill>
                  <a:srgbClr val="000000"/>
                </a:solidFill>
                <a:latin typeface="Arial" panose="020B0604020202020204" pitchFamily="34" charset="0"/>
              </a:rPr>
              <a:t>ledi</a:t>
            </a:r>
            <a:r>
              <a:rPr lang="tr-TR" dirty="0">
                <a:solidFill>
                  <a:srgbClr val="000000"/>
                </a:solidFill>
                <a:latin typeface="Arial" panose="020B0604020202020204" pitchFamily="34" charset="0"/>
              </a:rPr>
              <a:t> yakacak, 1 saniye bekleyip </a:t>
            </a:r>
            <a:r>
              <a:rPr lang="tr-TR" dirty="0" err="1">
                <a:solidFill>
                  <a:srgbClr val="000000"/>
                </a:solidFill>
                <a:latin typeface="Arial" panose="020B0604020202020204" pitchFamily="34" charset="0"/>
              </a:rPr>
              <a:t>ledi</a:t>
            </a:r>
            <a:r>
              <a:rPr lang="tr-TR" dirty="0">
                <a:solidFill>
                  <a:srgbClr val="000000"/>
                </a:solidFill>
                <a:latin typeface="Arial" panose="020B0604020202020204" pitchFamily="34" charset="0"/>
              </a:rPr>
              <a:t> söndürecek ve ifadeyi 1 arttıracaktır. </a:t>
            </a:r>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döngüsünde 49 kere aynı işlemi yaptıktan sonra tekrar </a:t>
            </a:r>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döngüsüne girmeyecektir. </a:t>
            </a:r>
            <a:endParaRPr lang="tr-TR" dirty="0"/>
          </a:p>
        </p:txBody>
      </p:sp>
      <p:sp>
        <p:nvSpPr>
          <p:cNvPr id="5" name="Rectangle 4">
            <a:extLst>
              <a:ext uri="{FF2B5EF4-FFF2-40B4-BE49-F238E27FC236}">
                <a16:creationId xmlns:a16="http://schemas.microsoft.com/office/drawing/2014/main" id="{F56DE6B6-B951-473F-B50C-6EA17E4197DF}"/>
              </a:ext>
            </a:extLst>
          </p:cNvPr>
          <p:cNvSpPr/>
          <p:nvPr/>
        </p:nvSpPr>
        <p:spPr>
          <a:xfrm>
            <a:off x="1227410" y="5841812"/>
            <a:ext cx="3429144" cy="369332"/>
          </a:xfrm>
          <a:prstGeom prst="rect">
            <a:avLst/>
          </a:prstGeom>
        </p:spPr>
        <p:txBody>
          <a:bodyPr wrap="none">
            <a:spAutoFit/>
          </a:bodyPr>
          <a:lstStyle/>
          <a:p>
            <a:r>
              <a:rPr lang="tr-TR" dirty="0">
                <a:solidFill>
                  <a:srgbClr val="000000"/>
                </a:solidFill>
                <a:latin typeface="Arial" panose="020B0604020202020204" pitchFamily="34" charset="0"/>
              </a:rPr>
              <a:t>Şekil 3.23 –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Devre Şeması </a:t>
            </a:r>
            <a:endParaRPr lang="tr-TR" dirty="0"/>
          </a:p>
        </p:txBody>
      </p:sp>
      <p:sp>
        <p:nvSpPr>
          <p:cNvPr id="6" name="Rectangle 5">
            <a:extLst>
              <a:ext uri="{FF2B5EF4-FFF2-40B4-BE49-F238E27FC236}">
                <a16:creationId xmlns:a16="http://schemas.microsoft.com/office/drawing/2014/main" id="{47B7EAEA-C5A0-4456-915D-BBE164D3FA9D}"/>
              </a:ext>
            </a:extLst>
          </p:cNvPr>
          <p:cNvSpPr/>
          <p:nvPr/>
        </p:nvSpPr>
        <p:spPr>
          <a:xfrm>
            <a:off x="6239526" y="3465370"/>
            <a:ext cx="3949148" cy="2585323"/>
          </a:xfrm>
          <a:prstGeom prst="rect">
            <a:avLst/>
          </a:prstGeom>
        </p:spPr>
        <p:txBody>
          <a:bodyPr wrap="square">
            <a:spAutoFit/>
          </a:bodyPr>
          <a:lstStyle/>
          <a:p>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ifade=0; </a:t>
            </a:r>
          </a:p>
          <a:p>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=0;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 </a:t>
            </a:r>
          </a:p>
          <a:p>
            <a:r>
              <a:rPr lang="en-US" dirty="0">
                <a:solidFill>
                  <a:srgbClr val="000000"/>
                </a:solidFill>
                <a:latin typeface="Arial" panose="020B0604020202020204" pitchFamily="34" charset="0"/>
              </a:rPr>
              <a:t>void loop() { while (</a:t>
            </a:r>
            <a:r>
              <a:rPr lang="en-US" dirty="0" err="1">
                <a:solidFill>
                  <a:srgbClr val="000000"/>
                </a:solidFill>
                <a:latin typeface="Arial" panose="020B0604020202020204" pitchFamily="34" charset="0"/>
              </a:rPr>
              <a:t>ifade</a:t>
            </a:r>
            <a:r>
              <a:rPr lang="en-US" dirty="0">
                <a:solidFill>
                  <a:srgbClr val="000000"/>
                </a:solidFill>
                <a:latin typeface="Arial" panose="020B0604020202020204" pitchFamily="34" charset="0"/>
              </a:rPr>
              <a:t>&lt;50) </a:t>
            </a:r>
          </a:p>
          <a:p>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(led, HIGH); // </a:t>
            </a:r>
            <a:r>
              <a:rPr lang="en-US" dirty="0" err="1">
                <a:solidFill>
                  <a:srgbClr val="000000"/>
                </a:solidFill>
                <a:latin typeface="Arial" panose="020B0604020202020204" pitchFamily="34" charset="0"/>
              </a:rPr>
              <a:t>ledi</a:t>
            </a:r>
            <a:r>
              <a:rPr lang="en-US" dirty="0">
                <a:solidFill>
                  <a:srgbClr val="000000"/>
                </a:solidFill>
                <a:latin typeface="Arial" panose="020B0604020202020204" pitchFamily="34" charset="0"/>
              </a:rPr>
              <a:t> yak </a:t>
            </a:r>
          </a:p>
          <a:p>
            <a:r>
              <a:rPr lang="nb-NO" dirty="0">
                <a:solidFill>
                  <a:srgbClr val="000000"/>
                </a:solidFill>
                <a:latin typeface="Arial" panose="020B0604020202020204" pitchFamily="34" charset="0"/>
              </a:rPr>
              <a:t>delay(1000); //1 saniye bekle </a:t>
            </a:r>
          </a:p>
          <a:p>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(led, LOW); // </a:t>
            </a:r>
            <a:r>
              <a:rPr lang="en-US" dirty="0" err="1">
                <a:solidFill>
                  <a:srgbClr val="000000"/>
                </a:solidFill>
                <a:latin typeface="Arial" panose="020B0604020202020204" pitchFamily="34" charset="0"/>
              </a:rPr>
              <a:t>ledi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söndür</a:t>
            </a:r>
            <a:r>
              <a:rPr lang="en-US"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ifade=ifade+1; </a:t>
            </a:r>
          </a:p>
          <a:p>
            <a:r>
              <a:rPr lang="tr-TR" dirty="0">
                <a:solidFill>
                  <a:srgbClr val="000000"/>
                </a:solidFill>
                <a:latin typeface="Arial" panose="020B0604020202020204" pitchFamily="34" charset="0"/>
              </a:rPr>
              <a:t>} </a:t>
            </a:r>
            <a:endParaRPr lang="tr-TR" dirty="0"/>
          </a:p>
        </p:txBody>
      </p:sp>
      <p:sp>
        <p:nvSpPr>
          <p:cNvPr id="7" name="Rectangle: Rounded Corners 6">
            <a:extLst>
              <a:ext uri="{FF2B5EF4-FFF2-40B4-BE49-F238E27FC236}">
                <a16:creationId xmlns:a16="http://schemas.microsoft.com/office/drawing/2014/main" id="{D4C8EBB6-5B93-41CA-9FEA-C3BEAC1EE4EE}"/>
              </a:ext>
            </a:extLst>
          </p:cNvPr>
          <p:cNvSpPr/>
          <p:nvPr/>
        </p:nvSpPr>
        <p:spPr>
          <a:xfrm>
            <a:off x="5974483" y="3319777"/>
            <a:ext cx="4475497" cy="291558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a:extLst>
              <a:ext uri="{FF2B5EF4-FFF2-40B4-BE49-F238E27FC236}">
                <a16:creationId xmlns:a16="http://schemas.microsoft.com/office/drawing/2014/main" id="{EC995F8E-063D-499F-8132-D3A4AC7808B7}"/>
              </a:ext>
            </a:extLst>
          </p:cNvPr>
          <p:cNvSpPr/>
          <p:nvPr/>
        </p:nvSpPr>
        <p:spPr>
          <a:xfrm>
            <a:off x="10417155" y="5234924"/>
            <a:ext cx="1774845" cy="369332"/>
          </a:xfrm>
          <a:prstGeom prst="rect">
            <a:avLst/>
          </a:prstGeom>
        </p:spPr>
        <p:txBody>
          <a:bodyPr wrap="none">
            <a:spAutoFit/>
          </a:bodyPr>
          <a:lstStyle/>
          <a:p>
            <a:r>
              <a:rPr lang="tr-TR" dirty="0">
                <a:solidFill>
                  <a:srgbClr val="000000"/>
                </a:solidFill>
                <a:latin typeface="Arial" panose="020B0604020202020204" pitchFamily="34" charset="0"/>
              </a:rPr>
              <a:t>Kod - 7 – </a:t>
            </a:r>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a:t>
            </a:r>
            <a:endParaRPr lang="tr-TR" dirty="0"/>
          </a:p>
        </p:txBody>
      </p:sp>
      <p:sp>
        <p:nvSpPr>
          <p:cNvPr id="9" name="Slide Number Placeholder 8">
            <a:extLst>
              <a:ext uri="{FF2B5EF4-FFF2-40B4-BE49-F238E27FC236}">
                <a16:creationId xmlns:a16="http://schemas.microsoft.com/office/drawing/2014/main" id="{86DF809A-0EDF-42FD-B3E8-FFDD3C8D2658}"/>
              </a:ext>
            </a:extLst>
          </p:cNvPr>
          <p:cNvSpPr>
            <a:spLocks noGrp="1"/>
          </p:cNvSpPr>
          <p:nvPr>
            <p:ph type="sldNum" sz="quarter" idx="12"/>
          </p:nvPr>
        </p:nvSpPr>
        <p:spPr/>
        <p:txBody>
          <a:bodyPr/>
          <a:lstStyle/>
          <a:p>
            <a:fld id="{304CD790-E78A-4A1D-A06E-F3FDC0C074A8}" type="slidenum">
              <a:rPr lang="tr-TR" smtClean="0"/>
              <a:t>25</a:t>
            </a:fld>
            <a:endParaRPr lang="tr-TR"/>
          </a:p>
        </p:txBody>
      </p:sp>
    </p:spTree>
    <p:extLst>
      <p:ext uri="{BB962C8B-B14F-4D97-AF65-F5344CB8AC3E}">
        <p14:creationId xmlns:p14="http://schemas.microsoft.com/office/powerpoint/2010/main" val="3451422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C92D12-3B62-44A2-A7FE-C0C79780E2A9}"/>
              </a:ext>
            </a:extLst>
          </p:cNvPr>
          <p:cNvSpPr/>
          <p:nvPr/>
        </p:nvSpPr>
        <p:spPr>
          <a:xfrm>
            <a:off x="569843" y="0"/>
            <a:ext cx="10906540" cy="1986569"/>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3.5. do/</a:t>
            </a:r>
            <a:r>
              <a:rPr lang="tr-TR" b="1" dirty="0" err="1">
                <a:solidFill>
                  <a:srgbClr val="000000"/>
                </a:solidFill>
                <a:latin typeface="Arial" panose="020B0604020202020204" pitchFamily="34" charset="0"/>
              </a:rPr>
              <a:t>while</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#do-</a:t>
            </a:r>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döngüsü öncelikle do parantez içindeki işlemi yapar ve </a:t>
            </a:r>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ile yapılan işlemi kontrol eder. </a:t>
            </a:r>
          </a:p>
          <a:p>
            <a:r>
              <a:rPr lang="tr-TR" i="1" dirty="0">
                <a:solidFill>
                  <a:srgbClr val="000000"/>
                </a:solidFill>
                <a:latin typeface="Arial" panose="020B0604020202020204" pitchFamily="34" charset="0"/>
              </a:rPr>
              <a:t>Örnek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Aşağıdaki devrede do döngüsüne girecek sayıyı beş arttıracak, seri ekranımıza yazdıracak </a:t>
            </a:r>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ile durumu kontrol edecektir. Sayımız 25 ten büyük olduğu zaman döngüden çıkacaktır. </a:t>
            </a:r>
            <a:endParaRPr lang="tr-TR" dirty="0"/>
          </a:p>
        </p:txBody>
      </p:sp>
      <p:sp>
        <p:nvSpPr>
          <p:cNvPr id="3" name="Rectangle 2">
            <a:extLst>
              <a:ext uri="{FF2B5EF4-FFF2-40B4-BE49-F238E27FC236}">
                <a16:creationId xmlns:a16="http://schemas.microsoft.com/office/drawing/2014/main" id="{DDE09258-AF0B-4CB5-BF73-5CC939FB1390}"/>
              </a:ext>
            </a:extLst>
          </p:cNvPr>
          <p:cNvSpPr/>
          <p:nvPr/>
        </p:nvSpPr>
        <p:spPr>
          <a:xfrm>
            <a:off x="2102609" y="2101155"/>
            <a:ext cx="6096000" cy="3693319"/>
          </a:xfrm>
          <a:prstGeom prst="rect">
            <a:avLst/>
          </a:prstGeom>
        </p:spPr>
        <p:txBody>
          <a:bodyPr>
            <a:spAutoFit/>
          </a:bodyPr>
          <a:lstStyle/>
          <a:p>
            <a:r>
              <a:rPr lang="tr-TR" b="1" dirty="0" err="1">
                <a:solidFill>
                  <a:srgbClr val="000000"/>
                </a:solidFill>
                <a:latin typeface="Arial" panose="020B0604020202020204" pitchFamily="34" charset="0"/>
              </a:rPr>
              <a:t>void</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setup</a:t>
            </a:r>
            <a:r>
              <a:rPr lang="tr-TR" b="1" dirty="0">
                <a:solidFill>
                  <a:srgbClr val="000000"/>
                </a:solidFill>
                <a:latin typeface="Arial" panose="020B0604020202020204" pitchFamily="34" charset="0"/>
              </a:rPr>
              <a:t>() { </a:t>
            </a:r>
          </a:p>
          <a:p>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sayi</a:t>
            </a:r>
            <a:r>
              <a:rPr lang="tr-TR" dirty="0">
                <a:solidFill>
                  <a:srgbClr val="000000"/>
                </a:solidFill>
                <a:latin typeface="Arial" panose="020B0604020202020204" pitchFamily="34" charset="0"/>
              </a:rPr>
              <a:t> = 0;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Serial.begin</a:t>
            </a:r>
            <a:r>
              <a:rPr lang="tr-TR" dirty="0">
                <a:solidFill>
                  <a:srgbClr val="000000"/>
                </a:solidFill>
                <a:latin typeface="Arial" panose="020B0604020202020204" pitchFamily="34" charset="0"/>
              </a:rPr>
              <a:t>(9600); // seri haberleşme</a:t>
            </a:r>
          </a:p>
          <a:p>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a:t>
            </a:r>
          </a:p>
          <a:p>
            <a:endParaRPr lang="tr-TR" dirty="0">
              <a:solidFill>
                <a:srgbClr val="000000"/>
              </a:solidFill>
              <a:latin typeface="Arial" panose="020B0604020202020204" pitchFamily="34" charset="0"/>
            </a:endParaRPr>
          </a:p>
          <a:p>
            <a:r>
              <a:rPr lang="pt-BR" dirty="0">
                <a:solidFill>
                  <a:srgbClr val="000000"/>
                </a:solidFill>
                <a:latin typeface="Arial" panose="020B0604020202020204" pitchFamily="34" charset="0"/>
              </a:rPr>
              <a:t>do { </a:t>
            </a:r>
            <a:r>
              <a:rPr lang="tr-TR" dirty="0">
                <a:solidFill>
                  <a:srgbClr val="000000"/>
                </a:solidFill>
                <a:latin typeface="Arial" panose="020B0604020202020204" pitchFamily="34" charset="0"/>
              </a:rPr>
              <a:t>			</a:t>
            </a:r>
            <a:r>
              <a:rPr lang="pt-BR" dirty="0">
                <a:solidFill>
                  <a:srgbClr val="000000"/>
                </a:solidFill>
                <a:latin typeface="Arial" panose="020B0604020202020204" pitchFamily="34" charset="0"/>
              </a:rPr>
              <a:t>// 25 e kadar 5 er sayma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sayi</a:t>
            </a:r>
            <a:r>
              <a:rPr lang="tr-TR" dirty="0">
                <a:solidFill>
                  <a:srgbClr val="000000"/>
                </a:solidFill>
                <a:latin typeface="Arial" panose="020B0604020202020204" pitchFamily="34" charset="0"/>
              </a:rPr>
              <a:t> = </a:t>
            </a:r>
            <a:r>
              <a:rPr lang="tr-TR" dirty="0" err="1">
                <a:solidFill>
                  <a:srgbClr val="000000"/>
                </a:solidFill>
                <a:latin typeface="Arial" panose="020B0604020202020204" pitchFamily="34" charset="0"/>
              </a:rPr>
              <a:t>sayi</a:t>
            </a:r>
            <a:r>
              <a:rPr lang="tr-TR" dirty="0">
                <a:solidFill>
                  <a:srgbClr val="000000"/>
                </a:solidFill>
                <a:latin typeface="Arial" panose="020B0604020202020204" pitchFamily="34" charset="0"/>
              </a:rPr>
              <a:t>+ 5;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sayi</a:t>
            </a:r>
            <a:r>
              <a:rPr lang="tr-TR" dirty="0">
                <a:solidFill>
                  <a:srgbClr val="000000"/>
                </a:solidFill>
                <a:latin typeface="Arial" panose="020B0604020202020204" pitchFamily="34" charset="0"/>
              </a:rPr>
              <a:t> = ");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Serial.println</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sayi</a:t>
            </a:r>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(500); 			// 500ms bekleme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sayi</a:t>
            </a:r>
            <a:r>
              <a:rPr lang="tr-TR" dirty="0">
                <a:solidFill>
                  <a:srgbClr val="000000"/>
                </a:solidFill>
                <a:latin typeface="Arial" panose="020B0604020202020204" pitchFamily="34" charset="0"/>
              </a:rPr>
              <a:t>&lt; 25); } </a:t>
            </a:r>
          </a:p>
          <a:p>
            <a:r>
              <a:rPr lang="tr-TR" dirty="0">
                <a:solidFill>
                  <a:srgbClr val="000000"/>
                </a:solidFill>
                <a:latin typeface="Arial" panose="020B0604020202020204" pitchFamily="34" charset="0"/>
              </a:rPr>
              <a:t>} </a:t>
            </a:r>
            <a:endParaRPr lang="tr-TR" dirty="0"/>
          </a:p>
        </p:txBody>
      </p:sp>
      <p:sp>
        <p:nvSpPr>
          <p:cNvPr id="4" name="Rectangle: Rounded Corners 3">
            <a:extLst>
              <a:ext uri="{FF2B5EF4-FFF2-40B4-BE49-F238E27FC236}">
                <a16:creationId xmlns:a16="http://schemas.microsoft.com/office/drawing/2014/main" id="{4C03F906-BFC2-4649-A5D8-45EE7443CD49}"/>
              </a:ext>
            </a:extLst>
          </p:cNvPr>
          <p:cNvSpPr/>
          <p:nvPr/>
        </p:nvSpPr>
        <p:spPr>
          <a:xfrm>
            <a:off x="1417983" y="2146852"/>
            <a:ext cx="5870713" cy="359133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a:extLst>
              <a:ext uri="{FF2B5EF4-FFF2-40B4-BE49-F238E27FC236}">
                <a16:creationId xmlns:a16="http://schemas.microsoft.com/office/drawing/2014/main" id="{88BC357A-8493-4AD1-8182-EE9D082A2550}"/>
              </a:ext>
            </a:extLst>
          </p:cNvPr>
          <p:cNvSpPr/>
          <p:nvPr/>
        </p:nvSpPr>
        <p:spPr>
          <a:xfrm>
            <a:off x="3247908" y="5852777"/>
            <a:ext cx="2210862" cy="369332"/>
          </a:xfrm>
          <a:prstGeom prst="rect">
            <a:avLst/>
          </a:prstGeom>
        </p:spPr>
        <p:txBody>
          <a:bodyPr wrap="none">
            <a:spAutoFit/>
          </a:bodyPr>
          <a:lstStyle/>
          <a:p>
            <a:r>
              <a:rPr lang="tr-TR" dirty="0">
                <a:solidFill>
                  <a:srgbClr val="000000"/>
                </a:solidFill>
                <a:latin typeface="Arial" panose="020B0604020202020204" pitchFamily="34" charset="0"/>
              </a:rPr>
              <a:t>Kod – 8 – do/ </a:t>
            </a:r>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a:t>
            </a:r>
            <a:endParaRPr lang="tr-TR" dirty="0"/>
          </a:p>
        </p:txBody>
      </p:sp>
      <p:sp>
        <p:nvSpPr>
          <p:cNvPr id="6" name="Slide Number Placeholder 5">
            <a:extLst>
              <a:ext uri="{FF2B5EF4-FFF2-40B4-BE49-F238E27FC236}">
                <a16:creationId xmlns:a16="http://schemas.microsoft.com/office/drawing/2014/main" id="{2D746970-DDE7-4061-B9A5-F23ABF1D3ED6}"/>
              </a:ext>
            </a:extLst>
          </p:cNvPr>
          <p:cNvSpPr>
            <a:spLocks noGrp="1"/>
          </p:cNvSpPr>
          <p:nvPr>
            <p:ph type="sldNum" sz="quarter" idx="12"/>
          </p:nvPr>
        </p:nvSpPr>
        <p:spPr/>
        <p:txBody>
          <a:bodyPr/>
          <a:lstStyle/>
          <a:p>
            <a:fld id="{304CD790-E78A-4A1D-A06E-F3FDC0C074A8}" type="slidenum">
              <a:rPr lang="tr-TR" smtClean="0"/>
              <a:t>26</a:t>
            </a:fld>
            <a:endParaRPr lang="tr-TR"/>
          </a:p>
        </p:txBody>
      </p:sp>
    </p:spTree>
    <p:extLst>
      <p:ext uri="{BB962C8B-B14F-4D97-AF65-F5344CB8AC3E}">
        <p14:creationId xmlns:p14="http://schemas.microsoft.com/office/powerpoint/2010/main" val="2657942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78A2B-4FE1-48A0-B90A-9FD00D2B805C}"/>
              </a:ext>
            </a:extLst>
          </p:cNvPr>
          <p:cNvSpPr/>
          <p:nvPr/>
        </p:nvSpPr>
        <p:spPr>
          <a:xfrm>
            <a:off x="397566" y="243415"/>
            <a:ext cx="11357112" cy="1986569"/>
          </a:xfrm>
          <a:prstGeom prst="rect">
            <a:avLst/>
          </a:prstGeom>
        </p:spPr>
        <p:txBody>
          <a:bodyPr wrap="square">
            <a:spAutoFit/>
          </a:bodyPr>
          <a:lstStyle/>
          <a:p>
            <a:r>
              <a:rPr lang="tr-TR" b="1" dirty="0">
                <a:solidFill>
                  <a:srgbClr val="000000"/>
                </a:solidFill>
                <a:latin typeface="Arial" panose="020B0604020202020204" pitchFamily="34" charset="0"/>
              </a:rPr>
              <a:t>3.6. break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Break do, </a:t>
            </a:r>
            <a:r>
              <a:rPr lang="tr-TR" dirty="0" err="1">
                <a:solidFill>
                  <a:srgbClr val="000000"/>
                </a:solidFill>
                <a:latin typeface="Arial" panose="020B0604020202020204" pitchFamily="34" charset="0"/>
              </a:rPr>
              <a:t>for</a:t>
            </a:r>
            <a:r>
              <a:rPr lang="tr-TR" dirty="0">
                <a:solidFill>
                  <a:srgbClr val="000000"/>
                </a:solidFill>
                <a:latin typeface="Arial" panose="020B0604020202020204" pitchFamily="34" charset="0"/>
              </a:rPr>
              <a:t>, ve </a:t>
            </a:r>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döngülerinden döngü çalışması bittiğinde döngü dışına çıkmak için kullanılır. Switch </a:t>
            </a:r>
            <a:r>
              <a:rPr lang="tr-TR" dirty="0" err="1">
                <a:solidFill>
                  <a:srgbClr val="000000"/>
                </a:solidFill>
                <a:latin typeface="Arial" panose="020B0604020202020204" pitchFamily="34" charset="0"/>
              </a:rPr>
              <a:t>case</a:t>
            </a:r>
            <a:r>
              <a:rPr lang="tr-TR" dirty="0">
                <a:solidFill>
                  <a:srgbClr val="000000"/>
                </a:solidFill>
                <a:latin typeface="Arial" panose="020B0604020202020204" pitchFamily="34" charset="0"/>
              </a:rPr>
              <a:t> yapısında da kullanılır. </a:t>
            </a:r>
          </a:p>
          <a:p>
            <a:pPr>
              <a:lnSpc>
                <a:spcPct val="150000"/>
              </a:lnSpc>
            </a:pPr>
            <a:r>
              <a:rPr lang="tr-TR" i="1" dirty="0">
                <a:solidFill>
                  <a:srgbClr val="000000"/>
                </a:solidFill>
                <a:latin typeface="Arial" panose="020B0604020202020204" pitchFamily="34" charset="0"/>
              </a:rPr>
              <a:t>Örnek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Aşağıdaki programda </a:t>
            </a:r>
            <a:r>
              <a:rPr lang="tr-TR" dirty="0" err="1">
                <a:solidFill>
                  <a:srgbClr val="000000"/>
                </a:solidFill>
                <a:latin typeface="Arial" panose="020B0604020202020204" pitchFamily="34" charset="0"/>
              </a:rPr>
              <a:t>sensör</a:t>
            </a:r>
            <a:r>
              <a:rPr lang="tr-TR" dirty="0">
                <a:solidFill>
                  <a:srgbClr val="000000"/>
                </a:solidFill>
                <a:latin typeface="Arial" panose="020B0604020202020204" pitchFamily="34" charset="0"/>
              </a:rPr>
              <a:t> değeri 300 den büyükse döngü dışına çıkılır. </a:t>
            </a:r>
            <a:endParaRPr lang="tr-TR" dirty="0"/>
          </a:p>
        </p:txBody>
      </p:sp>
      <p:sp>
        <p:nvSpPr>
          <p:cNvPr id="3" name="Rectangle 2">
            <a:extLst>
              <a:ext uri="{FF2B5EF4-FFF2-40B4-BE49-F238E27FC236}">
                <a16:creationId xmlns:a16="http://schemas.microsoft.com/office/drawing/2014/main" id="{565DFF42-27E8-4B42-AC58-195D6BE7F197}"/>
              </a:ext>
            </a:extLst>
          </p:cNvPr>
          <p:cNvSpPr/>
          <p:nvPr/>
        </p:nvSpPr>
        <p:spPr>
          <a:xfrm>
            <a:off x="3061252" y="2251772"/>
            <a:ext cx="3525078" cy="3787062"/>
          </a:xfrm>
          <a:prstGeom prst="rect">
            <a:avLst/>
          </a:prstGeom>
        </p:spPr>
        <p:txBody>
          <a:bodyPr wrap="square">
            <a:spAutoFit/>
          </a:bodyPr>
          <a:lstStyle/>
          <a:p>
            <a:pPr>
              <a:lnSpc>
                <a:spcPct val="150000"/>
              </a:lnSpc>
            </a:pPr>
            <a:r>
              <a:rPr lang="tr-TR" dirty="0" err="1">
                <a:solidFill>
                  <a:srgbClr val="000000"/>
                </a:solidFill>
                <a:latin typeface="Arial" panose="020B0604020202020204" pitchFamily="34" charset="0"/>
              </a:rPr>
              <a:t>for</a:t>
            </a:r>
            <a:r>
              <a:rPr lang="tr-TR" dirty="0">
                <a:solidFill>
                  <a:srgbClr val="000000"/>
                </a:solidFill>
                <a:latin typeface="Arial" panose="020B0604020202020204" pitchFamily="34" charset="0"/>
              </a:rPr>
              <a:t> (x = 0; x &lt; 255; x ++)  { </a:t>
            </a:r>
          </a:p>
          <a:p>
            <a:pPr>
              <a:lnSpc>
                <a:spcPct val="150000"/>
              </a:lnSpc>
            </a:pPr>
            <a:r>
              <a:rPr lang="tr-TR" dirty="0" err="1">
                <a:solidFill>
                  <a:srgbClr val="000000"/>
                </a:solidFill>
                <a:latin typeface="Arial" panose="020B0604020202020204" pitchFamily="34" charset="0"/>
              </a:rPr>
              <a:t>analogWrite</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PWMpin</a:t>
            </a:r>
            <a:r>
              <a:rPr lang="tr-TR" dirty="0">
                <a:solidFill>
                  <a:srgbClr val="000000"/>
                </a:solidFill>
                <a:latin typeface="Arial" panose="020B0604020202020204" pitchFamily="34" charset="0"/>
              </a:rPr>
              <a:t>, x); </a:t>
            </a:r>
          </a:p>
          <a:p>
            <a:pPr>
              <a:lnSpc>
                <a:spcPct val="150000"/>
              </a:lnSpc>
            </a:pPr>
            <a:r>
              <a:rPr lang="tr-TR" dirty="0" err="1">
                <a:solidFill>
                  <a:srgbClr val="000000"/>
                </a:solidFill>
                <a:latin typeface="Arial" panose="020B0604020202020204" pitchFamily="34" charset="0"/>
              </a:rPr>
              <a:t>sens</a:t>
            </a:r>
            <a:r>
              <a:rPr lang="tr-TR" dirty="0">
                <a:solidFill>
                  <a:srgbClr val="000000"/>
                </a:solidFill>
                <a:latin typeface="Arial" panose="020B0604020202020204" pitchFamily="34" charset="0"/>
              </a:rPr>
              <a:t> = </a:t>
            </a:r>
            <a:r>
              <a:rPr lang="tr-TR" dirty="0" err="1">
                <a:solidFill>
                  <a:srgbClr val="000000"/>
                </a:solidFill>
                <a:latin typeface="Arial" panose="020B0604020202020204" pitchFamily="34" charset="0"/>
              </a:rPr>
              <a:t>analogRead</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sensorPin</a:t>
            </a: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sens</a:t>
            </a:r>
            <a:r>
              <a:rPr lang="tr-TR" dirty="0">
                <a:solidFill>
                  <a:srgbClr val="000000"/>
                </a:solidFill>
                <a:latin typeface="Arial" panose="020B0604020202020204" pitchFamily="34" charset="0"/>
              </a:rPr>
              <a:t> &gt; 300){ </a:t>
            </a:r>
          </a:p>
          <a:p>
            <a:pPr>
              <a:lnSpc>
                <a:spcPct val="150000"/>
              </a:lnSpc>
            </a:pPr>
            <a:r>
              <a:rPr lang="tr-TR" dirty="0">
                <a:solidFill>
                  <a:srgbClr val="000000"/>
                </a:solidFill>
                <a:latin typeface="Arial" panose="020B0604020202020204" pitchFamily="34" charset="0"/>
              </a:rPr>
              <a:t>x = 0; </a:t>
            </a:r>
          </a:p>
          <a:p>
            <a:pPr>
              <a:lnSpc>
                <a:spcPct val="150000"/>
              </a:lnSpc>
            </a:pPr>
            <a:r>
              <a:rPr lang="tr-TR" dirty="0">
                <a:solidFill>
                  <a:srgbClr val="000000"/>
                </a:solidFill>
                <a:latin typeface="Arial" panose="020B0604020202020204" pitchFamily="34" charset="0"/>
              </a:rPr>
              <a:t>break; </a:t>
            </a:r>
          </a:p>
          <a:p>
            <a:pPr>
              <a:lnSpc>
                <a:spcPct val="150000"/>
              </a:lnSpc>
            </a:pP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(50); </a:t>
            </a:r>
          </a:p>
          <a:p>
            <a:pPr>
              <a:lnSpc>
                <a:spcPct val="150000"/>
              </a:lnSpc>
            </a:pPr>
            <a:r>
              <a:rPr lang="tr-TR" dirty="0">
                <a:solidFill>
                  <a:srgbClr val="000000"/>
                </a:solidFill>
                <a:latin typeface="Arial" panose="020B0604020202020204" pitchFamily="34" charset="0"/>
              </a:rPr>
              <a:t>} </a:t>
            </a:r>
            <a:endParaRPr lang="tr-TR" dirty="0"/>
          </a:p>
        </p:txBody>
      </p:sp>
      <p:sp>
        <p:nvSpPr>
          <p:cNvPr id="4" name="Rectangle: Rounded Corners 3">
            <a:extLst>
              <a:ext uri="{FF2B5EF4-FFF2-40B4-BE49-F238E27FC236}">
                <a16:creationId xmlns:a16="http://schemas.microsoft.com/office/drawing/2014/main" id="{42926B31-12FF-4DCE-B1D5-CEC0D66C0CB5}"/>
              </a:ext>
            </a:extLst>
          </p:cNvPr>
          <p:cNvSpPr/>
          <p:nvPr/>
        </p:nvSpPr>
        <p:spPr>
          <a:xfrm>
            <a:off x="2676939" y="2256238"/>
            <a:ext cx="3909391" cy="377812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a:extLst>
              <a:ext uri="{FF2B5EF4-FFF2-40B4-BE49-F238E27FC236}">
                <a16:creationId xmlns:a16="http://schemas.microsoft.com/office/drawing/2014/main" id="{CC44AAF5-5EB3-4477-9D2A-AD3D72811EB9}"/>
              </a:ext>
            </a:extLst>
          </p:cNvPr>
          <p:cNvSpPr/>
          <p:nvPr/>
        </p:nvSpPr>
        <p:spPr>
          <a:xfrm>
            <a:off x="3679663" y="6034367"/>
            <a:ext cx="1877437" cy="369332"/>
          </a:xfrm>
          <a:prstGeom prst="rect">
            <a:avLst/>
          </a:prstGeom>
        </p:spPr>
        <p:txBody>
          <a:bodyPr wrap="none">
            <a:spAutoFit/>
          </a:bodyPr>
          <a:lstStyle/>
          <a:p>
            <a:r>
              <a:rPr lang="tr-TR" dirty="0">
                <a:solidFill>
                  <a:srgbClr val="000000"/>
                </a:solidFill>
                <a:latin typeface="Arial" panose="020B0604020202020204" pitchFamily="34" charset="0"/>
              </a:rPr>
              <a:t>Kod – 9 – break </a:t>
            </a:r>
            <a:endParaRPr lang="tr-TR" dirty="0"/>
          </a:p>
        </p:txBody>
      </p:sp>
      <p:sp>
        <p:nvSpPr>
          <p:cNvPr id="6" name="Slide Number Placeholder 5">
            <a:extLst>
              <a:ext uri="{FF2B5EF4-FFF2-40B4-BE49-F238E27FC236}">
                <a16:creationId xmlns:a16="http://schemas.microsoft.com/office/drawing/2014/main" id="{AFC99424-E901-433D-B602-C7AB7A68A2C5}"/>
              </a:ext>
            </a:extLst>
          </p:cNvPr>
          <p:cNvSpPr>
            <a:spLocks noGrp="1"/>
          </p:cNvSpPr>
          <p:nvPr>
            <p:ph type="sldNum" sz="quarter" idx="12"/>
          </p:nvPr>
        </p:nvSpPr>
        <p:spPr/>
        <p:txBody>
          <a:bodyPr/>
          <a:lstStyle/>
          <a:p>
            <a:fld id="{304CD790-E78A-4A1D-A06E-F3FDC0C074A8}" type="slidenum">
              <a:rPr lang="tr-TR" smtClean="0"/>
              <a:t>27</a:t>
            </a:fld>
            <a:endParaRPr lang="tr-TR"/>
          </a:p>
        </p:txBody>
      </p:sp>
    </p:spTree>
    <p:extLst>
      <p:ext uri="{BB962C8B-B14F-4D97-AF65-F5344CB8AC3E}">
        <p14:creationId xmlns:p14="http://schemas.microsoft.com/office/powerpoint/2010/main" val="3791431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46EDD4-D755-4FCA-8A30-55D9BFA30EB1}"/>
              </a:ext>
            </a:extLst>
          </p:cNvPr>
          <p:cNvSpPr/>
          <p:nvPr/>
        </p:nvSpPr>
        <p:spPr>
          <a:xfrm>
            <a:off x="649355" y="214317"/>
            <a:ext cx="10694505" cy="1586460"/>
          </a:xfrm>
          <a:prstGeom prst="rect">
            <a:avLst/>
          </a:prstGeom>
        </p:spPr>
        <p:txBody>
          <a:bodyPr wrap="square">
            <a:spAutoFit/>
          </a:bodyPr>
          <a:lstStyle/>
          <a:p>
            <a:endParaRPr lang="tr-TR" sz="2800" dirty="0">
              <a:solidFill>
                <a:srgbClr val="000000"/>
              </a:solidFill>
              <a:latin typeface="Arial" panose="020B0604020202020204" pitchFamily="34" charset="0"/>
            </a:endParaRPr>
          </a:p>
          <a:p>
            <a:r>
              <a:rPr lang="tr-TR" b="1" dirty="0">
                <a:solidFill>
                  <a:srgbClr val="000000"/>
                </a:solidFill>
                <a:latin typeface="Arial" panose="020B0604020202020204" pitchFamily="34" charset="0"/>
              </a:rPr>
              <a:t>3.7. </a:t>
            </a:r>
            <a:r>
              <a:rPr lang="tr-TR" b="1" dirty="0" err="1">
                <a:solidFill>
                  <a:srgbClr val="000000"/>
                </a:solidFill>
                <a:latin typeface="Arial" panose="020B0604020202020204" pitchFamily="34" charset="0"/>
              </a:rPr>
              <a:t>continue</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Continue</a:t>
            </a:r>
            <a:r>
              <a:rPr lang="tr-TR" dirty="0">
                <a:solidFill>
                  <a:srgbClr val="000000"/>
                </a:solidFill>
                <a:latin typeface="Arial" panose="020B0604020202020204" pitchFamily="34" charset="0"/>
              </a:rPr>
              <a:t> do, </a:t>
            </a:r>
            <a:r>
              <a:rPr lang="tr-TR" dirty="0" err="1">
                <a:solidFill>
                  <a:srgbClr val="000000"/>
                </a:solidFill>
                <a:latin typeface="Arial" panose="020B0604020202020204" pitchFamily="34" charset="0"/>
              </a:rPr>
              <a:t>for</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döngülerinde bir satırın, işlem yapılmadan geçilmesini istediğimiz durumlarda kullanılır. </a:t>
            </a:r>
            <a:endParaRPr lang="tr-TR" dirty="0"/>
          </a:p>
        </p:txBody>
      </p:sp>
      <p:sp>
        <p:nvSpPr>
          <p:cNvPr id="3" name="Rectangle 2">
            <a:extLst>
              <a:ext uri="{FF2B5EF4-FFF2-40B4-BE49-F238E27FC236}">
                <a16:creationId xmlns:a16="http://schemas.microsoft.com/office/drawing/2014/main" id="{CA56F442-C1A1-4F47-AFA5-909304E2D4D8}"/>
              </a:ext>
            </a:extLst>
          </p:cNvPr>
          <p:cNvSpPr/>
          <p:nvPr/>
        </p:nvSpPr>
        <p:spPr>
          <a:xfrm>
            <a:off x="1669774" y="1995245"/>
            <a:ext cx="8719930" cy="1477328"/>
          </a:xfrm>
          <a:prstGeom prst="rect">
            <a:avLst/>
          </a:prstGeom>
        </p:spPr>
        <p:txBody>
          <a:bodyPr wrap="square">
            <a:spAutoFit/>
          </a:bodyPr>
          <a:lstStyle/>
          <a:p>
            <a:r>
              <a:rPr lang="tr-TR" dirty="0" err="1">
                <a:solidFill>
                  <a:srgbClr val="000000"/>
                </a:solidFill>
                <a:latin typeface="Arial" panose="020B0604020202020204" pitchFamily="34" charset="0"/>
              </a:rPr>
              <a:t>for</a:t>
            </a:r>
            <a:r>
              <a:rPr lang="tr-TR" dirty="0">
                <a:solidFill>
                  <a:srgbClr val="000000"/>
                </a:solidFill>
                <a:latin typeface="Arial" panose="020B0604020202020204" pitchFamily="34" charset="0"/>
              </a:rPr>
              <a:t> (x = 0; x &lt; 255; x ++) </a:t>
            </a:r>
          </a:p>
          <a:p>
            <a:r>
              <a:rPr lang="tr-TR" dirty="0">
                <a:solidFill>
                  <a:srgbClr val="000000"/>
                </a:solidFill>
                <a:latin typeface="Arial" panose="020B0604020202020204" pitchFamily="34" charset="0"/>
              </a:rPr>
              <a:t>{ </a:t>
            </a:r>
          </a:p>
          <a:p>
            <a:r>
              <a:rPr lang="en-US" dirty="0">
                <a:solidFill>
                  <a:srgbClr val="000000"/>
                </a:solidFill>
                <a:latin typeface="Arial" panose="020B0604020202020204" pitchFamily="34" charset="0"/>
              </a:rPr>
              <a:t>if (x &gt; 40 &amp;&amp; x &lt; 120){ </a:t>
            </a:r>
          </a:p>
          <a:p>
            <a:r>
              <a:rPr lang="tr-TR" dirty="0" err="1">
                <a:solidFill>
                  <a:srgbClr val="000000"/>
                </a:solidFill>
                <a:latin typeface="Arial" panose="020B0604020202020204" pitchFamily="34" charset="0"/>
              </a:rPr>
              <a:t>continue</a:t>
            </a:r>
            <a:r>
              <a:rPr lang="tr-TR" dirty="0">
                <a:solidFill>
                  <a:srgbClr val="000000"/>
                </a:solidFill>
                <a:latin typeface="Arial" panose="020B0604020202020204" pitchFamily="34" charset="0"/>
              </a:rPr>
              <a:t>; // x değeri 40 tan büyük ve 120 den küçük ise bu alanda bir şey yapma </a:t>
            </a:r>
          </a:p>
          <a:p>
            <a:r>
              <a:rPr lang="tr-TR" dirty="0">
                <a:solidFill>
                  <a:srgbClr val="000000"/>
                </a:solidFill>
                <a:latin typeface="Arial" panose="020B0604020202020204" pitchFamily="34" charset="0"/>
              </a:rPr>
              <a:t>} </a:t>
            </a:r>
            <a:endParaRPr lang="tr-TR" dirty="0"/>
          </a:p>
        </p:txBody>
      </p:sp>
      <p:sp>
        <p:nvSpPr>
          <p:cNvPr id="4" name="Rectangle: Rounded Corners 3">
            <a:extLst>
              <a:ext uri="{FF2B5EF4-FFF2-40B4-BE49-F238E27FC236}">
                <a16:creationId xmlns:a16="http://schemas.microsoft.com/office/drawing/2014/main" id="{A620BCB2-08F2-4E25-9013-1458AF6D0FBE}"/>
              </a:ext>
            </a:extLst>
          </p:cNvPr>
          <p:cNvSpPr/>
          <p:nvPr/>
        </p:nvSpPr>
        <p:spPr>
          <a:xfrm>
            <a:off x="1404730" y="1895061"/>
            <a:ext cx="8825948" cy="184205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a:extLst>
              <a:ext uri="{FF2B5EF4-FFF2-40B4-BE49-F238E27FC236}">
                <a16:creationId xmlns:a16="http://schemas.microsoft.com/office/drawing/2014/main" id="{6606293D-7475-4BD9-89AA-9CB8CCF035EB}"/>
              </a:ext>
            </a:extLst>
          </p:cNvPr>
          <p:cNvSpPr/>
          <p:nvPr/>
        </p:nvSpPr>
        <p:spPr>
          <a:xfrm>
            <a:off x="4879424" y="3886825"/>
            <a:ext cx="2300630" cy="369332"/>
          </a:xfrm>
          <a:prstGeom prst="rect">
            <a:avLst/>
          </a:prstGeom>
        </p:spPr>
        <p:txBody>
          <a:bodyPr wrap="none">
            <a:spAutoFit/>
          </a:bodyPr>
          <a:lstStyle/>
          <a:p>
            <a:r>
              <a:rPr lang="tr-TR" dirty="0">
                <a:solidFill>
                  <a:srgbClr val="000000"/>
                </a:solidFill>
                <a:latin typeface="Arial" panose="020B0604020202020204" pitchFamily="34" charset="0"/>
              </a:rPr>
              <a:t>Kod – 10 – </a:t>
            </a:r>
            <a:r>
              <a:rPr lang="tr-TR" dirty="0" err="1">
                <a:solidFill>
                  <a:srgbClr val="000000"/>
                </a:solidFill>
                <a:latin typeface="Arial" panose="020B0604020202020204" pitchFamily="34" charset="0"/>
              </a:rPr>
              <a:t>continue</a:t>
            </a:r>
            <a:r>
              <a:rPr lang="tr-TR" dirty="0">
                <a:solidFill>
                  <a:srgbClr val="000000"/>
                </a:solidFill>
                <a:latin typeface="Arial" panose="020B0604020202020204" pitchFamily="34" charset="0"/>
              </a:rPr>
              <a:t> </a:t>
            </a:r>
            <a:endParaRPr lang="tr-TR" dirty="0"/>
          </a:p>
        </p:txBody>
      </p:sp>
      <p:sp>
        <p:nvSpPr>
          <p:cNvPr id="6" name="Slide Number Placeholder 5">
            <a:extLst>
              <a:ext uri="{FF2B5EF4-FFF2-40B4-BE49-F238E27FC236}">
                <a16:creationId xmlns:a16="http://schemas.microsoft.com/office/drawing/2014/main" id="{ED93282B-0532-46DA-BA83-9F6022DECB9A}"/>
              </a:ext>
            </a:extLst>
          </p:cNvPr>
          <p:cNvSpPr>
            <a:spLocks noGrp="1"/>
          </p:cNvSpPr>
          <p:nvPr>
            <p:ph type="sldNum" sz="quarter" idx="12"/>
          </p:nvPr>
        </p:nvSpPr>
        <p:spPr/>
        <p:txBody>
          <a:bodyPr/>
          <a:lstStyle/>
          <a:p>
            <a:fld id="{304CD790-E78A-4A1D-A06E-F3FDC0C074A8}" type="slidenum">
              <a:rPr lang="tr-TR" smtClean="0"/>
              <a:t>28</a:t>
            </a:fld>
            <a:endParaRPr lang="tr-TR"/>
          </a:p>
        </p:txBody>
      </p:sp>
    </p:spTree>
    <p:extLst>
      <p:ext uri="{BB962C8B-B14F-4D97-AF65-F5344CB8AC3E}">
        <p14:creationId xmlns:p14="http://schemas.microsoft.com/office/powerpoint/2010/main" val="4047960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56E9B7-D3D6-47F3-B8FB-CEAB97569C9D}"/>
              </a:ext>
            </a:extLst>
          </p:cNvPr>
          <p:cNvSpPr/>
          <p:nvPr/>
        </p:nvSpPr>
        <p:spPr>
          <a:xfrm>
            <a:off x="649355" y="387891"/>
            <a:ext cx="10827027" cy="1586460"/>
          </a:xfrm>
          <a:prstGeom prst="rect">
            <a:avLst/>
          </a:prstGeom>
        </p:spPr>
        <p:txBody>
          <a:bodyPr wrap="square">
            <a:spAutoFit/>
          </a:bodyPr>
          <a:lstStyle/>
          <a:p>
            <a:endParaRPr lang="tr-TR" sz="2800" dirty="0">
              <a:solidFill>
                <a:srgbClr val="000000"/>
              </a:solidFill>
              <a:latin typeface="Arial" panose="020B0604020202020204" pitchFamily="34" charset="0"/>
            </a:endParaRPr>
          </a:p>
          <a:p>
            <a:r>
              <a:rPr lang="tr-TR" b="1" dirty="0">
                <a:solidFill>
                  <a:srgbClr val="000000"/>
                </a:solidFill>
                <a:latin typeface="Arial" panose="020B0604020202020204" pitchFamily="34" charset="0"/>
              </a:rPr>
              <a:t>3.8. </a:t>
            </a:r>
            <a:r>
              <a:rPr lang="tr-TR" b="1" dirty="0" err="1">
                <a:solidFill>
                  <a:srgbClr val="000000"/>
                </a:solidFill>
                <a:latin typeface="Arial" panose="020B0604020202020204" pitchFamily="34" charset="0"/>
              </a:rPr>
              <a:t>return</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Return bir fonksiyon sonlandırılmak istenirse </a:t>
            </a:r>
            <a:r>
              <a:rPr lang="tr-TR" dirty="0" err="1">
                <a:solidFill>
                  <a:srgbClr val="000000"/>
                </a:solidFill>
                <a:latin typeface="Arial" panose="020B0604020202020204" pitchFamily="34" charset="0"/>
              </a:rPr>
              <a:t>return</a:t>
            </a:r>
            <a:r>
              <a:rPr lang="tr-TR" dirty="0">
                <a:solidFill>
                  <a:srgbClr val="000000"/>
                </a:solidFill>
                <a:latin typeface="Arial" panose="020B0604020202020204" pitchFamily="34" charset="0"/>
              </a:rPr>
              <a:t> ile döndürülecek değer belirtilir. </a:t>
            </a:r>
            <a:r>
              <a:rPr lang="tr-TR" dirty="0" err="1">
                <a:solidFill>
                  <a:srgbClr val="000000"/>
                </a:solidFill>
                <a:latin typeface="Arial" panose="020B0604020202020204" pitchFamily="34" charset="0"/>
              </a:rPr>
              <a:t>Returnun</a:t>
            </a:r>
            <a:r>
              <a:rPr lang="tr-TR" dirty="0">
                <a:solidFill>
                  <a:srgbClr val="000000"/>
                </a:solidFill>
                <a:latin typeface="Arial" panose="020B0604020202020204" pitchFamily="34" charset="0"/>
              </a:rPr>
              <a:t> ikinci bir kullanımı da belli bir yerden sonra kodlar çalışmasın istiyorsak </a:t>
            </a:r>
            <a:r>
              <a:rPr lang="tr-TR" dirty="0" err="1">
                <a:solidFill>
                  <a:srgbClr val="000000"/>
                </a:solidFill>
                <a:latin typeface="Arial" panose="020B0604020202020204" pitchFamily="34" charset="0"/>
              </a:rPr>
              <a:t>return</a:t>
            </a:r>
            <a:r>
              <a:rPr lang="tr-TR" dirty="0">
                <a:solidFill>
                  <a:srgbClr val="000000"/>
                </a:solidFill>
                <a:latin typeface="Arial" panose="020B0604020202020204" pitchFamily="34" charset="0"/>
              </a:rPr>
              <a:t> kullanırız. </a:t>
            </a:r>
            <a:endParaRPr lang="tr-TR" dirty="0"/>
          </a:p>
        </p:txBody>
      </p:sp>
      <p:sp>
        <p:nvSpPr>
          <p:cNvPr id="3" name="Rectangle 2">
            <a:extLst>
              <a:ext uri="{FF2B5EF4-FFF2-40B4-BE49-F238E27FC236}">
                <a16:creationId xmlns:a16="http://schemas.microsoft.com/office/drawing/2014/main" id="{6161B473-717B-49AD-B4E3-78CCABD01601}"/>
              </a:ext>
            </a:extLst>
          </p:cNvPr>
          <p:cNvSpPr/>
          <p:nvPr/>
        </p:nvSpPr>
        <p:spPr>
          <a:xfrm>
            <a:off x="344556" y="2021141"/>
            <a:ext cx="10045148" cy="1155573"/>
          </a:xfrm>
          <a:prstGeom prst="rect">
            <a:avLst/>
          </a:prstGeom>
        </p:spPr>
        <p:txBody>
          <a:bodyPr wrap="square">
            <a:spAutoFit/>
          </a:bodyPr>
          <a:lstStyle/>
          <a:p>
            <a:r>
              <a:rPr lang="tr-TR" b="1" i="1" dirty="0">
                <a:solidFill>
                  <a:srgbClr val="000000"/>
                </a:solidFill>
                <a:latin typeface="Arial" panose="020B0604020202020204" pitchFamily="34" charset="0"/>
              </a:rPr>
              <a:t>Örnek: </a:t>
            </a:r>
            <a:endParaRPr lang="tr-TR" b="1"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Aşağıdaki program parçasında okuduğumuz </a:t>
            </a:r>
            <a:r>
              <a:rPr lang="tr-TR" dirty="0" err="1">
                <a:solidFill>
                  <a:srgbClr val="000000"/>
                </a:solidFill>
                <a:latin typeface="Arial" panose="020B0604020202020204" pitchFamily="34" charset="0"/>
              </a:rPr>
              <a:t>sensör</a:t>
            </a:r>
            <a:r>
              <a:rPr lang="tr-TR" dirty="0">
                <a:solidFill>
                  <a:srgbClr val="000000"/>
                </a:solidFill>
                <a:latin typeface="Arial" panose="020B0604020202020204" pitchFamily="34" charset="0"/>
              </a:rPr>
              <a:t> değeri 250 den büyük ise 1 değerini döndürür.  250 den küçük ise sıfır değerini döndürür. </a:t>
            </a:r>
            <a:endParaRPr lang="tr-TR" dirty="0"/>
          </a:p>
        </p:txBody>
      </p:sp>
      <p:sp>
        <p:nvSpPr>
          <p:cNvPr id="4" name="Rectangle 3">
            <a:extLst>
              <a:ext uri="{FF2B5EF4-FFF2-40B4-BE49-F238E27FC236}">
                <a16:creationId xmlns:a16="http://schemas.microsoft.com/office/drawing/2014/main" id="{9755AC65-E30C-4491-85D9-C5B69D7B6C96}"/>
              </a:ext>
            </a:extLst>
          </p:cNvPr>
          <p:cNvSpPr/>
          <p:nvPr/>
        </p:nvSpPr>
        <p:spPr>
          <a:xfrm>
            <a:off x="2080591" y="3558187"/>
            <a:ext cx="3207025" cy="2031325"/>
          </a:xfrm>
          <a:prstGeom prst="rect">
            <a:avLst/>
          </a:prstGeom>
        </p:spPr>
        <p:txBody>
          <a:bodyPr wrap="square">
            <a:spAutoFit/>
          </a:bodyPr>
          <a:lstStyle/>
          <a:p>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sensorkontrol</a:t>
            </a:r>
            <a:r>
              <a:rPr lang="tr-TR" dirty="0">
                <a:solidFill>
                  <a:srgbClr val="000000"/>
                </a:solidFill>
                <a:latin typeface="Arial" panose="020B0604020202020204" pitchFamily="34" charset="0"/>
              </a:rPr>
              <a:t> () {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analogRead</a:t>
            </a:r>
            <a:r>
              <a:rPr lang="tr-TR" dirty="0">
                <a:solidFill>
                  <a:srgbClr val="000000"/>
                </a:solidFill>
                <a:latin typeface="Arial" panose="020B0604020202020204" pitchFamily="34" charset="0"/>
              </a:rPr>
              <a:t>(0) &gt; 250) { </a:t>
            </a:r>
          </a:p>
          <a:p>
            <a:r>
              <a:rPr lang="tr-TR" dirty="0">
                <a:solidFill>
                  <a:srgbClr val="000000"/>
                </a:solidFill>
                <a:latin typeface="Arial" panose="020B0604020202020204" pitchFamily="34" charset="0"/>
              </a:rPr>
              <a:t>return1 ; </a:t>
            </a:r>
          </a:p>
          <a:p>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else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return</a:t>
            </a:r>
            <a:r>
              <a:rPr lang="tr-TR" dirty="0">
                <a:solidFill>
                  <a:srgbClr val="000000"/>
                </a:solidFill>
                <a:latin typeface="Arial" panose="020B0604020202020204" pitchFamily="34" charset="0"/>
              </a:rPr>
              <a:t> 0; </a:t>
            </a:r>
          </a:p>
          <a:p>
            <a:r>
              <a:rPr lang="tr-TR" dirty="0">
                <a:solidFill>
                  <a:srgbClr val="000000"/>
                </a:solidFill>
                <a:latin typeface="Arial" panose="020B0604020202020204" pitchFamily="34" charset="0"/>
              </a:rPr>
              <a:t>} </a:t>
            </a:r>
            <a:endParaRPr lang="tr-TR" dirty="0"/>
          </a:p>
        </p:txBody>
      </p:sp>
      <p:sp>
        <p:nvSpPr>
          <p:cNvPr id="5" name="Rectangle: Rounded Corners 4">
            <a:extLst>
              <a:ext uri="{FF2B5EF4-FFF2-40B4-BE49-F238E27FC236}">
                <a16:creationId xmlns:a16="http://schemas.microsoft.com/office/drawing/2014/main" id="{3AB6875A-F636-4289-BB37-43A162857458}"/>
              </a:ext>
            </a:extLst>
          </p:cNvPr>
          <p:cNvSpPr/>
          <p:nvPr/>
        </p:nvSpPr>
        <p:spPr>
          <a:xfrm>
            <a:off x="1802296" y="3558187"/>
            <a:ext cx="3352800" cy="219325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D70906E0-0006-42A9-91CB-F83085FC5238}"/>
              </a:ext>
            </a:extLst>
          </p:cNvPr>
          <p:cNvSpPr/>
          <p:nvPr/>
        </p:nvSpPr>
        <p:spPr>
          <a:xfrm>
            <a:off x="2612880" y="5936110"/>
            <a:ext cx="2142446" cy="369332"/>
          </a:xfrm>
          <a:prstGeom prst="rect">
            <a:avLst/>
          </a:prstGeom>
        </p:spPr>
        <p:txBody>
          <a:bodyPr wrap="none">
            <a:spAutoFit/>
          </a:bodyPr>
          <a:lstStyle/>
          <a:p>
            <a:r>
              <a:rPr lang="tr-TR" dirty="0">
                <a:solidFill>
                  <a:srgbClr val="000000"/>
                </a:solidFill>
                <a:latin typeface="Arial" panose="020B0604020202020204" pitchFamily="34" charset="0"/>
              </a:rPr>
              <a:t>Kod – 11 – return1 </a:t>
            </a:r>
            <a:endParaRPr lang="tr-TR" dirty="0"/>
          </a:p>
        </p:txBody>
      </p:sp>
      <p:sp>
        <p:nvSpPr>
          <p:cNvPr id="7" name="Rectangle 6">
            <a:extLst>
              <a:ext uri="{FF2B5EF4-FFF2-40B4-BE49-F238E27FC236}">
                <a16:creationId xmlns:a16="http://schemas.microsoft.com/office/drawing/2014/main" id="{17CF9D55-F477-48FA-812E-1374FFA84F97}"/>
              </a:ext>
            </a:extLst>
          </p:cNvPr>
          <p:cNvSpPr/>
          <p:nvPr/>
        </p:nvSpPr>
        <p:spPr>
          <a:xfrm>
            <a:off x="7911992" y="2992047"/>
            <a:ext cx="1851789" cy="369332"/>
          </a:xfrm>
          <a:prstGeom prst="rect">
            <a:avLst/>
          </a:prstGeom>
        </p:spPr>
        <p:txBody>
          <a:bodyPr wrap="none">
            <a:spAutoFit/>
          </a:bodyPr>
          <a:lstStyle/>
          <a:p>
            <a:r>
              <a:rPr lang="tr-TR" dirty="0">
                <a:solidFill>
                  <a:srgbClr val="000000"/>
                </a:solidFill>
                <a:latin typeface="Arial" panose="020B0604020202020204" pitchFamily="34" charset="0"/>
              </a:rPr>
              <a:t>2.kullanım yolu: </a:t>
            </a:r>
            <a:endParaRPr lang="tr-TR" dirty="0"/>
          </a:p>
        </p:txBody>
      </p:sp>
      <p:sp>
        <p:nvSpPr>
          <p:cNvPr id="8" name="Rectangle 7">
            <a:extLst>
              <a:ext uri="{FF2B5EF4-FFF2-40B4-BE49-F238E27FC236}">
                <a16:creationId xmlns:a16="http://schemas.microsoft.com/office/drawing/2014/main" id="{E5786721-B3D3-49C9-BF5C-95838E951B2F}"/>
              </a:ext>
            </a:extLst>
          </p:cNvPr>
          <p:cNvSpPr/>
          <p:nvPr/>
        </p:nvSpPr>
        <p:spPr>
          <a:xfrm>
            <a:off x="6026223" y="3780094"/>
            <a:ext cx="6096000" cy="1477328"/>
          </a:xfrm>
          <a:prstGeom prst="rect">
            <a:avLst/>
          </a:prstGeom>
        </p:spPr>
        <p:txBody>
          <a:bodyPr>
            <a:spAutoFit/>
          </a:bodyPr>
          <a:lstStyle/>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 ) { </a:t>
            </a:r>
          </a:p>
          <a:p>
            <a:r>
              <a:rPr lang="tr-TR" dirty="0">
                <a:solidFill>
                  <a:srgbClr val="000000"/>
                </a:solidFill>
                <a:latin typeface="Arial" panose="020B0604020202020204" pitchFamily="34" charset="0"/>
              </a:rPr>
              <a:t>	//kodlar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return</a:t>
            </a:r>
            <a:r>
              <a:rPr lang="tr-TR" dirty="0">
                <a:solidFill>
                  <a:srgbClr val="000000"/>
                </a:solidFill>
                <a:latin typeface="Arial" panose="020B0604020202020204" pitchFamily="34" charset="0"/>
              </a:rPr>
              <a:t>; //çalışması istenmeyen kodlar buraya yazılır. </a:t>
            </a:r>
          </a:p>
          <a:p>
            <a:r>
              <a:rPr lang="tr-TR" dirty="0">
                <a:solidFill>
                  <a:srgbClr val="000000"/>
                </a:solidFill>
                <a:latin typeface="Arial" panose="020B0604020202020204" pitchFamily="34" charset="0"/>
              </a:rPr>
              <a:t>} </a:t>
            </a:r>
            <a:endParaRPr lang="tr-TR" dirty="0"/>
          </a:p>
        </p:txBody>
      </p:sp>
      <p:sp>
        <p:nvSpPr>
          <p:cNvPr id="9" name="Rectangle: Rounded Corners 8">
            <a:extLst>
              <a:ext uri="{FF2B5EF4-FFF2-40B4-BE49-F238E27FC236}">
                <a16:creationId xmlns:a16="http://schemas.microsoft.com/office/drawing/2014/main" id="{E26DE9B7-5A92-41F2-8321-D242C59A1EBF}"/>
              </a:ext>
            </a:extLst>
          </p:cNvPr>
          <p:cNvSpPr/>
          <p:nvPr/>
        </p:nvSpPr>
        <p:spPr>
          <a:xfrm>
            <a:off x="5747926" y="3590552"/>
            <a:ext cx="6095999" cy="198782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Rectangle 9">
            <a:extLst>
              <a:ext uri="{FF2B5EF4-FFF2-40B4-BE49-F238E27FC236}">
                <a16:creationId xmlns:a16="http://schemas.microsoft.com/office/drawing/2014/main" id="{3AE19D70-83B9-481F-B013-C90CE6783002}"/>
              </a:ext>
            </a:extLst>
          </p:cNvPr>
          <p:cNvSpPr/>
          <p:nvPr/>
        </p:nvSpPr>
        <p:spPr>
          <a:xfrm>
            <a:off x="7758103" y="5751444"/>
            <a:ext cx="2159566" cy="369332"/>
          </a:xfrm>
          <a:prstGeom prst="rect">
            <a:avLst/>
          </a:prstGeom>
        </p:spPr>
        <p:txBody>
          <a:bodyPr wrap="none">
            <a:spAutoFit/>
          </a:bodyPr>
          <a:lstStyle/>
          <a:p>
            <a:r>
              <a:rPr lang="tr-TR" dirty="0">
                <a:solidFill>
                  <a:srgbClr val="000000"/>
                </a:solidFill>
                <a:latin typeface="Arial" panose="020B0604020202020204" pitchFamily="34" charset="0"/>
              </a:rPr>
              <a:t>Kod – 12 – return2 </a:t>
            </a:r>
            <a:endParaRPr lang="tr-TR" dirty="0"/>
          </a:p>
        </p:txBody>
      </p:sp>
      <p:sp>
        <p:nvSpPr>
          <p:cNvPr id="12" name="Rectangle 11">
            <a:extLst>
              <a:ext uri="{FF2B5EF4-FFF2-40B4-BE49-F238E27FC236}">
                <a16:creationId xmlns:a16="http://schemas.microsoft.com/office/drawing/2014/main" id="{FF6B9889-1A7F-46CF-9B78-CE779DB2E1E6}"/>
              </a:ext>
            </a:extLst>
          </p:cNvPr>
          <p:cNvSpPr/>
          <p:nvPr/>
        </p:nvSpPr>
        <p:spPr>
          <a:xfrm>
            <a:off x="69777" y="3737976"/>
            <a:ext cx="1851789" cy="369332"/>
          </a:xfrm>
          <a:prstGeom prst="rect">
            <a:avLst/>
          </a:prstGeom>
        </p:spPr>
        <p:txBody>
          <a:bodyPr wrap="none">
            <a:spAutoFit/>
          </a:bodyPr>
          <a:lstStyle/>
          <a:p>
            <a:r>
              <a:rPr lang="tr-TR" dirty="0">
                <a:solidFill>
                  <a:srgbClr val="000000"/>
                </a:solidFill>
                <a:latin typeface="Arial" panose="020B0604020202020204" pitchFamily="34" charset="0"/>
              </a:rPr>
              <a:t>1.kullanım yolu: </a:t>
            </a:r>
            <a:endParaRPr lang="tr-TR" dirty="0"/>
          </a:p>
        </p:txBody>
      </p:sp>
      <p:sp>
        <p:nvSpPr>
          <p:cNvPr id="11" name="Slide Number Placeholder 10">
            <a:extLst>
              <a:ext uri="{FF2B5EF4-FFF2-40B4-BE49-F238E27FC236}">
                <a16:creationId xmlns:a16="http://schemas.microsoft.com/office/drawing/2014/main" id="{45B35376-9C11-4EAD-BC53-4E1A64BD3CDA}"/>
              </a:ext>
            </a:extLst>
          </p:cNvPr>
          <p:cNvSpPr>
            <a:spLocks noGrp="1"/>
          </p:cNvSpPr>
          <p:nvPr>
            <p:ph type="sldNum" sz="quarter" idx="12"/>
          </p:nvPr>
        </p:nvSpPr>
        <p:spPr/>
        <p:txBody>
          <a:bodyPr/>
          <a:lstStyle/>
          <a:p>
            <a:fld id="{304CD790-E78A-4A1D-A06E-F3FDC0C074A8}" type="slidenum">
              <a:rPr lang="tr-TR" smtClean="0"/>
              <a:t>29</a:t>
            </a:fld>
            <a:endParaRPr lang="tr-TR"/>
          </a:p>
        </p:txBody>
      </p:sp>
    </p:spTree>
    <p:extLst>
      <p:ext uri="{BB962C8B-B14F-4D97-AF65-F5344CB8AC3E}">
        <p14:creationId xmlns:p14="http://schemas.microsoft.com/office/powerpoint/2010/main" val="3663019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C8D22E-491E-4065-9AD5-827DE59D49A3}"/>
              </a:ext>
            </a:extLst>
          </p:cNvPr>
          <p:cNvSpPr>
            <a:spLocks noGrp="1"/>
          </p:cNvSpPr>
          <p:nvPr>
            <p:ph type="sldNum" sz="quarter" idx="12"/>
          </p:nvPr>
        </p:nvSpPr>
        <p:spPr/>
        <p:txBody>
          <a:bodyPr/>
          <a:lstStyle/>
          <a:p>
            <a:fld id="{304CD790-E78A-4A1D-A06E-F3FDC0C074A8}" type="slidenum">
              <a:rPr lang="tr-TR" smtClean="0"/>
              <a:t>3</a:t>
            </a:fld>
            <a:endParaRPr lang="tr-TR"/>
          </a:p>
        </p:txBody>
      </p:sp>
      <p:sp>
        <p:nvSpPr>
          <p:cNvPr id="7" name="Content Placeholder 6">
            <a:extLst>
              <a:ext uri="{FF2B5EF4-FFF2-40B4-BE49-F238E27FC236}">
                <a16:creationId xmlns:a16="http://schemas.microsoft.com/office/drawing/2014/main" id="{97F7B718-8942-454F-9508-85A4D749D315}"/>
              </a:ext>
            </a:extLst>
          </p:cNvPr>
          <p:cNvSpPr>
            <a:spLocks noGrp="1"/>
          </p:cNvSpPr>
          <p:nvPr>
            <p:ph sz="half" idx="4294967295"/>
          </p:nvPr>
        </p:nvSpPr>
        <p:spPr>
          <a:xfrm>
            <a:off x="6841020" y="1850474"/>
            <a:ext cx="4937125" cy="4022725"/>
          </a:xfrm>
        </p:spPr>
        <p:txBody>
          <a:bodyPr/>
          <a:lstStyle/>
          <a:p>
            <a:pPr lvl="1">
              <a:lnSpc>
                <a:spcPct val="150000"/>
              </a:lnSpc>
              <a:buClr>
                <a:schemeClr val="tx1"/>
              </a:buClr>
              <a:buFont typeface="Arial" panose="020B0604020202020204" pitchFamily="34" charset="0"/>
              <a:buChar char="•"/>
            </a:pPr>
            <a:r>
              <a:rPr lang="tr-TR" b="1" dirty="0">
                <a:solidFill>
                  <a:schemeClr val="tx1"/>
                </a:solidFill>
              </a:rPr>
              <a:t>DALLAS</a:t>
            </a:r>
          </a:p>
          <a:p>
            <a:pPr lvl="1">
              <a:lnSpc>
                <a:spcPct val="150000"/>
              </a:lnSpc>
              <a:buClr>
                <a:schemeClr val="tx1"/>
              </a:buClr>
              <a:buFont typeface="Arial" panose="020B0604020202020204" pitchFamily="34" charset="0"/>
              <a:buChar char="•"/>
            </a:pPr>
            <a:r>
              <a:rPr lang="tr-TR" b="1" dirty="0">
                <a:solidFill>
                  <a:schemeClr val="tx1"/>
                </a:solidFill>
              </a:rPr>
              <a:t>ATMEL</a:t>
            </a:r>
          </a:p>
          <a:p>
            <a:pPr lvl="1">
              <a:lnSpc>
                <a:spcPct val="150000"/>
              </a:lnSpc>
              <a:buClr>
                <a:schemeClr val="tx1"/>
              </a:buClr>
              <a:buFont typeface="Arial" panose="020B0604020202020204" pitchFamily="34" charset="0"/>
              <a:buChar char="•"/>
            </a:pPr>
            <a:r>
              <a:rPr lang="tr-TR" b="1" dirty="0">
                <a:solidFill>
                  <a:schemeClr val="tx1"/>
                </a:solidFill>
              </a:rPr>
              <a:t>MICROCHIP</a:t>
            </a:r>
          </a:p>
          <a:p>
            <a:pPr lvl="1">
              <a:lnSpc>
                <a:spcPct val="150000"/>
              </a:lnSpc>
              <a:buClr>
                <a:schemeClr val="tx1"/>
              </a:buClr>
              <a:buFont typeface="Arial" panose="020B0604020202020204" pitchFamily="34" charset="0"/>
              <a:buChar char="•"/>
            </a:pPr>
            <a:r>
              <a:rPr lang="tr-TR" b="1" dirty="0">
                <a:solidFill>
                  <a:schemeClr val="tx1"/>
                </a:solidFill>
              </a:rPr>
              <a:t>HITACHI</a:t>
            </a:r>
          </a:p>
          <a:p>
            <a:pPr lvl="1">
              <a:lnSpc>
                <a:spcPct val="150000"/>
              </a:lnSpc>
              <a:buClr>
                <a:schemeClr val="tx1"/>
              </a:buClr>
              <a:buFont typeface="Arial" panose="020B0604020202020204" pitchFamily="34" charset="0"/>
              <a:buChar char="•"/>
            </a:pPr>
            <a:r>
              <a:rPr lang="tr-TR" b="1" dirty="0">
                <a:solidFill>
                  <a:schemeClr val="tx1"/>
                </a:solidFill>
              </a:rPr>
              <a:t>MITSUBISHI</a:t>
            </a:r>
          </a:p>
          <a:p>
            <a:pPr lvl="1">
              <a:lnSpc>
                <a:spcPct val="150000"/>
              </a:lnSpc>
              <a:buClr>
                <a:schemeClr val="tx1"/>
              </a:buClr>
              <a:buFont typeface="Arial" panose="020B0604020202020204" pitchFamily="34" charset="0"/>
              <a:buChar char="•"/>
            </a:pPr>
            <a:r>
              <a:rPr lang="tr-TR" b="1" dirty="0">
                <a:solidFill>
                  <a:schemeClr val="tx1"/>
                </a:solidFill>
              </a:rPr>
              <a:t>SGS THOMSON</a:t>
            </a:r>
          </a:p>
        </p:txBody>
      </p:sp>
      <p:sp>
        <p:nvSpPr>
          <p:cNvPr id="6" name="Content Placeholder 7">
            <a:extLst>
              <a:ext uri="{FF2B5EF4-FFF2-40B4-BE49-F238E27FC236}">
                <a16:creationId xmlns:a16="http://schemas.microsoft.com/office/drawing/2014/main" id="{1EE94C08-1AFB-4BEA-B3BE-B68D8A2BEB69}"/>
              </a:ext>
            </a:extLst>
          </p:cNvPr>
          <p:cNvSpPr>
            <a:spLocks noGrp="1"/>
          </p:cNvSpPr>
          <p:nvPr>
            <p:ph sz="half" idx="4294967295"/>
          </p:nvPr>
        </p:nvSpPr>
        <p:spPr>
          <a:xfrm>
            <a:off x="967408" y="1846263"/>
            <a:ext cx="4938713" cy="2925288"/>
          </a:xfrm>
          <a:prstGeom prst="rect">
            <a:avLst/>
          </a:prstGeom>
        </p:spPr>
        <p:txBody>
          <a:bodyPr wrap="square">
            <a:spAutoFit/>
          </a:bodyPr>
          <a:lstStyle/>
          <a:p>
            <a:pPr marL="742950" lvl="1" indent="-285750" algn="just">
              <a:lnSpc>
                <a:spcPct val="150000"/>
              </a:lnSpc>
              <a:buClr>
                <a:schemeClr val="tx1"/>
              </a:buClr>
              <a:buFont typeface="Arial" panose="020B0604020202020204" pitchFamily="34" charset="0"/>
              <a:buChar char="•"/>
            </a:pPr>
            <a:r>
              <a:rPr lang="tr-TR" b="1" dirty="0">
                <a:solidFill>
                  <a:schemeClr val="tx1"/>
                </a:solidFill>
                <a:latin typeface="Arial" panose="020B0604020202020204" pitchFamily="34" charset="0"/>
                <a:cs typeface="Arial" panose="020B0604020202020204" pitchFamily="34" charset="0"/>
              </a:rPr>
              <a:t>INTEL			</a:t>
            </a:r>
          </a:p>
          <a:p>
            <a:pPr marL="742950" lvl="1" indent="-285750" algn="just">
              <a:lnSpc>
                <a:spcPct val="150000"/>
              </a:lnSpc>
              <a:buClr>
                <a:schemeClr val="tx1"/>
              </a:buClr>
              <a:buFont typeface="Arial" panose="020B0604020202020204" pitchFamily="34" charset="0"/>
              <a:buChar char="•"/>
            </a:pPr>
            <a:r>
              <a:rPr lang="tr-TR" b="1" dirty="0">
                <a:solidFill>
                  <a:schemeClr val="tx1"/>
                </a:solidFill>
                <a:latin typeface="Arial" panose="020B0604020202020204" pitchFamily="34" charset="0"/>
                <a:cs typeface="Arial" panose="020B0604020202020204" pitchFamily="34" charset="0"/>
              </a:rPr>
              <a:t>MOTOROLA</a:t>
            </a:r>
          </a:p>
          <a:p>
            <a:pPr marL="742950" lvl="1" indent="-285750" algn="just">
              <a:lnSpc>
                <a:spcPct val="150000"/>
              </a:lnSpc>
              <a:buClr>
                <a:schemeClr val="tx1"/>
              </a:buClr>
              <a:buFont typeface="Arial" panose="020B0604020202020204" pitchFamily="34" charset="0"/>
              <a:buChar char="•"/>
            </a:pPr>
            <a:r>
              <a:rPr lang="tr-TR" b="1" dirty="0">
                <a:solidFill>
                  <a:schemeClr val="tx1"/>
                </a:solidFill>
                <a:latin typeface="Arial" panose="020B0604020202020204" pitchFamily="34" charset="0"/>
                <a:cs typeface="Arial" panose="020B0604020202020204" pitchFamily="34" charset="0"/>
              </a:rPr>
              <a:t>AMD</a:t>
            </a:r>
          </a:p>
          <a:p>
            <a:pPr marL="742950" lvl="1" indent="-285750" algn="just">
              <a:lnSpc>
                <a:spcPct val="150000"/>
              </a:lnSpc>
              <a:buClr>
                <a:schemeClr val="tx1"/>
              </a:buClr>
              <a:buFont typeface="Arial" panose="020B0604020202020204" pitchFamily="34" charset="0"/>
              <a:buChar char="•"/>
            </a:pPr>
            <a:r>
              <a:rPr lang="tr-TR" b="1" dirty="0">
                <a:solidFill>
                  <a:schemeClr val="tx1"/>
                </a:solidFill>
                <a:latin typeface="Arial" panose="020B0604020202020204" pitchFamily="34" charset="0"/>
                <a:cs typeface="Arial" panose="020B0604020202020204" pitchFamily="34" charset="0"/>
              </a:rPr>
              <a:t>PHILIPS</a:t>
            </a:r>
          </a:p>
          <a:p>
            <a:pPr marL="742950" lvl="1" indent="-285750" algn="just">
              <a:lnSpc>
                <a:spcPct val="150000"/>
              </a:lnSpc>
              <a:buClr>
                <a:schemeClr val="tx1"/>
              </a:buClr>
              <a:buFont typeface="Arial" panose="020B0604020202020204" pitchFamily="34" charset="0"/>
              <a:buChar char="•"/>
            </a:pPr>
            <a:r>
              <a:rPr lang="tr-TR" b="1" dirty="0">
                <a:solidFill>
                  <a:schemeClr val="tx1"/>
                </a:solidFill>
                <a:latin typeface="Arial" panose="020B0604020202020204" pitchFamily="34" charset="0"/>
                <a:cs typeface="Arial" panose="020B0604020202020204" pitchFamily="34" charset="0"/>
              </a:rPr>
              <a:t>SIEMENS</a:t>
            </a:r>
          </a:p>
          <a:p>
            <a:pPr marL="742950" lvl="1" indent="-285750" algn="just">
              <a:lnSpc>
                <a:spcPct val="150000"/>
              </a:lnSpc>
              <a:buClr>
                <a:schemeClr val="tx1"/>
              </a:buClr>
              <a:buFont typeface="Arial" panose="020B0604020202020204" pitchFamily="34" charset="0"/>
              <a:buChar char="•"/>
            </a:pPr>
            <a:r>
              <a:rPr lang="tr-TR" b="1" dirty="0">
                <a:solidFill>
                  <a:schemeClr val="tx1"/>
                </a:solidFill>
                <a:latin typeface="Arial" panose="020B0604020202020204" pitchFamily="34" charset="0"/>
                <a:cs typeface="Arial" panose="020B0604020202020204" pitchFamily="34" charset="0"/>
              </a:rPr>
              <a:t>TEXAS INS.</a:t>
            </a:r>
            <a:endParaRPr lang="tr-TR" b="1" dirty="0">
              <a:solidFill>
                <a:schemeClr val="tx1"/>
              </a:solidFill>
            </a:endParaRPr>
          </a:p>
        </p:txBody>
      </p:sp>
      <p:sp>
        <p:nvSpPr>
          <p:cNvPr id="2" name="Title 1">
            <a:extLst>
              <a:ext uri="{FF2B5EF4-FFF2-40B4-BE49-F238E27FC236}">
                <a16:creationId xmlns:a16="http://schemas.microsoft.com/office/drawing/2014/main" id="{4CC32C59-F13A-496E-A9EC-E0E6C5543C6E}"/>
              </a:ext>
            </a:extLst>
          </p:cNvPr>
          <p:cNvSpPr>
            <a:spLocks noGrp="1"/>
          </p:cNvSpPr>
          <p:nvPr>
            <p:ph type="title" idx="4294967295"/>
          </p:nvPr>
        </p:nvSpPr>
        <p:spPr>
          <a:xfrm>
            <a:off x="725487" y="530772"/>
            <a:ext cx="10741025" cy="1449388"/>
          </a:xfrm>
        </p:spPr>
        <p:txBody>
          <a:bodyPr>
            <a:normAutofit fontScale="90000"/>
          </a:bodyPr>
          <a:lstStyle/>
          <a:p>
            <a:pPr>
              <a:lnSpc>
                <a:spcPct val="150000"/>
              </a:lnSpc>
            </a:pPr>
            <a:r>
              <a:rPr lang="tr-TR" sz="2000" dirty="0">
                <a:latin typeface="Arial" panose="020B0604020202020204" pitchFamily="34" charset="0"/>
                <a:cs typeface="Arial" panose="020B0604020202020204" pitchFamily="34" charset="0"/>
              </a:rPr>
              <a:t>Günümüzde mikro işlemci ve mikro denetleyiciler üreten irili ufaklı </a:t>
            </a:r>
            <a:r>
              <a:rPr lang="tr-TR" sz="2000" dirty="0" err="1">
                <a:latin typeface="Arial" panose="020B0604020202020204" pitchFamily="34" charset="0"/>
                <a:cs typeface="Arial" panose="020B0604020202020204" pitchFamily="34" charset="0"/>
              </a:rPr>
              <a:t>pekçok</a:t>
            </a:r>
            <a:r>
              <a:rPr lang="tr-TR" sz="2000" dirty="0">
                <a:latin typeface="Arial" panose="020B0604020202020204" pitchFamily="34" charset="0"/>
                <a:cs typeface="Arial" panose="020B0604020202020204" pitchFamily="34" charset="0"/>
              </a:rPr>
              <a:t> firma bulunmaktadır. Örneğin:</a:t>
            </a:r>
            <a:br>
              <a:rPr lang="tr-TR" dirty="0">
                <a:latin typeface="Arial" panose="020B0604020202020204" pitchFamily="34" charset="0"/>
                <a:cs typeface="Arial" panose="020B0604020202020204" pitchFamily="34" charset="0"/>
              </a:rPr>
            </a:br>
            <a:endParaRPr lang="tr-TR" dirty="0"/>
          </a:p>
        </p:txBody>
      </p:sp>
    </p:spTree>
    <p:extLst>
      <p:ext uri="{BB962C8B-B14F-4D97-AF65-F5344CB8AC3E}">
        <p14:creationId xmlns:p14="http://schemas.microsoft.com/office/powerpoint/2010/main" val="1730614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DD9468-2800-4D9F-B57C-1B1169F86596}"/>
              </a:ext>
            </a:extLst>
          </p:cNvPr>
          <p:cNvSpPr/>
          <p:nvPr/>
        </p:nvSpPr>
        <p:spPr>
          <a:xfrm>
            <a:off x="742122" y="307489"/>
            <a:ext cx="1524000" cy="369332"/>
          </a:xfrm>
          <a:prstGeom prst="rect">
            <a:avLst/>
          </a:prstGeom>
        </p:spPr>
        <p:txBody>
          <a:bodyPr wrap="square">
            <a:spAutoFit/>
          </a:bodyPr>
          <a:lstStyle/>
          <a:p>
            <a:r>
              <a:rPr lang="tr-TR" b="1" dirty="0">
                <a:solidFill>
                  <a:srgbClr val="000000"/>
                </a:solidFill>
                <a:latin typeface="Arial" panose="020B0604020202020204" pitchFamily="34" charset="0"/>
              </a:rPr>
              <a:t>3.9. </a:t>
            </a:r>
            <a:r>
              <a:rPr lang="tr-TR" b="1" dirty="0" err="1">
                <a:solidFill>
                  <a:srgbClr val="000000"/>
                </a:solidFill>
                <a:latin typeface="Arial" panose="020B0604020202020204" pitchFamily="34" charset="0"/>
              </a:rPr>
              <a:t>go</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to</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p:txBody>
      </p:sp>
      <p:sp>
        <p:nvSpPr>
          <p:cNvPr id="3" name="Rectangle 2">
            <a:extLst>
              <a:ext uri="{FF2B5EF4-FFF2-40B4-BE49-F238E27FC236}">
                <a16:creationId xmlns:a16="http://schemas.microsoft.com/office/drawing/2014/main" id="{DF774F73-C688-4ECF-8AF0-2D24F017AC1D}"/>
              </a:ext>
            </a:extLst>
          </p:cNvPr>
          <p:cNvSpPr/>
          <p:nvPr/>
        </p:nvSpPr>
        <p:spPr>
          <a:xfrm>
            <a:off x="1066690" y="676821"/>
            <a:ext cx="5314340" cy="369332"/>
          </a:xfrm>
          <a:prstGeom prst="rect">
            <a:avLst/>
          </a:prstGeom>
        </p:spPr>
        <p:txBody>
          <a:bodyPr wrap="none">
            <a:spAutoFit/>
          </a:bodyPr>
          <a:lstStyle/>
          <a:p>
            <a:r>
              <a:rPr lang="tr-TR" dirty="0" err="1">
                <a:solidFill>
                  <a:srgbClr val="000000"/>
                </a:solidFill>
                <a:latin typeface="Arial" panose="020B0604020202020204" pitchFamily="34" charset="0"/>
              </a:rPr>
              <a:t>Go</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to</a:t>
            </a:r>
            <a:r>
              <a:rPr lang="tr-TR" dirty="0">
                <a:solidFill>
                  <a:srgbClr val="000000"/>
                </a:solidFill>
                <a:latin typeface="Arial" panose="020B0604020202020204" pitchFamily="34" charset="0"/>
              </a:rPr>
              <a:t> program akışını istediğimiz yöne yönlendirir. </a:t>
            </a:r>
            <a:endParaRPr lang="tr-TR" dirty="0"/>
          </a:p>
        </p:txBody>
      </p:sp>
      <p:sp>
        <p:nvSpPr>
          <p:cNvPr id="4" name="Rectangle 3">
            <a:extLst>
              <a:ext uri="{FF2B5EF4-FFF2-40B4-BE49-F238E27FC236}">
                <a16:creationId xmlns:a16="http://schemas.microsoft.com/office/drawing/2014/main" id="{4E1247B8-13AC-4FE0-B07F-D33DBC031872}"/>
              </a:ext>
            </a:extLst>
          </p:cNvPr>
          <p:cNvSpPr/>
          <p:nvPr/>
        </p:nvSpPr>
        <p:spPr>
          <a:xfrm>
            <a:off x="2266122" y="1415485"/>
            <a:ext cx="3829878" cy="3787062"/>
          </a:xfrm>
          <a:prstGeom prst="rect">
            <a:avLst/>
          </a:prstGeom>
        </p:spPr>
        <p:txBody>
          <a:bodyPr wrap="square">
            <a:spAutoFit/>
          </a:bodyPr>
          <a:lstStyle/>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x = </a:t>
            </a:r>
            <a:r>
              <a:rPr lang="tr-TR" dirty="0" err="1">
                <a:solidFill>
                  <a:srgbClr val="000000"/>
                </a:solidFill>
                <a:latin typeface="Arial" panose="020B0604020202020204" pitchFamily="34" charset="0"/>
              </a:rPr>
              <a:t>analogRead</a:t>
            </a:r>
            <a:r>
              <a:rPr lang="tr-TR" dirty="0">
                <a:solidFill>
                  <a:srgbClr val="000000"/>
                </a:solidFill>
                <a:latin typeface="Arial" panose="020B0604020202020204" pitchFamily="34" charset="0"/>
              </a:rPr>
              <a:t>(0);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(x &lt; 200) {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goto</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burdandevam</a:t>
            </a: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burdandevam</a:t>
            </a: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(1000); </a:t>
            </a:r>
          </a:p>
          <a:p>
            <a:pPr>
              <a:lnSpc>
                <a:spcPct val="150000"/>
              </a:lnSpc>
            </a:pPr>
            <a:r>
              <a:rPr lang="tr-TR" dirty="0">
                <a:solidFill>
                  <a:srgbClr val="000000"/>
                </a:solidFill>
                <a:latin typeface="Arial" panose="020B0604020202020204" pitchFamily="34" charset="0"/>
              </a:rPr>
              <a:t>		// istenilen kod </a:t>
            </a:r>
          </a:p>
          <a:p>
            <a:pPr>
              <a:lnSpc>
                <a:spcPct val="150000"/>
              </a:lnSpc>
            </a:pPr>
            <a:r>
              <a:rPr lang="tr-TR" dirty="0">
                <a:solidFill>
                  <a:srgbClr val="000000"/>
                </a:solidFill>
                <a:latin typeface="Arial" panose="020B0604020202020204" pitchFamily="34" charset="0"/>
              </a:rPr>
              <a:t>} </a:t>
            </a:r>
            <a:endParaRPr lang="tr-TR" dirty="0"/>
          </a:p>
        </p:txBody>
      </p:sp>
      <p:sp>
        <p:nvSpPr>
          <p:cNvPr id="5" name="Rectangle: Rounded Corners 4">
            <a:extLst>
              <a:ext uri="{FF2B5EF4-FFF2-40B4-BE49-F238E27FC236}">
                <a16:creationId xmlns:a16="http://schemas.microsoft.com/office/drawing/2014/main" id="{31232499-20DE-4DE8-89F8-5A6936267363}"/>
              </a:ext>
            </a:extLst>
          </p:cNvPr>
          <p:cNvSpPr/>
          <p:nvPr/>
        </p:nvSpPr>
        <p:spPr>
          <a:xfrm>
            <a:off x="1948070" y="1205948"/>
            <a:ext cx="4691269" cy="423656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03F0C698-380B-4D40-BBE4-CB46C6A30045}"/>
              </a:ext>
            </a:extLst>
          </p:cNvPr>
          <p:cNvSpPr/>
          <p:nvPr/>
        </p:nvSpPr>
        <p:spPr>
          <a:xfrm>
            <a:off x="3077760" y="5602310"/>
            <a:ext cx="1941557" cy="369332"/>
          </a:xfrm>
          <a:prstGeom prst="rect">
            <a:avLst/>
          </a:prstGeom>
        </p:spPr>
        <p:txBody>
          <a:bodyPr wrap="none">
            <a:spAutoFit/>
          </a:bodyPr>
          <a:lstStyle/>
          <a:p>
            <a:r>
              <a:rPr lang="tr-TR" dirty="0">
                <a:solidFill>
                  <a:srgbClr val="000000"/>
                </a:solidFill>
                <a:latin typeface="Arial" panose="020B0604020202020204" pitchFamily="34" charset="0"/>
              </a:rPr>
              <a:t>Kod – 13 – </a:t>
            </a:r>
            <a:r>
              <a:rPr lang="tr-TR" dirty="0" err="1">
                <a:solidFill>
                  <a:srgbClr val="000000"/>
                </a:solidFill>
                <a:latin typeface="Arial" panose="020B0604020202020204" pitchFamily="34" charset="0"/>
              </a:rPr>
              <a:t>go</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to</a:t>
            </a:r>
            <a:r>
              <a:rPr lang="tr-TR" dirty="0">
                <a:solidFill>
                  <a:srgbClr val="000000"/>
                </a:solidFill>
                <a:latin typeface="Arial" panose="020B0604020202020204" pitchFamily="34" charset="0"/>
              </a:rPr>
              <a:t> </a:t>
            </a:r>
            <a:endParaRPr lang="tr-TR" dirty="0"/>
          </a:p>
        </p:txBody>
      </p:sp>
      <p:sp>
        <p:nvSpPr>
          <p:cNvPr id="7" name="Slide Number Placeholder 6">
            <a:extLst>
              <a:ext uri="{FF2B5EF4-FFF2-40B4-BE49-F238E27FC236}">
                <a16:creationId xmlns:a16="http://schemas.microsoft.com/office/drawing/2014/main" id="{EBA7E604-4AF8-463B-AAB8-564B41E8779D}"/>
              </a:ext>
            </a:extLst>
          </p:cNvPr>
          <p:cNvSpPr>
            <a:spLocks noGrp="1"/>
          </p:cNvSpPr>
          <p:nvPr>
            <p:ph type="sldNum" sz="quarter" idx="12"/>
          </p:nvPr>
        </p:nvSpPr>
        <p:spPr/>
        <p:txBody>
          <a:bodyPr/>
          <a:lstStyle/>
          <a:p>
            <a:fld id="{304CD790-E78A-4A1D-A06E-F3FDC0C074A8}" type="slidenum">
              <a:rPr lang="tr-TR" smtClean="0"/>
              <a:t>30</a:t>
            </a:fld>
            <a:endParaRPr lang="tr-TR"/>
          </a:p>
        </p:txBody>
      </p:sp>
    </p:spTree>
    <p:extLst>
      <p:ext uri="{BB962C8B-B14F-4D97-AF65-F5344CB8AC3E}">
        <p14:creationId xmlns:p14="http://schemas.microsoft.com/office/powerpoint/2010/main" val="818219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EC90FD-C3B6-487B-9602-5DD6946A5C23}"/>
              </a:ext>
            </a:extLst>
          </p:cNvPr>
          <p:cNvSpPr/>
          <p:nvPr/>
        </p:nvSpPr>
        <p:spPr>
          <a:xfrm>
            <a:off x="285999" y="124565"/>
            <a:ext cx="1722783" cy="369332"/>
          </a:xfrm>
          <a:prstGeom prst="rect">
            <a:avLst/>
          </a:prstGeom>
        </p:spPr>
        <p:txBody>
          <a:bodyPr wrap="square">
            <a:spAutoFit/>
          </a:bodyPr>
          <a:lstStyle/>
          <a:p>
            <a:r>
              <a:rPr lang="tr-TR" b="1" dirty="0">
                <a:solidFill>
                  <a:srgbClr val="000000"/>
                </a:solidFill>
                <a:latin typeface="Arial" panose="020B0604020202020204" pitchFamily="34" charset="0"/>
              </a:rPr>
              <a:t>4. Söz Dizimi </a:t>
            </a:r>
            <a:endParaRPr lang="tr-TR" dirty="0">
              <a:solidFill>
                <a:srgbClr val="000000"/>
              </a:solidFill>
              <a:latin typeface="Arial" panose="020B0604020202020204" pitchFamily="34" charset="0"/>
            </a:endParaRPr>
          </a:p>
        </p:txBody>
      </p:sp>
      <p:sp>
        <p:nvSpPr>
          <p:cNvPr id="3" name="Rectangle 2">
            <a:extLst>
              <a:ext uri="{FF2B5EF4-FFF2-40B4-BE49-F238E27FC236}">
                <a16:creationId xmlns:a16="http://schemas.microsoft.com/office/drawing/2014/main" id="{94313689-BD00-40B1-825B-749F84C28959}"/>
              </a:ext>
            </a:extLst>
          </p:cNvPr>
          <p:cNvSpPr/>
          <p:nvPr/>
        </p:nvSpPr>
        <p:spPr>
          <a:xfrm>
            <a:off x="708810" y="484966"/>
            <a:ext cx="2475999" cy="369332"/>
          </a:xfrm>
          <a:prstGeom prst="rect">
            <a:avLst/>
          </a:prstGeom>
        </p:spPr>
        <p:txBody>
          <a:bodyPr wrap="none">
            <a:spAutoFit/>
          </a:bodyPr>
          <a:lstStyle/>
          <a:p>
            <a:r>
              <a:rPr lang="tr-TR" b="1" dirty="0">
                <a:solidFill>
                  <a:srgbClr val="000000"/>
                </a:solidFill>
                <a:latin typeface="Arial" panose="020B0604020202020204" pitchFamily="34" charset="0"/>
              </a:rPr>
              <a:t>4.1. Noktalı Virgül (;) </a:t>
            </a:r>
            <a:endParaRPr lang="tr-TR" dirty="0"/>
          </a:p>
        </p:txBody>
      </p:sp>
      <p:sp>
        <p:nvSpPr>
          <p:cNvPr id="4" name="Rectangle 3">
            <a:extLst>
              <a:ext uri="{FF2B5EF4-FFF2-40B4-BE49-F238E27FC236}">
                <a16:creationId xmlns:a16="http://schemas.microsoft.com/office/drawing/2014/main" id="{AF13297D-805B-4149-8DCD-4802C1F5DA30}"/>
              </a:ext>
            </a:extLst>
          </p:cNvPr>
          <p:cNvSpPr/>
          <p:nvPr/>
        </p:nvSpPr>
        <p:spPr>
          <a:xfrm>
            <a:off x="1053547" y="742582"/>
            <a:ext cx="9819861" cy="878574"/>
          </a:xfrm>
          <a:prstGeom prst="rect">
            <a:avLst/>
          </a:prstGeom>
        </p:spPr>
        <p:txBody>
          <a:bodyPr wrap="square">
            <a:spAutoFit/>
          </a:bodyPr>
          <a:lstStyle/>
          <a:p>
            <a:pPr>
              <a:lnSpc>
                <a:spcPct val="150000"/>
              </a:lnSpc>
            </a:pPr>
            <a:r>
              <a:rPr lang="tr-TR" dirty="0">
                <a:solidFill>
                  <a:srgbClr val="000000"/>
                </a:solidFill>
                <a:latin typeface="Arial" panose="020B0604020202020204" pitchFamily="34" charset="0"/>
              </a:rPr>
              <a:t>C program dilinde her satır programından sonra noktalı virgül konulması gerekir. Noktalı virgül konulmadığı yerlerde derleme yaparken hata verir. </a:t>
            </a:r>
            <a:endParaRPr lang="tr-TR" dirty="0"/>
          </a:p>
        </p:txBody>
      </p:sp>
      <p:sp>
        <p:nvSpPr>
          <p:cNvPr id="5" name="Rectangle 4">
            <a:extLst>
              <a:ext uri="{FF2B5EF4-FFF2-40B4-BE49-F238E27FC236}">
                <a16:creationId xmlns:a16="http://schemas.microsoft.com/office/drawing/2014/main" id="{7241915A-9966-4007-907E-CADA6AE7DE99}"/>
              </a:ext>
            </a:extLst>
          </p:cNvPr>
          <p:cNvSpPr/>
          <p:nvPr/>
        </p:nvSpPr>
        <p:spPr>
          <a:xfrm>
            <a:off x="708810" y="1611818"/>
            <a:ext cx="10872330" cy="1571071"/>
          </a:xfrm>
          <a:prstGeom prst="rect">
            <a:avLst/>
          </a:prstGeom>
        </p:spPr>
        <p:txBody>
          <a:bodyPr wrap="square">
            <a:spAutoFit/>
          </a:bodyPr>
          <a:lstStyle/>
          <a:p>
            <a:r>
              <a:rPr lang="tr-TR" b="1" dirty="0">
                <a:solidFill>
                  <a:srgbClr val="000000"/>
                </a:solidFill>
                <a:latin typeface="Arial" panose="020B0604020202020204" pitchFamily="34" charset="0"/>
              </a:rPr>
              <a:t>4.2. Süslü Parantez ({})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Fonksiyonlarda, döngülerde ve koşullu ifadeleri bildirirken süslü parantez kullanılır. İç içe olan fonksiyonlarda en dıştaki süslü parantezin en baştaki fonksiyona ait olduğu dikkat edilmelidir aksi takdirde derleme yaparken hata verecektir. </a:t>
            </a:r>
            <a:endParaRPr lang="tr-TR" dirty="0"/>
          </a:p>
        </p:txBody>
      </p:sp>
      <p:sp>
        <p:nvSpPr>
          <p:cNvPr id="6" name="Rectangle 5">
            <a:extLst>
              <a:ext uri="{FF2B5EF4-FFF2-40B4-BE49-F238E27FC236}">
                <a16:creationId xmlns:a16="http://schemas.microsoft.com/office/drawing/2014/main" id="{1E083E7D-1ADA-4B88-A91A-0AB3D043970A}"/>
              </a:ext>
            </a:extLst>
          </p:cNvPr>
          <p:cNvSpPr/>
          <p:nvPr/>
        </p:nvSpPr>
        <p:spPr>
          <a:xfrm>
            <a:off x="1185888" y="3393503"/>
            <a:ext cx="915635" cy="369332"/>
          </a:xfrm>
          <a:prstGeom prst="rect">
            <a:avLst/>
          </a:prstGeom>
        </p:spPr>
        <p:txBody>
          <a:bodyPr wrap="none">
            <a:spAutoFit/>
          </a:bodyPr>
          <a:lstStyle/>
          <a:p>
            <a:r>
              <a:rPr lang="tr-TR" b="1" i="1" dirty="0">
                <a:latin typeface="Arial" panose="020B0604020202020204" pitchFamily="34" charset="0"/>
              </a:rPr>
              <a:t>Örnek </a:t>
            </a:r>
            <a:endParaRPr lang="tr-TR" b="1" dirty="0"/>
          </a:p>
        </p:txBody>
      </p:sp>
      <p:sp>
        <p:nvSpPr>
          <p:cNvPr id="7" name="Rectangle 6">
            <a:extLst>
              <a:ext uri="{FF2B5EF4-FFF2-40B4-BE49-F238E27FC236}">
                <a16:creationId xmlns:a16="http://schemas.microsoft.com/office/drawing/2014/main" id="{EA46BB47-FF9A-4939-B4F0-CB21A15F0F40}"/>
              </a:ext>
            </a:extLst>
          </p:cNvPr>
          <p:cNvSpPr/>
          <p:nvPr/>
        </p:nvSpPr>
        <p:spPr>
          <a:xfrm>
            <a:off x="4903305" y="3070751"/>
            <a:ext cx="2729947" cy="3139321"/>
          </a:xfrm>
          <a:prstGeom prst="rect">
            <a:avLst/>
          </a:prstGeom>
        </p:spPr>
        <p:txBody>
          <a:bodyPr wrap="square">
            <a:spAutoFit/>
          </a:bodyPr>
          <a:lstStyle/>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fonksiyonum() </a:t>
            </a:r>
          </a:p>
          <a:p>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//yapılacaklar } </a:t>
            </a:r>
          </a:p>
          <a:p>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 { </a:t>
            </a:r>
          </a:p>
          <a:p>
            <a:r>
              <a:rPr lang="tr-TR" dirty="0">
                <a:solidFill>
                  <a:srgbClr val="000000"/>
                </a:solidFill>
                <a:latin typeface="Arial" panose="020B0604020202020204" pitchFamily="34" charset="0"/>
              </a:rPr>
              <a:t>//yapılacaklar } </a:t>
            </a:r>
          </a:p>
          <a:p>
            <a:r>
              <a:rPr lang="tr-TR" dirty="0">
                <a:solidFill>
                  <a:srgbClr val="000000"/>
                </a:solidFill>
                <a:latin typeface="Arial" panose="020B0604020202020204" pitchFamily="34" charset="0"/>
              </a:rPr>
              <a:t>do { </a:t>
            </a:r>
          </a:p>
          <a:p>
            <a:r>
              <a:rPr lang="tr-TR" dirty="0">
                <a:solidFill>
                  <a:srgbClr val="000000"/>
                </a:solidFill>
                <a:latin typeface="Arial" panose="020B0604020202020204" pitchFamily="34" charset="0"/>
              </a:rPr>
              <a:t>//yapılacaklar </a:t>
            </a:r>
          </a:p>
          <a:p>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for</a:t>
            </a:r>
            <a:r>
              <a:rPr lang="tr-TR" dirty="0">
                <a:solidFill>
                  <a:srgbClr val="000000"/>
                </a:solidFill>
                <a:latin typeface="Arial" panose="020B0604020202020204" pitchFamily="34" charset="0"/>
              </a:rPr>
              <a:t> (x=0;x&lt;=10;x++) </a:t>
            </a:r>
          </a:p>
          <a:p>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//yapılacaklar } </a:t>
            </a:r>
            <a:endParaRPr lang="tr-TR" dirty="0"/>
          </a:p>
        </p:txBody>
      </p:sp>
      <p:sp>
        <p:nvSpPr>
          <p:cNvPr id="8" name="Rectangle: Rounded Corners 7">
            <a:extLst>
              <a:ext uri="{FF2B5EF4-FFF2-40B4-BE49-F238E27FC236}">
                <a16:creationId xmlns:a16="http://schemas.microsoft.com/office/drawing/2014/main" id="{3578BE69-1604-4828-B180-BD35F059B5B0}"/>
              </a:ext>
            </a:extLst>
          </p:cNvPr>
          <p:cNvSpPr/>
          <p:nvPr/>
        </p:nvSpPr>
        <p:spPr>
          <a:xfrm>
            <a:off x="4638261" y="2989490"/>
            <a:ext cx="3286539" cy="327878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a:extLst>
              <a:ext uri="{FF2B5EF4-FFF2-40B4-BE49-F238E27FC236}">
                <a16:creationId xmlns:a16="http://schemas.microsoft.com/office/drawing/2014/main" id="{02FB408C-C9DD-410C-8F0B-017F22D9406C}"/>
              </a:ext>
            </a:extLst>
          </p:cNvPr>
          <p:cNvSpPr/>
          <p:nvPr/>
        </p:nvSpPr>
        <p:spPr>
          <a:xfrm>
            <a:off x="8189844" y="4452005"/>
            <a:ext cx="2993127" cy="369332"/>
          </a:xfrm>
          <a:prstGeom prst="rect">
            <a:avLst/>
          </a:prstGeom>
        </p:spPr>
        <p:txBody>
          <a:bodyPr wrap="none">
            <a:spAutoFit/>
          </a:bodyPr>
          <a:lstStyle/>
          <a:p>
            <a:r>
              <a:rPr lang="tr-TR" dirty="0">
                <a:solidFill>
                  <a:srgbClr val="000000"/>
                </a:solidFill>
                <a:latin typeface="Arial" panose="020B0604020202020204" pitchFamily="34" charset="0"/>
              </a:rPr>
              <a:t>Kod – 14 – Süslü Parantez </a:t>
            </a:r>
            <a:endParaRPr lang="tr-TR" dirty="0"/>
          </a:p>
        </p:txBody>
      </p:sp>
      <p:sp>
        <p:nvSpPr>
          <p:cNvPr id="10" name="Slide Number Placeholder 9">
            <a:extLst>
              <a:ext uri="{FF2B5EF4-FFF2-40B4-BE49-F238E27FC236}">
                <a16:creationId xmlns:a16="http://schemas.microsoft.com/office/drawing/2014/main" id="{1BB0EAD7-BD0D-4733-9F63-D9EA4CCCFDA5}"/>
              </a:ext>
            </a:extLst>
          </p:cNvPr>
          <p:cNvSpPr>
            <a:spLocks noGrp="1"/>
          </p:cNvSpPr>
          <p:nvPr>
            <p:ph type="sldNum" sz="quarter" idx="12"/>
          </p:nvPr>
        </p:nvSpPr>
        <p:spPr/>
        <p:txBody>
          <a:bodyPr/>
          <a:lstStyle/>
          <a:p>
            <a:fld id="{304CD790-E78A-4A1D-A06E-F3FDC0C074A8}" type="slidenum">
              <a:rPr lang="tr-TR" smtClean="0"/>
              <a:t>31</a:t>
            </a:fld>
            <a:endParaRPr lang="tr-TR"/>
          </a:p>
        </p:txBody>
      </p:sp>
    </p:spTree>
    <p:extLst>
      <p:ext uri="{BB962C8B-B14F-4D97-AF65-F5344CB8AC3E}">
        <p14:creationId xmlns:p14="http://schemas.microsoft.com/office/powerpoint/2010/main" val="4058275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8B7B8C-75CA-4A37-9C29-F00D69D09F6D}"/>
              </a:ext>
            </a:extLst>
          </p:cNvPr>
          <p:cNvSpPr/>
          <p:nvPr/>
        </p:nvSpPr>
        <p:spPr>
          <a:xfrm>
            <a:off x="450573" y="164046"/>
            <a:ext cx="10972800" cy="1294072"/>
          </a:xfrm>
          <a:prstGeom prst="rect">
            <a:avLst/>
          </a:prstGeom>
        </p:spPr>
        <p:txBody>
          <a:bodyPr wrap="square">
            <a:spAutoFit/>
          </a:bodyPr>
          <a:lstStyle/>
          <a:p>
            <a:pPr algn="just">
              <a:lnSpc>
                <a:spcPct val="150000"/>
              </a:lnSpc>
            </a:pPr>
            <a:r>
              <a:rPr lang="tr-TR" b="1" dirty="0">
                <a:solidFill>
                  <a:srgbClr val="000000"/>
                </a:solidFill>
                <a:latin typeface="Arial" panose="020B0604020202020204" pitchFamily="34" charset="0"/>
              </a:rPr>
              <a:t>4.3. Çift </a:t>
            </a:r>
            <a:r>
              <a:rPr lang="tr-TR" b="1" dirty="0" err="1">
                <a:solidFill>
                  <a:srgbClr val="000000"/>
                </a:solidFill>
                <a:latin typeface="Arial" panose="020B0604020202020204" pitchFamily="34" charset="0"/>
              </a:rPr>
              <a:t>Slash</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gn="just">
              <a:lnSpc>
                <a:spcPct val="150000"/>
              </a:lnSpc>
            </a:pPr>
            <a:r>
              <a:rPr lang="tr-TR" dirty="0">
                <a:solidFill>
                  <a:srgbClr val="000000"/>
                </a:solidFill>
                <a:latin typeface="Arial" panose="020B0604020202020204" pitchFamily="34" charset="0"/>
              </a:rPr>
              <a:t>	Program satırından, program başında ve ya herhangi bir yerde açıklama yapmak istiyorsak çift </a:t>
            </a:r>
            <a:r>
              <a:rPr lang="tr-TR" dirty="0" err="1">
                <a:solidFill>
                  <a:srgbClr val="000000"/>
                </a:solidFill>
                <a:latin typeface="Arial" panose="020B0604020202020204" pitchFamily="34" charset="0"/>
              </a:rPr>
              <a:t>slash</a:t>
            </a:r>
            <a:r>
              <a:rPr lang="tr-TR" dirty="0">
                <a:solidFill>
                  <a:srgbClr val="000000"/>
                </a:solidFill>
                <a:latin typeface="Arial" panose="020B0604020202020204" pitchFamily="34" charset="0"/>
              </a:rPr>
              <a:t> kullanarak yaparız. Çift </a:t>
            </a:r>
            <a:r>
              <a:rPr lang="tr-TR" dirty="0" err="1">
                <a:solidFill>
                  <a:srgbClr val="000000"/>
                </a:solidFill>
                <a:latin typeface="Arial" panose="020B0604020202020204" pitchFamily="34" charset="0"/>
              </a:rPr>
              <a:t>slash</a:t>
            </a:r>
            <a:r>
              <a:rPr lang="tr-TR" dirty="0">
                <a:solidFill>
                  <a:srgbClr val="000000"/>
                </a:solidFill>
                <a:latin typeface="Arial" panose="020B0604020202020204" pitchFamily="34" charset="0"/>
              </a:rPr>
              <a:t> dan sonra yazılanlar program kodu olarak alınmaz. </a:t>
            </a:r>
            <a:endParaRPr lang="tr-TR" dirty="0"/>
          </a:p>
        </p:txBody>
      </p:sp>
      <p:sp>
        <p:nvSpPr>
          <p:cNvPr id="3" name="Rectangle 2">
            <a:extLst>
              <a:ext uri="{FF2B5EF4-FFF2-40B4-BE49-F238E27FC236}">
                <a16:creationId xmlns:a16="http://schemas.microsoft.com/office/drawing/2014/main" id="{1D880089-04FC-4AD5-9C85-398A9AE547DB}"/>
              </a:ext>
            </a:extLst>
          </p:cNvPr>
          <p:cNvSpPr/>
          <p:nvPr/>
        </p:nvSpPr>
        <p:spPr>
          <a:xfrm>
            <a:off x="450573" y="1509726"/>
            <a:ext cx="11343861" cy="878574"/>
          </a:xfrm>
          <a:prstGeom prst="rect">
            <a:avLst/>
          </a:prstGeom>
        </p:spPr>
        <p:txBody>
          <a:bodyPr wrap="square">
            <a:spAutoFit/>
          </a:bodyPr>
          <a:lstStyle/>
          <a:p>
            <a:pPr algn="just">
              <a:lnSpc>
                <a:spcPct val="150000"/>
              </a:lnSpc>
            </a:pPr>
            <a:r>
              <a:rPr lang="tr-TR" b="1" dirty="0">
                <a:solidFill>
                  <a:srgbClr val="000000"/>
                </a:solidFill>
                <a:latin typeface="Arial" panose="020B0604020202020204" pitchFamily="34" charset="0"/>
              </a:rPr>
              <a:t>4.4. Yıldızlı </a:t>
            </a:r>
            <a:r>
              <a:rPr lang="tr-TR" b="1" dirty="0" err="1">
                <a:solidFill>
                  <a:srgbClr val="000000"/>
                </a:solidFill>
                <a:latin typeface="Arial" panose="020B0604020202020204" pitchFamily="34" charset="0"/>
              </a:rPr>
              <a:t>Slash</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gn="just">
              <a:lnSpc>
                <a:spcPct val="150000"/>
              </a:lnSpc>
            </a:pPr>
            <a:r>
              <a:rPr lang="tr-TR" b="1" dirty="0">
                <a:solidFill>
                  <a:srgbClr val="000000"/>
                </a:solidFill>
                <a:latin typeface="Arial" panose="020B0604020202020204" pitchFamily="34" charset="0"/>
              </a:rPr>
              <a:t>	/* </a:t>
            </a:r>
            <a:r>
              <a:rPr lang="tr-TR" dirty="0">
                <a:solidFill>
                  <a:srgbClr val="000000"/>
                </a:solidFill>
                <a:latin typeface="Arial" panose="020B0604020202020204" pitchFamily="34" charset="0"/>
              </a:rPr>
              <a:t>Buraya yazdıklarım satır, sütun dahil program olarak alınmayacak açıklama olarak alınacaktır. </a:t>
            </a:r>
            <a:r>
              <a:rPr lang="tr-TR" b="1" dirty="0">
                <a:solidFill>
                  <a:srgbClr val="000000"/>
                </a:solidFill>
                <a:latin typeface="Arial" panose="020B0604020202020204" pitchFamily="34" charset="0"/>
              </a:rPr>
              <a:t>*/ </a:t>
            </a:r>
            <a:endParaRPr lang="tr-TR" dirty="0"/>
          </a:p>
        </p:txBody>
      </p:sp>
      <p:sp>
        <p:nvSpPr>
          <p:cNvPr id="4" name="Rectangle 3">
            <a:extLst>
              <a:ext uri="{FF2B5EF4-FFF2-40B4-BE49-F238E27FC236}">
                <a16:creationId xmlns:a16="http://schemas.microsoft.com/office/drawing/2014/main" id="{F03BEE49-3E51-40BC-B804-8DD9AFD77725}"/>
              </a:ext>
            </a:extLst>
          </p:cNvPr>
          <p:cNvSpPr/>
          <p:nvPr/>
        </p:nvSpPr>
        <p:spPr>
          <a:xfrm>
            <a:off x="337930" y="2386779"/>
            <a:ext cx="11516139" cy="1755737"/>
          </a:xfrm>
          <a:prstGeom prst="rect">
            <a:avLst/>
          </a:prstGeom>
        </p:spPr>
        <p:txBody>
          <a:bodyPr wrap="square">
            <a:spAutoFit/>
          </a:bodyPr>
          <a:lstStyle/>
          <a:p>
            <a:pPr>
              <a:lnSpc>
                <a:spcPct val="150000"/>
              </a:lnSpc>
            </a:pPr>
            <a:r>
              <a:rPr lang="tr-TR" sz="2000" b="1" dirty="0">
                <a:solidFill>
                  <a:srgbClr val="000000"/>
                </a:solidFill>
                <a:latin typeface="Arial" panose="020B0604020202020204" pitchFamily="34" charset="0"/>
              </a:rPr>
              <a:t>5. Aritmetik Operatörler </a:t>
            </a:r>
            <a:endParaRPr lang="tr-TR" sz="2000" dirty="0">
              <a:solidFill>
                <a:srgbClr val="000000"/>
              </a:solidFill>
              <a:latin typeface="Arial" panose="020B0604020202020204" pitchFamily="34" charset="0"/>
            </a:endParaRPr>
          </a:p>
          <a:p>
            <a:pPr>
              <a:lnSpc>
                <a:spcPct val="150000"/>
              </a:lnSpc>
            </a:pPr>
            <a:r>
              <a:rPr lang="tr-TR" b="1" dirty="0">
                <a:solidFill>
                  <a:srgbClr val="000000"/>
                </a:solidFill>
                <a:latin typeface="Arial" panose="020B0604020202020204" pitchFamily="34" charset="0"/>
              </a:rPr>
              <a:t>	5.1. Toplama, Çıkarma, Çarpma, Bölme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C de programlama yaparken matematiksel işlemlerde kullanılır.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ya da </a:t>
            </a:r>
            <a:r>
              <a:rPr lang="tr-TR" dirty="0" err="1">
                <a:solidFill>
                  <a:srgbClr val="000000"/>
                </a:solidFill>
                <a:latin typeface="Arial" panose="020B0604020202020204" pitchFamily="34" charset="0"/>
              </a:rPr>
              <a:t>float</a:t>
            </a:r>
            <a:r>
              <a:rPr lang="tr-TR" dirty="0">
                <a:solidFill>
                  <a:srgbClr val="000000"/>
                </a:solidFill>
                <a:latin typeface="Arial" panose="020B0604020202020204" pitchFamily="34" charset="0"/>
              </a:rPr>
              <a:t> (virgüllü) değerinden sonuçlar bulunabilir. </a:t>
            </a:r>
            <a:endParaRPr lang="tr-TR" dirty="0"/>
          </a:p>
        </p:txBody>
      </p:sp>
      <p:sp>
        <p:nvSpPr>
          <p:cNvPr id="5" name="Rectangle 4">
            <a:extLst>
              <a:ext uri="{FF2B5EF4-FFF2-40B4-BE49-F238E27FC236}">
                <a16:creationId xmlns:a16="http://schemas.microsoft.com/office/drawing/2014/main" id="{8EF30071-5042-43AE-A116-54BFBB2C4DFD}"/>
              </a:ext>
            </a:extLst>
          </p:cNvPr>
          <p:cNvSpPr/>
          <p:nvPr/>
        </p:nvSpPr>
        <p:spPr>
          <a:xfrm>
            <a:off x="3564833" y="3889554"/>
            <a:ext cx="877163" cy="369332"/>
          </a:xfrm>
          <a:prstGeom prst="rect">
            <a:avLst/>
          </a:prstGeom>
        </p:spPr>
        <p:txBody>
          <a:bodyPr wrap="none">
            <a:spAutoFit/>
          </a:bodyPr>
          <a:lstStyle/>
          <a:p>
            <a:r>
              <a:rPr lang="tr-TR" i="1" dirty="0">
                <a:solidFill>
                  <a:srgbClr val="000000"/>
                </a:solidFill>
                <a:latin typeface="Arial" panose="020B0604020202020204" pitchFamily="34" charset="0"/>
              </a:rPr>
              <a:t>Örnek </a:t>
            </a:r>
            <a:endParaRPr lang="tr-TR" dirty="0"/>
          </a:p>
        </p:txBody>
      </p:sp>
      <p:sp>
        <p:nvSpPr>
          <p:cNvPr id="6" name="Rectangle 5">
            <a:extLst>
              <a:ext uri="{FF2B5EF4-FFF2-40B4-BE49-F238E27FC236}">
                <a16:creationId xmlns:a16="http://schemas.microsoft.com/office/drawing/2014/main" id="{7ECABEFB-1410-4C40-95DB-B3B9BE3B8B89}"/>
              </a:ext>
            </a:extLst>
          </p:cNvPr>
          <p:cNvSpPr/>
          <p:nvPr/>
        </p:nvSpPr>
        <p:spPr>
          <a:xfrm>
            <a:off x="5009321" y="4258886"/>
            <a:ext cx="1272209" cy="1477328"/>
          </a:xfrm>
          <a:prstGeom prst="rect">
            <a:avLst/>
          </a:prstGeom>
        </p:spPr>
        <p:txBody>
          <a:bodyPr wrap="square">
            <a:spAutoFit/>
          </a:bodyPr>
          <a:lstStyle/>
          <a:p>
            <a:r>
              <a:rPr lang="pt-BR" dirty="0">
                <a:solidFill>
                  <a:srgbClr val="000000"/>
                </a:solidFill>
                <a:latin typeface="Arial" panose="020B0604020202020204" pitchFamily="34" charset="0"/>
              </a:rPr>
              <a:t>int x,y,i,r; </a:t>
            </a:r>
          </a:p>
          <a:p>
            <a:r>
              <a:rPr lang="tr-TR" dirty="0">
                <a:solidFill>
                  <a:srgbClr val="000000"/>
                </a:solidFill>
                <a:latin typeface="Arial" panose="020B0604020202020204" pitchFamily="34" charset="0"/>
              </a:rPr>
              <a:t>y = x + 3; </a:t>
            </a:r>
          </a:p>
          <a:p>
            <a:r>
              <a:rPr lang="tr-TR" dirty="0">
                <a:solidFill>
                  <a:srgbClr val="000000"/>
                </a:solidFill>
                <a:latin typeface="Arial" panose="020B0604020202020204" pitchFamily="34" charset="0"/>
              </a:rPr>
              <a:t>x = x - 7; </a:t>
            </a:r>
          </a:p>
          <a:p>
            <a:r>
              <a:rPr lang="tr-TR" dirty="0">
                <a:solidFill>
                  <a:srgbClr val="000000"/>
                </a:solidFill>
                <a:latin typeface="Arial" panose="020B0604020202020204" pitchFamily="34" charset="0"/>
              </a:rPr>
              <a:t>i = j * 6; </a:t>
            </a:r>
          </a:p>
          <a:p>
            <a:r>
              <a:rPr lang="tr-TR" dirty="0">
                <a:solidFill>
                  <a:srgbClr val="000000"/>
                </a:solidFill>
                <a:latin typeface="Arial" panose="020B0604020202020204" pitchFamily="34" charset="0"/>
              </a:rPr>
              <a:t>r = r / 5; </a:t>
            </a:r>
            <a:endParaRPr lang="tr-TR" dirty="0"/>
          </a:p>
        </p:txBody>
      </p:sp>
      <p:sp>
        <p:nvSpPr>
          <p:cNvPr id="7" name="Rectangle: Rounded Corners 6">
            <a:extLst>
              <a:ext uri="{FF2B5EF4-FFF2-40B4-BE49-F238E27FC236}">
                <a16:creationId xmlns:a16="http://schemas.microsoft.com/office/drawing/2014/main" id="{023B5BA5-8327-47A3-BCA5-F7E2F11E908F}"/>
              </a:ext>
            </a:extLst>
          </p:cNvPr>
          <p:cNvSpPr/>
          <p:nvPr/>
        </p:nvSpPr>
        <p:spPr>
          <a:xfrm>
            <a:off x="4810539" y="4074220"/>
            <a:ext cx="1590261" cy="182834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a:extLst>
              <a:ext uri="{FF2B5EF4-FFF2-40B4-BE49-F238E27FC236}">
                <a16:creationId xmlns:a16="http://schemas.microsoft.com/office/drawing/2014/main" id="{73D80816-C2A9-483F-B5BB-63302500AA79}"/>
              </a:ext>
            </a:extLst>
          </p:cNvPr>
          <p:cNvSpPr/>
          <p:nvPr/>
        </p:nvSpPr>
        <p:spPr>
          <a:xfrm>
            <a:off x="3674743" y="5970193"/>
            <a:ext cx="5028043" cy="369332"/>
          </a:xfrm>
          <a:prstGeom prst="rect">
            <a:avLst/>
          </a:prstGeom>
        </p:spPr>
        <p:txBody>
          <a:bodyPr wrap="none">
            <a:spAutoFit/>
          </a:bodyPr>
          <a:lstStyle/>
          <a:p>
            <a:r>
              <a:rPr lang="tr-TR" dirty="0">
                <a:solidFill>
                  <a:srgbClr val="000000"/>
                </a:solidFill>
                <a:latin typeface="Arial" panose="020B0604020202020204" pitchFamily="34" charset="0"/>
              </a:rPr>
              <a:t>Kod – 15 – Toplama, Çıkarma, Çarpma, Bölme </a:t>
            </a:r>
            <a:endParaRPr lang="tr-TR" dirty="0"/>
          </a:p>
        </p:txBody>
      </p:sp>
      <p:sp>
        <p:nvSpPr>
          <p:cNvPr id="8" name="Slide Number Placeholder 7">
            <a:extLst>
              <a:ext uri="{FF2B5EF4-FFF2-40B4-BE49-F238E27FC236}">
                <a16:creationId xmlns:a16="http://schemas.microsoft.com/office/drawing/2014/main" id="{A350BBBC-7D21-4522-801D-9E9BBC2839BA}"/>
              </a:ext>
            </a:extLst>
          </p:cNvPr>
          <p:cNvSpPr>
            <a:spLocks noGrp="1"/>
          </p:cNvSpPr>
          <p:nvPr>
            <p:ph type="sldNum" sz="quarter" idx="12"/>
          </p:nvPr>
        </p:nvSpPr>
        <p:spPr/>
        <p:txBody>
          <a:bodyPr/>
          <a:lstStyle/>
          <a:p>
            <a:fld id="{304CD790-E78A-4A1D-A06E-F3FDC0C074A8}" type="slidenum">
              <a:rPr lang="tr-TR" smtClean="0"/>
              <a:t>32</a:t>
            </a:fld>
            <a:endParaRPr lang="tr-TR"/>
          </a:p>
        </p:txBody>
      </p:sp>
    </p:spTree>
    <p:extLst>
      <p:ext uri="{BB962C8B-B14F-4D97-AF65-F5344CB8AC3E}">
        <p14:creationId xmlns:p14="http://schemas.microsoft.com/office/powerpoint/2010/main" val="30536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BE3195-4213-4BA8-A3C4-1FBC8AC0A02D}"/>
              </a:ext>
            </a:extLst>
          </p:cNvPr>
          <p:cNvSpPr/>
          <p:nvPr/>
        </p:nvSpPr>
        <p:spPr>
          <a:xfrm>
            <a:off x="463826" y="413148"/>
            <a:ext cx="11052313" cy="2908489"/>
          </a:xfrm>
          <a:prstGeom prst="rect">
            <a:avLst/>
          </a:prstGeom>
        </p:spPr>
        <p:txBody>
          <a:bodyPr wrap="square">
            <a:spAutoFit/>
          </a:bodyPr>
          <a:lstStyle/>
          <a:p>
            <a:pPr>
              <a:lnSpc>
                <a:spcPct val="150000"/>
              </a:lnSpc>
            </a:pPr>
            <a:r>
              <a:rPr lang="tr-TR" sz="2000" b="1" dirty="0">
                <a:solidFill>
                  <a:srgbClr val="000000"/>
                </a:solidFill>
                <a:latin typeface="Arial" panose="020B0604020202020204" pitchFamily="34" charset="0"/>
              </a:rPr>
              <a:t>6. Karşılaştırma Operatörleri </a:t>
            </a:r>
            <a:endParaRPr lang="tr-TR" sz="2000" dirty="0">
              <a:solidFill>
                <a:srgbClr val="000000"/>
              </a:solidFill>
              <a:latin typeface="Arial" panose="020B0604020202020204" pitchFamily="34" charset="0"/>
            </a:endParaRPr>
          </a:p>
          <a:p>
            <a:pPr>
              <a:lnSpc>
                <a:spcPct val="150000"/>
              </a:lnSpc>
            </a:pPr>
            <a:r>
              <a:rPr lang="tr-TR" b="1" dirty="0">
                <a:solidFill>
                  <a:srgbClr val="000000"/>
                </a:solidFill>
                <a:latin typeface="Arial" panose="020B0604020202020204" pitchFamily="34" charset="0"/>
              </a:rPr>
              <a:t>	6.1. ==(eşit eşit) , != (eşit değil), &lt; (küçük), &gt; (büyük), &lt;= (küçük eşittir), &gt;= (büyük eşittir)</a:t>
            </a:r>
          </a:p>
          <a:p>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r>
              <a:rPr lang="tr-TR" dirty="0">
                <a:solidFill>
                  <a:srgbClr val="000000"/>
                </a:solidFill>
                <a:latin typeface="Arial" panose="020B0604020202020204" pitchFamily="34" charset="0"/>
              </a:rPr>
              <a:t>	Genellikle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içerisinde karşılaştırma yaparken kullandığımız operatörlerdir.</a:t>
            </a:r>
          </a:p>
          <a:p>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degisken</a:t>
            </a:r>
            <a:r>
              <a:rPr lang="tr-TR" dirty="0">
                <a:solidFill>
                  <a:srgbClr val="000000"/>
                </a:solidFill>
                <a:latin typeface="Arial" panose="020B0604020202020204" pitchFamily="34" charset="0"/>
              </a:rPr>
              <a:t>&gt; 50) </a:t>
            </a:r>
          </a:p>
          <a:p>
            <a:r>
              <a:rPr lang="tr-TR" dirty="0">
                <a:solidFill>
                  <a:srgbClr val="000000"/>
                </a:solidFill>
                <a:latin typeface="Arial" panose="020B0604020202020204" pitchFamily="34" charset="0"/>
              </a:rPr>
              <a:t>	{ </a:t>
            </a:r>
          </a:p>
          <a:p>
            <a:r>
              <a:rPr lang="tr-TR" dirty="0">
                <a:solidFill>
                  <a:srgbClr val="000000"/>
                </a:solidFill>
                <a:latin typeface="Arial" panose="020B0604020202020204" pitchFamily="34" charset="0"/>
              </a:rPr>
              <a:t>	//değişken 50 den büyükse buraya girer. </a:t>
            </a:r>
          </a:p>
          <a:p>
            <a:r>
              <a:rPr lang="tr-TR" dirty="0">
                <a:solidFill>
                  <a:srgbClr val="000000"/>
                </a:solidFill>
                <a:latin typeface="Arial" panose="020B0604020202020204" pitchFamily="34" charset="0"/>
              </a:rPr>
              <a:t>	} </a:t>
            </a:r>
            <a:endParaRPr lang="tr-TR" dirty="0"/>
          </a:p>
        </p:txBody>
      </p:sp>
      <p:sp>
        <p:nvSpPr>
          <p:cNvPr id="3" name="Rectangle 2">
            <a:extLst>
              <a:ext uri="{FF2B5EF4-FFF2-40B4-BE49-F238E27FC236}">
                <a16:creationId xmlns:a16="http://schemas.microsoft.com/office/drawing/2014/main" id="{54CF1DE3-0751-4605-84A5-8954A243EAA0}"/>
              </a:ext>
            </a:extLst>
          </p:cNvPr>
          <p:cNvSpPr/>
          <p:nvPr/>
        </p:nvSpPr>
        <p:spPr>
          <a:xfrm>
            <a:off x="1933557" y="3546303"/>
            <a:ext cx="877163" cy="369332"/>
          </a:xfrm>
          <a:prstGeom prst="rect">
            <a:avLst/>
          </a:prstGeom>
        </p:spPr>
        <p:txBody>
          <a:bodyPr wrap="none">
            <a:spAutoFit/>
          </a:bodyPr>
          <a:lstStyle/>
          <a:p>
            <a:r>
              <a:rPr lang="tr-TR" i="1" dirty="0">
                <a:solidFill>
                  <a:srgbClr val="000000"/>
                </a:solidFill>
                <a:latin typeface="Arial" panose="020B0604020202020204" pitchFamily="34" charset="0"/>
              </a:rPr>
              <a:t>Örnek </a:t>
            </a:r>
            <a:endParaRPr lang="tr-TR" dirty="0"/>
          </a:p>
        </p:txBody>
      </p:sp>
      <p:sp>
        <p:nvSpPr>
          <p:cNvPr id="4" name="Rectangle 3">
            <a:extLst>
              <a:ext uri="{FF2B5EF4-FFF2-40B4-BE49-F238E27FC236}">
                <a16:creationId xmlns:a16="http://schemas.microsoft.com/office/drawing/2014/main" id="{2699E396-C1EF-4598-9AA1-17AD09A029E1}"/>
              </a:ext>
            </a:extLst>
          </p:cNvPr>
          <p:cNvSpPr/>
          <p:nvPr/>
        </p:nvSpPr>
        <p:spPr>
          <a:xfrm>
            <a:off x="4492487" y="3650736"/>
            <a:ext cx="3008244" cy="1754326"/>
          </a:xfrm>
          <a:prstGeom prst="rect">
            <a:avLst/>
          </a:prstGeom>
          <a:noFill/>
        </p:spPr>
        <p:txBody>
          <a:bodyPr wrap="square">
            <a:spAutoFit/>
          </a:bodyPr>
          <a:lstStyle/>
          <a:p>
            <a:r>
              <a:rPr lang="es-ES" dirty="0">
                <a:solidFill>
                  <a:srgbClr val="000000"/>
                </a:solidFill>
                <a:latin typeface="Arial" panose="020B0604020202020204" pitchFamily="34" charset="0"/>
              </a:rPr>
              <a:t>x == y (x, y ye </a:t>
            </a:r>
            <a:r>
              <a:rPr lang="es-ES" dirty="0" err="1">
                <a:solidFill>
                  <a:srgbClr val="000000"/>
                </a:solidFill>
                <a:latin typeface="Arial" panose="020B0604020202020204" pitchFamily="34" charset="0"/>
              </a:rPr>
              <a:t>eşit</a:t>
            </a:r>
            <a:r>
              <a:rPr lang="es-ES" dirty="0">
                <a:solidFill>
                  <a:srgbClr val="000000"/>
                </a:solidFill>
                <a:latin typeface="Arial" panose="020B0604020202020204" pitchFamily="34" charset="0"/>
              </a:rPr>
              <a:t>) </a:t>
            </a:r>
          </a:p>
          <a:p>
            <a:r>
              <a:rPr lang="es-ES" dirty="0">
                <a:solidFill>
                  <a:srgbClr val="000000"/>
                </a:solidFill>
                <a:latin typeface="Arial" panose="020B0604020202020204" pitchFamily="34" charset="0"/>
              </a:rPr>
              <a:t>x != y (x, y ye </a:t>
            </a:r>
            <a:r>
              <a:rPr lang="es-ES" dirty="0" err="1">
                <a:solidFill>
                  <a:srgbClr val="000000"/>
                </a:solidFill>
                <a:latin typeface="Arial" panose="020B0604020202020204" pitchFamily="34" charset="0"/>
              </a:rPr>
              <a:t>eşit</a:t>
            </a:r>
            <a:r>
              <a:rPr lang="es-ES" dirty="0">
                <a:solidFill>
                  <a:srgbClr val="000000"/>
                </a:solidFill>
                <a:latin typeface="Arial" panose="020B0604020202020204" pitchFamily="34" charset="0"/>
              </a:rPr>
              <a:t> </a:t>
            </a:r>
            <a:r>
              <a:rPr lang="es-ES" dirty="0" err="1">
                <a:solidFill>
                  <a:srgbClr val="000000"/>
                </a:solidFill>
                <a:latin typeface="Arial" panose="020B0604020202020204" pitchFamily="34" charset="0"/>
              </a:rPr>
              <a:t>değil</a:t>
            </a:r>
            <a:r>
              <a:rPr lang="es-ES" dirty="0">
                <a:solidFill>
                  <a:srgbClr val="000000"/>
                </a:solidFill>
                <a:latin typeface="Arial" panose="020B0604020202020204" pitchFamily="34" charset="0"/>
              </a:rPr>
              <a:t> ) </a:t>
            </a:r>
          </a:p>
          <a:p>
            <a:r>
              <a:rPr lang="es-ES" dirty="0">
                <a:solidFill>
                  <a:srgbClr val="000000"/>
                </a:solidFill>
                <a:latin typeface="Arial" panose="020B0604020202020204" pitchFamily="34" charset="0"/>
              </a:rPr>
              <a:t>x &lt; y (x, y den </a:t>
            </a:r>
            <a:r>
              <a:rPr lang="es-ES" dirty="0" err="1">
                <a:solidFill>
                  <a:srgbClr val="000000"/>
                </a:solidFill>
                <a:latin typeface="Arial" panose="020B0604020202020204" pitchFamily="34" charset="0"/>
              </a:rPr>
              <a:t>küçük</a:t>
            </a:r>
            <a:r>
              <a:rPr lang="es-ES" dirty="0">
                <a:solidFill>
                  <a:srgbClr val="000000"/>
                </a:solidFill>
                <a:latin typeface="Arial" panose="020B0604020202020204" pitchFamily="34" charset="0"/>
              </a:rPr>
              <a:t>) </a:t>
            </a:r>
          </a:p>
          <a:p>
            <a:r>
              <a:rPr lang="es-ES" dirty="0">
                <a:solidFill>
                  <a:srgbClr val="000000"/>
                </a:solidFill>
                <a:latin typeface="Arial" panose="020B0604020202020204" pitchFamily="34" charset="0"/>
              </a:rPr>
              <a:t>x &gt; y (x, y den </a:t>
            </a:r>
            <a:r>
              <a:rPr lang="es-ES" dirty="0" err="1">
                <a:solidFill>
                  <a:srgbClr val="000000"/>
                </a:solidFill>
                <a:latin typeface="Arial" panose="020B0604020202020204" pitchFamily="34" charset="0"/>
              </a:rPr>
              <a:t>büyük</a:t>
            </a:r>
            <a:r>
              <a:rPr lang="es-ES" dirty="0">
                <a:solidFill>
                  <a:srgbClr val="000000"/>
                </a:solidFill>
                <a:latin typeface="Arial" panose="020B0604020202020204" pitchFamily="34" charset="0"/>
              </a:rPr>
              <a:t>) </a:t>
            </a:r>
          </a:p>
          <a:p>
            <a:r>
              <a:rPr lang="es-ES" dirty="0">
                <a:solidFill>
                  <a:srgbClr val="000000"/>
                </a:solidFill>
                <a:latin typeface="Arial" panose="020B0604020202020204" pitchFamily="34" charset="0"/>
              </a:rPr>
              <a:t>x &lt;= y (x, y den </a:t>
            </a:r>
            <a:r>
              <a:rPr lang="es-ES" dirty="0" err="1">
                <a:solidFill>
                  <a:srgbClr val="000000"/>
                </a:solidFill>
                <a:latin typeface="Arial" panose="020B0604020202020204" pitchFamily="34" charset="0"/>
              </a:rPr>
              <a:t>küçük</a:t>
            </a:r>
            <a:r>
              <a:rPr lang="es-ES" dirty="0">
                <a:solidFill>
                  <a:srgbClr val="000000"/>
                </a:solidFill>
                <a:latin typeface="Arial" panose="020B0604020202020204" pitchFamily="34" charset="0"/>
              </a:rPr>
              <a:t> </a:t>
            </a:r>
            <a:r>
              <a:rPr lang="es-ES" dirty="0" err="1">
                <a:solidFill>
                  <a:srgbClr val="000000"/>
                </a:solidFill>
                <a:latin typeface="Arial" panose="020B0604020202020204" pitchFamily="34" charset="0"/>
              </a:rPr>
              <a:t>eşit</a:t>
            </a:r>
            <a:r>
              <a:rPr lang="es-ES" dirty="0">
                <a:solidFill>
                  <a:srgbClr val="000000"/>
                </a:solidFill>
                <a:latin typeface="Arial" panose="020B0604020202020204" pitchFamily="34" charset="0"/>
              </a:rPr>
              <a:t>) </a:t>
            </a:r>
          </a:p>
          <a:p>
            <a:r>
              <a:rPr lang="es-ES" dirty="0">
                <a:solidFill>
                  <a:srgbClr val="000000"/>
                </a:solidFill>
                <a:latin typeface="Arial" panose="020B0604020202020204" pitchFamily="34" charset="0"/>
              </a:rPr>
              <a:t>x &gt;= y (x, y den </a:t>
            </a:r>
            <a:r>
              <a:rPr lang="es-ES" dirty="0" err="1">
                <a:solidFill>
                  <a:srgbClr val="000000"/>
                </a:solidFill>
                <a:latin typeface="Arial" panose="020B0604020202020204" pitchFamily="34" charset="0"/>
              </a:rPr>
              <a:t>büyük</a:t>
            </a:r>
            <a:r>
              <a:rPr lang="es-ES" dirty="0">
                <a:solidFill>
                  <a:srgbClr val="000000"/>
                </a:solidFill>
                <a:latin typeface="Arial" panose="020B0604020202020204" pitchFamily="34" charset="0"/>
              </a:rPr>
              <a:t> </a:t>
            </a:r>
            <a:r>
              <a:rPr lang="es-ES" dirty="0" err="1">
                <a:solidFill>
                  <a:srgbClr val="000000"/>
                </a:solidFill>
                <a:latin typeface="Arial" panose="020B0604020202020204" pitchFamily="34" charset="0"/>
              </a:rPr>
              <a:t>eşit</a:t>
            </a:r>
            <a:r>
              <a:rPr lang="es-ES" dirty="0">
                <a:solidFill>
                  <a:srgbClr val="000000"/>
                </a:solidFill>
                <a:latin typeface="Arial" panose="020B0604020202020204" pitchFamily="34" charset="0"/>
              </a:rPr>
              <a:t>) </a:t>
            </a:r>
            <a:endParaRPr lang="tr-TR" dirty="0"/>
          </a:p>
        </p:txBody>
      </p:sp>
      <p:sp>
        <p:nvSpPr>
          <p:cNvPr id="5" name="Rectangle: Rounded Corners 4">
            <a:extLst>
              <a:ext uri="{FF2B5EF4-FFF2-40B4-BE49-F238E27FC236}">
                <a16:creationId xmlns:a16="http://schemas.microsoft.com/office/drawing/2014/main" id="{1318C28E-BCA2-4F5F-BBA3-B3A11CD1C6C0}"/>
              </a:ext>
            </a:extLst>
          </p:cNvPr>
          <p:cNvSpPr/>
          <p:nvPr/>
        </p:nvSpPr>
        <p:spPr>
          <a:xfrm>
            <a:off x="4267199" y="3546303"/>
            <a:ext cx="3445565" cy="197457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C7782366-7985-4959-8859-CC7C48412EBD}"/>
              </a:ext>
            </a:extLst>
          </p:cNvPr>
          <p:cNvSpPr/>
          <p:nvPr/>
        </p:nvSpPr>
        <p:spPr>
          <a:xfrm>
            <a:off x="3776869" y="5630928"/>
            <a:ext cx="5208105" cy="646331"/>
          </a:xfrm>
          <a:prstGeom prst="rect">
            <a:avLst/>
          </a:prstGeom>
        </p:spPr>
        <p:txBody>
          <a:bodyPr wrap="square">
            <a:spAutoFit/>
          </a:bodyPr>
          <a:lstStyle/>
          <a:p>
            <a:r>
              <a:rPr lang="tr-TR" dirty="0">
                <a:solidFill>
                  <a:srgbClr val="000000"/>
                </a:solidFill>
                <a:latin typeface="Arial" panose="020B0604020202020204" pitchFamily="34" charset="0"/>
              </a:rPr>
              <a:t>Kod - 16– Eşit eşit, Eşit değil, Küçüktür, Büyüktür, Küçük eşittir, Büyük eşittir. </a:t>
            </a:r>
            <a:endParaRPr lang="tr-TR" dirty="0"/>
          </a:p>
        </p:txBody>
      </p:sp>
      <p:sp>
        <p:nvSpPr>
          <p:cNvPr id="7" name="Slide Number Placeholder 6">
            <a:extLst>
              <a:ext uri="{FF2B5EF4-FFF2-40B4-BE49-F238E27FC236}">
                <a16:creationId xmlns:a16="http://schemas.microsoft.com/office/drawing/2014/main" id="{AB6A01BF-5CEB-40A3-BE92-383560391012}"/>
              </a:ext>
            </a:extLst>
          </p:cNvPr>
          <p:cNvSpPr>
            <a:spLocks noGrp="1"/>
          </p:cNvSpPr>
          <p:nvPr>
            <p:ph type="sldNum" sz="quarter" idx="12"/>
          </p:nvPr>
        </p:nvSpPr>
        <p:spPr/>
        <p:txBody>
          <a:bodyPr/>
          <a:lstStyle/>
          <a:p>
            <a:fld id="{304CD790-E78A-4A1D-A06E-F3FDC0C074A8}" type="slidenum">
              <a:rPr lang="tr-TR" smtClean="0"/>
              <a:t>33</a:t>
            </a:fld>
            <a:endParaRPr lang="tr-TR"/>
          </a:p>
        </p:txBody>
      </p:sp>
    </p:spTree>
    <p:extLst>
      <p:ext uri="{BB962C8B-B14F-4D97-AF65-F5344CB8AC3E}">
        <p14:creationId xmlns:p14="http://schemas.microsoft.com/office/powerpoint/2010/main" val="3395087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77A7F8-3F92-4E16-8D63-26B47839FF80}"/>
              </a:ext>
            </a:extLst>
          </p:cNvPr>
          <p:cNvSpPr/>
          <p:nvPr/>
        </p:nvSpPr>
        <p:spPr>
          <a:xfrm>
            <a:off x="410816" y="307971"/>
            <a:ext cx="11555897" cy="2017347"/>
          </a:xfrm>
          <a:prstGeom prst="rect">
            <a:avLst/>
          </a:prstGeom>
        </p:spPr>
        <p:txBody>
          <a:bodyPr wrap="square">
            <a:spAutoFit/>
          </a:bodyPr>
          <a:lstStyle/>
          <a:p>
            <a:r>
              <a:rPr lang="tr-TR" sz="2000" b="1" dirty="0">
                <a:solidFill>
                  <a:srgbClr val="000000"/>
                </a:solidFill>
                <a:latin typeface="Arial" panose="020B0604020202020204" pitchFamily="34" charset="0"/>
              </a:rPr>
              <a:t>7. </a:t>
            </a:r>
            <a:r>
              <a:rPr lang="tr-TR" sz="2000" b="1" dirty="0" err="1">
                <a:solidFill>
                  <a:srgbClr val="000000"/>
                </a:solidFill>
                <a:latin typeface="Arial" panose="020B0604020202020204" pitchFamily="34" charset="0"/>
              </a:rPr>
              <a:t>Boolean</a:t>
            </a:r>
            <a:r>
              <a:rPr lang="tr-TR" sz="2000" b="1" dirty="0">
                <a:solidFill>
                  <a:srgbClr val="000000"/>
                </a:solidFill>
                <a:latin typeface="Arial" panose="020B0604020202020204" pitchFamily="34" charset="0"/>
              </a:rPr>
              <a:t> Operatörleri </a:t>
            </a:r>
            <a:endParaRPr lang="tr-TR" sz="2000"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Boolean</a:t>
            </a:r>
            <a:r>
              <a:rPr lang="tr-TR" dirty="0">
                <a:solidFill>
                  <a:srgbClr val="000000"/>
                </a:solidFill>
                <a:latin typeface="Arial" panose="020B0604020202020204" pitchFamily="34" charset="0"/>
              </a:rPr>
              <a:t> ifadeleri genellikle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yapısının içerisinde ve şart gerektiren durumlarda kullanılır. </a:t>
            </a:r>
          </a:p>
          <a:p>
            <a:pPr>
              <a:lnSpc>
                <a:spcPct val="150000"/>
              </a:lnSpc>
            </a:pPr>
            <a:r>
              <a:rPr lang="tr-TR" b="1" dirty="0">
                <a:solidFill>
                  <a:srgbClr val="000000"/>
                </a:solidFill>
                <a:latin typeface="Arial" panose="020B0604020202020204" pitchFamily="34" charset="0"/>
              </a:rPr>
              <a:t>	7.1. &amp;&amp; (Mantıksal Ve)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Her iki işlem de doğru ise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şartı sağlanır ve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içerisindeki komut çalıştırılır. Herhangi bir durum ya da ikisi de </a:t>
            </a:r>
            <a:r>
              <a:rPr lang="tr-TR" dirty="0" err="1">
                <a:solidFill>
                  <a:srgbClr val="000000"/>
                </a:solidFill>
                <a:latin typeface="Arial" panose="020B0604020202020204" pitchFamily="34" charset="0"/>
              </a:rPr>
              <a:t>false</a:t>
            </a:r>
            <a:r>
              <a:rPr lang="tr-TR" dirty="0">
                <a:solidFill>
                  <a:srgbClr val="000000"/>
                </a:solidFill>
                <a:latin typeface="Arial" panose="020B0604020202020204" pitchFamily="34" charset="0"/>
              </a:rPr>
              <a:t>, yanlış sonuç ise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yapısına girilmez. </a:t>
            </a:r>
            <a:endParaRPr lang="tr-TR" dirty="0"/>
          </a:p>
        </p:txBody>
      </p:sp>
      <p:sp>
        <p:nvSpPr>
          <p:cNvPr id="3" name="Rectangle 2">
            <a:extLst>
              <a:ext uri="{FF2B5EF4-FFF2-40B4-BE49-F238E27FC236}">
                <a16:creationId xmlns:a16="http://schemas.microsoft.com/office/drawing/2014/main" id="{857DDEA2-3ABF-4155-AB22-DC1712B2FE3C}"/>
              </a:ext>
            </a:extLst>
          </p:cNvPr>
          <p:cNvSpPr/>
          <p:nvPr/>
        </p:nvSpPr>
        <p:spPr>
          <a:xfrm>
            <a:off x="119268" y="2307888"/>
            <a:ext cx="915635" cy="369332"/>
          </a:xfrm>
          <a:prstGeom prst="rect">
            <a:avLst/>
          </a:prstGeom>
        </p:spPr>
        <p:txBody>
          <a:bodyPr wrap="none">
            <a:spAutoFit/>
          </a:bodyPr>
          <a:lstStyle/>
          <a:p>
            <a:r>
              <a:rPr lang="tr-TR" b="1" i="1" dirty="0">
                <a:solidFill>
                  <a:srgbClr val="000000"/>
                </a:solidFill>
                <a:latin typeface="Arial" panose="020B0604020202020204" pitchFamily="34" charset="0"/>
              </a:rPr>
              <a:t>Örnek</a:t>
            </a:r>
            <a:r>
              <a:rPr lang="tr-TR" i="1" dirty="0">
                <a:solidFill>
                  <a:srgbClr val="000000"/>
                </a:solidFill>
                <a:latin typeface="Arial" panose="020B0604020202020204" pitchFamily="34" charset="0"/>
              </a:rPr>
              <a:t> </a:t>
            </a:r>
            <a:endParaRPr lang="tr-TR" dirty="0"/>
          </a:p>
        </p:txBody>
      </p:sp>
      <p:sp>
        <p:nvSpPr>
          <p:cNvPr id="4" name="Rectangle 3">
            <a:extLst>
              <a:ext uri="{FF2B5EF4-FFF2-40B4-BE49-F238E27FC236}">
                <a16:creationId xmlns:a16="http://schemas.microsoft.com/office/drawing/2014/main" id="{90079925-2135-43E1-9AD9-CBBD0E40196F}"/>
              </a:ext>
            </a:extLst>
          </p:cNvPr>
          <p:cNvSpPr/>
          <p:nvPr/>
        </p:nvSpPr>
        <p:spPr>
          <a:xfrm>
            <a:off x="410816" y="2394466"/>
            <a:ext cx="11370368" cy="1294072"/>
          </a:xfrm>
          <a:prstGeom prst="rect">
            <a:avLst/>
          </a:prstGeom>
        </p:spPr>
        <p:txBody>
          <a:bodyPr wrap="square">
            <a:spAutoFit/>
          </a:bodyPr>
          <a:lstStyle/>
          <a:p>
            <a:pPr>
              <a:lnSpc>
                <a:spcPct val="150000"/>
              </a:lnSpc>
            </a:pPr>
            <a:r>
              <a:rPr lang="tr-TR" dirty="0">
                <a:solidFill>
                  <a:srgbClr val="000000"/>
                </a:solidFill>
                <a:latin typeface="Arial" panose="020B0604020202020204" pitchFamily="34" charset="0"/>
              </a:rPr>
              <a:t>	Aşağıdaki devreyi kurup her iki butona basıldığında </a:t>
            </a:r>
            <a:r>
              <a:rPr lang="tr-TR" dirty="0" err="1">
                <a:solidFill>
                  <a:srgbClr val="000000"/>
                </a:solidFill>
                <a:latin typeface="Arial" panose="020B0604020202020204" pitchFamily="34" charset="0"/>
              </a:rPr>
              <a:t>ledin</a:t>
            </a:r>
            <a:r>
              <a:rPr lang="tr-TR" dirty="0">
                <a:solidFill>
                  <a:srgbClr val="000000"/>
                </a:solidFill>
                <a:latin typeface="Arial" panose="020B0604020202020204" pitchFamily="34" charset="0"/>
              </a:rPr>
              <a:t> yanmasını sağlayalım. Programda 2 buton ve 1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tanımlayıp her iki butona basılması durumunda oku1 ve oku2 HIGH olacağından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bloğunun içine girer ve </a:t>
            </a:r>
            <a:r>
              <a:rPr lang="tr-TR" dirty="0" err="1">
                <a:solidFill>
                  <a:srgbClr val="000000"/>
                </a:solidFill>
                <a:latin typeface="Arial" panose="020B0604020202020204" pitchFamily="34" charset="0"/>
              </a:rPr>
              <a:t>ledi</a:t>
            </a:r>
            <a:r>
              <a:rPr lang="tr-TR" dirty="0">
                <a:solidFill>
                  <a:srgbClr val="000000"/>
                </a:solidFill>
                <a:latin typeface="Arial" panose="020B0604020202020204" pitchFamily="34" charset="0"/>
              </a:rPr>
              <a:t> yakar </a:t>
            </a:r>
            <a:endParaRPr lang="tr-TR" dirty="0"/>
          </a:p>
        </p:txBody>
      </p:sp>
      <p:pic>
        <p:nvPicPr>
          <p:cNvPr id="5" name="Picture 4">
            <a:extLst>
              <a:ext uri="{FF2B5EF4-FFF2-40B4-BE49-F238E27FC236}">
                <a16:creationId xmlns:a16="http://schemas.microsoft.com/office/drawing/2014/main" id="{0574D6D1-60CB-4CD0-8E6B-4A302EE1C688}"/>
              </a:ext>
            </a:extLst>
          </p:cNvPr>
          <p:cNvPicPr>
            <a:picLocks noChangeAspect="1"/>
          </p:cNvPicPr>
          <p:nvPr/>
        </p:nvPicPr>
        <p:blipFill>
          <a:blip r:embed="rId2"/>
          <a:stretch>
            <a:fillRect/>
          </a:stretch>
        </p:blipFill>
        <p:spPr>
          <a:xfrm>
            <a:off x="2737847" y="3429000"/>
            <a:ext cx="4086019" cy="2805701"/>
          </a:xfrm>
          <a:prstGeom prst="rect">
            <a:avLst/>
          </a:prstGeom>
        </p:spPr>
      </p:pic>
      <p:sp>
        <p:nvSpPr>
          <p:cNvPr id="6" name="Rectangle 5">
            <a:extLst>
              <a:ext uri="{FF2B5EF4-FFF2-40B4-BE49-F238E27FC236}">
                <a16:creationId xmlns:a16="http://schemas.microsoft.com/office/drawing/2014/main" id="{E8978297-8D56-4C3E-93D8-FE758F4926E4}"/>
              </a:ext>
            </a:extLst>
          </p:cNvPr>
          <p:cNvSpPr/>
          <p:nvPr/>
        </p:nvSpPr>
        <p:spPr>
          <a:xfrm>
            <a:off x="6983897" y="4776953"/>
            <a:ext cx="3967753" cy="369332"/>
          </a:xfrm>
          <a:prstGeom prst="rect">
            <a:avLst/>
          </a:prstGeom>
        </p:spPr>
        <p:txBody>
          <a:bodyPr wrap="none">
            <a:spAutoFit/>
          </a:bodyPr>
          <a:lstStyle/>
          <a:p>
            <a:r>
              <a:rPr lang="tr-TR" dirty="0">
                <a:solidFill>
                  <a:srgbClr val="000000"/>
                </a:solidFill>
                <a:latin typeface="Arial" panose="020B0604020202020204" pitchFamily="34" charset="0"/>
              </a:rPr>
              <a:t>Şekil 7.1 –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Buton Devre Şeması </a:t>
            </a:r>
            <a:endParaRPr lang="tr-TR" dirty="0"/>
          </a:p>
        </p:txBody>
      </p:sp>
      <p:sp>
        <p:nvSpPr>
          <p:cNvPr id="7" name="Slide Number Placeholder 6">
            <a:extLst>
              <a:ext uri="{FF2B5EF4-FFF2-40B4-BE49-F238E27FC236}">
                <a16:creationId xmlns:a16="http://schemas.microsoft.com/office/drawing/2014/main" id="{2E953EB2-EDB1-4EF6-B4D0-A067D04C1117}"/>
              </a:ext>
            </a:extLst>
          </p:cNvPr>
          <p:cNvSpPr>
            <a:spLocks noGrp="1"/>
          </p:cNvSpPr>
          <p:nvPr>
            <p:ph type="sldNum" sz="quarter" idx="12"/>
          </p:nvPr>
        </p:nvSpPr>
        <p:spPr/>
        <p:txBody>
          <a:bodyPr/>
          <a:lstStyle/>
          <a:p>
            <a:fld id="{304CD790-E78A-4A1D-A06E-F3FDC0C074A8}" type="slidenum">
              <a:rPr lang="tr-TR" smtClean="0"/>
              <a:t>34</a:t>
            </a:fld>
            <a:endParaRPr lang="tr-TR"/>
          </a:p>
        </p:txBody>
      </p:sp>
    </p:spTree>
    <p:extLst>
      <p:ext uri="{BB962C8B-B14F-4D97-AF65-F5344CB8AC3E}">
        <p14:creationId xmlns:p14="http://schemas.microsoft.com/office/powerpoint/2010/main" val="561597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BBB352-FF53-469F-8281-0D295F1F6D17}"/>
              </a:ext>
            </a:extLst>
          </p:cNvPr>
          <p:cNvSpPr/>
          <p:nvPr/>
        </p:nvSpPr>
        <p:spPr>
          <a:xfrm>
            <a:off x="3910478" y="191188"/>
            <a:ext cx="5552656" cy="6280053"/>
          </a:xfrm>
          <a:prstGeom prst="rect">
            <a:avLst/>
          </a:prstGeom>
        </p:spPr>
        <p:txBody>
          <a:bodyPr wrap="square">
            <a:spAutoFit/>
          </a:bodyPr>
          <a:lstStyle/>
          <a:p>
            <a:pPr>
              <a:lnSpc>
                <a:spcPct val="150000"/>
              </a:lnSpc>
            </a:pPr>
            <a:r>
              <a:rPr lang="da-DK" dirty="0">
                <a:solidFill>
                  <a:srgbClr val="000000"/>
                </a:solidFill>
                <a:latin typeface="Arial" panose="020B0604020202020204" pitchFamily="34" charset="0"/>
              </a:rPr>
              <a:t>int buton1 = 2; // butonu 2. pine tanımladık </a:t>
            </a:r>
          </a:p>
          <a:p>
            <a:pPr>
              <a:lnSpc>
                <a:spcPct val="150000"/>
              </a:lnSpc>
            </a:pPr>
            <a:r>
              <a:rPr lang="da-DK" dirty="0">
                <a:solidFill>
                  <a:srgbClr val="000000"/>
                </a:solidFill>
                <a:latin typeface="Arial" panose="020B0604020202020204" pitchFamily="34" charset="0"/>
              </a:rPr>
              <a:t>int buton2 = 3; // butonu 3. pine tanımladık </a:t>
            </a:r>
          </a:p>
          <a:p>
            <a:pPr>
              <a:lnSpc>
                <a:spcPct val="150000"/>
              </a:lnSpc>
            </a:pPr>
            <a:r>
              <a:rPr lang="da-DK" dirty="0">
                <a:solidFill>
                  <a:srgbClr val="000000"/>
                </a:solidFill>
                <a:latin typeface="Arial" panose="020B0604020202020204" pitchFamily="34" charset="0"/>
              </a:rPr>
              <a:t>int led = 13; // ledi 13. pine tanımladık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a:t>
            </a:r>
          </a:p>
          <a:p>
            <a:pPr>
              <a:lnSpc>
                <a:spcPct val="150000"/>
              </a:lnSpc>
            </a:pPr>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pinMode</a:t>
            </a:r>
            <a:r>
              <a:rPr lang="en-US" dirty="0">
                <a:solidFill>
                  <a:srgbClr val="000000"/>
                </a:solidFill>
                <a:latin typeface="Arial" panose="020B0604020202020204" pitchFamily="34" charset="0"/>
              </a:rPr>
              <a:t>(buton1, INPUT); // 2. pin </a:t>
            </a:r>
            <a:r>
              <a:rPr lang="en-US" dirty="0" err="1">
                <a:solidFill>
                  <a:srgbClr val="000000"/>
                </a:solidFill>
                <a:latin typeface="Arial" panose="020B0604020202020204" pitchFamily="34" charset="0"/>
              </a:rPr>
              <a:t>giriş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oldu</a:t>
            </a:r>
            <a:r>
              <a:rPr lang="en-US"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pinMode</a:t>
            </a:r>
            <a:r>
              <a:rPr lang="en-US" dirty="0">
                <a:solidFill>
                  <a:srgbClr val="000000"/>
                </a:solidFill>
                <a:latin typeface="Arial" panose="020B0604020202020204" pitchFamily="34" charset="0"/>
              </a:rPr>
              <a:t>(buton2, INPUT); // 3. pin </a:t>
            </a:r>
            <a:r>
              <a:rPr lang="en-US" dirty="0" err="1">
                <a:solidFill>
                  <a:srgbClr val="000000"/>
                </a:solidFill>
                <a:latin typeface="Arial" panose="020B0604020202020204" pitchFamily="34" charset="0"/>
              </a:rPr>
              <a:t>giriş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oldu</a:t>
            </a:r>
            <a:r>
              <a:rPr lang="en-US"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pinMode</a:t>
            </a:r>
            <a:r>
              <a:rPr lang="en-US" dirty="0">
                <a:solidFill>
                  <a:srgbClr val="000000"/>
                </a:solidFill>
                <a:latin typeface="Arial" panose="020B0604020202020204" pitchFamily="34" charset="0"/>
              </a:rPr>
              <a:t>(led, OUTPUT); // 13. pin </a:t>
            </a:r>
            <a:r>
              <a:rPr lang="en-US" dirty="0" err="1">
                <a:solidFill>
                  <a:srgbClr val="000000"/>
                </a:solidFill>
                <a:latin typeface="Arial" panose="020B0604020202020204" pitchFamily="34" charset="0"/>
              </a:rPr>
              <a:t>çıkış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oldu</a:t>
            </a:r>
            <a:r>
              <a:rPr lang="en-US"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//sonsuz döngü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oku1= </a:t>
            </a:r>
            <a:r>
              <a:rPr lang="tr-TR" dirty="0" err="1">
                <a:solidFill>
                  <a:srgbClr val="000000"/>
                </a:solidFill>
                <a:latin typeface="Arial" panose="020B0604020202020204" pitchFamily="34" charset="0"/>
              </a:rPr>
              <a:t>digitalRead</a:t>
            </a:r>
            <a:r>
              <a:rPr lang="tr-TR" dirty="0">
                <a:solidFill>
                  <a:srgbClr val="000000"/>
                </a:solidFill>
                <a:latin typeface="Arial" panose="020B0604020202020204" pitchFamily="34" charset="0"/>
              </a:rPr>
              <a:t>(2);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oku2= </a:t>
            </a:r>
            <a:r>
              <a:rPr lang="tr-TR" dirty="0" err="1">
                <a:solidFill>
                  <a:srgbClr val="000000"/>
                </a:solidFill>
                <a:latin typeface="Arial" panose="020B0604020202020204" pitchFamily="34" charset="0"/>
              </a:rPr>
              <a:t>digitalRead</a:t>
            </a:r>
            <a:r>
              <a:rPr lang="tr-TR" dirty="0">
                <a:solidFill>
                  <a:srgbClr val="000000"/>
                </a:solidFill>
                <a:latin typeface="Arial" panose="020B0604020202020204" pitchFamily="34" charset="0"/>
              </a:rPr>
              <a:t>(3); </a:t>
            </a:r>
          </a:p>
          <a:p>
            <a:pPr>
              <a:lnSpc>
                <a:spcPct val="150000"/>
              </a:lnSpc>
            </a:pPr>
            <a:r>
              <a:rPr lang="tr-TR" dirty="0">
                <a:solidFill>
                  <a:srgbClr val="000000"/>
                </a:solidFill>
                <a:latin typeface="Arial" panose="020B0604020202020204" pitchFamily="34" charset="0"/>
              </a:rPr>
              <a:t>	</a:t>
            </a:r>
            <a:r>
              <a:rPr lang="en-US" dirty="0">
                <a:solidFill>
                  <a:srgbClr val="000000"/>
                </a:solidFill>
                <a:latin typeface="Arial" panose="020B0604020202020204" pitchFamily="34" charset="0"/>
              </a:rPr>
              <a:t>if (oku1 == HIGH &amp;&amp; oku2 == HIGH) { </a:t>
            </a:r>
          </a:p>
          <a:p>
            <a:pPr>
              <a:lnSpc>
                <a:spcPct val="150000"/>
              </a:lnSpc>
            </a:pPr>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(led, HIGH); // </a:t>
            </a:r>
            <a:r>
              <a:rPr lang="en-US" dirty="0" err="1">
                <a:solidFill>
                  <a:srgbClr val="000000"/>
                </a:solidFill>
                <a:latin typeface="Arial" panose="020B0604020202020204" pitchFamily="34" charset="0"/>
              </a:rPr>
              <a:t>ledi</a:t>
            </a:r>
            <a:r>
              <a:rPr lang="en-US" dirty="0">
                <a:solidFill>
                  <a:srgbClr val="000000"/>
                </a:solidFill>
                <a:latin typeface="Arial" panose="020B0604020202020204" pitchFamily="34" charset="0"/>
              </a:rPr>
              <a:t> yak </a:t>
            </a:r>
          </a:p>
          <a:p>
            <a:pPr>
              <a:lnSpc>
                <a:spcPct val="150000"/>
              </a:lnSpc>
            </a:pP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 </a:t>
            </a:r>
            <a:endParaRPr lang="tr-TR" dirty="0"/>
          </a:p>
        </p:txBody>
      </p:sp>
      <p:sp>
        <p:nvSpPr>
          <p:cNvPr id="3" name="Rectangle 2">
            <a:extLst>
              <a:ext uri="{FF2B5EF4-FFF2-40B4-BE49-F238E27FC236}">
                <a16:creationId xmlns:a16="http://schemas.microsoft.com/office/drawing/2014/main" id="{4B6410AB-01C0-4EF9-8CBF-16A77ABE0778}"/>
              </a:ext>
            </a:extLst>
          </p:cNvPr>
          <p:cNvSpPr/>
          <p:nvPr/>
        </p:nvSpPr>
        <p:spPr>
          <a:xfrm>
            <a:off x="604347" y="289752"/>
            <a:ext cx="2749535" cy="369332"/>
          </a:xfrm>
          <a:prstGeom prst="rect">
            <a:avLst/>
          </a:prstGeom>
        </p:spPr>
        <p:txBody>
          <a:bodyPr wrap="none">
            <a:spAutoFit/>
          </a:bodyPr>
          <a:lstStyle/>
          <a:p>
            <a:r>
              <a:rPr lang="tr-TR" dirty="0">
                <a:solidFill>
                  <a:srgbClr val="000000"/>
                </a:solidFill>
                <a:latin typeface="Arial" panose="020B0604020202020204" pitchFamily="34" charset="0"/>
              </a:rPr>
              <a:t>Kod – 17 – Mantıksal Ve </a:t>
            </a:r>
            <a:endParaRPr lang="tr-TR" dirty="0"/>
          </a:p>
        </p:txBody>
      </p:sp>
      <p:sp>
        <p:nvSpPr>
          <p:cNvPr id="4" name="Rectangle: Rounded Corners 3">
            <a:extLst>
              <a:ext uri="{FF2B5EF4-FFF2-40B4-BE49-F238E27FC236}">
                <a16:creationId xmlns:a16="http://schemas.microsoft.com/office/drawing/2014/main" id="{DF230237-E7BF-483B-B48E-F344981989BB}"/>
              </a:ext>
            </a:extLst>
          </p:cNvPr>
          <p:cNvSpPr/>
          <p:nvPr/>
        </p:nvSpPr>
        <p:spPr>
          <a:xfrm>
            <a:off x="3353882" y="155713"/>
            <a:ext cx="6109251" cy="6546573"/>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lide Number Placeholder 4">
            <a:extLst>
              <a:ext uri="{FF2B5EF4-FFF2-40B4-BE49-F238E27FC236}">
                <a16:creationId xmlns:a16="http://schemas.microsoft.com/office/drawing/2014/main" id="{6F08956F-3A1E-422C-92CF-215C7552E4D0}"/>
              </a:ext>
            </a:extLst>
          </p:cNvPr>
          <p:cNvSpPr>
            <a:spLocks noGrp="1"/>
          </p:cNvSpPr>
          <p:nvPr>
            <p:ph type="sldNum" sz="quarter" idx="12"/>
          </p:nvPr>
        </p:nvSpPr>
        <p:spPr/>
        <p:txBody>
          <a:bodyPr/>
          <a:lstStyle/>
          <a:p>
            <a:fld id="{304CD790-E78A-4A1D-A06E-F3FDC0C074A8}" type="slidenum">
              <a:rPr lang="tr-TR" smtClean="0"/>
              <a:t>35</a:t>
            </a:fld>
            <a:endParaRPr lang="tr-TR"/>
          </a:p>
        </p:txBody>
      </p:sp>
    </p:spTree>
    <p:extLst>
      <p:ext uri="{BB962C8B-B14F-4D97-AF65-F5344CB8AC3E}">
        <p14:creationId xmlns:p14="http://schemas.microsoft.com/office/powerpoint/2010/main" val="3825207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A8889D-651D-46E2-9298-B19FFB4E69D4}"/>
              </a:ext>
            </a:extLst>
          </p:cNvPr>
          <p:cNvSpPr/>
          <p:nvPr/>
        </p:nvSpPr>
        <p:spPr>
          <a:xfrm>
            <a:off x="609600" y="132273"/>
            <a:ext cx="11145078" cy="1564531"/>
          </a:xfrm>
          <a:prstGeom prst="rect">
            <a:avLst/>
          </a:prstGeom>
        </p:spPr>
        <p:txBody>
          <a:bodyPr wrap="square">
            <a:spAutoFit/>
          </a:bodyPr>
          <a:lstStyle/>
          <a:p>
            <a:pPr algn="just"/>
            <a:r>
              <a:rPr lang="tr-TR" b="1" dirty="0">
                <a:solidFill>
                  <a:srgbClr val="000000"/>
                </a:solidFill>
                <a:latin typeface="Arial" panose="020B0604020202020204" pitchFamily="34" charset="0"/>
              </a:rPr>
              <a:t>7.2. || (Mantıksal Veya) </a:t>
            </a:r>
            <a:endParaRPr lang="tr-TR" dirty="0">
              <a:solidFill>
                <a:srgbClr val="000000"/>
              </a:solidFill>
              <a:latin typeface="Arial" panose="020B0604020202020204" pitchFamily="34" charset="0"/>
            </a:endParaRPr>
          </a:p>
          <a:p>
            <a:pPr algn="just">
              <a:lnSpc>
                <a:spcPct val="150000"/>
              </a:lnSpc>
            </a:pPr>
            <a:r>
              <a:rPr lang="tr-TR" dirty="0">
                <a:solidFill>
                  <a:srgbClr val="000000"/>
                </a:solidFill>
                <a:latin typeface="Arial" panose="020B0604020202020204" pitchFamily="34" charset="0"/>
              </a:rPr>
              <a:t>	Her iki işlemden herhangi birisi doğruluk şartını taşıyorsa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yapısının içine girer. </a:t>
            </a:r>
          </a:p>
          <a:p>
            <a:pPr algn="just">
              <a:lnSpc>
                <a:spcPct val="150000"/>
              </a:lnSpc>
            </a:pPr>
            <a:r>
              <a:rPr lang="tr-TR" dirty="0">
                <a:solidFill>
                  <a:srgbClr val="000000"/>
                </a:solidFill>
                <a:latin typeface="Arial" panose="020B0604020202020204" pitchFamily="34" charset="0"/>
              </a:rPr>
              <a:t>Yukarıdaki örneğe göre herhangi butonlardan birisine basıldığında </a:t>
            </a:r>
            <a:r>
              <a:rPr lang="tr-TR" dirty="0" err="1">
                <a:solidFill>
                  <a:srgbClr val="000000"/>
                </a:solidFill>
                <a:latin typeface="Arial" panose="020B0604020202020204" pitchFamily="34" charset="0"/>
              </a:rPr>
              <a:t>ledin</a:t>
            </a:r>
            <a:r>
              <a:rPr lang="tr-TR" dirty="0">
                <a:solidFill>
                  <a:srgbClr val="000000"/>
                </a:solidFill>
                <a:latin typeface="Arial" panose="020B0604020202020204" pitchFamily="34" charset="0"/>
              </a:rPr>
              <a:t> yanmasını istiyorsak veya kullanmalıyız. </a:t>
            </a:r>
          </a:p>
        </p:txBody>
      </p:sp>
      <p:sp>
        <p:nvSpPr>
          <p:cNvPr id="3" name="Rectangle 2">
            <a:extLst>
              <a:ext uri="{FF2B5EF4-FFF2-40B4-BE49-F238E27FC236}">
                <a16:creationId xmlns:a16="http://schemas.microsoft.com/office/drawing/2014/main" id="{89D35B25-8428-4F67-AFC0-1B3D1EF450EA}"/>
              </a:ext>
            </a:extLst>
          </p:cNvPr>
          <p:cNvSpPr/>
          <p:nvPr/>
        </p:nvSpPr>
        <p:spPr>
          <a:xfrm>
            <a:off x="2915669" y="1739211"/>
            <a:ext cx="6109251" cy="4247317"/>
          </a:xfrm>
          <a:prstGeom prst="rect">
            <a:avLst/>
          </a:prstGeom>
        </p:spPr>
        <p:txBody>
          <a:bodyPr wrap="square">
            <a:spAutoFit/>
          </a:bodyPr>
          <a:lstStyle/>
          <a:p>
            <a:r>
              <a:rPr lang="da-DK" dirty="0">
                <a:solidFill>
                  <a:srgbClr val="000000"/>
                </a:solidFill>
                <a:latin typeface="Arial" panose="020B0604020202020204" pitchFamily="34" charset="0"/>
              </a:rPr>
              <a:t>int buton1 = 2; // butonu 2. pine tanımladık </a:t>
            </a:r>
          </a:p>
          <a:p>
            <a:r>
              <a:rPr lang="da-DK" dirty="0">
                <a:solidFill>
                  <a:srgbClr val="000000"/>
                </a:solidFill>
                <a:latin typeface="Arial" panose="020B0604020202020204" pitchFamily="34" charset="0"/>
              </a:rPr>
              <a:t>int buton2 = 3; // butonu 3. pine tanımladık </a:t>
            </a:r>
          </a:p>
          <a:p>
            <a:r>
              <a:rPr lang="da-DK" dirty="0">
                <a:solidFill>
                  <a:srgbClr val="000000"/>
                </a:solidFill>
                <a:latin typeface="Arial" panose="020B0604020202020204" pitchFamily="34" charset="0"/>
              </a:rPr>
              <a:t>int led = 13; // ledi 13. pine tanımladık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a:t>
            </a:r>
          </a:p>
          <a:p>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pinMode</a:t>
            </a:r>
            <a:r>
              <a:rPr lang="en-US" dirty="0">
                <a:solidFill>
                  <a:srgbClr val="000000"/>
                </a:solidFill>
                <a:latin typeface="Arial" panose="020B0604020202020204" pitchFamily="34" charset="0"/>
              </a:rPr>
              <a:t>(buton1, INPUT); // 2. pin </a:t>
            </a:r>
            <a:r>
              <a:rPr lang="en-US" dirty="0" err="1">
                <a:solidFill>
                  <a:srgbClr val="000000"/>
                </a:solidFill>
                <a:latin typeface="Arial" panose="020B0604020202020204" pitchFamily="34" charset="0"/>
              </a:rPr>
              <a:t>giriş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oldu</a:t>
            </a:r>
            <a:r>
              <a:rPr lang="en-US"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pinMode</a:t>
            </a:r>
            <a:r>
              <a:rPr lang="en-US" dirty="0">
                <a:solidFill>
                  <a:srgbClr val="000000"/>
                </a:solidFill>
                <a:latin typeface="Arial" panose="020B0604020202020204" pitchFamily="34" charset="0"/>
              </a:rPr>
              <a:t>(buton2, INPUT); // 3. pin </a:t>
            </a:r>
            <a:r>
              <a:rPr lang="en-US" dirty="0" err="1">
                <a:solidFill>
                  <a:srgbClr val="000000"/>
                </a:solidFill>
                <a:latin typeface="Arial" panose="020B0604020202020204" pitchFamily="34" charset="0"/>
              </a:rPr>
              <a:t>giriş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oldu</a:t>
            </a:r>
            <a:r>
              <a:rPr lang="en-US"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pinMode</a:t>
            </a:r>
            <a:r>
              <a:rPr lang="en-US" dirty="0">
                <a:solidFill>
                  <a:srgbClr val="000000"/>
                </a:solidFill>
                <a:latin typeface="Arial" panose="020B0604020202020204" pitchFamily="34" charset="0"/>
              </a:rPr>
              <a:t>(led, OUTPUT); // 13. pin </a:t>
            </a:r>
            <a:r>
              <a:rPr lang="en-US" dirty="0" err="1">
                <a:solidFill>
                  <a:srgbClr val="000000"/>
                </a:solidFill>
                <a:latin typeface="Arial" panose="020B0604020202020204" pitchFamily="34" charset="0"/>
              </a:rPr>
              <a:t>çıkış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oldu</a:t>
            </a:r>
            <a:r>
              <a:rPr lang="en-US"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//sonsuz döngü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oku1= </a:t>
            </a:r>
            <a:r>
              <a:rPr lang="tr-TR" dirty="0" err="1">
                <a:solidFill>
                  <a:srgbClr val="000000"/>
                </a:solidFill>
                <a:latin typeface="Arial" panose="020B0604020202020204" pitchFamily="34" charset="0"/>
              </a:rPr>
              <a:t>digitalRead</a:t>
            </a:r>
            <a:r>
              <a:rPr lang="tr-TR" dirty="0">
                <a:solidFill>
                  <a:srgbClr val="000000"/>
                </a:solidFill>
                <a:latin typeface="Arial" panose="020B0604020202020204" pitchFamily="34" charset="0"/>
              </a:rPr>
              <a:t>(2);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oku2= </a:t>
            </a:r>
            <a:r>
              <a:rPr lang="tr-TR" dirty="0" err="1">
                <a:solidFill>
                  <a:srgbClr val="000000"/>
                </a:solidFill>
                <a:latin typeface="Arial" panose="020B0604020202020204" pitchFamily="34" charset="0"/>
              </a:rPr>
              <a:t>digitalRead</a:t>
            </a:r>
            <a:r>
              <a:rPr lang="tr-TR" dirty="0">
                <a:solidFill>
                  <a:srgbClr val="000000"/>
                </a:solidFill>
                <a:latin typeface="Arial" panose="020B0604020202020204" pitchFamily="34" charset="0"/>
              </a:rPr>
              <a:t>(3); </a:t>
            </a:r>
          </a:p>
          <a:p>
            <a:r>
              <a:rPr lang="tr-TR" dirty="0">
                <a:solidFill>
                  <a:srgbClr val="000000"/>
                </a:solidFill>
                <a:latin typeface="Arial" panose="020B0604020202020204" pitchFamily="34" charset="0"/>
              </a:rPr>
              <a:t>	</a:t>
            </a:r>
            <a:r>
              <a:rPr lang="en-US" dirty="0">
                <a:solidFill>
                  <a:srgbClr val="000000"/>
                </a:solidFill>
                <a:latin typeface="Arial" panose="020B0604020202020204" pitchFamily="34" charset="0"/>
              </a:rPr>
              <a:t>if (oku1 == HIGH </a:t>
            </a:r>
            <a:r>
              <a:rPr lang="tr-TR" dirty="0">
                <a:solidFill>
                  <a:srgbClr val="000000"/>
                </a:solidFill>
                <a:latin typeface="Arial" panose="020B0604020202020204" pitchFamily="34" charset="0"/>
              </a:rPr>
              <a:t>||</a:t>
            </a:r>
            <a:r>
              <a:rPr lang="en-US" dirty="0">
                <a:solidFill>
                  <a:srgbClr val="000000"/>
                </a:solidFill>
                <a:latin typeface="Arial" panose="020B0604020202020204" pitchFamily="34" charset="0"/>
              </a:rPr>
              <a:t> oku2 == HIGH) { </a:t>
            </a:r>
          </a:p>
          <a:p>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(led, HIGH); // </a:t>
            </a:r>
            <a:r>
              <a:rPr lang="en-US" dirty="0" err="1">
                <a:solidFill>
                  <a:srgbClr val="000000"/>
                </a:solidFill>
                <a:latin typeface="Arial" panose="020B0604020202020204" pitchFamily="34" charset="0"/>
              </a:rPr>
              <a:t>ledi</a:t>
            </a:r>
            <a:r>
              <a:rPr lang="en-US" dirty="0">
                <a:solidFill>
                  <a:srgbClr val="000000"/>
                </a:solidFill>
                <a:latin typeface="Arial" panose="020B0604020202020204" pitchFamily="34" charset="0"/>
              </a:rPr>
              <a:t> yak </a:t>
            </a:r>
          </a:p>
          <a:p>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endParaRPr lang="tr-TR" dirty="0"/>
          </a:p>
        </p:txBody>
      </p:sp>
      <p:sp>
        <p:nvSpPr>
          <p:cNvPr id="4" name="Rectangle: Rounded Corners 3">
            <a:extLst>
              <a:ext uri="{FF2B5EF4-FFF2-40B4-BE49-F238E27FC236}">
                <a16:creationId xmlns:a16="http://schemas.microsoft.com/office/drawing/2014/main" id="{D8DBEC3B-86EE-4C37-879D-F14C71AC7B1E}"/>
              </a:ext>
            </a:extLst>
          </p:cNvPr>
          <p:cNvSpPr/>
          <p:nvPr/>
        </p:nvSpPr>
        <p:spPr>
          <a:xfrm>
            <a:off x="2347061" y="1551618"/>
            <a:ext cx="6109251" cy="462500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a:extLst>
              <a:ext uri="{FF2B5EF4-FFF2-40B4-BE49-F238E27FC236}">
                <a16:creationId xmlns:a16="http://schemas.microsoft.com/office/drawing/2014/main" id="{FD4A38EC-F6AC-4716-B01F-89CC08A19D0D}"/>
              </a:ext>
            </a:extLst>
          </p:cNvPr>
          <p:cNvSpPr/>
          <p:nvPr/>
        </p:nvSpPr>
        <p:spPr>
          <a:xfrm>
            <a:off x="609600" y="1770700"/>
            <a:ext cx="915635" cy="369332"/>
          </a:xfrm>
          <a:prstGeom prst="rect">
            <a:avLst/>
          </a:prstGeom>
        </p:spPr>
        <p:txBody>
          <a:bodyPr wrap="none">
            <a:spAutoFit/>
          </a:bodyPr>
          <a:lstStyle/>
          <a:p>
            <a:r>
              <a:rPr lang="tr-TR" b="1" i="1" dirty="0">
                <a:solidFill>
                  <a:srgbClr val="000000"/>
                </a:solidFill>
                <a:latin typeface="Arial" panose="020B0604020202020204" pitchFamily="34" charset="0"/>
              </a:rPr>
              <a:t>Örnek</a:t>
            </a:r>
            <a:r>
              <a:rPr lang="tr-TR" i="1" dirty="0">
                <a:solidFill>
                  <a:srgbClr val="000000"/>
                </a:solidFill>
                <a:latin typeface="Arial" panose="020B0604020202020204" pitchFamily="34" charset="0"/>
              </a:rPr>
              <a:t> </a:t>
            </a:r>
            <a:endParaRPr lang="tr-TR" dirty="0"/>
          </a:p>
        </p:txBody>
      </p:sp>
      <p:sp>
        <p:nvSpPr>
          <p:cNvPr id="6" name="Rectangle 5">
            <a:extLst>
              <a:ext uri="{FF2B5EF4-FFF2-40B4-BE49-F238E27FC236}">
                <a16:creationId xmlns:a16="http://schemas.microsoft.com/office/drawing/2014/main" id="{9B85555A-6EDF-4189-AC59-5203BCC1D437}"/>
              </a:ext>
            </a:extLst>
          </p:cNvPr>
          <p:cNvSpPr/>
          <p:nvPr/>
        </p:nvSpPr>
        <p:spPr>
          <a:xfrm>
            <a:off x="8581073" y="4061069"/>
            <a:ext cx="2749535" cy="369332"/>
          </a:xfrm>
          <a:prstGeom prst="rect">
            <a:avLst/>
          </a:prstGeom>
        </p:spPr>
        <p:txBody>
          <a:bodyPr wrap="none">
            <a:spAutoFit/>
          </a:bodyPr>
          <a:lstStyle/>
          <a:p>
            <a:r>
              <a:rPr lang="tr-TR" dirty="0">
                <a:solidFill>
                  <a:srgbClr val="000000"/>
                </a:solidFill>
                <a:latin typeface="Arial" panose="020B0604020202020204" pitchFamily="34" charset="0"/>
              </a:rPr>
              <a:t>Kod – 17 – Mantıksal Ve </a:t>
            </a:r>
            <a:endParaRPr lang="tr-TR" dirty="0"/>
          </a:p>
        </p:txBody>
      </p:sp>
      <p:sp>
        <p:nvSpPr>
          <p:cNvPr id="7" name="Slide Number Placeholder 6">
            <a:extLst>
              <a:ext uri="{FF2B5EF4-FFF2-40B4-BE49-F238E27FC236}">
                <a16:creationId xmlns:a16="http://schemas.microsoft.com/office/drawing/2014/main" id="{832BF707-E1A6-4C0D-8B7F-74FFE3C9A0D4}"/>
              </a:ext>
            </a:extLst>
          </p:cNvPr>
          <p:cNvSpPr>
            <a:spLocks noGrp="1"/>
          </p:cNvSpPr>
          <p:nvPr>
            <p:ph type="sldNum" sz="quarter" idx="12"/>
          </p:nvPr>
        </p:nvSpPr>
        <p:spPr/>
        <p:txBody>
          <a:bodyPr/>
          <a:lstStyle/>
          <a:p>
            <a:fld id="{304CD790-E78A-4A1D-A06E-F3FDC0C074A8}" type="slidenum">
              <a:rPr lang="tr-TR" smtClean="0"/>
              <a:t>36</a:t>
            </a:fld>
            <a:endParaRPr lang="tr-TR"/>
          </a:p>
        </p:txBody>
      </p:sp>
    </p:spTree>
    <p:extLst>
      <p:ext uri="{BB962C8B-B14F-4D97-AF65-F5344CB8AC3E}">
        <p14:creationId xmlns:p14="http://schemas.microsoft.com/office/powerpoint/2010/main" val="1850607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6195E-7917-473D-88FF-BC9D142EEC84}"/>
              </a:ext>
            </a:extLst>
          </p:cNvPr>
          <p:cNvSpPr/>
          <p:nvPr/>
        </p:nvSpPr>
        <p:spPr>
          <a:xfrm>
            <a:off x="437320" y="315653"/>
            <a:ext cx="11118576" cy="1564531"/>
          </a:xfrm>
          <a:prstGeom prst="rect">
            <a:avLst/>
          </a:prstGeom>
        </p:spPr>
        <p:txBody>
          <a:bodyPr wrap="square">
            <a:spAutoFit/>
          </a:bodyPr>
          <a:lstStyle/>
          <a:p>
            <a:r>
              <a:rPr lang="tr-TR" b="1" dirty="0">
                <a:solidFill>
                  <a:srgbClr val="000000"/>
                </a:solidFill>
                <a:latin typeface="Arial" panose="020B0604020202020204" pitchFamily="34" charset="0"/>
              </a:rPr>
              <a:t>7.3. ! (Mantıksal Değil)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Değer olarak verilen ifadenin sıfır olma durumudur. İfadenin sıfır olma şartı sağlanıyor ise </a:t>
            </a: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yapısının içine girer. </a:t>
            </a:r>
          </a:p>
          <a:p>
            <a:pPr>
              <a:lnSpc>
                <a:spcPct val="150000"/>
              </a:lnSpc>
            </a:pPr>
            <a:r>
              <a:rPr lang="tr-TR" dirty="0">
                <a:solidFill>
                  <a:srgbClr val="000000"/>
                </a:solidFill>
                <a:latin typeface="Arial" panose="020B0604020202020204" pitchFamily="34" charset="0"/>
              </a:rPr>
              <a:t>Buton1 e basılmıyor ise </a:t>
            </a:r>
            <a:r>
              <a:rPr lang="tr-TR" dirty="0" err="1">
                <a:solidFill>
                  <a:srgbClr val="000000"/>
                </a:solidFill>
                <a:latin typeface="Arial" panose="020B0604020202020204" pitchFamily="34" charset="0"/>
              </a:rPr>
              <a:t>ledi</a:t>
            </a:r>
            <a:r>
              <a:rPr lang="tr-TR" dirty="0">
                <a:solidFill>
                  <a:srgbClr val="000000"/>
                </a:solidFill>
                <a:latin typeface="Arial" panose="020B0604020202020204" pitchFamily="34" charset="0"/>
              </a:rPr>
              <a:t> söndürür. </a:t>
            </a:r>
          </a:p>
        </p:txBody>
      </p:sp>
      <p:sp>
        <p:nvSpPr>
          <p:cNvPr id="3" name="Rectangle 2">
            <a:extLst>
              <a:ext uri="{FF2B5EF4-FFF2-40B4-BE49-F238E27FC236}">
                <a16:creationId xmlns:a16="http://schemas.microsoft.com/office/drawing/2014/main" id="{EC4DF357-436F-4C67-BF95-2EA3C9EA24E2}"/>
              </a:ext>
            </a:extLst>
          </p:cNvPr>
          <p:cNvSpPr/>
          <p:nvPr/>
        </p:nvSpPr>
        <p:spPr>
          <a:xfrm>
            <a:off x="3087756" y="3023614"/>
            <a:ext cx="3962400" cy="1294072"/>
          </a:xfrm>
          <a:prstGeom prst="rect">
            <a:avLst/>
          </a:prstGeom>
        </p:spPr>
        <p:txBody>
          <a:bodyPr wrap="square">
            <a:spAutoFit/>
          </a:bodyPr>
          <a:lstStyle/>
          <a:p>
            <a:pPr>
              <a:lnSpc>
                <a:spcPct val="150000"/>
              </a:lnSpc>
            </a:pP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(!buton1) { </a:t>
            </a:r>
          </a:p>
          <a:p>
            <a:pPr>
              <a:lnSpc>
                <a:spcPct val="150000"/>
              </a:lnSpc>
            </a:pPr>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(led, LOW); // </a:t>
            </a:r>
            <a:r>
              <a:rPr lang="en-US" dirty="0" err="1">
                <a:solidFill>
                  <a:srgbClr val="000000"/>
                </a:solidFill>
                <a:latin typeface="Arial" panose="020B0604020202020204" pitchFamily="34" charset="0"/>
              </a:rPr>
              <a:t>ledi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söndür</a:t>
            </a:r>
            <a:r>
              <a:rPr lang="en-US"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endParaRPr lang="tr-TR" dirty="0"/>
          </a:p>
        </p:txBody>
      </p:sp>
      <p:sp>
        <p:nvSpPr>
          <p:cNvPr id="4" name="Rectangle 3">
            <a:extLst>
              <a:ext uri="{FF2B5EF4-FFF2-40B4-BE49-F238E27FC236}">
                <a16:creationId xmlns:a16="http://schemas.microsoft.com/office/drawing/2014/main" id="{D8B83D08-C7AE-4435-B073-AB9745AFE190}"/>
              </a:ext>
            </a:extLst>
          </p:cNvPr>
          <p:cNvSpPr/>
          <p:nvPr/>
        </p:nvSpPr>
        <p:spPr>
          <a:xfrm>
            <a:off x="437320" y="2137949"/>
            <a:ext cx="915635" cy="369332"/>
          </a:xfrm>
          <a:prstGeom prst="rect">
            <a:avLst/>
          </a:prstGeom>
        </p:spPr>
        <p:txBody>
          <a:bodyPr wrap="none">
            <a:spAutoFit/>
          </a:bodyPr>
          <a:lstStyle/>
          <a:p>
            <a:r>
              <a:rPr lang="tr-TR" b="1" i="1" dirty="0">
                <a:solidFill>
                  <a:srgbClr val="000000"/>
                </a:solidFill>
                <a:latin typeface="Arial" panose="020B0604020202020204" pitchFamily="34" charset="0"/>
              </a:rPr>
              <a:t>Örnek</a:t>
            </a:r>
            <a:r>
              <a:rPr lang="tr-TR" i="1" dirty="0">
                <a:solidFill>
                  <a:srgbClr val="000000"/>
                </a:solidFill>
                <a:latin typeface="Arial" panose="020B0604020202020204" pitchFamily="34" charset="0"/>
              </a:rPr>
              <a:t> </a:t>
            </a:r>
            <a:endParaRPr lang="tr-TR" dirty="0"/>
          </a:p>
        </p:txBody>
      </p:sp>
      <p:sp>
        <p:nvSpPr>
          <p:cNvPr id="5" name="Rectangle: Rounded Corners 4">
            <a:extLst>
              <a:ext uri="{FF2B5EF4-FFF2-40B4-BE49-F238E27FC236}">
                <a16:creationId xmlns:a16="http://schemas.microsoft.com/office/drawing/2014/main" id="{421DDAC3-D84E-4AB8-81B0-48796745E571}"/>
              </a:ext>
            </a:extLst>
          </p:cNvPr>
          <p:cNvSpPr/>
          <p:nvPr/>
        </p:nvSpPr>
        <p:spPr>
          <a:xfrm>
            <a:off x="2809460" y="2821325"/>
            <a:ext cx="4439479" cy="168681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A06634EE-8A15-4899-8ED2-F7FF2898FC86}"/>
              </a:ext>
            </a:extLst>
          </p:cNvPr>
          <p:cNvSpPr/>
          <p:nvPr/>
        </p:nvSpPr>
        <p:spPr>
          <a:xfrm>
            <a:off x="3559355" y="4508141"/>
            <a:ext cx="3005951" cy="369332"/>
          </a:xfrm>
          <a:prstGeom prst="rect">
            <a:avLst/>
          </a:prstGeom>
        </p:spPr>
        <p:txBody>
          <a:bodyPr wrap="none">
            <a:spAutoFit/>
          </a:bodyPr>
          <a:lstStyle/>
          <a:p>
            <a:r>
              <a:rPr lang="tr-TR" dirty="0">
                <a:solidFill>
                  <a:srgbClr val="000000"/>
                </a:solidFill>
                <a:latin typeface="Arial" panose="020B0604020202020204" pitchFamily="34" charset="0"/>
              </a:rPr>
              <a:t>Kod – 18 – Mantıksal Değil </a:t>
            </a:r>
            <a:endParaRPr lang="tr-TR" dirty="0"/>
          </a:p>
        </p:txBody>
      </p:sp>
      <p:sp>
        <p:nvSpPr>
          <p:cNvPr id="7" name="Slide Number Placeholder 6">
            <a:extLst>
              <a:ext uri="{FF2B5EF4-FFF2-40B4-BE49-F238E27FC236}">
                <a16:creationId xmlns:a16="http://schemas.microsoft.com/office/drawing/2014/main" id="{491EAD72-C64E-46F4-811F-26723E9E4D5B}"/>
              </a:ext>
            </a:extLst>
          </p:cNvPr>
          <p:cNvSpPr>
            <a:spLocks noGrp="1"/>
          </p:cNvSpPr>
          <p:nvPr>
            <p:ph type="sldNum" sz="quarter" idx="12"/>
          </p:nvPr>
        </p:nvSpPr>
        <p:spPr/>
        <p:txBody>
          <a:bodyPr/>
          <a:lstStyle/>
          <a:p>
            <a:fld id="{304CD790-E78A-4A1D-A06E-F3FDC0C074A8}" type="slidenum">
              <a:rPr lang="tr-TR" smtClean="0"/>
              <a:t>37</a:t>
            </a:fld>
            <a:endParaRPr lang="tr-TR"/>
          </a:p>
        </p:txBody>
      </p:sp>
    </p:spTree>
    <p:extLst>
      <p:ext uri="{BB962C8B-B14F-4D97-AF65-F5344CB8AC3E}">
        <p14:creationId xmlns:p14="http://schemas.microsoft.com/office/powerpoint/2010/main" val="971405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5DD8AD-ACFE-4F36-8A1C-E6F15C7DE006}"/>
              </a:ext>
            </a:extLst>
          </p:cNvPr>
          <p:cNvSpPr/>
          <p:nvPr/>
        </p:nvSpPr>
        <p:spPr>
          <a:xfrm>
            <a:off x="371060" y="339181"/>
            <a:ext cx="11065565" cy="2386679"/>
          </a:xfrm>
          <a:prstGeom prst="rect">
            <a:avLst/>
          </a:prstGeom>
        </p:spPr>
        <p:txBody>
          <a:bodyPr wrap="square">
            <a:spAutoFit/>
          </a:bodyPr>
          <a:lstStyle/>
          <a:p>
            <a:r>
              <a:rPr lang="tr-TR" sz="2000" b="1" dirty="0">
                <a:solidFill>
                  <a:srgbClr val="000000"/>
                </a:solidFill>
                <a:latin typeface="Arial" panose="020B0604020202020204" pitchFamily="34" charset="0"/>
              </a:rPr>
              <a:t>8. Birleşik Operatörler </a:t>
            </a:r>
            <a:endParaRPr lang="tr-TR" sz="2000" dirty="0">
              <a:solidFill>
                <a:srgbClr val="000000"/>
              </a:solidFill>
              <a:latin typeface="Arial" panose="020B0604020202020204" pitchFamily="34" charset="0"/>
            </a:endParaRPr>
          </a:p>
          <a:p>
            <a:r>
              <a:rPr lang="tr-TR" b="1" dirty="0">
                <a:solidFill>
                  <a:srgbClr val="000000"/>
                </a:solidFill>
                <a:latin typeface="Arial" panose="020B0604020202020204" pitchFamily="34" charset="0"/>
              </a:rPr>
              <a:t>	8.1. ++ (arttırma), -- (azaltma)</a:t>
            </a:r>
            <a:r>
              <a:rPr lang="tr-TR" sz="2400" b="1" dirty="0">
                <a:solidFill>
                  <a:srgbClr val="000000"/>
                </a:solidFill>
                <a:latin typeface="Arial" panose="020B0604020202020204" pitchFamily="34" charset="0"/>
              </a:rPr>
              <a:t> </a:t>
            </a:r>
            <a:endParaRPr lang="tr-TR" sz="2400"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Artırım veya azaltma yapmamızı sağlar. </a:t>
            </a:r>
          </a:p>
          <a:p>
            <a:pPr>
              <a:lnSpc>
                <a:spcPct val="150000"/>
              </a:lnSpc>
            </a:pPr>
            <a:r>
              <a:rPr lang="tr-TR" dirty="0">
                <a:solidFill>
                  <a:srgbClr val="000000"/>
                </a:solidFill>
                <a:latin typeface="Arial" panose="020B0604020202020204" pitchFamily="34" charset="0"/>
              </a:rPr>
              <a:t>++x veya x++ kullanımı: x=x+1 ile aynıdır yani amaç sayıyı 1 arttırmaktır. </a:t>
            </a:r>
          </a:p>
          <a:p>
            <a:pPr>
              <a:lnSpc>
                <a:spcPct val="150000"/>
              </a:lnSpc>
            </a:pPr>
            <a:r>
              <a:rPr lang="tr-TR" dirty="0">
                <a:solidFill>
                  <a:srgbClr val="000000"/>
                </a:solidFill>
                <a:latin typeface="Arial" panose="020B0604020202020204" pitchFamily="34" charset="0"/>
              </a:rPr>
              <a:t>--x </a:t>
            </a:r>
            <a:r>
              <a:rPr lang="tr-TR">
                <a:solidFill>
                  <a:srgbClr val="000000"/>
                </a:solidFill>
                <a:latin typeface="Arial" panose="020B0604020202020204" pitchFamily="34" charset="0"/>
              </a:rPr>
              <a:t>veya x-- kullanımı</a:t>
            </a:r>
            <a:r>
              <a:rPr lang="tr-TR" dirty="0">
                <a:solidFill>
                  <a:srgbClr val="000000"/>
                </a:solidFill>
                <a:latin typeface="Arial" panose="020B0604020202020204" pitchFamily="34" charset="0"/>
              </a:rPr>
              <a:t>: x=x- 1 ile aynıdır </a:t>
            </a:r>
            <a:r>
              <a:rPr lang="tr-TR">
                <a:solidFill>
                  <a:srgbClr val="000000"/>
                </a:solidFill>
                <a:latin typeface="Arial" panose="020B0604020202020204" pitchFamily="34" charset="0"/>
              </a:rPr>
              <a:t>yani amaç </a:t>
            </a:r>
            <a:r>
              <a:rPr lang="tr-TR" dirty="0">
                <a:solidFill>
                  <a:srgbClr val="000000"/>
                </a:solidFill>
                <a:latin typeface="Arial" panose="020B0604020202020204" pitchFamily="34" charset="0"/>
              </a:rPr>
              <a:t>sayıyı 1 azaltmaktır </a:t>
            </a:r>
          </a:p>
          <a:p>
            <a:pPr>
              <a:lnSpc>
                <a:spcPct val="150000"/>
              </a:lnSpc>
            </a:pPr>
            <a:r>
              <a:rPr lang="tr-TR" dirty="0">
                <a:solidFill>
                  <a:srgbClr val="000000"/>
                </a:solidFill>
                <a:latin typeface="Arial" panose="020B0604020202020204" pitchFamily="34" charset="0"/>
              </a:rPr>
              <a:t>y = ++x //ilk işlem yapar sonra atama. y = x++ //ilk atama yapar sonra işlem. </a:t>
            </a:r>
            <a:endParaRPr lang="tr-TR" dirty="0"/>
          </a:p>
        </p:txBody>
      </p:sp>
      <p:sp>
        <p:nvSpPr>
          <p:cNvPr id="3" name="Rectangle 2">
            <a:extLst>
              <a:ext uri="{FF2B5EF4-FFF2-40B4-BE49-F238E27FC236}">
                <a16:creationId xmlns:a16="http://schemas.microsoft.com/office/drawing/2014/main" id="{144D2A0E-0DD2-4092-A774-8E4B08D6276B}"/>
              </a:ext>
            </a:extLst>
          </p:cNvPr>
          <p:cNvSpPr/>
          <p:nvPr/>
        </p:nvSpPr>
        <p:spPr>
          <a:xfrm>
            <a:off x="821636" y="3004156"/>
            <a:ext cx="8441635" cy="2956066"/>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8.2. += , -= , *= , /= , %= </a:t>
            </a:r>
            <a:endParaRPr lang="tr-TR" dirty="0">
              <a:solidFill>
                <a:srgbClr val="000000"/>
              </a:solidFill>
              <a:latin typeface="Arial" panose="020B0604020202020204" pitchFamily="34" charset="0"/>
            </a:endParaRPr>
          </a:p>
          <a:p>
            <a:pPr>
              <a:lnSpc>
                <a:spcPct val="150000"/>
              </a:lnSpc>
            </a:pPr>
            <a:r>
              <a:rPr lang="es-ES" dirty="0">
                <a:solidFill>
                  <a:srgbClr val="000000"/>
                </a:solidFill>
                <a:latin typeface="Arial" panose="020B0604020202020204" pitchFamily="34" charset="0"/>
              </a:rPr>
              <a:t>x += y; // x = x + y; </a:t>
            </a:r>
          </a:p>
          <a:p>
            <a:pPr>
              <a:lnSpc>
                <a:spcPct val="150000"/>
              </a:lnSpc>
            </a:pPr>
            <a:r>
              <a:rPr lang="es-ES" dirty="0">
                <a:solidFill>
                  <a:srgbClr val="000000"/>
                </a:solidFill>
                <a:latin typeface="Arial" panose="020B0604020202020204" pitchFamily="34" charset="0"/>
              </a:rPr>
              <a:t>x -= y; // x = x - y; </a:t>
            </a:r>
          </a:p>
          <a:p>
            <a:pPr>
              <a:lnSpc>
                <a:spcPct val="150000"/>
              </a:lnSpc>
            </a:pPr>
            <a:r>
              <a:rPr lang="es-ES" dirty="0">
                <a:solidFill>
                  <a:srgbClr val="000000"/>
                </a:solidFill>
                <a:latin typeface="Arial" panose="020B0604020202020204" pitchFamily="34" charset="0"/>
              </a:rPr>
              <a:t>x *= y; // x = x * y; </a:t>
            </a:r>
          </a:p>
          <a:p>
            <a:pPr>
              <a:lnSpc>
                <a:spcPct val="150000"/>
              </a:lnSpc>
            </a:pPr>
            <a:r>
              <a:rPr lang="es-ES" dirty="0">
                <a:solidFill>
                  <a:srgbClr val="000000"/>
                </a:solidFill>
                <a:latin typeface="Arial" panose="020B0604020202020204" pitchFamily="34" charset="0"/>
              </a:rPr>
              <a:t>x /= y; // x = x / y; </a:t>
            </a:r>
          </a:p>
          <a:p>
            <a:pPr>
              <a:lnSpc>
                <a:spcPct val="150000"/>
              </a:lnSpc>
            </a:pPr>
            <a:r>
              <a:rPr lang="es-ES" dirty="0">
                <a:solidFill>
                  <a:srgbClr val="000000"/>
                </a:solidFill>
                <a:latin typeface="Arial" panose="020B0604020202020204" pitchFamily="34" charset="0"/>
              </a:rPr>
              <a:t>x %= y; // x = x % y; //mod alma </a:t>
            </a:r>
          </a:p>
          <a:p>
            <a:pPr>
              <a:lnSpc>
                <a:spcPct val="150000"/>
              </a:lnSpc>
            </a:pP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Mod</a:t>
            </a:r>
            <a:r>
              <a:rPr lang="tr-TR" dirty="0">
                <a:solidFill>
                  <a:srgbClr val="000000"/>
                </a:solidFill>
                <a:latin typeface="Arial" panose="020B0604020202020204" pitchFamily="34" charset="0"/>
              </a:rPr>
              <a:t> alma x in y ile bölümünden kalan sayıdır. x=10%3; dersek x =1 olacaktır. </a:t>
            </a:r>
            <a:endParaRPr lang="tr-TR" dirty="0"/>
          </a:p>
        </p:txBody>
      </p:sp>
      <p:sp>
        <p:nvSpPr>
          <p:cNvPr id="4" name="Slide Number Placeholder 3">
            <a:extLst>
              <a:ext uri="{FF2B5EF4-FFF2-40B4-BE49-F238E27FC236}">
                <a16:creationId xmlns:a16="http://schemas.microsoft.com/office/drawing/2014/main" id="{8E50B20F-1318-4752-812D-59A196CF2BC5}"/>
              </a:ext>
            </a:extLst>
          </p:cNvPr>
          <p:cNvSpPr>
            <a:spLocks noGrp="1"/>
          </p:cNvSpPr>
          <p:nvPr>
            <p:ph type="sldNum" sz="quarter" idx="12"/>
          </p:nvPr>
        </p:nvSpPr>
        <p:spPr/>
        <p:txBody>
          <a:bodyPr/>
          <a:lstStyle/>
          <a:p>
            <a:fld id="{304CD790-E78A-4A1D-A06E-F3FDC0C074A8}" type="slidenum">
              <a:rPr lang="tr-TR" smtClean="0"/>
              <a:t>38</a:t>
            </a:fld>
            <a:endParaRPr lang="tr-TR"/>
          </a:p>
        </p:txBody>
      </p:sp>
    </p:spTree>
    <p:extLst>
      <p:ext uri="{BB962C8B-B14F-4D97-AF65-F5344CB8AC3E}">
        <p14:creationId xmlns:p14="http://schemas.microsoft.com/office/powerpoint/2010/main" val="2204793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6FA5C6-1E37-4735-89CE-85C76A58A4DB}"/>
              </a:ext>
            </a:extLst>
          </p:cNvPr>
          <p:cNvSpPr/>
          <p:nvPr/>
        </p:nvSpPr>
        <p:spPr>
          <a:xfrm>
            <a:off x="515575" y="527638"/>
            <a:ext cx="877163" cy="369332"/>
          </a:xfrm>
          <a:prstGeom prst="rect">
            <a:avLst/>
          </a:prstGeom>
        </p:spPr>
        <p:txBody>
          <a:bodyPr wrap="none">
            <a:spAutoFit/>
          </a:bodyPr>
          <a:lstStyle/>
          <a:p>
            <a:r>
              <a:rPr lang="tr-TR" i="1" dirty="0">
                <a:solidFill>
                  <a:srgbClr val="000000"/>
                </a:solidFill>
                <a:latin typeface="Arial" panose="020B0604020202020204" pitchFamily="34" charset="0"/>
              </a:rPr>
              <a:t>Örnek </a:t>
            </a:r>
            <a:endParaRPr lang="tr-TR" dirty="0"/>
          </a:p>
        </p:txBody>
      </p:sp>
      <p:sp>
        <p:nvSpPr>
          <p:cNvPr id="3" name="Rectangle 2">
            <a:extLst>
              <a:ext uri="{FF2B5EF4-FFF2-40B4-BE49-F238E27FC236}">
                <a16:creationId xmlns:a16="http://schemas.microsoft.com/office/drawing/2014/main" id="{9AC83C28-D3BF-4163-AFC3-8879EF09B23F}"/>
              </a:ext>
            </a:extLst>
          </p:cNvPr>
          <p:cNvSpPr/>
          <p:nvPr/>
        </p:nvSpPr>
        <p:spPr>
          <a:xfrm>
            <a:off x="2915479" y="896970"/>
            <a:ext cx="2305878" cy="1754326"/>
          </a:xfrm>
          <a:prstGeom prst="rect">
            <a:avLst/>
          </a:prstGeom>
        </p:spPr>
        <p:txBody>
          <a:bodyPr wrap="square">
            <a:spAutoFit/>
          </a:bodyPr>
          <a:lstStyle/>
          <a:p>
            <a:r>
              <a:rPr lang="tr-TR" dirty="0">
                <a:solidFill>
                  <a:srgbClr val="000000"/>
                </a:solidFill>
                <a:latin typeface="Arial" panose="020B0604020202020204" pitchFamily="34" charset="0"/>
              </a:rPr>
              <a:t>x = 1; olsun </a:t>
            </a:r>
          </a:p>
          <a:p>
            <a:r>
              <a:rPr lang="tr-TR" dirty="0">
                <a:solidFill>
                  <a:srgbClr val="000000"/>
                </a:solidFill>
                <a:latin typeface="Arial" panose="020B0604020202020204" pitchFamily="34" charset="0"/>
              </a:rPr>
              <a:t>x += 4; // x=5 olur </a:t>
            </a:r>
          </a:p>
          <a:p>
            <a:r>
              <a:rPr lang="tr-TR" dirty="0">
                <a:solidFill>
                  <a:srgbClr val="000000"/>
                </a:solidFill>
                <a:latin typeface="Arial" panose="020B0604020202020204" pitchFamily="34" charset="0"/>
              </a:rPr>
              <a:t>x -= 3; // x=2 olur </a:t>
            </a:r>
          </a:p>
          <a:p>
            <a:r>
              <a:rPr lang="tr-TR" dirty="0">
                <a:solidFill>
                  <a:srgbClr val="000000"/>
                </a:solidFill>
                <a:latin typeface="Arial" panose="020B0604020202020204" pitchFamily="34" charset="0"/>
              </a:rPr>
              <a:t>x *= 10; // x =10 olur </a:t>
            </a:r>
          </a:p>
          <a:p>
            <a:r>
              <a:rPr lang="tr-TR" dirty="0">
                <a:solidFill>
                  <a:srgbClr val="000000"/>
                </a:solidFill>
                <a:latin typeface="Arial" panose="020B0604020202020204" pitchFamily="34" charset="0"/>
              </a:rPr>
              <a:t>x /= 2; // x=5 olur. </a:t>
            </a:r>
          </a:p>
          <a:p>
            <a:r>
              <a:rPr lang="tr-TR" dirty="0">
                <a:solidFill>
                  <a:srgbClr val="000000"/>
                </a:solidFill>
                <a:latin typeface="Arial" panose="020B0604020202020204" pitchFamily="34" charset="0"/>
              </a:rPr>
              <a:t>x %= 5; // x=0 olur </a:t>
            </a:r>
            <a:endParaRPr lang="tr-TR" dirty="0"/>
          </a:p>
        </p:txBody>
      </p:sp>
      <p:sp>
        <p:nvSpPr>
          <p:cNvPr id="4" name="Rectangle: Rounded Corners 3">
            <a:extLst>
              <a:ext uri="{FF2B5EF4-FFF2-40B4-BE49-F238E27FC236}">
                <a16:creationId xmlns:a16="http://schemas.microsoft.com/office/drawing/2014/main" id="{50EAACB8-09BE-4024-996B-D82B535317B3}"/>
              </a:ext>
            </a:extLst>
          </p:cNvPr>
          <p:cNvSpPr/>
          <p:nvPr/>
        </p:nvSpPr>
        <p:spPr>
          <a:xfrm>
            <a:off x="2570922" y="689113"/>
            <a:ext cx="2955235" cy="230587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a:extLst>
              <a:ext uri="{FF2B5EF4-FFF2-40B4-BE49-F238E27FC236}">
                <a16:creationId xmlns:a16="http://schemas.microsoft.com/office/drawing/2014/main" id="{69BDC081-C1DE-423C-95DB-E9A7008CD587}"/>
              </a:ext>
            </a:extLst>
          </p:cNvPr>
          <p:cNvSpPr/>
          <p:nvPr/>
        </p:nvSpPr>
        <p:spPr>
          <a:xfrm>
            <a:off x="4375016" y="3244334"/>
            <a:ext cx="3441968" cy="369332"/>
          </a:xfrm>
          <a:prstGeom prst="rect">
            <a:avLst/>
          </a:prstGeom>
        </p:spPr>
        <p:txBody>
          <a:bodyPr wrap="none">
            <a:spAutoFit/>
          </a:bodyPr>
          <a:lstStyle/>
          <a:p>
            <a:r>
              <a:rPr lang="tr-TR" dirty="0">
                <a:solidFill>
                  <a:srgbClr val="000000"/>
                </a:solidFill>
                <a:latin typeface="Arial" panose="020B0604020202020204" pitchFamily="34" charset="0"/>
              </a:rPr>
              <a:t>Kod – 19 – </a:t>
            </a:r>
            <a:r>
              <a:rPr lang="tr-TR" b="1" dirty="0">
                <a:solidFill>
                  <a:srgbClr val="000000"/>
                </a:solidFill>
                <a:latin typeface="Arial" panose="020B0604020202020204" pitchFamily="34" charset="0"/>
              </a:rPr>
              <a:t>+= , -= , *= , /= , %= </a:t>
            </a:r>
            <a:endParaRPr lang="tr-TR" dirty="0"/>
          </a:p>
        </p:txBody>
      </p:sp>
      <p:sp>
        <p:nvSpPr>
          <p:cNvPr id="6" name="Slide Number Placeholder 5">
            <a:extLst>
              <a:ext uri="{FF2B5EF4-FFF2-40B4-BE49-F238E27FC236}">
                <a16:creationId xmlns:a16="http://schemas.microsoft.com/office/drawing/2014/main" id="{F9D0F7D7-10D2-4789-A1C7-A8825F060233}"/>
              </a:ext>
            </a:extLst>
          </p:cNvPr>
          <p:cNvSpPr>
            <a:spLocks noGrp="1"/>
          </p:cNvSpPr>
          <p:nvPr>
            <p:ph type="sldNum" sz="quarter" idx="12"/>
          </p:nvPr>
        </p:nvSpPr>
        <p:spPr/>
        <p:txBody>
          <a:bodyPr/>
          <a:lstStyle/>
          <a:p>
            <a:fld id="{304CD790-E78A-4A1D-A06E-F3FDC0C074A8}" type="slidenum">
              <a:rPr lang="tr-TR" smtClean="0"/>
              <a:t>39</a:t>
            </a:fld>
            <a:endParaRPr lang="tr-TR"/>
          </a:p>
        </p:txBody>
      </p:sp>
    </p:spTree>
    <p:extLst>
      <p:ext uri="{BB962C8B-B14F-4D97-AF65-F5344CB8AC3E}">
        <p14:creationId xmlns:p14="http://schemas.microsoft.com/office/powerpoint/2010/main" val="133285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A2F0B2-C732-4C67-8563-77A5D96D46EC}"/>
              </a:ext>
            </a:extLst>
          </p:cNvPr>
          <p:cNvSpPr/>
          <p:nvPr/>
        </p:nvSpPr>
        <p:spPr>
          <a:xfrm>
            <a:off x="464970" y="173721"/>
            <a:ext cx="10747513" cy="1709571"/>
          </a:xfrm>
          <a:prstGeom prst="rect">
            <a:avLst/>
          </a:prstGeom>
        </p:spPr>
        <p:txBody>
          <a:bodyPr wrap="square">
            <a:spAutoFit/>
          </a:bodyPr>
          <a:lstStyle/>
          <a:p>
            <a:pPr algn="just">
              <a:lnSpc>
                <a:spcPct val="150000"/>
              </a:lnSpc>
            </a:pP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günümüzde en çok tercih edilen bir mikro denetleyicidir. Yüksek seviyeli C dili ile geliştirilen AVR mimarisi ile tasarlanmıştır. Açık kaynak kodlu olması, donanım ve yazılımına kolay bir şekilde ulaşılabilmesi ve </a:t>
            </a:r>
            <a:r>
              <a:rPr lang="tr-TR" dirty="0" err="1">
                <a:solidFill>
                  <a:srgbClr val="000000"/>
                </a:solidFill>
                <a:latin typeface="Arial" panose="020B0604020202020204" pitchFamily="34" charset="0"/>
              </a:rPr>
              <a:t>pic</a:t>
            </a:r>
            <a:r>
              <a:rPr lang="tr-TR" dirty="0">
                <a:solidFill>
                  <a:srgbClr val="000000"/>
                </a:solidFill>
                <a:latin typeface="Arial" panose="020B0604020202020204" pitchFamily="34" charset="0"/>
              </a:rPr>
              <a:t> diğer mikro kontroller gibi çıplak olmayışı programlanabilmesinin bir parça kod ile sağlanması bunun nedenlerindendir. </a:t>
            </a:r>
            <a:endParaRPr lang="tr-TR" dirty="0"/>
          </a:p>
        </p:txBody>
      </p:sp>
      <p:sp>
        <p:nvSpPr>
          <p:cNvPr id="6" name="Rectangle 5">
            <a:extLst>
              <a:ext uri="{FF2B5EF4-FFF2-40B4-BE49-F238E27FC236}">
                <a16:creationId xmlns:a16="http://schemas.microsoft.com/office/drawing/2014/main" id="{5E9962DC-71F9-431E-8F91-D43E07499692}"/>
              </a:ext>
            </a:extLst>
          </p:cNvPr>
          <p:cNvSpPr/>
          <p:nvPr/>
        </p:nvSpPr>
        <p:spPr>
          <a:xfrm>
            <a:off x="3511824" y="1883292"/>
            <a:ext cx="7381461" cy="369332"/>
          </a:xfrm>
          <a:prstGeom prst="rect">
            <a:avLst/>
          </a:prstGeom>
        </p:spPr>
        <p:txBody>
          <a:bodyPr wrap="square">
            <a:spAutoFit/>
          </a:bodyPr>
          <a:lstStyle/>
          <a:p>
            <a:r>
              <a:rPr lang="tr-TR" dirty="0">
                <a:solidFill>
                  <a:srgbClr val="000000"/>
                </a:solidFill>
                <a:latin typeface="Arial" panose="020B0604020202020204" pitchFamily="34" charset="0"/>
              </a:rPr>
              <a:t>Bir mikro denetleyicide bulunması gereken özellikler şunlardır: </a:t>
            </a:r>
            <a:endParaRPr lang="tr-TR" dirty="0"/>
          </a:p>
        </p:txBody>
      </p:sp>
      <p:sp>
        <p:nvSpPr>
          <p:cNvPr id="7" name="Rectangle 6">
            <a:extLst>
              <a:ext uri="{FF2B5EF4-FFF2-40B4-BE49-F238E27FC236}">
                <a16:creationId xmlns:a16="http://schemas.microsoft.com/office/drawing/2014/main" id="{9E36BDE6-0E1D-41C0-BE45-9C31F901F19F}"/>
              </a:ext>
            </a:extLst>
          </p:cNvPr>
          <p:cNvSpPr/>
          <p:nvPr/>
        </p:nvSpPr>
        <p:spPr>
          <a:xfrm>
            <a:off x="464970" y="2681259"/>
            <a:ext cx="6096000" cy="2951064"/>
          </a:xfrm>
          <a:prstGeom prst="rect">
            <a:avLst/>
          </a:prstGeom>
        </p:spPr>
        <p:txBody>
          <a:bodyPr>
            <a:spAutoFit/>
          </a:bodyPr>
          <a:lstStyle/>
          <a:p>
            <a:pPr marL="285750" indent="-285750">
              <a:lnSpc>
                <a:spcPct val="150000"/>
              </a:lnSpc>
              <a:buFont typeface="Wingdings" panose="05000000000000000000" pitchFamily="2" charset="2"/>
              <a:buChar char="Ø"/>
            </a:pPr>
            <a:r>
              <a:rPr lang="tr-TR" dirty="0">
                <a:solidFill>
                  <a:srgbClr val="000000"/>
                </a:solidFill>
                <a:latin typeface="Times New Roman" panose="02020603050405020304" pitchFamily="18" charset="0"/>
              </a:rPr>
              <a:t>  Programlanabilir dijital paralel giriş/çıkış. </a:t>
            </a:r>
          </a:p>
          <a:p>
            <a:pPr>
              <a:lnSpc>
                <a:spcPct val="150000"/>
              </a:lnSpc>
            </a:pPr>
            <a:r>
              <a:rPr lang="tr-TR" dirty="0">
                <a:solidFill>
                  <a:srgbClr val="000000"/>
                </a:solidFill>
                <a:latin typeface="Wingdings" panose="05000000000000000000" pitchFamily="2" charset="2"/>
              </a:rPr>
              <a:t> </a:t>
            </a:r>
            <a:r>
              <a:rPr lang="tr-TR" dirty="0">
                <a:solidFill>
                  <a:srgbClr val="000000"/>
                </a:solidFill>
                <a:latin typeface="Times New Roman" panose="02020603050405020304" pitchFamily="18" charset="0"/>
              </a:rPr>
              <a:t>Programlanabilir analog giriş/çıkış. </a:t>
            </a:r>
          </a:p>
          <a:p>
            <a:pPr>
              <a:lnSpc>
                <a:spcPct val="150000"/>
              </a:lnSpc>
            </a:pPr>
            <a:r>
              <a:rPr lang="tr-TR" dirty="0">
                <a:solidFill>
                  <a:srgbClr val="000000"/>
                </a:solidFill>
                <a:latin typeface="Wingdings" panose="05000000000000000000" pitchFamily="2" charset="2"/>
              </a:rPr>
              <a:t> </a:t>
            </a:r>
            <a:r>
              <a:rPr lang="tr-TR" dirty="0">
                <a:solidFill>
                  <a:srgbClr val="000000"/>
                </a:solidFill>
                <a:latin typeface="Times New Roman" panose="02020603050405020304" pitchFamily="18" charset="0"/>
              </a:rPr>
              <a:t>Seri giriş/çıkış (senkron, asenkron ve cihaz denetimi). </a:t>
            </a:r>
          </a:p>
          <a:p>
            <a:pPr>
              <a:lnSpc>
                <a:spcPct val="150000"/>
              </a:lnSpc>
            </a:pPr>
            <a:r>
              <a:rPr lang="tr-TR" dirty="0">
                <a:solidFill>
                  <a:srgbClr val="000000"/>
                </a:solidFill>
                <a:latin typeface="Wingdings" panose="05000000000000000000" pitchFamily="2" charset="2"/>
              </a:rPr>
              <a:t> </a:t>
            </a:r>
            <a:r>
              <a:rPr lang="tr-TR" dirty="0">
                <a:solidFill>
                  <a:srgbClr val="000000"/>
                </a:solidFill>
                <a:latin typeface="Times New Roman" panose="02020603050405020304" pitchFamily="18" charset="0"/>
              </a:rPr>
              <a:t>Motor veya </a:t>
            </a:r>
            <a:r>
              <a:rPr lang="tr-TR" dirty="0" err="1">
                <a:solidFill>
                  <a:srgbClr val="000000"/>
                </a:solidFill>
                <a:latin typeface="Times New Roman" panose="02020603050405020304" pitchFamily="18" charset="0"/>
              </a:rPr>
              <a:t>servo</a:t>
            </a:r>
            <a:r>
              <a:rPr lang="tr-TR" dirty="0">
                <a:solidFill>
                  <a:srgbClr val="000000"/>
                </a:solidFill>
                <a:latin typeface="Times New Roman" panose="02020603050405020304" pitchFamily="18" charset="0"/>
              </a:rPr>
              <a:t> kontrol için </a:t>
            </a:r>
            <a:r>
              <a:rPr lang="tr-TR" dirty="0" err="1">
                <a:solidFill>
                  <a:srgbClr val="000000"/>
                </a:solidFill>
                <a:latin typeface="Times New Roman" panose="02020603050405020304" pitchFamily="18" charset="0"/>
              </a:rPr>
              <a:t>pals</a:t>
            </a:r>
            <a:r>
              <a:rPr lang="tr-TR" dirty="0">
                <a:solidFill>
                  <a:srgbClr val="000000"/>
                </a:solidFill>
                <a:latin typeface="Times New Roman" panose="02020603050405020304" pitchFamily="18" charset="0"/>
              </a:rPr>
              <a:t> sinyali çıkışı. </a:t>
            </a:r>
          </a:p>
          <a:p>
            <a:pPr>
              <a:lnSpc>
                <a:spcPct val="150000"/>
              </a:lnSpc>
            </a:pPr>
            <a:r>
              <a:rPr lang="tr-TR" dirty="0">
                <a:solidFill>
                  <a:srgbClr val="000000"/>
                </a:solidFill>
                <a:latin typeface="Wingdings" panose="05000000000000000000" pitchFamily="2" charset="2"/>
              </a:rPr>
              <a:t> </a:t>
            </a:r>
            <a:r>
              <a:rPr lang="tr-TR" dirty="0">
                <a:solidFill>
                  <a:srgbClr val="000000"/>
                </a:solidFill>
                <a:latin typeface="Times New Roman" panose="02020603050405020304" pitchFamily="18" charset="0"/>
              </a:rPr>
              <a:t>Harici giriş vasıtasıyla kesme. </a:t>
            </a:r>
          </a:p>
          <a:p>
            <a:pPr>
              <a:lnSpc>
                <a:spcPct val="150000"/>
              </a:lnSpc>
            </a:pPr>
            <a:r>
              <a:rPr lang="tr-TR" dirty="0">
                <a:solidFill>
                  <a:srgbClr val="000000"/>
                </a:solidFill>
                <a:latin typeface="Wingdings" panose="05000000000000000000" pitchFamily="2" charset="2"/>
              </a:rPr>
              <a:t> </a:t>
            </a:r>
            <a:r>
              <a:rPr lang="tr-TR" dirty="0" err="1">
                <a:solidFill>
                  <a:srgbClr val="000000"/>
                </a:solidFill>
                <a:latin typeface="Times New Roman" panose="02020603050405020304" pitchFamily="18" charset="0"/>
              </a:rPr>
              <a:t>Timer</a:t>
            </a:r>
            <a:r>
              <a:rPr lang="tr-TR" dirty="0">
                <a:solidFill>
                  <a:srgbClr val="000000"/>
                </a:solidFill>
                <a:latin typeface="Times New Roman" panose="02020603050405020304" pitchFamily="18" charset="0"/>
              </a:rPr>
              <a:t> vasıtası ile kesme. </a:t>
            </a:r>
          </a:p>
          <a:p>
            <a:pPr>
              <a:lnSpc>
                <a:spcPct val="150000"/>
              </a:lnSpc>
            </a:pPr>
            <a:endParaRPr lang="tr-TR" dirty="0">
              <a:solidFill>
                <a:srgbClr val="000000"/>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095D30B4-2CAD-4797-9226-D89E2D0B57F4}"/>
              </a:ext>
            </a:extLst>
          </p:cNvPr>
          <p:cNvSpPr>
            <a:spLocks noGrp="1"/>
          </p:cNvSpPr>
          <p:nvPr>
            <p:ph type="sldNum" sz="quarter" idx="12"/>
          </p:nvPr>
        </p:nvSpPr>
        <p:spPr/>
        <p:txBody>
          <a:bodyPr/>
          <a:lstStyle/>
          <a:p>
            <a:fld id="{304CD790-E78A-4A1D-A06E-F3FDC0C074A8}" type="slidenum">
              <a:rPr lang="tr-TR" smtClean="0"/>
              <a:t>4</a:t>
            </a:fld>
            <a:endParaRPr lang="tr-TR"/>
          </a:p>
        </p:txBody>
      </p:sp>
      <p:sp>
        <p:nvSpPr>
          <p:cNvPr id="8" name="Rectangle 7">
            <a:extLst>
              <a:ext uri="{FF2B5EF4-FFF2-40B4-BE49-F238E27FC236}">
                <a16:creationId xmlns:a16="http://schemas.microsoft.com/office/drawing/2014/main" id="{4C5FC10E-85D1-4EC4-AC25-DAC97031CED1}"/>
              </a:ext>
            </a:extLst>
          </p:cNvPr>
          <p:cNvSpPr/>
          <p:nvPr/>
        </p:nvSpPr>
        <p:spPr>
          <a:xfrm>
            <a:off x="6560970" y="2681259"/>
            <a:ext cx="5035831" cy="2119811"/>
          </a:xfrm>
          <a:prstGeom prst="rect">
            <a:avLst/>
          </a:prstGeom>
        </p:spPr>
        <p:txBody>
          <a:bodyPr wrap="square">
            <a:spAutoFit/>
          </a:bodyPr>
          <a:lstStyle/>
          <a:p>
            <a:pPr>
              <a:lnSpc>
                <a:spcPct val="150000"/>
              </a:lnSpc>
            </a:pPr>
            <a:r>
              <a:rPr lang="tr-TR" sz="1600" dirty="0">
                <a:solidFill>
                  <a:srgbClr val="000000"/>
                </a:solidFill>
                <a:latin typeface="Wingdings" panose="05000000000000000000" pitchFamily="2" charset="2"/>
              </a:rPr>
              <a:t> </a:t>
            </a:r>
            <a:r>
              <a:rPr lang="tr-TR" dirty="0">
                <a:solidFill>
                  <a:srgbClr val="000000"/>
                </a:solidFill>
                <a:latin typeface="Times New Roman" panose="02020603050405020304" pitchFamily="18" charset="0"/>
              </a:rPr>
              <a:t>Harici bellek ara birimi. </a:t>
            </a:r>
          </a:p>
          <a:p>
            <a:pPr>
              <a:lnSpc>
                <a:spcPct val="150000"/>
              </a:lnSpc>
            </a:pPr>
            <a:r>
              <a:rPr lang="it-IT" dirty="0">
                <a:solidFill>
                  <a:srgbClr val="000000"/>
                </a:solidFill>
                <a:latin typeface="Wingdings" panose="05000000000000000000" pitchFamily="2" charset="2"/>
              </a:rPr>
              <a:t> </a:t>
            </a:r>
            <a:r>
              <a:rPr lang="it-IT" dirty="0">
                <a:solidFill>
                  <a:srgbClr val="000000"/>
                </a:solidFill>
                <a:latin typeface="Times New Roman" panose="02020603050405020304" pitchFamily="18" charset="0"/>
              </a:rPr>
              <a:t>Harici bus arabirimi(PC ISA gibi). </a:t>
            </a:r>
          </a:p>
          <a:p>
            <a:pPr>
              <a:lnSpc>
                <a:spcPct val="150000"/>
              </a:lnSpc>
            </a:pPr>
            <a:r>
              <a:rPr lang="tr-TR" dirty="0">
                <a:solidFill>
                  <a:srgbClr val="000000"/>
                </a:solidFill>
                <a:latin typeface="Wingdings" panose="05000000000000000000" pitchFamily="2" charset="2"/>
              </a:rPr>
              <a:t> </a:t>
            </a:r>
            <a:r>
              <a:rPr lang="tr-TR" dirty="0">
                <a:solidFill>
                  <a:srgbClr val="000000"/>
                </a:solidFill>
                <a:latin typeface="Times New Roman" panose="02020603050405020304" pitchFamily="18" charset="0"/>
              </a:rPr>
              <a:t>Dâhili bellek tipi (ROM, EPROM, EEPROM). </a:t>
            </a:r>
          </a:p>
          <a:p>
            <a:pPr>
              <a:lnSpc>
                <a:spcPct val="150000"/>
              </a:lnSpc>
            </a:pPr>
            <a:r>
              <a:rPr lang="tr-TR" dirty="0">
                <a:solidFill>
                  <a:srgbClr val="000000"/>
                </a:solidFill>
                <a:latin typeface="Wingdings" panose="05000000000000000000" pitchFamily="2" charset="2"/>
              </a:rPr>
              <a:t> </a:t>
            </a:r>
            <a:r>
              <a:rPr lang="tr-TR" dirty="0">
                <a:solidFill>
                  <a:srgbClr val="000000"/>
                </a:solidFill>
                <a:latin typeface="Times New Roman" panose="02020603050405020304" pitchFamily="18" charset="0"/>
              </a:rPr>
              <a:t>Dâhili RAM seçeneği. </a:t>
            </a:r>
          </a:p>
          <a:p>
            <a:pPr>
              <a:lnSpc>
                <a:spcPct val="150000"/>
              </a:lnSpc>
            </a:pPr>
            <a:r>
              <a:rPr lang="tr-TR" dirty="0">
                <a:solidFill>
                  <a:srgbClr val="000000"/>
                </a:solidFill>
                <a:latin typeface="Wingdings" panose="05000000000000000000" pitchFamily="2" charset="2"/>
              </a:rPr>
              <a:t> </a:t>
            </a:r>
            <a:r>
              <a:rPr lang="tr-TR" dirty="0">
                <a:solidFill>
                  <a:srgbClr val="000000"/>
                </a:solidFill>
                <a:latin typeface="Times New Roman" panose="02020603050405020304" pitchFamily="18" charset="0"/>
              </a:rPr>
              <a:t>Kayan nokta hesaplaması. </a:t>
            </a:r>
          </a:p>
        </p:txBody>
      </p:sp>
    </p:spTree>
    <p:extLst>
      <p:ext uri="{BB962C8B-B14F-4D97-AF65-F5344CB8AC3E}">
        <p14:creationId xmlns:p14="http://schemas.microsoft.com/office/powerpoint/2010/main" val="1448474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3A1E4C-0C5B-45F3-9700-F0DD4373D816}"/>
              </a:ext>
            </a:extLst>
          </p:cNvPr>
          <p:cNvSpPr/>
          <p:nvPr/>
        </p:nvSpPr>
        <p:spPr>
          <a:xfrm>
            <a:off x="436061" y="447767"/>
            <a:ext cx="11012556" cy="1287532"/>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8.3. &amp;= (</a:t>
            </a:r>
            <a:r>
              <a:rPr lang="tr-TR" b="1" dirty="0" err="1">
                <a:solidFill>
                  <a:srgbClr val="000000"/>
                </a:solidFill>
                <a:latin typeface="Arial" panose="020B0604020202020204" pitchFamily="34" charset="0"/>
              </a:rPr>
              <a:t>Bitsel</a:t>
            </a:r>
            <a:r>
              <a:rPr lang="tr-TR" b="1" dirty="0">
                <a:solidFill>
                  <a:srgbClr val="000000"/>
                </a:solidFill>
                <a:latin typeface="Arial" panose="020B0604020202020204" pitchFamily="34" charset="0"/>
              </a:rPr>
              <a:t> Lojik Ve)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İşleme giren bitlerin ve sini verir. Yani eğer her iki işlenenin </a:t>
            </a:r>
            <a:r>
              <a:rPr lang="tr-TR" i="1" dirty="0">
                <a:solidFill>
                  <a:srgbClr val="000000"/>
                </a:solidFill>
                <a:latin typeface="Arial" panose="020B0604020202020204" pitchFamily="34" charset="0"/>
              </a:rPr>
              <a:t>i</a:t>
            </a:r>
            <a:r>
              <a:rPr lang="tr-TR" dirty="0">
                <a:solidFill>
                  <a:srgbClr val="000000"/>
                </a:solidFill>
                <a:latin typeface="Arial" panose="020B0604020202020204" pitchFamily="34" charset="0"/>
              </a:rPr>
              <a:t>’ inci bitleri 1 ise, sonucun </a:t>
            </a:r>
            <a:r>
              <a:rPr lang="tr-TR" i="1" dirty="0">
                <a:solidFill>
                  <a:srgbClr val="000000"/>
                </a:solidFill>
                <a:latin typeface="Arial" panose="020B0604020202020204" pitchFamily="34" charset="0"/>
              </a:rPr>
              <a:t>i</a:t>
            </a:r>
            <a:r>
              <a:rPr lang="tr-TR" dirty="0">
                <a:solidFill>
                  <a:srgbClr val="000000"/>
                </a:solidFill>
                <a:latin typeface="Arial" panose="020B0604020202020204" pitchFamily="34" charset="0"/>
              </a:rPr>
              <a:t>’ inci biti de 1 olur. </a:t>
            </a:r>
          </a:p>
        </p:txBody>
      </p:sp>
      <p:sp>
        <p:nvSpPr>
          <p:cNvPr id="3" name="Rectangle 2">
            <a:extLst>
              <a:ext uri="{FF2B5EF4-FFF2-40B4-BE49-F238E27FC236}">
                <a16:creationId xmlns:a16="http://schemas.microsoft.com/office/drawing/2014/main" id="{731877D7-9CC2-4A6A-B735-C89AE92D2843}"/>
              </a:ext>
            </a:extLst>
          </p:cNvPr>
          <p:cNvSpPr/>
          <p:nvPr/>
        </p:nvSpPr>
        <p:spPr>
          <a:xfrm>
            <a:off x="1749287" y="1699448"/>
            <a:ext cx="5605670" cy="1200329"/>
          </a:xfrm>
          <a:prstGeom prst="rect">
            <a:avLst/>
          </a:prstGeom>
        </p:spPr>
        <p:txBody>
          <a:bodyPr wrap="square">
            <a:spAutoFit/>
          </a:bodyPr>
          <a:lstStyle/>
          <a:p>
            <a:r>
              <a:rPr lang="tr-TR" dirty="0">
                <a:solidFill>
                  <a:srgbClr val="000000"/>
                </a:solidFill>
                <a:latin typeface="Arial" panose="020B0604020202020204" pitchFamily="34" charset="0"/>
              </a:rPr>
              <a:t>0 0 1 1 operand1 </a:t>
            </a:r>
          </a:p>
          <a:p>
            <a:r>
              <a:rPr lang="tr-TR" dirty="0">
                <a:solidFill>
                  <a:srgbClr val="000000"/>
                </a:solidFill>
                <a:latin typeface="Arial" panose="020B0604020202020204" pitchFamily="34" charset="0"/>
              </a:rPr>
              <a:t>0 1 0 1 operand2 </a:t>
            </a:r>
          </a:p>
          <a:p>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0 0 0 1 (operand1 &amp; operand2) – sonuç </a:t>
            </a:r>
            <a:endParaRPr lang="tr-TR" dirty="0"/>
          </a:p>
        </p:txBody>
      </p:sp>
      <p:sp>
        <p:nvSpPr>
          <p:cNvPr id="4" name="Rectangle 3">
            <a:extLst>
              <a:ext uri="{FF2B5EF4-FFF2-40B4-BE49-F238E27FC236}">
                <a16:creationId xmlns:a16="http://schemas.microsoft.com/office/drawing/2014/main" id="{AEF1CA2B-59C1-43D1-95F3-A357890894C8}"/>
              </a:ext>
            </a:extLst>
          </p:cNvPr>
          <p:cNvSpPr/>
          <p:nvPr/>
        </p:nvSpPr>
        <p:spPr>
          <a:xfrm>
            <a:off x="436061" y="2899777"/>
            <a:ext cx="877163" cy="369332"/>
          </a:xfrm>
          <a:prstGeom prst="rect">
            <a:avLst/>
          </a:prstGeom>
        </p:spPr>
        <p:txBody>
          <a:bodyPr wrap="none">
            <a:spAutoFit/>
          </a:bodyPr>
          <a:lstStyle/>
          <a:p>
            <a:r>
              <a:rPr lang="tr-TR" i="1" dirty="0">
                <a:solidFill>
                  <a:srgbClr val="000000"/>
                </a:solidFill>
                <a:latin typeface="Arial" panose="020B0604020202020204" pitchFamily="34" charset="0"/>
              </a:rPr>
              <a:t>Örnek </a:t>
            </a:r>
            <a:endParaRPr lang="tr-TR" dirty="0"/>
          </a:p>
        </p:txBody>
      </p:sp>
      <p:sp>
        <p:nvSpPr>
          <p:cNvPr id="5" name="Rectangle 4">
            <a:extLst>
              <a:ext uri="{FF2B5EF4-FFF2-40B4-BE49-F238E27FC236}">
                <a16:creationId xmlns:a16="http://schemas.microsoft.com/office/drawing/2014/main" id="{9AB95332-AAD9-4283-8437-7A43248B04A4}"/>
              </a:ext>
            </a:extLst>
          </p:cNvPr>
          <p:cNvSpPr/>
          <p:nvPr/>
        </p:nvSpPr>
        <p:spPr>
          <a:xfrm>
            <a:off x="2067339" y="3266660"/>
            <a:ext cx="6096000" cy="1294072"/>
          </a:xfrm>
          <a:prstGeom prst="rect">
            <a:avLst/>
          </a:prstGeom>
        </p:spPr>
        <p:txBody>
          <a:bodyPr>
            <a:spAutoFit/>
          </a:bodyPr>
          <a:lstStyle/>
          <a:p>
            <a:pPr>
              <a:lnSpc>
                <a:spcPct val="150000"/>
              </a:lnSpc>
            </a:pPr>
            <a:r>
              <a:rPr lang="tr-TR" dirty="0">
                <a:solidFill>
                  <a:srgbClr val="000000"/>
                </a:solidFill>
                <a:latin typeface="Arial" panose="020B0604020202020204" pitchFamily="34" charset="0"/>
              </a:rPr>
              <a:t>a = 92; // İkili: 0000000001011100 </a:t>
            </a:r>
          </a:p>
          <a:p>
            <a:pPr>
              <a:lnSpc>
                <a:spcPct val="150000"/>
              </a:lnSpc>
            </a:pPr>
            <a:r>
              <a:rPr lang="sv-SE" dirty="0">
                <a:solidFill>
                  <a:srgbClr val="000000"/>
                </a:solidFill>
                <a:latin typeface="Arial" panose="020B0604020202020204" pitchFamily="34" charset="0"/>
              </a:rPr>
              <a:t>int b = 101; // İkili: 0000000001100101 </a:t>
            </a:r>
          </a:p>
          <a:p>
            <a:pPr>
              <a:lnSpc>
                <a:spcPct val="150000"/>
              </a:lnSpc>
            </a:pP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c = a &amp; b; // 0000000001000100 veya ondalık 68. </a:t>
            </a:r>
            <a:endParaRPr lang="tr-TR" dirty="0"/>
          </a:p>
        </p:txBody>
      </p:sp>
      <p:sp>
        <p:nvSpPr>
          <p:cNvPr id="6" name="Rectangle: Rounded Corners 5">
            <a:extLst>
              <a:ext uri="{FF2B5EF4-FFF2-40B4-BE49-F238E27FC236}">
                <a16:creationId xmlns:a16="http://schemas.microsoft.com/office/drawing/2014/main" id="{37ED0DEC-7E47-4FC0-B5B9-A3DF3F6D15EB}"/>
              </a:ext>
            </a:extLst>
          </p:cNvPr>
          <p:cNvSpPr/>
          <p:nvPr/>
        </p:nvSpPr>
        <p:spPr>
          <a:xfrm>
            <a:off x="1749287" y="3128160"/>
            <a:ext cx="6228522" cy="15498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a:extLst>
              <a:ext uri="{FF2B5EF4-FFF2-40B4-BE49-F238E27FC236}">
                <a16:creationId xmlns:a16="http://schemas.microsoft.com/office/drawing/2014/main" id="{8C0A2A54-4B1A-4E6F-B8E5-BE2D580D5E07}"/>
              </a:ext>
            </a:extLst>
          </p:cNvPr>
          <p:cNvSpPr/>
          <p:nvPr/>
        </p:nvSpPr>
        <p:spPr>
          <a:xfrm>
            <a:off x="3523837" y="5158552"/>
            <a:ext cx="2864951" cy="369332"/>
          </a:xfrm>
          <a:prstGeom prst="rect">
            <a:avLst/>
          </a:prstGeom>
        </p:spPr>
        <p:txBody>
          <a:bodyPr wrap="none">
            <a:spAutoFit/>
          </a:bodyPr>
          <a:lstStyle/>
          <a:p>
            <a:r>
              <a:rPr lang="nb-NO" dirty="0">
                <a:solidFill>
                  <a:srgbClr val="000000"/>
                </a:solidFill>
                <a:latin typeface="Arial" panose="020B0604020202020204" pitchFamily="34" charset="0"/>
              </a:rPr>
              <a:t>Kod – 20 – Bitsel Lojik Ve </a:t>
            </a:r>
            <a:endParaRPr lang="tr-TR" dirty="0"/>
          </a:p>
        </p:txBody>
      </p:sp>
      <p:sp>
        <p:nvSpPr>
          <p:cNvPr id="8" name="Slide Number Placeholder 7">
            <a:extLst>
              <a:ext uri="{FF2B5EF4-FFF2-40B4-BE49-F238E27FC236}">
                <a16:creationId xmlns:a16="http://schemas.microsoft.com/office/drawing/2014/main" id="{FD7BEE2A-81D6-4B1B-A168-CDDF833F89CC}"/>
              </a:ext>
            </a:extLst>
          </p:cNvPr>
          <p:cNvSpPr>
            <a:spLocks noGrp="1"/>
          </p:cNvSpPr>
          <p:nvPr>
            <p:ph type="sldNum" sz="quarter" idx="12"/>
          </p:nvPr>
        </p:nvSpPr>
        <p:spPr/>
        <p:txBody>
          <a:bodyPr/>
          <a:lstStyle/>
          <a:p>
            <a:fld id="{304CD790-E78A-4A1D-A06E-F3FDC0C074A8}" type="slidenum">
              <a:rPr lang="tr-TR" smtClean="0"/>
              <a:t>40</a:t>
            </a:fld>
            <a:endParaRPr lang="tr-TR"/>
          </a:p>
        </p:txBody>
      </p:sp>
    </p:spTree>
    <p:extLst>
      <p:ext uri="{BB962C8B-B14F-4D97-AF65-F5344CB8AC3E}">
        <p14:creationId xmlns:p14="http://schemas.microsoft.com/office/powerpoint/2010/main" val="4056181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B97CDD-1039-4F59-B830-748553365557}"/>
              </a:ext>
            </a:extLst>
          </p:cNvPr>
          <p:cNvSpPr/>
          <p:nvPr/>
        </p:nvSpPr>
        <p:spPr>
          <a:xfrm>
            <a:off x="385457" y="90670"/>
            <a:ext cx="10827026" cy="2585323"/>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8.4. |= (</a:t>
            </a:r>
            <a:r>
              <a:rPr lang="tr-TR" b="1" dirty="0" err="1">
                <a:solidFill>
                  <a:srgbClr val="000000"/>
                </a:solidFill>
                <a:latin typeface="Arial" panose="020B0604020202020204" pitchFamily="34" charset="0"/>
              </a:rPr>
              <a:t>Bitsel</a:t>
            </a:r>
            <a:r>
              <a:rPr lang="tr-TR" b="1" dirty="0">
                <a:solidFill>
                  <a:srgbClr val="000000"/>
                </a:solidFill>
                <a:latin typeface="Arial" panose="020B0604020202020204" pitchFamily="34" charset="0"/>
              </a:rPr>
              <a:t> Lojik Veya)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İşleme giren bitlerin ve sini verir. Yani eğer her hangi işlenenin </a:t>
            </a:r>
            <a:r>
              <a:rPr lang="tr-TR" i="1" dirty="0">
                <a:solidFill>
                  <a:srgbClr val="000000"/>
                </a:solidFill>
                <a:latin typeface="Arial" panose="020B0604020202020204" pitchFamily="34" charset="0"/>
              </a:rPr>
              <a:t>i</a:t>
            </a:r>
            <a:r>
              <a:rPr lang="tr-TR" dirty="0">
                <a:solidFill>
                  <a:srgbClr val="000000"/>
                </a:solidFill>
                <a:latin typeface="Arial" panose="020B0604020202020204" pitchFamily="34" charset="0"/>
              </a:rPr>
              <a:t>’ inci bitlerinden birisi 1 ise, sonucun </a:t>
            </a:r>
            <a:r>
              <a:rPr lang="tr-TR" i="1" dirty="0">
                <a:solidFill>
                  <a:srgbClr val="000000"/>
                </a:solidFill>
                <a:latin typeface="Arial" panose="020B0604020202020204" pitchFamily="34" charset="0"/>
              </a:rPr>
              <a:t>i </a:t>
            </a:r>
            <a:r>
              <a:rPr lang="tr-TR" dirty="0">
                <a:solidFill>
                  <a:srgbClr val="000000"/>
                </a:solidFill>
                <a:latin typeface="Arial" panose="020B0604020202020204" pitchFamily="34" charset="0"/>
              </a:rPr>
              <a:t>inci biti de 1 olur. </a:t>
            </a:r>
          </a:p>
          <a:p>
            <a:pPr>
              <a:lnSpc>
                <a:spcPct val="150000"/>
              </a:lnSpc>
            </a:pPr>
            <a:r>
              <a:rPr lang="tr-TR" dirty="0">
                <a:solidFill>
                  <a:srgbClr val="000000"/>
                </a:solidFill>
                <a:latin typeface="Arial" panose="020B0604020202020204" pitchFamily="34" charset="0"/>
              </a:rPr>
              <a:t>0 0 1 1 operand1 </a:t>
            </a:r>
          </a:p>
          <a:p>
            <a:r>
              <a:rPr lang="tr-TR" dirty="0">
                <a:solidFill>
                  <a:srgbClr val="000000"/>
                </a:solidFill>
                <a:latin typeface="Arial" panose="020B0604020202020204" pitchFamily="34" charset="0"/>
              </a:rPr>
              <a:t>0 1 0 1 operand2 </a:t>
            </a:r>
          </a:p>
          <a:p>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0 1 1 1 (operand1 | operand2) – sonuç </a:t>
            </a:r>
            <a:endParaRPr lang="tr-TR" dirty="0"/>
          </a:p>
        </p:txBody>
      </p:sp>
      <p:graphicFrame>
        <p:nvGraphicFramePr>
          <p:cNvPr id="5" name="Table 4">
            <a:extLst>
              <a:ext uri="{FF2B5EF4-FFF2-40B4-BE49-F238E27FC236}">
                <a16:creationId xmlns:a16="http://schemas.microsoft.com/office/drawing/2014/main" id="{8158B868-1B3A-47DE-BFDD-B1B1F4CDA36F}"/>
              </a:ext>
            </a:extLst>
          </p:cNvPr>
          <p:cNvGraphicFramePr>
            <a:graphicFrameLocks noGrp="1"/>
          </p:cNvGraphicFramePr>
          <p:nvPr>
            <p:extLst>
              <p:ext uri="{D42A27DB-BD31-4B8C-83A1-F6EECF244321}">
                <p14:modId xmlns:p14="http://schemas.microsoft.com/office/powerpoint/2010/main" val="1239268622"/>
              </p:ext>
            </p:extLst>
          </p:nvPr>
        </p:nvGraphicFramePr>
        <p:xfrm>
          <a:off x="2593905" y="2999383"/>
          <a:ext cx="4774304" cy="2467126"/>
        </p:xfrm>
        <a:graphic>
          <a:graphicData uri="http://schemas.openxmlformats.org/drawingml/2006/table">
            <a:tbl>
              <a:tblPr/>
              <a:tblGrid>
                <a:gridCol w="1330245">
                  <a:extLst>
                    <a:ext uri="{9D8B030D-6E8A-4147-A177-3AD203B41FA5}">
                      <a16:colId xmlns:a16="http://schemas.microsoft.com/office/drawing/2014/main" val="1897949131"/>
                    </a:ext>
                  </a:extLst>
                </a:gridCol>
                <a:gridCol w="3444059">
                  <a:extLst>
                    <a:ext uri="{9D8B030D-6E8A-4147-A177-3AD203B41FA5}">
                      <a16:colId xmlns:a16="http://schemas.microsoft.com/office/drawing/2014/main" val="1755579442"/>
                    </a:ext>
                  </a:extLst>
                </a:gridCol>
              </a:tblGrid>
              <a:tr h="287179">
                <a:tc>
                  <a:txBody>
                    <a:bodyPr/>
                    <a:lstStyle/>
                    <a:p>
                      <a:pPr algn="ctr" fontAlgn="b"/>
                      <a:r>
                        <a:rPr lang="tr-TR" sz="1600" b="1" i="0" u="none" strike="noStrike" dirty="0">
                          <a:solidFill>
                            <a:srgbClr val="000000"/>
                          </a:solidFill>
                          <a:effectLst/>
                          <a:latin typeface="Calibri" panose="020F0502020204030204" pitchFamily="34" charset="0"/>
                        </a:rPr>
                        <a:t>Operatör</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Adı</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838642"/>
                  </a:ext>
                </a:extLst>
              </a:tr>
              <a:tr h="261072">
                <a:tc>
                  <a:txBody>
                    <a:bodyPr/>
                    <a:lstStyle/>
                    <a:p>
                      <a:pPr algn="l" fontAlgn="b"/>
                      <a:r>
                        <a:rPr lang="tr-TR" sz="16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13170136"/>
                  </a:ext>
                </a:extLst>
              </a:tr>
              <a:tr h="274125">
                <a:tc>
                  <a:txBody>
                    <a:bodyPr/>
                    <a:lstStyle/>
                    <a:p>
                      <a:pPr algn="l" fontAlgn="b"/>
                      <a:r>
                        <a:rPr lang="tr-TR" sz="1600" b="0" i="0" u="none" strike="noStrike" dirty="0">
                          <a:solidFill>
                            <a:srgbClr val="000000"/>
                          </a:solidFill>
                          <a:effectLst/>
                          <a:latin typeface="Calibri" panose="020F0502020204030204" pitchFamily="34" charset="0"/>
                        </a:rPr>
                        <a:t>a &amp; b</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1600" b="0" i="0" u="none" strike="noStrike" dirty="0" err="1">
                          <a:solidFill>
                            <a:srgbClr val="000000"/>
                          </a:solidFill>
                          <a:effectLst/>
                          <a:latin typeface="Calibri" panose="020F0502020204030204" pitchFamily="34" charset="0"/>
                        </a:rPr>
                        <a:t>And</a:t>
                      </a:r>
                      <a:r>
                        <a:rPr lang="tr-TR" sz="1600" b="0" i="0" u="none" strike="noStrike" dirty="0">
                          <a:solidFill>
                            <a:srgbClr val="000000"/>
                          </a:solidFill>
                          <a:effectLst/>
                          <a:latin typeface="Calibri" panose="020F0502020204030204" pitchFamily="34" charset="0"/>
                        </a:rPr>
                        <a:t> (Ve)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3642631"/>
                  </a:ext>
                </a:extLst>
              </a:tr>
              <a:tr h="274125">
                <a:tc>
                  <a:txBody>
                    <a:bodyPr/>
                    <a:lstStyle/>
                    <a:p>
                      <a:pPr algn="l" fontAlgn="b"/>
                      <a:r>
                        <a:rPr lang="tr-TR" sz="1600" b="0" i="0" u="none" strike="noStrike">
                          <a:solidFill>
                            <a:srgbClr val="000000"/>
                          </a:solidFill>
                          <a:effectLst/>
                          <a:latin typeface="Calibri" panose="020F0502020204030204" pitchFamily="34" charset="0"/>
                        </a:rPr>
                        <a:t>a|b</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1600" b="0" i="0" u="none" strike="noStrike" dirty="0" err="1">
                          <a:solidFill>
                            <a:srgbClr val="000000"/>
                          </a:solidFill>
                          <a:effectLst/>
                          <a:latin typeface="Calibri" panose="020F0502020204030204" pitchFamily="34" charset="0"/>
                        </a:rPr>
                        <a:t>Or</a:t>
                      </a:r>
                      <a:r>
                        <a:rPr lang="tr-TR" sz="1600" b="0" i="0" u="none" strike="noStrike" dirty="0">
                          <a:solidFill>
                            <a:srgbClr val="000000"/>
                          </a:solidFill>
                          <a:effectLst/>
                          <a:latin typeface="Calibri" panose="020F0502020204030204" pitchFamily="34" charset="0"/>
                        </a:rPr>
                        <a:t> (Veya)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42668130"/>
                  </a:ext>
                </a:extLst>
              </a:tr>
              <a:tr h="274125">
                <a:tc>
                  <a:txBody>
                    <a:bodyPr/>
                    <a:lstStyle/>
                    <a:p>
                      <a:pPr algn="l" fontAlgn="b"/>
                      <a:r>
                        <a:rPr lang="tr-TR" sz="1600" b="0" i="0" u="none" strike="noStrike">
                          <a:solidFill>
                            <a:srgbClr val="000000"/>
                          </a:solidFill>
                          <a:effectLst/>
                          <a:latin typeface="Calibri" panose="020F0502020204030204" pitchFamily="34" charset="0"/>
                        </a:rPr>
                        <a:t>a ^ b</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1600" b="0" i="0" u="none" strike="noStrike" dirty="0" err="1">
                          <a:solidFill>
                            <a:srgbClr val="000000"/>
                          </a:solidFill>
                          <a:effectLst/>
                          <a:latin typeface="Calibri" panose="020F0502020204030204" pitchFamily="34" charset="0"/>
                        </a:rPr>
                        <a:t>Xor</a:t>
                      </a:r>
                      <a:r>
                        <a:rPr lang="tr-TR" sz="1600" b="0" i="0" u="none" strike="noStrike" dirty="0">
                          <a:solidFill>
                            <a:srgbClr val="000000"/>
                          </a:solidFill>
                          <a:effectLst/>
                          <a:latin typeface="Calibri" panose="020F0502020204030204" pitchFamily="34" charset="0"/>
                        </a:rPr>
                        <a:t> (</a:t>
                      </a:r>
                      <a:r>
                        <a:rPr lang="tr-TR" sz="1600" b="0" i="0" u="none" strike="noStrike" dirty="0" err="1">
                          <a:solidFill>
                            <a:srgbClr val="000000"/>
                          </a:solidFill>
                          <a:effectLst/>
                          <a:latin typeface="Calibri" panose="020F0502020204030204" pitchFamily="34" charset="0"/>
                        </a:rPr>
                        <a:t>Exclusive</a:t>
                      </a:r>
                      <a:r>
                        <a:rPr lang="tr-TR" sz="1600" b="0" i="0" u="none" strike="noStrike" dirty="0">
                          <a:solidFill>
                            <a:srgbClr val="000000"/>
                          </a:solidFill>
                          <a:effectLst/>
                          <a:latin typeface="Calibri" panose="020F0502020204030204" pitchFamily="34" charset="0"/>
                        </a:rPr>
                        <a:t> </a:t>
                      </a:r>
                      <a:r>
                        <a:rPr lang="tr-TR" sz="1600" b="0" i="0" u="none" strike="noStrike" dirty="0" err="1">
                          <a:solidFill>
                            <a:srgbClr val="000000"/>
                          </a:solidFill>
                          <a:effectLst/>
                          <a:latin typeface="Calibri" panose="020F0502020204030204" pitchFamily="34" charset="0"/>
                        </a:rPr>
                        <a:t>Or</a:t>
                      </a:r>
                      <a:r>
                        <a:rPr lang="tr-TR" sz="16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46574733"/>
                  </a:ext>
                </a:extLst>
              </a:tr>
              <a:tr h="274125">
                <a:tc>
                  <a:txBody>
                    <a:bodyPr/>
                    <a:lstStyle/>
                    <a:p>
                      <a:pPr algn="l" fontAlgn="b"/>
                      <a:r>
                        <a:rPr lang="tr-TR" sz="1600" b="0" i="0" u="none" strike="noStrike">
                          <a:solidFill>
                            <a:srgbClr val="000000"/>
                          </a:solidFill>
                          <a:effectLst/>
                          <a:latin typeface="Calibri" panose="020F0502020204030204" pitchFamily="34" charset="0"/>
                        </a:rPr>
                        <a:t>~ a</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1600" b="0" i="0" u="none" strike="noStrike" dirty="0">
                          <a:solidFill>
                            <a:srgbClr val="000000"/>
                          </a:solidFill>
                          <a:effectLst/>
                          <a:latin typeface="Calibri" panose="020F0502020204030204" pitchFamily="34" charset="0"/>
                        </a:rPr>
                        <a:t>Not (Değil)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56688408"/>
                  </a:ext>
                </a:extLst>
              </a:tr>
              <a:tr h="274125">
                <a:tc>
                  <a:txBody>
                    <a:bodyPr/>
                    <a:lstStyle/>
                    <a:p>
                      <a:pPr algn="l" fontAlgn="b"/>
                      <a:r>
                        <a:rPr lang="tr-TR" sz="1600" b="0" i="0" u="none" strike="noStrike">
                          <a:solidFill>
                            <a:srgbClr val="000000"/>
                          </a:solidFill>
                          <a:effectLst/>
                          <a:latin typeface="Calibri" panose="020F0502020204030204" pitchFamily="34" charset="0"/>
                        </a:rPr>
                        <a:t>n &lt;&lt; p</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1600" b="0" i="0" u="none" strike="noStrike" dirty="0" err="1">
                          <a:solidFill>
                            <a:srgbClr val="000000"/>
                          </a:solidFill>
                          <a:effectLst/>
                          <a:latin typeface="Calibri" panose="020F0502020204030204" pitchFamily="34" charset="0"/>
                        </a:rPr>
                        <a:t>Left</a:t>
                      </a:r>
                      <a:r>
                        <a:rPr lang="tr-TR" sz="1600" b="0" i="0" u="none" strike="noStrike" dirty="0">
                          <a:solidFill>
                            <a:srgbClr val="000000"/>
                          </a:solidFill>
                          <a:effectLst/>
                          <a:latin typeface="Calibri" panose="020F0502020204030204" pitchFamily="34" charset="0"/>
                        </a:rPr>
                        <a:t> </a:t>
                      </a:r>
                      <a:r>
                        <a:rPr lang="tr-TR" sz="1600" b="0" i="0" u="none" strike="noStrike" dirty="0" err="1">
                          <a:solidFill>
                            <a:srgbClr val="000000"/>
                          </a:solidFill>
                          <a:effectLst/>
                          <a:latin typeface="Calibri" panose="020F0502020204030204" pitchFamily="34" charset="0"/>
                        </a:rPr>
                        <a:t>Shift</a:t>
                      </a:r>
                      <a:r>
                        <a:rPr lang="tr-TR" sz="1600" b="0" i="0" u="none" strike="noStrike" dirty="0">
                          <a:solidFill>
                            <a:srgbClr val="000000"/>
                          </a:solidFill>
                          <a:effectLst/>
                          <a:latin typeface="Calibri" panose="020F0502020204030204" pitchFamily="34" charset="0"/>
                        </a:rPr>
                        <a:t> (Sola Kaydırma)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41554546"/>
                  </a:ext>
                </a:extLst>
              </a:tr>
              <a:tr h="274125">
                <a:tc>
                  <a:txBody>
                    <a:bodyPr/>
                    <a:lstStyle/>
                    <a:p>
                      <a:pPr algn="l" fontAlgn="b"/>
                      <a:r>
                        <a:rPr lang="tr-TR" sz="1600" b="0" i="0" u="none" strike="noStrike">
                          <a:solidFill>
                            <a:srgbClr val="000000"/>
                          </a:solidFill>
                          <a:effectLst/>
                          <a:latin typeface="Calibri" panose="020F0502020204030204" pitchFamily="34" charset="0"/>
                        </a:rPr>
                        <a:t>n &gt;&gt; p</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1600" b="0" i="0" u="none" strike="noStrike" dirty="0">
                          <a:solidFill>
                            <a:srgbClr val="000000"/>
                          </a:solidFill>
                          <a:effectLst/>
                          <a:latin typeface="Calibri" panose="020F0502020204030204" pitchFamily="34" charset="0"/>
                        </a:rPr>
                        <a:t>Right </a:t>
                      </a:r>
                      <a:r>
                        <a:rPr lang="tr-TR" sz="1600" b="0" i="0" u="none" strike="noStrike" dirty="0" err="1">
                          <a:solidFill>
                            <a:srgbClr val="000000"/>
                          </a:solidFill>
                          <a:effectLst/>
                          <a:latin typeface="Calibri" panose="020F0502020204030204" pitchFamily="34" charset="0"/>
                        </a:rPr>
                        <a:t>Shift</a:t>
                      </a:r>
                      <a:r>
                        <a:rPr lang="tr-TR" sz="1600" b="0" i="0" u="none" strike="noStrike" dirty="0">
                          <a:solidFill>
                            <a:srgbClr val="000000"/>
                          </a:solidFill>
                          <a:effectLst/>
                          <a:latin typeface="Calibri" panose="020F0502020204030204" pitchFamily="34" charset="0"/>
                        </a:rPr>
                        <a:t> (Sağa Kaydırma)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3778781500"/>
                  </a:ext>
                </a:extLst>
              </a:tr>
              <a:tr h="274125">
                <a:tc>
                  <a:txBody>
                    <a:bodyPr/>
                    <a:lstStyle/>
                    <a:p>
                      <a:pPr algn="l" fontAlgn="b"/>
                      <a:r>
                        <a:rPr lang="tr-TR" sz="1600" b="0" i="0" u="none" strike="noStrike">
                          <a:solidFill>
                            <a:srgbClr val="000000"/>
                          </a:solidFill>
                          <a:effectLst/>
                          <a:latin typeface="Calibri" panose="020F0502020204030204" pitchFamily="34" charset="0"/>
                        </a:rPr>
                        <a:t>n &gt;&gt;&gt; p</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1600" b="0" i="0" u="none" strike="noStrike" dirty="0">
                          <a:solidFill>
                            <a:srgbClr val="000000"/>
                          </a:solidFill>
                          <a:effectLst/>
                          <a:latin typeface="Calibri" panose="020F0502020204030204" pitchFamily="34" charset="0"/>
                        </a:rPr>
                        <a:t>Right </a:t>
                      </a:r>
                      <a:r>
                        <a:rPr lang="tr-TR" sz="1600" b="0" i="0" u="none" strike="noStrike" dirty="0" err="1">
                          <a:solidFill>
                            <a:srgbClr val="000000"/>
                          </a:solidFill>
                          <a:effectLst/>
                          <a:latin typeface="Calibri" panose="020F0502020204030204" pitchFamily="34" charset="0"/>
                        </a:rPr>
                        <a:t>Shift</a:t>
                      </a:r>
                      <a:r>
                        <a:rPr lang="tr-TR" sz="1600" b="0" i="0" u="none" strike="noStrike" dirty="0">
                          <a:solidFill>
                            <a:srgbClr val="000000"/>
                          </a:solidFill>
                          <a:effectLst/>
                          <a:latin typeface="Calibri" panose="020F0502020204030204" pitchFamily="34" charset="0"/>
                        </a:rPr>
                        <a:t> (Sağa p hane kadar kayma)</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60028687"/>
                  </a:ext>
                </a:extLst>
              </a:tr>
            </a:tbl>
          </a:graphicData>
        </a:graphic>
      </p:graphicFrame>
      <p:sp>
        <p:nvSpPr>
          <p:cNvPr id="6" name="Rectangle 5">
            <a:extLst>
              <a:ext uri="{FF2B5EF4-FFF2-40B4-BE49-F238E27FC236}">
                <a16:creationId xmlns:a16="http://schemas.microsoft.com/office/drawing/2014/main" id="{77C0A18A-A4E2-42B8-9CCB-CC5EB53EAF67}"/>
              </a:ext>
            </a:extLst>
          </p:cNvPr>
          <p:cNvSpPr/>
          <p:nvPr/>
        </p:nvSpPr>
        <p:spPr>
          <a:xfrm>
            <a:off x="3008034" y="5789900"/>
            <a:ext cx="3429208" cy="369332"/>
          </a:xfrm>
          <a:prstGeom prst="rect">
            <a:avLst/>
          </a:prstGeom>
        </p:spPr>
        <p:txBody>
          <a:bodyPr wrap="none">
            <a:spAutoFit/>
          </a:bodyPr>
          <a:lstStyle/>
          <a:p>
            <a:r>
              <a:rPr lang="tr-TR" dirty="0">
                <a:solidFill>
                  <a:srgbClr val="000000"/>
                </a:solidFill>
                <a:latin typeface="Arial" panose="020B0604020202020204" pitchFamily="34" charset="0"/>
              </a:rPr>
              <a:t>Tablo – 8.1 – </a:t>
            </a:r>
            <a:r>
              <a:rPr lang="tr-TR" dirty="0" err="1">
                <a:solidFill>
                  <a:srgbClr val="000000"/>
                </a:solidFill>
                <a:latin typeface="Arial" panose="020B0604020202020204" pitchFamily="34" charset="0"/>
              </a:rPr>
              <a:t>Bitsel</a:t>
            </a:r>
            <a:r>
              <a:rPr lang="tr-TR" dirty="0">
                <a:solidFill>
                  <a:srgbClr val="000000"/>
                </a:solidFill>
                <a:latin typeface="Arial" panose="020B0604020202020204" pitchFamily="34" charset="0"/>
              </a:rPr>
              <a:t> Operatörler </a:t>
            </a:r>
            <a:endParaRPr lang="tr-TR" dirty="0"/>
          </a:p>
        </p:txBody>
      </p:sp>
      <p:sp>
        <p:nvSpPr>
          <p:cNvPr id="2" name="Slide Number Placeholder 1">
            <a:extLst>
              <a:ext uri="{FF2B5EF4-FFF2-40B4-BE49-F238E27FC236}">
                <a16:creationId xmlns:a16="http://schemas.microsoft.com/office/drawing/2014/main" id="{4DD2F2D7-AFB4-466F-844D-8484A15FF656}"/>
              </a:ext>
            </a:extLst>
          </p:cNvPr>
          <p:cNvSpPr>
            <a:spLocks noGrp="1"/>
          </p:cNvSpPr>
          <p:nvPr>
            <p:ph type="sldNum" sz="quarter" idx="12"/>
          </p:nvPr>
        </p:nvSpPr>
        <p:spPr/>
        <p:txBody>
          <a:bodyPr/>
          <a:lstStyle/>
          <a:p>
            <a:fld id="{304CD790-E78A-4A1D-A06E-F3FDC0C074A8}" type="slidenum">
              <a:rPr lang="tr-TR" smtClean="0"/>
              <a:t>41</a:t>
            </a:fld>
            <a:endParaRPr lang="tr-TR"/>
          </a:p>
        </p:txBody>
      </p:sp>
    </p:spTree>
    <p:extLst>
      <p:ext uri="{BB962C8B-B14F-4D97-AF65-F5344CB8AC3E}">
        <p14:creationId xmlns:p14="http://schemas.microsoft.com/office/powerpoint/2010/main" val="2306119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2FC298-8769-44B4-8310-85C3D3B47763}"/>
              </a:ext>
            </a:extLst>
          </p:cNvPr>
          <p:cNvSpPr/>
          <p:nvPr/>
        </p:nvSpPr>
        <p:spPr>
          <a:xfrm>
            <a:off x="251791" y="154638"/>
            <a:ext cx="11383617" cy="4248727"/>
          </a:xfrm>
          <a:prstGeom prst="rect">
            <a:avLst/>
          </a:prstGeom>
        </p:spPr>
        <p:txBody>
          <a:bodyPr wrap="square">
            <a:spAutoFit/>
          </a:bodyPr>
          <a:lstStyle/>
          <a:p>
            <a:pPr>
              <a:lnSpc>
                <a:spcPct val="150000"/>
              </a:lnSpc>
            </a:pPr>
            <a:r>
              <a:rPr lang="tr-TR" sz="2000" b="1" dirty="0">
                <a:solidFill>
                  <a:srgbClr val="000000"/>
                </a:solidFill>
                <a:latin typeface="Arial" panose="020B0604020202020204" pitchFamily="34" charset="0"/>
              </a:rPr>
              <a:t>9. Sabitler </a:t>
            </a:r>
            <a:endParaRPr lang="tr-TR" sz="2000" dirty="0">
              <a:solidFill>
                <a:srgbClr val="000000"/>
              </a:solidFill>
              <a:latin typeface="Arial" panose="020B0604020202020204" pitchFamily="34" charset="0"/>
            </a:endParaRPr>
          </a:p>
          <a:p>
            <a:pPr>
              <a:lnSpc>
                <a:spcPct val="150000"/>
              </a:lnSpc>
            </a:pPr>
            <a:r>
              <a:rPr lang="tr-TR" b="1" dirty="0">
                <a:solidFill>
                  <a:srgbClr val="000000"/>
                </a:solidFill>
                <a:latin typeface="Arial" panose="020B0604020202020204" pitchFamily="34" charset="0"/>
              </a:rPr>
              <a:t>9.1. HIGH | LOW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Okuma veya yazma yaparken dijital </a:t>
            </a:r>
            <a:r>
              <a:rPr lang="tr-TR" dirty="0" err="1">
                <a:solidFill>
                  <a:srgbClr val="000000"/>
                </a:solidFill>
                <a:latin typeface="Arial" panose="020B0604020202020204" pitchFamily="34" charset="0"/>
              </a:rPr>
              <a:t>pine</a:t>
            </a:r>
            <a:r>
              <a:rPr lang="tr-TR" dirty="0">
                <a:solidFill>
                  <a:srgbClr val="000000"/>
                </a:solidFill>
                <a:latin typeface="Arial" panose="020B0604020202020204" pitchFamily="34" charset="0"/>
              </a:rPr>
              <a:t> verilen aktif veya/pasif durumudur. HIGH ile çıkışı aktif etmiş oluruz yani 5 V, LOW ile pasif yaparak 0 V vermiş oluruz.</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13; </a:t>
            </a:r>
          </a:p>
          <a:p>
            <a:pPr>
              <a:lnSpc>
                <a:spcPct val="150000"/>
              </a:lnSpc>
            </a:pPr>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(led, HIGH); // </a:t>
            </a:r>
            <a:r>
              <a:rPr lang="en-US" dirty="0" err="1">
                <a:solidFill>
                  <a:srgbClr val="000000"/>
                </a:solidFill>
                <a:latin typeface="Arial" panose="020B0604020202020204" pitchFamily="34" charset="0"/>
              </a:rPr>
              <a:t>ledi</a:t>
            </a:r>
            <a:r>
              <a:rPr lang="en-US" dirty="0">
                <a:solidFill>
                  <a:srgbClr val="000000"/>
                </a:solidFill>
                <a:latin typeface="Arial" panose="020B0604020202020204" pitchFamily="34" charset="0"/>
              </a:rPr>
              <a:t> yak </a:t>
            </a:r>
          </a:p>
          <a:p>
            <a:pPr>
              <a:lnSpc>
                <a:spcPct val="150000"/>
              </a:lnSpc>
            </a:pPr>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(led, LOW); // </a:t>
            </a:r>
            <a:r>
              <a:rPr lang="en-US" dirty="0" err="1">
                <a:solidFill>
                  <a:srgbClr val="000000"/>
                </a:solidFill>
                <a:latin typeface="Arial" panose="020B0604020202020204" pitchFamily="34" charset="0"/>
              </a:rPr>
              <a:t>ledi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söndür</a:t>
            </a:r>
            <a:r>
              <a:rPr lang="en-US" dirty="0">
                <a:solidFill>
                  <a:srgbClr val="000000"/>
                </a:solidFill>
                <a:latin typeface="Arial" panose="020B0604020202020204" pitchFamily="34" charset="0"/>
              </a:rPr>
              <a:t> </a:t>
            </a:r>
          </a:p>
          <a:p>
            <a:pPr>
              <a:lnSpc>
                <a:spcPct val="150000"/>
              </a:lnSpc>
            </a:pPr>
            <a:r>
              <a:rPr lang="tr-TR" b="1" dirty="0">
                <a:solidFill>
                  <a:srgbClr val="000000"/>
                </a:solidFill>
                <a:latin typeface="Arial" panose="020B0604020202020204" pitchFamily="34" charset="0"/>
              </a:rPr>
              <a:t>9.2. INPUT | OUTPUT </a:t>
            </a:r>
            <a:endParaRPr lang="tr-TR" dirty="0">
              <a:solidFill>
                <a:srgbClr val="000000"/>
              </a:solidFill>
              <a:latin typeface="Arial" panose="020B0604020202020204" pitchFamily="34" charset="0"/>
            </a:endParaRPr>
          </a:p>
          <a:p>
            <a:pPr>
              <a:lnSpc>
                <a:spcPct val="150000"/>
              </a:lnSpc>
            </a:pP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modumuzun</a:t>
            </a:r>
            <a:r>
              <a:rPr lang="tr-TR" dirty="0">
                <a:solidFill>
                  <a:srgbClr val="000000"/>
                </a:solidFill>
                <a:latin typeface="Arial" panose="020B0604020202020204" pitchFamily="34" charset="0"/>
              </a:rPr>
              <a:t> giriş mi? çıkış mı olacağını belirleriz. </a:t>
            </a:r>
            <a:r>
              <a:rPr lang="tr-TR" dirty="0" err="1">
                <a:solidFill>
                  <a:srgbClr val="000000"/>
                </a:solidFill>
                <a:latin typeface="Arial" panose="020B0604020202020204" pitchFamily="34" charset="0"/>
              </a:rPr>
              <a:t>Sensör</a:t>
            </a:r>
            <a:r>
              <a:rPr lang="tr-TR" dirty="0">
                <a:solidFill>
                  <a:srgbClr val="000000"/>
                </a:solidFill>
                <a:latin typeface="Arial" panose="020B0604020202020204" pitchFamily="34" charset="0"/>
              </a:rPr>
              <a:t> okurken giriş, yada çıkış tanımlamamız bizim için yararlı olur.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fonksiyonumuz içinde tanımlarız. </a:t>
            </a:r>
            <a:endParaRPr lang="tr-TR" dirty="0"/>
          </a:p>
        </p:txBody>
      </p:sp>
      <p:sp>
        <p:nvSpPr>
          <p:cNvPr id="3" name="Rectangle 2">
            <a:extLst>
              <a:ext uri="{FF2B5EF4-FFF2-40B4-BE49-F238E27FC236}">
                <a16:creationId xmlns:a16="http://schemas.microsoft.com/office/drawing/2014/main" id="{F199891C-DACB-450A-9A23-AF5227E81BF4}"/>
              </a:ext>
            </a:extLst>
          </p:cNvPr>
          <p:cNvSpPr/>
          <p:nvPr/>
        </p:nvSpPr>
        <p:spPr>
          <a:xfrm>
            <a:off x="396305" y="3986456"/>
            <a:ext cx="877163" cy="369332"/>
          </a:xfrm>
          <a:prstGeom prst="rect">
            <a:avLst/>
          </a:prstGeom>
        </p:spPr>
        <p:txBody>
          <a:bodyPr wrap="none">
            <a:spAutoFit/>
          </a:bodyPr>
          <a:lstStyle/>
          <a:p>
            <a:r>
              <a:rPr lang="tr-TR" i="1" dirty="0">
                <a:solidFill>
                  <a:srgbClr val="000000"/>
                </a:solidFill>
                <a:latin typeface="Arial" panose="020B0604020202020204" pitchFamily="34" charset="0"/>
              </a:rPr>
              <a:t>Örnek </a:t>
            </a:r>
            <a:endParaRPr lang="tr-TR" dirty="0"/>
          </a:p>
        </p:txBody>
      </p:sp>
      <p:sp>
        <p:nvSpPr>
          <p:cNvPr id="4" name="Rectangle 3">
            <a:extLst>
              <a:ext uri="{FF2B5EF4-FFF2-40B4-BE49-F238E27FC236}">
                <a16:creationId xmlns:a16="http://schemas.microsoft.com/office/drawing/2014/main" id="{A0FCBB5A-0118-4CF0-9D8E-917640CBE09B}"/>
              </a:ext>
            </a:extLst>
          </p:cNvPr>
          <p:cNvSpPr/>
          <p:nvPr/>
        </p:nvSpPr>
        <p:spPr>
          <a:xfrm>
            <a:off x="3048000" y="4540454"/>
            <a:ext cx="4876800" cy="1569660"/>
          </a:xfrm>
          <a:prstGeom prst="rect">
            <a:avLst/>
          </a:prstGeom>
        </p:spPr>
        <p:txBody>
          <a:bodyPr wrap="square">
            <a:spAutoFit/>
          </a:bodyPr>
          <a:lstStyle/>
          <a:p>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=13; </a:t>
            </a:r>
          </a:p>
          <a:p>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buton=5;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pinMode</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OUTPUT); // Çıkış tanımladık. </a:t>
            </a:r>
          </a:p>
          <a:p>
            <a:r>
              <a:rPr lang="tr-TR" dirty="0" err="1">
                <a:solidFill>
                  <a:srgbClr val="000000"/>
                </a:solidFill>
                <a:latin typeface="Arial" panose="020B0604020202020204" pitchFamily="34" charset="0"/>
              </a:rPr>
              <a:t>pinMode</a:t>
            </a:r>
            <a:r>
              <a:rPr lang="tr-TR" dirty="0">
                <a:solidFill>
                  <a:srgbClr val="000000"/>
                </a:solidFill>
                <a:latin typeface="Arial" panose="020B0604020202020204" pitchFamily="34" charset="0"/>
              </a:rPr>
              <a:t>(buton, INPUT); // Giriş tanımladık. </a:t>
            </a:r>
            <a:r>
              <a:rPr lang="tr-TR" sz="2400" dirty="0">
                <a:solidFill>
                  <a:srgbClr val="000000"/>
                </a:solidFill>
                <a:latin typeface="Arial" panose="020B0604020202020204" pitchFamily="34" charset="0"/>
              </a:rPr>
              <a:t>} </a:t>
            </a:r>
            <a:endParaRPr lang="tr-TR" dirty="0"/>
          </a:p>
        </p:txBody>
      </p:sp>
      <p:sp>
        <p:nvSpPr>
          <p:cNvPr id="5" name="Rectangle: Rounded Corners 4">
            <a:extLst>
              <a:ext uri="{FF2B5EF4-FFF2-40B4-BE49-F238E27FC236}">
                <a16:creationId xmlns:a16="http://schemas.microsoft.com/office/drawing/2014/main" id="{03C1C70D-BD5A-40EF-BE45-7355B0C8F7E3}"/>
              </a:ext>
            </a:extLst>
          </p:cNvPr>
          <p:cNvSpPr/>
          <p:nvPr/>
        </p:nvSpPr>
        <p:spPr>
          <a:xfrm>
            <a:off x="2849218" y="4355788"/>
            <a:ext cx="5277592" cy="189750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EEF1401B-16EE-4B03-859B-0C02A0722476}"/>
              </a:ext>
            </a:extLst>
          </p:cNvPr>
          <p:cNvSpPr/>
          <p:nvPr/>
        </p:nvSpPr>
        <p:spPr>
          <a:xfrm>
            <a:off x="8638701" y="4955952"/>
            <a:ext cx="3104440" cy="369332"/>
          </a:xfrm>
          <a:prstGeom prst="rect">
            <a:avLst/>
          </a:prstGeom>
        </p:spPr>
        <p:txBody>
          <a:bodyPr wrap="none">
            <a:spAutoFit/>
          </a:bodyPr>
          <a:lstStyle/>
          <a:p>
            <a:r>
              <a:rPr lang="tr-TR" dirty="0">
                <a:solidFill>
                  <a:srgbClr val="000000"/>
                </a:solidFill>
                <a:latin typeface="Arial" panose="020B0604020202020204" pitchFamily="34" charset="0"/>
              </a:rPr>
              <a:t>Kod – 21 – INPUT,OUTPUT </a:t>
            </a:r>
            <a:endParaRPr lang="tr-TR" dirty="0"/>
          </a:p>
        </p:txBody>
      </p:sp>
      <p:sp>
        <p:nvSpPr>
          <p:cNvPr id="7" name="Slide Number Placeholder 6">
            <a:extLst>
              <a:ext uri="{FF2B5EF4-FFF2-40B4-BE49-F238E27FC236}">
                <a16:creationId xmlns:a16="http://schemas.microsoft.com/office/drawing/2014/main" id="{1CD79271-5C7E-498F-956B-B19327AA7449}"/>
              </a:ext>
            </a:extLst>
          </p:cNvPr>
          <p:cNvSpPr>
            <a:spLocks noGrp="1"/>
          </p:cNvSpPr>
          <p:nvPr>
            <p:ph type="sldNum" sz="quarter" idx="12"/>
          </p:nvPr>
        </p:nvSpPr>
        <p:spPr/>
        <p:txBody>
          <a:bodyPr/>
          <a:lstStyle/>
          <a:p>
            <a:fld id="{304CD790-E78A-4A1D-A06E-F3FDC0C074A8}" type="slidenum">
              <a:rPr lang="tr-TR" smtClean="0"/>
              <a:t>42</a:t>
            </a:fld>
            <a:endParaRPr lang="tr-TR"/>
          </a:p>
        </p:txBody>
      </p:sp>
    </p:spTree>
    <p:extLst>
      <p:ext uri="{BB962C8B-B14F-4D97-AF65-F5344CB8AC3E}">
        <p14:creationId xmlns:p14="http://schemas.microsoft.com/office/powerpoint/2010/main" val="1370980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069C34-162B-4356-B701-FB273C113219}"/>
              </a:ext>
            </a:extLst>
          </p:cNvPr>
          <p:cNvSpPr/>
          <p:nvPr/>
        </p:nvSpPr>
        <p:spPr>
          <a:xfrm>
            <a:off x="621592" y="91542"/>
            <a:ext cx="8481392" cy="2125069"/>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9.3. </a:t>
            </a:r>
            <a:r>
              <a:rPr lang="tr-TR" b="1" dirty="0" err="1">
                <a:solidFill>
                  <a:srgbClr val="000000"/>
                </a:solidFill>
                <a:latin typeface="Arial" panose="020B0604020202020204" pitchFamily="34" charset="0"/>
              </a:rPr>
              <a:t>true</a:t>
            </a:r>
            <a:r>
              <a:rPr lang="tr-TR" b="1" dirty="0">
                <a:solidFill>
                  <a:srgbClr val="000000"/>
                </a:solidFill>
                <a:latin typeface="Arial" panose="020B0604020202020204" pitchFamily="34" charset="0"/>
              </a:rPr>
              <a:t> | </a:t>
            </a:r>
            <a:r>
              <a:rPr lang="tr-TR" b="1" dirty="0" err="1">
                <a:solidFill>
                  <a:srgbClr val="000000"/>
                </a:solidFill>
                <a:latin typeface="Arial" panose="020B0604020202020204" pitchFamily="34" charset="0"/>
              </a:rPr>
              <a:t>false</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da doğru yada yanlışı göstermek için kullanılan mantıksal tanımlamadır. </a:t>
            </a:r>
          </a:p>
          <a:p>
            <a:pPr>
              <a:lnSpc>
                <a:spcPct val="150000"/>
              </a:lnSpc>
            </a:pPr>
            <a:r>
              <a:rPr lang="tr-TR" dirty="0" err="1">
                <a:solidFill>
                  <a:srgbClr val="000000"/>
                </a:solidFill>
                <a:latin typeface="Arial" panose="020B0604020202020204" pitchFamily="34" charset="0"/>
              </a:rPr>
              <a:t>false</a:t>
            </a:r>
            <a:r>
              <a:rPr lang="tr-TR" dirty="0">
                <a:solidFill>
                  <a:srgbClr val="000000"/>
                </a:solidFill>
                <a:latin typeface="Arial" panose="020B0604020202020204" pitchFamily="34" charset="0"/>
              </a:rPr>
              <a:t> 0 (sıfır) olarak tanımlanır.(LOW) </a:t>
            </a:r>
          </a:p>
          <a:p>
            <a:pPr>
              <a:lnSpc>
                <a:spcPct val="150000"/>
              </a:lnSpc>
            </a:pPr>
            <a:r>
              <a:rPr lang="en-US" dirty="0">
                <a:solidFill>
                  <a:srgbClr val="000000"/>
                </a:solidFill>
                <a:latin typeface="Arial" panose="020B0604020202020204" pitchFamily="34" charset="0"/>
              </a:rPr>
              <a:t>true 1 </a:t>
            </a:r>
            <a:r>
              <a:rPr lang="en-US" dirty="0" err="1">
                <a:solidFill>
                  <a:srgbClr val="000000"/>
                </a:solidFill>
                <a:latin typeface="Arial" panose="020B0604020202020204" pitchFamily="34" charset="0"/>
              </a:rPr>
              <a:t>olarak</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tanımlanır</a:t>
            </a:r>
            <a:r>
              <a:rPr lang="en-US" dirty="0">
                <a:solidFill>
                  <a:srgbClr val="000000"/>
                </a:solidFill>
                <a:latin typeface="Arial" panose="020B0604020202020204" pitchFamily="34" charset="0"/>
              </a:rPr>
              <a:t>.(HIGH) </a:t>
            </a:r>
            <a:endParaRPr lang="tr-TR" dirty="0"/>
          </a:p>
        </p:txBody>
      </p:sp>
      <p:sp>
        <p:nvSpPr>
          <p:cNvPr id="3" name="Rectangle 2">
            <a:extLst>
              <a:ext uri="{FF2B5EF4-FFF2-40B4-BE49-F238E27FC236}">
                <a16:creationId xmlns:a16="http://schemas.microsoft.com/office/drawing/2014/main" id="{D2603EA8-1F62-48E3-ADDF-B263154FEEFA}"/>
              </a:ext>
            </a:extLst>
          </p:cNvPr>
          <p:cNvSpPr/>
          <p:nvPr/>
        </p:nvSpPr>
        <p:spPr>
          <a:xfrm>
            <a:off x="621592" y="2157655"/>
            <a:ext cx="877163" cy="369332"/>
          </a:xfrm>
          <a:prstGeom prst="rect">
            <a:avLst/>
          </a:prstGeom>
        </p:spPr>
        <p:txBody>
          <a:bodyPr wrap="none">
            <a:spAutoFit/>
          </a:bodyPr>
          <a:lstStyle/>
          <a:p>
            <a:r>
              <a:rPr lang="tr-TR" i="1" dirty="0">
                <a:solidFill>
                  <a:srgbClr val="000000"/>
                </a:solidFill>
                <a:latin typeface="Arial" panose="020B0604020202020204" pitchFamily="34" charset="0"/>
              </a:rPr>
              <a:t>Örnek </a:t>
            </a:r>
            <a:endParaRPr lang="tr-TR" dirty="0"/>
          </a:p>
        </p:txBody>
      </p:sp>
      <p:sp>
        <p:nvSpPr>
          <p:cNvPr id="4" name="Rectangle 3">
            <a:extLst>
              <a:ext uri="{FF2B5EF4-FFF2-40B4-BE49-F238E27FC236}">
                <a16:creationId xmlns:a16="http://schemas.microsoft.com/office/drawing/2014/main" id="{F84E5D13-802D-4687-8BD6-BD053ED0E343}"/>
              </a:ext>
            </a:extLst>
          </p:cNvPr>
          <p:cNvSpPr/>
          <p:nvPr/>
        </p:nvSpPr>
        <p:spPr>
          <a:xfrm>
            <a:off x="3804458" y="2491028"/>
            <a:ext cx="6096000" cy="3139321"/>
          </a:xfrm>
          <a:prstGeom prst="rect">
            <a:avLst/>
          </a:prstGeom>
        </p:spPr>
        <p:txBody>
          <a:bodyPr>
            <a:spAutoFit/>
          </a:bodyPr>
          <a:lstStyle/>
          <a:p>
            <a:r>
              <a:rPr lang="en-US" dirty="0">
                <a:solidFill>
                  <a:srgbClr val="000000"/>
                </a:solidFill>
                <a:latin typeface="Arial" panose="020B0604020202020204" pitchFamily="34" charset="0"/>
              </a:rPr>
              <a:t>int a = true; // a </a:t>
            </a:r>
            <a:r>
              <a:rPr lang="en-US" dirty="0" err="1">
                <a:solidFill>
                  <a:srgbClr val="000000"/>
                </a:solidFill>
                <a:latin typeface="Arial" panose="020B0604020202020204" pitchFamily="34" charset="0"/>
              </a:rPr>
              <a:t>doğru</a:t>
            </a:r>
            <a:r>
              <a:rPr lang="en-US"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b = </a:t>
            </a:r>
            <a:r>
              <a:rPr lang="tr-TR" dirty="0" err="1">
                <a:solidFill>
                  <a:srgbClr val="000000"/>
                </a:solidFill>
                <a:latin typeface="Arial" panose="020B0604020202020204" pitchFamily="34" charset="0"/>
              </a:rPr>
              <a:t>false</a:t>
            </a:r>
            <a:r>
              <a:rPr lang="tr-TR" dirty="0">
                <a:solidFill>
                  <a:srgbClr val="000000"/>
                </a:solidFill>
                <a:latin typeface="Arial" panose="020B0604020202020204" pitchFamily="34" charset="0"/>
              </a:rPr>
              <a:t>; // b </a:t>
            </a:r>
            <a:r>
              <a:rPr lang="tr-TR" dirty="0" err="1">
                <a:solidFill>
                  <a:srgbClr val="000000"/>
                </a:solidFill>
                <a:latin typeface="Arial" panose="020B0604020202020204" pitchFamily="34" charset="0"/>
              </a:rPr>
              <a:t>yanlıs</a:t>
            </a:r>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=13; //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13. </a:t>
            </a:r>
            <a:r>
              <a:rPr lang="tr-TR" dirty="0" err="1">
                <a:solidFill>
                  <a:srgbClr val="000000"/>
                </a:solidFill>
                <a:latin typeface="Arial" panose="020B0604020202020204" pitchFamily="34" charset="0"/>
              </a:rPr>
              <a:t>pine</a:t>
            </a:r>
            <a:r>
              <a:rPr lang="tr-TR" dirty="0">
                <a:solidFill>
                  <a:srgbClr val="000000"/>
                </a:solidFill>
                <a:latin typeface="Arial" panose="020B0604020202020204" pitchFamily="34" charset="0"/>
              </a:rPr>
              <a:t> tanımladık </a:t>
            </a:r>
          </a:p>
          <a:p>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buton=10; // butonu 10. </a:t>
            </a:r>
            <a:r>
              <a:rPr lang="tr-TR" dirty="0" err="1">
                <a:solidFill>
                  <a:srgbClr val="000000"/>
                </a:solidFill>
                <a:latin typeface="Arial" panose="020B0604020202020204" pitchFamily="34" charset="0"/>
              </a:rPr>
              <a:t>pine</a:t>
            </a:r>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 //ana kurulum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 // sonsuz döngü </a:t>
            </a:r>
          </a:p>
          <a:p>
            <a:r>
              <a:rPr lang="tr-TR" dirty="0">
                <a:solidFill>
                  <a:srgbClr val="000000"/>
                </a:solidFill>
                <a:latin typeface="Arial" panose="020B0604020202020204" pitchFamily="34" charset="0"/>
              </a:rPr>
              <a:t>	</a:t>
            </a:r>
            <a:r>
              <a:rPr lang="en-US" dirty="0">
                <a:solidFill>
                  <a:srgbClr val="000000"/>
                </a:solidFill>
                <a:latin typeface="Arial" panose="020B0604020202020204" pitchFamily="34" charset="0"/>
              </a:rPr>
              <a:t>if (</a:t>
            </a:r>
            <a:r>
              <a:rPr lang="en-US" dirty="0" err="1">
                <a:solidFill>
                  <a:srgbClr val="000000"/>
                </a:solidFill>
                <a:latin typeface="Arial" panose="020B0604020202020204" pitchFamily="34" charset="0"/>
              </a:rPr>
              <a:t>buton</a:t>
            </a:r>
            <a:r>
              <a:rPr lang="en-US" dirty="0">
                <a:solidFill>
                  <a:srgbClr val="000000"/>
                </a:solidFill>
                <a:latin typeface="Arial" panose="020B0604020202020204" pitchFamily="34" charset="0"/>
              </a:rPr>
              <a:t> == a) { // </a:t>
            </a:r>
            <a:r>
              <a:rPr lang="en-US" dirty="0" err="1">
                <a:solidFill>
                  <a:srgbClr val="000000"/>
                </a:solidFill>
                <a:latin typeface="Arial" panose="020B0604020202020204" pitchFamily="34" charset="0"/>
              </a:rPr>
              <a:t>butona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basıldı</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mı</a:t>
            </a:r>
            <a:r>
              <a:rPr lang="en-US"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(led, HIGH); // led e 5v </a:t>
            </a:r>
            <a:r>
              <a:rPr lang="en-US" dirty="0" err="1">
                <a:solidFill>
                  <a:srgbClr val="000000"/>
                </a:solidFill>
                <a:latin typeface="Arial" panose="020B0604020202020204" pitchFamily="34" charset="0"/>
              </a:rPr>
              <a:t>ver</a:t>
            </a:r>
            <a:r>
              <a:rPr lang="en-US"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r>
              <a:rPr lang="nb-NO" dirty="0">
                <a:solidFill>
                  <a:srgbClr val="000000"/>
                </a:solidFill>
                <a:latin typeface="Arial" panose="020B0604020202020204" pitchFamily="34" charset="0"/>
              </a:rPr>
              <a:t>delay(1000); //1 saniye bekle </a:t>
            </a:r>
          </a:p>
          <a:p>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(led, LOW); } //</a:t>
            </a:r>
            <a:r>
              <a:rPr lang="en-US" dirty="0" err="1">
                <a:solidFill>
                  <a:srgbClr val="000000"/>
                </a:solidFill>
                <a:latin typeface="Arial" panose="020B0604020202020204" pitchFamily="34" charset="0"/>
              </a:rPr>
              <a:t>ledi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söndür</a:t>
            </a:r>
            <a:r>
              <a:rPr lang="en-US"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endParaRPr lang="tr-TR" dirty="0"/>
          </a:p>
        </p:txBody>
      </p:sp>
      <p:sp>
        <p:nvSpPr>
          <p:cNvPr id="5" name="Rectangle: Rounded Corners 4">
            <a:extLst>
              <a:ext uri="{FF2B5EF4-FFF2-40B4-BE49-F238E27FC236}">
                <a16:creationId xmlns:a16="http://schemas.microsoft.com/office/drawing/2014/main" id="{C3D5423C-12D6-492D-B81F-CF77810313C8}"/>
              </a:ext>
            </a:extLst>
          </p:cNvPr>
          <p:cNvSpPr/>
          <p:nvPr/>
        </p:nvSpPr>
        <p:spPr>
          <a:xfrm>
            <a:off x="3671935" y="2421453"/>
            <a:ext cx="5101004" cy="335942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B899E949-7518-4C85-B872-719B84BB3831}"/>
              </a:ext>
            </a:extLst>
          </p:cNvPr>
          <p:cNvSpPr/>
          <p:nvPr/>
        </p:nvSpPr>
        <p:spPr>
          <a:xfrm>
            <a:off x="4532749" y="5985722"/>
            <a:ext cx="2505814" cy="369332"/>
          </a:xfrm>
          <a:prstGeom prst="rect">
            <a:avLst/>
          </a:prstGeom>
        </p:spPr>
        <p:txBody>
          <a:bodyPr wrap="none">
            <a:spAutoFit/>
          </a:bodyPr>
          <a:lstStyle/>
          <a:p>
            <a:r>
              <a:rPr lang="tr-TR" dirty="0">
                <a:solidFill>
                  <a:srgbClr val="000000"/>
                </a:solidFill>
                <a:latin typeface="Arial" panose="020B0604020202020204" pitchFamily="34" charset="0"/>
              </a:rPr>
              <a:t>Kod – 22 – </a:t>
            </a:r>
            <a:r>
              <a:rPr lang="tr-TR" dirty="0" err="1">
                <a:solidFill>
                  <a:srgbClr val="000000"/>
                </a:solidFill>
                <a:latin typeface="Arial" panose="020B0604020202020204" pitchFamily="34" charset="0"/>
              </a:rPr>
              <a:t>true</a:t>
            </a:r>
            <a:r>
              <a:rPr lang="tr-TR" dirty="0">
                <a:solidFill>
                  <a:srgbClr val="000000"/>
                </a:solidFill>
                <a:latin typeface="Arial" panose="020B0604020202020204" pitchFamily="34" charset="0"/>
              </a:rPr>
              <a:t> / </a:t>
            </a:r>
            <a:r>
              <a:rPr lang="tr-TR" dirty="0" err="1">
                <a:solidFill>
                  <a:srgbClr val="000000"/>
                </a:solidFill>
                <a:latin typeface="Arial" panose="020B0604020202020204" pitchFamily="34" charset="0"/>
              </a:rPr>
              <a:t>false</a:t>
            </a:r>
            <a:r>
              <a:rPr lang="tr-TR" dirty="0">
                <a:solidFill>
                  <a:srgbClr val="000000"/>
                </a:solidFill>
                <a:latin typeface="Arial" panose="020B0604020202020204" pitchFamily="34" charset="0"/>
              </a:rPr>
              <a:t> </a:t>
            </a:r>
            <a:endParaRPr lang="tr-TR" dirty="0"/>
          </a:p>
        </p:txBody>
      </p:sp>
      <p:sp>
        <p:nvSpPr>
          <p:cNvPr id="7" name="Slide Number Placeholder 6">
            <a:extLst>
              <a:ext uri="{FF2B5EF4-FFF2-40B4-BE49-F238E27FC236}">
                <a16:creationId xmlns:a16="http://schemas.microsoft.com/office/drawing/2014/main" id="{62BA4DAA-267F-4B4E-A034-D6D9FE4FD684}"/>
              </a:ext>
            </a:extLst>
          </p:cNvPr>
          <p:cNvSpPr>
            <a:spLocks noGrp="1"/>
          </p:cNvSpPr>
          <p:nvPr>
            <p:ph type="sldNum" sz="quarter" idx="12"/>
          </p:nvPr>
        </p:nvSpPr>
        <p:spPr/>
        <p:txBody>
          <a:bodyPr/>
          <a:lstStyle/>
          <a:p>
            <a:fld id="{304CD790-E78A-4A1D-A06E-F3FDC0C074A8}" type="slidenum">
              <a:rPr lang="tr-TR" smtClean="0"/>
              <a:t>43</a:t>
            </a:fld>
            <a:endParaRPr lang="tr-TR"/>
          </a:p>
        </p:txBody>
      </p:sp>
    </p:spTree>
    <p:extLst>
      <p:ext uri="{BB962C8B-B14F-4D97-AF65-F5344CB8AC3E}">
        <p14:creationId xmlns:p14="http://schemas.microsoft.com/office/powerpoint/2010/main" val="3672701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184E2F-3C0C-42B1-9148-1544DB9FF11B}"/>
              </a:ext>
            </a:extLst>
          </p:cNvPr>
          <p:cNvSpPr/>
          <p:nvPr/>
        </p:nvSpPr>
        <p:spPr>
          <a:xfrm>
            <a:off x="543339" y="448990"/>
            <a:ext cx="6096000" cy="878574"/>
          </a:xfrm>
          <a:prstGeom prst="rect">
            <a:avLst/>
          </a:prstGeom>
        </p:spPr>
        <p:txBody>
          <a:bodyPr>
            <a:spAutoFit/>
          </a:bodyPr>
          <a:lstStyle/>
          <a:p>
            <a:pPr>
              <a:lnSpc>
                <a:spcPct val="150000"/>
              </a:lnSpc>
            </a:pPr>
            <a:r>
              <a:rPr lang="tr-TR" b="1" dirty="0">
                <a:solidFill>
                  <a:srgbClr val="000000"/>
                </a:solidFill>
                <a:latin typeface="Arial" panose="020B0604020202020204" pitchFamily="34" charset="0"/>
              </a:rPr>
              <a:t>9.4. </a:t>
            </a:r>
            <a:r>
              <a:rPr lang="tr-TR" b="1" dirty="0" err="1">
                <a:solidFill>
                  <a:srgbClr val="000000"/>
                </a:solidFill>
                <a:latin typeface="Arial" panose="020B0604020202020204" pitchFamily="34" charset="0"/>
              </a:rPr>
              <a:t>integer</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constants</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Sayı sistemleri için kullanılır. </a:t>
            </a:r>
            <a:endParaRPr lang="tr-TR" dirty="0"/>
          </a:p>
        </p:txBody>
      </p:sp>
      <p:graphicFrame>
        <p:nvGraphicFramePr>
          <p:cNvPr id="3" name="Table 2">
            <a:extLst>
              <a:ext uri="{FF2B5EF4-FFF2-40B4-BE49-F238E27FC236}">
                <a16:creationId xmlns:a16="http://schemas.microsoft.com/office/drawing/2014/main" id="{A89A3F95-CCD0-4095-869B-835BFC0D1763}"/>
              </a:ext>
            </a:extLst>
          </p:cNvPr>
          <p:cNvGraphicFramePr>
            <a:graphicFrameLocks noGrp="1"/>
          </p:cNvGraphicFramePr>
          <p:nvPr>
            <p:extLst>
              <p:ext uri="{D42A27DB-BD31-4B8C-83A1-F6EECF244321}">
                <p14:modId xmlns:p14="http://schemas.microsoft.com/office/powerpoint/2010/main" val="4129446927"/>
              </p:ext>
            </p:extLst>
          </p:nvPr>
        </p:nvGraphicFramePr>
        <p:xfrm>
          <a:off x="4968865" y="728493"/>
          <a:ext cx="4811239" cy="1688195"/>
        </p:xfrm>
        <a:graphic>
          <a:graphicData uri="http://schemas.openxmlformats.org/drawingml/2006/table">
            <a:tbl>
              <a:tblPr/>
              <a:tblGrid>
                <a:gridCol w="1738227">
                  <a:extLst>
                    <a:ext uri="{9D8B030D-6E8A-4147-A177-3AD203B41FA5}">
                      <a16:colId xmlns:a16="http://schemas.microsoft.com/office/drawing/2014/main" val="1171134015"/>
                    </a:ext>
                  </a:extLst>
                </a:gridCol>
                <a:gridCol w="1150234">
                  <a:extLst>
                    <a:ext uri="{9D8B030D-6E8A-4147-A177-3AD203B41FA5}">
                      <a16:colId xmlns:a16="http://schemas.microsoft.com/office/drawing/2014/main" val="815535357"/>
                    </a:ext>
                  </a:extLst>
                </a:gridCol>
                <a:gridCol w="824049">
                  <a:extLst>
                    <a:ext uri="{9D8B030D-6E8A-4147-A177-3AD203B41FA5}">
                      <a16:colId xmlns:a16="http://schemas.microsoft.com/office/drawing/2014/main" val="4131732340"/>
                    </a:ext>
                  </a:extLst>
                </a:gridCol>
                <a:gridCol w="1098729">
                  <a:extLst>
                    <a:ext uri="{9D8B030D-6E8A-4147-A177-3AD203B41FA5}">
                      <a16:colId xmlns:a16="http://schemas.microsoft.com/office/drawing/2014/main" val="467471536"/>
                    </a:ext>
                  </a:extLst>
                </a:gridCol>
              </a:tblGrid>
              <a:tr h="337639">
                <a:tc>
                  <a:txBody>
                    <a:bodyPr/>
                    <a:lstStyle/>
                    <a:p>
                      <a:pPr algn="ctr" fontAlgn="b"/>
                      <a:r>
                        <a:rPr lang="tr-TR" sz="1600" b="1" i="0" u="none" strike="noStrike" dirty="0">
                          <a:solidFill>
                            <a:srgbClr val="000000"/>
                          </a:solidFill>
                          <a:effectLst/>
                          <a:latin typeface="Calibri" panose="020F0502020204030204" pitchFamily="34" charset="0"/>
                        </a:rPr>
                        <a:t>Sayı Sistemi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Örnek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Formatı</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1" i="0" u="none" strike="noStrike" dirty="0">
                          <a:solidFill>
                            <a:srgbClr val="000000"/>
                          </a:solidFill>
                          <a:effectLst/>
                          <a:latin typeface="Calibri" panose="020F0502020204030204" pitchFamily="34" charset="0"/>
                        </a:rPr>
                        <a:t>Karakter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502754"/>
                  </a:ext>
                </a:extLst>
              </a:tr>
              <a:tr h="337639">
                <a:tc>
                  <a:txBody>
                    <a:bodyPr/>
                    <a:lstStyle/>
                    <a:p>
                      <a:pPr algn="ctr" fontAlgn="b"/>
                      <a:r>
                        <a:rPr lang="tr-TR" sz="1600" b="0" i="0" u="none" strike="noStrike" dirty="0">
                          <a:solidFill>
                            <a:srgbClr val="000000"/>
                          </a:solidFill>
                          <a:effectLst/>
                          <a:latin typeface="Calibri" panose="020F0502020204030204" pitchFamily="34" charset="0"/>
                        </a:rPr>
                        <a:t>10luk (</a:t>
                      </a:r>
                      <a:r>
                        <a:rPr lang="tr-TR" sz="1600" b="0" i="0" u="none" strike="noStrike" dirty="0" err="1">
                          <a:solidFill>
                            <a:srgbClr val="000000"/>
                          </a:solidFill>
                          <a:effectLst/>
                          <a:latin typeface="Calibri" panose="020F0502020204030204" pitchFamily="34" charset="0"/>
                        </a:rPr>
                        <a:t>decimal</a:t>
                      </a:r>
                      <a:r>
                        <a:rPr lang="tr-TR" sz="1600" b="0" i="0" u="none" strike="noStrike" dirty="0">
                          <a:solidFill>
                            <a:srgbClr val="000000"/>
                          </a:solidFill>
                          <a:effectLst/>
                          <a:latin typeface="Calibri" panose="020F0502020204030204" pitchFamily="34" charset="0"/>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353781"/>
                  </a:ext>
                </a:extLst>
              </a:tr>
              <a:tr h="337639">
                <a:tc>
                  <a:txBody>
                    <a:bodyPr/>
                    <a:lstStyle/>
                    <a:p>
                      <a:pPr algn="ctr" fontAlgn="b"/>
                      <a:r>
                        <a:rPr lang="tr-TR" sz="1600" b="0" i="0" u="none" strike="noStrike">
                          <a:solidFill>
                            <a:srgbClr val="000000"/>
                          </a:solidFill>
                          <a:effectLst/>
                          <a:latin typeface="Calibri" panose="020F0502020204030204" pitchFamily="34" charset="0"/>
                        </a:rPr>
                        <a:t>2 lik (binary)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B1111011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8 bit (0-255)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0178146"/>
                  </a:ext>
                </a:extLst>
              </a:tr>
              <a:tr h="337639">
                <a:tc>
                  <a:txBody>
                    <a:bodyPr/>
                    <a:lstStyle/>
                    <a:p>
                      <a:pPr algn="ctr" fontAlgn="b"/>
                      <a:r>
                        <a:rPr lang="tr-TR" sz="1600" b="0" i="0" u="none" strike="noStrike">
                          <a:solidFill>
                            <a:srgbClr val="000000"/>
                          </a:solidFill>
                          <a:effectLst/>
                          <a:latin typeface="Calibri" panose="020F0502020204030204" pitchFamily="34" charset="0"/>
                        </a:rPr>
                        <a:t>8lik (Octal)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173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0-7 karakter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189786"/>
                  </a:ext>
                </a:extLst>
              </a:tr>
              <a:tr h="337639">
                <a:tc>
                  <a:txBody>
                    <a:bodyPr/>
                    <a:lstStyle/>
                    <a:p>
                      <a:pPr algn="ctr" fontAlgn="b"/>
                      <a:r>
                        <a:rPr lang="tr-TR" sz="1600" b="0" i="0" u="none" strike="noStrike">
                          <a:solidFill>
                            <a:srgbClr val="000000"/>
                          </a:solidFill>
                          <a:effectLst/>
                          <a:latin typeface="Calibri" panose="020F0502020204030204" pitchFamily="34" charset="0"/>
                        </a:rPr>
                        <a:t>16 lık (hexadecimal)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0x7B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“0x”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0-9, A-F</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66214"/>
                  </a:ext>
                </a:extLst>
              </a:tr>
            </a:tbl>
          </a:graphicData>
        </a:graphic>
      </p:graphicFrame>
      <p:sp>
        <p:nvSpPr>
          <p:cNvPr id="4" name="Rectangle 3">
            <a:extLst>
              <a:ext uri="{FF2B5EF4-FFF2-40B4-BE49-F238E27FC236}">
                <a16:creationId xmlns:a16="http://schemas.microsoft.com/office/drawing/2014/main" id="{EE2D0129-12F3-4ACD-815B-08C6EF78AE97}"/>
              </a:ext>
            </a:extLst>
          </p:cNvPr>
          <p:cNvSpPr/>
          <p:nvPr/>
        </p:nvSpPr>
        <p:spPr>
          <a:xfrm>
            <a:off x="5788120" y="2678671"/>
            <a:ext cx="3172728" cy="369332"/>
          </a:xfrm>
          <a:prstGeom prst="rect">
            <a:avLst/>
          </a:prstGeom>
        </p:spPr>
        <p:txBody>
          <a:bodyPr wrap="none">
            <a:spAutoFit/>
          </a:bodyPr>
          <a:lstStyle/>
          <a:p>
            <a:r>
              <a:rPr lang="tr-TR" dirty="0">
                <a:solidFill>
                  <a:srgbClr val="000000"/>
                </a:solidFill>
                <a:latin typeface="Arial" panose="020B0604020202020204" pitchFamily="34" charset="0"/>
              </a:rPr>
              <a:t>Tablo – 9.1 – Sayı Sistemleri </a:t>
            </a:r>
            <a:endParaRPr lang="tr-TR" dirty="0"/>
          </a:p>
        </p:txBody>
      </p:sp>
      <p:sp>
        <p:nvSpPr>
          <p:cNvPr id="6" name="Rectangle 5">
            <a:extLst>
              <a:ext uri="{FF2B5EF4-FFF2-40B4-BE49-F238E27FC236}">
                <a16:creationId xmlns:a16="http://schemas.microsoft.com/office/drawing/2014/main" id="{AE1645CE-C313-443E-B880-7BA48D91A627}"/>
              </a:ext>
            </a:extLst>
          </p:cNvPr>
          <p:cNvSpPr/>
          <p:nvPr/>
        </p:nvSpPr>
        <p:spPr>
          <a:xfrm>
            <a:off x="397565" y="2678671"/>
            <a:ext cx="5247078" cy="3371564"/>
          </a:xfrm>
          <a:prstGeom prst="rect">
            <a:avLst/>
          </a:prstGeom>
        </p:spPr>
        <p:txBody>
          <a:bodyPr wrap="square">
            <a:spAutoFit/>
          </a:bodyPr>
          <a:lstStyle/>
          <a:p>
            <a:pPr>
              <a:lnSpc>
                <a:spcPct val="150000"/>
              </a:lnSpc>
            </a:pPr>
            <a:r>
              <a:rPr lang="tr-TR" b="1" dirty="0" err="1">
                <a:solidFill>
                  <a:srgbClr val="000000"/>
                </a:solidFill>
                <a:latin typeface="Arial" panose="020B0604020202020204" pitchFamily="34" charset="0"/>
              </a:rPr>
              <a:t>Decimal</a:t>
            </a:r>
            <a:r>
              <a:rPr lang="tr-TR" b="1" dirty="0">
                <a:solidFill>
                  <a:srgbClr val="000000"/>
                </a:solidFill>
                <a:latin typeface="Arial" panose="020B0604020202020204" pitchFamily="34" charset="0"/>
              </a:rPr>
              <a:t> </a:t>
            </a:r>
            <a:r>
              <a:rPr lang="tr-TR" dirty="0">
                <a:solidFill>
                  <a:srgbClr val="000000"/>
                </a:solidFill>
                <a:latin typeface="Arial" panose="020B0604020202020204" pitchFamily="34" charset="0"/>
              </a:rPr>
              <a:t>kullandığımız 10luk sayı sistemidir. </a:t>
            </a:r>
          </a:p>
          <a:p>
            <a:pPr>
              <a:lnSpc>
                <a:spcPct val="150000"/>
              </a:lnSpc>
            </a:pPr>
            <a:r>
              <a:rPr lang="tr-TR" dirty="0">
                <a:solidFill>
                  <a:srgbClr val="000000"/>
                </a:solidFill>
                <a:latin typeface="Arial" panose="020B0604020202020204" pitchFamily="34" charset="0"/>
              </a:rPr>
              <a:t>101 == ((1 * 10^2) + (0 * 10^1) + 1) </a:t>
            </a:r>
          </a:p>
          <a:p>
            <a:pPr>
              <a:lnSpc>
                <a:spcPct val="150000"/>
              </a:lnSpc>
            </a:pPr>
            <a:endParaRPr lang="tr-TR" dirty="0">
              <a:solidFill>
                <a:srgbClr val="000000"/>
              </a:solidFill>
              <a:latin typeface="Arial" panose="020B0604020202020204" pitchFamily="34" charset="0"/>
            </a:endParaRPr>
          </a:p>
          <a:p>
            <a:pPr>
              <a:lnSpc>
                <a:spcPct val="150000"/>
              </a:lnSpc>
            </a:pPr>
            <a:r>
              <a:rPr lang="tr-TR" b="1" dirty="0" err="1">
                <a:solidFill>
                  <a:srgbClr val="000000"/>
                </a:solidFill>
                <a:latin typeface="Arial" panose="020B0604020202020204" pitchFamily="34" charset="0"/>
              </a:rPr>
              <a:t>Binary</a:t>
            </a:r>
            <a:r>
              <a:rPr lang="tr-TR" b="1" dirty="0">
                <a:solidFill>
                  <a:srgbClr val="000000"/>
                </a:solidFill>
                <a:latin typeface="Arial" panose="020B0604020202020204" pitchFamily="34" charset="0"/>
              </a:rPr>
              <a:t> </a:t>
            </a:r>
            <a:r>
              <a:rPr lang="tr-TR" dirty="0">
                <a:solidFill>
                  <a:srgbClr val="000000"/>
                </a:solidFill>
                <a:latin typeface="Arial" panose="020B0604020202020204" pitchFamily="34" charset="0"/>
              </a:rPr>
              <a:t>ikili sayı </a:t>
            </a:r>
            <a:r>
              <a:rPr lang="tr-TR" dirty="0" err="1">
                <a:solidFill>
                  <a:srgbClr val="000000"/>
                </a:solidFill>
                <a:latin typeface="Arial" panose="020B0604020202020204" pitchFamily="34" charset="0"/>
              </a:rPr>
              <a:t>sistemidirç</a:t>
            </a:r>
            <a:r>
              <a:rPr lang="tr-TR" dirty="0">
                <a:solidFill>
                  <a:srgbClr val="000000"/>
                </a:solidFill>
                <a:latin typeface="Arial" panose="020B0604020202020204" pitchFamily="34" charset="0"/>
              </a:rPr>
              <a:t> 0 ve 1 vardır. </a:t>
            </a:r>
          </a:p>
          <a:p>
            <a:pPr>
              <a:lnSpc>
                <a:spcPct val="150000"/>
              </a:lnSpc>
            </a:pPr>
            <a:r>
              <a:rPr lang="tr-TR" dirty="0">
                <a:solidFill>
                  <a:srgbClr val="000000"/>
                </a:solidFill>
                <a:latin typeface="Arial" panose="020B0604020202020204" pitchFamily="34" charset="0"/>
              </a:rPr>
              <a:t>B101 == ((1 * 2^2) + (0 * 2^1) + 1) </a:t>
            </a:r>
            <a:r>
              <a:rPr lang="tr-TR" dirty="0" err="1">
                <a:solidFill>
                  <a:srgbClr val="000000"/>
                </a:solidFill>
                <a:latin typeface="Arial" panose="020B0604020202020204" pitchFamily="34" charset="0"/>
              </a:rPr>
              <a:t>decimal</a:t>
            </a:r>
            <a:r>
              <a:rPr lang="tr-TR" dirty="0">
                <a:solidFill>
                  <a:srgbClr val="000000"/>
                </a:solidFill>
                <a:latin typeface="Arial" panose="020B0604020202020204" pitchFamily="34" charset="0"/>
              </a:rPr>
              <a:t> </a:t>
            </a:r>
          </a:p>
          <a:p>
            <a:pPr>
              <a:lnSpc>
                <a:spcPct val="150000"/>
              </a:lnSpc>
            </a:pPr>
            <a:endParaRPr lang="tr-TR" dirty="0">
              <a:solidFill>
                <a:srgbClr val="000000"/>
              </a:solidFill>
              <a:latin typeface="Arial" panose="020B0604020202020204" pitchFamily="34" charset="0"/>
            </a:endParaRPr>
          </a:p>
          <a:p>
            <a:pPr>
              <a:lnSpc>
                <a:spcPct val="150000"/>
              </a:lnSpc>
            </a:pPr>
            <a:r>
              <a:rPr lang="tr-TR" b="1" dirty="0" err="1">
                <a:solidFill>
                  <a:srgbClr val="000000"/>
                </a:solidFill>
                <a:latin typeface="Arial" panose="020B0604020202020204" pitchFamily="34" charset="0"/>
              </a:rPr>
              <a:t>Octal</a:t>
            </a:r>
            <a:r>
              <a:rPr lang="tr-TR" b="1" dirty="0">
                <a:solidFill>
                  <a:srgbClr val="000000"/>
                </a:solidFill>
                <a:latin typeface="Arial" panose="020B0604020202020204" pitchFamily="34" charset="0"/>
              </a:rPr>
              <a:t> </a:t>
            </a:r>
            <a:r>
              <a:rPr lang="tr-TR" dirty="0">
                <a:solidFill>
                  <a:srgbClr val="000000"/>
                </a:solidFill>
                <a:latin typeface="Arial" panose="020B0604020202020204" pitchFamily="34" charset="0"/>
              </a:rPr>
              <a:t>sekizlik sayı sistemidir. 0 dan 7 ye kadar. </a:t>
            </a:r>
          </a:p>
          <a:p>
            <a:pPr>
              <a:lnSpc>
                <a:spcPct val="150000"/>
              </a:lnSpc>
            </a:pPr>
            <a:r>
              <a:rPr lang="tr-TR" dirty="0">
                <a:solidFill>
                  <a:srgbClr val="000000"/>
                </a:solidFill>
                <a:latin typeface="Arial" panose="020B0604020202020204" pitchFamily="34" charset="0"/>
              </a:rPr>
              <a:t>0101 == ((1 * 8^2) + (0 * 8^1) + 1) </a:t>
            </a:r>
            <a:r>
              <a:rPr lang="tr-TR" dirty="0" err="1">
                <a:solidFill>
                  <a:srgbClr val="000000"/>
                </a:solidFill>
                <a:latin typeface="Arial" panose="020B0604020202020204" pitchFamily="34" charset="0"/>
              </a:rPr>
              <a:t>decimal</a:t>
            </a:r>
            <a:r>
              <a:rPr lang="tr-TR" dirty="0">
                <a:solidFill>
                  <a:srgbClr val="000000"/>
                </a:solidFill>
                <a:latin typeface="Arial" panose="020B0604020202020204" pitchFamily="34" charset="0"/>
              </a:rPr>
              <a:t> </a:t>
            </a:r>
            <a:endParaRPr lang="tr-TR" dirty="0"/>
          </a:p>
        </p:txBody>
      </p:sp>
      <p:sp>
        <p:nvSpPr>
          <p:cNvPr id="7" name="Rectangle 6">
            <a:extLst>
              <a:ext uri="{FF2B5EF4-FFF2-40B4-BE49-F238E27FC236}">
                <a16:creationId xmlns:a16="http://schemas.microsoft.com/office/drawing/2014/main" id="{38B2B992-37C7-48BE-BC81-B1EC9ADF2D27}"/>
              </a:ext>
            </a:extLst>
          </p:cNvPr>
          <p:cNvSpPr/>
          <p:nvPr/>
        </p:nvSpPr>
        <p:spPr>
          <a:xfrm>
            <a:off x="5936343" y="3586984"/>
            <a:ext cx="6096000" cy="1709571"/>
          </a:xfrm>
          <a:prstGeom prst="rect">
            <a:avLst/>
          </a:prstGeom>
        </p:spPr>
        <p:txBody>
          <a:bodyPr>
            <a:spAutoFit/>
          </a:bodyPr>
          <a:lstStyle/>
          <a:p>
            <a:pPr>
              <a:lnSpc>
                <a:spcPct val="150000"/>
              </a:lnSpc>
            </a:pPr>
            <a:r>
              <a:rPr lang="tr-TR" b="1" dirty="0" err="1">
                <a:solidFill>
                  <a:srgbClr val="000000"/>
                </a:solidFill>
                <a:latin typeface="Arial" panose="020B0604020202020204" pitchFamily="34" charset="0"/>
              </a:rPr>
              <a:t>Hexadecimal</a:t>
            </a:r>
            <a:r>
              <a:rPr lang="tr-TR" b="1" dirty="0">
                <a:solidFill>
                  <a:srgbClr val="000000"/>
                </a:solidFill>
                <a:latin typeface="Arial" panose="020B0604020202020204" pitchFamily="34" charset="0"/>
              </a:rPr>
              <a:t> </a:t>
            </a:r>
            <a:r>
              <a:rPr lang="tr-TR" dirty="0">
                <a:solidFill>
                  <a:srgbClr val="000000"/>
                </a:solidFill>
                <a:latin typeface="Arial" panose="020B0604020202020204" pitchFamily="34" charset="0"/>
              </a:rPr>
              <a:t>on altılık sayı sistemidir. Sembollerden 10 tanesi rakamlarla (0, 1, 2, 3, 4, 5, 6, 7, 8, 9), geri kalan 6 tanesi harflerle (A, B, C, D, E, F) temsil edilir. </a:t>
            </a:r>
          </a:p>
          <a:p>
            <a:pPr>
              <a:lnSpc>
                <a:spcPct val="150000"/>
              </a:lnSpc>
            </a:pPr>
            <a:r>
              <a:rPr lang="tr-TR" dirty="0">
                <a:solidFill>
                  <a:srgbClr val="000000"/>
                </a:solidFill>
                <a:latin typeface="Arial" panose="020B0604020202020204" pitchFamily="34" charset="0"/>
              </a:rPr>
              <a:t>0x101 == ((1 * 16^2) + (0 * 16^1) + 1) ==257 </a:t>
            </a:r>
            <a:endParaRPr lang="tr-TR" dirty="0"/>
          </a:p>
        </p:txBody>
      </p:sp>
      <p:sp>
        <p:nvSpPr>
          <p:cNvPr id="5" name="Slide Number Placeholder 4">
            <a:extLst>
              <a:ext uri="{FF2B5EF4-FFF2-40B4-BE49-F238E27FC236}">
                <a16:creationId xmlns:a16="http://schemas.microsoft.com/office/drawing/2014/main" id="{181664F4-ECE7-42C3-A4AA-A29064A38BB1}"/>
              </a:ext>
            </a:extLst>
          </p:cNvPr>
          <p:cNvSpPr>
            <a:spLocks noGrp="1"/>
          </p:cNvSpPr>
          <p:nvPr>
            <p:ph type="sldNum" sz="quarter" idx="12"/>
          </p:nvPr>
        </p:nvSpPr>
        <p:spPr/>
        <p:txBody>
          <a:bodyPr/>
          <a:lstStyle/>
          <a:p>
            <a:fld id="{304CD790-E78A-4A1D-A06E-F3FDC0C074A8}" type="slidenum">
              <a:rPr lang="tr-TR" smtClean="0"/>
              <a:t>44</a:t>
            </a:fld>
            <a:endParaRPr lang="tr-TR"/>
          </a:p>
        </p:txBody>
      </p:sp>
    </p:spTree>
    <p:extLst>
      <p:ext uri="{BB962C8B-B14F-4D97-AF65-F5344CB8AC3E}">
        <p14:creationId xmlns:p14="http://schemas.microsoft.com/office/powerpoint/2010/main" val="986300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F54B1F-43B3-4F1C-90E5-59B8B92E84A2}"/>
              </a:ext>
            </a:extLst>
          </p:cNvPr>
          <p:cNvSpPr/>
          <p:nvPr/>
        </p:nvSpPr>
        <p:spPr>
          <a:xfrm>
            <a:off x="413855" y="54589"/>
            <a:ext cx="10798628" cy="1709571"/>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9.5. U &amp; L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Sayı tanımlamaları varsayılan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olarak kabul edilir. Başka bir veri türüne sahip olan sayıları belirtmek için U, L imzasız veri türü kullanılır. </a:t>
            </a:r>
          </a:p>
          <a:p>
            <a:pPr>
              <a:lnSpc>
                <a:spcPct val="150000"/>
              </a:lnSpc>
            </a:pPr>
            <a:r>
              <a:rPr lang="tr-TR" dirty="0">
                <a:solidFill>
                  <a:srgbClr val="000000"/>
                </a:solidFill>
                <a:latin typeface="Arial" panose="020B0604020202020204" pitchFamily="34" charset="0"/>
              </a:rPr>
              <a:t>	100000L , 32767ul, 33u gibi kullanımları vardır. </a:t>
            </a:r>
            <a:endParaRPr lang="tr-TR" dirty="0"/>
          </a:p>
        </p:txBody>
      </p:sp>
      <p:sp>
        <p:nvSpPr>
          <p:cNvPr id="3" name="Rectangle 2">
            <a:extLst>
              <a:ext uri="{FF2B5EF4-FFF2-40B4-BE49-F238E27FC236}">
                <a16:creationId xmlns:a16="http://schemas.microsoft.com/office/drawing/2014/main" id="{0949F48D-A7C4-4AE4-BE88-F3917E111F65}"/>
              </a:ext>
            </a:extLst>
          </p:cNvPr>
          <p:cNvSpPr/>
          <p:nvPr/>
        </p:nvSpPr>
        <p:spPr>
          <a:xfrm>
            <a:off x="696686" y="1764160"/>
            <a:ext cx="10900228" cy="1709571"/>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9.6. </a:t>
            </a:r>
            <a:r>
              <a:rPr lang="tr-TR" b="1" dirty="0" err="1">
                <a:solidFill>
                  <a:srgbClr val="000000"/>
                </a:solidFill>
                <a:latin typeface="Arial" panose="020B0604020202020204" pitchFamily="34" charset="0"/>
              </a:rPr>
              <a:t>floating</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point</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constants</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Kayan nokta sabitleri olarak nitelendirilir. Sayıları daha okunabilir hale getirmek için kullanılır. “E” ve “e” olarak kabul edilir. </a:t>
            </a:r>
          </a:p>
          <a:p>
            <a:pPr>
              <a:lnSpc>
                <a:spcPct val="150000"/>
              </a:lnSpc>
            </a:pPr>
            <a:r>
              <a:rPr lang="tr-TR" dirty="0">
                <a:solidFill>
                  <a:srgbClr val="000000"/>
                </a:solidFill>
                <a:latin typeface="Arial" panose="020B0604020202020204" pitchFamily="34" charset="0"/>
              </a:rPr>
              <a:t>	67e-12 = 67,0 * 10 ^ -12 0,000000000067dir. </a:t>
            </a:r>
            <a:endParaRPr lang="tr-TR" dirty="0"/>
          </a:p>
        </p:txBody>
      </p:sp>
      <p:sp>
        <p:nvSpPr>
          <p:cNvPr id="4" name="Rectangle 3">
            <a:extLst>
              <a:ext uri="{FF2B5EF4-FFF2-40B4-BE49-F238E27FC236}">
                <a16:creationId xmlns:a16="http://schemas.microsoft.com/office/drawing/2014/main" id="{583D4C11-0259-4366-917E-9C86DF733041}"/>
              </a:ext>
            </a:extLst>
          </p:cNvPr>
          <p:cNvSpPr/>
          <p:nvPr/>
        </p:nvSpPr>
        <p:spPr>
          <a:xfrm>
            <a:off x="696686" y="3518452"/>
            <a:ext cx="6096000" cy="1663404"/>
          </a:xfrm>
          <a:prstGeom prst="rect">
            <a:avLst/>
          </a:prstGeom>
        </p:spPr>
        <p:txBody>
          <a:bodyPr>
            <a:spAutoFit/>
          </a:bodyPr>
          <a:lstStyle/>
          <a:p>
            <a:pPr>
              <a:lnSpc>
                <a:spcPct val="150000"/>
              </a:lnSpc>
            </a:pPr>
            <a:r>
              <a:rPr lang="tr-TR" b="1" dirty="0">
                <a:solidFill>
                  <a:srgbClr val="000000"/>
                </a:solidFill>
                <a:latin typeface="Arial" panose="020B0604020202020204" pitchFamily="34" charset="0"/>
              </a:rPr>
              <a:t>10. Dönüşümler </a:t>
            </a:r>
            <a:endParaRPr lang="tr-TR" dirty="0">
              <a:solidFill>
                <a:srgbClr val="000000"/>
              </a:solidFill>
              <a:latin typeface="Arial" panose="020B0604020202020204" pitchFamily="34" charset="0"/>
            </a:endParaRPr>
          </a:p>
          <a:p>
            <a:pPr>
              <a:lnSpc>
                <a:spcPct val="150000"/>
              </a:lnSpc>
            </a:pPr>
            <a:r>
              <a:rPr lang="tr-TR" sz="1600" b="1" dirty="0">
                <a:solidFill>
                  <a:srgbClr val="000000"/>
                </a:solidFill>
                <a:latin typeface="Arial" panose="020B0604020202020204" pitchFamily="34" charset="0"/>
              </a:rPr>
              <a:t>	10.1. </a:t>
            </a:r>
            <a:r>
              <a:rPr lang="tr-TR" sz="1600" b="1" dirty="0" err="1">
                <a:solidFill>
                  <a:srgbClr val="000000"/>
                </a:solidFill>
                <a:latin typeface="Arial" panose="020B0604020202020204" pitchFamily="34" charset="0"/>
              </a:rPr>
              <a:t>char</a:t>
            </a:r>
            <a:r>
              <a:rPr lang="tr-TR" sz="1600" b="1" dirty="0">
                <a:solidFill>
                  <a:srgbClr val="000000"/>
                </a:solidFill>
                <a:latin typeface="Arial" panose="020B0604020202020204" pitchFamily="34" charset="0"/>
              </a:rPr>
              <a:t> </a:t>
            </a:r>
            <a:endParaRPr lang="tr-TR" sz="1600"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char</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myChar</a:t>
            </a:r>
            <a:r>
              <a:rPr lang="tr-TR" dirty="0">
                <a:solidFill>
                  <a:srgbClr val="000000"/>
                </a:solidFill>
                <a:latin typeface="Arial" panose="020B0604020202020204" pitchFamily="34" charset="0"/>
              </a:rPr>
              <a:t> = 'A’;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char</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myChar</a:t>
            </a:r>
            <a:r>
              <a:rPr lang="tr-TR" dirty="0">
                <a:solidFill>
                  <a:srgbClr val="000000"/>
                </a:solidFill>
                <a:latin typeface="Arial" panose="020B0604020202020204" pitchFamily="34" charset="0"/>
              </a:rPr>
              <a:t> = 65; // eşdeğeri </a:t>
            </a:r>
            <a:endParaRPr lang="tr-TR" dirty="0"/>
          </a:p>
        </p:txBody>
      </p:sp>
      <p:sp>
        <p:nvSpPr>
          <p:cNvPr id="7" name="Slide Number Placeholder 6">
            <a:extLst>
              <a:ext uri="{FF2B5EF4-FFF2-40B4-BE49-F238E27FC236}">
                <a16:creationId xmlns:a16="http://schemas.microsoft.com/office/drawing/2014/main" id="{630B60E4-F849-44B2-833F-6054DF16EBFE}"/>
              </a:ext>
            </a:extLst>
          </p:cNvPr>
          <p:cNvSpPr>
            <a:spLocks noGrp="1"/>
          </p:cNvSpPr>
          <p:nvPr>
            <p:ph type="sldNum" sz="quarter" idx="12"/>
          </p:nvPr>
        </p:nvSpPr>
        <p:spPr/>
        <p:txBody>
          <a:bodyPr/>
          <a:lstStyle/>
          <a:p>
            <a:fld id="{304CD790-E78A-4A1D-A06E-F3FDC0C074A8}" type="slidenum">
              <a:rPr lang="tr-TR" smtClean="0"/>
              <a:t>45</a:t>
            </a:fld>
            <a:endParaRPr lang="tr-TR"/>
          </a:p>
        </p:txBody>
      </p:sp>
    </p:spTree>
    <p:extLst>
      <p:ext uri="{BB962C8B-B14F-4D97-AF65-F5344CB8AC3E}">
        <p14:creationId xmlns:p14="http://schemas.microsoft.com/office/powerpoint/2010/main" val="1239223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7741A-6473-4C0A-9956-B88534F96BAC}"/>
              </a:ext>
            </a:extLst>
          </p:cNvPr>
          <p:cNvSpPr/>
          <p:nvPr/>
        </p:nvSpPr>
        <p:spPr>
          <a:xfrm>
            <a:off x="596348" y="330319"/>
            <a:ext cx="5698435" cy="5765681"/>
          </a:xfrm>
          <a:prstGeom prst="rect">
            <a:avLst/>
          </a:prstGeom>
        </p:spPr>
        <p:txBody>
          <a:bodyPr wrap="square">
            <a:spAutoFit/>
          </a:bodyPr>
          <a:lstStyle/>
          <a:p>
            <a:pPr>
              <a:lnSpc>
                <a:spcPct val="150000"/>
              </a:lnSpc>
            </a:pPr>
            <a:r>
              <a:rPr lang="tr-TR" sz="1600" b="1" dirty="0">
                <a:solidFill>
                  <a:srgbClr val="000000"/>
                </a:solidFill>
                <a:latin typeface="Arial" panose="020B0604020202020204" pitchFamily="34" charset="0"/>
              </a:rPr>
              <a:t>10.2. </a:t>
            </a:r>
            <a:r>
              <a:rPr lang="tr-TR" sz="1600" b="1" dirty="0" err="1">
                <a:solidFill>
                  <a:srgbClr val="000000"/>
                </a:solidFill>
                <a:latin typeface="Arial" panose="020B0604020202020204" pitchFamily="34" charset="0"/>
              </a:rPr>
              <a:t>byte</a:t>
            </a:r>
            <a:r>
              <a:rPr lang="tr-TR" sz="1600" b="1" dirty="0">
                <a:solidFill>
                  <a:srgbClr val="000000"/>
                </a:solidFill>
                <a:latin typeface="Arial" panose="020B0604020202020204" pitchFamily="34" charset="0"/>
              </a:rPr>
              <a:t> </a:t>
            </a:r>
            <a:endParaRPr lang="tr-TR" sz="1600" dirty="0">
              <a:solidFill>
                <a:srgbClr val="000000"/>
              </a:solidFill>
              <a:latin typeface="Arial" panose="020B0604020202020204" pitchFamily="34" charset="0"/>
            </a:endParaRPr>
          </a:p>
          <a:p>
            <a:pPr>
              <a:lnSpc>
                <a:spcPct val="150000"/>
              </a:lnSpc>
            </a:pPr>
            <a:r>
              <a:rPr lang="en-US" dirty="0">
                <a:solidFill>
                  <a:srgbClr val="000000"/>
                </a:solidFill>
                <a:latin typeface="Arial" panose="020B0604020202020204" pitchFamily="34" charset="0"/>
              </a:rPr>
              <a:t>b = B10010; // "B" binary </a:t>
            </a:r>
            <a:r>
              <a:rPr lang="en-US" dirty="0" err="1">
                <a:solidFill>
                  <a:srgbClr val="000000"/>
                </a:solidFill>
                <a:latin typeface="Arial" panose="020B0604020202020204" pitchFamily="34" charset="0"/>
              </a:rPr>
              <a:t>formatı</a:t>
            </a:r>
            <a:r>
              <a:rPr lang="en-US"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(B10010 = 18 ondalık) </a:t>
            </a:r>
            <a:endParaRPr lang="tr-TR" dirty="0"/>
          </a:p>
          <a:p>
            <a:pPr>
              <a:lnSpc>
                <a:spcPct val="150000"/>
              </a:lnSpc>
            </a:pPr>
            <a:r>
              <a:rPr lang="tr-TR" b="1" dirty="0">
                <a:solidFill>
                  <a:srgbClr val="000000"/>
                </a:solidFill>
                <a:latin typeface="Arial" panose="020B0604020202020204" pitchFamily="34" charset="0"/>
              </a:rPr>
              <a:t>10.3. </a:t>
            </a:r>
            <a:r>
              <a:rPr lang="tr-TR" b="1" dirty="0" err="1">
                <a:solidFill>
                  <a:srgbClr val="000000"/>
                </a:solidFill>
                <a:latin typeface="Arial" panose="020B0604020202020204" pitchFamily="34" charset="0"/>
              </a:rPr>
              <a:t>int</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3;</a:t>
            </a:r>
            <a:endParaRPr lang="tr-TR" b="1" dirty="0">
              <a:solidFill>
                <a:srgbClr val="000000"/>
              </a:solidFill>
              <a:latin typeface="Arial" panose="020B0604020202020204" pitchFamily="34" charset="0"/>
            </a:endParaRPr>
          </a:p>
          <a:p>
            <a:pPr>
              <a:lnSpc>
                <a:spcPct val="150000"/>
              </a:lnSpc>
            </a:pPr>
            <a:r>
              <a:rPr lang="tr-TR" b="1" dirty="0">
                <a:solidFill>
                  <a:srgbClr val="000000"/>
                </a:solidFill>
                <a:latin typeface="Arial" panose="020B0604020202020204" pitchFamily="34" charset="0"/>
              </a:rPr>
              <a:t>10.4. </a:t>
            </a:r>
            <a:r>
              <a:rPr lang="tr-TR" b="1" dirty="0" err="1">
                <a:solidFill>
                  <a:srgbClr val="000000"/>
                </a:solidFill>
                <a:latin typeface="Arial" panose="020B0604020202020204" pitchFamily="34" charset="0"/>
              </a:rPr>
              <a:t>unsigned</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int</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err="1">
                <a:solidFill>
                  <a:srgbClr val="000000"/>
                </a:solidFill>
                <a:latin typeface="Arial" panose="020B0604020202020204" pitchFamily="34" charset="0"/>
              </a:rPr>
              <a:t>unsigned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3; </a:t>
            </a:r>
          </a:p>
          <a:p>
            <a:pPr>
              <a:lnSpc>
                <a:spcPct val="150000"/>
              </a:lnSpc>
            </a:pPr>
            <a:r>
              <a:rPr lang="tr-TR" b="1" dirty="0">
                <a:solidFill>
                  <a:srgbClr val="000000"/>
                </a:solidFill>
                <a:latin typeface="Arial" panose="020B0604020202020204" pitchFamily="34" charset="0"/>
              </a:rPr>
              <a:t>10.5. </a:t>
            </a:r>
            <a:r>
              <a:rPr lang="tr-TR" b="1" dirty="0" err="1">
                <a:solidFill>
                  <a:srgbClr val="000000"/>
                </a:solidFill>
                <a:latin typeface="Arial" panose="020B0604020202020204" pitchFamily="34" charset="0"/>
              </a:rPr>
              <a:t>long</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err="1">
                <a:solidFill>
                  <a:srgbClr val="000000"/>
                </a:solidFill>
                <a:latin typeface="Arial" panose="020B0604020202020204" pitchFamily="34" charset="0"/>
              </a:rPr>
              <a:t>long</a:t>
            </a:r>
            <a:r>
              <a:rPr lang="tr-TR" dirty="0">
                <a:solidFill>
                  <a:srgbClr val="000000"/>
                </a:solidFill>
                <a:latin typeface="Arial" panose="020B0604020202020204" pitchFamily="34" charset="0"/>
              </a:rPr>
              <a:t> sensor = 186000L; </a:t>
            </a:r>
          </a:p>
          <a:p>
            <a:pPr>
              <a:lnSpc>
                <a:spcPct val="150000"/>
              </a:lnSpc>
            </a:pPr>
            <a:r>
              <a:rPr lang="tr-TR" b="1" dirty="0">
                <a:solidFill>
                  <a:srgbClr val="000000"/>
                </a:solidFill>
                <a:latin typeface="Arial" panose="020B0604020202020204" pitchFamily="34" charset="0"/>
              </a:rPr>
              <a:t>10.6. </a:t>
            </a:r>
            <a:r>
              <a:rPr lang="tr-TR" b="1" dirty="0" err="1">
                <a:solidFill>
                  <a:srgbClr val="000000"/>
                </a:solidFill>
                <a:latin typeface="Arial" panose="020B0604020202020204" pitchFamily="34" charset="0"/>
              </a:rPr>
              <a:t>float</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err="1">
                <a:solidFill>
                  <a:srgbClr val="000000"/>
                </a:solidFill>
                <a:latin typeface="Arial" panose="020B0604020202020204" pitchFamily="34" charset="0"/>
              </a:rPr>
              <a:t>float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sensorkalibre</a:t>
            </a:r>
            <a:r>
              <a:rPr lang="tr-TR" dirty="0">
                <a:solidFill>
                  <a:srgbClr val="000000"/>
                </a:solidFill>
                <a:latin typeface="Arial" panose="020B0604020202020204" pitchFamily="34" charset="0"/>
              </a:rPr>
              <a:t> = 1.117; </a:t>
            </a:r>
          </a:p>
          <a:p>
            <a:pPr>
              <a:lnSpc>
                <a:spcPct val="150000"/>
              </a:lnSpc>
            </a:pPr>
            <a:r>
              <a:rPr lang="tr-TR" b="1" dirty="0">
                <a:solidFill>
                  <a:srgbClr val="000000"/>
                </a:solidFill>
                <a:latin typeface="Arial" panose="020B0604020202020204" pitchFamily="34" charset="0"/>
              </a:rPr>
              <a:t>10.7. </a:t>
            </a:r>
            <a:r>
              <a:rPr lang="tr-TR" b="1" dirty="0" err="1">
                <a:solidFill>
                  <a:srgbClr val="000000"/>
                </a:solidFill>
                <a:latin typeface="Arial" panose="020B0604020202020204" pitchFamily="34" charset="0"/>
              </a:rPr>
              <a:t>string</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err="1">
                <a:solidFill>
                  <a:srgbClr val="000000"/>
                </a:solidFill>
                <a:latin typeface="Arial" panose="020B0604020202020204" pitchFamily="34" charset="0"/>
              </a:rPr>
              <a:t>char</a:t>
            </a:r>
            <a:r>
              <a:rPr lang="tr-TR" dirty="0">
                <a:solidFill>
                  <a:srgbClr val="000000"/>
                </a:solidFill>
                <a:latin typeface="Arial" panose="020B0604020202020204" pitchFamily="34" charset="0"/>
              </a:rPr>
              <a:t> Str2[6] = {'d', 'e', 'n', 'e', 'm', 'e'}; </a:t>
            </a:r>
          </a:p>
          <a:p>
            <a:pPr>
              <a:lnSpc>
                <a:spcPct val="150000"/>
              </a:lnSpc>
            </a:pPr>
            <a:r>
              <a:rPr lang="tr-TR" dirty="0" err="1">
                <a:solidFill>
                  <a:srgbClr val="000000"/>
                </a:solidFill>
                <a:latin typeface="Arial" panose="020B0604020202020204" pitchFamily="34" charset="0"/>
              </a:rPr>
              <a:t>char</a:t>
            </a:r>
            <a:r>
              <a:rPr lang="tr-TR" dirty="0">
                <a:solidFill>
                  <a:srgbClr val="000000"/>
                </a:solidFill>
                <a:latin typeface="Arial" panose="020B0604020202020204" pitchFamily="34" charset="0"/>
              </a:rPr>
              <a:t> Str6[15] = "deneme"; </a:t>
            </a:r>
          </a:p>
        </p:txBody>
      </p:sp>
      <p:sp>
        <p:nvSpPr>
          <p:cNvPr id="4" name="Rectangle 3">
            <a:extLst>
              <a:ext uri="{FF2B5EF4-FFF2-40B4-BE49-F238E27FC236}">
                <a16:creationId xmlns:a16="http://schemas.microsoft.com/office/drawing/2014/main" id="{09AB323E-25C1-42AF-ACFC-1F823256EB12}"/>
              </a:ext>
            </a:extLst>
          </p:cNvPr>
          <p:cNvSpPr/>
          <p:nvPr/>
        </p:nvSpPr>
        <p:spPr>
          <a:xfrm>
            <a:off x="7792698" y="4067215"/>
            <a:ext cx="2518638" cy="369332"/>
          </a:xfrm>
          <a:prstGeom prst="rect">
            <a:avLst/>
          </a:prstGeom>
        </p:spPr>
        <p:txBody>
          <a:bodyPr wrap="none">
            <a:spAutoFit/>
          </a:bodyPr>
          <a:lstStyle/>
          <a:p>
            <a:r>
              <a:rPr lang="tr-TR" dirty="0">
                <a:solidFill>
                  <a:srgbClr val="000000"/>
                </a:solidFill>
                <a:latin typeface="Arial" panose="020B0604020202020204" pitchFamily="34" charset="0"/>
              </a:rPr>
              <a:t>Kod – 23 – </a:t>
            </a:r>
            <a:r>
              <a:rPr lang="tr-TR" dirty="0" err="1">
                <a:solidFill>
                  <a:srgbClr val="000000"/>
                </a:solidFill>
                <a:latin typeface="Arial" panose="020B0604020202020204" pitchFamily="34" charset="0"/>
              </a:rPr>
              <a:t>substring</a:t>
            </a:r>
            <a:r>
              <a:rPr lang="tr-TR" dirty="0">
                <a:solidFill>
                  <a:srgbClr val="000000"/>
                </a:solidFill>
                <a:latin typeface="Arial" panose="020B0604020202020204" pitchFamily="34" charset="0"/>
              </a:rPr>
              <a:t>() </a:t>
            </a:r>
            <a:endParaRPr lang="tr-TR" dirty="0"/>
          </a:p>
        </p:txBody>
      </p:sp>
      <p:grpSp>
        <p:nvGrpSpPr>
          <p:cNvPr id="7" name="Group 6">
            <a:extLst>
              <a:ext uri="{FF2B5EF4-FFF2-40B4-BE49-F238E27FC236}">
                <a16:creationId xmlns:a16="http://schemas.microsoft.com/office/drawing/2014/main" id="{73C47CF5-EE95-485A-ACD7-A94FDCA3C0EB}"/>
              </a:ext>
            </a:extLst>
          </p:cNvPr>
          <p:cNvGrpSpPr/>
          <p:nvPr/>
        </p:nvGrpSpPr>
        <p:grpSpPr>
          <a:xfrm>
            <a:off x="7064553" y="2543721"/>
            <a:ext cx="4147930" cy="1200329"/>
            <a:chOff x="6096000" y="714922"/>
            <a:chExt cx="4147930" cy="1200329"/>
          </a:xfrm>
        </p:grpSpPr>
        <p:sp>
          <p:nvSpPr>
            <p:cNvPr id="3" name="Rectangle 2">
              <a:extLst>
                <a:ext uri="{FF2B5EF4-FFF2-40B4-BE49-F238E27FC236}">
                  <a16:creationId xmlns:a16="http://schemas.microsoft.com/office/drawing/2014/main" id="{D7A00D8E-9759-4165-AFEC-92C492380D9E}"/>
                </a:ext>
              </a:extLst>
            </p:cNvPr>
            <p:cNvSpPr/>
            <p:nvPr/>
          </p:nvSpPr>
          <p:spPr>
            <a:xfrm>
              <a:off x="6294783" y="714922"/>
              <a:ext cx="3949147" cy="1200329"/>
            </a:xfrm>
            <a:prstGeom prst="rect">
              <a:avLst/>
            </a:prstGeom>
          </p:spPr>
          <p:txBody>
            <a:bodyPr wrap="square">
              <a:spAutoFit/>
            </a:bodyPr>
            <a:lstStyle/>
            <a:p>
              <a:r>
                <a:rPr lang="tr-TR" dirty="0" err="1">
                  <a:solidFill>
                    <a:srgbClr val="000000"/>
                  </a:solidFill>
                  <a:latin typeface="Arial" panose="020B0604020202020204" pitchFamily="34" charset="0"/>
                </a:rPr>
                <a:t>String</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cumle</a:t>
              </a:r>
              <a:r>
                <a:rPr lang="tr-TR" dirty="0">
                  <a:solidFill>
                    <a:srgbClr val="000000"/>
                  </a:solidFill>
                  <a:latin typeface="Arial" panose="020B0604020202020204" pitchFamily="34" charset="0"/>
                </a:rPr>
                <a:t> = "Bir </a:t>
              </a:r>
              <a:r>
                <a:rPr lang="tr-TR" dirty="0" err="1">
                  <a:solidFill>
                    <a:srgbClr val="000000"/>
                  </a:solidFill>
                  <a:latin typeface="Arial" panose="020B0604020202020204" pitchFamily="34" charset="0"/>
                </a:rPr>
                <a:t>parca</a:t>
              </a:r>
              <a:r>
                <a:rPr lang="tr-TR" dirty="0">
                  <a:solidFill>
                    <a:srgbClr val="000000"/>
                  </a:solidFill>
                  <a:latin typeface="Arial" panose="020B0604020202020204" pitchFamily="34" charset="0"/>
                </a:rPr>
                <a:t> kod"; </a:t>
              </a:r>
            </a:p>
            <a:p>
              <a:r>
                <a:rPr lang="en-US" dirty="0">
                  <a:solidFill>
                    <a:srgbClr val="000000"/>
                  </a:solidFill>
                  <a:latin typeface="Arial" panose="020B0604020202020204" pitchFamily="34" charset="0"/>
                </a:rPr>
                <a:t>if (</a:t>
              </a:r>
              <a:r>
                <a:rPr lang="en-US" dirty="0" err="1">
                  <a:solidFill>
                    <a:srgbClr val="000000"/>
                  </a:solidFill>
                  <a:latin typeface="Arial" panose="020B0604020202020204" pitchFamily="34" charset="0"/>
                </a:rPr>
                <a:t>cumle.substring</a:t>
              </a:r>
              <a:r>
                <a:rPr lang="en-US" dirty="0">
                  <a:solidFill>
                    <a:srgbClr val="000000"/>
                  </a:solidFill>
                  <a:latin typeface="Arial" panose="020B0604020202020204" pitchFamily="34" charset="0"/>
                </a:rPr>
                <a:t>(3,9) == "</a:t>
              </a:r>
              <a:r>
                <a:rPr lang="en-US" dirty="0" err="1">
                  <a:solidFill>
                    <a:srgbClr val="000000"/>
                  </a:solidFill>
                  <a:latin typeface="Arial" panose="020B0604020202020204" pitchFamily="34" charset="0"/>
                </a:rPr>
                <a:t>parca</a:t>
              </a:r>
              <a:r>
                <a:rPr lang="en-US" dirty="0">
                  <a:solidFill>
                    <a:srgbClr val="000000"/>
                  </a:solidFill>
                  <a:latin typeface="Arial" panose="020B0604020202020204" pitchFamily="34" charset="0"/>
                </a:rPr>
                <a:t>") { </a:t>
              </a:r>
            </a:p>
            <a:p>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endParaRPr lang="tr-TR" dirty="0"/>
            </a:p>
          </p:txBody>
        </p:sp>
        <p:sp>
          <p:nvSpPr>
            <p:cNvPr id="5" name="Rectangle: Rounded Corners 4">
              <a:extLst>
                <a:ext uri="{FF2B5EF4-FFF2-40B4-BE49-F238E27FC236}">
                  <a16:creationId xmlns:a16="http://schemas.microsoft.com/office/drawing/2014/main" id="{ADE2EACB-5E28-4ADE-B77A-22052C673622}"/>
                </a:ext>
              </a:extLst>
            </p:cNvPr>
            <p:cNvSpPr/>
            <p:nvPr/>
          </p:nvSpPr>
          <p:spPr>
            <a:xfrm>
              <a:off x="6096000" y="714922"/>
              <a:ext cx="4147930" cy="120032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 name="Slide Number Placeholder 5">
            <a:extLst>
              <a:ext uri="{FF2B5EF4-FFF2-40B4-BE49-F238E27FC236}">
                <a16:creationId xmlns:a16="http://schemas.microsoft.com/office/drawing/2014/main" id="{144383DF-534F-4411-9AD9-53AE36D19796}"/>
              </a:ext>
            </a:extLst>
          </p:cNvPr>
          <p:cNvSpPr>
            <a:spLocks noGrp="1"/>
          </p:cNvSpPr>
          <p:nvPr>
            <p:ph type="sldNum" sz="quarter" idx="12"/>
          </p:nvPr>
        </p:nvSpPr>
        <p:spPr/>
        <p:txBody>
          <a:bodyPr/>
          <a:lstStyle/>
          <a:p>
            <a:fld id="{304CD790-E78A-4A1D-A06E-F3FDC0C074A8}" type="slidenum">
              <a:rPr lang="tr-TR" smtClean="0"/>
              <a:t>46</a:t>
            </a:fld>
            <a:endParaRPr lang="tr-TR"/>
          </a:p>
        </p:txBody>
      </p:sp>
      <p:sp>
        <p:nvSpPr>
          <p:cNvPr id="8" name="Rectangle 7">
            <a:extLst>
              <a:ext uri="{FF2B5EF4-FFF2-40B4-BE49-F238E27FC236}">
                <a16:creationId xmlns:a16="http://schemas.microsoft.com/office/drawing/2014/main" id="{3F06C107-26C3-4CB9-ADBB-2D84E18709B3}"/>
              </a:ext>
            </a:extLst>
          </p:cNvPr>
          <p:cNvSpPr/>
          <p:nvPr/>
        </p:nvSpPr>
        <p:spPr>
          <a:xfrm>
            <a:off x="490331" y="1292631"/>
            <a:ext cx="1596571" cy="463075"/>
          </a:xfrm>
          <a:prstGeom prst="rect">
            <a:avLst/>
          </a:prstGeom>
        </p:spPr>
        <p:txBody>
          <a:bodyPr wrap="square">
            <a:spAutoFit/>
          </a:bodyPr>
          <a:lstStyle/>
          <a:p>
            <a:pPr>
              <a:lnSpc>
                <a:spcPct val="150000"/>
              </a:lnSpc>
            </a:pPr>
            <a:r>
              <a:rPr lang="tr-TR" dirty="0">
                <a:solidFill>
                  <a:srgbClr val="000000"/>
                </a:solidFill>
                <a:latin typeface="Arial" panose="020B0604020202020204" pitchFamily="34" charset="0"/>
              </a:rPr>
              <a:t> </a:t>
            </a:r>
            <a:endParaRPr lang="tr-TR" dirty="0"/>
          </a:p>
        </p:txBody>
      </p:sp>
      <p:cxnSp>
        <p:nvCxnSpPr>
          <p:cNvPr id="10" name="Straight Connector 9">
            <a:extLst>
              <a:ext uri="{FF2B5EF4-FFF2-40B4-BE49-F238E27FC236}">
                <a16:creationId xmlns:a16="http://schemas.microsoft.com/office/drawing/2014/main" id="{FACC14CD-5C81-463B-BF0F-B27DA6219663}"/>
              </a:ext>
            </a:extLst>
          </p:cNvPr>
          <p:cNvCxnSpPr/>
          <p:nvPr/>
        </p:nvCxnSpPr>
        <p:spPr>
          <a:xfrm>
            <a:off x="6427304" y="424070"/>
            <a:ext cx="0" cy="5671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573923A-2F96-481E-8E9C-2158D111DF8E}"/>
              </a:ext>
            </a:extLst>
          </p:cNvPr>
          <p:cNvSpPr/>
          <p:nvPr/>
        </p:nvSpPr>
        <p:spPr>
          <a:xfrm>
            <a:off x="6559826" y="648865"/>
            <a:ext cx="6096000" cy="1287532"/>
          </a:xfrm>
          <a:prstGeom prst="rect">
            <a:avLst/>
          </a:prstGeom>
        </p:spPr>
        <p:txBody>
          <a:bodyPr>
            <a:spAutoFit/>
          </a:bodyPr>
          <a:lstStyle/>
          <a:p>
            <a:pPr>
              <a:lnSpc>
                <a:spcPct val="150000"/>
              </a:lnSpc>
            </a:pPr>
            <a:r>
              <a:rPr lang="tr-TR" b="1" dirty="0">
                <a:solidFill>
                  <a:srgbClr val="000000"/>
                </a:solidFill>
                <a:latin typeface="Arial" panose="020B0604020202020204" pitchFamily="34" charset="0"/>
              </a:rPr>
              <a:t>10.8 </a:t>
            </a:r>
            <a:r>
              <a:rPr lang="tr-TR" b="1" dirty="0" err="1">
                <a:solidFill>
                  <a:srgbClr val="000000"/>
                </a:solidFill>
                <a:latin typeface="Arial" panose="020B0604020202020204" pitchFamily="34" charset="0"/>
              </a:rPr>
              <a:t>substring</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err="1">
                <a:solidFill>
                  <a:srgbClr val="000000"/>
                </a:solidFill>
                <a:latin typeface="Arial" panose="020B0604020202020204" pitchFamily="34" charset="0"/>
              </a:rPr>
              <a:t>String</a:t>
            </a:r>
            <a:r>
              <a:rPr lang="tr-TR" dirty="0">
                <a:solidFill>
                  <a:srgbClr val="000000"/>
                </a:solidFill>
                <a:latin typeface="Arial" panose="020B0604020202020204" pitchFamily="34" charset="0"/>
              </a:rPr>
              <a:t> içerisindeki kelimeden kaç karakter alacağımızı belirtir</a:t>
            </a:r>
            <a:r>
              <a:rPr lang="tr-TR" sz="1400" dirty="0">
                <a:solidFill>
                  <a:srgbClr val="000000"/>
                </a:solidFill>
                <a:latin typeface="Arial" panose="020B0604020202020204" pitchFamily="34" charset="0"/>
              </a:rPr>
              <a:t>. </a:t>
            </a:r>
            <a:endParaRPr lang="tr-TR" dirty="0"/>
          </a:p>
        </p:txBody>
      </p:sp>
    </p:spTree>
    <p:extLst>
      <p:ext uri="{BB962C8B-B14F-4D97-AF65-F5344CB8AC3E}">
        <p14:creationId xmlns:p14="http://schemas.microsoft.com/office/powerpoint/2010/main" val="346292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F221862-BC13-40D5-8E55-D4B4896BC782}"/>
              </a:ext>
            </a:extLst>
          </p:cNvPr>
          <p:cNvGraphicFramePr>
            <a:graphicFrameLocks noGrp="1"/>
          </p:cNvGraphicFramePr>
          <p:nvPr>
            <p:extLst>
              <p:ext uri="{D42A27DB-BD31-4B8C-83A1-F6EECF244321}">
                <p14:modId xmlns:p14="http://schemas.microsoft.com/office/powerpoint/2010/main" val="2774730447"/>
              </p:ext>
            </p:extLst>
          </p:nvPr>
        </p:nvGraphicFramePr>
        <p:xfrm>
          <a:off x="3629548" y="194442"/>
          <a:ext cx="4255495" cy="5457825"/>
        </p:xfrm>
        <a:graphic>
          <a:graphicData uri="http://schemas.openxmlformats.org/drawingml/2006/table">
            <a:tbl>
              <a:tblPr/>
              <a:tblGrid>
                <a:gridCol w="927100">
                  <a:extLst>
                    <a:ext uri="{9D8B030D-6E8A-4147-A177-3AD203B41FA5}">
                      <a16:colId xmlns:a16="http://schemas.microsoft.com/office/drawing/2014/main" val="2019469116"/>
                    </a:ext>
                  </a:extLst>
                </a:gridCol>
                <a:gridCol w="2387490">
                  <a:extLst>
                    <a:ext uri="{9D8B030D-6E8A-4147-A177-3AD203B41FA5}">
                      <a16:colId xmlns:a16="http://schemas.microsoft.com/office/drawing/2014/main" val="887722106"/>
                    </a:ext>
                  </a:extLst>
                </a:gridCol>
                <a:gridCol w="940905">
                  <a:extLst>
                    <a:ext uri="{9D8B030D-6E8A-4147-A177-3AD203B41FA5}">
                      <a16:colId xmlns:a16="http://schemas.microsoft.com/office/drawing/2014/main" val="188113645"/>
                    </a:ext>
                  </a:extLst>
                </a:gridCol>
              </a:tblGrid>
              <a:tr h="381000">
                <a:tc>
                  <a:txBody>
                    <a:bodyPr/>
                    <a:lstStyle/>
                    <a:p>
                      <a:pPr algn="ctr" fontAlgn="ctr"/>
                      <a:r>
                        <a:rPr lang="tr-TR" sz="1400" b="1" i="0" u="none" strike="noStrike" dirty="0">
                          <a:solidFill>
                            <a:srgbClr val="000000"/>
                          </a:solidFill>
                          <a:effectLst/>
                          <a:latin typeface="Calibri" panose="020F0502020204030204" pitchFamily="34" charset="0"/>
                        </a:rPr>
                        <a:t>Veri Türü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Calibri" panose="020F0502020204030204" pitchFamily="34" charset="0"/>
                        </a:rPr>
                        <a:t>Açıklama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panose="020F0502020204030204" pitchFamily="34" charset="0"/>
                        </a:rPr>
                        <a:t>Bellek Boyutu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400401"/>
                  </a:ext>
                </a:extLst>
              </a:tr>
              <a:tr h="190500">
                <a:tc>
                  <a:txBody>
                    <a:bodyPr/>
                    <a:lstStyle/>
                    <a:p>
                      <a:pPr algn="ctr" fontAlgn="ctr"/>
                      <a:r>
                        <a:rPr lang="tr-TR"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6757044"/>
                  </a:ext>
                </a:extLst>
              </a:tr>
              <a:tr h="190500">
                <a:tc>
                  <a:txBody>
                    <a:bodyPr/>
                    <a:lstStyle/>
                    <a:p>
                      <a:pPr algn="ctr" fontAlgn="ctr"/>
                      <a:r>
                        <a:rPr lang="tr-TR" sz="1400" b="0" i="0" u="none" strike="noStrike">
                          <a:solidFill>
                            <a:srgbClr val="000000"/>
                          </a:solidFill>
                          <a:effectLst/>
                          <a:latin typeface="Calibri" panose="020F0502020204030204" pitchFamily="34" charset="0"/>
                        </a:rPr>
                        <a:t>bolean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Mantıksal veri türü (1 yada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1 byte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83185"/>
                  </a:ext>
                </a:extLst>
              </a:tr>
              <a:tr h="190500">
                <a:tc>
                  <a:txBody>
                    <a:bodyPr/>
                    <a:lstStyle/>
                    <a:p>
                      <a:pPr algn="ctr" fontAlgn="ctr"/>
                      <a:r>
                        <a:rPr lang="tr-TR" sz="1400" b="0" i="0" u="none" strike="noStrike">
                          <a:solidFill>
                            <a:srgbClr val="000000"/>
                          </a:solidFill>
                          <a:effectLst/>
                          <a:latin typeface="Calibri" panose="020F0502020204030204" pitchFamily="34" charset="0"/>
                        </a:rPr>
                        <a:t>char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n-NO" sz="1400" b="0" i="0" u="none" strike="noStrike" dirty="0">
                          <a:solidFill>
                            <a:srgbClr val="000000"/>
                          </a:solidFill>
                          <a:effectLst/>
                          <a:latin typeface="Calibri" panose="020F0502020204030204" pitchFamily="34" charset="0"/>
                        </a:rPr>
                        <a:t>Tek karakteri içeren veri türü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1 byte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409327"/>
                  </a:ext>
                </a:extLst>
              </a:tr>
              <a:tr h="190500">
                <a:tc>
                  <a:txBody>
                    <a:bodyPr/>
                    <a:lstStyle/>
                    <a:p>
                      <a:pPr algn="ctr" fontAlgn="ctr"/>
                      <a:r>
                        <a:rPr lang="tr-TR" sz="1400" b="0" i="0" u="none" strike="noStrike">
                          <a:solidFill>
                            <a:srgbClr val="000000"/>
                          </a:solidFill>
                          <a:effectLst/>
                          <a:latin typeface="Calibri" panose="020F0502020204030204" pitchFamily="34" charset="0"/>
                        </a:rPr>
                        <a:t>byte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0-255 arası pozitif sayı saklar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8 bit=1 </a:t>
                      </a:r>
                      <a:r>
                        <a:rPr lang="tr-TR" sz="1400" b="0" i="0" u="none" strike="noStrike" dirty="0" err="1">
                          <a:solidFill>
                            <a:srgbClr val="000000"/>
                          </a:solidFill>
                          <a:effectLst/>
                          <a:latin typeface="Calibri" panose="020F0502020204030204" pitchFamily="34" charset="0"/>
                        </a:rPr>
                        <a:t>byte</a:t>
                      </a:r>
                      <a:endParaRPr lang="tr-TR"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6525838"/>
                  </a:ext>
                </a:extLst>
              </a:tr>
              <a:tr h="381000">
                <a:tc>
                  <a:txBody>
                    <a:bodyPr/>
                    <a:lstStyle/>
                    <a:p>
                      <a:pPr algn="ctr" fontAlgn="ctr"/>
                      <a:r>
                        <a:rPr lang="tr-TR" sz="1400" b="0" i="0" u="none" strike="noStrike">
                          <a:solidFill>
                            <a:srgbClr val="000000"/>
                          </a:solidFill>
                          <a:effectLst/>
                          <a:latin typeface="Calibri" panose="020F0502020204030204" pitchFamily="34" charset="0"/>
                        </a:rPr>
                        <a:t>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Tam sayıları saklar. İşaretli: (-32,768 ile 32,767) İşaretsiz:(0 ile 65535)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2 </a:t>
                      </a:r>
                      <a:r>
                        <a:rPr lang="tr-TR" sz="1400" b="0" i="0" u="none" strike="noStrike" dirty="0" err="1">
                          <a:solidFill>
                            <a:srgbClr val="000000"/>
                          </a:solidFill>
                          <a:effectLst/>
                          <a:latin typeface="Calibri" panose="020F0502020204030204" pitchFamily="34" charset="0"/>
                        </a:rPr>
                        <a:t>byte</a:t>
                      </a:r>
                      <a:endParaRPr lang="tr-TR"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504830"/>
                  </a:ext>
                </a:extLst>
              </a:tr>
              <a:tr h="200025">
                <a:tc>
                  <a:txBody>
                    <a:bodyPr/>
                    <a:lstStyle/>
                    <a:p>
                      <a:pPr algn="ctr" fontAlgn="ctr"/>
                      <a:r>
                        <a:rPr lang="tr-TR" sz="1400" b="0" i="0" u="none" strike="noStrike">
                          <a:solidFill>
                            <a:srgbClr val="000000"/>
                          </a:solidFill>
                          <a:effectLst/>
                          <a:latin typeface="Calibri" panose="020F0502020204030204" pitchFamily="34" charset="0"/>
                        </a:rPr>
                        <a:t>unsigned int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1400" b="0" i="0" u="none" strike="noStrike">
                          <a:solidFill>
                            <a:srgbClr val="000000"/>
                          </a:solidFill>
                          <a:effectLst/>
                          <a:latin typeface="Calibri" panose="020F0502020204030204" pitchFamily="34" charset="0"/>
                        </a:rPr>
                        <a:t>Tam sayıları saklar. (0 ile 4294967295)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4 </a:t>
                      </a:r>
                      <a:r>
                        <a:rPr lang="tr-TR" sz="1400" b="0" i="0" u="none" strike="noStrike" dirty="0" err="1">
                          <a:solidFill>
                            <a:srgbClr val="000000"/>
                          </a:solidFill>
                          <a:effectLst/>
                          <a:latin typeface="Calibri" panose="020F0502020204030204" pitchFamily="34" charset="0"/>
                        </a:rPr>
                        <a:t>byte</a:t>
                      </a:r>
                      <a:endParaRPr lang="tr-TR"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405832"/>
                  </a:ext>
                </a:extLst>
              </a:tr>
              <a:tr h="390525">
                <a:tc>
                  <a:txBody>
                    <a:bodyPr/>
                    <a:lstStyle/>
                    <a:p>
                      <a:pPr algn="ctr" fontAlgn="ctr"/>
                      <a:r>
                        <a:rPr lang="tr-TR" sz="1400" b="0" i="0" u="none" strike="noStrike">
                          <a:solidFill>
                            <a:srgbClr val="000000"/>
                          </a:solidFill>
                          <a:effectLst/>
                          <a:latin typeface="Calibri" panose="020F0502020204030204" pitchFamily="34" charset="0"/>
                        </a:rPr>
                        <a:t>long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400" b="0" i="0" u="none" strike="noStrike">
                          <a:solidFill>
                            <a:srgbClr val="000000"/>
                          </a:solidFill>
                          <a:effectLst/>
                          <a:latin typeface="Calibri" panose="020F0502020204030204" pitchFamily="34" charset="0"/>
                        </a:rPr>
                        <a:t>4 byte lik işaretli tam sayıları saklar. (-2147483648ile+2147483647)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4 </a:t>
                      </a:r>
                      <a:r>
                        <a:rPr lang="tr-TR" sz="1400" b="0" i="0" u="none" strike="noStrike" dirty="0" err="1">
                          <a:solidFill>
                            <a:srgbClr val="000000"/>
                          </a:solidFill>
                          <a:effectLst/>
                          <a:latin typeface="Calibri" panose="020F0502020204030204" pitchFamily="34" charset="0"/>
                        </a:rPr>
                        <a:t>byte</a:t>
                      </a:r>
                      <a:endParaRPr lang="tr-TR"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811032"/>
                  </a:ext>
                </a:extLst>
              </a:tr>
              <a:tr h="381000">
                <a:tc>
                  <a:txBody>
                    <a:bodyPr/>
                    <a:lstStyle/>
                    <a:p>
                      <a:pPr algn="ctr" fontAlgn="ctr"/>
                      <a:r>
                        <a:rPr lang="tr-TR" sz="1400" b="0" i="0" u="none" strike="noStrike">
                          <a:solidFill>
                            <a:srgbClr val="000000"/>
                          </a:solidFill>
                          <a:effectLst/>
                          <a:latin typeface="Calibri" panose="020F0502020204030204" pitchFamily="34" charset="0"/>
                        </a:rPr>
                        <a:t>unsigned long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b-NO" sz="1400" b="0" i="0" u="none" strike="noStrike">
                          <a:solidFill>
                            <a:srgbClr val="000000"/>
                          </a:solidFill>
                          <a:effectLst/>
                          <a:latin typeface="Calibri" panose="020F0502020204030204" pitchFamily="34" charset="0"/>
                        </a:rPr>
                        <a:t>4 byte lik işaretli tam sayıları saklar. (0 ile 4294967295)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4 </a:t>
                      </a:r>
                      <a:r>
                        <a:rPr lang="tr-TR" sz="1400" b="0" i="0" u="none" strike="noStrike" dirty="0" err="1">
                          <a:solidFill>
                            <a:srgbClr val="000000"/>
                          </a:solidFill>
                          <a:effectLst/>
                          <a:latin typeface="Calibri" panose="020F0502020204030204" pitchFamily="34" charset="0"/>
                        </a:rPr>
                        <a:t>byte</a:t>
                      </a:r>
                      <a:endParaRPr lang="tr-TR"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336183"/>
                  </a:ext>
                </a:extLst>
              </a:tr>
              <a:tr h="190500">
                <a:tc>
                  <a:txBody>
                    <a:bodyPr/>
                    <a:lstStyle/>
                    <a:p>
                      <a:pPr algn="ctr" fontAlgn="ctr"/>
                      <a:r>
                        <a:rPr lang="tr-TR" sz="1400" b="0" i="0" u="none" strike="noStrike">
                          <a:solidFill>
                            <a:srgbClr val="000000"/>
                          </a:solidFill>
                          <a:effectLst/>
                          <a:latin typeface="Calibri" panose="020F0502020204030204" pitchFamily="34" charset="0"/>
                        </a:rPr>
                        <a:t>float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4 </a:t>
                      </a:r>
                      <a:r>
                        <a:rPr lang="tr-TR" sz="1400" b="0" i="0" u="none" strike="noStrike" dirty="0" err="1">
                          <a:solidFill>
                            <a:srgbClr val="000000"/>
                          </a:solidFill>
                          <a:effectLst/>
                          <a:latin typeface="Calibri" panose="020F0502020204030204" pitchFamily="34" charset="0"/>
                        </a:rPr>
                        <a:t>byte</a:t>
                      </a:r>
                      <a:r>
                        <a:rPr lang="tr-TR" sz="1400" b="0" i="0" u="none" strike="noStrike" dirty="0">
                          <a:solidFill>
                            <a:srgbClr val="000000"/>
                          </a:solidFill>
                          <a:effectLst/>
                          <a:latin typeface="Calibri" panose="020F0502020204030204" pitchFamily="34" charset="0"/>
                        </a:rPr>
                        <a:t> </a:t>
                      </a:r>
                      <a:r>
                        <a:rPr lang="tr-TR" sz="1400" b="0" i="0" u="none" strike="noStrike" dirty="0" err="1">
                          <a:solidFill>
                            <a:srgbClr val="000000"/>
                          </a:solidFill>
                          <a:effectLst/>
                          <a:latin typeface="Calibri" panose="020F0502020204030204" pitchFamily="34" charset="0"/>
                        </a:rPr>
                        <a:t>lik</a:t>
                      </a:r>
                      <a:r>
                        <a:rPr lang="tr-TR" sz="1400" b="0" i="0" u="none" strike="noStrike" dirty="0">
                          <a:solidFill>
                            <a:srgbClr val="000000"/>
                          </a:solidFill>
                          <a:effectLst/>
                          <a:latin typeface="Calibri" panose="020F0502020204030204" pitchFamily="34" charset="0"/>
                        </a:rPr>
                        <a:t> işaretli ondalık sayıları saklar.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4 </a:t>
                      </a:r>
                      <a:r>
                        <a:rPr lang="tr-TR" sz="1400" b="0" i="0" u="none" strike="noStrike" dirty="0" err="1">
                          <a:solidFill>
                            <a:srgbClr val="000000"/>
                          </a:solidFill>
                          <a:effectLst/>
                          <a:latin typeface="Calibri" panose="020F0502020204030204" pitchFamily="34" charset="0"/>
                        </a:rPr>
                        <a:t>byte</a:t>
                      </a:r>
                      <a:endParaRPr lang="tr-TR"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871922"/>
                  </a:ext>
                </a:extLst>
              </a:tr>
              <a:tr h="381000">
                <a:tc>
                  <a:txBody>
                    <a:bodyPr/>
                    <a:lstStyle/>
                    <a:p>
                      <a:pPr algn="ctr" fontAlgn="ctr"/>
                      <a:r>
                        <a:rPr lang="tr-TR" sz="1400" b="0" i="0" u="none" strike="noStrike">
                          <a:solidFill>
                            <a:srgbClr val="000000"/>
                          </a:solidFill>
                          <a:effectLst/>
                          <a:latin typeface="Calibri" panose="020F0502020204030204" pitchFamily="34" charset="0"/>
                        </a:rPr>
                        <a:t>doube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İşaretli ondalık sayılar (5.0 * 10-324 - 1.7 * 10308)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8 </a:t>
                      </a:r>
                      <a:r>
                        <a:rPr lang="tr-TR" sz="1400" b="0" i="0" u="none" strike="noStrike" dirty="0" err="1">
                          <a:solidFill>
                            <a:srgbClr val="000000"/>
                          </a:solidFill>
                          <a:effectLst/>
                          <a:latin typeface="Calibri" panose="020F0502020204030204" pitchFamily="34" charset="0"/>
                        </a:rPr>
                        <a:t>byte</a:t>
                      </a:r>
                      <a:endParaRPr lang="tr-TR"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323633"/>
                  </a:ext>
                </a:extLst>
              </a:tr>
              <a:tr h="381000">
                <a:tc>
                  <a:txBody>
                    <a:bodyPr/>
                    <a:lstStyle/>
                    <a:p>
                      <a:pPr algn="ctr" fontAlgn="ctr"/>
                      <a:r>
                        <a:rPr lang="tr-TR" sz="1400" b="0" i="0" u="none" strike="noStrike">
                          <a:solidFill>
                            <a:srgbClr val="000000"/>
                          </a:solidFill>
                          <a:effectLst/>
                          <a:latin typeface="Calibri" panose="020F0502020204030204" pitchFamily="34" charset="0"/>
                        </a:rPr>
                        <a:t>string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Char veri türünden olan karakterler toplamıdır.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her eleman 1 </a:t>
                      </a:r>
                      <a:r>
                        <a:rPr lang="tr-TR" sz="1400" b="0" i="0" u="none" strike="noStrike" dirty="0" err="1">
                          <a:solidFill>
                            <a:srgbClr val="000000"/>
                          </a:solidFill>
                          <a:effectLst/>
                          <a:latin typeface="Calibri" panose="020F0502020204030204" pitchFamily="34" charset="0"/>
                        </a:rPr>
                        <a:t>byte</a:t>
                      </a:r>
                      <a:endParaRPr lang="tr-TR" sz="14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075992"/>
                  </a:ext>
                </a:extLst>
              </a:tr>
              <a:tr h="381000">
                <a:tc>
                  <a:txBody>
                    <a:bodyPr/>
                    <a:lstStyle/>
                    <a:p>
                      <a:pPr algn="ctr" fontAlgn="ctr"/>
                      <a:r>
                        <a:rPr lang="tr-TR" sz="1400" b="0" i="0" u="none" strike="noStrike">
                          <a:solidFill>
                            <a:srgbClr val="000000"/>
                          </a:solidFill>
                          <a:effectLst/>
                          <a:latin typeface="Calibri" panose="020F0502020204030204" pitchFamily="34" charset="0"/>
                        </a:rPr>
                        <a:t>array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panose="020F0502020204030204" pitchFamily="34" charset="0"/>
                        </a:rPr>
                        <a:t>Her birine indeks numarası ile ulaşılan aynı türdeki veri topluluğudur.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Değişken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010162"/>
                  </a:ext>
                </a:extLst>
              </a:tr>
            </a:tbl>
          </a:graphicData>
        </a:graphic>
      </p:graphicFrame>
      <p:sp>
        <p:nvSpPr>
          <p:cNvPr id="3" name="Rectangle 2">
            <a:extLst>
              <a:ext uri="{FF2B5EF4-FFF2-40B4-BE49-F238E27FC236}">
                <a16:creationId xmlns:a16="http://schemas.microsoft.com/office/drawing/2014/main" id="{79930D0E-1716-4C9E-B07E-FE9746EA50BB}"/>
              </a:ext>
            </a:extLst>
          </p:cNvPr>
          <p:cNvSpPr/>
          <p:nvPr/>
        </p:nvSpPr>
        <p:spPr>
          <a:xfrm>
            <a:off x="3826734" y="5802002"/>
            <a:ext cx="3861122" cy="369332"/>
          </a:xfrm>
          <a:prstGeom prst="rect">
            <a:avLst/>
          </a:prstGeom>
        </p:spPr>
        <p:txBody>
          <a:bodyPr wrap="none">
            <a:spAutoFit/>
          </a:bodyPr>
          <a:lstStyle/>
          <a:p>
            <a:r>
              <a:rPr lang="tr-TR" dirty="0">
                <a:solidFill>
                  <a:srgbClr val="000000"/>
                </a:solidFill>
                <a:latin typeface="Arial" panose="020B0604020202020204" pitchFamily="34" charset="0"/>
              </a:rPr>
              <a:t>Tablo – 10.1 – Dönüşümler Tablosu </a:t>
            </a:r>
            <a:endParaRPr lang="tr-TR" dirty="0"/>
          </a:p>
        </p:txBody>
      </p:sp>
      <p:sp>
        <p:nvSpPr>
          <p:cNvPr id="4" name="Slide Number Placeholder 3">
            <a:extLst>
              <a:ext uri="{FF2B5EF4-FFF2-40B4-BE49-F238E27FC236}">
                <a16:creationId xmlns:a16="http://schemas.microsoft.com/office/drawing/2014/main" id="{3BF6CEF9-6A22-44B6-A374-630B0F53362A}"/>
              </a:ext>
            </a:extLst>
          </p:cNvPr>
          <p:cNvSpPr>
            <a:spLocks noGrp="1"/>
          </p:cNvSpPr>
          <p:nvPr>
            <p:ph type="sldNum" sz="quarter" idx="12"/>
          </p:nvPr>
        </p:nvSpPr>
        <p:spPr/>
        <p:txBody>
          <a:bodyPr/>
          <a:lstStyle/>
          <a:p>
            <a:fld id="{304CD790-E78A-4A1D-A06E-F3FDC0C074A8}" type="slidenum">
              <a:rPr lang="tr-TR" smtClean="0"/>
              <a:t>47</a:t>
            </a:fld>
            <a:endParaRPr lang="tr-TR"/>
          </a:p>
        </p:txBody>
      </p:sp>
    </p:spTree>
    <p:extLst>
      <p:ext uri="{BB962C8B-B14F-4D97-AF65-F5344CB8AC3E}">
        <p14:creationId xmlns:p14="http://schemas.microsoft.com/office/powerpoint/2010/main" val="1657083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2125F3-63F5-4DA3-B4DD-77446BD63033}"/>
              </a:ext>
            </a:extLst>
          </p:cNvPr>
          <p:cNvSpPr/>
          <p:nvPr/>
        </p:nvSpPr>
        <p:spPr>
          <a:xfrm>
            <a:off x="410432" y="342108"/>
            <a:ext cx="2916248" cy="369332"/>
          </a:xfrm>
          <a:prstGeom prst="rect">
            <a:avLst/>
          </a:prstGeom>
        </p:spPr>
        <p:txBody>
          <a:bodyPr wrap="none">
            <a:spAutoFit/>
          </a:bodyPr>
          <a:lstStyle/>
          <a:p>
            <a:r>
              <a:rPr lang="tr-TR" b="1" dirty="0">
                <a:solidFill>
                  <a:srgbClr val="000000"/>
                </a:solidFill>
                <a:latin typeface="Arial" panose="020B0604020202020204" pitchFamily="34" charset="0"/>
              </a:rPr>
              <a:t>11. Değişken kapsamları </a:t>
            </a:r>
            <a:endParaRPr lang="tr-TR" dirty="0"/>
          </a:p>
        </p:txBody>
      </p:sp>
      <p:sp>
        <p:nvSpPr>
          <p:cNvPr id="3" name="Rectangle 2">
            <a:extLst>
              <a:ext uri="{FF2B5EF4-FFF2-40B4-BE49-F238E27FC236}">
                <a16:creationId xmlns:a16="http://schemas.microsoft.com/office/drawing/2014/main" id="{A6B93D1A-917B-4CE6-84A6-D96DCE1E7BEF}"/>
              </a:ext>
            </a:extLst>
          </p:cNvPr>
          <p:cNvSpPr/>
          <p:nvPr/>
        </p:nvSpPr>
        <p:spPr>
          <a:xfrm>
            <a:off x="1160637" y="711440"/>
            <a:ext cx="1415837" cy="369332"/>
          </a:xfrm>
          <a:prstGeom prst="rect">
            <a:avLst/>
          </a:prstGeom>
        </p:spPr>
        <p:txBody>
          <a:bodyPr wrap="none">
            <a:spAutoFit/>
          </a:bodyPr>
          <a:lstStyle/>
          <a:p>
            <a:r>
              <a:rPr lang="tr-TR" b="1" dirty="0">
                <a:solidFill>
                  <a:srgbClr val="000000"/>
                </a:solidFill>
                <a:latin typeface="Arial" panose="020B0604020202020204" pitchFamily="34" charset="0"/>
              </a:rPr>
              <a:t>11.1. </a:t>
            </a:r>
            <a:r>
              <a:rPr lang="tr-TR" b="1" dirty="0" err="1">
                <a:solidFill>
                  <a:srgbClr val="000000"/>
                </a:solidFill>
                <a:latin typeface="Arial" panose="020B0604020202020204" pitchFamily="34" charset="0"/>
              </a:rPr>
              <a:t>static</a:t>
            </a:r>
            <a:r>
              <a:rPr lang="tr-TR" b="1" dirty="0">
                <a:solidFill>
                  <a:srgbClr val="000000"/>
                </a:solidFill>
                <a:latin typeface="Arial" panose="020B0604020202020204" pitchFamily="34" charset="0"/>
              </a:rPr>
              <a:t> </a:t>
            </a:r>
            <a:endParaRPr lang="tr-TR" dirty="0"/>
          </a:p>
        </p:txBody>
      </p:sp>
      <p:sp>
        <p:nvSpPr>
          <p:cNvPr id="4" name="Rectangle 3">
            <a:extLst>
              <a:ext uri="{FF2B5EF4-FFF2-40B4-BE49-F238E27FC236}">
                <a16:creationId xmlns:a16="http://schemas.microsoft.com/office/drawing/2014/main" id="{8756C0E5-C858-4F4D-80B2-80439F69484E}"/>
              </a:ext>
            </a:extLst>
          </p:cNvPr>
          <p:cNvSpPr/>
          <p:nvPr/>
        </p:nvSpPr>
        <p:spPr>
          <a:xfrm>
            <a:off x="1272208" y="1080772"/>
            <a:ext cx="10734261" cy="4618059"/>
          </a:xfrm>
          <a:prstGeom prst="rect">
            <a:avLst/>
          </a:prstGeom>
        </p:spPr>
        <p:txBody>
          <a:bodyPr wrap="square">
            <a:spAutoFit/>
          </a:bodyPr>
          <a:lstStyle/>
          <a:p>
            <a:pPr algn="just">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Static</a:t>
            </a:r>
            <a:r>
              <a:rPr lang="tr-TR" dirty="0">
                <a:solidFill>
                  <a:srgbClr val="000000"/>
                </a:solidFill>
                <a:latin typeface="Arial" panose="020B0604020202020204" pitchFamily="34" charset="0"/>
              </a:rPr>
              <a:t> tanımlanan değişken bellekte tutulur ve daha sonra kullanmak istersek yeniden oluşturulmaz bellekten çağırılır. </a:t>
            </a:r>
          </a:p>
          <a:p>
            <a:pPr algn="just">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static</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sayi</a:t>
            </a:r>
            <a:r>
              <a:rPr lang="tr-TR" dirty="0">
                <a:solidFill>
                  <a:srgbClr val="000000"/>
                </a:solidFill>
                <a:latin typeface="Arial" panose="020B0604020202020204" pitchFamily="34" charset="0"/>
              </a:rPr>
              <a:t>=0; </a:t>
            </a:r>
          </a:p>
          <a:p>
            <a:pPr algn="just">
              <a:lnSpc>
                <a:spcPct val="150000"/>
              </a:lnSpc>
            </a:pPr>
            <a:r>
              <a:rPr lang="tr-TR" b="1" dirty="0">
                <a:solidFill>
                  <a:srgbClr val="000000"/>
                </a:solidFill>
                <a:latin typeface="Arial" panose="020B0604020202020204" pitchFamily="34" charset="0"/>
              </a:rPr>
              <a:t>11.2. </a:t>
            </a:r>
            <a:r>
              <a:rPr lang="tr-TR" b="1" dirty="0" err="1">
                <a:solidFill>
                  <a:srgbClr val="000000"/>
                </a:solidFill>
                <a:latin typeface="Arial" panose="020B0604020202020204" pitchFamily="34" charset="0"/>
              </a:rPr>
              <a:t>volatile</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gn="just">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Volatile</a:t>
            </a:r>
            <a:r>
              <a:rPr lang="tr-TR" dirty="0">
                <a:solidFill>
                  <a:srgbClr val="000000"/>
                </a:solidFill>
                <a:latin typeface="Arial" panose="020B0604020202020204" pitchFamily="34" charset="0"/>
              </a:rPr>
              <a:t> ile tanımlanan değişkenler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nun</a:t>
            </a:r>
            <a:r>
              <a:rPr lang="tr-TR" dirty="0">
                <a:solidFill>
                  <a:srgbClr val="000000"/>
                </a:solidFill>
                <a:latin typeface="Arial" panose="020B0604020202020204" pitchFamily="34" charset="0"/>
              </a:rPr>
              <a:t> ram bölgesine kaydedilir. Kullanmak istersek direk ram bellekten okunur. </a:t>
            </a:r>
            <a:r>
              <a:rPr lang="tr-TR" dirty="0" err="1">
                <a:solidFill>
                  <a:srgbClr val="000000"/>
                </a:solidFill>
                <a:latin typeface="Arial" panose="020B0604020202020204" pitchFamily="34" charset="0"/>
              </a:rPr>
              <a:t>Volatile</a:t>
            </a:r>
            <a:r>
              <a:rPr lang="tr-TR" dirty="0">
                <a:solidFill>
                  <a:srgbClr val="000000"/>
                </a:solidFill>
                <a:latin typeface="Arial" panose="020B0604020202020204" pitchFamily="34" charset="0"/>
              </a:rPr>
              <a:t> kullanıyorsak değişkenin değerini </a:t>
            </a:r>
            <a:r>
              <a:rPr lang="tr-TR" dirty="0" err="1">
                <a:solidFill>
                  <a:srgbClr val="000000"/>
                </a:solidFill>
                <a:latin typeface="Arial" panose="020B0604020202020204" pitchFamily="34" charset="0"/>
              </a:rPr>
              <a:t>interrupt</a:t>
            </a:r>
            <a:r>
              <a:rPr lang="tr-TR" dirty="0">
                <a:solidFill>
                  <a:srgbClr val="000000"/>
                </a:solidFill>
                <a:latin typeface="Arial" panose="020B0604020202020204" pitchFamily="34" charset="0"/>
              </a:rPr>
              <a:t> ile değiştirmemiz gerekir. </a:t>
            </a:r>
          </a:p>
          <a:p>
            <a:pPr algn="just">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volatile</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=LOW; </a:t>
            </a:r>
          </a:p>
          <a:p>
            <a:pPr algn="just">
              <a:lnSpc>
                <a:spcPct val="150000"/>
              </a:lnSpc>
            </a:pPr>
            <a:r>
              <a:rPr lang="tr-TR" b="1" dirty="0">
                <a:solidFill>
                  <a:srgbClr val="000000"/>
                </a:solidFill>
                <a:latin typeface="Arial" panose="020B0604020202020204" pitchFamily="34" charset="0"/>
              </a:rPr>
              <a:t>11.3. </a:t>
            </a:r>
            <a:r>
              <a:rPr lang="tr-TR" b="1" dirty="0" err="1">
                <a:solidFill>
                  <a:srgbClr val="000000"/>
                </a:solidFill>
                <a:latin typeface="Arial" panose="020B0604020202020204" pitchFamily="34" charset="0"/>
              </a:rPr>
              <a:t>const</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gn="just">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Const</a:t>
            </a:r>
            <a:r>
              <a:rPr lang="tr-TR" dirty="0">
                <a:solidFill>
                  <a:srgbClr val="000000"/>
                </a:solidFill>
                <a:latin typeface="Arial" panose="020B0604020202020204" pitchFamily="34" charset="0"/>
              </a:rPr>
              <a:t> ile oluşturulan değişken sabitlenir ve değeri daha sonradan değiştirilemez. </a:t>
            </a:r>
          </a:p>
          <a:p>
            <a:pPr algn="just">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const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float</a:t>
            </a:r>
            <a:r>
              <a:rPr lang="tr-TR" dirty="0">
                <a:solidFill>
                  <a:srgbClr val="000000"/>
                </a:solidFill>
                <a:latin typeface="Arial" panose="020B0604020202020204" pitchFamily="34" charset="0"/>
              </a:rPr>
              <a:t> fi= 1.61; //Altın oran </a:t>
            </a:r>
          </a:p>
          <a:p>
            <a:pPr algn="just">
              <a:lnSpc>
                <a:spcPct val="150000"/>
              </a:lnSpc>
            </a:pPr>
            <a:r>
              <a:rPr lang="tr-TR" dirty="0">
                <a:solidFill>
                  <a:srgbClr val="000000"/>
                </a:solidFill>
                <a:latin typeface="Arial" panose="020B0604020202020204" pitchFamily="34" charset="0"/>
              </a:rPr>
              <a:t>	</a:t>
            </a:r>
            <a:r>
              <a:rPr lang="en-US" dirty="0">
                <a:solidFill>
                  <a:srgbClr val="000000"/>
                </a:solidFill>
                <a:latin typeface="Arial" panose="020B0604020202020204" pitchFamily="34" charset="0"/>
              </a:rPr>
              <a:t>const float pi= 3.14; // Pi </a:t>
            </a:r>
            <a:r>
              <a:rPr lang="en-US" dirty="0" err="1">
                <a:solidFill>
                  <a:srgbClr val="000000"/>
                </a:solidFill>
                <a:latin typeface="Arial" panose="020B0604020202020204" pitchFamily="34" charset="0"/>
              </a:rPr>
              <a:t>sayısı</a:t>
            </a:r>
            <a:r>
              <a:rPr lang="en-US" dirty="0">
                <a:solidFill>
                  <a:srgbClr val="000000"/>
                </a:solidFill>
                <a:latin typeface="Arial" panose="020B0604020202020204" pitchFamily="34" charset="0"/>
              </a:rPr>
              <a:t> </a:t>
            </a:r>
            <a:endParaRPr lang="tr-TR" dirty="0"/>
          </a:p>
        </p:txBody>
      </p:sp>
      <p:sp>
        <p:nvSpPr>
          <p:cNvPr id="6" name="Slide Number Placeholder 5">
            <a:extLst>
              <a:ext uri="{FF2B5EF4-FFF2-40B4-BE49-F238E27FC236}">
                <a16:creationId xmlns:a16="http://schemas.microsoft.com/office/drawing/2014/main" id="{5B3D0349-8A8D-4AF7-8804-A1A42A1A28B6}"/>
              </a:ext>
            </a:extLst>
          </p:cNvPr>
          <p:cNvSpPr>
            <a:spLocks noGrp="1"/>
          </p:cNvSpPr>
          <p:nvPr>
            <p:ph type="sldNum" sz="quarter" idx="12"/>
          </p:nvPr>
        </p:nvSpPr>
        <p:spPr/>
        <p:txBody>
          <a:bodyPr/>
          <a:lstStyle/>
          <a:p>
            <a:fld id="{304CD790-E78A-4A1D-A06E-F3FDC0C074A8}" type="slidenum">
              <a:rPr lang="tr-TR" smtClean="0"/>
              <a:t>48</a:t>
            </a:fld>
            <a:endParaRPr lang="tr-TR"/>
          </a:p>
        </p:txBody>
      </p:sp>
    </p:spTree>
    <p:extLst>
      <p:ext uri="{BB962C8B-B14F-4D97-AF65-F5344CB8AC3E}">
        <p14:creationId xmlns:p14="http://schemas.microsoft.com/office/powerpoint/2010/main" val="2476597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984C45-6BE1-485A-A653-05330BEE88C1}"/>
              </a:ext>
            </a:extLst>
          </p:cNvPr>
          <p:cNvSpPr>
            <a:spLocks noGrp="1"/>
          </p:cNvSpPr>
          <p:nvPr>
            <p:ph type="sldNum" sz="quarter" idx="12"/>
          </p:nvPr>
        </p:nvSpPr>
        <p:spPr/>
        <p:txBody>
          <a:bodyPr/>
          <a:lstStyle/>
          <a:p>
            <a:fld id="{304CD790-E78A-4A1D-A06E-F3FDC0C074A8}" type="slidenum">
              <a:rPr lang="tr-TR" smtClean="0"/>
              <a:t>49</a:t>
            </a:fld>
            <a:endParaRPr lang="tr-TR"/>
          </a:p>
        </p:txBody>
      </p:sp>
      <p:sp>
        <p:nvSpPr>
          <p:cNvPr id="3" name="Rectangle 2">
            <a:extLst>
              <a:ext uri="{FF2B5EF4-FFF2-40B4-BE49-F238E27FC236}">
                <a16:creationId xmlns:a16="http://schemas.microsoft.com/office/drawing/2014/main" id="{4A82F2AE-249F-40E6-81B8-CB471A041678}"/>
              </a:ext>
            </a:extLst>
          </p:cNvPr>
          <p:cNvSpPr/>
          <p:nvPr/>
        </p:nvSpPr>
        <p:spPr>
          <a:xfrm>
            <a:off x="344556" y="819997"/>
            <a:ext cx="10561983" cy="1709571"/>
          </a:xfrm>
          <a:prstGeom prst="rect">
            <a:avLst/>
          </a:prstGeom>
        </p:spPr>
        <p:txBody>
          <a:bodyPr wrap="square">
            <a:spAutoFit/>
          </a:bodyPr>
          <a:lstStyle/>
          <a:p>
            <a:pPr algn="just">
              <a:lnSpc>
                <a:spcPct val="150000"/>
              </a:lnSpc>
            </a:pPr>
            <a:r>
              <a:rPr lang="tr-TR" b="1" dirty="0">
                <a:solidFill>
                  <a:srgbClr val="000000"/>
                </a:solidFill>
                <a:latin typeface="Arial" panose="020B0604020202020204" pitchFamily="34" charset="0"/>
              </a:rPr>
              <a:t>11.4. PROGMEM </a:t>
            </a:r>
            <a:endParaRPr lang="tr-TR" dirty="0">
              <a:solidFill>
                <a:srgbClr val="000000"/>
              </a:solidFill>
              <a:latin typeface="Arial" panose="020B0604020202020204" pitchFamily="34" charset="0"/>
            </a:endParaRPr>
          </a:p>
          <a:p>
            <a:pPr algn="just">
              <a:lnSpc>
                <a:spcPct val="150000"/>
              </a:lnSpc>
            </a:pPr>
            <a:r>
              <a:rPr lang="tr-TR" dirty="0">
                <a:solidFill>
                  <a:srgbClr val="000000"/>
                </a:solidFill>
                <a:latin typeface="Arial" panose="020B0604020202020204" pitchFamily="34" charset="0"/>
              </a:rPr>
              <a:t>	Bilgiyi SRAM bellek yerine Flash bellekte depolamaya yarar.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da programımızda uzun </a:t>
            </a:r>
            <a:r>
              <a:rPr lang="tr-TR" dirty="0" err="1">
                <a:solidFill>
                  <a:srgbClr val="000000"/>
                </a:solidFill>
                <a:latin typeface="Arial" panose="020B0604020202020204" pitchFamily="34" charset="0"/>
              </a:rPr>
              <a:t>char</a:t>
            </a:r>
            <a:r>
              <a:rPr lang="tr-TR" dirty="0">
                <a:solidFill>
                  <a:srgbClr val="000000"/>
                </a:solidFill>
                <a:latin typeface="Arial" panose="020B0604020202020204" pitchFamily="34" charset="0"/>
              </a:rPr>
              <a:t> yazmaya kalkarsak SRAM sorun çıkarabilir. Bu yüzden çok uzun metinleri Flash belleğe kaydederiz. </a:t>
            </a:r>
          </a:p>
          <a:p>
            <a:pPr algn="just">
              <a:lnSpc>
                <a:spcPct val="150000"/>
              </a:lnSpc>
            </a:pPr>
            <a:r>
              <a:rPr lang="tr-TR" dirty="0">
                <a:solidFill>
                  <a:srgbClr val="000000"/>
                </a:solidFill>
                <a:latin typeface="Arial" panose="020B0604020202020204" pitchFamily="34" charset="0"/>
              </a:rPr>
              <a:t>Kullanabilmemiz için programa #</a:t>
            </a:r>
            <a:r>
              <a:rPr lang="tr-TR" dirty="0" err="1">
                <a:solidFill>
                  <a:srgbClr val="000000"/>
                </a:solidFill>
                <a:latin typeface="Arial" panose="020B0604020202020204" pitchFamily="34" charset="0"/>
              </a:rPr>
              <a:t>include</a:t>
            </a:r>
            <a:r>
              <a:rPr lang="tr-TR" dirty="0">
                <a:solidFill>
                  <a:srgbClr val="000000"/>
                </a:solidFill>
                <a:latin typeface="Arial" panose="020B0604020202020204" pitchFamily="34" charset="0"/>
              </a:rPr>
              <a:t> </a:t>
            </a:r>
            <a:r>
              <a:rPr lang="tr-TR" b="1" dirty="0">
                <a:solidFill>
                  <a:srgbClr val="000000"/>
                </a:solidFill>
                <a:latin typeface="Arial" panose="020B0604020202020204" pitchFamily="34" charset="0"/>
              </a:rPr>
              <a:t>&lt;</a:t>
            </a:r>
            <a:r>
              <a:rPr lang="tr-TR" b="1" dirty="0" err="1">
                <a:solidFill>
                  <a:srgbClr val="000000"/>
                </a:solidFill>
                <a:latin typeface="Arial" panose="020B0604020202020204" pitchFamily="34" charset="0"/>
              </a:rPr>
              <a:t>avr</a:t>
            </a:r>
            <a:r>
              <a:rPr lang="tr-TR" b="1" dirty="0">
                <a:solidFill>
                  <a:srgbClr val="000000"/>
                </a:solidFill>
                <a:latin typeface="Arial" panose="020B0604020202020204" pitchFamily="34" charset="0"/>
              </a:rPr>
              <a:t>/</a:t>
            </a:r>
            <a:r>
              <a:rPr lang="tr-TR" b="1" dirty="0" err="1">
                <a:solidFill>
                  <a:srgbClr val="000000"/>
                </a:solidFill>
                <a:latin typeface="Arial" panose="020B0604020202020204" pitchFamily="34" charset="0"/>
              </a:rPr>
              <a:t>pgmspace.h</a:t>
            </a:r>
            <a:r>
              <a:rPr lang="tr-TR" b="1" dirty="0">
                <a:solidFill>
                  <a:srgbClr val="000000"/>
                </a:solidFill>
                <a:latin typeface="Arial" panose="020B0604020202020204" pitchFamily="34" charset="0"/>
              </a:rPr>
              <a:t>&gt; </a:t>
            </a:r>
            <a:r>
              <a:rPr lang="tr-TR" dirty="0">
                <a:solidFill>
                  <a:srgbClr val="000000"/>
                </a:solidFill>
                <a:latin typeface="Arial" panose="020B0604020202020204" pitchFamily="34" charset="0"/>
              </a:rPr>
              <a:t>kütüphanesini eklemeliyiz. </a:t>
            </a:r>
            <a:endParaRPr lang="tr-TR" dirty="0"/>
          </a:p>
        </p:txBody>
      </p:sp>
    </p:spTree>
    <p:extLst>
      <p:ext uri="{BB962C8B-B14F-4D97-AF65-F5344CB8AC3E}">
        <p14:creationId xmlns:p14="http://schemas.microsoft.com/office/powerpoint/2010/main" val="346907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0A2CA5-1979-4F90-A64C-5391F674AC31}"/>
              </a:ext>
            </a:extLst>
          </p:cNvPr>
          <p:cNvSpPr/>
          <p:nvPr/>
        </p:nvSpPr>
        <p:spPr>
          <a:xfrm>
            <a:off x="808383" y="505531"/>
            <a:ext cx="11171582" cy="5587555"/>
          </a:xfrm>
          <a:prstGeom prst="rect">
            <a:avLst/>
          </a:prstGeom>
        </p:spPr>
        <p:txBody>
          <a:bodyPr wrap="square">
            <a:spAutoFit/>
          </a:bodyPr>
          <a:lstStyle/>
          <a:p>
            <a:pPr algn="just"/>
            <a:r>
              <a:rPr lang="tr-TR" dirty="0">
                <a:solidFill>
                  <a:srgbClr val="000000"/>
                </a:solidFill>
                <a:latin typeface="Arial" panose="020B0604020202020204" pitchFamily="34" charset="0"/>
              </a:rPr>
              <a:t>Bir mikro denetleyicide bir komutun işlenme süreci 4 aşamada gerçekleştirilir. </a:t>
            </a:r>
          </a:p>
          <a:p>
            <a:pPr algn="just"/>
            <a:endParaRPr lang="tr-TR" dirty="0">
              <a:solidFill>
                <a:srgbClr val="000000"/>
              </a:solidFill>
              <a:latin typeface="Arial" panose="020B0604020202020204" pitchFamily="34" charset="0"/>
            </a:endParaRPr>
          </a:p>
          <a:p>
            <a:pPr algn="just">
              <a:lnSpc>
                <a:spcPct val="150000"/>
              </a:lnSpc>
            </a:pPr>
            <a:r>
              <a:rPr lang="tr-TR" dirty="0">
                <a:solidFill>
                  <a:srgbClr val="000000"/>
                </a:solidFill>
                <a:latin typeface="Wingdings" panose="05000000000000000000" pitchFamily="2" charset="2"/>
              </a:rPr>
              <a:t> </a:t>
            </a:r>
            <a:r>
              <a:rPr lang="tr-TR" dirty="0">
                <a:solidFill>
                  <a:srgbClr val="000000"/>
                </a:solidFill>
                <a:latin typeface="Arial" panose="020B0604020202020204" pitchFamily="34" charset="0"/>
              </a:rPr>
              <a:t>1.Alma (</a:t>
            </a:r>
            <a:r>
              <a:rPr lang="tr-TR" dirty="0" err="1">
                <a:solidFill>
                  <a:srgbClr val="000000"/>
                </a:solidFill>
                <a:latin typeface="Arial" panose="020B0604020202020204" pitchFamily="34" charset="0"/>
              </a:rPr>
              <a:t>Fetch</a:t>
            </a:r>
            <a:r>
              <a:rPr lang="tr-TR" dirty="0">
                <a:solidFill>
                  <a:srgbClr val="000000"/>
                </a:solidFill>
                <a:latin typeface="Arial" panose="020B0604020202020204" pitchFamily="34" charset="0"/>
              </a:rPr>
              <a:t>) </a:t>
            </a:r>
          </a:p>
          <a:p>
            <a:pPr algn="just">
              <a:lnSpc>
                <a:spcPct val="150000"/>
              </a:lnSpc>
            </a:pPr>
            <a:r>
              <a:rPr lang="tr-TR" dirty="0">
                <a:solidFill>
                  <a:srgbClr val="000000"/>
                </a:solidFill>
                <a:latin typeface="Arial" panose="020B0604020202020204" pitchFamily="34" charset="0"/>
              </a:rPr>
              <a:t>Hafızaya yüklenmiş olan program komutlarını alır. </a:t>
            </a:r>
          </a:p>
          <a:p>
            <a:pPr algn="just">
              <a:lnSpc>
                <a:spcPct val="150000"/>
              </a:lnSpc>
            </a:pPr>
            <a:endParaRPr lang="tr-TR" dirty="0">
              <a:solidFill>
                <a:srgbClr val="000000"/>
              </a:solidFill>
              <a:latin typeface="Arial" panose="020B0604020202020204" pitchFamily="34" charset="0"/>
            </a:endParaRPr>
          </a:p>
          <a:p>
            <a:pPr algn="just">
              <a:lnSpc>
                <a:spcPct val="150000"/>
              </a:lnSpc>
            </a:pPr>
            <a:r>
              <a:rPr lang="tr-TR" dirty="0">
                <a:solidFill>
                  <a:srgbClr val="000000"/>
                </a:solidFill>
                <a:latin typeface="Wingdings" panose="05000000000000000000" pitchFamily="2" charset="2"/>
              </a:rPr>
              <a:t> </a:t>
            </a:r>
            <a:r>
              <a:rPr lang="tr-TR" dirty="0">
                <a:solidFill>
                  <a:srgbClr val="000000"/>
                </a:solidFill>
                <a:latin typeface="Arial" panose="020B0604020202020204" pitchFamily="34" charset="0"/>
              </a:rPr>
              <a:t>2.Kod Çözme (</a:t>
            </a:r>
            <a:r>
              <a:rPr lang="tr-TR" dirty="0" err="1">
                <a:solidFill>
                  <a:srgbClr val="000000"/>
                </a:solidFill>
                <a:latin typeface="Arial" panose="020B0604020202020204" pitchFamily="34" charset="0"/>
              </a:rPr>
              <a:t>Decode</a:t>
            </a:r>
            <a:r>
              <a:rPr lang="tr-TR" dirty="0">
                <a:solidFill>
                  <a:srgbClr val="000000"/>
                </a:solidFill>
                <a:latin typeface="Arial" panose="020B0604020202020204" pitchFamily="34" charset="0"/>
              </a:rPr>
              <a:t>) </a:t>
            </a:r>
          </a:p>
          <a:p>
            <a:pPr algn="just">
              <a:lnSpc>
                <a:spcPct val="150000"/>
              </a:lnSpc>
            </a:pPr>
            <a:r>
              <a:rPr lang="tr-TR" dirty="0">
                <a:solidFill>
                  <a:srgbClr val="000000"/>
                </a:solidFill>
                <a:latin typeface="Arial" panose="020B0604020202020204" pitchFamily="34" charset="0"/>
              </a:rPr>
              <a:t>Yazmaçtaki komutları kod çözücü(</a:t>
            </a:r>
            <a:r>
              <a:rPr lang="tr-TR" dirty="0" err="1">
                <a:solidFill>
                  <a:srgbClr val="000000"/>
                </a:solidFill>
                <a:latin typeface="Arial" panose="020B0604020202020204" pitchFamily="34" charset="0"/>
              </a:rPr>
              <a:t>decoder</a:t>
            </a:r>
            <a:r>
              <a:rPr lang="tr-TR" dirty="0">
                <a:solidFill>
                  <a:srgbClr val="000000"/>
                </a:solidFill>
                <a:latin typeface="Arial" panose="020B0604020202020204" pitchFamily="34" charset="0"/>
              </a:rPr>
              <a:t>) yardımıyla çözer. </a:t>
            </a:r>
          </a:p>
          <a:p>
            <a:pPr algn="just">
              <a:lnSpc>
                <a:spcPct val="150000"/>
              </a:lnSpc>
            </a:pPr>
            <a:endParaRPr lang="tr-TR" dirty="0">
              <a:solidFill>
                <a:srgbClr val="000000"/>
              </a:solidFill>
              <a:latin typeface="Arial" panose="020B0604020202020204" pitchFamily="34" charset="0"/>
            </a:endParaRPr>
          </a:p>
          <a:p>
            <a:pPr algn="just">
              <a:lnSpc>
                <a:spcPct val="150000"/>
              </a:lnSpc>
            </a:pPr>
            <a:r>
              <a:rPr lang="tr-TR" dirty="0">
                <a:solidFill>
                  <a:srgbClr val="000000"/>
                </a:solidFill>
                <a:latin typeface="Wingdings" panose="05000000000000000000" pitchFamily="2" charset="2"/>
              </a:rPr>
              <a:t> </a:t>
            </a:r>
            <a:r>
              <a:rPr lang="tr-TR" dirty="0">
                <a:solidFill>
                  <a:srgbClr val="000000"/>
                </a:solidFill>
                <a:latin typeface="Arial" panose="020B0604020202020204" pitchFamily="34" charset="0"/>
              </a:rPr>
              <a:t>3.Uygulama (</a:t>
            </a:r>
            <a:r>
              <a:rPr lang="tr-TR" dirty="0" err="1">
                <a:solidFill>
                  <a:srgbClr val="000000"/>
                </a:solidFill>
                <a:latin typeface="Arial" panose="020B0604020202020204" pitchFamily="34" charset="0"/>
              </a:rPr>
              <a:t>Execution</a:t>
            </a:r>
            <a:r>
              <a:rPr lang="tr-TR" dirty="0">
                <a:solidFill>
                  <a:srgbClr val="000000"/>
                </a:solidFill>
                <a:latin typeface="Arial" panose="020B0604020202020204" pitchFamily="34" charset="0"/>
              </a:rPr>
              <a:t>) </a:t>
            </a:r>
          </a:p>
          <a:p>
            <a:pPr algn="just">
              <a:lnSpc>
                <a:spcPct val="150000"/>
              </a:lnSpc>
            </a:pPr>
            <a:r>
              <a:rPr lang="tr-TR" dirty="0">
                <a:solidFill>
                  <a:srgbClr val="000000"/>
                </a:solidFill>
                <a:latin typeface="Arial" panose="020B0604020202020204" pitchFamily="34" charset="0"/>
              </a:rPr>
              <a:t>Çözülen komutları uygular ve bu işlemi sürekli tekrar eder.</a:t>
            </a:r>
          </a:p>
          <a:p>
            <a:pPr algn="just">
              <a:lnSpc>
                <a:spcPct val="150000"/>
              </a:lnSpc>
            </a:pPr>
            <a:r>
              <a:rPr lang="tr-TR" dirty="0">
                <a:solidFill>
                  <a:srgbClr val="000000"/>
                </a:solidFill>
                <a:latin typeface="Arial" panose="020B0604020202020204" pitchFamily="34" charset="0"/>
              </a:rPr>
              <a:t> </a:t>
            </a:r>
          </a:p>
          <a:p>
            <a:pPr algn="just">
              <a:lnSpc>
                <a:spcPct val="150000"/>
              </a:lnSpc>
            </a:pPr>
            <a:r>
              <a:rPr lang="tr-TR" dirty="0">
                <a:solidFill>
                  <a:srgbClr val="000000"/>
                </a:solidFill>
                <a:latin typeface="Wingdings" panose="05000000000000000000" pitchFamily="2" charset="2"/>
              </a:rPr>
              <a:t> </a:t>
            </a:r>
            <a:r>
              <a:rPr lang="tr-TR" dirty="0">
                <a:solidFill>
                  <a:srgbClr val="000000"/>
                </a:solidFill>
                <a:latin typeface="Arial" panose="020B0604020202020204" pitchFamily="34" charset="0"/>
              </a:rPr>
              <a:t>4.İşlemi tamamlama (</a:t>
            </a:r>
            <a:r>
              <a:rPr lang="tr-TR" dirty="0" err="1">
                <a:solidFill>
                  <a:srgbClr val="000000"/>
                </a:solidFill>
                <a:latin typeface="Arial" panose="020B0604020202020204" pitchFamily="34" charset="0"/>
              </a:rPr>
              <a:t>Comlete</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Process</a:t>
            </a:r>
            <a:r>
              <a:rPr lang="tr-TR" dirty="0">
                <a:solidFill>
                  <a:srgbClr val="000000"/>
                </a:solidFill>
                <a:latin typeface="Arial" panose="020B0604020202020204" pitchFamily="34" charset="0"/>
              </a:rPr>
              <a:t>) </a:t>
            </a:r>
          </a:p>
          <a:p>
            <a:pPr algn="just">
              <a:lnSpc>
                <a:spcPct val="150000"/>
              </a:lnSpc>
            </a:pPr>
            <a:r>
              <a:rPr lang="tr-TR" dirty="0">
                <a:solidFill>
                  <a:srgbClr val="000000"/>
                </a:solidFill>
                <a:latin typeface="Arial" panose="020B0604020202020204" pitchFamily="34" charset="0"/>
              </a:rPr>
              <a:t>İşlemi tamamlama sürecidir. Bazı komutlarda işlem sonucunu W yada file </a:t>
            </a:r>
            <a:r>
              <a:rPr lang="tr-TR" dirty="0" err="1">
                <a:solidFill>
                  <a:srgbClr val="000000"/>
                </a:solidFill>
                <a:latin typeface="Arial" panose="020B0604020202020204" pitchFamily="34" charset="0"/>
              </a:rPr>
              <a:t>register’a</a:t>
            </a:r>
            <a:r>
              <a:rPr lang="tr-TR" dirty="0">
                <a:solidFill>
                  <a:srgbClr val="000000"/>
                </a:solidFill>
                <a:latin typeface="Arial" panose="020B0604020202020204" pitchFamily="34" charset="0"/>
              </a:rPr>
              <a:t> yazma süreci olarak düşünülmüştür, bazı komutlarda ise bu süreç içerisinde işlem yapılmaz. </a:t>
            </a:r>
            <a:endParaRPr lang="tr-TR" dirty="0"/>
          </a:p>
        </p:txBody>
      </p:sp>
      <p:sp>
        <p:nvSpPr>
          <p:cNvPr id="2" name="Slide Number Placeholder 1">
            <a:extLst>
              <a:ext uri="{FF2B5EF4-FFF2-40B4-BE49-F238E27FC236}">
                <a16:creationId xmlns:a16="http://schemas.microsoft.com/office/drawing/2014/main" id="{26D45DB7-15B2-4640-BEC4-2950A6E7C969}"/>
              </a:ext>
            </a:extLst>
          </p:cNvPr>
          <p:cNvSpPr>
            <a:spLocks noGrp="1"/>
          </p:cNvSpPr>
          <p:nvPr>
            <p:ph type="sldNum" sz="quarter" idx="12"/>
          </p:nvPr>
        </p:nvSpPr>
        <p:spPr/>
        <p:txBody>
          <a:bodyPr/>
          <a:lstStyle/>
          <a:p>
            <a:fld id="{304CD790-E78A-4A1D-A06E-F3FDC0C074A8}" type="slidenum">
              <a:rPr lang="tr-TR" smtClean="0"/>
              <a:t>5</a:t>
            </a:fld>
            <a:endParaRPr lang="tr-TR"/>
          </a:p>
        </p:txBody>
      </p:sp>
    </p:spTree>
    <p:extLst>
      <p:ext uri="{BB962C8B-B14F-4D97-AF65-F5344CB8AC3E}">
        <p14:creationId xmlns:p14="http://schemas.microsoft.com/office/powerpoint/2010/main" val="3061755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5E32E4-10A5-401C-AA2B-484C52B329D6}"/>
              </a:ext>
            </a:extLst>
          </p:cNvPr>
          <p:cNvSpPr/>
          <p:nvPr/>
        </p:nvSpPr>
        <p:spPr>
          <a:xfrm>
            <a:off x="555331" y="434873"/>
            <a:ext cx="992579" cy="369332"/>
          </a:xfrm>
          <a:prstGeom prst="rect">
            <a:avLst/>
          </a:prstGeom>
        </p:spPr>
        <p:txBody>
          <a:bodyPr wrap="none">
            <a:spAutoFit/>
          </a:bodyPr>
          <a:lstStyle/>
          <a:p>
            <a:r>
              <a:rPr lang="tr-TR" b="1" i="1" u="sng" dirty="0">
                <a:solidFill>
                  <a:srgbClr val="000000"/>
                </a:solidFill>
                <a:latin typeface="Arial" panose="020B0604020202020204" pitchFamily="34" charset="0"/>
              </a:rPr>
              <a:t>Örnek:</a:t>
            </a:r>
            <a:r>
              <a:rPr lang="tr-TR" b="1" i="1" dirty="0">
                <a:solidFill>
                  <a:srgbClr val="000000"/>
                </a:solidFill>
                <a:latin typeface="Arial" panose="020B0604020202020204" pitchFamily="34" charset="0"/>
              </a:rPr>
              <a:t> </a:t>
            </a:r>
            <a:endParaRPr lang="tr-TR" b="1" dirty="0"/>
          </a:p>
        </p:txBody>
      </p:sp>
      <p:sp>
        <p:nvSpPr>
          <p:cNvPr id="3" name="Rectangle 2">
            <a:extLst>
              <a:ext uri="{FF2B5EF4-FFF2-40B4-BE49-F238E27FC236}">
                <a16:creationId xmlns:a16="http://schemas.microsoft.com/office/drawing/2014/main" id="{2AA7D17A-B0F7-41EC-A47D-4685336618E6}"/>
              </a:ext>
            </a:extLst>
          </p:cNvPr>
          <p:cNvSpPr/>
          <p:nvPr/>
        </p:nvSpPr>
        <p:spPr>
          <a:xfrm>
            <a:off x="1881809" y="619539"/>
            <a:ext cx="7487478" cy="4801314"/>
          </a:xfrm>
          <a:prstGeom prst="rect">
            <a:avLst/>
          </a:prstGeom>
        </p:spPr>
        <p:txBody>
          <a:bodyPr wrap="square">
            <a:spAutoFit/>
          </a:bodyPr>
          <a:lstStyle/>
          <a:p>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include</a:t>
            </a:r>
            <a:r>
              <a:rPr lang="tr-TR" dirty="0">
                <a:solidFill>
                  <a:srgbClr val="000000"/>
                </a:solidFill>
                <a:latin typeface="Arial" panose="020B0604020202020204" pitchFamily="34" charset="0"/>
              </a:rPr>
              <a:t> &lt;</a:t>
            </a:r>
            <a:r>
              <a:rPr lang="tr-TR" dirty="0" err="1">
                <a:solidFill>
                  <a:srgbClr val="000000"/>
                </a:solidFill>
                <a:latin typeface="Arial" panose="020B0604020202020204" pitchFamily="34" charset="0"/>
              </a:rPr>
              <a:t>avr</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pgmspace.h</a:t>
            </a:r>
            <a:r>
              <a:rPr lang="tr-TR" dirty="0">
                <a:solidFill>
                  <a:srgbClr val="000000"/>
                </a:solidFill>
                <a:latin typeface="Arial" panose="020B0604020202020204" pitchFamily="34" charset="0"/>
              </a:rPr>
              <a:t>&gt; </a:t>
            </a:r>
          </a:p>
          <a:p>
            <a:r>
              <a:rPr lang="tr-TR" dirty="0" err="1">
                <a:solidFill>
                  <a:srgbClr val="000000"/>
                </a:solidFill>
                <a:latin typeface="Arial" panose="020B0604020202020204" pitchFamily="34" charset="0"/>
              </a:rPr>
              <a:t>const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char</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signMessage</a:t>
            </a:r>
            <a:r>
              <a:rPr lang="tr-TR" dirty="0">
                <a:solidFill>
                  <a:srgbClr val="000000"/>
                </a:solidFill>
                <a:latin typeface="Arial" panose="020B0604020202020204" pitchFamily="34" charset="0"/>
              </a:rPr>
              <a:t>[] PROGMEM = {"UZUN CÜMLELER BU SEKILDE FLASH BELLEGE KAYDEDILIR…."}; </a:t>
            </a:r>
          </a:p>
          <a:p>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k=0; </a:t>
            </a:r>
          </a:p>
          <a:p>
            <a:r>
              <a:rPr lang="tr-TR" dirty="0" err="1">
                <a:solidFill>
                  <a:srgbClr val="000000"/>
                </a:solidFill>
                <a:latin typeface="Arial" panose="020B0604020202020204" pitchFamily="34" charset="0"/>
              </a:rPr>
              <a:t>char</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myChar</a:t>
            </a:r>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Serial.begin</a:t>
            </a:r>
            <a:r>
              <a:rPr lang="tr-TR" dirty="0">
                <a:solidFill>
                  <a:srgbClr val="000000"/>
                </a:solidFill>
                <a:latin typeface="Arial" panose="020B0604020202020204" pitchFamily="34" charset="0"/>
              </a:rPr>
              <a:t>(9600);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a:t>
            </a:r>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len</a:t>
            </a:r>
            <a:r>
              <a:rPr lang="tr-TR" dirty="0">
                <a:solidFill>
                  <a:srgbClr val="000000"/>
                </a:solidFill>
                <a:latin typeface="Arial" panose="020B0604020202020204" pitchFamily="34" charset="0"/>
              </a:rPr>
              <a:t> = </a:t>
            </a:r>
            <a:r>
              <a:rPr lang="tr-TR" dirty="0" err="1">
                <a:solidFill>
                  <a:srgbClr val="000000"/>
                </a:solidFill>
                <a:latin typeface="Arial" panose="020B0604020202020204" pitchFamily="34" charset="0"/>
              </a:rPr>
              <a:t>strlen_P</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signMessage</a:t>
            </a:r>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for</a:t>
            </a:r>
            <a:r>
              <a:rPr lang="tr-TR" dirty="0">
                <a:solidFill>
                  <a:srgbClr val="000000"/>
                </a:solidFill>
                <a:latin typeface="Arial" panose="020B0604020202020204" pitchFamily="34" charset="0"/>
              </a:rPr>
              <a:t> (k = 0; k &lt; </a:t>
            </a:r>
            <a:r>
              <a:rPr lang="tr-TR" dirty="0" err="1">
                <a:solidFill>
                  <a:srgbClr val="000000"/>
                </a:solidFill>
                <a:latin typeface="Arial" panose="020B0604020202020204" pitchFamily="34" charset="0"/>
              </a:rPr>
              <a:t>len</a:t>
            </a:r>
            <a:r>
              <a:rPr lang="tr-TR" dirty="0">
                <a:solidFill>
                  <a:srgbClr val="000000"/>
                </a:solidFill>
                <a:latin typeface="Arial" panose="020B0604020202020204" pitchFamily="34" charset="0"/>
              </a:rPr>
              <a:t>; k++) </a:t>
            </a:r>
          </a:p>
          <a:p>
            <a:r>
              <a:rPr lang="tr-TR" dirty="0">
                <a:solidFill>
                  <a:srgbClr val="000000"/>
                </a:solidFill>
                <a:latin typeface="Arial" panose="020B0604020202020204" pitchFamily="34" charset="0"/>
              </a:rPr>
              <a:t>	{ </a:t>
            </a:r>
          </a:p>
          <a:p>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myChar</a:t>
            </a:r>
            <a:r>
              <a:rPr lang="en-US" dirty="0">
                <a:solidFill>
                  <a:srgbClr val="000000"/>
                </a:solidFill>
                <a:latin typeface="Arial" panose="020B0604020202020204" pitchFamily="34" charset="0"/>
              </a:rPr>
              <a:t> = </a:t>
            </a:r>
            <a:r>
              <a:rPr lang="en-US" dirty="0" err="1">
                <a:solidFill>
                  <a:srgbClr val="000000"/>
                </a:solidFill>
                <a:latin typeface="Arial" panose="020B0604020202020204" pitchFamily="34" charset="0"/>
              </a:rPr>
              <a:t>pgm_read_byte_near</a:t>
            </a:r>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signMessage</a:t>
            </a:r>
            <a:r>
              <a:rPr lang="en-US" dirty="0">
                <a:solidFill>
                  <a:srgbClr val="000000"/>
                </a:solidFill>
                <a:latin typeface="Arial" panose="020B0604020202020204" pitchFamily="34" charset="0"/>
              </a:rPr>
              <a:t> + k);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myChar</a:t>
            </a:r>
            <a:r>
              <a:rPr lang="tr-TR" dirty="0">
                <a:solidFill>
                  <a:srgbClr val="000000"/>
                </a:solidFill>
                <a:latin typeface="Arial" panose="020B0604020202020204" pitchFamily="34" charset="0"/>
              </a:rPr>
              <a:t>);</a:t>
            </a:r>
          </a:p>
          <a:p>
            <a:r>
              <a:rPr lang="tr-TR" dirty="0">
                <a:solidFill>
                  <a:srgbClr val="000000"/>
                </a:solidFill>
                <a:latin typeface="Arial" panose="020B0604020202020204" pitchFamily="34" charset="0"/>
              </a:rPr>
              <a:t> } </a:t>
            </a:r>
          </a:p>
          <a:p>
            <a:r>
              <a:rPr lang="tr-TR" dirty="0" err="1">
                <a:solidFill>
                  <a:srgbClr val="000000"/>
                </a:solidFill>
                <a:latin typeface="Arial" panose="020B0604020202020204" pitchFamily="34" charset="0"/>
              </a:rPr>
              <a:t>Serial.println</a:t>
            </a:r>
            <a:r>
              <a:rPr lang="tr-TR" dirty="0">
                <a:solidFill>
                  <a:srgbClr val="000000"/>
                </a:solidFill>
                <a:latin typeface="Arial" panose="020B0604020202020204" pitchFamily="34" charset="0"/>
              </a:rPr>
              <a:t>(); }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 </a:t>
            </a:r>
          </a:p>
          <a:p>
            <a:r>
              <a:rPr lang="tr-TR" dirty="0">
                <a:solidFill>
                  <a:srgbClr val="000000"/>
                </a:solidFill>
                <a:latin typeface="Arial" panose="020B0604020202020204" pitchFamily="34" charset="0"/>
              </a:rPr>
              <a:t>} </a:t>
            </a:r>
            <a:endParaRPr lang="tr-TR" dirty="0"/>
          </a:p>
        </p:txBody>
      </p:sp>
      <p:sp>
        <p:nvSpPr>
          <p:cNvPr id="4" name="Rectangle: Rounded Corners 3">
            <a:extLst>
              <a:ext uri="{FF2B5EF4-FFF2-40B4-BE49-F238E27FC236}">
                <a16:creationId xmlns:a16="http://schemas.microsoft.com/office/drawing/2014/main" id="{D4580108-08A5-43A6-916F-CC8CE6B22547}"/>
              </a:ext>
            </a:extLst>
          </p:cNvPr>
          <p:cNvSpPr/>
          <p:nvPr/>
        </p:nvSpPr>
        <p:spPr>
          <a:xfrm>
            <a:off x="1630017" y="434872"/>
            <a:ext cx="7712766" cy="519730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a:extLst>
              <a:ext uri="{FF2B5EF4-FFF2-40B4-BE49-F238E27FC236}">
                <a16:creationId xmlns:a16="http://schemas.microsoft.com/office/drawing/2014/main" id="{B81614A1-A5BA-41AC-B4F2-7C50327A6099}"/>
              </a:ext>
            </a:extLst>
          </p:cNvPr>
          <p:cNvSpPr/>
          <p:nvPr/>
        </p:nvSpPr>
        <p:spPr>
          <a:xfrm>
            <a:off x="3789148" y="5869129"/>
            <a:ext cx="3672800" cy="369332"/>
          </a:xfrm>
          <a:prstGeom prst="rect">
            <a:avLst/>
          </a:prstGeom>
        </p:spPr>
        <p:txBody>
          <a:bodyPr wrap="none">
            <a:spAutoFit/>
          </a:bodyPr>
          <a:lstStyle/>
          <a:p>
            <a:r>
              <a:rPr lang="tr-TR" dirty="0">
                <a:solidFill>
                  <a:srgbClr val="000000"/>
                </a:solidFill>
                <a:latin typeface="Arial" panose="020B0604020202020204" pitchFamily="34" charset="0"/>
              </a:rPr>
              <a:t>Kod – 24 – PROGMEM Kullanımı </a:t>
            </a:r>
            <a:endParaRPr lang="tr-TR" dirty="0"/>
          </a:p>
        </p:txBody>
      </p:sp>
      <p:sp>
        <p:nvSpPr>
          <p:cNvPr id="6" name="Slide Number Placeholder 5">
            <a:extLst>
              <a:ext uri="{FF2B5EF4-FFF2-40B4-BE49-F238E27FC236}">
                <a16:creationId xmlns:a16="http://schemas.microsoft.com/office/drawing/2014/main" id="{548299A2-435E-429C-835B-A3BD2E7FC808}"/>
              </a:ext>
            </a:extLst>
          </p:cNvPr>
          <p:cNvSpPr>
            <a:spLocks noGrp="1"/>
          </p:cNvSpPr>
          <p:nvPr>
            <p:ph type="sldNum" sz="quarter" idx="12"/>
          </p:nvPr>
        </p:nvSpPr>
        <p:spPr/>
        <p:txBody>
          <a:bodyPr/>
          <a:lstStyle/>
          <a:p>
            <a:fld id="{304CD790-E78A-4A1D-A06E-F3FDC0C074A8}" type="slidenum">
              <a:rPr lang="tr-TR" smtClean="0"/>
              <a:t>50</a:t>
            </a:fld>
            <a:endParaRPr lang="tr-TR"/>
          </a:p>
        </p:txBody>
      </p:sp>
    </p:spTree>
    <p:extLst>
      <p:ext uri="{BB962C8B-B14F-4D97-AF65-F5344CB8AC3E}">
        <p14:creationId xmlns:p14="http://schemas.microsoft.com/office/powerpoint/2010/main" val="3273283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11EA17-3F55-4875-9C23-F9496D191F7A}"/>
              </a:ext>
            </a:extLst>
          </p:cNvPr>
          <p:cNvSpPr/>
          <p:nvPr/>
        </p:nvSpPr>
        <p:spPr>
          <a:xfrm>
            <a:off x="702365" y="448990"/>
            <a:ext cx="6096000" cy="878574"/>
          </a:xfrm>
          <a:prstGeom prst="rect">
            <a:avLst/>
          </a:prstGeom>
        </p:spPr>
        <p:txBody>
          <a:bodyPr>
            <a:spAutoFit/>
          </a:bodyPr>
          <a:lstStyle/>
          <a:p>
            <a:pPr>
              <a:lnSpc>
                <a:spcPct val="150000"/>
              </a:lnSpc>
            </a:pPr>
            <a:r>
              <a:rPr lang="tr-TR" b="1" dirty="0">
                <a:solidFill>
                  <a:srgbClr val="000000"/>
                </a:solidFill>
                <a:latin typeface="Arial" panose="020B0604020202020204" pitchFamily="34" charset="0"/>
              </a:rPr>
              <a:t>11.5. </a:t>
            </a:r>
            <a:r>
              <a:rPr lang="tr-TR" b="1" dirty="0" err="1">
                <a:solidFill>
                  <a:srgbClr val="000000"/>
                </a:solidFill>
                <a:latin typeface="Arial" panose="020B0604020202020204" pitchFamily="34" charset="0"/>
              </a:rPr>
              <a:t>sizeof</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Size of operatörü değişkenin kaç bayt olduğunu verir. </a:t>
            </a:r>
            <a:endParaRPr lang="tr-TR" dirty="0"/>
          </a:p>
        </p:txBody>
      </p:sp>
      <p:sp>
        <p:nvSpPr>
          <p:cNvPr id="3" name="Rectangle 2">
            <a:extLst>
              <a:ext uri="{FF2B5EF4-FFF2-40B4-BE49-F238E27FC236}">
                <a16:creationId xmlns:a16="http://schemas.microsoft.com/office/drawing/2014/main" id="{0D59F41D-500E-4B4C-8360-1FB27E7FDA89}"/>
              </a:ext>
            </a:extLst>
          </p:cNvPr>
          <p:cNvSpPr/>
          <p:nvPr/>
        </p:nvSpPr>
        <p:spPr>
          <a:xfrm>
            <a:off x="540818" y="1502392"/>
            <a:ext cx="992579" cy="369332"/>
          </a:xfrm>
          <a:prstGeom prst="rect">
            <a:avLst/>
          </a:prstGeom>
        </p:spPr>
        <p:txBody>
          <a:bodyPr wrap="none">
            <a:spAutoFit/>
          </a:bodyPr>
          <a:lstStyle/>
          <a:p>
            <a:r>
              <a:rPr lang="tr-TR" b="1" i="1" u="sng" dirty="0">
                <a:solidFill>
                  <a:srgbClr val="000000"/>
                </a:solidFill>
                <a:latin typeface="Arial" panose="020B0604020202020204" pitchFamily="34" charset="0"/>
              </a:rPr>
              <a:t>Örnek:</a:t>
            </a:r>
            <a:r>
              <a:rPr lang="tr-TR" i="1" dirty="0">
                <a:solidFill>
                  <a:srgbClr val="000000"/>
                </a:solidFill>
                <a:latin typeface="Arial" panose="020B0604020202020204" pitchFamily="34" charset="0"/>
              </a:rPr>
              <a:t> </a:t>
            </a:r>
            <a:endParaRPr lang="tr-TR" dirty="0"/>
          </a:p>
        </p:txBody>
      </p:sp>
      <p:sp>
        <p:nvSpPr>
          <p:cNvPr id="4" name="Rectangle 3">
            <a:extLst>
              <a:ext uri="{FF2B5EF4-FFF2-40B4-BE49-F238E27FC236}">
                <a16:creationId xmlns:a16="http://schemas.microsoft.com/office/drawing/2014/main" id="{3768719F-B46D-4108-8CF8-F6571A892BFA}"/>
              </a:ext>
            </a:extLst>
          </p:cNvPr>
          <p:cNvSpPr/>
          <p:nvPr/>
        </p:nvSpPr>
        <p:spPr>
          <a:xfrm>
            <a:off x="3116913" y="1375453"/>
            <a:ext cx="4346713" cy="5033557"/>
          </a:xfrm>
          <a:prstGeom prst="rect">
            <a:avLst/>
          </a:prstGeom>
        </p:spPr>
        <p:txBody>
          <a:bodyPr wrap="square">
            <a:spAutoFit/>
          </a:bodyPr>
          <a:lstStyle/>
          <a:p>
            <a:pPr>
              <a:lnSpc>
                <a:spcPct val="150000"/>
              </a:lnSpc>
            </a:pPr>
            <a:r>
              <a:rPr lang="tr-TR" dirty="0" err="1">
                <a:solidFill>
                  <a:srgbClr val="000000"/>
                </a:solidFill>
                <a:latin typeface="Arial" panose="020B0604020202020204" pitchFamily="34" charset="0"/>
              </a:rPr>
              <a:t>char</a:t>
            </a:r>
            <a:r>
              <a:rPr lang="tr-TR" dirty="0">
                <a:solidFill>
                  <a:srgbClr val="000000"/>
                </a:solidFill>
                <a:latin typeface="Arial" panose="020B0604020202020204" pitchFamily="34" charset="0"/>
              </a:rPr>
              <a:t> mesaj[] = "test denemesi"; </a:t>
            </a:r>
          </a:p>
          <a:p>
            <a:pPr>
              <a:lnSpc>
                <a:spcPct val="150000"/>
              </a:lnSpc>
            </a:pP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i;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Serial.begin</a:t>
            </a:r>
            <a:r>
              <a:rPr lang="tr-TR" dirty="0">
                <a:solidFill>
                  <a:srgbClr val="000000"/>
                </a:solidFill>
                <a:latin typeface="Arial" panose="020B0604020202020204" pitchFamily="34" charset="0"/>
              </a:rPr>
              <a:t>(9600); }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for</a:t>
            </a:r>
            <a:r>
              <a:rPr lang="tr-TR" dirty="0">
                <a:solidFill>
                  <a:srgbClr val="000000"/>
                </a:solidFill>
                <a:latin typeface="Arial" panose="020B0604020202020204" pitchFamily="34" charset="0"/>
              </a:rPr>
              <a:t> (i = 0; i &lt; </a:t>
            </a:r>
            <a:r>
              <a:rPr lang="tr-TR" dirty="0" err="1">
                <a:solidFill>
                  <a:srgbClr val="000000"/>
                </a:solidFill>
                <a:latin typeface="Arial" panose="020B0604020202020204" pitchFamily="34" charset="0"/>
              </a:rPr>
              <a:t>sizeof</a:t>
            </a:r>
            <a:r>
              <a:rPr lang="tr-TR" dirty="0">
                <a:solidFill>
                  <a:srgbClr val="000000"/>
                </a:solidFill>
                <a:latin typeface="Arial" panose="020B0604020202020204" pitchFamily="34" charset="0"/>
              </a:rPr>
              <a:t>(mesaj) - 1; i++){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(i, DEC);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 = ");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Serial.write</a:t>
            </a:r>
            <a:r>
              <a:rPr lang="tr-TR" dirty="0">
                <a:solidFill>
                  <a:srgbClr val="000000"/>
                </a:solidFill>
                <a:latin typeface="Arial" panose="020B0604020202020204" pitchFamily="34" charset="0"/>
              </a:rPr>
              <a:t>(mesaj[i]);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Serial.println</a:t>
            </a: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(5000); } </a:t>
            </a:r>
            <a:endParaRPr lang="tr-TR" dirty="0"/>
          </a:p>
        </p:txBody>
      </p:sp>
      <p:sp>
        <p:nvSpPr>
          <p:cNvPr id="5" name="Rectangle: Rounded Corners 4">
            <a:extLst>
              <a:ext uri="{FF2B5EF4-FFF2-40B4-BE49-F238E27FC236}">
                <a16:creationId xmlns:a16="http://schemas.microsoft.com/office/drawing/2014/main" id="{CFBCD985-D527-4853-9DC2-CCCFD200E91E}"/>
              </a:ext>
            </a:extLst>
          </p:cNvPr>
          <p:cNvSpPr/>
          <p:nvPr/>
        </p:nvSpPr>
        <p:spPr>
          <a:xfrm>
            <a:off x="2728744" y="1502392"/>
            <a:ext cx="4664766" cy="503355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45C2B7C9-8941-4C91-9298-F81297ACCE5E}"/>
              </a:ext>
            </a:extLst>
          </p:cNvPr>
          <p:cNvSpPr/>
          <p:nvPr/>
        </p:nvSpPr>
        <p:spPr>
          <a:xfrm>
            <a:off x="324253" y="3709882"/>
            <a:ext cx="2031325" cy="369332"/>
          </a:xfrm>
          <a:prstGeom prst="rect">
            <a:avLst/>
          </a:prstGeom>
        </p:spPr>
        <p:txBody>
          <a:bodyPr wrap="none">
            <a:spAutoFit/>
          </a:bodyPr>
          <a:lstStyle/>
          <a:p>
            <a:r>
              <a:rPr lang="tr-TR" dirty="0">
                <a:solidFill>
                  <a:srgbClr val="000000"/>
                </a:solidFill>
                <a:latin typeface="Arial" panose="020B0604020202020204" pitchFamily="34" charset="0"/>
              </a:rPr>
              <a:t>Kod – 25 – </a:t>
            </a:r>
            <a:r>
              <a:rPr lang="tr-TR" dirty="0" err="1">
                <a:solidFill>
                  <a:srgbClr val="000000"/>
                </a:solidFill>
                <a:latin typeface="Arial" panose="020B0604020202020204" pitchFamily="34" charset="0"/>
              </a:rPr>
              <a:t>sizeof</a:t>
            </a:r>
            <a:r>
              <a:rPr lang="tr-TR" dirty="0">
                <a:solidFill>
                  <a:srgbClr val="000000"/>
                </a:solidFill>
                <a:latin typeface="Arial" panose="020B0604020202020204" pitchFamily="34" charset="0"/>
              </a:rPr>
              <a:t> </a:t>
            </a:r>
            <a:endParaRPr lang="tr-TR" dirty="0"/>
          </a:p>
        </p:txBody>
      </p:sp>
      <p:pic>
        <p:nvPicPr>
          <p:cNvPr id="7" name="Picture 6">
            <a:extLst>
              <a:ext uri="{FF2B5EF4-FFF2-40B4-BE49-F238E27FC236}">
                <a16:creationId xmlns:a16="http://schemas.microsoft.com/office/drawing/2014/main" id="{9E005370-4BEB-406E-A975-92BC4778CD6F}"/>
              </a:ext>
            </a:extLst>
          </p:cNvPr>
          <p:cNvPicPr>
            <a:picLocks noChangeAspect="1"/>
          </p:cNvPicPr>
          <p:nvPr/>
        </p:nvPicPr>
        <p:blipFill>
          <a:blip r:embed="rId2"/>
          <a:stretch>
            <a:fillRect/>
          </a:stretch>
        </p:blipFill>
        <p:spPr>
          <a:xfrm>
            <a:off x="8949975" y="1327564"/>
            <a:ext cx="1056628" cy="3974535"/>
          </a:xfrm>
          <a:prstGeom prst="rect">
            <a:avLst/>
          </a:prstGeom>
        </p:spPr>
      </p:pic>
      <p:sp>
        <p:nvSpPr>
          <p:cNvPr id="8" name="Rectangle 7">
            <a:extLst>
              <a:ext uri="{FF2B5EF4-FFF2-40B4-BE49-F238E27FC236}">
                <a16:creationId xmlns:a16="http://schemas.microsoft.com/office/drawing/2014/main" id="{81246F8E-7B87-45A4-A62D-31904A8F71AF}"/>
              </a:ext>
            </a:extLst>
          </p:cNvPr>
          <p:cNvSpPr/>
          <p:nvPr/>
        </p:nvSpPr>
        <p:spPr>
          <a:xfrm>
            <a:off x="7836792" y="5393347"/>
            <a:ext cx="2963183" cy="369332"/>
          </a:xfrm>
          <a:prstGeom prst="rect">
            <a:avLst/>
          </a:prstGeom>
        </p:spPr>
        <p:txBody>
          <a:bodyPr wrap="none">
            <a:spAutoFit/>
          </a:bodyPr>
          <a:lstStyle/>
          <a:p>
            <a:r>
              <a:rPr lang="tr-TR" dirty="0">
                <a:solidFill>
                  <a:srgbClr val="000000"/>
                </a:solidFill>
                <a:latin typeface="Arial" panose="020B0604020202020204" pitchFamily="34" charset="0"/>
              </a:rPr>
              <a:t>Şekil – 11.1 – </a:t>
            </a:r>
            <a:r>
              <a:rPr lang="tr-TR" dirty="0" err="1">
                <a:solidFill>
                  <a:srgbClr val="000000"/>
                </a:solidFill>
                <a:latin typeface="Arial" panose="020B0604020202020204" pitchFamily="34" charset="0"/>
              </a:rPr>
              <a:t>sizeof</a:t>
            </a:r>
            <a:r>
              <a:rPr lang="tr-TR" dirty="0">
                <a:solidFill>
                  <a:srgbClr val="000000"/>
                </a:solidFill>
                <a:latin typeface="Arial" panose="020B0604020202020204" pitchFamily="34" charset="0"/>
              </a:rPr>
              <a:t> çıktısı </a:t>
            </a:r>
            <a:endParaRPr lang="tr-TR" dirty="0"/>
          </a:p>
        </p:txBody>
      </p:sp>
      <p:sp>
        <p:nvSpPr>
          <p:cNvPr id="9" name="Slide Number Placeholder 8">
            <a:extLst>
              <a:ext uri="{FF2B5EF4-FFF2-40B4-BE49-F238E27FC236}">
                <a16:creationId xmlns:a16="http://schemas.microsoft.com/office/drawing/2014/main" id="{AA16AEFF-5D28-49B3-B862-81278D987AA0}"/>
              </a:ext>
            </a:extLst>
          </p:cNvPr>
          <p:cNvSpPr>
            <a:spLocks noGrp="1"/>
          </p:cNvSpPr>
          <p:nvPr>
            <p:ph type="sldNum" sz="quarter" idx="12"/>
          </p:nvPr>
        </p:nvSpPr>
        <p:spPr/>
        <p:txBody>
          <a:bodyPr/>
          <a:lstStyle/>
          <a:p>
            <a:fld id="{304CD790-E78A-4A1D-A06E-F3FDC0C074A8}" type="slidenum">
              <a:rPr lang="tr-TR" smtClean="0"/>
              <a:t>51</a:t>
            </a:fld>
            <a:endParaRPr lang="tr-TR"/>
          </a:p>
        </p:txBody>
      </p:sp>
    </p:spTree>
    <p:extLst>
      <p:ext uri="{BB962C8B-B14F-4D97-AF65-F5344CB8AC3E}">
        <p14:creationId xmlns:p14="http://schemas.microsoft.com/office/powerpoint/2010/main" val="3382668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57A365-34A5-4A77-8D4F-084BBCBB2CA1}"/>
              </a:ext>
            </a:extLst>
          </p:cNvPr>
          <p:cNvSpPr/>
          <p:nvPr/>
        </p:nvSpPr>
        <p:spPr>
          <a:xfrm>
            <a:off x="705855" y="250207"/>
            <a:ext cx="2749471" cy="369332"/>
          </a:xfrm>
          <a:prstGeom prst="rect">
            <a:avLst/>
          </a:prstGeom>
        </p:spPr>
        <p:txBody>
          <a:bodyPr wrap="none">
            <a:spAutoFit/>
          </a:bodyPr>
          <a:lstStyle/>
          <a:p>
            <a:r>
              <a:rPr lang="tr-TR" b="1" dirty="0">
                <a:solidFill>
                  <a:srgbClr val="000000"/>
                </a:solidFill>
                <a:latin typeface="Arial" panose="020B0604020202020204" pitchFamily="34" charset="0"/>
              </a:rPr>
              <a:t>12. Dijital Giriş Çıkışlar </a:t>
            </a:r>
            <a:endParaRPr lang="tr-TR" dirty="0"/>
          </a:p>
        </p:txBody>
      </p:sp>
      <p:sp>
        <p:nvSpPr>
          <p:cNvPr id="3" name="Rectangle 2">
            <a:extLst>
              <a:ext uri="{FF2B5EF4-FFF2-40B4-BE49-F238E27FC236}">
                <a16:creationId xmlns:a16="http://schemas.microsoft.com/office/drawing/2014/main" id="{16E108E7-E998-4921-AB84-0E7C24771985}"/>
              </a:ext>
            </a:extLst>
          </p:cNvPr>
          <p:cNvSpPr/>
          <p:nvPr/>
        </p:nvSpPr>
        <p:spPr>
          <a:xfrm>
            <a:off x="1011940" y="619539"/>
            <a:ext cx="2826415" cy="369332"/>
          </a:xfrm>
          <a:prstGeom prst="rect">
            <a:avLst/>
          </a:prstGeom>
        </p:spPr>
        <p:txBody>
          <a:bodyPr wrap="none">
            <a:spAutoFit/>
          </a:bodyPr>
          <a:lstStyle/>
          <a:p>
            <a:r>
              <a:rPr lang="tr-TR" b="1" dirty="0">
                <a:solidFill>
                  <a:srgbClr val="000000"/>
                </a:solidFill>
                <a:latin typeface="Arial" panose="020B0604020202020204" pitchFamily="34" charset="0"/>
              </a:rPr>
              <a:t>12.1. </a:t>
            </a:r>
            <a:r>
              <a:rPr lang="tr-TR" b="1" dirty="0" err="1">
                <a:solidFill>
                  <a:srgbClr val="000000"/>
                </a:solidFill>
                <a:latin typeface="Arial" panose="020B0604020202020204" pitchFamily="34" charset="0"/>
              </a:rPr>
              <a:t>pinMode</a:t>
            </a:r>
            <a:r>
              <a:rPr lang="tr-TR" b="1" dirty="0">
                <a:solidFill>
                  <a:srgbClr val="000000"/>
                </a:solidFill>
                <a:latin typeface="Arial" panose="020B0604020202020204" pitchFamily="34" charset="0"/>
              </a:rPr>
              <a:t>(</a:t>
            </a:r>
            <a:r>
              <a:rPr lang="tr-TR" b="1" dirty="0" err="1">
                <a:solidFill>
                  <a:srgbClr val="000000"/>
                </a:solidFill>
                <a:latin typeface="Arial" panose="020B0604020202020204" pitchFamily="34" charset="0"/>
              </a:rPr>
              <a:t>pin,mod</a:t>
            </a:r>
            <a:r>
              <a:rPr lang="tr-TR" b="1" dirty="0">
                <a:solidFill>
                  <a:srgbClr val="000000"/>
                </a:solidFill>
                <a:latin typeface="Arial" panose="020B0604020202020204" pitchFamily="34" charset="0"/>
              </a:rPr>
              <a:t>) </a:t>
            </a:r>
            <a:endParaRPr lang="tr-TR" dirty="0"/>
          </a:p>
        </p:txBody>
      </p:sp>
      <p:sp>
        <p:nvSpPr>
          <p:cNvPr id="4" name="Rectangle 3">
            <a:extLst>
              <a:ext uri="{FF2B5EF4-FFF2-40B4-BE49-F238E27FC236}">
                <a16:creationId xmlns:a16="http://schemas.microsoft.com/office/drawing/2014/main" id="{63DA7DD1-116D-42AE-A3E4-1090CD8B9112}"/>
              </a:ext>
            </a:extLst>
          </p:cNvPr>
          <p:cNvSpPr/>
          <p:nvPr/>
        </p:nvSpPr>
        <p:spPr>
          <a:xfrm>
            <a:off x="1011940" y="988871"/>
            <a:ext cx="10336697" cy="5449056"/>
          </a:xfrm>
          <a:prstGeom prst="rect">
            <a:avLst/>
          </a:prstGeom>
        </p:spPr>
        <p:txBody>
          <a:bodyPr wrap="square">
            <a:spAutoFit/>
          </a:bodyPr>
          <a:lstStyle/>
          <a:p>
            <a:pPr>
              <a:lnSpc>
                <a:spcPct val="150000"/>
              </a:lnSpc>
            </a:pPr>
            <a:r>
              <a:rPr lang="tr-TR" dirty="0">
                <a:solidFill>
                  <a:srgbClr val="000000"/>
                </a:solidFill>
                <a:latin typeface="Arial" panose="020B0604020202020204" pitchFamily="34" charset="0"/>
              </a:rPr>
              <a:t>		INPUT, OUTPUT </a:t>
            </a:r>
            <a:r>
              <a:rPr lang="tr-TR" dirty="0" err="1">
                <a:solidFill>
                  <a:srgbClr val="000000"/>
                </a:solidFill>
                <a:latin typeface="Arial" panose="020B0604020202020204" pitchFamily="34" charset="0"/>
              </a:rPr>
              <a:t>mod</a:t>
            </a:r>
            <a:r>
              <a:rPr lang="tr-TR" dirty="0">
                <a:solidFill>
                  <a:srgbClr val="000000"/>
                </a:solidFill>
                <a:latin typeface="Arial" panose="020B0604020202020204" pitchFamily="34" charset="0"/>
              </a:rPr>
              <a:t> olarak, hangi </a:t>
            </a:r>
            <a:r>
              <a:rPr lang="tr-TR" dirty="0" err="1">
                <a:solidFill>
                  <a:srgbClr val="000000"/>
                </a:solidFill>
                <a:latin typeface="Arial" panose="020B0604020202020204" pitchFamily="34" charset="0"/>
              </a:rPr>
              <a:t>pinin</a:t>
            </a:r>
            <a:r>
              <a:rPr lang="tr-TR" dirty="0">
                <a:solidFill>
                  <a:srgbClr val="000000"/>
                </a:solidFill>
                <a:latin typeface="Arial" panose="020B0604020202020204" pitchFamily="34" charset="0"/>
              </a:rPr>
              <a:t> giriş yada çıkış olacağını tanımladığımız komuttur. </a:t>
            </a:r>
          </a:p>
          <a:p>
            <a:pPr>
              <a:lnSpc>
                <a:spcPct val="150000"/>
              </a:lnSpc>
            </a:pPr>
            <a:r>
              <a:rPr lang="tr-TR" dirty="0" err="1">
                <a:solidFill>
                  <a:srgbClr val="000000"/>
                </a:solidFill>
                <a:latin typeface="Arial" panose="020B0604020202020204" pitchFamily="34" charset="0"/>
              </a:rPr>
              <a:t>pinMode</a:t>
            </a:r>
            <a:r>
              <a:rPr lang="tr-TR" dirty="0">
                <a:solidFill>
                  <a:srgbClr val="000000"/>
                </a:solidFill>
                <a:latin typeface="Arial" panose="020B0604020202020204" pitchFamily="34" charset="0"/>
              </a:rPr>
              <a:t>(3, OUTPUT); // Çıkış tanımladık. </a:t>
            </a:r>
          </a:p>
          <a:p>
            <a:pPr>
              <a:lnSpc>
                <a:spcPct val="150000"/>
              </a:lnSpc>
            </a:pPr>
            <a:r>
              <a:rPr lang="tr-TR" dirty="0" err="1">
                <a:solidFill>
                  <a:srgbClr val="000000"/>
                </a:solidFill>
                <a:latin typeface="Arial" panose="020B0604020202020204" pitchFamily="34" charset="0"/>
              </a:rPr>
              <a:t>pinMode</a:t>
            </a:r>
            <a:r>
              <a:rPr lang="tr-TR" dirty="0">
                <a:solidFill>
                  <a:srgbClr val="000000"/>
                </a:solidFill>
                <a:latin typeface="Arial" panose="020B0604020202020204" pitchFamily="34" charset="0"/>
              </a:rPr>
              <a:t>(4, INPUT); // Giriş tanımladık.</a:t>
            </a:r>
          </a:p>
          <a:p>
            <a:pPr>
              <a:lnSpc>
                <a:spcPct val="150000"/>
              </a:lnSpc>
            </a:pPr>
            <a:r>
              <a:rPr lang="tr-TR" b="1" dirty="0">
                <a:solidFill>
                  <a:srgbClr val="000000"/>
                </a:solidFill>
                <a:latin typeface="Arial" panose="020B0604020202020204" pitchFamily="34" charset="0"/>
              </a:rPr>
              <a:t>12.2. </a:t>
            </a:r>
            <a:r>
              <a:rPr lang="tr-TR" b="1" dirty="0" err="1">
                <a:solidFill>
                  <a:srgbClr val="000000"/>
                </a:solidFill>
                <a:latin typeface="Arial" panose="020B0604020202020204" pitchFamily="34" charset="0"/>
              </a:rPr>
              <a:t>digitalWrite</a:t>
            </a:r>
            <a:r>
              <a:rPr lang="tr-TR" b="1" dirty="0">
                <a:solidFill>
                  <a:srgbClr val="000000"/>
                </a:solidFill>
                <a:latin typeface="Arial" panose="020B0604020202020204" pitchFamily="34" charset="0"/>
              </a:rPr>
              <a:t>(</a:t>
            </a:r>
            <a:r>
              <a:rPr lang="tr-TR" b="1" dirty="0" err="1">
                <a:solidFill>
                  <a:srgbClr val="000000"/>
                </a:solidFill>
                <a:latin typeface="Arial" panose="020B0604020202020204" pitchFamily="34" charset="0"/>
              </a:rPr>
              <a:t>pin,değer</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HIGH, LOW değer olarak, hangi </a:t>
            </a:r>
            <a:r>
              <a:rPr lang="tr-TR" dirty="0" err="1">
                <a:solidFill>
                  <a:srgbClr val="000000"/>
                </a:solidFill>
                <a:latin typeface="Arial" panose="020B0604020202020204" pitchFamily="34" charset="0"/>
              </a:rPr>
              <a:t>pinin</a:t>
            </a:r>
            <a:r>
              <a:rPr lang="tr-TR" dirty="0">
                <a:solidFill>
                  <a:srgbClr val="000000"/>
                </a:solidFill>
                <a:latin typeface="Arial" panose="020B0604020202020204" pitchFamily="34" charset="0"/>
              </a:rPr>
              <a:t> aktif yada pasif olacağını tanımladığımız komuttur. </a:t>
            </a:r>
          </a:p>
          <a:p>
            <a:pPr>
              <a:lnSpc>
                <a:spcPct val="150000"/>
              </a:lnSpc>
            </a:pPr>
            <a:r>
              <a:rPr lang="tr-TR" dirty="0" err="1">
                <a:solidFill>
                  <a:srgbClr val="000000"/>
                </a:solidFill>
                <a:latin typeface="Arial" panose="020B0604020202020204" pitchFamily="34" charset="0"/>
              </a:rPr>
              <a:t>digitalWrite</a:t>
            </a:r>
            <a:r>
              <a:rPr lang="tr-TR" dirty="0">
                <a:solidFill>
                  <a:srgbClr val="000000"/>
                </a:solidFill>
                <a:latin typeface="Arial" panose="020B0604020202020204" pitchFamily="34" charset="0"/>
              </a:rPr>
              <a:t>(13, HIGH); //13.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aktif </a:t>
            </a:r>
          </a:p>
          <a:p>
            <a:pPr>
              <a:lnSpc>
                <a:spcPct val="150000"/>
              </a:lnSpc>
            </a:pPr>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(13, LOW); //13. pin </a:t>
            </a:r>
            <a:r>
              <a:rPr lang="en-US" dirty="0" err="1">
                <a:solidFill>
                  <a:srgbClr val="000000"/>
                </a:solidFill>
                <a:latin typeface="Arial" panose="020B0604020202020204" pitchFamily="34" charset="0"/>
              </a:rPr>
              <a:t>pasif</a:t>
            </a:r>
            <a:r>
              <a:rPr lang="en-US" dirty="0">
                <a:solidFill>
                  <a:srgbClr val="000000"/>
                </a:solidFill>
                <a:latin typeface="Arial" panose="020B0604020202020204" pitchFamily="34" charset="0"/>
              </a:rPr>
              <a:t> </a:t>
            </a:r>
          </a:p>
          <a:p>
            <a:pPr>
              <a:lnSpc>
                <a:spcPct val="150000"/>
              </a:lnSpc>
            </a:pPr>
            <a:r>
              <a:rPr lang="tr-TR" b="1" dirty="0">
                <a:solidFill>
                  <a:srgbClr val="000000"/>
                </a:solidFill>
                <a:latin typeface="Arial" panose="020B0604020202020204" pitchFamily="34" charset="0"/>
              </a:rPr>
              <a:t>12.3. </a:t>
            </a:r>
            <a:r>
              <a:rPr lang="tr-TR" b="1" dirty="0" err="1">
                <a:solidFill>
                  <a:srgbClr val="000000"/>
                </a:solidFill>
                <a:latin typeface="Arial" panose="020B0604020202020204" pitchFamily="34" charset="0"/>
              </a:rPr>
              <a:t>digitalRead</a:t>
            </a:r>
            <a:r>
              <a:rPr lang="tr-TR" b="1" dirty="0">
                <a:solidFill>
                  <a:srgbClr val="000000"/>
                </a:solidFill>
                <a:latin typeface="Arial" panose="020B0604020202020204" pitchFamily="34" charset="0"/>
              </a:rPr>
              <a:t>(</a:t>
            </a:r>
            <a:r>
              <a:rPr lang="tr-TR" b="1" dirty="0" err="1">
                <a:solidFill>
                  <a:srgbClr val="000000"/>
                </a:solidFill>
                <a:latin typeface="Arial" panose="020B0604020202020204" pitchFamily="34" charset="0"/>
              </a:rPr>
              <a:t>pin</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Dijital </a:t>
            </a:r>
            <a:r>
              <a:rPr lang="tr-TR" dirty="0" err="1">
                <a:solidFill>
                  <a:srgbClr val="000000"/>
                </a:solidFill>
                <a:latin typeface="Arial" panose="020B0604020202020204" pitchFamily="34" charset="0"/>
              </a:rPr>
              <a:t>pinin</a:t>
            </a:r>
            <a:r>
              <a:rPr lang="tr-TR" dirty="0">
                <a:solidFill>
                  <a:srgbClr val="000000"/>
                </a:solidFill>
                <a:latin typeface="Arial" panose="020B0604020202020204" pitchFamily="34" charset="0"/>
              </a:rPr>
              <a:t> aktif mi pasif mi olduğunu yani HIGH mı LOW mu olduğunu belirleriz. </a:t>
            </a:r>
          </a:p>
          <a:p>
            <a:pPr>
              <a:lnSpc>
                <a:spcPct val="150000"/>
              </a:lnSpc>
            </a:pPr>
            <a:endParaRPr lang="tr-TR" dirty="0">
              <a:solidFill>
                <a:srgbClr val="000000"/>
              </a:solidFill>
              <a:latin typeface="Arial" panose="020B0604020202020204" pitchFamily="34" charset="0"/>
            </a:endParaRPr>
          </a:p>
          <a:p>
            <a:pPr>
              <a:lnSpc>
                <a:spcPct val="150000"/>
              </a:lnSpc>
            </a:pPr>
            <a:r>
              <a:rPr lang="tr-TR" b="1" i="1" u="sng" dirty="0">
                <a:solidFill>
                  <a:srgbClr val="000000"/>
                </a:solidFill>
                <a:latin typeface="Arial" panose="020B0604020202020204" pitchFamily="34" charset="0"/>
              </a:rPr>
              <a:t>Örnek: </a:t>
            </a:r>
          </a:p>
          <a:p>
            <a:pPr>
              <a:lnSpc>
                <a:spcPct val="150000"/>
              </a:lnSpc>
            </a:pPr>
            <a:r>
              <a:rPr lang="tr-TR" dirty="0">
                <a:solidFill>
                  <a:srgbClr val="000000"/>
                </a:solidFill>
                <a:latin typeface="Arial" panose="020B0604020202020204" pitchFamily="34" charset="0"/>
              </a:rPr>
              <a:t>	Butona basılıp basılmadığını seri port ekranında görelim. 0 basılmadı 1 basıldı. </a:t>
            </a:r>
            <a:endParaRPr lang="tr-TR" dirty="0"/>
          </a:p>
        </p:txBody>
      </p:sp>
      <p:sp>
        <p:nvSpPr>
          <p:cNvPr id="5" name="Slide Number Placeholder 4">
            <a:extLst>
              <a:ext uri="{FF2B5EF4-FFF2-40B4-BE49-F238E27FC236}">
                <a16:creationId xmlns:a16="http://schemas.microsoft.com/office/drawing/2014/main" id="{CE1F2F5E-6B16-4D9E-9D19-6948BB436E2C}"/>
              </a:ext>
            </a:extLst>
          </p:cNvPr>
          <p:cNvSpPr>
            <a:spLocks noGrp="1"/>
          </p:cNvSpPr>
          <p:nvPr>
            <p:ph type="sldNum" sz="quarter" idx="12"/>
          </p:nvPr>
        </p:nvSpPr>
        <p:spPr/>
        <p:txBody>
          <a:bodyPr/>
          <a:lstStyle/>
          <a:p>
            <a:fld id="{304CD790-E78A-4A1D-A06E-F3FDC0C074A8}" type="slidenum">
              <a:rPr lang="tr-TR" smtClean="0"/>
              <a:t>52</a:t>
            </a:fld>
            <a:endParaRPr lang="tr-TR"/>
          </a:p>
        </p:txBody>
      </p:sp>
    </p:spTree>
    <p:extLst>
      <p:ext uri="{BB962C8B-B14F-4D97-AF65-F5344CB8AC3E}">
        <p14:creationId xmlns:p14="http://schemas.microsoft.com/office/powerpoint/2010/main" val="1143047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F5681-B728-4A37-9B0E-C36741C49257}"/>
              </a:ext>
            </a:extLst>
          </p:cNvPr>
          <p:cNvSpPr/>
          <p:nvPr/>
        </p:nvSpPr>
        <p:spPr>
          <a:xfrm>
            <a:off x="1190121" y="2598845"/>
            <a:ext cx="3454792" cy="369332"/>
          </a:xfrm>
          <a:prstGeom prst="rect">
            <a:avLst/>
          </a:prstGeom>
        </p:spPr>
        <p:txBody>
          <a:bodyPr wrap="none">
            <a:spAutoFit/>
          </a:bodyPr>
          <a:lstStyle/>
          <a:p>
            <a:r>
              <a:rPr lang="tr-TR" dirty="0">
                <a:solidFill>
                  <a:srgbClr val="000000"/>
                </a:solidFill>
                <a:latin typeface="Arial" panose="020B0604020202020204" pitchFamily="34" charset="0"/>
              </a:rPr>
              <a:t>Şekil -12.1 -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Devre Şeması </a:t>
            </a:r>
            <a:endParaRPr lang="tr-TR" dirty="0"/>
          </a:p>
        </p:txBody>
      </p:sp>
      <p:pic>
        <p:nvPicPr>
          <p:cNvPr id="6" name="Picture 5" descr="Graphical user interface, application&#10;&#10;Description automatically generated">
            <a:extLst>
              <a:ext uri="{FF2B5EF4-FFF2-40B4-BE49-F238E27FC236}">
                <a16:creationId xmlns:a16="http://schemas.microsoft.com/office/drawing/2014/main" id="{86293399-6BCF-4AB1-AC77-81D7B399F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325" y="159232"/>
            <a:ext cx="4943475" cy="2219325"/>
          </a:xfrm>
          <a:prstGeom prst="rect">
            <a:avLst/>
          </a:prstGeom>
        </p:spPr>
      </p:pic>
      <p:sp>
        <p:nvSpPr>
          <p:cNvPr id="7" name="Rectangle 6">
            <a:extLst>
              <a:ext uri="{FF2B5EF4-FFF2-40B4-BE49-F238E27FC236}">
                <a16:creationId xmlns:a16="http://schemas.microsoft.com/office/drawing/2014/main" id="{2C1C2309-06A2-48E3-85D0-87B974E2119B}"/>
              </a:ext>
            </a:extLst>
          </p:cNvPr>
          <p:cNvSpPr/>
          <p:nvPr/>
        </p:nvSpPr>
        <p:spPr>
          <a:xfrm>
            <a:off x="6852878" y="449655"/>
            <a:ext cx="5345724" cy="4202561"/>
          </a:xfrm>
          <a:prstGeom prst="rect">
            <a:avLst/>
          </a:prstGeom>
        </p:spPr>
        <p:txBody>
          <a:bodyPr wrap="square">
            <a:spAutoFit/>
          </a:bodyPr>
          <a:lstStyle/>
          <a:p>
            <a:pPr>
              <a:lnSpc>
                <a:spcPct val="150000"/>
              </a:lnSpc>
            </a:pP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buton = 2; //dijital 2 ye tanımladık.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Serial.begin</a:t>
            </a:r>
            <a:r>
              <a:rPr lang="tr-TR" dirty="0">
                <a:solidFill>
                  <a:srgbClr val="000000"/>
                </a:solidFill>
                <a:latin typeface="Arial" panose="020B0604020202020204" pitchFamily="34" charset="0"/>
              </a:rPr>
              <a:t>(9600); //Seri haberleşme hızı </a:t>
            </a:r>
          </a:p>
          <a:p>
            <a:pPr>
              <a:lnSpc>
                <a:spcPct val="150000"/>
              </a:lnSpc>
            </a:pPr>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pinMode</a:t>
            </a:r>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buton</a:t>
            </a:r>
            <a:r>
              <a:rPr lang="en-US" dirty="0">
                <a:solidFill>
                  <a:srgbClr val="000000"/>
                </a:solidFill>
                <a:latin typeface="Arial" panose="020B0604020202020204" pitchFamily="34" charset="0"/>
              </a:rPr>
              <a:t>, INPUT); //</a:t>
            </a:r>
            <a:r>
              <a:rPr lang="en-US" dirty="0" err="1">
                <a:solidFill>
                  <a:srgbClr val="000000"/>
                </a:solidFill>
                <a:latin typeface="Arial" panose="020B0604020202020204" pitchFamily="34" charset="0"/>
              </a:rPr>
              <a:t>buton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giriş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oldu</a:t>
            </a:r>
            <a:r>
              <a:rPr lang="en-US"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butondurumu</a:t>
            </a:r>
            <a:r>
              <a:rPr lang="tr-TR" dirty="0">
                <a:solidFill>
                  <a:srgbClr val="000000"/>
                </a:solidFill>
                <a:latin typeface="Arial" panose="020B0604020202020204" pitchFamily="34" charset="0"/>
              </a:rPr>
              <a:t> = </a:t>
            </a:r>
            <a:r>
              <a:rPr lang="tr-TR" dirty="0" err="1">
                <a:solidFill>
                  <a:srgbClr val="000000"/>
                </a:solidFill>
                <a:latin typeface="Arial" panose="020B0604020202020204" pitchFamily="34" charset="0"/>
              </a:rPr>
              <a:t>digitalRead</a:t>
            </a:r>
            <a:r>
              <a:rPr lang="tr-TR" dirty="0">
                <a:solidFill>
                  <a:srgbClr val="000000"/>
                </a:solidFill>
                <a:latin typeface="Arial" panose="020B0604020202020204" pitchFamily="34" charset="0"/>
              </a:rPr>
              <a:t>(buton);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Serial.println</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butondurumu</a:t>
            </a: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(1); </a:t>
            </a:r>
          </a:p>
          <a:p>
            <a:pPr>
              <a:lnSpc>
                <a:spcPct val="150000"/>
              </a:lnSpc>
            </a:pPr>
            <a:r>
              <a:rPr lang="tr-TR" dirty="0">
                <a:solidFill>
                  <a:srgbClr val="000000"/>
                </a:solidFill>
                <a:latin typeface="Arial" panose="020B0604020202020204" pitchFamily="34" charset="0"/>
              </a:rPr>
              <a:t>} </a:t>
            </a:r>
            <a:endParaRPr lang="tr-TR" dirty="0"/>
          </a:p>
        </p:txBody>
      </p:sp>
      <p:sp>
        <p:nvSpPr>
          <p:cNvPr id="8" name="Rectangle: Rounded Corners 7">
            <a:extLst>
              <a:ext uri="{FF2B5EF4-FFF2-40B4-BE49-F238E27FC236}">
                <a16:creationId xmlns:a16="http://schemas.microsoft.com/office/drawing/2014/main" id="{8686E35A-80A8-48B0-BFAC-5A4B316B35F7}"/>
              </a:ext>
            </a:extLst>
          </p:cNvPr>
          <p:cNvSpPr/>
          <p:nvPr/>
        </p:nvSpPr>
        <p:spPr>
          <a:xfrm>
            <a:off x="6674688" y="334108"/>
            <a:ext cx="5064369" cy="459325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a:extLst>
              <a:ext uri="{FF2B5EF4-FFF2-40B4-BE49-F238E27FC236}">
                <a16:creationId xmlns:a16="http://schemas.microsoft.com/office/drawing/2014/main" id="{4C953CF7-81C5-4EF2-AE3E-19FE93A4EBE0}"/>
              </a:ext>
            </a:extLst>
          </p:cNvPr>
          <p:cNvSpPr/>
          <p:nvPr/>
        </p:nvSpPr>
        <p:spPr>
          <a:xfrm>
            <a:off x="7973712" y="5042907"/>
            <a:ext cx="2582758" cy="369332"/>
          </a:xfrm>
          <a:prstGeom prst="rect">
            <a:avLst/>
          </a:prstGeom>
        </p:spPr>
        <p:txBody>
          <a:bodyPr wrap="none">
            <a:spAutoFit/>
          </a:bodyPr>
          <a:lstStyle/>
          <a:p>
            <a:r>
              <a:rPr lang="tr-TR" dirty="0">
                <a:solidFill>
                  <a:srgbClr val="000000"/>
                </a:solidFill>
                <a:latin typeface="Arial" panose="020B0604020202020204" pitchFamily="34" charset="0"/>
              </a:rPr>
              <a:t>Kod – 26 – </a:t>
            </a:r>
            <a:r>
              <a:rPr lang="tr-TR" dirty="0" err="1">
                <a:solidFill>
                  <a:srgbClr val="000000"/>
                </a:solidFill>
                <a:latin typeface="Arial" panose="020B0604020202020204" pitchFamily="34" charset="0"/>
              </a:rPr>
              <a:t>digitalRead</a:t>
            </a:r>
            <a:r>
              <a:rPr lang="tr-TR" dirty="0">
                <a:solidFill>
                  <a:srgbClr val="000000"/>
                </a:solidFill>
                <a:latin typeface="Arial" panose="020B0604020202020204" pitchFamily="34" charset="0"/>
              </a:rPr>
              <a:t> </a:t>
            </a:r>
            <a:endParaRPr lang="tr-TR" dirty="0"/>
          </a:p>
        </p:txBody>
      </p:sp>
      <p:pic>
        <p:nvPicPr>
          <p:cNvPr id="2" name="Picture 1">
            <a:extLst>
              <a:ext uri="{FF2B5EF4-FFF2-40B4-BE49-F238E27FC236}">
                <a16:creationId xmlns:a16="http://schemas.microsoft.com/office/drawing/2014/main" id="{4AD32882-77A2-4CBC-A283-B27DC1EEEE4A}"/>
              </a:ext>
            </a:extLst>
          </p:cNvPr>
          <p:cNvPicPr>
            <a:picLocks noChangeAspect="1"/>
          </p:cNvPicPr>
          <p:nvPr/>
        </p:nvPicPr>
        <p:blipFill>
          <a:blip r:embed="rId3"/>
          <a:stretch>
            <a:fillRect/>
          </a:stretch>
        </p:blipFill>
        <p:spPr>
          <a:xfrm>
            <a:off x="639154" y="3115169"/>
            <a:ext cx="4767734" cy="3190749"/>
          </a:xfrm>
          <a:prstGeom prst="rect">
            <a:avLst/>
          </a:prstGeom>
        </p:spPr>
      </p:pic>
      <p:sp>
        <p:nvSpPr>
          <p:cNvPr id="3" name="Rectangle 2">
            <a:extLst>
              <a:ext uri="{FF2B5EF4-FFF2-40B4-BE49-F238E27FC236}">
                <a16:creationId xmlns:a16="http://schemas.microsoft.com/office/drawing/2014/main" id="{56C21E53-E590-46D4-923E-EE0D3F1AB473}"/>
              </a:ext>
            </a:extLst>
          </p:cNvPr>
          <p:cNvSpPr/>
          <p:nvPr/>
        </p:nvSpPr>
        <p:spPr>
          <a:xfrm>
            <a:off x="5406888" y="5762247"/>
            <a:ext cx="3262432" cy="369332"/>
          </a:xfrm>
          <a:prstGeom prst="rect">
            <a:avLst/>
          </a:prstGeom>
        </p:spPr>
        <p:txBody>
          <a:bodyPr wrap="none">
            <a:spAutoFit/>
          </a:bodyPr>
          <a:lstStyle/>
          <a:p>
            <a:r>
              <a:rPr lang="tr-TR" dirty="0">
                <a:solidFill>
                  <a:srgbClr val="000000"/>
                </a:solidFill>
                <a:latin typeface="Arial" panose="020B0604020202020204" pitchFamily="34" charset="0"/>
              </a:rPr>
              <a:t>Şekil – 12.1 – Program çıktısı </a:t>
            </a:r>
            <a:endParaRPr lang="tr-TR" dirty="0"/>
          </a:p>
        </p:txBody>
      </p:sp>
      <p:sp>
        <p:nvSpPr>
          <p:cNvPr id="5" name="Slide Number Placeholder 4">
            <a:extLst>
              <a:ext uri="{FF2B5EF4-FFF2-40B4-BE49-F238E27FC236}">
                <a16:creationId xmlns:a16="http://schemas.microsoft.com/office/drawing/2014/main" id="{868B672E-9181-4B0E-8932-398A911FEE5E}"/>
              </a:ext>
            </a:extLst>
          </p:cNvPr>
          <p:cNvSpPr>
            <a:spLocks noGrp="1"/>
          </p:cNvSpPr>
          <p:nvPr>
            <p:ph type="sldNum" sz="quarter" idx="12"/>
          </p:nvPr>
        </p:nvSpPr>
        <p:spPr/>
        <p:txBody>
          <a:bodyPr/>
          <a:lstStyle/>
          <a:p>
            <a:fld id="{304CD790-E78A-4A1D-A06E-F3FDC0C074A8}" type="slidenum">
              <a:rPr lang="tr-TR" smtClean="0"/>
              <a:t>53</a:t>
            </a:fld>
            <a:endParaRPr lang="tr-TR"/>
          </a:p>
        </p:txBody>
      </p:sp>
    </p:spTree>
    <p:extLst>
      <p:ext uri="{BB962C8B-B14F-4D97-AF65-F5344CB8AC3E}">
        <p14:creationId xmlns:p14="http://schemas.microsoft.com/office/powerpoint/2010/main" val="2089567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173F5-A1AE-4951-A9FA-D2BCB60241A1}"/>
              </a:ext>
            </a:extLst>
          </p:cNvPr>
          <p:cNvPicPr>
            <a:picLocks noChangeAspect="1"/>
          </p:cNvPicPr>
          <p:nvPr/>
        </p:nvPicPr>
        <p:blipFill>
          <a:blip r:embed="rId2"/>
          <a:stretch>
            <a:fillRect/>
          </a:stretch>
        </p:blipFill>
        <p:spPr>
          <a:xfrm>
            <a:off x="752146" y="2548065"/>
            <a:ext cx="2940445" cy="3242845"/>
          </a:xfrm>
          <a:prstGeom prst="rect">
            <a:avLst/>
          </a:prstGeom>
        </p:spPr>
      </p:pic>
      <p:sp>
        <p:nvSpPr>
          <p:cNvPr id="2" name="Rectangle 1">
            <a:extLst>
              <a:ext uri="{FF2B5EF4-FFF2-40B4-BE49-F238E27FC236}">
                <a16:creationId xmlns:a16="http://schemas.microsoft.com/office/drawing/2014/main" id="{095629AB-C63C-4D1C-8C47-CD19555861C9}"/>
              </a:ext>
            </a:extLst>
          </p:cNvPr>
          <p:cNvSpPr/>
          <p:nvPr/>
        </p:nvSpPr>
        <p:spPr>
          <a:xfrm>
            <a:off x="258418" y="0"/>
            <a:ext cx="11675164" cy="2586734"/>
          </a:xfrm>
          <a:prstGeom prst="rect">
            <a:avLst/>
          </a:prstGeom>
        </p:spPr>
        <p:txBody>
          <a:bodyPr wrap="square">
            <a:spAutoFit/>
          </a:bodyPr>
          <a:lstStyle/>
          <a:p>
            <a:pPr>
              <a:lnSpc>
                <a:spcPct val="150000"/>
              </a:lnSpc>
            </a:pPr>
            <a:r>
              <a:rPr lang="tr-TR" sz="2000" b="1" dirty="0">
                <a:solidFill>
                  <a:srgbClr val="000000"/>
                </a:solidFill>
                <a:latin typeface="Arial" panose="020B0604020202020204" pitchFamily="34" charset="0"/>
              </a:rPr>
              <a:t>13. Analog Giriş Çıkışlar </a:t>
            </a:r>
            <a:endParaRPr lang="tr-TR" sz="2000" dirty="0">
              <a:solidFill>
                <a:srgbClr val="000000"/>
              </a:solidFill>
              <a:latin typeface="Arial" panose="020B0604020202020204" pitchFamily="34" charset="0"/>
            </a:endParaRPr>
          </a:p>
          <a:p>
            <a:pPr>
              <a:lnSpc>
                <a:spcPct val="150000"/>
              </a:lnSpc>
            </a:pPr>
            <a:r>
              <a:rPr lang="tr-TR" b="1" dirty="0">
                <a:solidFill>
                  <a:srgbClr val="000000"/>
                </a:solidFill>
                <a:latin typeface="Arial" panose="020B0604020202020204" pitchFamily="34" charset="0"/>
              </a:rPr>
              <a:t>13.1. </a:t>
            </a:r>
            <a:r>
              <a:rPr lang="tr-TR" b="1" dirty="0" err="1">
                <a:solidFill>
                  <a:srgbClr val="000000"/>
                </a:solidFill>
                <a:latin typeface="Arial" panose="020B0604020202020204" pitchFamily="34" charset="0"/>
              </a:rPr>
              <a:t>analogRead</a:t>
            </a:r>
            <a:r>
              <a:rPr lang="tr-TR" b="1" dirty="0">
                <a:solidFill>
                  <a:srgbClr val="000000"/>
                </a:solidFill>
                <a:latin typeface="Arial" panose="020B0604020202020204" pitchFamily="34" charset="0"/>
              </a:rPr>
              <a:t>(</a:t>
            </a:r>
            <a:r>
              <a:rPr lang="tr-TR" b="1" dirty="0" err="1">
                <a:solidFill>
                  <a:srgbClr val="000000"/>
                </a:solidFill>
                <a:latin typeface="Arial" panose="020B0604020202020204" pitchFamily="34" charset="0"/>
              </a:rPr>
              <a:t>pin,mod</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gn="just">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Uno’da</a:t>
            </a:r>
            <a:r>
              <a:rPr lang="tr-TR" dirty="0">
                <a:solidFill>
                  <a:srgbClr val="000000"/>
                </a:solidFill>
                <a:latin typeface="Arial" panose="020B0604020202020204" pitchFamily="34" charset="0"/>
              </a:rPr>
              <a:t> 6 adet, Mini ve </a:t>
            </a:r>
            <a:r>
              <a:rPr lang="tr-TR" dirty="0" err="1">
                <a:solidFill>
                  <a:srgbClr val="000000"/>
                </a:solidFill>
                <a:latin typeface="Arial" panose="020B0604020202020204" pitchFamily="34" charset="0"/>
              </a:rPr>
              <a:t>Nano’da</a:t>
            </a:r>
            <a:r>
              <a:rPr lang="tr-TR" dirty="0">
                <a:solidFill>
                  <a:srgbClr val="000000"/>
                </a:solidFill>
                <a:latin typeface="Arial" panose="020B0604020202020204" pitchFamily="34" charset="0"/>
              </a:rPr>
              <a:t> 8 adet ve </a:t>
            </a:r>
            <a:r>
              <a:rPr lang="tr-TR" dirty="0" err="1">
                <a:solidFill>
                  <a:srgbClr val="000000"/>
                </a:solidFill>
                <a:latin typeface="Arial" panose="020B0604020202020204" pitchFamily="34" charset="0"/>
              </a:rPr>
              <a:t>Mega’da</a:t>
            </a:r>
            <a:r>
              <a:rPr lang="tr-TR" dirty="0">
                <a:solidFill>
                  <a:srgbClr val="000000"/>
                </a:solidFill>
                <a:latin typeface="Arial" panose="020B0604020202020204" pitchFamily="34" charset="0"/>
              </a:rPr>
              <a:t> 16 adet 10 bit analog </a:t>
            </a:r>
            <a:r>
              <a:rPr lang="tr-TR" dirty="0" err="1">
                <a:solidFill>
                  <a:srgbClr val="000000"/>
                </a:solidFill>
                <a:latin typeface="Arial" panose="020B0604020202020204" pitchFamily="34" charset="0"/>
              </a:rPr>
              <a:t>to</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digitalconverter</a:t>
            </a:r>
            <a:r>
              <a:rPr lang="tr-TR" dirty="0">
                <a:solidFill>
                  <a:srgbClr val="000000"/>
                </a:solidFill>
                <a:latin typeface="Arial" panose="020B0604020202020204" pitchFamily="34" charset="0"/>
              </a:rPr>
              <a:t> vardır. Yani analog bir girişi dijitale çevirerek okuruz. 10 bit olması hassasiyeti gösterir. 2^10=1024, buda demek oluyor ki bir ölçümü 0-1023 parçaya böler ve bize hassasiyetliği sağlar. </a:t>
            </a:r>
          </a:p>
          <a:p>
            <a:pPr algn="just">
              <a:lnSpc>
                <a:spcPct val="150000"/>
              </a:lnSpc>
            </a:pPr>
            <a:r>
              <a:rPr lang="tr-TR" i="1" dirty="0">
                <a:solidFill>
                  <a:srgbClr val="000000"/>
                </a:solidFill>
                <a:latin typeface="Arial" panose="020B0604020202020204" pitchFamily="34" charset="0"/>
              </a:rPr>
              <a:t>	</a:t>
            </a:r>
            <a:r>
              <a:rPr lang="tr-TR" b="1" i="1" dirty="0">
                <a:solidFill>
                  <a:srgbClr val="000000"/>
                </a:solidFill>
                <a:latin typeface="Arial" panose="020B0604020202020204" pitchFamily="34" charset="0"/>
              </a:rPr>
              <a:t>Örnek:</a:t>
            </a:r>
            <a:r>
              <a:rPr lang="tr-TR" i="1"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Potansiyometre</a:t>
            </a:r>
            <a:r>
              <a:rPr lang="tr-TR" dirty="0">
                <a:solidFill>
                  <a:srgbClr val="000000"/>
                </a:solidFill>
                <a:latin typeface="Arial" panose="020B0604020202020204" pitchFamily="34" charset="0"/>
              </a:rPr>
              <a:t> ile düşürdüğümüz gerilimi ölçelim 10K pot kullanabiliriz. </a:t>
            </a:r>
            <a:endParaRPr lang="tr-TR" dirty="0"/>
          </a:p>
        </p:txBody>
      </p:sp>
      <p:sp>
        <p:nvSpPr>
          <p:cNvPr id="4" name="Rectangle 3">
            <a:extLst>
              <a:ext uri="{FF2B5EF4-FFF2-40B4-BE49-F238E27FC236}">
                <a16:creationId xmlns:a16="http://schemas.microsoft.com/office/drawing/2014/main" id="{274E5669-9AAD-4050-BB5E-FF528CEC8AC6}"/>
              </a:ext>
            </a:extLst>
          </p:cNvPr>
          <p:cNvSpPr/>
          <p:nvPr/>
        </p:nvSpPr>
        <p:spPr>
          <a:xfrm>
            <a:off x="115115" y="5844493"/>
            <a:ext cx="4673074" cy="369332"/>
          </a:xfrm>
          <a:prstGeom prst="rect">
            <a:avLst/>
          </a:prstGeom>
        </p:spPr>
        <p:txBody>
          <a:bodyPr wrap="none">
            <a:spAutoFit/>
          </a:bodyPr>
          <a:lstStyle/>
          <a:p>
            <a:r>
              <a:rPr lang="tr-TR" dirty="0">
                <a:solidFill>
                  <a:srgbClr val="000000"/>
                </a:solidFill>
                <a:latin typeface="Arial" panose="020B0604020202020204" pitchFamily="34" charset="0"/>
              </a:rPr>
              <a:t>Şekil -12.1 - </a:t>
            </a:r>
            <a:r>
              <a:rPr lang="tr-TR" dirty="0" err="1">
                <a:solidFill>
                  <a:srgbClr val="000000"/>
                </a:solidFill>
                <a:latin typeface="Arial" panose="020B0604020202020204" pitchFamily="34" charset="0"/>
              </a:rPr>
              <a:t>Potansiyometre</a:t>
            </a:r>
            <a:r>
              <a:rPr lang="tr-TR" dirty="0">
                <a:solidFill>
                  <a:srgbClr val="000000"/>
                </a:solidFill>
                <a:latin typeface="Arial" panose="020B0604020202020204" pitchFamily="34" charset="0"/>
              </a:rPr>
              <a:t> Devre Şeması </a:t>
            </a:r>
            <a:endParaRPr lang="tr-TR" dirty="0"/>
          </a:p>
        </p:txBody>
      </p:sp>
      <p:sp>
        <p:nvSpPr>
          <p:cNvPr id="5" name="Rectangle 4">
            <a:extLst>
              <a:ext uri="{FF2B5EF4-FFF2-40B4-BE49-F238E27FC236}">
                <a16:creationId xmlns:a16="http://schemas.microsoft.com/office/drawing/2014/main" id="{F0956DA2-C208-4374-8E45-1FC22046D1FA}"/>
              </a:ext>
            </a:extLst>
          </p:cNvPr>
          <p:cNvSpPr/>
          <p:nvPr/>
        </p:nvSpPr>
        <p:spPr>
          <a:xfrm>
            <a:off x="6312378" y="2586734"/>
            <a:ext cx="4267200" cy="3079689"/>
          </a:xfrm>
          <a:prstGeom prst="rect">
            <a:avLst/>
          </a:prstGeom>
        </p:spPr>
        <p:txBody>
          <a:bodyPr wrap="square">
            <a:spAutoFit/>
          </a:bodyPr>
          <a:lstStyle/>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a:t>
            </a:r>
          </a:p>
          <a:p>
            <a:pPr>
              <a:lnSpc>
                <a:spcPct val="150000"/>
              </a:lnSpc>
            </a:pPr>
            <a:r>
              <a:rPr lang="tr-TR" dirty="0" err="1">
                <a:solidFill>
                  <a:srgbClr val="000000"/>
                </a:solidFill>
                <a:latin typeface="Arial" panose="020B0604020202020204" pitchFamily="34" charset="0"/>
              </a:rPr>
              <a:t>Serial.begin</a:t>
            </a:r>
            <a:r>
              <a:rPr lang="tr-TR" dirty="0">
                <a:solidFill>
                  <a:srgbClr val="000000"/>
                </a:solidFill>
                <a:latin typeface="Arial" panose="020B0604020202020204" pitchFamily="34" charset="0"/>
              </a:rPr>
              <a:t>(9600); </a:t>
            </a:r>
          </a:p>
          <a:p>
            <a:pPr>
              <a:lnSpc>
                <a:spcPct val="150000"/>
              </a:lnSpc>
            </a:pP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sensor = </a:t>
            </a:r>
            <a:r>
              <a:rPr lang="tr-TR" dirty="0" err="1">
                <a:solidFill>
                  <a:srgbClr val="000000"/>
                </a:solidFill>
                <a:latin typeface="Arial" panose="020B0604020202020204" pitchFamily="34" charset="0"/>
              </a:rPr>
              <a:t>analogRead</a:t>
            </a:r>
            <a:r>
              <a:rPr lang="tr-TR" dirty="0">
                <a:solidFill>
                  <a:srgbClr val="000000"/>
                </a:solidFill>
                <a:latin typeface="Arial" panose="020B0604020202020204" pitchFamily="34" charset="0"/>
              </a:rPr>
              <a:t>(A0); </a:t>
            </a:r>
          </a:p>
          <a:p>
            <a:pPr>
              <a:lnSpc>
                <a:spcPct val="150000"/>
              </a:lnSpc>
            </a:pPr>
            <a:r>
              <a:rPr lang="tr-TR" dirty="0">
                <a:solidFill>
                  <a:srgbClr val="000000"/>
                </a:solidFill>
                <a:latin typeface="Arial" panose="020B0604020202020204" pitchFamily="34" charset="0"/>
              </a:rPr>
              <a:t>	</a:t>
            </a:r>
            <a:r>
              <a:rPr lang="de-DE" dirty="0" err="1">
                <a:solidFill>
                  <a:srgbClr val="000000"/>
                </a:solidFill>
                <a:latin typeface="Arial" panose="020B0604020202020204" pitchFamily="34" charset="0"/>
              </a:rPr>
              <a:t>float</a:t>
            </a:r>
            <a:r>
              <a:rPr lang="de-DE" dirty="0">
                <a:solidFill>
                  <a:srgbClr val="000000"/>
                </a:solidFill>
                <a:latin typeface="Arial" panose="020B0604020202020204" pitchFamily="34" charset="0"/>
              </a:rPr>
              <a:t> </a:t>
            </a:r>
            <a:r>
              <a:rPr lang="de-DE" dirty="0" err="1">
                <a:solidFill>
                  <a:srgbClr val="000000"/>
                </a:solidFill>
                <a:latin typeface="Arial" panose="020B0604020202020204" pitchFamily="34" charset="0"/>
              </a:rPr>
              <a:t>volt</a:t>
            </a:r>
            <a:r>
              <a:rPr lang="de-DE" dirty="0">
                <a:solidFill>
                  <a:srgbClr val="000000"/>
                </a:solidFill>
                <a:latin typeface="Arial" panose="020B0604020202020204" pitchFamily="34" charset="0"/>
              </a:rPr>
              <a:t> = </a:t>
            </a:r>
            <a:r>
              <a:rPr lang="de-DE" dirty="0" err="1">
                <a:solidFill>
                  <a:srgbClr val="000000"/>
                </a:solidFill>
                <a:latin typeface="Arial" panose="020B0604020202020204" pitchFamily="34" charset="0"/>
              </a:rPr>
              <a:t>sensor</a:t>
            </a:r>
            <a:r>
              <a:rPr lang="de-DE" dirty="0">
                <a:solidFill>
                  <a:srgbClr val="000000"/>
                </a:solidFill>
                <a:latin typeface="Arial" panose="020B0604020202020204" pitchFamily="34" charset="0"/>
              </a:rPr>
              <a:t> * (5.0 / 1023.0);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Serial.println</a:t>
            </a:r>
            <a:r>
              <a:rPr lang="tr-TR" dirty="0">
                <a:solidFill>
                  <a:srgbClr val="000000"/>
                </a:solidFill>
                <a:latin typeface="Arial" panose="020B0604020202020204" pitchFamily="34" charset="0"/>
              </a:rPr>
              <a:t>(volt); }</a:t>
            </a:r>
            <a:r>
              <a:rPr lang="tr-TR" sz="2400" dirty="0">
                <a:solidFill>
                  <a:srgbClr val="000000"/>
                </a:solidFill>
                <a:latin typeface="Arial" panose="020B0604020202020204" pitchFamily="34" charset="0"/>
              </a:rPr>
              <a:t> </a:t>
            </a:r>
            <a:endParaRPr lang="tr-TR" dirty="0"/>
          </a:p>
        </p:txBody>
      </p:sp>
      <p:sp>
        <p:nvSpPr>
          <p:cNvPr id="6" name="Rectangle: Rounded Corners 5">
            <a:extLst>
              <a:ext uri="{FF2B5EF4-FFF2-40B4-BE49-F238E27FC236}">
                <a16:creationId xmlns:a16="http://schemas.microsoft.com/office/drawing/2014/main" id="{874CF4A8-30E0-4B56-A4B3-F2171815F6C8}"/>
              </a:ext>
            </a:extLst>
          </p:cNvPr>
          <p:cNvSpPr/>
          <p:nvPr/>
        </p:nvSpPr>
        <p:spPr>
          <a:xfrm>
            <a:off x="5822471" y="2665913"/>
            <a:ext cx="4996070" cy="307968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a:extLst>
              <a:ext uri="{FF2B5EF4-FFF2-40B4-BE49-F238E27FC236}">
                <a16:creationId xmlns:a16="http://schemas.microsoft.com/office/drawing/2014/main" id="{F88A70A3-FD7E-4830-812B-3091015C1324}"/>
              </a:ext>
            </a:extLst>
          </p:cNvPr>
          <p:cNvSpPr/>
          <p:nvPr/>
        </p:nvSpPr>
        <p:spPr>
          <a:xfrm>
            <a:off x="6984243" y="5873279"/>
            <a:ext cx="2672526" cy="369332"/>
          </a:xfrm>
          <a:prstGeom prst="rect">
            <a:avLst/>
          </a:prstGeom>
        </p:spPr>
        <p:txBody>
          <a:bodyPr wrap="none">
            <a:spAutoFit/>
          </a:bodyPr>
          <a:lstStyle/>
          <a:p>
            <a:r>
              <a:rPr lang="tr-TR" dirty="0">
                <a:solidFill>
                  <a:srgbClr val="000000"/>
                </a:solidFill>
                <a:latin typeface="Arial" panose="020B0604020202020204" pitchFamily="34" charset="0"/>
              </a:rPr>
              <a:t>Kod – 27 – </a:t>
            </a:r>
            <a:r>
              <a:rPr lang="tr-TR" dirty="0" err="1">
                <a:solidFill>
                  <a:srgbClr val="000000"/>
                </a:solidFill>
                <a:latin typeface="Arial" panose="020B0604020202020204" pitchFamily="34" charset="0"/>
              </a:rPr>
              <a:t>analogRead</a:t>
            </a:r>
            <a:r>
              <a:rPr lang="tr-TR" dirty="0">
                <a:solidFill>
                  <a:srgbClr val="000000"/>
                </a:solidFill>
                <a:latin typeface="Arial" panose="020B0604020202020204" pitchFamily="34" charset="0"/>
              </a:rPr>
              <a:t> </a:t>
            </a:r>
            <a:endParaRPr lang="tr-TR" dirty="0"/>
          </a:p>
        </p:txBody>
      </p:sp>
      <p:sp>
        <p:nvSpPr>
          <p:cNvPr id="8" name="Slide Number Placeholder 7">
            <a:extLst>
              <a:ext uri="{FF2B5EF4-FFF2-40B4-BE49-F238E27FC236}">
                <a16:creationId xmlns:a16="http://schemas.microsoft.com/office/drawing/2014/main" id="{EF981A7E-B3F1-4A51-A7BE-D8F9EC47C0B8}"/>
              </a:ext>
            </a:extLst>
          </p:cNvPr>
          <p:cNvSpPr>
            <a:spLocks noGrp="1"/>
          </p:cNvSpPr>
          <p:nvPr>
            <p:ph type="sldNum" sz="quarter" idx="12"/>
          </p:nvPr>
        </p:nvSpPr>
        <p:spPr/>
        <p:txBody>
          <a:bodyPr/>
          <a:lstStyle/>
          <a:p>
            <a:fld id="{304CD790-E78A-4A1D-A06E-F3FDC0C074A8}" type="slidenum">
              <a:rPr lang="tr-TR" smtClean="0"/>
              <a:t>54</a:t>
            </a:fld>
            <a:endParaRPr lang="tr-TR"/>
          </a:p>
        </p:txBody>
      </p:sp>
    </p:spTree>
    <p:extLst>
      <p:ext uri="{BB962C8B-B14F-4D97-AF65-F5344CB8AC3E}">
        <p14:creationId xmlns:p14="http://schemas.microsoft.com/office/powerpoint/2010/main" val="1958841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E6D2-7FD8-477D-8270-2E907841DA06}"/>
              </a:ext>
            </a:extLst>
          </p:cNvPr>
          <p:cNvPicPr>
            <a:picLocks noChangeAspect="1"/>
          </p:cNvPicPr>
          <p:nvPr/>
        </p:nvPicPr>
        <p:blipFill>
          <a:blip r:embed="rId2"/>
          <a:stretch>
            <a:fillRect/>
          </a:stretch>
        </p:blipFill>
        <p:spPr>
          <a:xfrm>
            <a:off x="636105" y="2715902"/>
            <a:ext cx="2979462" cy="3082014"/>
          </a:xfrm>
          <a:prstGeom prst="rect">
            <a:avLst/>
          </a:prstGeom>
        </p:spPr>
      </p:pic>
      <p:sp>
        <p:nvSpPr>
          <p:cNvPr id="2" name="Rectangle 1">
            <a:extLst>
              <a:ext uri="{FF2B5EF4-FFF2-40B4-BE49-F238E27FC236}">
                <a16:creationId xmlns:a16="http://schemas.microsoft.com/office/drawing/2014/main" id="{73FA9E24-EA9E-4BA9-9A6E-971633B5944A}"/>
              </a:ext>
            </a:extLst>
          </p:cNvPr>
          <p:cNvSpPr/>
          <p:nvPr/>
        </p:nvSpPr>
        <p:spPr>
          <a:xfrm>
            <a:off x="530086" y="119651"/>
            <a:ext cx="11131825" cy="2677656"/>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13.2. </a:t>
            </a:r>
            <a:r>
              <a:rPr lang="tr-TR" b="1" dirty="0" err="1">
                <a:solidFill>
                  <a:srgbClr val="000000"/>
                </a:solidFill>
                <a:latin typeface="Arial" panose="020B0604020202020204" pitchFamily="34" charset="0"/>
              </a:rPr>
              <a:t>analogWrite</a:t>
            </a:r>
            <a:r>
              <a:rPr lang="tr-TR" b="1" dirty="0">
                <a:solidFill>
                  <a:srgbClr val="000000"/>
                </a:solidFill>
                <a:latin typeface="Arial" panose="020B0604020202020204" pitchFamily="34" charset="0"/>
              </a:rPr>
              <a:t>(</a:t>
            </a:r>
            <a:r>
              <a:rPr lang="tr-TR" b="1" dirty="0" err="1">
                <a:solidFill>
                  <a:srgbClr val="000000"/>
                </a:solidFill>
                <a:latin typeface="Arial" panose="020B0604020202020204" pitchFamily="34" charset="0"/>
              </a:rPr>
              <a:t>pin,değer</a:t>
            </a:r>
            <a:r>
              <a:rPr lang="tr-TR" b="1" dirty="0">
                <a:solidFill>
                  <a:srgbClr val="000000"/>
                </a:solidFill>
                <a:latin typeface="Arial" panose="020B0604020202020204" pitchFamily="34" charset="0"/>
              </a:rPr>
              <a:t>) - PWM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Değişen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ışığı ya da çeşitli hızlarda küçük motor sürmek için kullanılır. </a:t>
            </a:r>
          </a:p>
          <a:p>
            <a:pPr>
              <a:lnSpc>
                <a:spcPct val="150000"/>
              </a:lnSpc>
            </a:pP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Uno’da</a:t>
            </a:r>
            <a:r>
              <a:rPr lang="tr-TR" dirty="0">
                <a:solidFill>
                  <a:srgbClr val="000000"/>
                </a:solidFill>
                <a:latin typeface="Arial" panose="020B0604020202020204" pitchFamily="34" charset="0"/>
              </a:rPr>
              <a:t> bu komut 3, 5, 6, 9, 10.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a:t>
            </a:r>
            <a:r>
              <a:rPr lang="es-ES" dirty="0">
                <a:solidFill>
                  <a:srgbClr val="000000"/>
                </a:solidFill>
                <a:latin typeface="Arial" panose="020B0604020202020204" pitchFamily="34" charset="0"/>
              </a:rPr>
              <a:t>Arduino </a:t>
            </a:r>
            <a:r>
              <a:rPr lang="es-ES" dirty="0" err="1">
                <a:solidFill>
                  <a:srgbClr val="000000"/>
                </a:solidFill>
                <a:latin typeface="Arial" panose="020B0604020202020204" pitchFamily="34" charset="0"/>
              </a:rPr>
              <a:t>Mega’da</a:t>
            </a:r>
            <a:r>
              <a:rPr lang="es-ES" dirty="0">
                <a:solidFill>
                  <a:srgbClr val="000000"/>
                </a:solidFill>
                <a:latin typeface="Arial" panose="020B0604020202020204" pitchFamily="34" charset="0"/>
              </a:rPr>
              <a:t> 11. 2-13 ve 44 - 46. pin</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Due</a:t>
            </a:r>
            <a:r>
              <a:rPr lang="tr-TR" dirty="0">
                <a:solidFill>
                  <a:srgbClr val="000000"/>
                </a:solidFill>
                <a:latin typeface="Arial" panose="020B0604020202020204" pitchFamily="34" charset="0"/>
              </a:rPr>
              <a:t> 2 den 13. </a:t>
            </a:r>
            <a:r>
              <a:rPr lang="tr-TR" dirty="0" err="1">
                <a:solidFill>
                  <a:srgbClr val="000000"/>
                </a:solidFill>
                <a:latin typeface="Arial" panose="020B0604020202020204" pitchFamily="34" charset="0"/>
              </a:rPr>
              <a:t>pine</a:t>
            </a:r>
            <a:r>
              <a:rPr lang="tr-TR" dirty="0">
                <a:solidFill>
                  <a:srgbClr val="000000"/>
                </a:solidFill>
                <a:latin typeface="Arial" panose="020B0604020202020204" pitchFamily="34" charset="0"/>
              </a:rPr>
              <a:t> kadar destekler.</a:t>
            </a:r>
          </a:p>
          <a:p>
            <a:r>
              <a:rPr lang="tr-TR" dirty="0">
                <a:solidFill>
                  <a:srgbClr val="000000"/>
                </a:solidFill>
                <a:latin typeface="Arial" panose="020B0604020202020204" pitchFamily="34" charset="0"/>
              </a:rPr>
              <a:t> </a:t>
            </a:r>
          </a:p>
          <a:p>
            <a:r>
              <a:rPr lang="tr-TR" i="1" dirty="0">
                <a:solidFill>
                  <a:srgbClr val="000000"/>
                </a:solidFill>
                <a:latin typeface="Arial" panose="020B0604020202020204" pitchFamily="34" charset="0"/>
              </a:rPr>
              <a:t>Örnek </a:t>
            </a:r>
            <a:endParaRPr lang="tr-TR" dirty="0">
              <a:solidFill>
                <a:srgbClr val="000000"/>
              </a:solidFill>
              <a:latin typeface="Arial" panose="020B0604020202020204" pitchFamily="34" charset="0"/>
            </a:endParaRPr>
          </a:p>
          <a:p>
            <a:r>
              <a:rPr lang="tr-TR" dirty="0" err="1">
                <a:solidFill>
                  <a:srgbClr val="000000"/>
                </a:solidFill>
                <a:latin typeface="Arial" panose="020B0604020202020204" pitchFamily="34" charset="0"/>
              </a:rPr>
              <a:t>Potansiyometre</a:t>
            </a:r>
            <a:r>
              <a:rPr lang="tr-TR" dirty="0">
                <a:solidFill>
                  <a:srgbClr val="000000"/>
                </a:solidFill>
                <a:latin typeface="Arial" panose="020B0604020202020204" pitchFamily="34" charset="0"/>
              </a:rPr>
              <a:t> ile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parlaklığını ayarlayalım</a:t>
            </a:r>
            <a:r>
              <a:rPr lang="tr-TR" sz="2400" dirty="0">
                <a:solidFill>
                  <a:srgbClr val="000000"/>
                </a:solidFill>
                <a:latin typeface="Arial" panose="020B0604020202020204" pitchFamily="34" charset="0"/>
              </a:rPr>
              <a:t>. </a:t>
            </a:r>
            <a:endParaRPr lang="tr-TR" dirty="0"/>
          </a:p>
        </p:txBody>
      </p:sp>
      <p:sp>
        <p:nvSpPr>
          <p:cNvPr id="4" name="Rectangle 3">
            <a:extLst>
              <a:ext uri="{FF2B5EF4-FFF2-40B4-BE49-F238E27FC236}">
                <a16:creationId xmlns:a16="http://schemas.microsoft.com/office/drawing/2014/main" id="{60EE820F-F47F-4F0B-BAC6-3AD7C3FF00E0}"/>
              </a:ext>
            </a:extLst>
          </p:cNvPr>
          <p:cNvSpPr/>
          <p:nvPr/>
        </p:nvSpPr>
        <p:spPr>
          <a:xfrm>
            <a:off x="99314" y="5797916"/>
            <a:ext cx="5314275" cy="369332"/>
          </a:xfrm>
          <a:prstGeom prst="rect">
            <a:avLst/>
          </a:prstGeom>
        </p:spPr>
        <p:txBody>
          <a:bodyPr wrap="none">
            <a:spAutoFit/>
          </a:bodyPr>
          <a:lstStyle/>
          <a:p>
            <a:r>
              <a:rPr lang="tr-TR" dirty="0">
                <a:solidFill>
                  <a:srgbClr val="000000"/>
                </a:solidFill>
                <a:latin typeface="Arial" panose="020B0604020202020204" pitchFamily="34" charset="0"/>
              </a:rPr>
              <a:t>Şekil -12.1 – </a:t>
            </a:r>
            <a:r>
              <a:rPr lang="tr-TR" dirty="0" err="1">
                <a:solidFill>
                  <a:srgbClr val="000000"/>
                </a:solidFill>
                <a:latin typeface="Arial" panose="020B0604020202020204" pitchFamily="34" charset="0"/>
              </a:rPr>
              <a:t>Potansiyometre</a:t>
            </a:r>
            <a:r>
              <a:rPr lang="tr-TR" dirty="0">
                <a:solidFill>
                  <a:srgbClr val="000000"/>
                </a:solidFill>
                <a:latin typeface="Arial" panose="020B0604020202020204" pitchFamily="34" charset="0"/>
              </a:rPr>
              <a:t> -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Devre Şeması </a:t>
            </a:r>
            <a:endParaRPr lang="tr-TR" dirty="0"/>
          </a:p>
        </p:txBody>
      </p:sp>
      <p:sp>
        <p:nvSpPr>
          <p:cNvPr id="5" name="Rectangle 4">
            <a:extLst>
              <a:ext uri="{FF2B5EF4-FFF2-40B4-BE49-F238E27FC236}">
                <a16:creationId xmlns:a16="http://schemas.microsoft.com/office/drawing/2014/main" id="{B9FE5A40-D919-4187-91A3-8745FF069F55}"/>
              </a:ext>
            </a:extLst>
          </p:cNvPr>
          <p:cNvSpPr/>
          <p:nvPr/>
        </p:nvSpPr>
        <p:spPr>
          <a:xfrm>
            <a:off x="6427305" y="2359106"/>
            <a:ext cx="4717774" cy="2585323"/>
          </a:xfrm>
          <a:prstGeom prst="rect">
            <a:avLst/>
          </a:prstGeom>
        </p:spPr>
        <p:txBody>
          <a:bodyPr wrap="square">
            <a:spAutoFit/>
          </a:bodyPr>
          <a:lstStyle/>
          <a:p>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 3; </a:t>
            </a:r>
          </a:p>
          <a:p>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analogPin</a:t>
            </a:r>
            <a:r>
              <a:rPr lang="tr-TR" dirty="0">
                <a:solidFill>
                  <a:srgbClr val="000000"/>
                </a:solidFill>
                <a:latin typeface="Arial" panose="020B0604020202020204" pitchFamily="34" charset="0"/>
              </a:rPr>
              <a:t> = 3; </a:t>
            </a:r>
          </a:p>
          <a:p>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okunan= 0;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pinMode</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OUTPUT); }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okunan = </a:t>
            </a:r>
            <a:r>
              <a:rPr lang="tr-TR" dirty="0" err="1">
                <a:solidFill>
                  <a:srgbClr val="000000"/>
                </a:solidFill>
                <a:latin typeface="Arial" panose="020B0604020202020204" pitchFamily="34" charset="0"/>
              </a:rPr>
              <a:t>analogRead</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analogPin</a:t>
            </a:r>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analogWrite</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okunan / 4); </a:t>
            </a:r>
          </a:p>
          <a:p>
            <a:r>
              <a:rPr lang="tr-TR" dirty="0">
                <a:solidFill>
                  <a:srgbClr val="000000"/>
                </a:solidFill>
                <a:latin typeface="Arial" panose="020B0604020202020204" pitchFamily="34" charset="0"/>
              </a:rPr>
              <a:t>} </a:t>
            </a:r>
            <a:endParaRPr lang="tr-TR" dirty="0"/>
          </a:p>
        </p:txBody>
      </p:sp>
      <p:sp>
        <p:nvSpPr>
          <p:cNvPr id="6" name="Rectangle: Rounded Corners 5">
            <a:extLst>
              <a:ext uri="{FF2B5EF4-FFF2-40B4-BE49-F238E27FC236}">
                <a16:creationId xmlns:a16="http://schemas.microsoft.com/office/drawing/2014/main" id="{73E31C80-34A3-43A9-BB00-E8B72B4E9A57}"/>
              </a:ext>
            </a:extLst>
          </p:cNvPr>
          <p:cNvSpPr/>
          <p:nvPr/>
        </p:nvSpPr>
        <p:spPr>
          <a:xfrm>
            <a:off x="6095999" y="2120348"/>
            <a:ext cx="5049080" cy="318052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a:extLst>
              <a:ext uri="{FF2B5EF4-FFF2-40B4-BE49-F238E27FC236}">
                <a16:creationId xmlns:a16="http://schemas.microsoft.com/office/drawing/2014/main" id="{AE296F03-3D28-401A-AB24-06300E0C027A}"/>
              </a:ext>
            </a:extLst>
          </p:cNvPr>
          <p:cNvSpPr/>
          <p:nvPr/>
        </p:nvSpPr>
        <p:spPr>
          <a:xfrm>
            <a:off x="7248667" y="5428584"/>
            <a:ext cx="2655535" cy="369332"/>
          </a:xfrm>
          <a:prstGeom prst="rect">
            <a:avLst/>
          </a:prstGeom>
        </p:spPr>
        <p:txBody>
          <a:bodyPr wrap="none">
            <a:spAutoFit/>
          </a:bodyPr>
          <a:lstStyle/>
          <a:p>
            <a:r>
              <a:rPr lang="tr-TR" dirty="0">
                <a:solidFill>
                  <a:srgbClr val="000000"/>
                </a:solidFill>
                <a:latin typeface="Arial" panose="020B0604020202020204" pitchFamily="34" charset="0"/>
              </a:rPr>
              <a:t>Kod – 28 – </a:t>
            </a:r>
            <a:r>
              <a:rPr lang="tr-TR" dirty="0" err="1">
                <a:solidFill>
                  <a:srgbClr val="000000"/>
                </a:solidFill>
                <a:latin typeface="Arial" panose="020B0604020202020204" pitchFamily="34" charset="0"/>
              </a:rPr>
              <a:t>analogWrite</a:t>
            </a:r>
            <a:r>
              <a:rPr lang="tr-TR" dirty="0">
                <a:solidFill>
                  <a:srgbClr val="000000"/>
                </a:solidFill>
                <a:latin typeface="Arial" panose="020B0604020202020204" pitchFamily="34" charset="0"/>
              </a:rPr>
              <a:t> </a:t>
            </a:r>
            <a:endParaRPr lang="tr-TR" dirty="0"/>
          </a:p>
        </p:txBody>
      </p:sp>
      <p:sp>
        <p:nvSpPr>
          <p:cNvPr id="8" name="Slide Number Placeholder 7">
            <a:extLst>
              <a:ext uri="{FF2B5EF4-FFF2-40B4-BE49-F238E27FC236}">
                <a16:creationId xmlns:a16="http://schemas.microsoft.com/office/drawing/2014/main" id="{2A9F3198-419D-42F9-B063-122543176BAB}"/>
              </a:ext>
            </a:extLst>
          </p:cNvPr>
          <p:cNvSpPr>
            <a:spLocks noGrp="1"/>
          </p:cNvSpPr>
          <p:nvPr>
            <p:ph type="sldNum" sz="quarter" idx="12"/>
          </p:nvPr>
        </p:nvSpPr>
        <p:spPr/>
        <p:txBody>
          <a:bodyPr/>
          <a:lstStyle/>
          <a:p>
            <a:fld id="{304CD790-E78A-4A1D-A06E-F3FDC0C074A8}" type="slidenum">
              <a:rPr lang="tr-TR" smtClean="0"/>
              <a:t>55</a:t>
            </a:fld>
            <a:endParaRPr lang="tr-TR"/>
          </a:p>
        </p:txBody>
      </p:sp>
    </p:spTree>
    <p:extLst>
      <p:ext uri="{BB962C8B-B14F-4D97-AF65-F5344CB8AC3E}">
        <p14:creationId xmlns:p14="http://schemas.microsoft.com/office/powerpoint/2010/main" val="901477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2076BF-7284-43D4-B8E4-8D0450BB7EE0}"/>
              </a:ext>
            </a:extLst>
          </p:cNvPr>
          <p:cNvSpPr>
            <a:spLocks noGrp="1"/>
          </p:cNvSpPr>
          <p:nvPr>
            <p:ph type="sldNum" sz="quarter" idx="12"/>
          </p:nvPr>
        </p:nvSpPr>
        <p:spPr/>
        <p:txBody>
          <a:bodyPr/>
          <a:lstStyle/>
          <a:p>
            <a:fld id="{304CD790-E78A-4A1D-A06E-F3FDC0C074A8}" type="slidenum">
              <a:rPr lang="tr-TR" smtClean="0"/>
              <a:t>56</a:t>
            </a:fld>
            <a:endParaRPr lang="tr-TR"/>
          </a:p>
        </p:txBody>
      </p:sp>
      <p:sp>
        <p:nvSpPr>
          <p:cNvPr id="4" name="Rectangle 3">
            <a:extLst>
              <a:ext uri="{FF2B5EF4-FFF2-40B4-BE49-F238E27FC236}">
                <a16:creationId xmlns:a16="http://schemas.microsoft.com/office/drawing/2014/main" id="{AD778228-775F-4274-81C4-2CA9E30B1738}"/>
              </a:ext>
            </a:extLst>
          </p:cNvPr>
          <p:cNvSpPr/>
          <p:nvPr/>
        </p:nvSpPr>
        <p:spPr>
          <a:xfrm>
            <a:off x="694517" y="373955"/>
            <a:ext cx="1813317" cy="369332"/>
          </a:xfrm>
          <a:prstGeom prst="rect">
            <a:avLst/>
          </a:prstGeom>
        </p:spPr>
        <p:txBody>
          <a:bodyPr wrap="none">
            <a:spAutoFit/>
          </a:bodyPr>
          <a:lstStyle/>
          <a:p>
            <a:r>
              <a:rPr lang="tr-TR" b="1" dirty="0" err="1">
                <a:latin typeface="Arial" panose="020B0604020202020204" pitchFamily="34" charset="0"/>
                <a:cs typeface="Arial" panose="020B0604020202020204" pitchFamily="34" charset="0"/>
              </a:rPr>
              <a:t>LiquidCrystal</a:t>
            </a:r>
            <a:r>
              <a:rPr lang="tr-TR" b="1" dirty="0">
                <a:latin typeface="Arial" panose="020B0604020202020204" pitchFamily="34" charset="0"/>
                <a:cs typeface="Arial" panose="020B0604020202020204" pitchFamily="34" charset="0"/>
              </a:rPr>
              <a:t>()</a:t>
            </a:r>
            <a:endParaRPr lang="tr-TR" b="1" i="0" dirty="0">
              <a:effectLst/>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805E737C-0BE6-4427-B1E8-01032947DAB2}"/>
              </a:ext>
            </a:extLst>
          </p:cNvPr>
          <p:cNvSpPr>
            <a:spLocks noChangeArrowheads="1"/>
          </p:cNvSpPr>
          <p:nvPr/>
        </p:nvSpPr>
        <p:spPr bwMode="auto">
          <a:xfrm>
            <a:off x="237626" y="743287"/>
            <a:ext cx="11362971" cy="157544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tr-TR" altLang="tr-TR"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tr-TR" altLang="tr-TR" b="0" i="0" u="none" strike="noStrike" cap="none" normalizeH="0" baseline="0" dirty="0" err="1">
                <a:ln>
                  <a:noFill/>
                </a:ln>
                <a:effectLst/>
                <a:latin typeface="Arial" panose="020B0604020202020204" pitchFamily="34" charset="0"/>
                <a:cs typeface="Arial" panose="020B0604020202020204" pitchFamily="34" charset="0"/>
              </a:rPr>
              <a:t>LiquidCrystal</a:t>
            </a:r>
            <a:r>
              <a:rPr kumimoji="0" lang="tr-TR" altLang="tr-TR" b="0" i="0" u="none" strike="noStrike" cap="none" normalizeH="0" baseline="0" dirty="0">
                <a:ln>
                  <a:noFill/>
                </a:ln>
                <a:effectLst/>
                <a:latin typeface="Arial" panose="020B0604020202020204" pitchFamily="34" charset="0"/>
                <a:cs typeface="Arial" panose="020B0604020202020204" pitchFamily="34" charset="0"/>
              </a:rPr>
              <a:t> türünde bir değişken oluşturur. Ekran, 4 veya 8 veri hattı kullanılarak kontrol edilebilir. 4 hatlı kullanılarak kontrol edilecekse, d0 ila d3 için </a:t>
            </a:r>
            <a:r>
              <a:rPr kumimoji="0" lang="tr-TR" altLang="tr-TR" b="0" i="0" u="none" strike="noStrike" cap="none" normalizeH="0" baseline="0" dirty="0" err="1">
                <a:ln>
                  <a:noFill/>
                </a:ln>
                <a:effectLst/>
                <a:latin typeface="Arial" panose="020B0604020202020204" pitchFamily="34" charset="0"/>
                <a:cs typeface="Arial" panose="020B0604020202020204" pitchFamily="34" charset="0"/>
              </a:rPr>
              <a:t>pin</a:t>
            </a:r>
            <a:r>
              <a:rPr kumimoji="0" lang="tr-TR" altLang="tr-TR" b="0" i="0" u="none" strike="noStrike" cap="none" normalizeH="0" baseline="0" dirty="0">
                <a:ln>
                  <a:noFill/>
                </a:ln>
                <a:effectLst/>
                <a:latin typeface="Arial" panose="020B0604020202020204" pitchFamily="34" charset="0"/>
                <a:cs typeface="Arial" panose="020B0604020202020204" pitchFamily="34" charset="0"/>
              </a:rPr>
              <a:t> numaralarını atlayın ve bu hatları bağlantısız bırakılır. RW </a:t>
            </a:r>
            <a:r>
              <a:rPr kumimoji="0" lang="tr-TR" altLang="tr-TR" b="0" i="0" u="none" strike="noStrike" cap="none" normalizeH="0" baseline="0" dirty="0" err="1">
                <a:ln>
                  <a:noFill/>
                </a:ln>
                <a:effectLst/>
                <a:latin typeface="Arial" panose="020B0604020202020204" pitchFamily="34" charset="0"/>
                <a:cs typeface="Arial" panose="020B0604020202020204" pitchFamily="34" charset="0"/>
              </a:rPr>
              <a:t>pini</a:t>
            </a:r>
            <a:r>
              <a:rPr kumimoji="0" lang="tr-TR" altLang="tr-TR" b="0" i="0" u="none" strike="noStrike" cap="none" normalizeH="0" baseline="0" dirty="0">
                <a:ln>
                  <a:noFill/>
                </a:ln>
                <a:effectLst/>
                <a:latin typeface="Arial" panose="020B0604020202020204" pitchFamily="34" charset="0"/>
                <a:cs typeface="Arial" panose="020B0604020202020204" pitchFamily="34" charset="0"/>
              </a:rPr>
              <a:t>, </a:t>
            </a:r>
            <a:r>
              <a:rPr kumimoji="0" lang="tr-TR" altLang="tr-TR" b="0" i="0" u="none" strike="noStrike" cap="none" normalizeH="0" baseline="0" dirty="0" err="1">
                <a:ln>
                  <a:noFill/>
                </a:ln>
                <a:effectLst/>
                <a:latin typeface="Arial" panose="020B0604020202020204" pitchFamily="34" charset="0"/>
                <a:cs typeface="Arial" panose="020B0604020202020204" pitchFamily="34" charset="0"/>
              </a:rPr>
              <a:t>Arduino'daki</a:t>
            </a:r>
            <a:r>
              <a:rPr kumimoji="0" lang="tr-TR" altLang="tr-TR" b="0" i="0" u="none" strike="noStrike" cap="none" normalizeH="0" baseline="0" dirty="0">
                <a:ln>
                  <a:noFill/>
                </a:ln>
                <a:effectLst/>
                <a:latin typeface="Arial" panose="020B0604020202020204" pitchFamily="34" charset="0"/>
                <a:cs typeface="Arial" panose="020B0604020202020204" pitchFamily="34" charset="0"/>
              </a:rPr>
              <a:t> bir pime bağlanmak yerine toprağa bağlanabilir; eğer öyleyse, bunu bu fonksiyonun parametrelerinden çıkarılması gerekir</a:t>
            </a:r>
            <a:r>
              <a:rPr lang="tr-TR" altLang="tr-TR" dirty="0">
                <a:latin typeface="Arial" panose="020B0604020202020204" pitchFamily="34" charset="0"/>
                <a:cs typeface="Arial" panose="020B0604020202020204" pitchFamily="34" charset="0"/>
              </a:rPr>
              <a:t>.</a:t>
            </a:r>
            <a:endParaRPr kumimoji="0" lang="tr-TR" altLang="tr-TR" b="0" i="0" u="none" strike="noStrike" cap="none" normalizeH="0" baseline="0" dirty="0">
              <a:ln>
                <a:noFill/>
              </a:ln>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37C4E26-D90F-4157-B1D5-B2E80AD0A652}"/>
              </a:ext>
            </a:extLst>
          </p:cNvPr>
          <p:cNvSpPr/>
          <p:nvPr/>
        </p:nvSpPr>
        <p:spPr>
          <a:xfrm>
            <a:off x="694517" y="2412408"/>
            <a:ext cx="6096000" cy="2126864"/>
          </a:xfrm>
          <a:prstGeom prst="rect">
            <a:avLst/>
          </a:prstGeom>
        </p:spPr>
        <p:txBody>
          <a:bodyPr>
            <a:spAutoFit/>
          </a:bodyPr>
          <a:lstStyle/>
          <a:p>
            <a:pPr>
              <a:lnSpc>
                <a:spcPct val="150000"/>
              </a:lnSpc>
            </a:pPr>
            <a:r>
              <a:rPr lang="tr-TR" dirty="0">
                <a:latin typeface="typoninesans regular 18"/>
              </a:rPr>
              <a:t>Fonksiyonun yazılım çeşitleri</a:t>
            </a:r>
          </a:p>
          <a:p>
            <a:pPr marL="285750" indent="-285750">
              <a:lnSpc>
                <a:spcPct val="150000"/>
              </a:lnSpc>
              <a:buFont typeface="Wingdings" panose="05000000000000000000" pitchFamily="2" charset="2"/>
              <a:buChar char="Ø"/>
            </a:pPr>
            <a:r>
              <a:rPr lang="tr-TR" dirty="0" err="1">
                <a:latin typeface="typoninesans regular 18"/>
              </a:rPr>
              <a:t>LiquidCrystal</a:t>
            </a:r>
            <a:r>
              <a:rPr lang="tr-TR" dirty="0">
                <a:latin typeface="typoninesans regular 18"/>
              </a:rPr>
              <a:t>(</a:t>
            </a:r>
            <a:r>
              <a:rPr lang="tr-TR" dirty="0" err="1">
                <a:latin typeface="typoninesans regular 18"/>
              </a:rPr>
              <a:t>rs</a:t>
            </a:r>
            <a:r>
              <a:rPr lang="tr-TR" dirty="0">
                <a:latin typeface="typoninesans regular 18"/>
              </a:rPr>
              <a:t>, </a:t>
            </a:r>
            <a:r>
              <a:rPr lang="tr-TR" dirty="0" err="1">
                <a:latin typeface="typoninesans regular 18"/>
              </a:rPr>
              <a:t>enable</a:t>
            </a:r>
            <a:r>
              <a:rPr lang="tr-TR" dirty="0">
                <a:latin typeface="typoninesans regular 18"/>
              </a:rPr>
              <a:t>, d4, d5, d6, d7)</a:t>
            </a:r>
          </a:p>
          <a:p>
            <a:pPr marL="285750" indent="-285750">
              <a:lnSpc>
                <a:spcPct val="150000"/>
              </a:lnSpc>
              <a:buFont typeface="Wingdings" panose="05000000000000000000" pitchFamily="2" charset="2"/>
              <a:buChar char="Ø"/>
            </a:pPr>
            <a:r>
              <a:rPr lang="tr-TR" dirty="0" err="1">
                <a:latin typeface="typoninesans regular 18"/>
              </a:rPr>
              <a:t>LiquidCrystal</a:t>
            </a:r>
            <a:r>
              <a:rPr lang="tr-TR" dirty="0">
                <a:latin typeface="typoninesans regular 18"/>
              </a:rPr>
              <a:t>(</a:t>
            </a:r>
            <a:r>
              <a:rPr lang="tr-TR" dirty="0" err="1">
                <a:latin typeface="typoninesans regular 18"/>
              </a:rPr>
              <a:t>rs</a:t>
            </a:r>
            <a:r>
              <a:rPr lang="tr-TR" dirty="0">
                <a:latin typeface="typoninesans regular 18"/>
              </a:rPr>
              <a:t>, </a:t>
            </a:r>
            <a:r>
              <a:rPr lang="tr-TR" dirty="0" err="1">
                <a:latin typeface="typoninesans regular 18"/>
              </a:rPr>
              <a:t>rw</a:t>
            </a:r>
            <a:r>
              <a:rPr lang="tr-TR" dirty="0">
                <a:latin typeface="typoninesans regular 18"/>
              </a:rPr>
              <a:t>, </a:t>
            </a:r>
            <a:r>
              <a:rPr lang="tr-TR" dirty="0" err="1">
                <a:latin typeface="typoninesans regular 18"/>
              </a:rPr>
              <a:t>enable</a:t>
            </a:r>
            <a:r>
              <a:rPr lang="tr-TR" dirty="0">
                <a:latin typeface="typoninesans regular 18"/>
              </a:rPr>
              <a:t>, d4, d5, d6, d7)</a:t>
            </a:r>
          </a:p>
          <a:p>
            <a:pPr marL="285750" indent="-285750">
              <a:lnSpc>
                <a:spcPct val="150000"/>
              </a:lnSpc>
              <a:buFont typeface="Wingdings" panose="05000000000000000000" pitchFamily="2" charset="2"/>
              <a:buChar char="Ø"/>
            </a:pPr>
            <a:r>
              <a:rPr lang="tr-TR" dirty="0" err="1">
                <a:latin typeface="typoninesans regular 18"/>
              </a:rPr>
              <a:t>LiquidCrystal</a:t>
            </a:r>
            <a:r>
              <a:rPr lang="tr-TR" dirty="0">
                <a:latin typeface="typoninesans regular 18"/>
              </a:rPr>
              <a:t>(</a:t>
            </a:r>
            <a:r>
              <a:rPr lang="tr-TR" dirty="0" err="1">
                <a:latin typeface="typoninesans regular 18"/>
              </a:rPr>
              <a:t>rs</a:t>
            </a:r>
            <a:r>
              <a:rPr lang="tr-TR" dirty="0">
                <a:latin typeface="typoninesans regular 18"/>
              </a:rPr>
              <a:t>, </a:t>
            </a:r>
            <a:r>
              <a:rPr lang="tr-TR" dirty="0" err="1">
                <a:latin typeface="typoninesans regular 18"/>
              </a:rPr>
              <a:t>enable</a:t>
            </a:r>
            <a:r>
              <a:rPr lang="tr-TR" dirty="0">
                <a:latin typeface="typoninesans regular 18"/>
              </a:rPr>
              <a:t>, d0, d1, d2, d3, d4, d5, d6, d7)</a:t>
            </a:r>
          </a:p>
          <a:p>
            <a:pPr marL="285750" indent="-285750">
              <a:lnSpc>
                <a:spcPct val="150000"/>
              </a:lnSpc>
              <a:buFont typeface="Wingdings" panose="05000000000000000000" pitchFamily="2" charset="2"/>
              <a:buChar char="Ø"/>
            </a:pPr>
            <a:r>
              <a:rPr lang="tr-TR" dirty="0" err="1">
                <a:latin typeface="typoninesans regular 18"/>
              </a:rPr>
              <a:t>LiquidCrystal</a:t>
            </a:r>
            <a:r>
              <a:rPr lang="tr-TR" dirty="0">
                <a:latin typeface="typoninesans regular 18"/>
              </a:rPr>
              <a:t>(</a:t>
            </a:r>
            <a:r>
              <a:rPr lang="tr-TR" dirty="0" err="1">
                <a:latin typeface="typoninesans regular 18"/>
              </a:rPr>
              <a:t>rs</a:t>
            </a:r>
            <a:r>
              <a:rPr lang="tr-TR" dirty="0">
                <a:latin typeface="typoninesans regular 18"/>
              </a:rPr>
              <a:t>, </a:t>
            </a:r>
            <a:r>
              <a:rPr lang="tr-TR" dirty="0" err="1">
                <a:latin typeface="typoninesans regular 18"/>
              </a:rPr>
              <a:t>rw</a:t>
            </a:r>
            <a:r>
              <a:rPr lang="tr-TR" dirty="0">
                <a:latin typeface="typoninesans regular 18"/>
              </a:rPr>
              <a:t>, </a:t>
            </a:r>
            <a:r>
              <a:rPr lang="tr-TR" dirty="0" err="1">
                <a:latin typeface="typoninesans regular 18"/>
              </a:rPr>
              <a:t>enable</a:t>
            </a:r>
            <a:r>
              <a:rPr lang="tr-TR" dirty="0">
                <a:latin typeface="typoninesans regular 18"/>
              </a:rPr>
              <a:t>, d0, d1, d2, d3, d4, d5, d6, d7)</a:t>
            </a:r>
            <a:endParaRPr lang="tr-TR" b="0" i="0" dirty="0">
              <a:effectLst/>
              <a:latin typeface="typoninesans regular 18"/>
            </a:endParaRPr>
          </a:p>
        </p:txBody>
      </p:sp>
    </p:spTree>
    <p:extLst>
      <p:ext uri="{BB962C8B-B14F-4D97-AF65-F5344CB8AC3E}">
        <p14:creationId xmlns:p14="http://schemas.microsoft.com/office/powerpoint/2010/main" val="3708439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E74A2B-1078-4A04-AEDA-B415FA5886E7}"/>
              </a:ext>
            </a:extLst>
          </p:cNvPr>
          <p:cNvSpPr>
            <a:spLocks noGrp="1"/>
          </p:cNvSpPr>
          <p:nvPr>
            <p:ph type="sldNum" sz="quarter" idx="12"/>
          </p:nvPr>
        </p:nvSpPr>
        <p:spPr/>
        <p:txBody>
          <a:bodyPr/>
          <a:lstStyle/>
          <a:p>
            <a:fld id="{304CD790-E78A-4A1D-A06E-F3FDC0C074A8}" type="slidenum">
              <a:rPr lang="tr-TR" smtClean="0"/>
              <a:t>57</a:t>
            </a:fld>
            <a:endParaRPr lang="tr-TR"/>
          </a:p>
        </p:txBody>
      </p:sp>
      <p:sp>
        <p:nvSpPr>
          <p:cNvPr id="3" name="Rectangle 2">
            <a:extLst>
              <a:ext uri="{FF2B5EF4-FFF2-40B4-BE49-F238E27FC236}">
                <a16:creationId xmlns:a16="http://schemas.microsoft.com/office/drawing/2014/main" id="{83E11495-83D3-491E-9FA9-A33CC04E3AD0}"/>
              </a:ext>
            </a:extLst>
          </p:cNvPr>
          <p:cNvSpPr/>
          <p:nvPr/>
        </p:nvSpPr>
        <p:spPr>
          <a:xfrm>
            <a:off x="156950" y="554215"/>
            <a:ext cx="11878100" cy="2126864"/>
          </a:xfrm>
          <a:prstGeom prst="rect">
            <a:avLst/>
          </a:prstGeom>
        </p:spPr>
        <p:txBody>
          <a:bodyPr wrap="square">
            <a:spAutoFit/>
          </a:bodyPr>
          <a:lstStyle/>
          <a:p>
            <a:pPr>
              <a:lnSpc>
                <a:spcPct val="150000"/>
              </a:lnSpc>
            </a:pPr>
            <a:r>
              <a:rPr lang="tr-TR" b="1" i="1" u="sng" dirty="0">
                <a:latin typeface="typoninesans regular 18"/>
              </a:rPr>
              <a:t>Değişkenler:</a:t>
            </a:r>
            <a:endParaRPr lang="en-US" b="1" i="1" u="sng" dirty="0">
              <a:latin typeface="typoninesans regular 18"/>
            </a:endParaRPr>
          </a:p>
          <a:p>
            <a:pPr lvl="0" defTabSz="914400" eaLnBrk="0" fontAlgn="base" hangingPunct="0">
              <a:lnSpc>
                <a:spcPct val="150000"/>
              </a:lnSpc>
              <a:spcBef>
                <a:spcPct val="0"/>
              </a:spcBef>
              <a:spcAft>
                <a:spcPct val="0"/>
              </a:spcAft>
            </a:pPr>
            <a:r>
              <a:rPr lang="en-US" dirty="0" err="1">
                <a:latin typeface="typoninesans regular 18"/>
              </a:rPr>
              <a:t>rs</a:t>
            </a:r>
            <a:r>
              <a:rPr lang="en-US" dirty="0">
                <a:latin typeface="typoninesans regular 18"/>
              </a:rPr>
              <a:t>: </a:t>
            </a:r>
            <a:r>
              <a:rPr lang="tr-TR" altLang="tr-TR" dirty="0">
                <a:solidFill>
                  <a:srgbClr val="222222"/>
                </a:solidFill>
                <a:latin typeface="inherit"/>
              </a:rPr>
              <a:t>LCD üzerindeki RS </a:t>
            </a:r>
            <a:r>
              <a:rPr lang="tr-TR" altLang="tr-TR" dirty="0" err="1">
                <a:solidFill>
                  <a:srgbClr val="222222"/>
                </a:solidFill>
                <a:latin typeface="inherit"/>
              </a:rPr>
              <a:t>pinine</a:t>
            </a:r>
            <a:r>
              <a:rPr lang="tr-TR" altLang="tr-TR" dirty="0">
                <a:solidFill>
                  <a:srgbClr val="222222"/>
                </a:solidFill>
                <a:latin typeface="inherit"/>
              </a:rPr>
              <a:t> bağlanan </a:t>
            </a:r>
            <a:r>
              <a:rPr lang="tr-TR" altLang="tr-TR" dirty="0" err="1">
                <a:solidFill>
                  <a:srgbClr val="222222"/>
                </a:solidFill>
                <a:latin typeface="inherit"/>
              </a:rPr>
              <a:t>arduino</a:t>
            </a:r>
            <a:r>
              <a:rPr lang="tr-TR" altLang="tr-TR" dirty="0">
                <a:solidFill>
                  <a:srgbClr val="222222"/>
                </a:solidFill>
                <a:latin typeface="inherit"/>
              </a:rPr>
              <a:t> </a:t>
            </a:r>
            <a:r>
              <a:rPr lang="tr-TR" altLang="tr-TR" dirty="0" err="1">
                <a:solidFill>
                  <a:srgbClr val="222222"/>
                </a:solidFill>
                <a:latin typeface="inherit"/>
              </a:rPr>
              <a:t>pin</a:t>
            </a:r>
            <a:r>
              <a:rPr lang="tr-TR" altLang="tr-TR" dirty="0">
                <a:solidFill>
                  <a:srgbClr val="222222"/>
                </a:solidFill>
                <a:latin typeface="inherit"/>
              </a:rPr>
              <a:t> numarası</a:t>
            </a:r>
            <a:r>
              <a:rPr lang="tr-TR" altLang="tr-TR" sz="1000" dirty="0"/>
              <a:t> </a:t>
            </a:r>
            <a:endParaRPr lang="tr-TR" altLang="tr-TR" sz="1400" dirty="0">
              <a:latin typeface="Arial" panose="020B0604020202020204" pitchFamily="34" charset="0"/>
            </a:endParaRPr>
          </a:p>
          <a:p>
            <a:pPr>
              <a:lnSpc>
                <a:spcPct val="150000"/>
              </a:lnSpc>
            </a:pPr>
            <a:r>
              <a:rPr lang="en-US" dirty="0" err="1">
                <a:latin typeface="typoninesans regular 18"/>
              </a:rPr>
              <a:t>rw</a:t>
            </a:r>
            <a:r>
              <a:rPr lang="en-US" dirty="0">
                <a:latin typeface="typoninesans regular 18"/>
              </a:rPr>
              <a:t>: </a:t>
            </a:r>
            <a:r>
              <a:rPr lang="tr-TR" altLang="tr-TR" dirty="0">
                <a:solidFill>
                  <a:srgbClr val="222222"/>
                </a:solidFill>
                <a:latin typeface="inherit"/>
              </a:rPr>
              <a:t>LCD üzerindeki RW </a:t>
            </a:r>
            <a:r>
              <a:rPr lang="tr-TR" altLang="tr-TR" dirty="0" err="1">
                <a:solidFill>
                  <a:srgbClr val="222222"/>
                </a:solidFill>
                <a:latin typeface="inherit"/>
              </a:rPr>
              <a:t>pinine</a:t>
            </a:r>
            <a:r>
              <a:rPr lang="tr-TR" altLang="tr-TR" dirty="0">
                <a:solidFill>
                  <a:srgbClr val="222222"/>
                </a:solidFill>
                <a:latin typeface="inherit"/>
              </a:rPr>
              <a:t> bağlanan </a:t>
            </a:r>
            <a:r>
              <a:rPr lang="tr-TR" altLang="tr-TR" dirty="0" err="1">
                <a:solidFill>
                  <a:srgbClr val="222222"/>
                </a:solidFill>
                <a:latin typeface="inherit"/>
              </a:rPr>
              <a:t>arduino</a:t>
            </a:r>
            <a:r>
              <a:rPr lang="tr-TR" altLang="tr-TR" dirty="0">
                <a:solidFill>
                  <a:srgbClr val="222222"/>
                </a:solidFill>
                <a:latin typeface="inherit"/>
              </a:rPr>
              <a:t> </a:t>
            </a:r>
            <a:r>
              <a:rPr lang="tr-TR" altLang="tr-TR" dirty="0" err="1">
                <a:solidFill>
                  <a:srgbClr val="222222"/>
                </a:solidFill>
                <a:latin typeface="inherit"/>
              </a:rPr>
              <a:t>pin</a:t>
            </a:r>
            <a:r>
              <a:rPr lang="tr-TR" altLang="tr-TR" dirty="0">
                <a:solidFill>
                  <a:srgbClr val="222222"/>
                </a:solidFill>
                <a:latin typeface="inherit"/>
              </a:rPr>
              <a:t> numarası (isteğe bağlı)</a:t>
            </a:r>
            <a:endParaRPr lang="en-US" dirty="0">
              <a:latin typeface="typoninesans regular 18"/>
            </a:endParaRPr>
          </a:p>
          <a:p>
            <a:pPr>
              <a:lnSpc>
                <a:spcPct val="150000"/>
              </a:lnSpc>
            </a:pPr>
            <a:r>
              <a:rPr lang="en-US" dirty="0">
                <a:latin typeface="typoninesans regular 18"/>
              </a:rPr>
              <a:t>d0, d1, d2, d3, d4, d5, d6, d7: </a:t>
            </a:r>
            <a:r>
              <a:rPr lang="tr-TR" dirty="0">
                <a:latin typeface="typoninesans regular 18"/>
              </a:rPr>
              <a:t>LCD üzerindeki ilgili bacakların bağlanacağı </a:t>
            </a:r>
            <a:r>
              <a:rPr lang="tr-TR" dirty="0" err="1">
                <a:latin typeface="typoninesans regular 18"/>
              </a:rPr>
              <a:t>Arduino</a:t>
            </a:r>
            <a:r>
              <a:rPr lang="tr-TR" dirty="0">
                <a:latin typeface="typoninesans regular 18"/>
              </a:rPr>
              <a:t> </a:t>
            </a:r>
            <a:r>
              <a:rPr lang="tr-TR" dirty="0" err="1">
                <a:latin typeface="typoninesans regular 18"/>
              </a:rPr>
              <a:t>pin</a:t>
            </a:r>
            <a:r>
              <a:rPr lang="tr-TR" dirty="0">
                <a:latin typeface="typoninesans regular 18"/>
              </a:rPr>
              <a:t> numaraları. </a:t>
            </a:r>
            <a:r>
              <a:rPr lang="en-US" dirty="0">
                <a:latin typeface="typoninesans regular 18"/>
              </a:rPr>
              <a:t>d0, d1, d2, </a:t>
            </a:r>
            <a:r>
              <a:rPr lang="tr-TR" dirty="0">
                <a:latin typeface="typoninesans regular 18"/>
              </a:rPr>
              <a:t>ve</a:t>
            </a:r>
            <a:r>
              <a:rPr lang="en-US" dirty="0">
                <a:latin typeface="typoninesans regular 18"/>
              </a:rPr>
              <a:t> d3 </a:t>
            </a:r>
            <a:r>
              <a:rPr lang="tr-TR" dirty="0">
                <a:latin typeface="typoninesans regular 18"/>
              </a:rPr>
              <a:t>isteğe bağlı olarak kullanılabilir</a:t>
            </a:r>
            <a:r>
              <a:rPr lang="en-US" dirty="0">
                <a:latin typeface="typoninesans regular 18"/>
              </a:rPr>
              <a:t>; </a:t>
            </a:r>
            <a:r>
              <a:rPr lang="tr-TR" dirty="0">
                <a:latin typeface="typoninesans regular 18"/>
              </a:rPr>
              <a:t>Eğer kullanılmayacaksa, LCD ekran, d4, d5, d6, ve d7 </a:t>
            </a:r>
            <a:r>
              <a:rPr lang="tr-TR" dirty="0" err="1">
                <a:latin typeface="typoninesans regular 18"/>
              </a:rPr>
              <a:t>pinleri</a:t>
            </a:r>
            <a:r>
              <a:rPr lang="tr-TR" dirty="0">
                <a:latin typeface="typoninesans regular 18"/>
              </a:rPr>
              <a:t> kullanılarak da kontrol edilebilir. </a:t>
            </a:r>
            <a:endParaRPr lang="en-US" b="0" i="0" dirty="0">
              <a:effectLst/>
              <a:latin typeface="typoninesans regular 18"/>
            </a:endParaRPr>
          </a:p>
        </p:txBody>
      </p:sp>
      <p:sp>
        <p:nvSpPr>
          <p:cNvPr id="5" name="Rectangle 4">
            <a:extLst>
              <a:ext uri="{FF2B5EF4-FFF2-40B4-BE49-F238E27FC236}">
                <a16:creationId xmlns:a16="http://schemas.microsoft.com/office/drawing/2014/main" id="{0A0C6387-8525-4678-9FC4-864FADCF87CF}"/>
              </a:ext>
            </a:extLst>
          </p:cNvPr>
          <p:cNvSpPr/>
          <p:nvPr/>
        </p:nvSpPr>
        <p:spPr>
          <a:xfrm>
            <a:off x="2311020" y="2899158"/>
            <a:ext cx="3994245" cy="2862322"/>
          </a:xfrm>
          <a:prstGeom prst="rect">
            <a:avLst/>
          </a:prstGeom>
        </p:spPr>
        <p:txBody>
          <a:bodyPr wrap="square">
            <a:spAutoFit/>
          </a:bodyPr>
          <a:lstStyle/>
          <a:p>
            <a:r>
              <a:rPr lang="tr-TR" dirty="0">
                <a:latin typeface="TyponineSans Monospace Regular 4"/>
              </a:rPr>
              <a:t>#</a:t>
            </a:r>
            <a:r>
              <a:rPr lang="tr-TR" dirty="0" err="1">
                <a:latin typeface="TyponineSans Monospace Regular 4"/>
              </a:rPr>
              <a:t>include</a:t>
            </a:r>
            <a:r>
              <a:rPr lang="tr-TR" dirty="0">
                <a:latin typeface="TyponineSans Monospace Regular 4"/>
              </a:rPr>
              <a:t> &lt;</a:t>
            </a:r>
            <a:r>
              <a:rPr lang="tr-TR" dirty="0" err="1">
                <a:latin typeface="TyponineSans Monospace Regular 4"/>
              </a:rPr>
              <a:t>LiquidCrystal.h</a:t>
            </a:r>
            <a:r>
              <a:rPr lang="tr-TR" dirty="0">
                <a:latin typeface="TyponineSans Monospace Regular 4"/>
              </a:rPr>
              <a:t>&gt;</a:t>
            </a:r>
            <a:br>
              <a:rPr lang="tr-TR" dirty="0">
                <a:latin typeface="TyponineSans Monospace Regular 4"/>
              </a:rPr>
            </a:br>
            <a:br>
              <a:rPr lang="tr-TR" dirty="0">
                <a:latin typeface="TyponineSans Monospace Regular 4"/>
              </a:rPr>
            </a:br>
            <a:r>
              <a:rPr lang="tr-TR" dirty="0" err="1">
                <a:latin typeface="TyponineSans Monospace Regular 4"/>
              </a:rPr>
              <a:t>LiquidCrystal</a:t>
            </a:r>
            <a:r>
              <a:rPr lang="tr-TR" dirty="0">
                <a:latin typeface="TyponineSans Monospace Regular 4"/>
              </a:rPr>
              <a:t> </a:t>
            </a:r>
            <a:r>
              <a:rPr lang="tr-TR" dirty="0" err="1">
                <a:latin typeface="TyponineSans Monospace Regular 4"/>
              </a:rPr>
              <a:t>lcd</a:t>
            </a:r>
            <a:r>
              <a:rPr lang="tr-TR" dirty="0">
                <a:latin typeface="TyponineSans Monospace Regular 4"/>
              </a:rPr>
              <a:t>(12, 11, 10, 5, 4, 3, 2);</a:t>
            </a:r>
            <a:br>
              <a:rPr lang="tr-TR" dirty="0">
                <a:latin typeface="TyponineSans Monospace Regular 4"/>
              </a:rPr>
            </a:br>
            <a:br>
              <a:rPr lang="tr-TR" dirty="0">
                <a:latin typeface="TyponineSans Monospace Regular 4"/>
              </a:rPr>
            </a:br>
            <a:r>
              <a:rPr lang="tr-TR" dirty="0" err="1">
                <a:latin typeface="TyponineSans Monospace Regular 4"/>
              </a:rPr>
              <a:t>void</a:t>
            </a:r>
            <a:r>
              <a:rPr lang="tr-TR" dirty="0">
                <a:latin typeface="TyponineSans Monospace Regular 4"/>
              </a:rPr>
              <a:t> </a:t>
            </a:r>
            <a:r>
              <a:rPr lang="tr-TR" b="1" dirty="0" err="1">
                <a:latin typeface="TyponineSans Monospace Regular 4"/>
              </a:rPr>
              <a:t>setup</a:t>
            </a:r>
            <a:r>
              <a:rPr lang="tr-TR" b="1" dirty="0">
                <a:latin typeface="TyponineSans Monospace Regular 4"/>
              </a:rPr>
              <a:t>()</a:t>
            </a:r>
            <a:br>
              <a:rPr lang="tr-TR" dirty="0">
                <a:latin typeface="TyponineSans Monospace Regular 4"/>
              </a:rPr>
            </a:br>
            <a:r>
              <a:rPr lang="tr-TR" dirty="0">
                <a:latin typeface="TyponineSans Monospace Regular 4"/>
              </a:rPr>
              <a:t>{</a:t>
            </a:r>
            <a:br>
              <a:rPr lang="tr-TR" dirty="0">
                <a:latin typeface="TyponineSans Monospace Regular 4"/>
              </a:rPr>
            </a:br>
            <a:r>
              <a:rPr lang="tr-TR" dirty="0">
                <a:latin typeface="TyponineSans Monospace Regular 4"/>
              </a:rPr>
              <a:t>  </a:t>
            </a:r>
            <a:r>
              <a:rPr lang="tr-TR" dirty="0" err="1">
                <a:latin typeface="TyponineSans Monospace Regular 4"/>
              </a:rPr>
              <a:t>lcd.begin</a:t>
            </a:r>
            <a:r>
              <a:rPr lang="tr-TR" dirty="0">
                <a:latin typeface="TyponineSans Monospace Regular 4"/>
              </a:rPr>
              <a:t>(16,1);</a:t>
            </a:r>
            <a:br>
              <a:rPr lang="tr-TR" dirty="0">
                <a:latin typeface="TyponineSans Monospace Regular 4"/>
              </a:rPr>
            </a:br>
            <a:r>
              <a:rPr lang="tr-TR" dirty="0">
                <a:latin typeface="TyponineSans Monospace Regular 4"/>
              </a:rPr>
              <a:t>  </a:t>
            </a:r>
            <a:r>
              <a:rPr lang="tr-TR" dirty="0" err="1">
                <a:latin typeface="TyponineSans Monospace Regular 4"/>
              </a:rPr>
              <a:t>lcd.print</a:t>
            </a:r>
            <a:r>
              <a:rPr lang="tr-TR" dirty="0">
                <a:latin typeface="TyponineSans Monospace Regular 4"/>
              </a:rPr>
              <a:t>("Merhaba Dünya!");</a:t>
            </a:r>
            <a:br>
              <a:rPr lang="tr-TR" dirty="0">
                <a:latin typeface="TyponineSans Monospace Regular 4"/>
              </a:rPr>
            </a:br>
            <a:r>
              <a:rPr lang="tr-TR" dirty="0">
                <a:latin typeface="TyponineSans Monospace Regular 4"/>
              </a:rPr>
              <a:t>}</a:t>
            </a:r>
            <a:br>
              <a:rPr lang="tr-TR" dirty="0">
                <a:latin typeface="TyponineSans Monospace Regular 4"/>
              </a:rPr>
            </a:br>
            <a:r>
              <a:rPr lang="tr-TR" dirty="0" err="1">
                <a:latin typeface="TyponineSans Monospace Regular 4"/>
              </a:rPr>
              <a:t>void</a:t>
            </a:r>
            <a:r>
              <a:rPr lang="tr-TR" dirty="0">
                <a:latin typeface="TyponineSans Monospace Regular 4"/>
              </a:rPr>
              <a:t> </a:t>
            </a:r>
            <a:r>
              <a:rPr lang="tr-TR" b="1" dirty="0" err="1">
                <a:latin typeface="TyponineSans Monospace Regular 4"/>
              </a:rPr>
              <a:t>loop</a:t>
            </a:r>
            <a:r>
              <a:rPr lang="tr-TR" dirty="0">
                <a:latin typeface="TyponineSans Monospace Regular 4"/>
              </a:rPr>
              <a:t>() {}</a:t>
            </a:r>
          </a:p>
        </p:txBody>
      </p:sp>
      <p:sp>
        <p:nvSpPr>
          <p:cNvPr id="6" name="Rectangle 5">
            <a:extLst>
              <a:ext uri="{FF2B5EF4-FFF2-40B4-BE49-F238E27FC236}">
                <a16:creationId xmlns:a16="http://schemas.microsoft.com/office/drawing/2014/main" id="{B7DC7165-AD72-45F8-A0F3-D0C262A8E7DB}"/>
              </a:ext>
            </a:extLst>
          </p:cNvPr>
          <p:cNvSpPr/>
          <p:nvPr/>
        </p:nvSpPr>
        <p:spPr>
          <a:xfrm>
            <a:off x="484495" y="2681079"/>
            <a:ext cx="1201004" cy="369332"/>
          </a:xfrm>
          <a:prstGeom prst="rect">
            <a:avLst/>
          </a:prstGeom>
        </p:spPr>
        <p:txBody>
          <a:bodyPr wrap="square">
            <a:spAutoFit/>
          </a:bodyPr>
          <a:lstStyle/>
          <a:p>
            <a:r>
              <a:rPr lang="tr-TR" b="1" i="1" u="sng" dirty="0">
                <a:latin typeface="typoninesans regular 18"/>
              </a:rPr>
              <a:t>Örnek:</a:t>
            </a:r>
          </a:p>
        </p:txBody>
      </p:sp>
      <p:sp>
        <p:nvSpPr>
          <p:cNvPr id="7" name="Rectangle: Rounded Corners 6">
            <a:extLst>
              <a:ext uri="{FF2B5EF4-FFF2-40B4-BE49-F238E27FC236}">
                <a16:creationId xmlns:a16="http://schemas.microsoft.com/office/drawing/2014/main" id="{38FF1EF7-517D-4887-AEE5-ACE74780CC7B}"/>
              </a:ext>
            </a:extLst>
          </p:cNvPr>
          <p:cNvSpPr/>
          <p:nvPr/>
        </p:nvSpPr>
        <p:spPr>
          <a:xfrm>
            <a:off x="1876567" y="2661527"/>
            <a:ext cx="4606120" cy="33375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105591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F33EBC-850A-4A6D-A1A7-551262463FD0}"/>
              </a:ext>
            </a:extLst>
          </p:cNvPr>
          <p:cNvSpPr/>
          <p:nvPr/>
        </p:nvSpPr>
        <p:spPr>
          <a:xfrm>
            <a:off x="689113" y="513163"/>
            <a:ext cx="11092070" cy="1986569"/>
          </a:xfrm>
          <a:prstGeom prst="rect">
            <a:avLst/>
          </a:prstGeom>
        </p:spPr>
        <p:txBody>
          <a:bodyPr wrap="square">
            <a:spAutoFit/>
          </a:bodyPr>
          <a:lstStyle/>
          <a:p>
            <a:r>
              <a:rPr lang="tr-TR" b="1" dirty="0">
                <a:solidFill>
                  <a:srgbClr val="000000"/>
                </a:solidFill>
                <a:latin typeface="Arial" panose="020B0604020202020204" pitchFamily="34" charset="0"/>
              </a:rPr>
              <a:t>13.3. </a:t>
            </a:r>
            <a:r>
              <a:rPr lang="tr-TR" b="1" dirty="0" err="1">
                <a:solidFill>
                  <a:srgbClr val="000000"/>
                </a:solidFill>
                <a:latin typeface="Arial" panose="020B0604020202020204" pitchFamily="34" charset="0"/>
              </a:rPr>
              <a:t>analogReference</a:t>
            </a:r>
            <a:r>
              <a:rPr lang="tr-TR" b="1" dirty="0">
                <a:solidFill>
                  <a:srgbClr val="000000"/>
                </a:solidFill>
                <a:latin typeface="Arial" panose="020B0604020202020204" pitchFamily="34" charset="0"/>
              </a:rPr>
              <a:t>(tip)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Analog giriş için kullandığımız referans voltajını yapılandırır. Analog girişten 5V geliyorsa 10 bit için okuduğumuz 11 1111 1111’dir. </a:t>
            </a:r>
            <a:r>
              <a:rPr lang="tr-TR" dirty="0" err="1">
                <a:solidFill>
                  <a:srgbClr val="000000"/>
                </a:solidFill>
                <a:latin typeface="Arial" panose="020B0604020202020204" pitchFamily="34" charset="0"/>
              </a:rPr>
              <a:t>Decimal</a:t>
            </a:r>
            <a:r>
              <a:rPr lang="tr-TR" dirty="0">
                <a:solidFill>
                  <a:srgbClr val="000000"/>
                </a:solidFill>
                <a:latin typeface="Arial" panose="020B0604020202020204" pitchFamily="34" charset="0"/>
              </a:rPr>
              <a:t> olarak 1023’e tekabül eder. </a:t>
            </a:r>
          </a:p>
          <a:p>
            <a:pPr>
              <a:lnSpc>
                <a:spcPct val="150000"/>
              </a:lnSpc>
            </a:pPr>
            <a:r>
              <a:rPr lang="tr-TR" dirty="0">
                <a:solidFill>
                  <a:srgbClr val="000000"/>
                </a:solidFill>
                <a:latin typeface="Arial" panose="020B0604020202020204" pitchFamily="34" charset="0"/>
              </a:rPr>
              <a:t>5V için;   (5V – 0V) / 1023 = 0,00488’dir. </a:t>
            </a:r>
          </a:p>
          <a:p>
            <a:pPr>
              <a:lnSpc>
                <a:spcPct val="150000"/>
              </a:lnSpc>
            </a:pPr>
            <a:r>
              <a:rPr lang="tr-TR" dirty="0">
                <a:solidFill>
                  <a:srgbClr val="000000"/>
                </a:solidFill>
                <a:latin typeface="Arial" panose="020B0604020202020204" pitchFamily="34" charset="0"/>
              </a:rPr>
              <a:t>3.3V için;   (3.3V – 0V) / 1023 = 0,00322’dir. </a:t>
            </a:r>
            <a:endParaRPr lang="tr-TR" dirty="0"/>
          </a:p>
        </p:txBody>
      </p:sp>
      <p:sp>
        <p:nvSpPr>
          <p:cNvPr id="3" name="Rectangle 2">
            <a:extLst>
              <a:ext uri="{FF2B5EF4-FFF2-40B4-BE49-F238E27FC236}">
                <a16:creationId xmlns:a16="http://schemas.microsoft.com/office/drawing/2014/main" id="{AC316EB4-73AD-4DB4-A18F-4A99B3073E07}"/>
              </a:ext>
            </a:extLst>
          </p:cNvPr>
          <p:cNvSpPr/>
          <p:nvPr/>
        </p:nvSpPr>
        <p:spPr>
          <a:xfrm>
            <a:off x="689113" y="3096080"/>
            <a:ext cx="8786192" cy="2118529"/>
          </a:xfrm>
          <a:prstGeom prst="rect">
            <a:avLst/>
          </a:prstGeom>
        </p:spPr>
        <p:txBody>
          <a:bodyPr wrap="square">
            <a:spAutoFit/>
          </a:bodyPr>
          <a:lstStyle/>
          <a:p>
            <a:pPr marL="285750" indent="-285750">
              <a:lnSpc>
                <a:spcPct val="150000"/>
              </a:lnSpc>
              <a:buFont typeface="Symbol" panose="05050102010706020507" pitchFamily="18" charset="2"/>
              <a:buChar char="·"/>
            </a:pPr>
            <a:r>
              <a:rPr lang="tr-TR" dirty="0">
                <a:solidFill>
                  <a:srgbClr val="000000"/>
                </a:solidFill>
                <a:latin typeface="Arial" panose="020B0604020202020204" pitchFamily="34" charset="0"/>
              </a:rPr>
              <a:t>   DEFAULT: olarak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bordlarında</a:t>
            </a:r>
            <a:r>
              <a:rPr lang="tr-TR" dirty="0">
                <a:solidFill>
                  <a:srgbClr val="000000"/>
                </a:solidFill>
                <a:latin typeface="Arial" panose="020B0604020202020204" pitchFamily="34" charset="0"/>
              </a:rPr>
              <a:t> 5V ya da 3,3V tur. </a:t>
            </a:r>
          </a:p>
          <a:p>
            <a:pPr marL="457200" indent="-457200">
              <a:lnSpc>
                <a:spcPct val="150000"/>
              </a:lnSpc>
              <a:buFont typeface="Symbol" panose="05050102010706020507" pitchFamily="18" charset="2"/>
              <a:buChar char="·"/>
            </a:pPr>
            <a:r>
              <a:rPr lang="tr-TR" dirty="0">
                <a:solidFill>
                  <a:srgbClr val="000000"/>
                </a:solidFill>
                <a:latin typeface="Arial" panose="020B0604020202020204" pitchFamily="34" charset="0"/>
              </a:rPr>
              <a:t>INTERNAL: 1,1 volt Atmega168 ya da </a:t>
            </a:r>
            <a:r>
              <a:rPr lang="tr-TR" dirty="0" err="1">
                <a:solidFill>
                  <a:srgbClr val="000000"/>
                </a:solidFill>
                <a:latin typeface="Arial" panose="020B0604020202020204" pitchFamily="34" charset="0"/>
              </a:rPr>
              <a:t>Atmega</a:t>
            </a:r>
            <a:r>
              <a:rPr lang="tr-TR" dirty="0">
                <a:solidFill>
                  <a:srgbClr val="000000"/>
                </a:solidFill>
                <a:latin typeface="Arial" panose="020B0604020202020204" pitchFamily="34" charset="0"/>
              </a:rPr>
              <a:t> 328’de geçerlidir. Mega hariç. </a:t>
            </a:r>
          </a:p>
          <a:p>
            <a:pPr marL="457200" indent="-457200">
              <a:lnSpc>
                <a:spcPct val="150000"/>
              </a:lnSpc>
              <a:buFont typeface="Symbol" panose="05050102010706020507" pitchFamily="18" charset="2"/>
              <a:buChar char="·"/>
            </a:pPr>
            <a:r>
              <a:rPr lang="it-IT" dirty="0">
                <a:solidFill>
                  <a:srgbClr val="000000"/>
                </a:solidFill>
                <a:latin typeface="Arial" panose="020B0604020202020204" pitchFamily="34" charset="0"/>
              </a:rPr>
              <a:t>INTERNAL1V1: 1.1V sadece Arduino Mega. </a:t>
            </a:r>
            <a:endParaRPr lang="tr-TR" dirty="0">
              <a:solidFill>
                <a:srgbClr val="000000"/>
              </a:solidFill>
              <a:latin typeface="Arial" panose="020B0604020202020204" pitchFamily="34" charset="0"/>
            </a:endParaRPr>
          </a:p>
          <a:p>
            <a:pPr marL="457200" indent="-457200">
              <a:lnSpc>
                <a:spcPct val="150000"/>
              </a:lnSpc>
              <a:buFont typeface="Symbol" panose="05050102010706020507" pitchFamily="18" charset="2"/>
              <a:buChar char="·"/>
            </a:pPr>
            <a:r>
              <a:rPr lang="it-IT" dirty="0">
                <a:solidFill>
                  <a:srgbClr val="000000"/>
                </a:solidFill>
                <a:latin typeface="Arial" panose="020B0604020202020204" pitchFamily="34" charset="0"/>
              </a:rPr>
              <a:t>INTERNAL2V56: 5.56V sadece Arduino Mega. </a:t>
            </a:r>
            <a:endParaRPr lang="tr-TR" dirty="0">
              <a:solidFill>
                <a:srgbClr val="000000"/>
              </a:solidFill>
              <a:latin typeface="Arial" panose="020B0604020202020204" pitchFamily="34" charset="0"/>
            </a:endParaRPr>
          </a:p>
          <a:p>
            <a:pPr marL="457200" indent="-457200">
              <a:lnSpc>
                <a:spcPct val="150000"/>
              </a:lnSpc>
              <a:buFont typeface="Symbol" panose="05050102010706020507" pitchFamily="18" charset="2"/>
              <a:buChar char="·"/>
            </a:pPr>
            <a:r>
              <a:rPr lang="tr-TR" dirty="0">
                <a:solidFill>
                  <a:srgbClr val="000000"/>
                </a:solidFill>
                <a:latin typeface="Arial" panose="020B0604020202020204" pitchFamily="34" charset="0"/>
              </a:rPr>
              <a:t>EXTERNAL: Bordun üzerinde bulunan AREF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(0 -5V) referans kullanılabilir. </a:t>
            </a:r>
          </a:p>
        </p:txBody>
      </p:sp>
      <p:sp>
        <p:nvSpPr>
          <p:cNvPr id="4" name="Slide Number Placeholder 3">
            <a:extLst>
              <a:ext uri="{FF2B5EF4-FFF2-40B4-BE49-F238E27FC236}">
                <a16:creationId xmlns:a16="http://schemas.microsoft.com/office/drawing/2014/main" id="{34600BAE-5777-4B40-9FF2-196B40021001}"/>
              </a:ext>
            </a:extLst>
          </p:cNvPr>
          <p:cNvSpPr>
            <a:spLocks noGrp="1"/>
          </p:cNvSpPr>
          <p:nvPr>
            <p:ph type="sldNum" sz="quarter" idx="12"/>
          </p:nvPr>
        </p:nvSpPr>
        <p:spPr/>
        <p:txBody>
          <a:bodyPr/>
          <a:lstStyle/>
          <a:p>
            <a:fld id="{304CD790-E78A-4A1D-A06E-F3FDC0C074A8}" type="slidenum">
              <a:rPr lang="tr-TR" smtClean="0"/>
              <a:t>58</a:t>
            </a:fld>
            <a:endParaRPr lang="tr-TR"/>
          </a:p>
        </p:txBody>
      </p:sp>
    </p:spTree>
    <p:extLst>
      <p:ext uri="{BB962C8B-B14F-4D97-AF65-F5344CB8AC3E}">
        <p14:creationId xmlns:p14="http://schemas.microsoft.com/office/powerpoint/2010/main" val="2354120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5D14B9-A502-4BAA-A0CD-9444F9CB36A4}"/>
              </a:ext>
            </a:extLst>
          </p:cNvPr>
          <p:cNvSpPr/>
          <p:nvPr/>
        </p:nvSpPr>
        <p:spPr>
          <a:xfrm>
            <a:off x="410816" y="747479"/>
            <a:ext cx="11131827" cy="4248727"/>
          </a:xfrm>
          <a:prstGeom prst="rect">
            <a:avLst/>
          </a:prstGeom>
        </p:spPr>
        <p:txBody>
          <a:bodyPr wrap="square">
            <a:spAutoFit/>
          </a:bodyPr>
          <a:lstStyle/>
          <a:p>
            <a:pPr>
              <a:lnSpc>
                <a:spcPct val="150000"/>
              </a:lnSpc>
            </a:pPr>
            <a:r>
              <a:rPr lang="tr-TR" sz="2000" b="1" dirty="0">
                <a:solidFill>
                  <a:srgbClr val="000000"/>
                </a:solidFill>
                <a:latin typeface="Arial" panose="020B0604020202020204" pitchFamily="34" charset="0"/>
              </a:rPr>
              <a:t>14. Gecikmeler </a:t>
            </a:r>
            <a:endParaRPr lang="tr-TR" sz="2000" dirty="0">
              <a:solidFill>
                <a:srgbClr val="000000"/>
              </a:solidFill>
              <a:latin typeface="Arial" panose="020B0604020202020204" pitchFamily="34" charset="0"/>
            </a:endParaRPr>
          </a:p>
          <a:p>
            <a:pPr>
              <a:lnSpc>
                <a:spcPct val="150000"/>
              </a:lnSpc>
            </a:pPr>
            <a:r>
              <a:rPr lang="tr-TR" b="1" dirty="0">
                <a:solidFill>
                  <a:srgbClr val="000000"/>
                </a:solidFill>
                <a:latin typeface="Arial" panose="020B0604020202020204" pitchFamily="34" charset="0"/>
              </a:rPr>
              <a:t>	14.1. </a:t>
            </a:r>
            <a:r>
              <a:rPr lang="tr-TR" b="1" dirty="0" err="1">
                <a:solidFill>
                  <a:srgbClr val="000000"/>
                </a:solidFill>
                <a:latin typeface="Arial" panose="020B0604020202020204" pitchFamily="34" charset="0"/>
              </a:rPr>
              <a:t>delay</a:t>
            </a:r>
            <a:r>
              <a:rPr lang="tr-TR" b="1" dirty="0">
                <a:solidFill>
                  <a:srgbClr val="000000"/>
                </a:solidFill>
                <a:latin typeface="Arial" panose="020B0604020202020204" pitchFamily="34" charset="0"/>
              </a:rPr>
              <a:t>(milisaniye) </a:t>
            </a:r>
            <a:endParaRPr lang="tr-TR" dirty="0">
              <a:solidFill>
                <a:srgbClr val="000000"/>
              </a:solidFill>
              <a:latin typeface="Arial" panose="020B0604020202020204" pitchFamily="34" charset="0"/>
            </a:endParaRPr>
          </a:p>
          <a:p>
            <a:pPr algn="just">
              <a:lnSpc>
                <a:spcPct val="150000"/>
              </a:lnSpc>
            </a:pPr>
            <a:r>
              <a:rPr lang="tr-TR" dirty="0">
                <a:solidFill>
                  <a:srgbClr val="000000"/>
                </a:solidFill>
                <a:latin typeface="Arial" panose="020B0604020202020204" pitchFamily="34" charset="0"/>
              </a:rPr>
              <a:t>		Program akışına milisaniye cinsinden bekletme verir. 1 saniyelik gecikmeye ihtiyacımız var o zaman </a:t>
            </a: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(1000); kullanırız. Şunu unutmamalıyız ki </a:t>
            </a: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yu</a:t>
            </a:r>
            <a:r>
              <a:rPr lang="tr-TR" dirty="0">
                <a:solidFill>
                  <a:srgbClr val="000000"/>
                </a:solidFill>
                <a:latin typeface="Arial" panose="020B0604020202020204" pitchFamily="34" charset="0"/>
              </a:rPr>
              <a:t> tamamen durdurur, </a:t>
            </a: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 ileri seviye programlarda tavsiye edilmeyen bir durumdur. Örneğin bir butonumuzun 1’er saniye aralıklarla yanıp sönsün aynı zamanda butona basılıp basılmadığını kontrol etmek istersek edemeyiz. Program sağlıklı olmaz. Bunu çözmek için </a:t>
            </a:r>
            <a:r>
              <a:rPr lang="tr-TR" dirty="0" err="1">
                <a:solidFill>
                  <a:srgbClr val="000000"/>
                </a:solidFill>
                <a:latin typeface="Arial" panose="020B0604020202020204" pitchFamily="34" charset="0"/>
              </a:rPr>
              <a:t>interruptlar</a:t>
            </a:r>
            <a:r>
              <a:rPr lang="tr-TR" dirty="0">
                <a:solidFill>
                  <a:srgbClr val="000000"/>
                </a:solidFill>
                <a:latin typeface="Arial" panose="020B0604020202020204" pitchFamily="34" charset="0"/>
              </a:rPr>
              <a:t> veya </a:t>
            </a:r>
            <a:r>
              <a:rPr lang="tr-TR" dirty="0" err="1">
                <a:solidFill>
                  <a:srgbClr val="000000"/>
                </a:solidFill>
                <a:latin typeface="Arial" panose="020B0604020202020204" pitchFamily="34" charset="0"/>
              </a:rPr>
              <a:t>timerlar</a:t>
            </a:r>
            <a:r>
              <a:rPr lang="tr-TR" dirty="0">
                <a:solidFill>
                  <a:srgbClr val="000000"/>
                </a:solidFill>
                <a:latin typeface="Arial" panose="020B0604020202020204" pitchFamily="34" charset="0"/>
              </a:rPr>
              <a:t> kullanılır. </a:t>
            </a:r>
          </a:p>
          <a:p>
            <a:pPr>
              <a:lnSpc>
                <a:spcPct val="150000"/>
              </a:lnSpc>
            </a:pPr>
            <a:r>
              <a:rPr lang="tr-TR" b="1" dirty="0">
                <a:solidFill>
                  <a:srgbClr val="000000"/>
                </a:solidFill>
                <a:latin typeface="Arial" panose="020B0604020202020204" pitchFamily="34" charset="0"/>
              </a:rPr>
              <a:t>	14.2. </a:t>
            </a:r>
            <a:r>
              <a:rPr lang="tr-TR" b="1" dirty="0" err="1">
                <a:solidFill>
                  <a:srgbClr val="000000"/>
                </a:solidFill>
                <a:latin typeface="Arial" panose="020B0604020202020204" pitchFamily="34" charset="0"/>
              </a:rPr>
              <a:t>unsigned</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long</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millis</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gn="just">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programı yüklenilip enerji verildikten sonra süre saymaya başlayan komuttur. Maximum 50 gün sayabilir bu süre sonunda taşma ile sıfırlanır. </a:t>
            </a:r>
            <a:endParaRPr lang="tr-TR" dirty="0"/>
          </a:p>
        </p:txBody>
      </p:sp>
      <p:sp>
        <p:nvSpPr>
          <p:cNvPr id="3" name="Slide Number Placeholder 2">
            <a:extLst>
              <a:ext uri="{FF2B5EF4-FFF2-40B4-BE49-F238E27FC236}">
                <a16:creationId xmlns:a16="http://schemas.microsoft.com/office/drawing/2014/main" id="{2DB0887C-E326-4508-8B5B-08B62FC86B00}"/>
              </a:ext>
            </a:extLst>
          </p:cNvPr>
          <p:cNvSpPr>
            <a:spLocks noGrp="1"/>
          </p:cNvSpPr>
          <p:nvPr>
            <p:ph type="sldNum" sz="quarter" idx="12"/>
          </p:nvPr>
        </p:nvSpPr>
        <p:spPr/>
        <p:txBody>
          <a:bodyPr/>
          <a:lstStyle/>
          <a:p>
            <a:fld id="{304CD790-E78A-4A1D-A06E-F3FDC0C074A8}" type="slidenum">
              <a:rPr lang="tr-TR" smtClean="0"/>
              <a:t>59</a:t>
            </a:fld>
            <a:endParaRPr lang="tr-TR"/>
          </a:p>
        </p:txBody>
      </p:sp>
    </p:spTree>
    <p:extLst>
      <p:ext uri="{BB962C8B-B14F-4D97-AF65-F5344CB8AC3E}">
        <p14:creationId xmlns:p14="http://schemas.microsoft.com/office/powerpoint/2010/main" val="792638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0F752-D8BB-4DBF-ADB2-B066F51DB0F1}"/>
              </a:ext>
            </a:extLst>
          </p:cNvPr>
          <p:cNvSpPr/>
          <p:nvPr/>
        </p:nvSpPr>
        <p:spPr>
          <a:xfrm>
            <a:off x="675860" y="193955"/>
            <a:ext cx="11065565" cy="1181029"/>
          </a:xfrm>
          <a:prstGeom prst="rect">
            <a:avLst/>
          </a:prstGeom>
        </p:spPr>
        <p:txBody>
          <a:bodyPr wrap="square">
            <a:spAutoFit/>
          </a:bodyPr>
          <a:lstStyle/>
          <a:p>
            <a:r>
              <a:rPr lang="tr-TR" sz="2000" b="1" dirty="0">
                <a:solidFill>
                  <a:srgbClr val="000000"/>
                </a:solidFill>
                <a:latin typeface="Arial" panose="020B0604020202020204" pitchFamily="34" charset="0"/>
              </a:rPr>
              <a:t>1.2. </a:t>
            </a:r>
            <a:r>
              <a:rPr lang="tr-TR" sz="2000" b="1" dirty="0" err="1">
                <a:solidFill>
                  <a:srgbClr val="000000"/>
                </a:solidFill>
                <a:latin typeface="Arial" panose="020B0604020202020204" pitchFamily="34" charset="0"/>
              </a:rPr>
              <a:t>Arduino</a:t>
            </a:r>
            <a:r>
              <a:rPr lang="tr-TR" sz="2000" b="1" dirty="0">
                <a:solidFill>
                  <a:srgbClr val="000000"/>
                </a:solidFill>
                <a:latin typeface="Arial" panose="020B0604020202020204" pitchFamily="34" charset="0"/>
              </a:rPr>
              <a:t> Özellikleri </a:t>
            </a:r>
            <a:endParaRPr lang="tr-TR" sz="2000"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Uno</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Atmel</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Atmega</a:t>
            </a:r>
            <a:r>
              <a:rPr lang="tr-TR" dirty="0">
                <a:solidFill>
                  <a:srgbClr val="000000"/>
                </a:solidFill>
                <a:latin typeface="Arial" panose="020B0604020202020204" pitchFamily="34" charset="0"/>
              </a:rPr>
              <a:t> 328P mikro denetleyicisine sahip bir </a:t>
            </a:r>
            <a:r>
              <a:rPr lang="tr-TR" dirty="0" err="1">
                <a:solidFill>
                  <a:srgbClr val="000000"/>
                </a:solidFill>
                <a:latin typeface="Arial" panose="020B0604020202020204" pitchFamily="34" charset="0"/>
              </a:rPr>
              <a:t>borddur</a:t>
            </a:r>
            <a:r>
              <a:rPr lang="tr-TR" dirty="0">
                <a:solidFill>
                  <a:srgbClr val="000000"/>
                </a:solidFill>
                <a:latin typeface="Arial" panose="020B0604020202020204" pitchFamily="34" charset="0"/>
              </a:rPr>
              <a:t>. USB bağlantı girişine, güç </a:t>
            </a:r>
            <a:r>
              <a:rPr lang="tr-TR" dirty="0" err="1">
                <a:solidFill>
                  <a:srgbClr val="000000"/>
                </a:solidFill>
                <a:latin typeface="Arial" panose="020B0604020202020204" pitchFamily="34" charset="0"/>
              </a:rPr>
              <a:t>jak</a:t>
            </a:r>
            <a:r>
              <a:rPr lang="tr-TR" dirty="0">
                <a:solidFill>
                  <a:srgbClr val="000000"/>
                </a:solidFill>
                <a:latin typeface="Arial" panose="020B0604020202020204" pitchFamily="34" charset="0"/>
              </a:rPr>
              <a:t> girişine, </a:t>
            </a:r>
            <a:r>
              <a:rPr lang="tr-TR" dirty="0" err="1">
                <a:solidFill>
                  <a:srgbClr val="000000"/>
                </a:solidFill>
                <a:latin typeface="Arial" panose="020B0604020202020204" pitchFamily="34" charset="0"/>
              </a:rPr>
              <a:t>reset</a:t>
            </a:r>
            <a:r>
              <a:rPr lang="tr-TR" dirty="0">
                <a:solidFill>
                  <a:srgbClr val="000000"/>
                </a:solidFill>
                <a:latin typeface="Arial" panose="020B0604020202020204" pitchFamily="34" charset="0"/>
              </a:rPr>
              <a:t> butonuna sahiptir. Bir mikro denetleyicide bulunması gereken her şeye sahiptir</a:t>
            </a:r>
            <a:r>
              <a:rPr lang="tr-TR" sz="1600" dirty="0">
                <a:solidFill>
                  <a:srgbClr val="000000"/>
                </a:solidFill>
                <a:latin typeface="Arial" panose="020B0604020202020204" pitchFamily="34" charset="0"/>
              </a:rPr>
              <a:t>. </a:t>
            </a:r>
            <a:endParaRPr lang="tr-TR" dirty="0"/>
          </a:p>
        </p:txBody>
      </p:sp>
      <p:graphicFrame>
        <p:nvGraphicFramePr>
          <p:cNvPr id="6" name="Table 5">
            <a:extLst>
              <a:ext uri="{FF2B5EF4-FFF2-40B4-BE49-F238E27FC236}">
                <a16:creationId xmlns:a16="http://schemas.microsoft.com/office/drawing/2014/main" id="{DBFD28D9-5D11-4A9B-ACDC-C888BBC153DF}"/>
              </a:ext>
            </a:extLst>
          </p:cNvPr>
          <p:cNvGraphicFramePr>
            <a:graphicFrameLocks noGrp="1"/>
          </p:cNvGraphicFramePr>
          <p:nvPr>
            <p:extLst>
              <p:ext uri="{D42A27DB-BD31-4B8C-83A1-F6EECF244321}">
                <p14:modId xmlns:p14="http://schemas.microsoft.com/office/powerpoint/2010/main" val="1475883940"/>
              </p:ext>
            </p:extLst>
          </p:nvPr>
        </p:nvGraphicFramePr>
        <p:xfrm>
          <a:off x="675860" y="1477496"/>
          <a:ext cx="5274365" cy="4571999"/>
        </p:xfrm>
        <a:graphic>
          <a:graphicData uri="http://schemas.openxmlformats.org/drawingml/2006/table">
            <a:tbl>
              <a:tblPr/>
              <a:tblGrid>
                <a:gridCol w="2719310">
                  <a:extLst>
                    <a:ext uri="{9D8B030D-6E8A-4147-A177-3AD203B41FA5}">
                      <a16:colId xmlns:a16="http://schemas.microsoft.com/office/drawing/2014/main" val="2474030834"/>
                    </a:ext>
                  </a:extLst>
                </a:gridCol>
                <a:gridCol w="2555055">
                  <a:extLst>
                    <a:ext uri="{9D8B030D-6E8A-4147-A177-3AD203B41FA5}">
                      <a16:colId xmlns:a16="http://schemas.microsoft.com/office/drawing/2014/main" val="2582731132"/>
                    </a:ext>
                  </a:extLst>
                </a:gridCol>
              </a:tblGrid>
              <a:tr h="261983">
                <a:tc>
                  <a:txBody>
                    <a:bodyPr/>
                    <a:lstStyle/>
                    <a:p>
                      <a:pPr algn="ctr" fontAlgn="b"/>
                      <a:r>
                        <a:rPr lang="tr-TR" sz="1600" b="1" i="0" u="none" strike="noStrike" dirty="0" err="1">
                          <a:solidFill>
                            <a:srgbClr val="000000"/>
                          </a:solidFill>
                          <a:effectLst/>
                          <a:latin typeface="Calibri" panose="020F0502020204030204" pitchFamily="34" charset="0"/>
                        </a:rPr>
                        <a:t>Mmikro</a:t>
                      </a:r>
                      <a:r>
                        <a:rPr lang="tr-TR" sz="1600" b="1" i="0" u="none" strike="noStrike" dirty="0">
                          <a:solidFill>
                            <a:srgbClr val="000000"/>
                          </a:solidFill>
                          <a:effectLst/>
                          <a:latin typeface="Calibri" panose="020F0502020204030204" pitchFamily="34" charset="0"/>
                        </a:rPr>
                        <a:t> denetleyici</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600" b="1" i="0" u="none" strike="noStrike">
                          <a:solidFill>
                            <a:srgbClr val="000000"/>
                          </a:solidFill>
                          <a:effectLst/>
                          <a:latin typeface="Calibri" panose="020F0502020204030204" pitchFamily="34" charset="0"/>
                        </a:rPr>
                        <a:t>Atmega328P</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44199"/>
                  </a:ext>
                </a:extLst>
              </a:tr>
              <a:tr h="269376">
                <a:tc>
                  <a:txBody>
                    <a:bodyPr/>
                    <a:lstStyle/>
                    <a:p>
                      <a:pPr algn="ctr" fontAlgn="b"/>
                      <a:r>
                        <a:rPr lang="tr-TR"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30031593"/>
                  </a:ext>
                </a:extLst>
              </a:tr>
              <a:tr h="269376">
                <a:tc>
                  <a:txBody>
                    <a:bodyPr/>
                    <a:lstStyle/>
                    <a:p>
                      <a:pPr algn="l" fontAlgn="b"/>
                      <a:r>
                        <a:rPr lang="tr-TR" sz="1600" b="0" i="0" u="none" strike="noStrike" dirty="0">
                          <a:solidFill>
                            <a:srgbClr val="000000"/>
                          </a:solidFill>
                          <a:effectLst/>
                          <a:latin typeface="Calibri" panose="020F0502020204030204" pitchFamily="34" charset="0"/>
                        </a:rPr>
                        <a:t>Çalışma gerilimi</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5V</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41257679"/>
                  </a:ext>
                </a:extLst>
              </a:tr>
              <a:tr h="269376">
                <a:tc>
                  <a:txBody>
                    <a:bodyPr/>
                    <a:lstStyle/>
                    <a:p>
                      <a:pPr algn="l" fontAlgn="b"/>
                      <a:r>
                        <a:rPr lang="tr-TR" sz="1600" b="0" i="0" u="none" strike="noStrike">
                          <a:solidFill>
                            <a:srgbClr val="000000"/>
                          </a:solidFill>
                          <a:effectLst/>
                          <a:latin typeface="Calibri" panose="020F0502020204030204" pitchFamily="34" charset="0"/>
                        </a:rPr>
                        <a:t>Giriş gerilimi (önerilen)</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7 - 12V</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08614610"/>
                  </a:ext>
                </a:extLst>
              </a:tr>
              <a:tr h="269376">
                <a:tc>
                  <a:txBody>
                    <a:bodyPr/>
                    <a:lstStyle/>
                    <a:p>
                      <a:pPr algn="l" fontAlgn="b"/>
                      <a:r>
                        <a:rPr lang="tr-TR" sz="1600" b="0" i="0" u="none" strike="noStrike">
                          <a:solidFill>
                            <a:srgbClr val="000000"/>
                          </a:solidFill>
                          <a:effectLst/>
                          <a:latin typeface="Calibri" panose="020F0502020204030204" pitchFamily="34" charset="0"/>
                        </a:rPr>
                        <a:t>Giriş gerilimi (limit)</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6 - 20V</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4424639"/>
                  </a:ext>
                </a:extLst>
              </a:tr>
              <a:tr h="269376">
                <a:tc>
                  <a:txBody>
                    <a:bodyPr/>
                    <a:lstStyle/>
                    <a:p>
                      <a:pPr algn="l" fontAlgn="b"/>
                      <a:r>
                        <a:rPr lang="tr-TR" sz="1600" b="0" i="0" u="none" strike="noStrike">
                          <a:solidFill>
                            <a:srgbClr val="000000"/>
                          </a:solidFill>
                          <a:effectLst/>
                          <a:latin typeface="Calibri" panose="020F0502020204030204" pitchFamily="34" charset="0"/>
                        </a:rPr>
                        <a:t>Dijital giriş/çıkış pini</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14 adet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04394979"/>
                  </a:ext>
                </a:extLst>
              </a:tr>
              <a:tr h="269376">
                <a:tc>
                  <a:txBody>
                    <a:bodyPr/>
                    <a:lstStyle/>
                    <a:p>
                      <a:pPr algn="l" fontAlgn="b"/>
                      <a:r>
                        <a:rPr lang="tr-TR" sz="1600" b="0" i="0" u="none" strike="noStrike">
                          <a:solidFill>
                            <a:srgbClr val="000000"/>
                          </a:solidFill>
                          <a:effectLst/>
                          <a:latin typeface="Calibri" panose="020F0502020204030204" pitchFamily="34" charset="0"/>
                        </a:rPr>
                        <a:t>PWM giriş/çıkış pini</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6 adet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43287376"/>
                  </a:ext>
                </a:extLst>
              </a:tr>
              <a:tr h="269376">
                <a:tc>
                  <a:txBody>
                    <a:bodyPr/>
                    <a:lstStyle/>
                    <a:p>
                      <a:pPr algn="l" fontAlgn="b"/>
                      <a:r>
                        <a:rPr lang="tr-TR" sz="1600" b="0" i="0" u="none" strike="noStrike">
                          <a:solidFill>
                            <a:srgbClr val="000000"/>
                          </a:solidFill>
                          <a:effectLst/>
                          <a:latin typeface="Calibri" panose="020F0502020204030204" pitchFamily="34" charset="0"/>
                        </a:rPr>
                        <a:t>Analog giriş pini</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6 adet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18239755"/>
                  </a:ext>
                </a:extLst>
              </a:tr>
              <a:tr h="269376">
                <a:tc>
                  <a:txBody>
                    <a:bodyPr/>
                    <a:lstStyle/>
                    <a:p>
                      <a:pPr algn="l" fontAlgn="b"/>
                      <a:r>
                        <a:rPr lang="tr-TR" sz="1600" b="0" i="0" u="none" strike="noStrike">
                          <a:solidFill>
                            <a:srgbClr val="000000"/>
                          </a:solidFill>
                          <a:effectLst/>
                          <a:latin typeface="Calibri" panose="020F0502020204030204" pitchFamily="34" charset="0"/>
                        </a:rPr>
                        <a:t>Giriş/çıkış pin başına dc akım</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20 </a:t>
                      </a:r>
                      <a:r>
                        <a:rPr lang="tr-TR" sz="1600" b="0" i="0" u="none" strike="noStrike" dirty="0" err="1">
                          <a:solidFill>
                            <a:srgbClr val="000000"/>
                          </a:solidFill>
                          <a:effectLst/>
                          <a:latin typeface="Calibri" panose="020F0502020204030204" pitchFamily="34" charset="0"/>
                        </a:rPr>
                        <a:t>mA</a:t>
                      </a:r>
                      <a:endParaRPr lang="tr-TR"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24797681"/>
                  </a:ext>
                </a:extLst>
              </a:tr>
              <a:tr h="269376">
                <a:tc>
                  <a:txBody>
                    <a:bodyPr/>
                    <a:lstStyle/>
                    <a:p>
                      <a:pPr algn="l" fontAlgn="b"/>
                      <a:r>
                        <a:rPr lang="tr-TR" sz="1600" b="0" i="0" u="none" strike="noStrike">
                          <a:solidFill>
                            <a:srgbClr val="000000"/>
                          </a:solidFill>
                          <a:effectLst/>
                          <a:latin typeface="Calibri" panose="020F0502020204030204" pitchFamily="34" charset="0"/>
                        </a:rPr>
                        <a:t>3.3V için dc akım</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50 </a:t>
                      </a:r>
                      <a:r>
                        <a:rPr lang="tr-TR" sz="1600" b="0" i="0" u="none" strike="noStrike" dirty="0" err="1">
                          <a:solidFill>
                            <a:srgbClr val="000000"/>
                          </a:solidFill>
                          <a:effectLst/>
                          <a:latin typeface="Calibri" panose="020F0502020204030204" pitchFamily="34" charset="0"/>
                        </a:rPr>
                        <a:t>mA</a:t>
                      </a:r>
                      <a:endParaRPr lang="tr-TR"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85122648"/>
                  </a:ext>
                </a:extLst>
              </a:tr>
              <a:tr h="269376">
                <a:tc>
                  <a:txBody>
                    <a:bodyPr/>
                    <a:lstStyle/>
                    <a:p>
                      <a:pPr algn="l" fontAlgn="b"/>
                      <a:r>
                        <a:rPr lang="tr-TR" sz="1600" b="0" i="0" u="none" strike="noStrike">
                          <a:solidFill>
                            <a:srgbClr val="000000"/>
                          </a:solidFill>
                          <a:effectLst/>
                          <a:latin typeface="Calibri" panose="020F0502020204030204" pitchFamily="34" charset="0"/>
                        </a:rPr>
                        <a:t>Flash bellek</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32 KB</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0642203"/>
                  </a:ext>
                </a:extLst>
              </a:tr>
              <a:tr h="269376">
                <a:tc>
                  <a:txBody>
                    <a:bodyPr/>
                    <a:lstStyle/>
                    <a:p>
                      <a:pPr algn="l" fontAlgn="b"/>
                      <a:r>
                        <a:rPr lang="tr-TR" sz="1600" b="0" i="0" u="none" strike="noStrike">
                          <a:solidFill>
                            <a:srgbClr val="000000"/>
                          </a:solidFill>
                          <a:effectLst/>
                          <a:latin typeface="Calibri" panose="020F0502020204030204" pitchFamily="34" charset="0"/>
                        </a:rPr>
                        <a:t>Sram</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2 KB</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71895247"/>
                  </a:ext>
                </a:extLst>
              </a:tr>
              <a:tr h="269376">
                <a:tc>
                  <a:txBody>
                    <a:bodyPr/>
                    <a:lstStyle/>
                    <a:p>
                      <a:pPr algn="l" fontAlgn="b"/>
                      <a:r>
                        <a:rPr lang="tr-TR" sz="1600" b="0" i="0" u="none" strike="noStrike">
                          <a:solidFill>
                            <a:srgbClr val="000000"/>
                          </a:solidFill>
                          <a:effectLst/>
                          <a:latin typeface="Calibri" panose="020F0502020204030204" pitchFamily="34" charset="0"/>
                        </a:rPr>
                        <a:t>EEPROM</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 KB</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89835727"/>
                  </a:ext>
                </a:extLst>
              </a:tr>
              <a:tr h="269376">
                <a:tc>
                  <a:txBody>
                    <a:bodyPr/>
                    <a:lstStyle/>
                    <a:p>
                      <a:pPr algn="l" fontAlgn="b"/>
                      <a:r>
                        <a:rPr lang="tr-TR" sz="1600" b="0" i="0" u="none" strike="noStrike">
                          <a:solidFill>
                            <a:srgbClr val="000000"/>
                          </a:solidFill>
                          <a:effectLst/>
                          <a:latin typeface="Calibri" panose="020F0502020204030204" pitchFamily="34" charset="0"/>
                        </a:rPr>
                        <a:t>Saat hızı</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16 MHz</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18566421"/>
                  </a:ext>
                </a:extLst>
              </a:tr>
              <a:tr h="269376">
                <a:tc>
                  <a:txBody>
                    <a:bodyPr/>
                    <a:lstStyle/>
                    <a:p>
                      <a:pPr algn="l" fontAlgn="b"/>
                      <a:r>
                        <a:rPr lang="tr-TR" sz="1600" b="0" i="0" u="none" strike="noStrike">
                          <a:solidFill>
                            <a:srgbClr val="000000"/>
                          </a:solidFill>
                          <a:effectLst/>
                          <a:latin typeface="Calibri" panose="020F0502020204030204" pitchFamily="34" charset="0"/>
                        </a:rPr>
                        <a:t>Uzunluk</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68.6 mm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44288827"/>
                  </a:ext>
                </a:extLst>
              </a:tr>
              <a:tr h="269376">
                <a:tc>
                  <a:txBody>
                    <a:bodyPr/>
                    <a:lstStyle/>
                    <a:p>
                      <a:pPr algn="l" fontAlgn="b"/>
                      <a:r>
                        <a:rPr lang="tr-TR" sz="1600" b="0" i="0" u="none" strike="noStrike">
                          <a:solidFill>
                            <a:srgbClr val="000000"/>
                          </a:solidFill>
                          <a:effectLst/>
                          <a:latin typeface="Calibri" panose="020F0502020204030204" pitchFamily="34" charset="0"/>
                        </a:rPr>
                        <a:t>Genişlik</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53.4 mm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68818345"/>
                  </a:ext>
                </a:extLst>
              </a:tr>
              <a:tr h="269376">
                <a:tc>
                  <a:txBody>
                    <a:bodyPr/>
                    <a:lstStyle/>
                    <a:p>
                      <a:pPr algn="l" fontAlgn="b"/>
                      <a:r>
                        <a:rPr lang="tr-TR" sz="1600" b="0" i="0" u="none" strike="noStrike">
                          <a:solidFill>
                            <a:srgbClr val="000000"/>
                          </a:solidFill>
                          <a:effectLst/>
                          <a:latin typeface="Calibri" panose="020F0502020204030204" pitchFamily="34" charset="0"/>
                        </a:rPr>
                        <a:t>Ağırlık</a:t>
                      </a:r>
                    </a:p>
                  </a:txBody>
                  <a:tcPr marL="9525" marR="9525" marT="9525"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25 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81671432"/>
                  </a:ext>
                </a:extLst>
              </a:tr>
            </a:tbl>
          </a:graphicData>
        </a:graphic>
      </p:graphicFrame>
      <p:sp>
        <p:nvSpPr>
          <p:cNvPr id="7" name="Rectangle 6">
            <a:extLst>
              <a:ext uri="{FF2B5EF4-FFF2-40B4-BE49-F238E27FC236}">
                <a16:creationId xmlns:a16="http://schemas.microsoft.com/office/drawing/2014/main" id="{899949E3-3403-4CC4-8D29-F497EC6A5844}"/>
              </a:ext>
            </a:extLst>
          </p:cNvPr>
          <p:cNvSpPr/>
          <p:nvPr/>
        </p:nvSpPr>
        <p:spPr>
          <a:xfrm>
            <a:off x="6978403" y="3763496"/>
            <a:ext cx="3801105" cy="369332"/>
          </a:xfrm>
          <a:prstGeom prst="rect">
            <a:avLst/>
          </a:prstGeom>
        </p:spPr>
        <p:txBody>
          <a:bodyPr wrap="none">
            <a:spAutoFit/>
          </a:bodyPr>
          <a:lstStyle/>
          <a:p>
            <a:r>
              <a:rPr lang="tr-TR" dirty="0">
                <a:solidFill>
                  <a:srgbClr val="000000"/>
                </a:solidFill>
                <a:latin typeface="Arial" panose="020B0604020202020204" pitchFamily="34" charset="0"/>
              </a:rPr>
              <a:t>Şekil- 1.1 –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Uno</a:t>
            </a:r>
            <a:r>
              <a:rPr lang="tr-TR" dirty="0">
                <a:solidFill>
                  <a:srgbClr val="000000"/>
                </a:solidFill>
                <a:latin typeface="Arial" panose="020B0604020202020204" pitchFamily="34" charset="0"/>
              </a:rPr>
              <a:t> Özellikleri </a:t>
            </a:r>
            <a:endParaRPr lang="tr-TR" dirty="0"/>
          </a:p>
        </p:txBody>
      </p:sp>
      <p:sp>
        <p:nvSpPr>
          <p:cNvPr id="3" name="Slide Number Placeholder 2">
            <a:extLst>
              <a:ext uri="{FF2B5EF4-FFF2-40B4-BE49-F238E27FC236}">
                <a16:creationId xmlns:a16="http://schemas.microsoft.com/office/drawing/2014/main" id="{91719177-0BFC-4250-B664-EF6FE186813A}"/>
              </a:ext>
            </a:extLst>
          </p:cNvPr>
          <p:cNvSpPr>
            <a:spLocks noGrp="1"/>
          </p:cNvSpPr>
          <p:nvPr>
            <p:ph type="sldNum" sz="quarter" idx="12"/>
          </p:nvPr>
        </p:nvSpPr>
        <p:spPr/>
        <p:txBody>
          <a:bodyPr/>
          <a:lstStyle/>
          <a:p>
            <a:fld id="{304CD790-E78A-4A1D-A06E-F3FDC0C074A8}" type="slidenum">
              <a:rPr lang="tr-TR" smtClean="0"/>
              <a:t>6</a:t>
            </a:fld>
            <a:endParaRPr lang="tr-TR"/>
          </a:p>
        </p:txBody>
      </p:sp>
    </p:spTree>
    <p:extLst>
      <p:ext uri="{BB962C8B-B14F-4D97-AF65-F5344CB8AC3E}">
        <p14:creationId xmlns:p14="http://schemas.microsoft.com/office/powerpoint/2010/main" val="284578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D75A77-8883-46D7-920F-A5F6FDAF0E36}"/>
              </a:ext>
            </a:extLst>
          </p:cNvPr>
          <p:cNvSpPr/>
          <p:nvPr/>
        </p:nvSpPr>
        <p:spPr>
          <a:xfrm>
            <a:off x="634844" y="593899"/>
            <a:ext cx="877163" cy="369332"/>
          </a:xfrm>
          <a:prstGeom prst="rect">
            <a:avLst/>
          </a:prstGeom>
        </p:spPr>
        <p:txBody>
          <a:bodyPr wrap="none">
            <a:spAutoFit/>
          </a:bodyPr>
          <a:lstStyle/>
          <a:p>
            <a:r>
              <a:rPr lang="tr-TR" i="1" dirty="0">
                <a:solidFill>
                  <a:srgbClr val="000000"/>
                </a:solidFill>
                <a:latin typeface="Arial" panose="020B0604020202020204" pitchFamily="34" charset="0"/>
              </a:rPr>
              <a:t>Örnek </a:t>
            </a:r>
            <a:endParaRPr lang="tr-TR" dirty="0"/>
          </a:p>
        </p:txBody>
      </p:sp>
      <p:sp>
        <p:nvSpPr>
          <p:cNvPr id="3" name="Rectangle 2">
            <a:extLst>
              <a:ext uri="{FF2B5EF4-FFF2-40B4-BE49-F238E27FC236}">
                <a16:creationId xmlns:a16="http://schemas.microsoft.com/office/drawing/2014/main" id="{5B283C9C-AF43-4EBD-B4B1-683E9B733E9E}"/>
              </a:ext>
            </a:extLst>
          </p:cNvPr>
          <p:cNvSpPr/>
          <p:nvPr/>
        </p:nvSpPr>
        <p:spPr>
          <a:xfrm>
            <a:off x="1749287" y="963231"/>
            <a:ext cx="4094922" cy="3371564"/>
          </a:xfrm>
          <a:prstGeom prst="rect">
            <a:avLst/>
          </a:prstGeom>
        </p:spPr>
        <p:txBody>
          <a:bodyPr wrap="square">
            <a:spAutoFit/>
          </a:bodyPr>
          <a:lstStyle/>
          <a:p>
            <a:pPr>
              <a:lnSpc>
                <a:spcPct val="150000"/>
              </a:lnSpc>
            </a:pPr>
            <a:r>
              <a:rPr lang="tr-TR" dirty="0" err="1">
                <a:solidFill>
                  <a:srgbClr val="000000"/>
                </a:solidFill>
                <a:latin typeface="Arial" panose="020B0604020202020204" pitchFamily="34" charset="0"/>
              </a:rPr>
              <a:t>unsigned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long</a:t>
            </a:r>
            <a:r>
              <a:rPr lang="tr-TR" dirty="0">
                <a:solidFill>
                  <a:srgbClr val="000000"/>
                </a:solidFill>
                <a:latin typeface="Arial" panose="020B0604020202020204" pitchFamily="34" charset="0"/>
              </a:rPr>
              <a:t> zaman;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Serial.begin</a:t>
            </a:r>
            <a:r>
              <a:rPr lang="tr-TR" dirty="0">
                <a:solidFill>
                  <a:srgbClr val="000000"/>
                </a:solidFill>
                <a:latin typeface="Arial" panose="020B0604020202020204" pitchFamily="34" charset="0"/>
              </a:rPr>
              <a:t>(9600); }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("Gecen sure: "); </a:t>
            </a:r>
          </a:p>
          <a:p>
            <a:pPr>
              <a:lnSpc>
                <a:spcPct val="150000"/>
              </a:lnSpc>
            </a:pPr>
            <a:r>
              <a:rPr lang="tr-TR" dirty="0">
                <a:solidFill>
                  <a:srgbClr val="000000"/>
                </a:solidFill>
                <a:latin typeface="Arial" panose="020B0604020202020204" pitchFamily="34" charset="0"/>
              </a:rPr>
              <a:t>	zaman = </a:t>
            </a:r>
            <a:r>
              <a:rPr lang="tr-TR" dirty="0" err="1">
                <a:solidFill>
                  <a:srgbClr val="000000"/>
                </a:solidFill>
                <a:latin typeface="Arial" panose="020B0604020202020204" pitchFamily="34" charset="0"/>
              </a:rPr>
              <a:t>millis</a:t>
            </a: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Serial.println</a:t>
            </a:r>
            <a:r>
              <a:rPr lang="tr-TR" dirty="0">
                <a:solidFill>
                  <a:srgbClr val="000000"/>
                </a:solidFill>
                <a:latin typeface="Arial" panose="020B0604020202020204" pitchFamily="34" charset="0"/>
              </a:rPr>
              <a:t>(zaman);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(1000); } </a:t>
            </a:r>
            <a:endParaRPr lang="tr-TR" dirty="0"/>
          </a:p>
        </p:txBody>
      </p:sp>
      <p:sp>
        <p:nvSpPr>
          <p:cNvPr id="4" name="Rectangle: Rounded Corners 3">
            <a:extLst>
              <a:ext uri="{FF2B5EF4-FFF2-40B4-BE49-F238E27FC236}">
                <a16:creationId xmlns:a16="http://schemas.microsoft.com/office/drawing/2014/main" id="{22946DC4-2241-466F-8B9A-24A86E6E6D69}"/>
              </a:ext>
            </a:extLst>
          </p:cNvPr>
          <p:cNvSpPr/>
          <p:nvPr/>
        </p:nvSpPr>
        <p:spPr>
          <a:xfrm>
            <a:off x="1352981" y="963231"/>
            <a:ext cx="4000897" cy="352507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lide Number Placeholder 4">
            <a:extLst>
              <a:ext uri="{FF2B5EF4-FFF2-40B4-BE49-F238E27FC236}">
                <a16:creationId xmlns:a16="http://schemas.microsoft.com/office/drawing/2014/main" id="{0577ED10-2E49-4128-B555-D06748DC2B5A}"/>
              </a:ext>
            </a:extLst>
          </p:cNvPr>
          <p:cNvSpPr>
            <a:spLocks noGrp="1"/>
          </p:cNvSpPr>
          <p:nvPr>
            <p:ph type="sldNum" sz="quarter" idx="12"/>
          </p:nvPr>
        </p:nvSpPr>
        <p:spPr/>
        <p:txBody>
          <a:bodyPr/>
          <a:lstStyle/>
          <a:p>
            <a:fld id="{304CD790-E78A-4A1D-A06E-F3FDC0C074A8}" type="slidenum">
              <a:rPr lang="tr-TR" smtClean="0"/>
              <a:t>60</a:t>
            </a:fld>
            <a:endParaRPr lang="tr-TR"/>
          </a:p>
        </p:txBody>
      </p:sp>
      <p:sp>
        <p:nvSpPr>
          <p:cNvPr id="6" name="Rectangle 5">
            <a:extLst>
              <a:ext uri="{FF2B5EF4-FFF2-40B4-BE49-F238E27FC236}">
                <a16:creationId xmlns:a16="http://schemas.microsoft.com/office/drawing/2014/main" id="{1E279F61-6E79-4662-ACE9-A5DC21B76159}"/>
              </a:ext>
            </a:extLst>
          </p:cNvPr>
          <p:cNvSpPr/>
          <p:nvPr/>
        </p:nvSpPr>
        <p:spPr>
          <a:xfrm>
            <a:off x="2382650" y="4672975"/>
            <a:ext cx="1941557" cy="369332"/>
          </a:xfrm>
          <a:prstGeom prst="rect">
            <a:avLst/>
          </a:prstGeom>
        </p:spPr>
        <p:txBody>
          <a:bodyPr wrap="none">
            <a:spAutoFit/>
          </a:bodyPr>
          <a:lstStyle/>
          <a:p>
            <a:r>
              <a:rPr lang="tr-TR" dirty="0">
                <a:solidFill>
                  <a:srgbClr val="000000"/>
                </a:solidFill>
                <a:latin typeface="Arial" panose="020B0604020202020204" pitchFamily="34" charset="0"/>
              </a:rPr>
              <a:t>Kod – 29 – </a:t>
            </a:r>
            <a:r>
              <a:rPr lang="tr-TR" dirty="0" err="1">
                <a:solidFill>
                  <a:srgbClr val="000000"/>
                </a:solidFill>
                <a:latin typeface="Arial" panose="020B0604020202020204" pitchFamily="34" charset="0"/>
              </a:rPr>
              <a:t>millis</a:t>
            </a:r>
            <a:r>
              <a:rPr lang="tr-TR" dirty="0">
                <a:solidFill>
                  <a:srgbClr val="000000"/>
                </a:solidFill>
                <a:latin typeface="Arial" panose="020B0604020202020204" pitchFamily="34" charset="0"/>
              </a:rPr>
              <a:t> </a:t>
            </a:r>
            <a:endParaRPr lang="tr-TR" dirty="0"/>
          </a:p>
        </p:txBody>
      </p:sp>
      <p:pic>
        <p:nvPicPr>
          <p:cNvPr id="7" name="Picture 6">
            <a:extLst>
              <a:ext uri="{FF2B5EF4-FFF2-40B4-BE49-F238E27FC236}">
                <a16:creationId xmlns:a16="http://schemas.microsoft.com/office/drawing/2014/main" id="{916FC0AB-2950-4570-A1D5-9720AAC808B6}"/>
              </a:ext>
            </a:extLst>
          </p:cNvPr>
          <p:cNvPicPr>
            <a:picLocks noChangeAspect="1"/>
          </p:cNvPicPr>
          <p:nvPr/>
        </p:nvPicPr>
        <p:blipFill>
          <a:blip r:embed="rId2"/>
          <a:stretch>
            <a:fillRect/>
          </a:stretch>
        </p:blipFill>
        <p:spPr>
          <a:xfrm>
            <a:off x="6072016" y="963231"/>
            <a:ext cx="5608912" cy="3709744"/>
          </a:xfrm>
          <a:prstGeom prst="rect">
            <a:avLst/>
          </a:prstGeom>
        </p:spPr>
      </p:pic>
      <p:sp>
        <p:nvSpPr>
          <p:cNvPr id="8" name="Rectangle 7">
            <a:extLst>
              <a:ext uri="{FF2B5EF4-FFF2-40B4-BE49-F238E27FC236}">
                <a16:creationId xmlns:a16="http://schemas.microsoft.com/office/drawing/2014/main" id="{B2732943-1269-4830-8374-0DDE7029E11E}"/>
              </a:ext>
            </a:extLst>
          </p:cNvPr>
          <p:cNvSpPr/>
          <p:nvPr/>
        </p:nvSpPr>
        <p:spPr>
          <a:xfrm>
            <a:off x="6931067" y="5042307"/>
            <a:ext cx="3890809" cy="369332"/>
          </a:xfrm>
          <a:prstGeom prst="rect">
            <a:avLst/>
          </a:prstGeom>
        </p:spPr>
        <p:txBody>
          <a:bodyPr wrap="none">
            <a:spAutoFit/>
          </a:bodyPr>
          <a:lstStyle/>
          <a:p>
            <a:r>
              <a:rPr lang="tr-TR" dirty="0">
                <a:solidFill>
                  <a:srgbClr val="000000"/>
                </a:solidFill>
                <a:latin typeface="Arial" panose="020B0604020202020204" pitchFamily="34" charset="0"/>
              </a:rPr>
              <a:t>Şekil – 14.1 – </a:t>
            </a:r>
            <a:r>
              <a:rPr lang="tr-TR" dirty="0" err="1">
                <a:solidFill>
                  <a:srgbClr val="000000"/>
                </a:solidFill>
                <a:latin typeface="Arial" panose="020B0604020202020204" pitchFamily="34" charset="0"/>
              </a:rPr>
              <a:t>millis</a:t>
            </a:r>
            <a:r>
              <a:rPr lang="tr-TR" dirty="0">
                <a:solidFill>
                  <a:srgbClr val="000000"/>
                </a:solidFill>
                <a:latin typeface="Arial" panose="020B0604020202020204" pitchFamily="34" charset="0"/>
              </a:rPr>
              <a:t> Program Çıktısı </a:t>
            </a:r>
            <a:endParaRPr lang="tr-TR" dirty="0"/>
          </a:p>
        </p:txBody>
      </p:sp>
    </p:spTree>
    <p:extLst>
      <p:ext uri="{BB962C8B-B14F-4D97-AF65-F5344CB8AC3E}">
        <p14:creationId xmlns:p14="http://schemas.microsoft.com/office/powerpoint/2010/main" val="12071711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61</a:t>
            </a:fld>
            <a:endParaRPr lang="tr-TR"/>
          </a:p>
        </p:txBody>
      </p:sp>
      <p:sp>
        <p:nvSpPr>
          <p:cNvPr id="3" name="Rectangle 2">
            <a:extLst>
              <a:ext uri="{FF2B5EF4-FFF2-40B4-BE49-F238E27FC236}">
                <a16:creationId xmlns:a16="http://schemas.microsoft.com/office/drawing/2014/main" id="{7C7768D8-122F-4D44-B161-B2CEFBAEAFB6}"/>
              </a:ext>
            </a:extLst>
          </p:cNvPr>
          <p:cNvSpPr/>
          <p:nvPr/>
        </p:nvSpPr>
        <p:spPr>
          <a:xfrm>
            <a:off x="569844" y="33090"/>
            <a:ext cx="9568070" cy="1477328"/>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14.3. </a:t>
            </a:r>
            <a:r>
              <a:rPr lang="tr-TR" b="1" dirty="0" err="1">
                <a:solidFill>
                  <a:srgbClr val="000000"/>
                </a:solidFill>
                <a:latin typeface="Arial" panose="020B0604020202020204" pitchFamily="34" charset="0"/>
              </a:rPr>
              <a:t>delayMicroseconds</a:t>
            </a:r>
            <a:r>
              <a:rPr lang="tr-TR" b="1" dirty="0">
                <a:solidFill>
                  <a:srgbClr val="000000"/>
                </a:solidFill>
                <a:latin typeface="Arial" panose="020B0604020202020204" pitchFamily="34" charset="0"/>
              </a:rPr>
              <a:t>(</a:t>
            </a:r>
            <a:r>
              <a:rPr lang="tr-TR" b="1" dirty="0" err="1">
                <a:solidFill>
                  <a:srgbClr val="000000"/>
                </a:solidFill>
                <a:latin typeface="Arial" panose="020B0604020202020204" pitchFamily="34" charset="0"/>
              </a:rPr>
              <a:t>mikrosaniye</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Program akışına </a:t>
            </a:r>
            <a:r>
              <a:rPr lang="tr-TR" dirty="0" err="1">
                <a:solidFill>
                  <a:srgbClr val="000000"/>
                </a:solidFill>
                <a:latin typeface="Arial" panose="020B0604020202020204" pitchFamily="34" charset="0"/>
              </a:rPr>
              <a:t>mikrosaniye</a:t>
            </a:r>
            <a:r>
              <a:rPr lang="tr-TR" dirty="0">
                <a:solidFill>
                  <a:srgbClr val="000000"/>
                </a:solidFill>
                <a:latin typeface="Arial" panose="020B0604020202020204" pitchFamily="34" charset="0"/>
              </a:rPr>
              <a:t> cinsinden bekletme verir. </a:t>
            </a:r>
          </a:p>
          <a:p>
            <a:endParaRPr lang="tr-TR" dirty="0">
              <a:solidFill>
                <a:srgbClr val="000000"/>
              </a:solidFill>
              <a:latin typeface="Arial" panose="020B0604020202020204" pitchFamily="34" charset="0"/>
            </a:endParaRPr>
          </a:p>
          <a:p>
            <a:r>
              <a:rPr lang="tr-TR" i="1" dirty="0">
                <a:solidFill>
                  <a:srgbClr val="000000"/>
                </a:solidFill>
                <a:latin typeface="Arial" panose="020B0604020202020204" pitchFamily="34" charset="0"/>
              </a:rPr>
              <a:t>Örnek </a:t>
            </a:r>
            <a:endParaRPr lang="tr-TR" dirty="0"/>
          </a:p>
        </p:txBody>
      </p:sp>
      <p:sp>
        <p:nvSpPr>
          <p:cNvPr id="4" name="Rectangle 3">
            <a:extLst>
              <a:ext uri="{FF2B5EF4-FFF2-40B4-BE49-F238E27FC236}">
                <a16:creationId xmlns:a16="http://schemas.microsoft.com/office/drawing/2014/main" id="{79CF5290-1654-4010-A145-98543F0EB79A}"/>
              </a:ext>
            </a:extLst>
          </p:cNvPr>
          <p:cNvSpPr/>
          <p:nvPr/>
        </p:nvSpPr>
        <p:spPr>
          <a:xfrm>
            <a:off x="2054086" y="1457810"/>
            <a:ext cx="6096000" cy="4202561"/>
          </a:xfrm>
          <a:prstGeom prst="rect">
            <a:avLst/>
          </a:prstGeom>
        </p:spPr>
        <p:txBody>
          <a:bodyPr>
            <a:spAutoFit/>
          </a:bodyPr>
          <a:lstStyle/>
          <a:p>
            <a:pPr>
              <a:lnSpc>
                <a:spcPct val="150000"/>
              </a:lnSpc>
            </a:pP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 8; // </a:t>
            </a:r>
            <a:r>
              <a:rPr lang="tr-TR" dirty="0" err="1">
                <a:solidFill>
                  <a:srgbClr val="000000"/>
                </a:solidFill>
                <a:latin typeface="Arial" panose="020B0604020202020204" pitchFamily="34" charset="0"/>
              </a:rPr>
              <a:t>digital</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8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//ana kurulum </a:t>
            </a:r>
          </a:p>
          <a:p>
            <a:pPr>
              <a:lnSpc>
                <a:spcPct val="150000"/>
              </a:lnSpc>
            </a:pPr>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pinMode</a:t>
            </a:r>
            <a:r>
              <a:rPr lang="en-US" dirty="0">
                <a:solidFill>
                  <a:srgbClr val="000000"/>
                </a:solidFill>
                <a:latin typeface="Arial" panose="020B0604020202020204" pitchFamily="34" charset="0"/>
              </a:rPr>
              <a:t>(led, OUTPUT); // led </a:t>
            </a:r>
            <a:r>
              <a:rPr lang="en-US" dirty="0" err="1">
                <a:solidFill>
                  <a:srgbClr val="000000"/>
                </a:solidFill>
                <a:latin typeface="Arial" panose="020B0604020202020204" pitchFamily="34" charset="0"/>
              </a:rPr>
              <a:t>çıkış</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tanımı</a:t>
            </a:r>
            <a:r>
              <a:rPr lang="en-US"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//sonsuz döngü </a:t>
            </a:r>
          </a:p>
          <a:p>
            <a:pPr>
              <a:lnSpc>
                <a:spcPct val="150000"/>
              </a:lnSpc>
            </a:pPr>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(led, HIGH); </a:t>
            </a:r>
            <a:r>
              <a:rPr lang="tr-TR" dirty="0">
                <a:solidFill>
                  <a:srgbClr val="000000"/>
                </a:solidFill>
                <a:latin typeface="Arial" panose="020B0604020202020204" pitchFamily="34" charset="0"/>
              </a:rPr>
              <a:t>	</a:t>
            </a:r>
            <a:r>
              <a:rPr lang="en-US" dirty="0">
                <a:solidFill>
                  <a:srgbClr val="000000"/>
                </a:solidFill>
                <a:latin typeface="Arial" panose="020B0604020202020204" pitchFamily="34" charset="0"/>
              </a:rPr>
              <a:t>//led </a:t>
            </a:r>
            <a:r>
              <a:rPr lang="en-US" dirty="0" err="1">
                <a:solidFill>
                  <a:srgbClr val="000000"/>
                </a:solidFill>
                <a:latin typeface="Arial" panose="020B0604020202020204" pitchFamily="34" charset="0"/>
              </a:rPr>
              <a:t>yansın</a:t>
            </a:r>
            <a:r>
              <a:rPr lang="en-US"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delayMicroseconds</a:t>
            </a:r>
            <a:r>
              <a:rPr lang="tr-TR" dirty="0">
                <a:solidFill>
                  <a:srgbClr val="000000"/>
                </a:solidFill>
                <a:latin typeface="Arial" panose="020B0604020202020204" pitchFamily="34" charset="0"/>
              </a:rPr>
              <a:t>(50) ;	// bekle </a:t>
            </a:r>
          </a:p>
          <a:p>
            <a:pPr>
              <a:lnSpc>
                <a:spcPct val="150000"/>
              </a:lnSpc>
            </a:pPr>
            <a:r>
              <a:rPr lang="tr-TR"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(led, LOW); </a:t>
            </a:r>
            <a:r>
              <a:rPr lang="tr-TR" dirty="0">
                <a:solidFill>
                  <a:srgbClr val="000000"/>
                </a:solidFill>
                <a:latin typeface="Arial" panose="020B0604020202020204" pitchFamily="34" charset="0"/>
              </a:rPr>
              <a:t>	</a:t>
            </a:r>
            <a:r>
              <a:rPr lang="en-US" dirty="0">
                <a:solidFill>
                  <a:srgbClr val="000000"/>
                </a:solidFill>
                <a:latin typeface="Arial" panose="020B0604020202020204" pitchFamily="34" charset="0"/>
              </a:rPr>
              <a:t>// led </a:t>
            </a:r>
            <a:r>
              <a:rPr lang="en-US" dirty="0" err="1">
                <a:solidFill>
                  <a:srgbClr val="000000"/>
                </a:solidFill>
                <a:latin typeface="Arial" panose="020B0604020202020204" pitchFamily="34" charset="0"/>
              </a:rPr>
              <a:t>sönsün</a:t>
            </a:r>
            <a:r>
              <a:rPr lang="en-US"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delayMicroseconds</a:t>
            </a:r>
            <a:r>
              <a:rPr lang="tr-TR" dirty="0">
                <a:solidFill>
                  <a:srgbClr val="000000"/>
                </a:solidFill>
                <a:latin typeface="Arial" panose="020B0604020202020204" pitchFamily="34" charset="0"/>
              </a:rPr>
              <a:t>(50);	// bekle </a:t>
            </a:r>
          </a:p>
          <a:p>
            <a:pPr>
              <a:lnSpc>
                <a:spcPct val="150000"/>
              </a:lnSpc>
            </a:pPr>
            <a:r>
              <a:rPr lang="tr-TR" dirty="0">
                <a:solidFill>
                  <a:srgbClr val="000000"/>
                </a:solidFill>
                <a:latin typeface="Arial" panose="020B0604020202020204" pitchFamily="34" charset="0"/>
              </a:rPr>
              <a:t>} </a:t>
            </a:r>
            <a:endParaRPr lang="tr-TR" dirty="0"/>
          </a:p>
        </p:txBody>
      </p:sp>
      <p:sp>
        <p:nvSpPr>
          <p:cNvPr id="5" name="Rectangle: Rounded Corners 4">
            <a:extLst>
              <a:ext uri="{FF2B5EF4-FFF2-40B4-BE49-F238E27FC236}">
                <a16:creationId xmlns:a16="http://schemas.microsoft.com/office/drawing/2014/main" id="{6A0726FB-E485-4AEF-89D7-5585A90879C8}"/>
              </a:ext>
            </a:extLst>
          </p:cNvPr>
          <p:cNvSpPr/>
          <p:nvPr/>
        </p:nvSpPr>
        <p:spPr>
          <a:xfrm>
            <a:off x="1484242" y="1220082"/>
            <a:ext cx="5738192" cy="46780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D2BB5AA5-F486-4A92-B13F-511D48AB7861}"/>
              </a:ext>
            </a:extLst>
          </p:cNvPr>
          <p:cNvSpPr/>
          <p:nvPr/>
        </p:nvSpPr>
        <p:spPr>
          <a:xfrm>
            <a:off x="2692504" y="5951163"/>
            <a:ext cx="3403496" cy="369332"/>
          </a:xfrm>
          <a:prstGeom prst="rect">
            <a:avLst/>
          </a:prstGeom>
        </p:spPr>
        <p:txBody>
          <a:bodyPr wrap="none">
            <a:spAutoFit/>
          </a:bodyPr>
          <a:lstStyle/>
          <a:p>
            <a:r>
              <a:rPr lang="tr-TR" dirty="0">
                <a:solidFill>
                  <a:srgbClr val="000000"/>
                </a:solidFill>
                <a:latin typeface="Arial" panose="020B0604020202020204" pitchFamily="34" charset="0"/>
              </a:rPr>
              <a:t>Kod – 30 – </a:t>
            </a:r>
            <a:r>
              <a:rPr lang="tr-TR" dirty="0" err="1">
                <a:solidFill>
                  <a:srgbClr val="000000"/>
                </a:solidFill>
                <a:latin typeface="Arial" panose="020B0604020202020204" pitchFamily="34" charset="0"/>
              </a:rPr>
              <a:t>delayMicroseconds</a:t>
            </a:r>
            <a:r>
              <a:rPr lang="tr-TR" dirty="0">
                <a:solidFill>
                  <a:srgbClr val="000000"/>
                </a:solidFill>
                <a:latin typeface="Arial" panose="020B0604020202020204" pitchFamily="34" charset="0"/>
              </a:rPr>
              <a:t> </a:t>
            </a:r>
            <a:endParaRPr lang="tr-TR" dirty="0"/>
          </a:p>
        </p:txBody>
      </p:sp>
    </p:spTree>
    <p:extLst>
      <p:ext uri="{BB962C8B-B14F-4D97-AF65-F5344CB8AC3E}">
        <p14:creationId xmlns:p14="http://schemas.microsoft.com/office/powerpoint/2010/main" val="39310168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62</a:t>
            </a:fld>
            <a:endParaRPr lang="tr-TR"/>
          </a:p>
        </p:txBody>
      </p:sp>
      <p:sp>
        <p:nvSpPr>
          <p:cNvPr id="3" name="Rectangle 2">
            <a:extLst>
              <a:ext uri="{FF2B5EF4-FFF2-40B4-BE49-F238E27FC236}">
                <a16:creationId xmlns:a16="http://schemas.microsoft.com/office/drawing/2014/main" id="{5AF7E07C-BF88-45C9-B156-228AC9DA5D00}"/>
              </a:ext>
            </a:extLst>
          </p:cNvPr>
          <p:cNvSpPr/>
          <p:nvPr/>
        </p:nvSpPr>
        <p:spPr>
          <a:xfrm>
            <a:off x="417443" y="244255"/>
            <a:ext cx="11357114" cy="1755737"/>
          </a:xfrm>
          <a:prstGeom prst="rect">
            <a:avLst/>
          </a:prstGeom>
        </p:spPr>
        <p:txBody>
          <a:bodyPr wrap="square">
            <a:spAutoFit/>
          </a:bodyPr>
          <a:lstStyle/>
          <a:p>
            <a:pPr>
              <a:lnSpc>
                <a:spcPct val="150000"/>
              </a:lnSpc>
            </a:pPr>
            <a:r>
              <a:rPr lang="tr-TR" sz="2000" b="1" dirty="0">
                <a:solidFill>
                  <a:srgbClr val="000000"/>
                </a:solidFill>
                <a:latin typeface="Arial" panose="020B0604020202020204" pitchFamily="34" charset="0"/>
              </a:rPr>
              <a:t>15. Matematiksel İşlevler </a:t>
            </a:r>
            <a:endParaRPr lang="tr-TR" sz="2000" dirty="0">
              <a:solidFill>
                <a:srgbClr val="000000"/>
              </a:solidFill>
              <a:latin typeface="Arial" panose="020B0604020202020204" pitchFamily="34" charset="0"/>
            </a:endParaRPr>
          </a:p>
          <a:p>
            <a:pPr>
              <a:lnSpc>
                <a:spcPct val="150000"/>
              </a:lnSpc>
            </a:pPr>
            <a:r>
              <a:rPr lang="tr-TR" b="1" dirty="0">
                <a:solidFill>
                  <a:srgbClr val="000000"/>
                </a:solidFill>
                <a:latin typeface="Arial" panose="020B0604020202020204" pitchFamily="34" charset="0"/>
              </a:rPr>
              <a:t>	15.1. </a:t>
            </a:r>
            <a:r>
              <a:rPr lang="tr-TR" b="1" dirty="0" err="1">
                <a:solidFill>
                  <a:srgbClr val="000000"/>
                </a:solidFill>
                <a:latin typeface="Arial" panose="020B0604020202020204" pitchFamily="34" charset="0"/>
              </a:rPr>
              <a:t>min</a:t>
            </a:r>
            <a:r>
              <a:rPr lang="tr-TR" b="1" dirty="0">
                <a:solidFill>
                  <a:srgbClr val="000000"/>
                </a:solidFill>
                <a:latin typeface="Arial" panose="020B0604020202020204" pitchFamily="34" charset="0"/>
              </a:rPr>
              <a:t>(</a:t>
            </a:r>
            <a:r>
              <a:rPr lang="tr-TR" b="1" dirty="0" err="1">
                <a:solidFill>
                  <a:srgbClr val="000000"/>
                </a:solidFill>
                <a:latin typeface="Arial" panose="020B0604020202020204" pitchFamily="34" charset="0"/>
              </a:rPr>
              <a:t>x,y</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X ve y sayısal değerlerinden en küçük olanı seçer. </a:t>
            </a:r>
          </a:p>
          <a:p>
            <a:pPr>
              <a:lnSpc>
                <a:spcPct val="150000"/>
              </a:lnSpc>
            </a:pPr>
            <a:r>
              <a:rPr lang="tr-TR" dirty="0" err="1">
                <a:solidFill>
                  <a:srgbClr val="000000"/>
                </a:solidFill>
                <a:latin typeface="Arial" panose="020B0604020202020204" pitchFamily="34" charset="0"/>
              </a:rPr>
              <a:t>enkucuk</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min</a:t>
            </a:r>
            <a:r>
              <a:rPr lang="tr-TR" dirty="0">
                <a:solidFill>
                  <a:srgbClr val="000000"/>
                </a:solidFill>
                <a:latin typeface="Arial" panose="020B0604020202020204" pitchFamily="34" charset="0"/>
              </a:rPr>
              <a:t>(20,30); //en küçük 20 olarak belirler. </a:t>
            </a:r>
            <a:endParaRPr lang="tr-TR" dirty="0"/>
          </a:p>
        </p:txBody>
      </p:sp>
      <p:sp>
        <p:nvSpPr>
          <p:cNvPr id="4" name="Rectangle 3">
            <a:extLst>
              <a:ext uri="{FF2B5EF4-FFF2-40B4-BE49-F238E27FC236}">
                <a16:creationId xmlns:a16="http://schemas.microsoft.com/office/drawing/2014/main" id="{10D9C4F7-F65E-486D-BBB6-34A79473F9BE}"/>
              </a:ext>
            </a:extLst>
          </p:cNvPr>
          <p:cNvSpPr/>
          <p:nvPr/>
        </p:nvSpPr>
        <p:spPr>
          <a:xfrm>
            <a:off x="848138" y="2134928"/>
            <a:ext cx="11065566" cy="1294072"/>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15.2. </a:t>
            </a:r>
            <a:r>
              <a:rPr lang="tr-TR" b="1" dirty="0" err="1">
                <a:solidFill>
                  <a:srgbClr val="000000"/>
                </a:solidFill>
                <a:latin typeface="Arial" panose="020B0604020202020204" pitchFamily="34" charset="0"/>
              </a:rPr>
              <a:t>max</a:t>
            </a:r>
            <a:r>
              <a:rPr lang="tr-TR" b="1" dirty="0">
                <a:solidFill>
                  <a:srgbClr val="000000"/>
                </a:solidFill>
                <a:latin typeface="Arial" panose="020B0604020202020204" pitchFamily="34" charset="0"/>
              </a:rPr>
              <a:t>(</a:t>
            </a:r>
            <a:r>
              <a:rPr lang="tr-TR" b="1" dirty="0" err="1">
                <a:solidFill>
                  <a:srgbClr val="000000"/>
                </a:solidFill>
                <a:latin typeface="Arial" panose="020B0604020202020204" pitchFamily="34" charset="0"/>
              </a:rPr>
              <a:t>x,y</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X ve y sayısal değerlerinden en büyük olanı seçer. </a:t>
            </a:r>
          </a:p>
          <a:p>
            <a:pPr>
              <a:lnSpc>
                <a:spcPct val="150000"/>
              </a:lnSpc>
            </a:pPr>
            <a:r>
              <a:rPr lang="tr-TR" dirty="0" err="1">
                <a:solidFill>
                  <a:srgbClr val="000000"/>
                </a:solidFill>
                <a:latin typeface="Arial" panose="020B0604020202020204" pitchFamily="34" charset="0"/>
              </a:rPr>
              <a:t>enbuyuk</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max</a:t>
            </a:r>
            <a:r>
              <a:rPr lang="tr-TR" dirty="0">
                <a:solidFill>
                  <a:srgbClr val="000000"/>
                </a:solidFill>
                <a:latin typeface="Arial" panose="020B0604020202020204" pitchFamily="34" charset="0"/>
              </a:rPr>
              <a:t>(20,30);  //en büyük 30 olarak belirler. </a:t>
            </a:r>
            <a:endParaRPr lang="tr-TR" dirty="0"/>
          </a:p>
        </p:txBody>
      </p:sp>
      <p:sp>
        <p:nvSpPr>
          <p:cNvPr id="5" name="Rectangle 4">
            <a:extLst>
              <a:ext uri="{FF2B5EF4-FFF2-40B4-BE49-F238E27FC236}">
                <a16:creationId xmlns:a16="http://schemas.microsoft.com/office/drawing/2014/main" id="{BD664F2A-AE46-4198-A794-74BED435198A}"/>
              </a:ext>
            </a:extLst>
          </p:cNvPr>
          <p:cNvSpPr/>
          <p:nvPr/>
        </p:nvSpPr>
        <p:spPr>
          <a:xfrm>
            <a:off x="848138" y="3524896"/>
            <a:ext cx="11357113" cy="2540567"/>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15.3. </a:t>
            </a:r>
            <a:r>
              <a:rPr lang="tr-TR" b="1" dirty="0" err="1">
                <a:solidFill>
                  <a:srgbClr val="000000"/>
                </a:solidFill>
                <a:latin typeface="Arial" panose="020B0604020202020204" pitchFamily="34" charset="0"/>
              </a:rPr>
              <a:t>abs</a:t>
            </a:r>
            <a:r>
              <a:rPr lang="tr-TR" b="1" dirty="0">
                <a:solidFill>
                  <a:srgbClr val="000000"/>
                </a:solidFill>
                <a:latin typeface="Arial" panose="020B0604020202020204" pitchFamily="34" charset="0"/>
              </a:rPr>
              <a:t>(x)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Bir sayının mutlak değerini hesaplar. Sayı sıfırdan küçükse pozitif değerini, sıfırdan büyükse aynı sayıyı verir. </a:t>
            </a:r>
          </a:p>
          <a:p>
            <a:pPr>
              <a:lnSpc>
                <a:spcPct val="150000"/>
              </a:lnSpc>
            </a:pP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k= -20; </a:t>
            </a:r>
          </a:p>
          <a:p>
            <a:pPr>
              <a:lnSpc>
                <a:spcPct val="150000"/>
              </a:lnSpc>
            </a:pP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m= 20; </a:t>
            </a:r>
          </a:p>
          <a:p>
            <a:pPr>
              <a:lnSpc>
                <a:spcPct val="150000"/>
              </a:lnSpc>
            </a:pPr>
            <a:r>
              <a:rPr lang="tr-TR" dirty="0" err="1">
                <a:solidFill>
                  <a:srgbClr val="000000"/>
                </a:solidFill>
                <a:latin typeface="Arial" panose="020B0604020202020204" pitchFamily="34" charset="0"/>
              </a:rPr>
              <a:t>deger</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abs</a:t>
            </a:r>
            <a:r>
              <a:rPr lang="tr-TR" dirty="0">
                <a:solidFill>
                  <a:srgbClr val="000000"/>
                </a:solidFill>
                <a:latin typeface="Arial" panose="020B0604020202020204" pitchFamily="34" charset="0"/>
              </a:rPr>
              <a:t>(k);  //değer 20 olarak belirlenir. </a:t>
            </a:r>
          </a:p>
          <a:p>
            <a:pPr>
              <a:lnSpc>
                <a:spcPct val="150000"/>
              </a:lnSpc>
            </a:pPr>
            <a:r>
              <a:rPr lang="tr-TR" dirty="0" err="1">
                <a:solidFill>
                  <a:srgbClr val="000000"/>
                </a:solidFill>
                <a:latin typeface="Arial" panose="020B0604020202020204" pitchFamily="34" charset="0"/>
              </a:rPr>
              <a:t>deger</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abs</a:t>
            </a:r>
            <a:r>
              <a:rPr lang="tr-TR" dirty="0">
                <a:solidFill>
                  <a:srgbClr val="000000"/>
                </a:solidFill>
                <a:latin typeface="Arial" panose="020B0604020202020204" pitchFamily="34" charset="0"/>
              </a:rPr>
              <a:t>(m);  //değer 20 olarak belirlenir. </a:t>
            </a:r>
            <a:endParaRPr lang="tr-TR" dirty="0"/>
          </a:p>
        </p:txBody>
      </p:sp>
    </p:spTree>
    <p:extLst>
      <p:ext uri="{BB962C8B-B14F-4D97-AF65-F5344CB8AC3E}">
        <p14:creationId xmlns:p14="http://schemas.microsoft.com/office/powerpoint/2010/main" val="30117006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63</a:t>
            </a:fld>
            <a:endParaRPr lang="tr-TR"/>
          </a:p>
        </p:txBody>
      </p:sp>
      <p:sp>
        <p:nvSpPr>
          <p:cNvPr id="3" name="Rectangle 2">
            <a:extLst>
              <a:ext uri="{FF2B5EF4-FFF2-40B4-BE49-F238E27FC236}">
                <a16:creationId xmlns:a16="http://schemas.microsoft.com/office/drawing/2014/main" id="{7393A45E-564B-448F-8694-E8493E265BB6}"/>
              </a:ext>
            </a:extLst>
          </p:cNvPr>
          <p:cNvSpPr/>
          <p:nvPr/>
        </p:nvSpPr>
        <p:spPr>
          <a:xfrm>
            <a:off x="609600" y="1231806"/>
            <a:ext cx="11463130" cy="3679341"/>
          </a:xfrm>
          <a:prstGeom prst="rect">
            <a:avLst/>
          </a:prstGeom>
        </p:spPr>
        <p:txBody>
          <a:bodyPr wrap="square">
            <a:spAutoFit/>
          </a:bodyPr>
          <a:lstStyle/>
          <a:p>
            <a:r>
              <a:rPr lang="tr-TR" sz="2000" b="1" dirty="0">
                <a:solidFill>
                  <a:srgbClr val="000000"/>
                </a:solidFill>
                <a:latin typeface="Arial" panose="020B0604020202020204" pitchFamily="34" charset="0"/>
              </a:rPr>
              <a:t>15.4. </a:t>
            </a:r>
            <a:r>
              <a:rPr lang="tr-TR" sz="2000" b="1" dirty="0" err="1">
                <a:solidFill>
                  <a:srgbClr val="000000"/>
                </a:solidFill>
                <a:latin typeface="Arial" panose="020B0604020202020204" pitchFamily="34" charset="0"/>
              </a:rPr>
              <a:t>constrain</a:t>
            </a:r>
            <a:r>
              <a:rPr lang="tr-TR" sz="2000" b="1" dirty="0">
                <a:solidFill>
                  <a:srgbClr val="000000"/>
                </a:solidFill>
                <a:latin typeface="Arial" panose="020B0604020202020204" pitchFamily="34" charset="0"/>
              </a:rPr>
              <a:t>(</a:t>
            </a:r>
            <a:r>
              <a:rPr lang="tr-TR" sz="2000" b="1" dirty="0" err="1">
                <a:solidFill>
                  <a:srgbClr val="000000"/>
                </a:solidFill>
                <a:latin typeface="Arial" panose="020B0604020202020204" pitchFamily="34" charset="0"/>
              </a:rPr>
              <a:t>x,a,b</a:t>
            </a:r>
            <a:r>
              <a:rPr lang="tr-TR" sz="2000" b="1" dirty="0">
                <a:solidFill>
                  <a:srgbClr val="000000"/>
                </a:solidFill>
                <a:latin typeface="Arial" panose="020B0604020202020204" pitchFamily="34" charset="0"/>
              </a:rPr>
              <a:t>) </a:t>
            </a:r>
            <a:endParaRPr lang="tr-TR" sz="2000"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t>
            </a:r>
            <a:r>
              <a:rPr lang="de-DE" dirty="0">
                <a:solidFill>
                  <a:srgbClr val="000000"/>
                </a:solidFill>
                <a:latin typeface="Arial" panose="020B0604020202020204" pitchFamily="34" charset="0"/>
              </a:rPr>
              <a:t>x: </a:t>
            </a:r>
            <a:r>
              <a:rPr lang="de-DE" dirty="0" err="1">
                <a:solidFill>
                  <a:srgbClr val="000000"/>
                </a:solidFill>
                <a:latin typeface="Arial" panose="020B0604020202020204" pitchFamily="34" charset="0"/>
              </a:rPr>
              <a:t>herhangi</a:t>
            </a:r>
            <a:r>
              <a:rPr lang="de-DE" dirty="0">
                <a:solidFill>
                  <a:srgbClr val="000000"/>
                </a:solidFill>
                <a:latin typeface="Arial" panose="020B0604020202020204" pitchFamily="34" charset="0"/>
              </a:rPr>
              <a:t> </a:t>
            </a:r>
            <a:r>
              <a:rPr lang="de-DE" dirty="0" err="1">
                <a:solidFill>
                  <a:srgbClr val="000000"/>
                </a:solidFill>
                <a:latin typeface="Arial" panose="020B0604020202020204" pitchFamily="34" charset="0"/>
              </a:rPr>
              <a:t>türdeki</a:t>
            </a:r>
            <a:r>
              <a:rPr lang="de-DE" dirty="0">
                <a:solidFill>
                  <a:srgbClr val="000000"/>
                </a:solidFill>
                <a:latin typeface="Arial" panose="020B0604020202020204" pitchFamily="34" charset="0"/>
              </a:rPr>
              <a:t> </a:t>
            </a:r>
            <a:r>
              <a:rPr lang="de-DE" dirty="0" err="1">
                <a:solidFill>
                  <a:srgbClr val="000000"/>
                </a:solidFill>
                <a:latin typeface="Arial" panose="020B0604020202020204" pitchFamily="34" charset="0"/>
              </a:rPr>
              <a:t>bir</a:t>
            </a:r>
            <a:r>
              <a:rPr lang="de-DE" dirty="0">
                <a:solidFill>
                  <a:srgbClr val="000000"/>
                </a:solidFill>
                <a:latin typeface="Arial" panose="020B0604020202020204" pitchFamily="34" charset="0"/>
              </a:rPr>
              <a:t> </a:t>
            </a:r>
            <a:r>
              <a:rPr lang="de-DE" dirty="0" err="1">
                <a:solidFill>
                  <a:srgbClr val="000000"/>
                </a:solidFill>
                <a:latin typeface="Arial" panose="020B0604020202020204" pitchFamily="34" charset="0"/>
              </a:rPr>
              <a:t>sayı</a:t>
            </a:r>
            <a:r>
              <a:rPr lang="de-DE"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 alt aralık </a:t>
            </a:r>
          </a:p>
          <a:p>
            <a:pPr>
              <a:lnSpc>
                <a:spcPct val="150000"/>
              </a:lnSpc>
            </a:pPr>
            <a:r>
              <a:rPr lang="tr-TR" dirty="0">
                <a:solidFill>
                  <a:srgbClr val="000000"/>
                </a:solidFill>
                <a:latin typeface="Arial" panose="020B0604020202020204" pitchFamily="34" charset="0"/>
              </a:rPr>
              <a:t>	b: üst aralık </a:t>
            </a:r>
          </a:p>
          <a:p>
            <a:pPr>
              <a:lnSpc>
                <a:spcPct val="150000"/>
              </a:lnSpc>
            </a:pPr>
            <a:r>
              <a:rPr lang="tr-TR" dirty="0">
                <a:solidFill>
                  <a:srgbClr val="000000"/>
                </a:solidFill>
                <a:latin typeface="Arial" panose="020B0604020202020204" pitchFamily="34" charset="0"/>
              </a:rPr>
              <a:t>	x değeri a ile b arasında ise çıktımız x olacaktır. Eğer alt aralıktan küçükse çıktımız a, üst aralıktan büyükse çıktımız b olacaktır. </a:t>
            </a:r>
            <a:r>
              <a:rPr lang="tr-TR" sz="1400" b="1" dirty="0">
                <a:solidFill>
                  <a:srgbClr val="000000"/>
                </a:solidFill>
                <a:latin typeface="Arial" panose="020B0604020202020204" pitchFamily="34" charset="0"/>
              </a:rPr>
              <a:t>Uğur DEMİR - Bir parça kod! </a:t>
            </a:r>
            <a:endParaRPr lang="tr-TR" sz="2400" dirty="0">
              <a:latin typeface="Arial" panose="020B0604020202020204" pitchFamily="34" charset="0"/>
            </a:endParaRPr>
          </a:p>
          <a:p>
            <a:pPr>
              <a:lnSpc>
                <a:spcPct val="150000"/>
              </a:lnSpc>
            </a:pPr>
            <a:r>
              <a:rPr lang="tr-TR" dirty="0">
                <a:latin typeface="Arial" panose="020B0604020202020204" pitchFamily="34" charset="0"/>
              </a:rPr>
              <a:t>	sensor = </a:t>
            </a:r>
            <a:r>
              <a:rPr lang="tr-TR" dirty="0" err="1">
                <a:latin typeface="Arial" panose="020B0604020202020204" pitchFamily="34" charset="0"/>
              </a:rPr>
              <a:t>constrain</a:t>
            </a:r>
            <a:r>
              <a:rPr lang="tr-TR" dirty="0">
                <a:latin typeface="Arial" panose="020B0604020202020204" pitchFamily="34" charset="0"/>
              </a:rPr>
              <a:t>(sensor, 10, 150); </a:t>
            </a:r>
          </a:p>
          <a:p>
            <a:pPr>
              <a:lnSpc>
                <a:spcPct val="150000"/>
              </a:lnSpc>
            </a:pPr>
            <a:r>
              <a:rPr lang="tr-TR" dirty="0">
                <a:latin typeface="Arial" panose="020B0604020202020204" pitchFamily="34" charset="0"/>
              </a:rPr>
              <a:t>// Sensor değeri 10 ile 150 arasında kalır. 10 dan küçükse çıktımız 10, 150 den büyükse 150 olur. 10 ile 150 arasında bir değer ise o değer çıktımız olur. </a:t>
            </a:r>
            <a:endParaRPr lang="tr-TR" dirty="0"/>
          </a:p>
        </p:txBody>
      </p:sp>
    </p:spTree>
    <p:extLst>
      <p:ext uri="{BB962C8B-B14F-4D97-AF65-F5344CB8AC3E}">
        <p14:creationId xmlns:p14="http://schemas.microsoft.com/office/powerpoint/2010/main" val="1739334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64</a:t>
            </a:fld>
            <a:endParaRPr lang="tr-TR"/>
          </a:p>
        </p:txBody>
      </p:sp>
      <p:sp>
        <p:nvSpPr>
          <p:cNvPr id="3" name="Rectangle 2">
            <a:extLst>
              <a:ext uri="{FF2B5EF4-FFF2-40B4-BE49-F238E27FC236}">
                <a16:creationId xmlns:a16="http://schemas.microsoft.com/office/drawing/2014/main" id="{EC376355-E802-4760-B672-781079D42A24}"/>
              </a:ext>
            </a:extLst>
          </p:cNvPr>
          <p:cNvSpPr/>
          <p:nvPr/>
        </p:nvSpPr>
        <p:spPr>
          <a:xfrm>
            <a:off x="609599" y="358961"/>
            <a:ext cx="11330609" cy="2586734"/>
          </a:xfrm>
          <a:prstGeom prst="rect">
            <a:avLst/>
          </a:prstGeom>
        </p:spPr>
        <p:txBody>
          <a:bodyPr wrap="square">
            <a:spAutoFit/>
          </a:bodyPr>
          <a:lstStyle/>
          <a:p>
            <a:pPr>
              <a:lnSpc>
                <a:spcPct val="150000"/>
              </a:lnSpc>
            </a:pPr>
            <a:r>
              <a:rPr lang="tr-TR" sz="2000" b="1" dirty="0">
                <a:solidFill>
                  <a:srgbClr val="000000"/>
                </a:solidFill>
                <a:latin typeface="Arial" panose="020B0604020202020204" pitchFamily="34" charset="0"/>
              </a:rPr>
              <a:t>15.5. </a:t>
            </a:r>
            <a:r>
              <a:rPr lang="tr-TR" sz="2000" b="1" dirty="0" err="1">
                <a:solidFill>
                  <a:srgbClr val="000000"/>
                </a:solidFill>
                <a:latin typeface="Arial" panose="020B0604020202020204" pitchFamily="34" charset="0"/>
              </a:rPr>
              <a:t>map</a:t>
            </a:r>
            <a:r>
              <a:rPr lang="tr-TR" sz="2000" b="1" dirty="0">
                <a:solidFill>
                  <a:srgbClr val="000000"/>
                </a:solidFill>
                <a:latin typeface="Arial" panose="020B0604020202020204" pitchFamily="34" charset="0"/>
              </a:rPr>
              <a:t>() </a:t>
            </a:r>
            <a:endParaRPr lang="tr-TR" sz="2000"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Sensor değerimizi belli aralıkta tutarak istediğimiz aralığa dönüştürmemizi sağlar. </a:t>
            </a:r>
          </a:p>
          <a:p>
            <a:pPr>
              <a:lnSpc>
                <a:spcPct val="150000"/>
              </a:lnSpc>
            </a:pPr>
            <a:r>
              <a:rPr lang="tr-TR" dirty="0">
                <a:solidFill>
                  <a:srgbClr val="000000"/>
                </a:solidFill>
                <a:latin typeface="Arial" panose="020B0604020202020204" pitchFamily="34" charset="0"/>
              </a:rPr>
              <a:t>Diyelim ki bizim </a:t>
            </a:r>
            <a:r>
              <a:rPr lang="tr-TR" dirty="0" err="1">
                <a:solidFill>
                  <a:srgbClr val="000000"/>
                </a:solidFill>
                <a:latin typeface="Arial" panose="020B0604020202020204" pitchFamily="34" charset="0"/>
              </a:rPr>
              <a:t>sensörden</a:t>
            </a:r>
            <a:r>
              <a:rPr lang="tr-TR" dirty="0">
                <a:solidFill>
                  <a:srgbClr val="000000"/>
                </a:solidFill>
                <a:latin typeface="Arial" panose="020B0604020202020204" pitchFamily="34" charset="0"/>
              </a:rPr>
              <a:t> okuduğumuz değer 0 ile 1023 arasında ama bize 0 ile 255 arası değer gerekiyor bunun için; </a:t>
            </a:r>
          </a:p>
          <a:p>
            <a:pPr>
              <a:lnSpc>
                <a:spcPct val="150000"/>
              </a:lnSpc>
            </a:pP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sonuc</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map</a:t>
            </a:r>
            <a:r>
              <a:rPr lang="tr-TR" dirty="0">
                <a:solidFill>
                  <a:srgbClr val="000000"/>
                </a:solidFill>
                <a:latin typeface="Arial" panose="020B0604020202020204" pitchFamily="34" charset="0"/>
              </a:rPr>
              <a:t>(sensor,0,1023,0,255); </a:t>
            </a:r>
          </a:p>
          <a:p>
            <a:pPr>
              <a:lnSpc>
                <a:spcPct val="150000"/>
              </a:lnSpc>
            </a:pPr>
            <a:r>
              <a:rPr lang="tr-TR" dirty="0">
                <a:solidFill>
                  <a:srgbClr val="000000"/>
                </a:solidFill>
                <a:latin typeface="Arial" panose="020B0604020202020204" pitchFamily="34" charset="0"/>
              </a:rPr>
              <a:t>kullanırız. </a:t>
            </a:r>
            <a:endParaRPr lang="tr-TR" dirty="0"/>
          </a:p>
        </p:txBody>
      </p:sp>
      <p:sp>
        <p:nvSpPr>
          <p:cNvPr id="4" name="Rectangle 3">
            <a:extLst>
              <a:ext uri="{FF2B5EF4-FFF2-40B4-BE49-F238E27FC236}">
                <a16:creationId xmlns:a16="http://schemas.microsoft.com/office/drawing/2014/main" id="{6E123422-F38B-41E5-85E7-1496D38AE0E7}"/>
              </a:ext>
            </a:extLst>
          </p:cNvPr>
          <p:cNvSpPr/>
          <p:nvPr/>
        </p:nvSpPr>
        <p:spPr>
          <a:xfrm>
            <a:off x="609599" y="2947002"/>
            <a:ext cx="10416210" cy="1755737"/>
          </a:xfrm>
          <a:prstGeom prst="rect">
            <a:avLst/>
          </a:prstGeom>
        </p:spPr>
        <p:txBody>
          <a:bodyPr wrap="square">
            <a:spAutoFit/>
          </a:bodyPr>
          <a:lstStyle/>
          <a:p>
            <a:pPr>
              <a:lnSpc>
                <a:spcPct val="150000"/>
              </a:lnSpc>
            </a:pPr>
            <a:r>
              <a:rPr lang="tr-TR" sz="2000" b="1" dirty="0">
                <a:solidFill>
                  <a:srgbClr val="000000"/>
                </a:solidFill>
                <a:latin typeface="Arial" panose="020B0604020202020204" pitchFamily="34" charset="0"/>
              </a:rPr>
              <a:t>15.6. </a:t>
            </a:r>
            <a:r>
              <a:rPr lang="tr-TR" sz="2000" b="1" dirty="0" err="1">
                <a:solidFill>
                  <a:srgbClr val="000000"/>
                </a:solidFill>
                <a:latin typeface="Arial" panose="020B0604020202020204" pitchFamily="34" charset="0"/>
              </a:rPr>
              <a:t>pow</a:t>
            </a:r>
            <a:r>
              <a:rPr lang="tr-TR" sz="2000" b="1" dirty="0">
                <a:solidFill>
                  <a:srgbClr val="000000"/>
                </a:solidFill>
                <a:latin typeface="Arial" panose="020B0604020202020204" pitchFamily="34" charset="0"/>
              </a:rPr>
              <a:t>(</a:t>
            </a:r>
            <a:r>
              <a:rPr lang="tr-TR" sz="2000" b="1" dirty="0" err="1">
                <a:solidFill>
                  <a:srgbClr val="000000"/>
                </a:solidFill>
                <a:latin typeface="Arial" panose="020B0604020202020204" pitchFamily="34" charset="0"/>
              </a:rPr>
              <a:t>a,b</a:t>
            </a:r>
            <a:r>
              <a:rPr lang="tr-TR" sz="2000" b="1" dirty="0">
                <a:solidFill>
                  <a:srgbClr val="000000"/>
                </a:solidFill>
                <a:latin typeface="Arial" panose="020B0604020202020204" pitchFamily="34" charset="0"/>
              </a:rPr>
              <a:t>) </a:t>
            </a:r>
            <a:endParaRPr lang="tr-TR" sz="2000"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Bir sayının karesini almak için kullanılır. A taban b ise üst dür. </a:t>
            </a:r>
          </a:p>
          <a:p>
            <a:pPr>
              <a:lnSpc>
                <a:spcPct val="150000"/>
              </a:lnSpc>
            </a:pPr>
            <a:r>
              <a:rPr lang="tr-TR" dirty="0" err="1">
                <a:solidFill>
                  <a:srgbClr val="000000"/>
                </a:solidFill>
                <a:latin typeface="Arial" panose="020B0604020202020204" pitchFamily="34" charset="0"/>
              </a:rPr>
              <a:t>sonuc</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pow</a:t>
            </a:r>
            <a:r>
              <a:rPr lang="tr-TR" dirty="0">
                <a:solidFill>
                  <a:srgbClr val="000000"/>
                </a:solidFill>
                <a:latin typeface="Arial" panose="020B0604020202020204" pitchFamily="34" charset="0"/>
              </a:rPr>
              <a:t>(3^2) </a:t>
            </a:r>
          </a:p>
          <a:p>
            <a:pPr>
              <a:lnSpc>
                <a:spcPct val="150000"/>
              </a:lnSpc>
            </a:pPr>
            <a:r>
              <a:rPr lang="tr-TR" dirty="0">
                <a:solidFill>
                  <a:srgbClr val="000000"/>
                </a:solidFill>
                <a:latin typeface="Arial" panose="020B0604020202020204" pitchFamily="34" charset="0"/>
              </a:rPr>
              <a:t>//sonuç 9 olacaktır. </a:t>
            </a:r>
            <a:endParaRPr lang="tr-TR" dirty="0"/>
          </a:p>
        </p:txBody>
      </p:sp>
    </p:spTree>
    <p:extLst>
      <p:ext uri="{BB962C8B-B14F-4D97-AF65-F5344CB8AC3E}">
        <p14:creationId xmlns:p14="http://schemas.microsoft.com/office/powerpoint/2010/main" val="1119129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65</a:t>
            </a:fld>
            <a:endParaRPr lang="tr-TR"/>
          </a:p>
        </p:txBody>
      </p:sp>
      <p:sp>
        <p:nvSpPr>
          <p:cNvPr id="3" name="Rectangle 2">
            <a:extLst>
              <a:ext uri="{FF2B5EF4-FFF2-40B4-BE49-F238E27FC236}">
                <a16:creationId xmlns:a16="http://schemas.microsoft.com/office/drawing/2014/main" id="{A3988953-F3AA-4BCE-8577-28B3E08C041F}"/>
              </a:ext>
            </a:extLst>
          </p:cNvPr>
          <p:cNvSpPr/>
          <p:nvPr/>
        </p:nvSpPr>
        <p:spPr>
          <a:xfrm>
            <a:off x="662608" y="33090"/>
            <a:ext cx="9409043" cy="1340239"/>
          </a:xfrm>
          <a:prstGeom prst="rect">
            <a:avLst/>
          </a:prstGeom>
        </p:spPr>
        <p:txBody>
          <a:bodyPr wrap="square">
            <a:spAutoFit/>
          </a:bodyPr>
          <a:lstStyle/>
          <a:p>
            <a:pPr>
              <a:lnSpc>
                <a:spcPct val="150000"/>
              </a:lnSpc>
            </a:pPr>
            <a:r>
              <a:rPr lang="tr-TR" sz="2000" b="1" dirty="0">
                <a:solidFill>
                  <a:srgbClr val="000000"/>
                </a:solidFill>
                <a:latin typeface="Arial" panose="020B0604020202020204" pitchFamily="34" charset="0"/>
              </a:rPr>
              <a:t>15.7. </a:t>
            </a:r>
            <a:r>
              <a:rPr lang="tr-TR" sz="2000" b="1" dirty="0" err="1">
                <a:solidFill>
                  <a:srgbClr val="000000"/>
                </a:solidFill>
                <a:latin typeface="Arial" panose="020B0604020202020204" pitchFamily="34" charset="0"/>
              </a:rPr>
              <a:t>sqrt</a:t>
            </a:r>
            <a:r>
              <a:rPr lang="tr-TR" sz="2000" b="1" dirty="0">
                <a:solidFill>
                  <a:srgbClr val="000000"/>
                </a:solidFill>
                <a:latin typeface="Arial" panose="020B0604020202020204" pitchFamily="34" charset="0"/>
              </a:rPr>
              <a:t>(</a:t>
            </a:r>
            <a:r>
              <a:rPr lang="tr-TR" sz="2000" b="1" dirty="0" err="1">
                <a:solidFill>
                  <a:srgbClr val="000000"/>
                </a:solidFill>
                <a:latin typeface="Arial" panose="020B0604020202020204" pitchFamily="34" charset="0"/>
              </a:rPr>
              <a:t>a,b</a:t>
            </a:r>
            <a:r>
              <a:rPr lang="tr-TR" sz="2000" b="1" dirty="0">
                <a:solidFill>
                  <a:srgbClr val="000000"/>
                </a:solidFill>
                <a:latin typeface="Arial" panose="020B0604020202020204" pitchFamily="34" charset="0"/>
              </a:rPr>
              <a:t>) </a:t>
            </a:r>
            <a:endParaRPr lang="tr-TR" sz="2000"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Bir sayının karekökünü almak için kullanılır. A taban b ise üst dür. </a:t>
            </a:r>
          </a:p>
          <a:p>
            <a:pPr>
              <a:lnSpc>
                <a:spcPct val="150000"/>
              </a:lnSpc>
            </a:pPr>
            <a:r>
              <a:rPr lang="tr-TR" dirty="0" err="1">
                <a:solidFill>
                  <a:srgbClr val="000000"/>
                </a:solidFill>
                <a:latin typeface="Arial" panose="020B0604020202020204" pitchFamily="34" charset="0"/>
              </a:rPr>
              <a:t>sonuc</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sqrt</a:t>
            </a:r>
            <a:r>
              <a:rPr lang="tr-TR" dirty="0">
                <a:solidFill>
                  <a:srgbClr val="000000"/>
                </a:solidFill>
                <a:latin typeface="Arial" panose="020B0604020202020204" pitchFamily="34" charset="0"/>
              </a:rPr>
              <a:t>(25) 	//sonuç 5 olacaktır. </a:t>
            </a:r>
            <a:endParaRPr lang="tr-TR" dirty="0"/>
          </a:p>
        </p:txBody>
      </p:sp>
      <p:sp>
        <p:nvSpPr>
          <p:cNvPr id="4" name="Rectangle 3">
            <a:extLst>
              <a:ext uri="{FF2B5EF4-FFF2-40B4-BE49-F238E27FC236}">
                <a16:creationId xmlns:a16="http://schemas.microsoft.com/office/drawing/2014/main" id="{5E7ADC33-1353-4401-9379-024EC121F50E}"/>
              </a:ext>
            </a:extLst>
          </p:cNvPr>
          <p:cNvSpPr/>
          <p:nvPr/>
        </p:nvSpPr>
        <p:spPr>
          <a:xfrm>
            <a:off x="662608" y="1474619"/>
            <a:ext cx="9237850" cy="3833229"/>
          </a:xfrm>
          <a:prstGeom prst="rect">
            <a:avLst/>
          </a:prstGeom>
        </p:spPr>
        <p:txBody>
          <a:bodyPr wrap="square">
            <a:spAutoFit/>
          </a:bodyPr>
          <a:lstStyle/>
          <a:p>
            <a:pPr>
              <a:lnSpc>
                <a:spcPct val="150000"/>
              </a:lnSpc>
            </a:pPr>
            <a:r>
              <a:rPr lang="tr-TR" sz="2000" b="1" dirty="0">
                <a:solidFill>
                  <a:srgbClr val="000000"/>
                </a:solidFill>
                <a:latin typeface="Arial" panose="020B0604020202020204" pitchFamily="34" charset="0"/>
              </a:rPr>
              <a:t>16. Trigonometri </a:t>
            </a:r>
            <a:endParaRPr lang="tr-TR" sz="2000"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Trigonometrik işlemleri yaptırabilmemiz için; </a:t>
            </a:r>
          </a:p>
          <a:p>
            <a:pPr>
              <a:lnSpc>
                <a:spcPct val="150000"/>
              </a:lnSpc>
            </a:pP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include</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math.h</a:t>
            </a:r>
            <a:r>
              <a:rPr lang="tr-TR" dirty="0">
                <a:solidFill>
                  <a:srgbClr val="000000"/>
                </a:solidFill>
                <a:latin typeface="Arial" panose="020B0604020202020204" pitchFamily="34" charset="0"/>
              </a:rPr>
              <a:t>” kütüphanesini kullanmamız gerekir. </a:t>
            </a:r>
          </a:p>
          <a:p>
            <a:pPr>
              <a:lnSpc>
                <a:spcPct val="150000"/>
              </a:lnSpc>
            </a:pPr>
            <a:r>
              <a:rPr lang="tr-TR" b="1" dirty="0">
                <a:solidFill>
                  <a:srgbClr val="000000"/>
                </a:solidFill>
                <a:latin typeface="Arial" panose="020B0604020202020204" pitchFamily="34" charset="0"/>
              </a:rPr>
              <a:t>16.1. sin(</a:t>
            </a:r>
            <a:r>
              <a:rPr lang="tr-TR" b="1" dirty="0" err="1">
                <a:solidFill>
                  <a:srgbClr val="000000"/>
                </a:solidFill>
                <a:latin typeface="Arial" panose="020B0604020202020204" pitchFamily="34" charset="0"/>
              </a:rPr>
              <a:t>rad</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Radyan bir açının sinüsünü hesaplar. Sonuç 0 ile -1 arasında olacaktır. </a:t>
            </a:r>
          </a:p>
          <a:p>
            <a:pPr>
              <a:lnSpc>
                <a:spcPct val="150000"/>
              </a:lnSpc>
            </a:pPr>
            <a:r>
              <a:rPr lang="tr-TR" b="1" dirty="0">
                <a:solidFill>
                  <a:srgbClr val="000000"/>
                </a:solidFill>
                <a:latin typeface="Arial" panose="020B0604020202020204" pitchFamily="34" charset="0"/>
              </a:rPr>
              <a:t>16.2. cos(</a:t>
            </a:r>
            <a:r>
              <a:rPr lang="tr-TR" b="1" dirty="0" err="1">
                <a:solidFill>
                  <a:srgbClr val="000000"/>
                </a:solidFill>
                <a:latin typeface="Arial" panose="020B0604020202020204" pitchFamily="34" charset="0"/>
              </a:rPr>
              <a:t>rad</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Radyan bir açının kosinüsünü hesaplar. Sonuç 0 ile -1 arasında olacaktır. </a:t>
            </a:r>
          </a:p>
          <a:p>
            <a:pPr>
              <a:lnSpc>
                <a:spcPct val="150000"/>
              </a:lnSpc>
            </a:pPr>
            <a:r>
              <a:rPr lang="tr-TR" b="1" dirty="0">
                <a:solidFill>
                  <a:srgbClr val="000000"/>
                </a:solidFill>
                <a:latin typeface="Arial" panose="020B0604020202020204" pitchFamily="34" charset="0"/>
              </a:rPr>
              <a:t>16.3. tan(</a:t>
            </a:r>
            <a:r>
              <a:rPr lang="tr-TR" b="1" dirty="0" err="1">
                <a:solidFill>
                  <a:srgbClr val="000000"/>
                </a:solidFill>
                <a:latin typeface="Arial" panose="020B0604020202020204" pitchFamily="34" charset="0"/>
              </a:rPr>
              <a:t>rad</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Radyan bir açının tanjantını hesaplar. Sonuç 0 ile -1 arasında olacaktır. </a:t>
            </a:r>
            <a:endParaRPr lang="tr-TR" dirty="0"/>
          </a:p>
        </p:txBody>
      </p:sp>
    </p:spTree>
    <p:extLst>
      <p:ext uri="{BB962C8B-B14F-4D97-AF65-F5344CB8AC3E}">
        <p14:creationId xmlns:p14="http://schemas.microsoft.com/office/powerpoint/2010/main" val="36586058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66</a:t>
            </a:fld>
            <a:endParaRPr lang="tr-TR"/>
          </a:p>
        </p:txBody>
      </p:sp>
      <p:sp>
        <p:nvSpPr>
          <p:cNvPr id="3" name="Rectangle 2">
            <a:extLst>
              <a:ext uri="{FF2B5EF4-FFF2-40B4-BE49-F238E27FC236}">
                <a16:creationId xmlns:a16="http://schemas.microsoft.com/office/drawing/2014/main" id="{EFEC70C1-FD86-4B3B-B258-DC32A9426067}"/>
              </a:ext>
            </a:extLst>
          </p:cNvPr>
          <p:cNvSpPr/>
          <p:nvPr/>
        </p:nvSpPr>
        <p:spPr>
          <a:xfrm>
            <a:off x="649355" y="353297"/>
            <a:ext cx="10563127" cy="3002232"/>
          </a:xfrm>
          <a:prstGeom prst="rect">
            <a:avLst/>
          </a:prstGeom>
        </p:spPr>
        <p:txBody>
          <a:bodyPr wrap="square">
            <a:spAutoFit/>
          </a:bodyPr>
          <a:lstStyle/>
          <a:p>
            <a:pPr>
              <a:lnSpc>
                <a:spcPct val="150000"/>
              </a:lnSpc>
            </a:pPr>
            <a:r>
              <a:rPr lang="tr-TR" sz="2000" b="1" dirty="0">
                <a:solidFill>
                  <a:srgbClr val="000000"/>
                </a:solidFill>
                <a:latin typeface="Arial" panose="020B0604020202020204" pitchFamily="34" charset="0"/>
              </a:rPr>
              <a:t>17. Karakterler </a:t>
            </a:r>
            <a:endParaRPr lang="tr-TR" sz="2000" dirty="0">
              <a:solidFill>
                <a:srgbClr val="000000"/>
              </a:solidFill>
              <a:latin typeface="Arial" panose="020B0604020202020204" pitchFamily="34" charset="0"/>
            </a:endParaRPr>
          </a:p>
          <a:p>
            <a:pPr>
              <a:lnSpc>
                <a:spcPct val="150000"/>
              </a:lnSpc>
            </a:pPr>
            <a:r>
              <a:rPr lang="tr-TR" b="1" dirty="0">
                <a:solidFill>
                  <a:srgbClr val="000000"/>
                </a:solidFill>
                <a:latin typeface="Arial" panose="020B0604020202020204" pitchFamily="34" charset="0"/>
              </a:rPr>
              <a:t>	17.1. </a:t>
            </a:r>
            <a:r>
              <a:rPr lang="tr-TR" b="1" dirty="0" err="1">
                <a:solidFill>
                  <a:srgbClr val="000000"/>
                </a:solidFill>
                <a:latin typeface="Arial" panose="020B0604020202020204" pitchFamily="34" charset="0"/>
              </a:rPr>
              <a:t>isAlphaNumeric</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Bilindiği gibi 0 - 9 </a:t>
            </a:r>
            <a:r>
              <a:rPr lang="tr-TR" dirty="0" err="1">
                <a:solidFill>
                  <a:srgbClr val="000000"/>
                </a:solidFill>
                <a:latin typeface="Arial" panose="020B0604020202020204" pitchFamily="34" charset="0"/>
              </a:rPr>
              <a:t>decimal</a:t>
            </a:r>
            <a:r>
              <a:rPr lang="tr-TR" dirty="0">
                <a:solidFill>
                  <a:srgbClr val="000000"/>
                </a:solidFill>
                <a:latin typeface="Arial" panose="020B0604020202020204" pitchFamily="34" charset="0"/>
              </a:rPr>
              <a:t> sayıları göstermek için çeşitli </a:t>
            </a:r>
            <a:r>
              <a:rPr lang="tr-TR" dirty="0" err="1">
                <a:solidFill>
                  <a:srgbClr val="000000"/>
                </a:solidFill>
                <a:latin typeface="Arial" panose="020B0604020202020204" pitchFamily="34" charset="0"/>
              </a:rPr>
              <a:t>binary</a:t>
            </a:r>
            <a:r>
              <a:rPr lang="tr-TR" dirty="0">
                <a:solidFill>
                  <a:srgbClr val="000000"/>
                </a:solidFill>
                <a:latin typeface="Arial" panose="020B0604020202020204" pitchFamily="34" charset="0"/>
              </a:rPr>
              <a:t> kodları kullanılır. Alfabetik ve nümerik karakterlerin elde edilmesinde büyük sayılar kullanılır (</a:t>
            </a:r>
            <a:r>
              <a:rPr lang="tr-TR" dirty="0" err="1">
                <a:solidFill>
                  <a:srgbClr val="000000"/>
                </a:solidFill>
                <a:latin typeface="Arial" panose="020B0604020202020204" pitchFamily="34" charset="0"/>
              </a:rPr>
              <a:t>binary</a:t>
            </a:r>
            <a:r>
              <a:rPr lang="tr-TR" dirty="0">
                <a:solidFill>
                  <a:srgbClr val="000000"/>
                </a:solidFill>
                <a:latin typeface="Arial" panose="020B0604020202020204" pitchFamily="34" charset="0"/>
              </a:rPr>
              <a:t>). Bu kodlar </a:t>
            </a:r>
            <a:r>
              <a:rPr lang="tr-TR" dirty="0" err="1">
                <a:solidFill>
                  <a:srgbClr val="000000"/>
                </a:solidFill>
                <a:latin typeface="Arial" panose="020B0604020202020204" pitchFamily="34" charset="0"/>
              </a:rPr>
              <a:t>alphanumeric</a:t>
            </a:r>
            <a:r>
              <a:rPr lang="tr-TR" dirty="0">
                <a:solidFill>
                  <a:srgbClr val="000000"/>
                </a:solidFill>
                <a:latin typeface="Arial" panose="020B0604020202020204" pitchFamily="34" charset="0"/>
              </a:rPr>
              <a:t> bazen de </a:t>
            </a:r>
            <a:r>
              <a:rPr lang="tr-TR" dirty="0" err="1">
                <a:solidFill>
                  <a:srgbClr val="000000"/>
                </a:solidFill>
                <a:latin typeface="Arial" panose="020B0604020202020204" pitchFamily="34" charset="0"/>
              </a:rPr>
              <a:t>alphameric</a:t>
            </a:r>
            <a:r>
              <a:rPr lang="tr-TR" dirty="0">
                <a:solidFill>
                  <a:srgbClr val="000000"/>
                </a:solidFill>
                <a:latin typeface="Arial" panose="020B0604020202020204" pitchFamily="34" charset="0"/>
              </a:rPr>
              <a:t> kodlar olarak ifade edilir. Karakterin </a:t>
            </a:r>
            <a:r>
              <a:rPr lang="tr-TR" dirty="0" err="1">
                <a:solidFill>
                  <a:srgbClr val="000000"/>
                </a:solidFill>
                <a:latin typeface="Arial" panose="020B0604020202020204" pitchFamily="34" charset="0"/>
              </a:rPr>
              <a:t>alphanumeric</a:t>
            </a:r>
            <a:r>
              <a:rPr lang="tr-TR" dirty="0">
                <a:solidFill>
                  <a:srgbClr val="000000"/>
                </a:solidFill>
                <a:latin typeface="Arial" panose="020B0604020202020204" pitchFamily="34" charset="0"/>
              </a:rPr>
              <a:t> olup olmadığını kontrol eder. </a:t>
            </a:r>
          </a:p>
          <a:p>
            <a:pPr>
              <a:lnSpc>
                <a:spcPct val="150000"/>
              </a:lnSpc>
            </a:pPr>
            <a:r>
              <a:rPr lang="tr-TR" b="1" dirty="0">
                <a:solidFill>
                  <a:srgbClr val="000000"/>
                </a:solidFill>
                <a:latin typeface="Arial" panose="020B0604020202020204" pitchFamily="34" charset="0"/>
              </a:rPr>
              <a:t>	17.2. </a:t>
            </a:r>
            <a:r>
              <a:rPr lang="tr-TR" b="1" dirty="0" err="1">
                <a:solidFill>
                  <a:srgbClr val="000000"/>
                </a:solidFill>
                <a:latin typeface="Arial" panose="020B0604020202020204" pitchFamily="34" charset="0"/>
              </a:rPr>
              <a:t>isAlpha</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t>
            </a:r>
            <a:r>
              <a:rPr lang="nb-NO" dirty="0">
                <a:solidFill>
                  <a:srgbClr val="000000"/>
                </a:solidFill>
                <a:latin typeface="Arial" panose="020B0604020202020204" pitchFamily="34" charset="0"/>
              </a:rPr>
              <a:t>Karakterin alpha olup olmadığını kontrol eder. </a:t>
            </a:r>
            <a:endParaRPr lang="tr-TR" dirty="0"/>
          </a:p>
        </p:txBody>
      </p:sp>
    </p:spTree>
    <p:extLst>
      <p:ext uri="{BB962C8B-B14F-4D97-AF65-F5344CB8AC3E}">
        <p14:creationId xmlns:p14="http://schemas.microsoft.com/office/powerpoint/2010/main" val="21774424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67</a:t>
            </a:fld>
            <a:endParaRPr lang="tr-TR"/>
          </a:p>
        </p:txBody>
      </p:sp>
      <p:sp>
        <p:nvSpPr>
          <p:cNvPr id="3" name="Rectangle 2">
            <a:extLst>
              <a:ext uri="{FF2B5EF4-FFF2-40B4-BE49-F238E27FC236}">
                <a16:creationId xmlns:a16="http://schemas.microsoft.com/office/drawing/2014/main" id="{444C689C-8707-4188-8D8D-3E6D54A2DE8E}"/>
              </a:ext>
            </a:extLst>
          </p:cNvPr>
          <p:cNvSpPr/>
          <p:nvPr/>
        </p:nvSpPr>
        <p:spPr>
          <a:xfrm>
            <a:off x="569843" y="442222"/>
            <a:ext cx="11211339" cy="2909899"/>
          </a:xfrm>
          <a:prstGeom prst="rect">
            <a:avLst/>
          </a:prstGeom>
        </p:spPr>
        <p:txBody>
          <a:bodyPr wrap="square">
            <a:spAutoFit/>
          </a:bodyPr>
          <a:lstStyle/>
          <a:p>
            <a:r>
              <a:rPr lang="tr-TR" sz="2400" b="1" dirty="0">
                <a:solidFill>
                  <a:srgbClr val="000000"/>
                </a:solidFill>
                <a:latin typeface="Arial" panose="020B0604020202020204" pitchFamily="34" charset="0"/>
              </a:rPr>
              <a:t>18.1. </a:t>
            </a:r>
            <a:r>
              <a:rPr lang="tr-TR" sz="2400" b="1" dirty="0" err="1">
                <a:solidFill>
                  <a:srgbClr val="000000"/>
                </a:solidFill>
                <a:latin typeface="Arial" panose="020B0604020202020204" pitchFamily="34" charset="0"/>
              </a:rPr>
              <a:t>Serial.begin</a:t>
            </a:r>
            <a:r>
              <a:rPr lang="tr-TR" sz="2400" b="1" dirty="0">
                <a:solidFill>
                  <a:srgbClr val="000000"/>
                </a:solidFill>
                <a:latin typeface="Arial" panose="020B0604020202020204" pitchFamily="34" charset="0"/>
              </a:rPr>
              <a:t>(hız) </a:t>
            </a:r>
            <a:endParaRPr lang="tr-TR" sz="2400"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Bilgisayar ile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arasında seri iletişimi başlatmak için </a:t>
            </a: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fonksiyonu altında seri iletişim açılır. </a:t>
            </a:r>
            <a:r>
              <a:rPr lang="tr-TR" dirty="0" err="1">
                <a:solidFill>
                  <a:srgbClr val="000000"/>
                </a:solidFill>
                <a:latin typeface="Arial" panose="020B0604020202020204" pitchFamily="34" charset="0"/>
              </a:rPr>
              <a:t>Serial.begin</a:t>
            </a:r>
            <a:r>
              <a:rPr lang="tr-TR" dirty="0">
                <a:solidFill>
                  <a:srgbClr val="000000"/>
                </a:solidFill>
                <a:latin typeface="Arial" panose="020B0604020202020204" pitchFamily="34" charset="0"/>
              </a:rPr>
              <a:t>(9600); buradaki 9600 alınan ve gönderilen bilgilerin, verilerin hızıdır.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tarafına 9600 baud rate yazdıysak bilgisayar tarafında da aynı baud rate ile çalışmalıyız. Çünkü veri kaybı yaşarız. </a:t>
            </a:r>
          </a:p>
          <a:p>
            <a:pPr>
              <a:lnSpc>
                <a:spcPct val="150000"/>
              </a:lnSpc>
            </a:pPr>
            <a:r>
              <a:rPr lang="tr-TR" b="1" dirty="0">
                <a:solidFill>
                  <a:srgbClr val="000000"/>
                </a:solidFill>
                <a:latin typeface="Arial" panose="020B0604020202020204" pitchFamily="34" charset="0"/>
              </a:rPr>
              <a:t>300, 600, 1200, 2400, 4800, 9600, 14400, 19200, 28800, 38400, 57600, ve 115200 </a:t>
            </a:r>
            <a:r>
              <a:rPr lang="tr-TR" dirty="0">
                <a:solidFill>
                  <a:srgbClr val="000000"/>
                </a:solidFill>
                <a:latin typeface="Arial" panose="020B0604020202020204" pitchFamily="34" charset="0"/>
              </a:rPr>
              <a:t>baud ratelerden birini seçebiliriz. </a:t>
            </a:r>
          </a:p>
          <a:p>
            <a:pPr>
              <a:lnSpc>
                <a:spcPct val="150000"/>
              </a:lnSpc>
            </a:pPr>
            <a:r>
              <a:rPr lang="tr-TR" dirty="0">
                <a:solidFill>
                  <a:srgbClr val="000000"/>
                </a:solidFill>
                <a:latin typeface="Arial" panose="020B0604020202020204" pitchFamily="34" charset="0"/>
              </a:rPr>
              <a:t>	Seri iletişim halindeyken </a:t>
            </a:r>
            <a:r>
              <a:rPr lang="tr-TR" dirty="0" err="1">
                <a:solidFill>
                  <a:srgbClr val="000000"/>
                </a:solidFill>
                <a:latin typeface="Arial" panose="020B0604020202020204" pitchFamily="34" charset="0"/>
              </a:rPr>
              <a:t>arduinodaki</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rx</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tx</a:t>
            </a:r>
            <a:r>
              <a:rPr lang="tr-TR" dirty="0">
                <a:solidFill>
                  <a:srgbClr val="000000"/>
                </a:solidFill>
                <a:latin typeface="Arial" panose="020B0604020202020204" pitchFamily="34" charset="0"/>
              </a:rPr>
              <a:t>, yani dijital 0, 1 </a:t>
            </a:r>
            <a:r>
              <a:rPr lang="tr-TR" dirty="0" err="1">
                <a:solidFill>
                  <a:srgbClr val="000000"/>
                </a:solidFill>
                <a:latin typeface="Arial" panose="020B0604020202020204" pitchFamily="34" charset="0"/>
              </a:rPr>
              <a:t>pinleri</a:t>
            </a:r>
            <a:r>
              <a:rPr lang="tr-TR" dirty="0">
                <a:solidFill>
                  <a:srgbClr val="000000"/>
                </a:solidFill>
                <a:latin typeface="Arial" panose="020B0604020202020204" pitchFamily="34" charset="0"/>
              </a:rPr>
              <a:t> kullanılamaz. </a:t>
            </a:r>
            <a:endParaRPr lang="tr-TR" dirty="0"/>
          </a:p>
        </p:txBody>
      </p:sp>
    </p:spTree>
    <p:extLst>
      <p:ext uri="{BB962C8B-B14F-4D97-AF65-F5344CB8AC3E}">
        <p14:creationId xmlns:p14="http://schemas.microsoft.com/office/powerpoint/2010/main" val="4065400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68</a:t>
            </a:fld>
            <a:endParaRPr lang="tr-TR"/>
          </a:p>
        </p:txBody>
      </p:sp>
      <p:sp>
        <p:nvSpPr>
          <p:cNvPr id="3" name="Rectangle 2">
            <a:extLst>
              <a:ext uri="{FF2B5EF4-FFF2-40B4-BE49-F238E27FC236}">
                <a16:creationId xmlns:a16="http://schemas.microsoft.com/office/drawing/2014/main" id="{2E7EA9B8-5264-43F6-8E2C-D3CD8EFC0AED}"/>
              </a:ext>
            </a:extLst>
          </p:cNvPr>
          <p:cNvSpPr/>
          <p:nvPr/>
        </p:nvSpPr>
        <p:spPr>
          <a:xfrm>
            <a:off x="7329537" y="355865"/>
            <a:ext cx="3272202" cy="5033557"/>
          </a:xfrm>
          <a:prstGeom prst="rect">
            <a:avLst/>
          </a:prstGeom>
        </p:spPr>
        <p:txBody>
          <a:bodyPr wrap="square">
            <a:spAutoFit/>
          </a:bodyPr>
          <a:lstStyle/>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Serial.begin</a:t>
            </a:r>
            <a:r>
              <a:rPr lang="tr-TR" dirty="0">
                <a:solidFill>
                  <a:srgbClr val="000000"/>
                </a:solidFill>
                <a:latin typeface="Arial" panose="020B0604020202020204" pitchFamily="34" charset="0"/>
              </a:rPr>
              <a:t>(9600); </a:t>
            </a:r>
          </a:p>
          <a:p>
            <a:pPr>
              <a:lnSpc>
                <a:spcPct val="150000"/>
              </a:lnSpc>
            </a:pPr>
            <a:r>
              <a:rPr lang="tr-TR" dirty="0">
                <a:solidFill>
                  <a:srgbClr val="000000"/>
                </a:solidFill>
                <a:latin typeface="Arial" panose="020B0604020202020204" pitchFamily="34" charset="0"/>
              </a:rPr>
              <a:t>Serial1.begin(38400); </a:t>
            </a:r>
          </a:p>
          <a:p>
            <a:pPr>
              <a:lnSpc>
                <a:spcPct val="150000"/>
              </a:lnSpc>
            </a:pPr>
            <a:r>
              <a:rPr lang="tr-TR" dirty="0">
                <a:solidFill>
                  <a:srgbClr val="000000"/>
                </a:solidFill>
                <a:latin typeface="Arial" panose="020B0604020202020204" pitchFamily="34" charset="0"/>
              </a:rPr>
              <a:t>Serial2.begin(19200); </a:t>
            </a:r>
          </a:p>
          <a:p>
            <a:pPr>
              <a:lnSpc>
                <a:spcPct val="150000"/>
              </a:lnSpc>
            </a:pPr>
            <a:r>
              <a:rPr lang="tr-TR" dirty="0">
                <a:solidFill>
                  <a:srgbClr val="000000"/>
                </a:solidFill>
                <a:latin typeface="Arial" panose="020B0604020202020204" pitchFamily="34" charset="0"/>
              </a:rPr>
              <a:t>Serial3.begin(4800); </a:t>
            </a:r>
          </a:p>
          <a:p>
            <a:pPr>
              <a:lnSpc>
                <a:spcPct val="150000"/>
              </a:lnSpc>
            </a:pPr>
            <a:r>
              <a:rPr lang="tr-TR" dirty="0" err="1">
                <a:solidFill>
                  <a:srgbClr val="000000"/>
                </a:solidFill>
                <a:latin typeface="Arial" panose="020B0604020202020204" pitchFamily="34" charset="0"/>
              </a:rPr>
              <a:t>Serial.println</a:t>
            </a:r>
            <a:r>
              <a:rPr lang="tr-TR" dirty="0">
                <a:solidFill>
                  <a:srgbClr val="000000"/>
                </a:solidFill>
                <a:latin typeface="Arial" panose="020B0604020202020204" pitchFamily="34" charset="0"/>
              </a:rPr>
              <a:t>("Test"); </a:t>
            </a:r>
          </a:p>
          <a:p>
            <a:pPr>
              <a:lnSpc>
                <a:spcPct val="150000"/>
              </a:lnSpc>
            </a:pPr>
            <a:r>
              <a:rPr lang="tr-TR" dirty="0">
                <a:solidFill>
                  <a:srgbClr val="000000"/>
                </a:solidFill>
                <a:latin typeface="Arial" panose="020B0604020202020204" pitchFamily="34" charset="0"/>
              </a:rPr>
              <a:t>Serial1.println("</a:t>
            </a:r>
            <a:r>
              <a:rPr lang="tr-TR" dirty="0" err="1">
                <a:solidFill>
                  <a:srgbClr val="000000"/>
                </a:solidFill>
                <a:latin typeface="Arial" panose="020B0604020202020204" pitchFamily="34" charset="0"/>
              </a:rPr>
              <a:t>Serial</a:t>
            </a:r>
            <a:r>
              <a:rPr lang="tr-TR" dirty="0">
                <a:solidFill>
                  <a:srgbClr val="000000"/>
                </a:solidFill>
                <a:latin typeface="Arial" panose="020B0604020202020204" pitchFamily="34" charset="0"/>
              </a:rPr>
              <a:t> 1"); </a:t>
            </a:r>
          </a:p>
          <a:p>
            <a:pPr>
              <a:lnSpc>
                <a:spcPct val="150000"/>
              </a:lnSpc>
            </a:pPr>
            <a:r>
              <a:rPr lang="tr-TR" dirty="0">
                <a:solidFill>
                  <a:srgbClr val="000000"/>
                </a:solidFill>
                <a:latin typeface="Arial" panose="020B0604020202020204" pitchFamily="34" charset="0"/>
              </a:rPr>
              <a:t>Serial2.println("</a:t>
            </a:r>
            <a:r>
              <a:rPr lang="tr-TR" dirty="0" err="1">
                <a:solidFill>
                  <a:srgbClr val="000000"/>
                </a:solidFill>
                <a:latin typeface="Arial" panose="020B0604020202020204" pitchFamily="34" charset="0"/>
              </a:rPr>
              <a:t>Serial</a:t>
            </a:r>
            <a:r>
              <a:rPr lang="tr-TR" dirty="0">
                <a:solidFill>
                  <a:srgbClr val="000000"/>
                </a:solidFill>
                <a:latin typeface="Arial" panose="020B0604020202020204" pitchFamily="34" charset="0"/>
              </a:rPr>
              <a:t> 2"); </a:t>
            </a:r>
          </a:p>
          <a:p>
            <a:pPr>
              <a:lnSpc>
                <a:spcPct val="150000"/>
              </a:lnSpc>
            </a:pPr>
            <a:r>
              <a:rPr lang="tr-TR" dirty="0">
                <a:solidFill>
                  <a:srgbClr val="000000"/>
                </a:solidFill>
                <a:latin typeface="Arial" panose="020B0604020202020204" pitchFamily="34" charset="0"/>
              </a:rPr>
              <a:t>Serial3.println("</a:t>
            </a:r>
            <a:r>
              <a:rPr lang="tr-TR" dirty="0" err="1">
                <a:solidFill>
                  <a:srgbClr val="000000"/>
                </a:solidFill>
                <a:latin typeface="Arial" panose="020B0604020202020204" pitchFamily="34" charset="0"/>
              </a:rPr>
              <a:t>Serial</a:t>
            </a:r>
            <a:r>
              <a:rPr lang="tr-TR" dirty="0">
                <a:solidFill>
                  <a:srgbClr val="000000"/>
                </a:solidFill>
                <a:latin typeface="Arial" panose="020B0604020202020204" pitchFamily="34" charset="0"/>
              </a:rPr>
              <a:t> 3"); </a:t>
            </a:r>
          </a:p>
          <a:p>
            <a:pPr>
              <a:lnSpc>
                <a:spcPct val="150000"/>
              </a:lnSpc>
            </a:pP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 </a:t>
            </a:r>
          </a:p>
          <a:p>
            <a:pPr>
              <a:lnSpc>
                <a:spcPct val="150000"/>
              </a:lnSpc>
            </a:pPr>
            <a:r>
              <a:rPr lang="tr-TR" dirty="0">
                <a:solidFill>
                  <a:srgbClr val="000000"/>
                </a:solidFill>
                <a:latin typeface="Arial" panose="020B0604020202020204" pitchFamily="34" charset="0"/>
              </a:rPr>
              <a:t>} </a:t>
            </a:r>
            <a:endParaRPr lang="tr-TR" dirty="0"/>
          </a:p>
        </p:txBody>
      </p:sp>
      <p:sp>
        <p:nvSpPr>
          <p:cNvPr id="4" name="Rectangle 3">
            <a:extLst>
              <a:ext uri="{FF2B5EF4-FFF2-40B4-BE49-F238E27FC236}">
                <a16:creationId xmlns:a16="http://schemas.microsoft.com/office/drawing/2014/main" id="{32B187EE-586C-4CA2-A79D-82346F96C941}"/>
              </a:ext>
            </a:extLst>
          </p:cNvPr>
          <p:cNvSpPr/>
          <p:nvPr/>
        </p:nvSpPr>
        <p:spPr>
          <a:xfrm>
            <a:off x="450574" y="282958"/>
            <a:ext cx="6135756" cy="1709571"/>
          </a:xfrm>
          <a:prstGeom prst="rect">
            <a:avLst/>
          </a:prstGeom>
        </p:spPr>
        <p:txBody>
          <a:bodyPr wrap="square">
            <a:spAutoFit/>
          </a:bodyPr>
          <a:lstStyle/>
          <a:p>
            <a:pPr>
              <a:lnSpc>
                <a:spcPct val="150000"/>
              </a:lnSpc>
            </a:pPr>
            <a:r>
              <a:rPr lang="tr-TR" b="1" i="1" dirty="0">
                <a:solidFill>
                  <a:srgbClr val="000000"/>
                </a:solidFill>
                <a:latin typeface="Arial" panose="020B0604020202020204" pitchFamily="34" charset="0"/>
              </a:rPr>
              <a:t>Örnek </a:t>
            </a:r>
            <a:endParaRPr lang="tr-TR" b="1" dirty="0">
              <a:solidFill>
                <a:srgbClr val="000000"/>
              </a:solidFill>
              <a:latin typeface="Arial" panose="020B0604020202020204" pitchFamily="34" charset="0"/>
            </a:endParaRPr>
          </a:p>
          <a:p>
            <a:pPr>
              <a:lnSpc>
                <a:spcPct val="150000"/>
              </a:lnSpc>
            </a:pP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Mega için 3 adet seri portu olduğundan; </a:t>
            </a:r>
          </a:p>
          <a:p>
            <a:pPr>
              <a:lnSpc>
                <a:spcPct val="150000"/>
              </a:lnSpc>
            </a:pPr>
            <a:r>
              <a:rPr lang="en-US" dirty="0" err="1">
                <a:solidFill>
                  <a:srgbClr val="000000"/>
                </a:solidFill>
                <a:latin typeface="Arial" panose="020B0604020202020204" pitchFamily="34" charset="0"/>
              </a:rPr>
              <a:t>Serial.begin</a:t>
            </a:r>
            <a:r>
              <a:rPr lang="en-US" dirty="0">
                <a:solidFill>
                  <a:srgbClr val="000000"/>
                </a:solidFill>
                <a:latin typeface="Arial" panose="020B0604020202020204" pitchFamily="34" charset="0"/>
              </a:rPr>
              <a:t>(9600); Serial1.begin(9600); </a:t>
            </a:r>
          </a:p>
          <a:p>
            <a:pPr>
              <a:lnSpc>
                <a:spcPct val="150000"/>
              </a:lnSpc>
            </a:pPr>
            <a:r>
              <a:rPr lang="tr-TR" dirty="0">
                <a:solidFill>
                  <a:srgbClr val="000000"/>
                </a:solidFill>
                <a:latin typeface="Arial" panose="020B0604020202020204" pitchFamily="34" charset="0"/>
              </a:rPr>
              <a:t>Serial2.begin(9600); Serial3.begin(9600); kullanılabilir. </a:t>
            </a:r>
            <a:endParaRPr lang="tr-TR" dirty="0"/>
          </a:p>
        </p:txBody>
      </p:sp>
      <p:sp>
        <p:nvSpPr>
          <p:cNvPr id="5" name="Rectangle: Rounded Corners 4">
            <a:extLst>
              <a:ext uri="{FF2B5EF4-FFF2-40B4-BE49-F238E27FC236}">
                <a16:creationId xmlns:a16="http://schemas.microsoft.com/office/drawing/2014/main" id="{F9C866B9-9750-4D7D-A64F-397EFF7D69A3}"/>
              </a:ext>
            </a:extLst>
          </p:cNvPr>
          <p:cNvSpPr/>
          <p:nvPr/>
        </p:nvSpPr>
        <p:spPr>
          <a:xfrm>
            <a:off x="6864626" y="121196"/>
            <a:ext cx="3975653" cy="560566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F6C74FBE-3870-43D6-9214-5000CD131E41}"/>
              </a:ext>
            </a:extLst>
          </p:cNvPr>
          <p:cNvSpPr/>
          <p:nvPr/>
        </p:nvSpPr>
        <p:spPr>
          <a:xfrm>
            <a:off x="7329537" y="5848061"/>
            <a:ext cx="2646878" cy="369332"/>
          </a:xfrm>
          <a:prstGeom prst="rect">
            <a:avLst/>
          </a:prstGeom>
        </p:spPr>
        <p:txBody>
          <a:bodyPr wrap="none">
            <a:spAutoFit/>
          </a:bodyPr>
          <a:lstStyle/>
          <a:p>
            <a:r>
              <a:rPr lang="tr-TR" dirty="0">
                <a:solidFill>
                  <a:srgbClr val="000000"/>
                </a:solidFill>
                <a:latin typeface="Arial" panose="020B0604020202020204" pitchFamily="34" charset="0"/>
              </a:rPr>
              <a:t>Kod – 32 – </a:t>
            </a:r>
            <a:r>
              <a:rPr lang="tr-TR" dirty="0" err="1">
                <a:solidFill>
                  <a:srgbClr val="000000"/>
                </a:solidFill>
                <a:latin typeface="Arial" panose="020B0604020202020204" pitchFamily="34" charset="0"/>
              </a:rPr>
              <a:t>Serial.begin</a:t>
            </a:r>
            <a:r>
              <a:rPr lang="tr-TR" dirty="0">
                <a:solidFill>
                  <a:srgbClr val="000000"/>
                </a:solidFill>
                <a:latin typeface="Arial" panose="020B0604020202020204" pitchFamily="34" charset="0"/>
              </a:rPr>
              <a:t> </a:t>
            </a:r>
            <a:endParaRPr lang="tr-TR" dirty="0"/>
          </a:p>
        </p:txBody>
      </p:sp>
    </p:spTree>
    <p:extLst>
      <p:ext uri="{BB962C8B-B14F-4D97-AF65-F5344CB8AC3E}">
        <p14:creationId xmlns:p14="http://schemas.microsoft.com/office/powerpoint/2010/main" val="41128556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69</a:t>
            </a:fld>
            <a:endParaRPr lang="tr-TR"/>
          </a:p>
        </p:txBody>
      </p:sp>
      <p:sp>
        <p:nvSpPr>
          <p:cNvPr id="3" name="Rectangle 2">
            <a:extLst>
              <a:ext uri="{FF2B5EF4-FFF2-40B4-BE49-F238E27FC236}">
                <a16:creationId xmlns:a16="http://schemas.microsoft.com/office/drawing/2014/main" id="{19E49FAC-845E-46F1-AC96-4E47E79371A9}"/>
              </a:ext>
            </a:extLst>
          </p:cNvPr>
          <p:cNvSpPr/>
          <p:nvPr/>
        </p:nvSpPr>
        <p:spPr>
          <a:xfrm>
            <a:off x="742122" y="483633"/>
            <a:ext cx="6096000" cy="1709571"/>
          </a:xfrm>
          <a:prstGeom prst="rect">
            <a:avLst/>
          </a:prstGeom>
        </p:spPr>
        <p:txBody>
          <a:bodyPr>
            <a:spAutoFit/>
          </a:bodyPr>
          <a:lstStyle/>
          <a:p>
            <a:pPr>
              <a:lnSpc>
                <a:spcPct val="150000"/>
              </a:lnSpc>
            </a:pPr>
            <a:r>
              <a:rPr lang="tr-TR" b="1" dirty="0">
                <a:solidFill>
                  <a:srgbClr val="000000"/>
                </a:solidFill>
                <a:latin typeface="Arial" panose="020B0604020202020204" pitchFamily="34" charset="0"/>
              </a:rPr>
              <a:t>18.2. </a:t>
            </a:r>
            <a:r>
              <a:rPr lang="tr-TR" b="1" dirty="0" err="1">
                <a:solidFill>
                  <a:srgbClr val="000000"/>
                </a:solidFill>
                <a:latin typeface="Arial" panose="020B0604020202020204" pitchFamily="34" charset="0"/>
              </a:rPr>
              <a:t>int</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Serial.available</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Veri gelmeye başladığı zaman seri portu okumaya açar. </a:t>
            </a:r>
          </a:p>
          <a:p>
            <a:pPr>
              <a:lnSpc>
                <a:spcPct val="150000"/>
              </a:lnSpc>
            </a:pPr>
            <a:r>
              <a:rPr lang="tr-TR" b="1" dirty="0">
                <a:solidFill>
                  <a:srgbClr val="000000"/>
                </a:solidFill>
                <a:latin typeface="Arial" panose="020B0604020202020204" pitchFamily="34" charset="0"/>
              </a:rPr>
              <a:t>18.3. </a:t>
            </a:r>
            <a:r>
              <a:rPr lang="tr-TR" b="1" dirty="0" err="1">
                <a:solidFill>
                  <a:srgbClr val="000000"/>
                </a:solidFill>
                <a:latin typeface="Arial" panose="020B0604020202020204" pitchFamily="34" charset="0"/>
              </a:rPr>
              <a:t>int</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Serial.read</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Seri datalar gelmeye başladığı zaman o dataları okur. </a:t>
            </a:r>
            <a:endParaRPr lang="tr-TR" dirty="0"/>
          </a:p>
        </p:txBody>
      </p:sp>
      <p:sp>
        <p:nvSpPr>
          <p:cNvPr id="4" name="Rectangle 3">
            <a:extLst>
              <a:ext uri="{FF2B5EF4-FFF2-40B4-BE49-F238E27FC236}">
                <a16:creationId xmlns:a16="http://schemas.microsoft.com/office/drawing/2014/main" id="{B5E3D647-C58C-40EF-9F7A-C173CE1D7C4B}"/>
              </a:ext>
            </a:extLst>
          </p:cNvPr>
          <p:cNvSpPr/>
          <p:nvPr/>
        </p:nvSpPr>
        <p:spPr>
          <a:xfrm>
            <a:off x="742122" y="2422699"/>
            <a:ext cx="992579" cy="369332"/>
          </a:xfrm>
          <a:prstGeom prst="rect">
            <a:avLst/>
          </a:prstGeom>
        </p:spPr>
        <p:txBody>
          <a:bodyPr wrap="none">
            <a:spAutoFit/>
          </a:bodyPr>
          <a:lstStyle/>
          <a:p>
            <a:r>
              <a:rPr lang="tr-TR" b="1" i="1" dirty="0">
                <a:solidFill>
                  <a:srgbClr val="000000"/>
                </a:solidFill>
                <a:latin typeface="Arial" panose="020B0604020202020204" pitchFamily="34" charset="0"/>
              </a:rPr>
              <a:t>Örnek:</a:t>
            </a:r>
            <a:r>
              <a:rPr lang="tr-TR" i="1" dirty="0">
                <a:solidFill>
                  <a:srgbClr val="000000"/>
                </a:solidFill>
                <a:latin typeface="Arial" panose="020B0604020202020204" pitchFamily="34" charset="0"/>
              </a:rPr>
              <a:t> </a:t>
            </a:r>
            <a:endParaRPr lang="tr-TR" dirty="0"/>
          </a:p>
        </p:txBody>
      </p:sp>
      <p:sp>
        <p:nvSpPr>
          <p:cNvPr id="5" name="Rectangle 4">
            <a:extLst>
              <a:ext uri="{FF2B5EF4-FFF2-40B4-BE49-F238E27FC236}">
                <a16:creationId xmlns:a16="http://schemas.microsoft.com/office/drawing/2014/main" id="{0551789B-A67B-468E-BE6F-1EE382C072E3}"/>
              </a:ext>
            </a:extLst>
          </p:cNvPr>
          <p:cNvSpPr/>
          <p:nvPr/>
        </p:nvSpPr>
        <p:spPr>
          <a:xfrm>
            <a:off x="7050157" y="483633"/>
            <a:ext cx="4982817" cy="5449056"/>
          </a:xfrm>
          <a:prstGeom prst="rect">
            <a:avLst/>
          </a:prstGeom>
        </p:spPr>
        <p:txBody>
          <a:bodyPr wrap="square">
            <a:spAutoFit/>
          </a:bodyPr>
          <a:lstStyle/>
          <a:p>
            <a:pPr>
              <a:lnSpc>
                <a:spcPct val="150000"/>
              </a:lnSpc>
            </a:pP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gelenbyte</a:t>
            </a:r>
            <a:r>
              <a:rPr lang="tr-TR" dirty="0">
                <a:solidFill>
                  <a:srgbClr val="000000"/>
                </a:solidFill>
                <a:latin typeface="Arial" panose="020B0604020202020204" pitchFamily="34" charset="0"/>
              </a:rPr>
              <a:t> = 0; // gelen data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Serial.begin</a:t>
            </a:r>
            <a:r>
              <a:rPr lang="tr-TR" dirty="0">
                <a:solidFill>
                  <a:srgbClr val="000000"/>
                </a:solidFill>
                <a:latin typeface="Arial" panose="020B0604020202020204" pitchFamily="34" charset="0"/>
              </a:rPr>
              <a:t>(9600); // seri haberleşme hızı </a:t>
            </a:r>
          </a:p>
          <a:p>
            <a:pPr>
              <a:lnSpc>
                <a:spcPct val="150000"/>
              </a:lnSpc>
            </a:pP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 </a:t>
            </a:r>
          </a:p>
          <a:p>
            <a:pPr>
              <a:lnSpc>
                <a:spcPct val="150000"/>
              </a:lnSpc>
            </a:pPr>
            <a:r>
              <a:rPr lang="tr-TR" dirty="0">
                <a:solidFill>
                  <a:srgbClr val="000000"/>
                </a:solidFill>
                <a:latin typeface="Arial" panose="020B0604020202020204" pitchFamily="34" charset="0"/>
              </a:rPr>
              <a:t>	//data gelmeye </a:t>
            </a:r>
            <a:r>
              <a:rPr lang="tr-TR" dirty="0" err="1">
                <a:solidFill>
                  <a:srgbClr val="000000"/>
                </a:solidFill>
                <a:latin typeface="Arial" panose="020B0604020202020204" pitchFamily="34" charset="0"/>
              </a:rPr>
              <a:t>basladıgında</a:t>
            </a: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Serial.available</a:t>
            </a:r>
            <a:r>
              <a:rPr lang="tr-TR" dirty="0">
                <a:solidFill>
                  <a:srgbClr val="000000"/>
                </a:solidFill>
                <a:latin typeface="Arial" panose="020B0604020202020204" pitchFamily="34" charset="0"/>
              </a:rPr>
              <a:t>() &gt; 0) { </a:t>
            </a:r>
          </a:p>
          <a:p>
            <a:pPr>
              <a:lnSpc>
                <a:spcPct val="150000"/>
              </a:lnSpc>
            </a:pPr>
            <a:r>
              <a:rPr lang="tr-TR" dirty="0">
                <a:solidFill>
                  <a:srgbClr val="000000"/>
                </a:solidFill>
                <a:latin typeface="Arial" panose="020B0604020202020204" pitchFamily="34" charset="0"/>
              </a:rPr>
              <a:t>	// </a:t>
            </a:r>
            <a:r>
              <a:rPr lang="tr-TR" dirty="0" err="1">
                <a:solidFill>
                  <a:srgbClr val="000000"/>
                </a:solidFill>
                <a:latin typeface="Arial" panose="020B0604020202020204" pitchFamily="34" charset="0"/>
              </a:rPr>
              <a:t>bytları</a:t>
            </a:r>
            <a:r>
              <a:rPr lang="tr-TR" dirty="0">
                <a:solidFill>
                  <a:srgbClr val="000000"/>
                </a:solidFill>
                <a:latin typeface="Arial" panose="020B0604020202020204" pitchFamily="34" charset="0"/>
              </a:rPr>
              <a:t> oku </a:t>
            </a:r>
          </a:p>
          <a:p>
            <a:pPr>
              <a:lnSpc>
                <a:spcPct val="150000"/>
              </a:lnSpc>
            </a:pPr>
            <a:r>
              <a:rPr lang="tr-TR" dirty="0" err="1">
                <a:solidFill>
                  <a:srgbClr val="000000"/>
                </a:solidFill>
                <a:latin typeface="Arial" panose="020B0604020202020204" pitchFamily="34" charset="0"/>
              </a:rPr>
              <a:t>incomingByte</a:t>
            </a:r>
            <a:r>
              <a:rPr lang="tr-TR" dirty="0">
                <a:solidFill>
                  <a:srgbClr val="000000"/>
                </a:solidFill>
                <a:latin typeface="Arial" panose="020B0604020202020204" pitchFamily="34" charset="0"/>
              </a:rPr>
              <a:t> = </a:t>
            </a:r>
            <a:r>
              <a:rPr lang="tr-TR" dirty="0" err="1">
                <a:solidFill>
                  <a:srgbClr val="000000"/>
                </a:solidFill>
                <a:latin typeface="Arial" panose="020B0604020202020204" pitchFamily="34" charset="0"/>
              </a:rPr>
              <a:t>Serial.read</a:t>
            </a: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//ekrana yaz </a:t>
            </a:r>
          </a:p>
          <a:p>
            <a:pPr>
              <a:lnSpc>
                <a:spcPct val="150000"/>
              </a:lnSpc>
            </a:pP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("Denildi ki: "); </a:t>
            </a:r>
          </a:p>
          <a:p>
            <a:pPr>
              <a:lnSpc>
                <a:spcPct val="150000"/>
              </a:lnSpc>
            </a:pPr>
            <a:r>
              <a:rPr lang="tr-TR" dirty="0" err="1">
                <a:solidFill>
                  <a:srgbClr val="000000"/>
                </a:solidFill>
                <a:latin typeface="Arial" panose="020B0604020202020204" pitchFamily="34" charset="0"/>
              </a:rPr>
              <a:t>Serial.println</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gelenbyte</a:t>
            </a:r>
            <a:r>
              <a:rPr lang="tr-TR" dirty="0">
                <a:solidFill>
                  <a:srgbClr val="000000"/>
                </a:solidFill>
                <a:latin typeface="Arial" panose="020B0604020202020204" pitchFamily="34" charset="0"/>
              </a:rPr>
              <a:t>, DEC); } </a:t>
            </a:r>
          </a:p>
          <a:p>
            <a:pPr>
              <a:lnSpc>
                <a:spcPct val="150000"/>
              </a:lnSpc>
            </a:pPr>
            <a:r>
              <a:rPr lang="tr-TR" dirty="0">
                <a:solidFill>
                  <a:srgbClr val="000000"/>
                </a:solidFill>
                <a:latin typeface="Arial" panose="020B0604020202020204" pitchFamily="34" charset="0"/>
              </a:rPr>
              <a:t>} </a:t>
            </a:r>
            <a:endParaRPr lang="tr-TR" dirty="0"/>
          </a:p>
        </p:txBody>
      </p:sp>
      <p:sp>
        <p:nvSpPr>
          <p:cNvPr id="6" name="Rectangle: Rounded Corners 5">
            <a:extLst>
              <a:ext uri="{FF2B5EF4-FFF2-40B4-BE49-F238E27FC236}">
                <a16:creationId xmlns:a16="http://schemas.microsoft.com/office/drawing/2014/main" id="{313480B7-4737-41A6-A846-6A6E29554F71}"/>
              </a:ext>
            </a:extLst>
          </p:cNvPr>
          <p:cNvSpPr/>
          <p:nvPr/>
        </p:nvSpPr>
        <p:spPr>
          <a:xfrm>
            <a:off x="6692349" y="238539"/>
            <a:ext cx="5340626" cy="58839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a:extLst>
              <a:ext uri="{FF2B5EF4-FFF2-40B4-BE49-F238E27FC236}">
                <a16:creationId xmlns:a16="http://schemas.microsoft.com/office/drawing/2014/main" id="{3F818D01-168F-4883-ADCF-AA0E4096AFC4}"/>
              </a:ext>
            </a:extLst>
          </p:cNvPr>
          <p:cNvSpPr/>
          <p:nvPr/>
        </p:nvSpPr>
        <p:spPr>
          <a:xfrm>
            <a:off x="4042046" y="5417690"/>
            <a:ext cx="2544286" cy="369332"/>
          </a:xfrm>
          <a:prstGeom prst="rect">
            <a:avLst/>
          </a:prstGeom>
        </p:spPr>
        <p:txBody>
          <a:bodyPr wrap="none">
            <a:spAutoFit/>
          </a:bodyPr>
          <a:lstStyle/>
          <a:p>
            <a:r>
              <a:rPr lang="tr-TR" dirty="0">
                <a:solidFill>
                  <a:srgbClr val="000000"/>
                </a:solidFill>
                <a:latin typeface="Arial" panose="020B0604020202020204" pitchFamily="34" charset="0"/>
              </a:rPr>
              <a:t>Kod – 33 – </a:t>
            </a:r>
            <a:r>
              <a:rPr lang="tr-TR" dirty="0" err="1">
                <a:solidFill>
                  <a:srgbClr val="000000"/>
                </a:solidFill>
                <a:latin typeface="Arial" panose="020B0604020202020204" pitchFamily="34" charset="0"/>
              </a:rPr>
              <a:t>Serial.read</a:t>
            </a:r>
            <a:r>
              <a:rPr lang="tr-TR" dirty="0">
                <a:solidFill>
                  <a:srgbClr val="000000"/>
                </a:solidFill>
                <a:latin typeface="Arial" panose="020B0604020202020204" pitchFamily="34" charset="0"/>
              </a:rPr>
              <a:t> </a:t>
            </a:r>
            <a:endParaRPr lang="tr-TR" dirty="0"/>
          </a:p>
        </p:txBody>
      </p:sp>
    </p:spTree>
    <p:extLst>
      <p:ext uri="{BB962C8B-B14F-4D97-AF65-F5344CB8AC3E}">
        <p14:creationId xmlns:p14="http://schemas.microsoft.com/office/powerpoint/2010/main" val="400542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156ADC-EE19-49DE-946E-040EA8F2E71D}"/>
              </a:ext>
            </a:extLst>
          </p:cNvPr>
          <p:cNvPicPr>
            <a:picLocks noChangeAspect="1"/>
          </p:cNvPicPr>
          <p:nvPr/>
        </p:nvPicPr>
        <p:blipFill>
          <a:blip r:embed="rId2"/>
          <a:stretch>
            <a:fillRect/>
          </a:stretch>
        </p:blipFill>
        <p:spPr>
          <a:xfrm>
            <a:off x="2948042" y="282862"/>
            <a:ext cx="6295915" cy="5449019"/>
          </a:xfrm>
          <a:prstGeom prst="rect">
            <a:avLst/>
          </a:prstGeom>
        </p:spPr>
      </p:pic>
      <p:sp>
        <p:nvSpPr>
          <p:cNvPr id="3" name="Rectangle 2">
            <a:extLst>
              <a:ext uri="{FF2B5EF4-FFF2-40B4-BE49-F238E27FC236}">
                <a16:creationId xmlns:a16="http://schemas.microsoft.com/office/drawing/2014/main" id="{92AB8E23-8FB8-47CC-871F-0C8851E2E370}"/>
              </a:ext>
            </a:extLst>
          </p:cNvPr>
          <p:cNvSpPr/>
          <p:nvPr/>
        </p:nvSpPr>
        <p:spPr>
          <a:xfrm>
            <a:off x="3790692" y="5850520"/>
            <a:ext cx="4091889" cy="369332"/>
          </a:xfrm>
          <a:prstGeom prst="rect">
            <a:avLst/>
          </a:prstGeom>
        </p:spPr>
        <p:txBody>
          <a:bodyPr wrap="none">
            <a:spAutoFit/>
          </a:bodyPr>
          <a:lstStyle/>
          <a:p>
            <a:r>
              <a:rPr lang="tr-TR" dirty="0">
                <a:solidFill>
                  <a:srgbClr val="000000"/>
                </a:solidFill>
                <a:latin typeface="Arial" panose="020B0604020202020204" pitchFamily="34" charset="0"/>
              </a:rPr>
              <a:t>Şekil - 1.2 – </a:t>
            </a:r>
            <a:r>
              <a:rPr lang="tr-TR" dirty="0" err="1">
                <a:solidFill>
                  <a:srgbClr val="000000"/>
                </a:solidFill>
                <a:latin typeface="Arial" panose="020B0604020202020204" pitchFamily="34" charset="0"/>
              </a:rPr>
              <a:t>Atmega</a:t>
            </a:r>
            <a:r>
              <a:rPr lang="tr-TR" dirty="0">
                <a:solidFill>
                  <a:srgbClr val="000000"/>
                </a:solidFill>
                <a:latin typeface="Arial" panose="020B0604020202020204" pitchFamily="34" charset="0"/>
              </a:rPr>
              <a:t> 328P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isimleri </a:t>
            </a:r>
            <a:endParaRPr lang="tr-TR" dirty="0"/>
          </a:p>
        </p:txBody>
      </p:sp>
      <p:sp>
        <p:nvSpPr>
          <p:cNvPr id="4" name="Slide Number Placeholder 3">
            <a:extLst>
              <a:ext uri="{FF2B5EF4-FFF2-40B4-BE49-F238E27FC236}">
                <a16:creationId xmlns:a16="http://schemas.microsoft.com/office/drawing/2014/main" id="{AFA560EA-5B19-4165-8E13-1AB119972D25}"/>
              </a:ext>
            </a:extLst>
          </p:cNvPr>
          <p:cNvSpPr>
            <a:spLocks noGrp="1"/>
          </p:cNvSpPr>
          <p:nvPr>
            <p:ph type="sldNum" sz="quarter" idx="12"/>
          </p:nvPr>
        </p:nvSpPr>
        <p:spPr/>
        <p:txBody>
          <a:bodyPr/>
          <a:lstStyle/>
          <a:p>
            <a:fld id="{304CD790-E78A-4A1D-A06E-F3FDC0C074A8}" type="slidenum">
              <a:rPr lang="tr-TR" smtClean="0"/>
              <a:t>7</a:t>
            </a:fld>
            <a:endParaRPr lang="tr-TR"/>
          </a:p>
        </p:txBody>
      </p:sp>
    </p:spTree>
    <p:extLst>
      <p:ext uri="{BB962C8B-B14F-4D97-AF65-F5344CB8AC3E}">
        <p14:creationId xmlns:p14="http://schemas.microsoft.com/office/powerpoint/2010/main" val="40177671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70</a:t>
            </a:fld>
            <a:endParaRPr lang="tr-TR"/>
          </a:p>
        </p:txBody>
      </p:sp>
      <p:sp>
        <p:nvSpPr>
          <p:cNvPr id="3" name="Rectangle 2">
            <a:extLst>
              <a:ext uri="{FF2B5EF4-FFF2-40B4-BE49-F238E27FC236}">
                <a16:creationId xmlns:a16="http://schemas.microsoft.com/office/drawing/2014/main" id="{9B494E68-BE7A-4E92-9CC7-D5A038B6359E}"/>
              </a:ext>
            </a:extLst>
          </p:cNvPr>
          <p:cNvSpPr/>
          <p:nvPr/>
        </p:nvSpPr>
        <p:spPr>
          <a:xfrm>
            <a:off x="344556" y="183947"/>
            <a:ext cx="6096000" cy="878574"/>
          </a:xfrm>
          <a:prstGeom prst="rect">
            <a:avLst/>
          </a:prstGeom>
        </p:spPr>
        <p:txBody>
          <a:bodyPr>
            <a:spAutoFit/>
          </a:bodyPr>
          <a:lstStyle/>
          <a:p>
            <a:pPr>
              <a:lnSpc>
                <a:spcPct val="150000"/>
              </a:lnSpc>
            </a:pPr>
            <a:r>
              <a:rPr lang="tr-TR" b="1" dirty="0">
                <a:solidFill>
                  <a:srgbClr val="000000"/>
                </a:solidFill>
                <a:latin typeface="Arial" panose="020B0604020202020204" pitchFamily="34" charset="0"/>
              </a:rPr>
              <a:t>18.4. </a:t>
            </a:r>
            <a:r>
              <a:rPr lang="tr-TR" b="1" dirty="0" err="1">
                <a:solidFill>
                  <a:srgbClr val="000000"/>
                </a:solidFill>
                <a:latin typeface="Arial" panose="020B0604020202020204" pitchFamily="34" charset="0"/>
              </a:rPr>
              <a:t>Serial.flush</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Giden seri iletim datalarının tamamlanmasını bekler. </a:t>
            </a:r>
            <a:endParaRPr lang="tr-TR" dirty="0"/>
          </a:p>
        </p:txBody>
      </p:sp>
      <p:sp>
        <p:nvSpPr>
          <p:cNvPr id="4" name="Rectangle 3">
            <a:extLst>
              <a:ext uri="{FF2B5EF4-FFF2-40B4-BE49-F238E27FC236}">
                <a16:creationId xmlns:a16="http://schemas.microsoft.com/office/drawing/2014/main" id="{85DFDE24-9BC7-4D51-B437-B5747BE13E42}"/>
              </a:ext>
            </a:extLst>
          </p:cNvPr>
          <p:cNvSpPr/>
          <p:nvPr/>
        </p:nvSpPr>
        <p:spPr>
          <a:xfrm>
            <a:off x="344556" y="1203499"/>
            <a:ext cx="877163" cy="369332"/>
          </a:xfrm>
          <a:prstGeom prst="rect">
            <a:avLst/>
          </a:prstGeom>
        </p:spPr>
        <p:txBody>
          <a:bodyPr wrap="none">
            <a:spAutoFit/>
          </a:bodyPr>
          <a:lstStyle/>
          <a:p>
            <a:r>
              <a:rPr lang="tr-TR" i="1" dirty="0">
                <a:solidFill>
                  <a:srgbClr val="000000"/>
                </a:solidFill>
                <a:latin typeface="Arial" panose="020B0604020202020204" pitchFamily="34" charset="0"/>
              </a:rPr>
              <a:t>Örnek </a:t>
            </a:r>
            <a:endParaRPr lang="tr-TR" dirty="0"/>
          </a:p>
        </p:txBody>
      </p:sp>
      <p:sp>
        <p:nvSpPr>
          <p:cNvPr id="7" name="Rectangle: Rounded Corners 6">
            <a:extLst>
              <a:ext uri="{FF2B5EF4-FFF2-40B4-BE49-F238E27FC236}">
                <a16:creationId xmlns:a16="http://schemas.microsoft.com/office/drawing/2014/main" id="{3965D0BE-B15F-4CEF-A5B2-94153861022A}"/>
              </a:ext>
            </a:extLst>
          </p:cNvPr>
          <p:cNvSpPr/>
          <p:nvPr/>
        </p:nvSpPr>
        <p:spPr>
          <a:xfrm>
            <a:off x="6440556" y="33090"/>
            <a:ext cx="4943061" cy="63903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a:extLst>
              <a:ext uri="{FF2B5EF4-FFF2-40B4-BE49-F238E27FC236}">
                <a16:creationId xmlns:a16="http://schemas.microsoft.com/office/drawing/2014/main" id="{A35650EA-7529-46A1-9932-510768DAE932}"/>
              </a:ext>
            </a:extLst>
          </p:cNvPr>
          <p:cNvSpPr/>
          <p:nvPr/>
        </p:nvSpPr>
        <p:spPr>
          <a:xfrm>
            <a:off x="6879137" y="143389"/>
            <a:ext cx="4780256" cy="6280053"/>
          </a:xfrm>
          <a:prstGeom prst="rect">
            <a:avLst/>
          </a:prstGeom>
        </p:spPr>
        <p:txBody>
          <a:bodyPr wrap="square">
            <a:spAutoFit/>
          </a:bodyPr>
          <a:lstStyle/>
          <a:p>
            <a:pPr>
              <a:lnSpc>
                <a:spcPct val="150000"/>
              </a:lnSpc>
            </a:pP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x = 0; // </a:t>
            </a:r>
            <a:r>
              <a:rPr lang="tr-TR" dirty="0" err="1">
                <a:solidFill>
                  <a:srgbClr val="000000"/>
                </a:solidFill>
                <a:latin typeface="Arial" panose="020B0604020202020204" pitchFamily="34" charset="0"/>
              </a:rPr>
              <a:t>variable</a:t>
            </a: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a:t>
            </a:r>
          </a:p>
          <a:p>
            <a:pPr>
              <a:lnSpc>
                <a:spcPct val="150000"/>
              </a:lnSpc>
            </a:pPr>
            <a:r>
              <a:rPr lang="tr-TR" dirty="0" err="1">
                <a:solidFill>
                  <a:srgbClr val="000000"/>
                </a:solidFill>
                <a:latin typeface="Arial" panose="020B0604020202020204" pitchFamily="34" charset="0"/>
              </a:rPr>
              <a:t>Serial.begin</a:t>
            </a:r>
            <a:r>
              <a:rPr lang="tr-TR" dirty="0">
                <a:solidFill>
                  <a:srgbClr val="000000"/>
                </a:solidFill>
                <a:latin typeface="Arial" panose="020B0604020202020204" pitchFamily="34" charset="0"/>
              </a:rPr>
              <a:t>(9600); </a:t>
            </a:r>
          </a:p>
          <a:p>
            <a:pPr>
              <a:lnSpc>
                <a:spcPct val="150000"/>
              </a:lnSpc>
            </a:pP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 </a:t>
            </a:r>
          </a:p>
          <a:p>
            <a:pPr>
              <a:lnSpc>
                <a:spcPct val="150000"/>
              </a:lnSpc>
            </a:pP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("NO FORMAT"); // </a:t>
            </a:r>
            <a:r>
              <a:rPr lang="tr-TR" dirty="0" err="1">
                <a:solidFill>
                  <a:srgbClr val="000000"/>
                </a:solidFill>
                <a:latin typeface="Arial" panose="020B0604020202020204" pitchFamily="34" charset="0"/>
              </a:rPr>
              <a:t>prints</a:t>
            </a:r>
            <a:r>
              <a:rPr lang="tr-TR" dirty="0">
                <a:solidFill>
                  <a:srgbClr val="000000"/>
                </a:solidFill>
                <a:latin typeface="Arial" panose="020B0604020202020204" pitchFamily="34" charset="0"/>
              </a:rPr>
              <a:t> a </a:t>
            </a:r>
            <a:r>
              <a:rPr lang="tr-TR" dirty="0" err="1">
                <a:solidFill>
                  <a:srgbClr val="000000"/>
                </a:solidFill>
                <a:latin typeface="Arial" panose="020B0604020202020204" pitchFamily="34" charset="0"/>
              </a:rPr>
              <a:t>label</a:t>
            </a: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("\t"); // </a:t>
            </a:r>
            <a:r>
              <a:rPr lang="tr-TR" dirty="0" err="1">
                <a:solidFill>
                  <a:srgbClr val="000000"/>
                </a:solidFill>
                <a:latin typeface="Arial" panose="020B0604020202020204" pitchFamily="34" charset="0"/>
              </a:rPr>
              <a:t>tab</a:t>
            </a:r>
            <a:r>
              <a:rPr lang="tr-TR" dirty="0">
                <a:solidFill>
                  <a:srgbClr val="000000"/>
                </a:solidFill>
                <a:latin typeface="Arial" panose="020B0604020202020204" pitchFamily="34" charset="0"/>
              </a:rPr>
              <a:t> boşluk verir. </a:t>
            </a:r>
          </a:p>
          <a:p>
            <a:pPr>
              <a:lnSpc>
                <a:spcPct val="150000"/>
              </a:lnSpc>
            </a:pPr>
            <a:r>
              <a:rPr lang="sv-SE" dirty="0">
                <a:solidFill>
                  <a:srgbClr val="000000"/>
                </a:solidFill>
                <a:latin typeface="Arial" panose="020B0604020202020204" pitchFamily="34" charset="0"/>
              </a:rPr>
              <a:t>Serial.print("DEC"); //DEC cinsten yazar. </a:t>
            </a:r>
          </a:p>
          <a:p>
            <a:pPr>
              <a:lnSpc>
                <a:spcPct val="150000"/>
              </a:lnSpc>
            </a:pP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("\t"); </a:t>
            </a:r>
          </a:p>
          <a:p>
            <a:pPr>
              <a:lnSpc>
                <a:spcPct val="150000"/>
              </a:lnSpc>
            </a:pP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("HEX"); //HEX cinsten yazar. </a:t>
            </a:r>
          </a:p>
          <a:p>
            <a:pPr>
              <a:lnSpc>
                <a:spcPct val="150000"/>
              </a:lnSpc>
            </a:pP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("\t"); </a:t>
            </a:r>
          </a:p>
          <a:p>
            <a:pPr>
              <a:lnSpc>
                <a:spcPct val="150000"/>
              </a:lnSpc>
            </a:pPr>
            <a:r>
              <a:rPr lang="en-US" dirty="0" err="1">
                <a:solidFill>
                  <a:srgbClr val="000000"/>
                </a:solidFill>
                <a:latin typeface="Arial" panose="020B0604020202020204" pitchFamily="34" charset="0"/>
              </a:rPr>
              <a:t>Serial.print</a:t>
            </a:r>
            <a:r>
              <a:rPr lang="en-US" dirty="0">
                <a:solidFill>
                  <a:srgbClr val="000000"/>
                </a:solidFill>
                <a:latin typeface="Arial" panose="020B0604020202020204" pitchFamily="34" charset="0"/>
              </a:rPr>
              <a:t>("OCT"); //OCT </a:t>
            </a:r>
            <a:r>
              <a:rPr lang="en-US" dirty="0" err="1">
                <a:solidFill>
                  <a:srgbClr val="000000"/>
                </a:solidFill>
                <a:latin typeface="Arial" panose="020B0604020202020204" pitchFamily="34" charset="0"/>
              </a:rPr>
              <a:t>cinsten</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yazar</a:t>
            </a:r>
            <a:r>
              <a:rPr lang="en-US"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("\t"); </a:t>
            </a:r>
          </a:p>
          <a:p>
            <a:pPr>
              <a:lnSpc>
                <a:spcPct val="150000"/>
              </a:lnSpc>
            </a:pPr>
            <a:r>
              <a:rPr lang="de-DE" dirty="0" err="1">
                <a:solidFill>
                  <a:srgbClr val="000000"/>
                </a:solidFill>
                <a:latin typeface="Arial" panose="020B0604020202020204" pitchFamily="34" charset="0"/>
              </a:rPr>
              <a:t>Serial.print</a:t>
            </a:r>
            <a:r>
              <a:rPr lang="de-DE" dirty="0">
                <a:solidFill>
                  <a:srgbClr val="000000"/>
                </a:solidFill>
                <a:latin typeface="Arial" panose="020B0604020202020204" pitchFamily="34" charset="0"/>
              </a:rPr>
              <a:t>("BIN"); //BIN </a:t>
            </a:r>
            <a:r>
              <a:rPr lang="de-DE" dirty="0" err="1">
                <a:solidFill>
                  <a:srgbClr val="000000"/>
                </a:solidFill>
                <a:latin typeface="Arial" panose="020B0604020202020204" pitchFamily="34" charset="0"/>
              </a:rPr>
              <a:t>cinsten</a:t>
            </a:r>
            <a:r>
              <a:rPr lang="de-DE" dirty="0">
                <a:solidFill>
                  <a:srgbClr val="000000"/>
                </a:solidFill>
                <a:latin typeface="Arial" panose="020B0604020202020204" pitchFamily="34" charset="0"/>
              </a:rPr>
              <a:t> </a:t>
            </a:r>
            <a:r>
              <a:rPr lang="de-DE" dirty="0" err="1">
                <a:solidFill>
                  <a:srgbClr val="000000"/>
                </a:solidFill>
                <a:latin typeface="Arial" panose="020B0604020202020204" pitchFamily="34" charset="0"/>
              </a:rPr>
              <a:t>yazar</a:t>
            </a:r>
            <a:r>
              <a:rPr lang="de-DE"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("\t"); </a:t>
            </a:r>
            <a:endParaRPr lang="tr-TR" dirty="0"/>
          </a:p>
        </p:txBody>
      </p:sp>
      <p:sp>
        <p:nvSpPr>
          <p:cNvPr id="9" name="Rectangle 8">
            <a:extLst>
              <a:ext uri="{FF2B5EF4-FFF2-40B4-BE49-F238E27FC236}">
                <a16:creationId xmlns:a16="http://schemas.microsoft.com/office/drawing/2014/main" id="{63ABA9BB-8636-48B6-8C21-FF320B119804}"/>
              </a:ext>
            </a:extLst>
          </p:cNvPr>
          <p:cNvSpPr/>
          <p:nvPr/>
        </p:nvSpPr>
        <p:spPr>
          <a:xfrm>
            <a:off x="3591044" y="1746838"/>
            <a:ext cx="2531462" cy="369332"/>
          </a:xfrm>
          <a:prstGeom prst="rect">
            <a:avLst/>
          </a:prstGeom>
        </p:spPr>
        <p:txBody>
          <a:bodyPr wrap="none">
            <a:spAutoFit/>
          </a:bodyPr>
          <a:lstStyle/>
          <a:p>
            <a:r>
              <a:rPr lang="tr-TR" dirty="0">
                <a:solidFill>
                  <a:srgbClr val="000000"/>
                </a:solidFill>
                <a:latin typeface="Arial" panose="020B0604020202020204" pitchFamily="34" charset="0"/>
              </a:rPr>
              <a:t>Kod – 34 – </a:t>
            </a: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 </a:t>
            </a:r>
            <a:endParaRPr lang="tr-TR" dirty="0"/>
          </a:p>
        </p:txBody>
      </p:sp>
      <p:sp>
        <p:nvSpPr>
          <p:cNvPr id="10" name="Arrow: Down 9">
            <a:extLst>
              <a:ext uri="{FF2B5EF4-FFF2-40B4-BE49-F238E27FC236}">
                <a16:creationId xmlns:a16="http://schemas.microsoft.com/office/drawing/2014/main" id="{B794EAC5-0D63-45F2-8347-5177E08E96B3}"/>
              </a:ext>
            </a:extLst>
          </p:cNvPr>
          <p:cNvSpPr/>
          <p:nvPr/>
        </p:nvSpPr>
        <p:spPr>
          <a:xfrm>
            <a:off x="5800550" y="4186823"/>
            <a:ext cx="318052" cy="2027582"/>
          </a:xfrm>
          <a:prstGeom prst="down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ectangle 10">
            <a:extLst>
              <a:ext uri="{FF2B5EF4-FFF2-40B4-BE49-F238E27FC236}">
                <a16:creationId xmlns:a16="http://schemas.microsoft.com/office/drawing/2014/main" id="{C481D69B-285C-40D5-97AE-B9796F5272EF}"/>
              </a:ext>
            </a:extLst>
          </p:cNvPr>
          <p:cNvSpPr/>
          <p:nvPr/>
        </p:nvSpPr>
        <p:spPr>
          <a:xfrm>
            <a:off x="3021199" y="4831282"/>
            <a:ext cx="2723823" cy="369332"/>
          </a:xfrm>
          <a:prstGeom prst="rect">
            <a:avLst/>
          </a:prstGeom>
        </p:spPr>
        <p:txBody>
          <a:bodyPr wrap="none">
            <a:spAutoFit/>
          </a:bodyPr>
          <a:lstStyle/>
          <a:p>
            <a:r>
              <a:rPr lang="tr-TR" dirty="0">
                <a:solidFill>
                  <a:srgbClr val="000000"/>
                </a:solidFill>
                <a:latin typeface="Arial" panose="020B0604020202020204" pitchFamily="34" charset="0"/>
              </a:rPr>
              <a:t>Sonraki sayfadan devam</a:t>
            </a:r>
            <a:endParaRPr lang="tr-TR" dirty="0"/>
          </a:p>
        </p:txBody>
      </p:sp>
    </p:spTree>
    <p:extLst>
      <p:ext uri="{BB962C8B-B14F-4D97-AF65-F5344CB8AC3E}">
        <p14:creationId xmlns:p14="http://schemas.microsoft.com/office/powerpoint/2010/main" val="8851144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71</a:t>
            </a:fld>
            <a:endParaRPr lang="tr-TR"/>
          </a:p>
        </p:txBody>
      </p:sp>
      <p:sp>
        <p:nvSpPr>
          <p:cNvPr id="4" name="Rectangle 3">
            <a:extLst>
              <a:ext uri="{FF2B5EF4-FFF2-40B4-BE49-F238E27FC236}">
                <a16:creationId xmlns:a16="http://schemas.microsoft.com/office/drawing/2014/main" id="{02436177-0FC0-46F8-9A94-EEABFB13B2EC}"/>
              </a:ext>
            </a:extLst>
          </p:cNvPr>
          <p:cNvSpPr/>
          <p:nvPr/>
        </p:nvSpPr>
        <p:spPr>
          <a:xfrm>
            <a:off x="3096727" y="420146"/>
            <a:ext cx="5221357" cy="5864554"/>
          </a:xfrm>
          <a:prstGeom prst="rect">
            <a:avLst/>
          </a:prstGeom>
        </p:spPr>
        <p:txBody>
          <a:bodyPr wrap="square">
            <a:spAutoFit/>
          </a:bodyPr>
          <a:lstStyle/>
          <a:p>
            <a:pPr>
              <a:lnSpc>
                <a:spcPct val="150000"/>
              </a:lnSpc>
            </a:pPr>
            <a:r>
              <a:rPr lang="nn-NO" dirty="0">
                <a:solidFill>
                  <a:srgbClr val="000000"/>
                </a:solidFill>
                <a:latin typeface="Arial" panose="020B0604020202020204" pitchFamily="34" charset="0"/>
              </a:rPr>
              <a:t>for(x=0; x&lt; 64; x++){ // 0 dan 64 e sayar. </a:t>
            </a:r>
          </a:p>
          <a:p>
            <a:pPr>
              <a:lnSpc>
                <a:spcPct val="150000"/>
              </a:lnSpc>
            </a:pP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(x); //x değerini yazar </a:t>
            </a:r>
          </a:p>
          <a:p>
            <a:pPr>
              <a:lnSpc>
                <a:spcPct val="150000"/>
              </a:lnSpc>
            </a:pP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("\t"); </a:t>
            </a:r>
          </a:p>
          <a:p>
            <a:pPr>
              <a:lnSpc>
                <a:spcPct val="150000"/>
              </a:lnSpc>
            </a:pP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(x, DEC); //x in DEC cinsini yazar. </a:t>
            </a:r>
          </a:p>
          <a:p>
            <a:pPr>
              <a:lnSpc>
                <a:spcPct val="150000"/>
              </a:lnSpc>
            </a:pP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("\t"); </a:t>
            </a:r>
          </a:p>
          <a:p>
            <a:pPr>
              <a:lnSpc>
                <a:spcPct val="150000"/>
              </a:lnSpc>
            </a:pP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(x, HEX); //x in HEX cinsini yazar. </a:t>
            </a:r>
          </a:p>
          <a:p>
            <a:pPr>
              <a:lnSpc>
                <a:spcPct val="150000"/>
              </a:lnSpc>
            </a:pP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("\t"); </a:t>
            </a:r>
          </a:p>
          <a:p>
            <a:pPr>
              <a:lnSpc>
                <a:spcPct val="150000"/>
              </a:lnSpc>
            </a:pPr>
            <a:r>
              <a:rPr lang="en-US" dirty="0" err="1">
                <a:solidFill>
                  <a:srgbClr val="000000"/>
                </a:solidFill>
                <a:latin typeface="Arial" panose="020B0604020202020204" pitchFamily="34" charset="0"/>
              </a:rPr>
              <a:t>Serial.print</a:t>
            </a:r>
            <a:r>
              <a:rPr lang="en-US" dirty="0">
                <a:solidFill>
                  <a:srgbClr val="000000"/>
                </a:solidFill>
                <a:latin typeface="Arial" panose="020B0604020202020204" pitchFamily="34" charset="0"/>
              </a:rPr>
              <a:t>(x, OCT); //x in OCT </a:t>
            </a:r>
            <a:r>
              <a:rPr lang="en-US" dirty="0" err="1">
                <a:solidFill>
                  <a:srgbClr val="000000"/>
                </a:solidFill>
                <a:latin typeface="Arial" panose="020B0604020202020204" pitchFamily="34" charset="0"/>
              </a:rPr>
              <a:t>cinsini</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yazar</a:t>
            </a:r>
            <a:r>
              <a:rPr lang="en-US"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("\t"); </a:t>
            </a:r>
          </a:p>
          <a:p>
            <a:pPr>
              <a:lnSpc>
                <a:spcPct val="150000"/>
              </a:lnSpc>
            </a:pPr>
            <a:r>
              <a:rPr lang="de-DE" dirty="0" err="1">
                <a:solidFill>
                  <a:srgbClr val="000000"/>
                </a:solidFill>
                <a:latin typeface="Arial" panose="020B0604020202020204" pitchFamily="34" charset="0"/>
              </a:rPr>
              <a:t>Serial.println</a:t>
            </a:r>
            <a:r>
              <a:rPr lang="de-DE" dirty="0">
                <a:solidFill>
                  <a:srgbClr val="000000"/>
                </a:solidFill>
                <a:latin typeface="Arial" panose="020B0604020202020204" pitchFamily="34" charset="0"/>
              </a:rPr>
              <a:t>(x, BIN); //x in BIN </a:t>
            </a:r>
            <a:r>
              <a:rPr lang="de-DE" dirty="0" err="1">
                <a:solidFill>
                  <a:srgbClr val="000000"/>
                </a:solidFill>
                <a:latin typeface="Arial" panose="020B0604020202020204" pitchFamily="34" charset="0"/>
              </a:rPr>
              <a:t>cinsini</a:t>
            </a:r>
            <a:r>
              <a:rPr lang="de-DE" dirty="0">
                <a:solidFill>
                  <a:srgbClr val="000000"/>
                </a:solidFill>
                <a:latin typeface="Arial" panose="020B0604020202020204" pitchFamily="34" charset="0"/>
              </a:rPr>
              <a:t> </a:t>
            </a:r>
            <a:r>
              <a:rPr lang="de-DE" dirty="0" err="1">
                <a:solidFill>
                  <a:srgbClr val="000000"/>
                </a:solidFill>
                <a:latin typeface="Arial" panose="020B0604020202020204" pitchFamily="34" charset="0"/>
              </a:rPr>
              <a:t>yazar</a:t>
            </a:r>
            <a:r>
              <a:rPr lang="de-DE"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(200); //200 </a:t>
            </a:r>
            <a:r>
              <a:rPr lang="tr-TR" dirty="0" err="1">
                <a:solidFill>
                  <a:srgbClr val="000000"/>
                </a:solidFill>
                <a:latin typeface="Arial" panose="020B0604020202020204" pitchFamily="34" charset="0"/>
              </a:rPr>
              <a:t>ms</a:t>
            </a:r>
            <a:r>
              <a:rPr lang="tr-TR" dirty="0">
                <a:solidFill>
                  <a:srgbClr val="000000"/>
                </a:solidFill>
                <a:latin typeface="Arial" panose="020B0604020202020204" pitchFamily="34" charset="0"/>
              </a:rPr>
              <a:t> bekleme </a:t>
            </a:r>
          </a:p>
          <a:p>
            <a:pPr>
              <a:lnSpc>
                <a:spcPct val="150000"/>
              </a:lnSpc>
            </a:pP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Serial.println</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return</a:t>
            </a: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endParaRPr lang="tr-TR" dirty="0"/>
          </a:p>
        </p:txBody>
      </p:sp>
      <p:sp>
        <p:nvSpPr>
          <p:cNvPr id="5" name="Rectangle: Rounded Corners 4">
            <a:extLst>
              <a:ext uri="{FF2B5EF4-FFF2-40B4-BE49-F238E27FC236}">
                <a16:creationId xmlns:a16="http://schemas.microsoft.com/office/drawing/2014/main" id="{9922F640-9E4C-4E53-9766-89E63F16DC8B}"/>
              </a:ext>
            </a:extLst>
          </p:cNvPr>
          <p:cNvSpPr/>
          <p:nvPr/>
        </p:nvSpPr>
        <p:spPr>
          <a:xfrm>
            <a:off x="2699163" y="0"/>
            <a:ext cx="5221357" cy="636120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rrow: Down 5">
            <a:extLst>
              <a:ext uri="{FF2B5EF4-FFF2-40B4-BE49-F238E27FC236}">
                <a16:creationId xmlns:a16="http://schemas.microsoft.com/office/drawing/2014/main" id="{89A5CCCE-ADF0-4E92-A6DC-97DF3ACFE534}"/>
              </a:ext>
            </a:extLst>
          </p:cNvPr>
          <p:cNvSpPr/>
          <p:nvPr/>
        </p:nvSpPr>
        <p:spPr>
          <a:xfrm>
            <a:off x="2252871" y="934279"/>
            <a:ext cx="318052" cy="2027582"/>
          </a:xfrm>
          <a:prstGeom prst="down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a:extLst>
              <a:ext uri="{FF2B5EF4-FFF2-40B4-BE49-F238E27FC236}">
                <a16:creationId xmlns:a16="http://schemas.microsoft.com/office/drawing/2014/main" id="{DAEF0C30-9E73-4921-B57B-7D9021BC4119}"/>
              </a:ext>
            </a:extLst>
          </p:cNvPr>
          <p:cNvSpPr/>
          <p:nvPr/>
        </p:nvSpPr>
        <p:spPr>
          <a:xfrm>
            <a:off x="110003" y="431277"/>
            <a:ext cx="2659702" cy="369332"/>
          </a:xfrm>
          <a:prstGeom prst="rect">
            <a:avLst/>
          </a:prstGeom>
        </p:spPr>
        <p:txBody>
          <a:bodyPr wrap="none">
            <a:spAutoFit/>
          </a:bodyPr>
          <a:lstStyle/>
          <a:p>
            <a:r>
              <a:rPr lang="tr-TR" dirty="0">
                <a:solidFill>
                  <a:srgbClr val="000000"/>
                </a:solidFill>
                <a:latin typeface="Arial" panose="020B0604020202020204" pitchFamily="34" charset="0"/>
              </a:rPr>
              <a:t>Önceki sayfadan devam</a:t>
            </a:r>
            <a:endParaRPr lang="tr-TR" dirty="0"/>
          </a:p>
        </p:txBody>
      </p:sp>
      <p:sp>
        <p:nvSpPr>
          <p:cNvPr id="8" name="Rectangle 7">
            <a:extLst>
              <a:ext uri="{FF2B5EF4-FFF2-40B4-BE49-F238E27FC236}">
                <a16:creationId xmlns:a16="http://schemas.microsoft.com/office/drawing/2014/main" id="{A378D898-1EE6-48B6-922D-69C96956FEFE}"/>
              </a:ext>
            </a:extLst>
          </p:cNvPr>
          <p:cNvSpPr/>
          <p:nvPr/>
        </p:nvSpPr>
        <p:spPr>
          <a:xfrm>
            <a:off x="110003" y="3526808"/>
            <a:ext cx="2531462" cy="369332"/>
          </a:xfrm>
          <a:prstGeom prst="rect">
            <a:avLst/>
          </a:prstGeom>
        </p:spPr>
        <p:txBody>
          <a:bodyPr wrap="none">
            <a:spAutoFit/>
          </a:bodyPr>
          <a:lstStyle/>
          <a:p>
            <a:r>
              <a:rPr lang="tr-TR" dirty="0">
                <a:solidFill>
                  <a:srgbClr val="000000"/>
                </a:solidFill>
                <a:latin typeface="Arial" panose="020B0604020202020204" pitchFamily="34" charset="0"/>
              </a:rPr>
              <a:t>Kod – 34 – </a:t>
            </a: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 </a:t>
            </a:r>
            <a:endParaRPr lang="tr-TR" dirty="0"/>
          </a:p>
        </p:txBody>
      </p:sp>
      <p:pic>
        <p:nvPicPr>
          <p:cNvPr id="9" name="Picture 8">
            <a:extLst>
              <a:ext uri="{FF2B5EF4-FFF2-40B4-BE49-F238E27FC236}">
                <a16:creationId xmlns:a16="http://schemas.microsoft.com/office/drawing/2014/main" id="{A6A3DFD0-04CD-49BE-82DC-6A40637482F8}"/>
              </a:ext>
            </a:extLst>
          </p:cNvPr>
          <p:cNvPicPr>
            <a:picLocks noChangeAspect="1"/>
          </p:cNvPicPr>
          <p:nvPr/>
        </p:nvPicPr>
        <p:blipFill>
          <a:blip r:embed="rId2"/>
          <a:stretch>
            <a:fillRect/>
          </a:stretch>
        </p:blipFill>
        <p:spPr>
          <a:xfrm>
            <a:off x="8318084" y="995234"/>
            <a:ext cx="3735145" cy="2900906"/>
          </a:xfrm>
          <a:prstGeom prst="rect">
            <a:avLst/>
          </a:prstGeom>
        </p:spPr>
      </p:pic>
      <p:sp>
        <p:nvSpPr>
          <p:cNvPr id="10" name="Rectangle 9">
            <a:extLst>
              <a:ext uri="{FF2B5EF4-FFF2-40B4-BE49-F238E27FC236}">
                <a16:creationId xmlns:a16="http://schemas.microsoft.com/office/drawing/2014/main" id="{1DBBCD9D-7B7D-40A6-AB36-B0242BD61B9B}"/>
              </a:ext>
            </a:extLst>
          </p:cNvPr>
          <p:cNvSpPr/>
          <p:nvPr/>
        </p:nvSpPr>
        <p:spPr>
          <a:xfrm>
            <a:off x="7978218" y="4386705"/>
            <a:ext cx="4198585" cy="369332"/>
          </a:xfrm>
          <a:prstGeom prst="rect">
            <a:avLst/>
          </a:prstGeom>
        </p:spPr>
        <p:txBody>
          <a:bodyPr wrap="none">
            <a:spAutoFit/>
          </a:bodyPr>
          <a:lstStyle/>
          <a:p>
            <a:r>
              <a:rPr lang="tr-TR" dirty="0">
                <a:solidFill>
                  <a:srgbClr val="000000"/>
                </a:solidFill>
                <a:latin typeface="Arial" panose="020B0604020202020204" pitchFamily="34" charset="0"/>
              </a:rPr>
              <a:t>Şekil – 18.1 – </a:t>
            </a:r>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 Ekran Çıktısı </a:t>
            </a:r>
            <a:endParaRPr lang="tr-TR" dirty="0"/>
          </a:p>
        </p:txBody>
      </p:sp>
    </p:spTree>
    <p:extLst>
      <p:ext uri="{BB962C8B-B14F-4D97-AF65-F5344CB8AC3E}">
        <p14:creationId xmlns:p14="http://schemas.microsoft.com/office/powerpoint/2010/main" val="20260161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72</a:t>
            </a:fld>
            <a:endParaRPr lang="tr-TR"/>
          </a:p>
        </p:txBody>
      </p:sp>
      <p:sp>
        <p:nvSpPr>
          <p:cNvPr id="3" name="Rectangle 2">
            <a:extLst>
              <a:ext uri="{FF2B5EF4-FFF2-40B4-BE49-F238E27FC236}">
                <a16:creationId xmlns:a16="http://schemas.microsoft.com/office/drawing/2014/main" id="{F7610C45-64D7-4027-9C13-12F3E04F5123}"/>
              </a:ext>
            </a:extLst>
          </p:cNvPr>
          <p:cNvSpPr/>
          <p:nvPr/>
        </p:nvSpPr>
        <p:spPr>
          <a:xfrm>
            <a:off x="530087" y="333179"/>
            <a:ext cx="7315200" cy="2540567"/>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18.5. </a:t>
            </a:r>
            <a:r>
              <a:rPr lang="tr-TR" b="1" dirty="0" err="1">
                <a:solidFill>
                  <a:srgbClr val="000000"/>
                </a:solidFill>
                <a:latin typeface="Arial" panose="020B0604020202020204" pitchFamily="34" charset="0"/>
              </a:rPr>
              <a:t>Serial.print</a:t>
            </a:r>
            <a:r>
              <a:rPr lang="tr-TR" b="1" dirty="0">
                <a:solidFill>
                  <a:srgbClr val="000000"/>
                </a:solidFill>
                <a:latin typeface="Arial" panose="020B0604020202020204" pitchFamily="34" charset="0"/>
              </a:rPr>
              <a:t>(data)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Data yazılan yere çift tırnak içerisinde yazdığımız yazıları ya da değişkenleri yazar. </a:t>
            </a:r>
          </a:p>
          <a:p>
            <a:pPr>
              <a:lnSpc>
                <a:spcPct val="150000"/>
              </a:lnSpc>
            </a:pPr>
            <a:r>
              <a:rPr lang="tr-TR" b="1" dirty="0">
                <a:solidFill>
                  <a:srgbClr val="000000"/>
                </a:solidFill>
                <a:latin typeface="Arial" panose="020B0604020202020204" pitchFamily="34" charset="0"/>
              </a:rPr>
              <a:t>18.6. </a:t>
            </a:r>
            <a:r>
              <a:rPr lang="tr-TR" b="1" dirty="0" err="1">
                <a:solidFill>
                  <a:srgbClr val="000000"/>
                </a:solidFill>
                <a:latin typeface="Arial" panose="020B0604020202020204" pitchFamily="34" charset="0"/>
              </a:rPr>
              <a:t>Serial.println</a:t>
            </a:r>
            <a:r>
              <a:rPr lang="tr-TR" b="1" dirty="0">
                <a:solidFill>
                  <a:srgbClr val="000000"/>
                </a:solidFill>
                <a:latin typeface="Arial" panose="020B0604020202020204" pitchFamily="34" charset="0"/>
              </a:rPr>
              <a:t>(data)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Data yazılan yere çift tırnak içerisinde yazdığımız yazıları ya da değişkenlerin sonuna satır sonu ekler böylece alt satıra gönderecektir. </a:t>
            </a:r>
            <a:endParaRPr lang="tr-TR" dirty="0"/>
          </a:p>
        </p:txBody>
      </p:sp>
      <p:sp>
        <p:nvSpPr>
          <p:cNvPr id="4" name="Rectangle 3">
            <a:extLst>
              <a:ext uri="{FF2B5EF4-FFF2-40B4-BE49-F238E27FC236}">
                <a16:creationId xmlns:a16="http://schemas.microsoft.com/office/drawing/2014/main" id="{8B58EB72-C211-4595-B8EC-2461B5130FAF}"/>
              </a:ext>
            </a:extLst>
          </p:cNvPr>
          <p:cNvSpPr/>
          <p:nvPr/>
        </p:nvSpPr>
        <p:spPr>
          <a:xfrm>
            <a:off x="530087" y="3079813"/>
            <a:ext cx="9859617" cy="2294346"/>
          </a:xfrm>
          <a:prstGeom prst="rect">
            <a:avLst/>
          </a:prstGeom>
        </p:spPr>
        <p:txBody>
          <a:bodyPr wrap="square">
            <a:spAutoFit/>
          </a:bodyPr>
          <a:lstStyle/>
          <a:p>
            <a:r>
              <a:rPr lang="tr-TR" sz="2000" b="1" dirty="0">
                <a:solidFill>
                  <a:srgbClr val="000000"/>
                </a:solidFill>
                <a:latin typeface="Arial" panose="020B0604020202020204" pitchFamily="34" charset="0"/>
              </a:rPr>
              <a:t>19. </a:t>
            </a:r>
            <a:r>
              <a:rPr lang="tr-TR" sz="2000" b="1" dirty="0" err="1">
                <a:solidFill>
                  <a:srgbClr val="000000"/>
                </a:solidFill>
                <a:latin typeface="Arial" panose="020B0604020202020204" pitchFamily="34" charset="0"/>
              </a:rPr>
              <a:t>İnterruptlar</a:t>
            </a:r>
            <a:r>
              <a:rPr lang="tr-TR" sz="2000" b="1" dirty="0">
                <a:solidFill>
                  <a:srgbClr val="000000"/>
                </a:solidFill>
                <a:latin typeface="Arial" panose="020B0604020202020204" pitchFamily="34" charset="0"/>
              </a:rPr>
              <a:t> (Kesmeler) </a:t>
            </a:r>
            <a:endParaRPr lang="tr-TR" sz="2000" dirty="0">
              <a:solidFill>
                <a:srgbClr val="000000"/>
              </a:solidFill>
              <a:latin typeface="Arial" panose="020B0604020202020204" pitchFamily="34" charset="0"/>
            </a:endParaRPr>
          </a:p>
          <a:p>
            <a:r>
              <a:rPr lang="tr-TR" b="1" dirty="0">
                <a:solidFill>
                  <a:srgbClr val="000000"/>
                </a:solidFill>
                <a:latin typeface="Arial" panose="020B0604020202020204" pitchFamily="34" charset="0"/>
              </a:rPr>
              <a:t>	19.1. </a:t>
            </a:r>
            <a:r>
              <a:rPr lang="tr-TR" b="1" dirty="0" err="1">
                <a:solidFill>
                  <a:srgbClr val="000000"/>
                </a:solidFill>
                <a:latin typeface="Arial" panose="020B0604020202020204" pitchFamily="34" charset="0"/>
              </a:rPr>
              <a:t>interrupts</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gn="just">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İnterruptlar</a:t>
            </a:r>
            <a:r>
              <a:rPr lang="tr-TR" dirty="0">
                <a:solidFill>
                  <a:srgbClr val="000000"/>
                </a:solidFill>
                <a:latin typeface="Arial" panose="020B0604020202020204" pitchFamily="34" charset="0"/>
              </a:rPr>
              <a:t> </a:t>
            </a:r>
            <a:r>
              <a:rPr lang="tr-TR" b="1" dirty="0">
                <a:solidFill>
                  <a:srgbClr val="000000"/>
                </a:solidFill>
                <a:latin typeface="Arial" panose="020B0604020202020204" pitchFamily="34" charset="0"/>
              </a:rPr>
              <a:t>donanım </a:t>
            </a:r>
            <a:r>
              <a:rPr lang="tr-TR" b="1" dirty="0" err="1">
                <a:solidFill>
                  <a:srgbClr val="000000"/>
                </a:solidFill>
                <a:latin typeface="Arial" panose="020B0604020202020204" pitchFamily="34" charset="0"/>
              </a:rPr>
              <a:t>interruptu</a:t>
            </a:r>
            <a:r>
              <a:rPr lang="tr-TR" b="1" dirty="0">
                <a:solidFill>
                  <a:srgbClr val="000000"/>
                </a:solidFill>
                <a:latin typeface="Arial" panose="020B0604020202020204" pitchFamily="34" charset="0"/>
              </a:rPr>
              <a:t> </a:t>
            </a:r>
            <a:r>
              <a:rPr lang="tr-TR" dirty="0">
                <a:solidFill>
                  <a:srgbClr val="000000"/>
                </a:solidFill>
                <a:latin typeface="Arial" panose="020B0604020202020204" pitchFamily="34" charset="0"/>
              </a:rPr>
              <a:t>ve </a:t>
            </a:r>
            <a:r>
              <a:rPr lang="tr-TR" b="1" dirty="0" err="1">
                <a:solidFill>
                  <a:srgbClr val="000000"/>
                </a:solidFill>
                <a:latin typeface="Arial" panose="020B0604020202020204" pitchFamily="34" charset="0"/>
              </a:rPr>
              <a:t>timer</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interruptu</a:t>
            </a:r>
            <a:r>
              <a:rPr lang="tr-TR" b="1" dirty="0">
                <a:solidFill>
                  <a:srgbClr val="000000"/>
                </a:solidFill>
                <a:latin typeface="Arial" panose="020B0604020202020204" pitchFamily="34" charset="0"/>
              </a:rPr>
              <a:t> </a:t>
            </a:r>
            <a:r>
              <a:rPr lang="tr-TR" dirty="0">
                <a:solidFill>
                  <a:srgbClr val="000000"/>
                </a:solidFill>
                <a:latin typeface="Arial" panose="020B0604020202020204" pitchFamily="34" charset="0"/>
              </a:rPr>
              <a:t>olmak üzere ikiye ayrılır. </a:t>
            </a:r>
            <a:r>
              <a:rPr lang="tr-TR" dirty="0" err="1">
                <a:solidFill>
                  <a:srgbClr val="000000"/>
                </a:solidFill>
                <a:latin typeface="Arial" panose="020B0604020202020204" pitchFamily="34" charset="0"/>
              </a:rPr>
              <a:t>İnterrupt</a:t>
            </a:r>
            <a:r>
              <a:rPr lang="tr-TR" dirty="0">
                <a:solidFill>
                  <a:srgbClr val="000000"/>
                </a:solidFill>
                <a:latin typeface="Arial" panose="020B0604020202020204" pitchFamily="34" charset="0"/>
              </a:rPr>
              <a:t> olayını şöyle düşünebiliriz.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her bir saniye aralıklarla butonu yakıp söndürüyor. Bunu</a:t>
            </a:r>
            <a:r>
              <a:rPr lang="tr-TR" sz="1400" dirty="0">
                <a:solidFill>
                  <a:srgbClr val="000000"/>
                </a:solidFill>
                <a:latin typeface="Arial" panose="020B0604020202020204" pitchFamily="34" charset="0"/>
              </a:rPr>
              <a:t> </a:t>
            </a:r>
            <a:r>
              <a:rPr lang="tr-TR" dirty="0">
                <a:latin typeface="Arial" panose="020B0604020202020204" pitchFamily="34" charset="0"/>
              </a:rPr>
              <a:t>yaparken aynı zamanda butona basılıp basılmadığını kontrol etmek istiyorsak </a:t>
            </a:r>
            <a:r>
              <a:rPr lang="tr-TR" dirty="0" err="1">
                <a:latin typeface="Arial" panose="020B0604020202020204" pitchFamily="34" charset="0"/>
              </a:rPr>
              <a:t>interrupt</a:t>
            </a:r>
            <a:r>
              <a:rPr lang="tr-TR" dirty="0">
                <a:latin typeface="Arial" panose="020B0604020202020204" pitchFamily="34" charset="0"/>
              </a:rPr>
              <a:t> kullanırız. Elektronikte ve </a:t>
            </a:r>
            <a:r>
              <a:rPr lang="tr-TR" dirty="0" err="1">
                <a:latin typeface="Arial" panose="020B0604020202020204" pitchFamily="34" charset="0"/>
              </a:rPr>
              <a:t>arduino</a:t>
            </a:r>
            <a:r>
              <a:rPr lang="tr-TR" dirty="0">
                <a:latin typeface="Arial" panose="020B0604020202020204" pitchFamily="34" charset="0"/>
              </a:rPr>
              <a:t> da önemli bir konudur. </a:t>
            </a:r>
            <a:endParaRPr lang="tr-TR" dirty="0"/>
          </a:p>
        </p:txBody>
      </p:sp>
    </p:spTree>
    <p:extLst>
      <p:ext uri="{BB962C8B-B14F-4D97-AF65-F5344CB8AC3E}">
        <p14:creationId xmlns:p14="http://schemas.microsoft.com/office/powerpoint/2010/main" val="28351946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73</a:t>
            </a:fld>
            <a:endParaRPr lang="tr-TR"/>
          </a:p>
        </p:txBody>
      </p:sp>
      <p:sp>
        <p:nvSpPr>
          <p:cNvPr id="3" name="Rectangle 2">
            <a:extLst>
              <a:ext uri="{FF2B5EF4-FFF2-40B4-BE49-F238E27FC236}">
                <a16:creationId xmlns:a16="http://schemas.microsoft.com/office/drawing/2014/main" id="{53DCF0E7-22F1-4798-9621-1D0742657FE6}"/>
              </a:ext>
            </a:extLst>
          </p:cNvPr>
          <p:cNvSpPr/>
          <p:nvPr/>
        </p:nvSpPr>
        <p:spPr>
          <a:xfrm>
            <a:off x="625476" y="501134"/>
            <a:ext cx="2390398" cy="369332"/>
          </a:xfrm>
          <a:prstGeom prst="rect">
            <a:avLst/>
          </a:prstGeom>
        </p:spPr>
        <p:txBody>
          <a:bodyPr wrap="none">
            <a:spAutoFit/>
          </a:bodyPr>
          <a:lstStyle/>
          <a:p>
            <a:r>
              <a:rPr lang="tr-TR" b="1" i="1" dirty="0">
                <a:solidFill>
                  <a:srgbClr val="000000"/>
                </a:solidFill>
                <a:latin typeface="Arial" panose="020B0604020202020204" pitchFamily="34" charset="0"/>
              </a:rPr>
              <a:t>Donanım </a:t>
            </a:r>
            <a:r>
              <a:rPr lang="tr-TR" b="1" i="1" dirty="0" err="1">
                <a:solidFill>
                  <a:srgbClr val="000000"/>
                </a:solidFill>
                <a:latin typeface="Arial" panose="020B0604020202020204" pitchFamily="34" charset="0"/>
              </a:rPr>
              <a:t>İnterruptı</a:t>
            </a:r>
            <a:r>
              <a:rPr lang="tr-TR" b="1" i="1" dirty="0">
                <a:solidFill>
                  <a:srgbClr val="000000"/>
                </a:solidFill>
                <a:latin typeface="Arial" panose="020B0604020202020204" pitchFamily="34" charset="0"/>
              </a:rPr>
              <a:t>: </a:t>
            </a:r>
            <a:endParaRPr lang="tr-TR" b="1" dirty="0"/>
          </a:p>
        </p:txBody>
      </p:sp>
      <p:graphicFrame>
        <p:nvGraphicFramePr>
          <p:cNvPr id="4" name="Table 3">
            <a:extLst>
              <a:ext uri="{FF2B5EF4-FFF2-40B4-BE49-F238E27FC236}">
                <a16:creationId xmlns:a16="http://schemas.microsoft.com/office/drawing/2014/main" id="{8D3D99F9-23E8-49E4-B541-73D608D13E37}"/>
              </a:ext>
            </a:extLst>
          </p:cNvPr>
          <p:cNvGraphicFramePr>
            <a:graphicFrameLocks noGrp="1"/>
          </p:cNvGraphicFramePr>
          <p:nvPr>
            <p:extLst>
              <p:ext uri="{D42A27DB-BD31-4B8C-83A1-F6EECF244321}">
                <p14:modId xmlns:p14="http://schemas.microsoft.com/office/powerpoint/2010/main" val="3831387146"/>
              </p:ext>
            </p:extLst>
          </p:nvPr>
        </p:nvGraphicFramePr>
        <p:xfrm>
          <a:off x="715617" y="1012548"/>
          <a:ext cx="3949148" cy="2251710"/>
        </p:xfrm>
        <a:graphic>
          <a:graphicData uri="http://schemas.openxmlformats.org/drawingml/2006/table">
            <a:tbl>
              <a:tblPr/>
              <a:tblGrid>
                <a:gridCol w="1824161">
                  <a:extLst>
                    <a:ext uri="{9D8B030D-6E8A-4147-A177-3AD203B41FA5}">
                      <a16:colId xmlns:a16="http://schemas.microsoft.com/office/drawing/2014/main" val="1781229267"/>
                    </a:ext>
                  </a:extLst>
                </a:gridCol>
                <a:gridCol w="2124987">
                  <a:extLst>
                    <a:ext uri="{9D8B030D-6E8A-4147-A177-3AD203B41FA5}">
                      <a16:colId xmlns:a16="http://schemas.microsoft.com/office/drawing/2014/main" val="2962377968"/>
                    </a:ext>
                  </a:extLst>
                </a:gridCol>
              </a:tblGrid>
              <a:tr h="240886">
                <a:tc>
                  <a:txBody>
                    <a:bodyPr/>
                    <a:lstStyle/>
                    <a:p>
                      <a:pPr algn="ctr" fontAlgn="ctr"/>
                      <a:r>
                        <a:rPr lang="tr-TR" sz="1600" b="1" i="0" u="none" strike="noStrike" dirty="0" err="1">
                          <a:solidFill>
                            <a:srgbClr val="000000"/>
                          </a:solidFill>
                          <a:effectLst/>
                          <a:latin typeface="Calibri" panose="020F0502020204030204" pitchFamily="34" charset="0"/>
                        </a:rPr>
                        <a:t>Bord</a:t>
                      </a:r>
                      <a:endParaRPr lang="tr-TR"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err="1">
                          <a:solidFill>
                            <a:srgbClr val="000000"/>
                          </a:solidFill>
                          <a:effectLst/>
                          <a:latin typeface="Calibri" panose="020F0502020204030204" pitchFamily="34" charset="0"/>
                        </a:rPr>
                        <a:t>Digital</a:t>
                      </a:r>
                      <a:r>
                        <a:rPr lang="tr-TR" sz="1600" b="1" i="0" u="none" strike="noStrike" dirty="0">
                          <a:solidFill>
                            <a:srgbClr val="000000"/>
                          </a:solidFill>
                          <a:effectLst/>
                          <a:latin typeface="Calibri" panose="020F0502020204030204" pitchFamily="34" charset="0"/>
                        </a:rPr>
                        <a:t> </a:t>
                      </a:r>
                      <a:r>
                        <a:rPr lang="tr-TR" sz="1600" b="1" i="0" u="none" strike="noStrike" dirty="0" err="1">
                          <a:solidFill>
                            <a:srgbClr val="000000"/>
                          </a:solidFill>
                          <a:effectLst/>
                          <a:latin typeface="Calibri" panose="020F0502020204030204" pitchFamily="34" charset="0"/>
                        </a:rPr>
                        <a:t>Pin</a:t>
                      </a:r>
                      <a:r>
                        <a:rPr lang="tr-TR" sz="1600" b="1" i="0" u="none" strike="noStrike" dirty="0">
                          <a:solidFill>
                            <a:srgbClr val="000000"/>
                          </a:solidFill>
                          <a:effectLst/>
                          <a:latin typeface="Calibri" panose="020F0502020204030204" pitchFamily="34" charset="0"/>
                        </a:rPr>
                        <a:t> </a:t>
                      </a:r>
                      <a:r>
                        <a:rPr lang="tr-TR" sz="1600" b="1" i="0" u="none" strike="noStrike" dirty="0" err="1">
                          <a:solidFill>
                            <a:srgbClr val="000000"/>
                          </a:solidFill>
                          <a:effectLst/>
                          <a:latin typeface="Calibri" panose="020F0502020204030204" pitchFamily="34" charset="0"/>
                        </a:rPr>
                        <a:t>interrupt</a:t>
                      </a:r>
                      <a:endParaRPr lang="tr-TR"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105477"/>
                  </a:ext>
                </a:extLst>
              </a:tr>
              <a:tr h="481772">
                <a:tc>
                  <a:txBody>
                    <a:bodyPr/>
                    <a:lstStyle/>
                    <a:p>
                      <a:pPr algn="ctr" fontAlgn="ctr"/>
                      <a:r>
                        <a:rPr lang="it-IT" sz="1600" b="0" i="0" u="none" strike="noStrike" dirty="0">
                          <a:solidFill>
                            <a:srgbClr val="000000"/>
                          </a:solidFill>
                          <a:effectLst/>
                          <a:latin typeface="Calibri" panose="020F0502020204030204" pitchFamily="34" charset="0"/>
                        </a:rPr>
                        <a:t>Uno, Nano, Mini Other 328 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754505"/>
                  </a:ext>
                </a:extLst>
              </a:tr>
              <a:tr h="481772">
                <a:tc>
                  <a:txBody>
                    <a:bodyPr/>
                    <a:lstStyle/>
                    <a:p>
                      <a:pPr algn="ctr" fontAlgn="ctr"/>
                      <a:r>
                        <a:rPr lang="tr-TR" sz="1600" b="0" i="0" u="none" strike="noStrike">
                          <a:solidFill>
                            <a:srgbClr val="000000"/>
                          </a:solidFill>
                          <a:effectLst/>
                          <a:latin typeface="Calibri" panose="020F0502020204030204" pitchFamily="34" charset="0"/>
                        </a:rPr>
                        <a:t>Mega, Mega 256. MegaADK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2,3,18,19,20,21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441254"/>
                  </a:ext>
                </a:extLst>
              </a:tr>
              <a:tr h="481772">
                <a:tc>
                  <a:txBody>
                    <a:bodyPr/>
                    <a:lstStyle/>
                    <a:p>
                      <a:pPr algn="ctr" fontAlgn="ctr"/>
                      <a:r>
                        <a:rPr lang="tr-TR" sz="1600" b="0" i="0" u="none" strike="noStrike">
                          <a:solidFill>
                            <a:srgbClr val="000000"/>
                          </a:solidFill>
                          <a:effectLst/>
                          <a:latin typeface="Calibri" panose="020F0502020204030204" pitchFamily="34" charset="0"/>
                        </a:rPr>
                        <a:t>Micro, Leonardo, Other 32u4-based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0,1,2,3,7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208069"/>
                  </a:ext>
                </a:extLst>
              </a:tr>
              <a:tr h="240886">
                <a:tc>
                  <a:txBody>
                    <a:bodyPr/>
                    <a:lstStyle/>
                    <a:p>
                      <a:pPr algn="ctr" fontAlgn="ctr"/>
                      <a:r>
                        <a:rPr lang="tr-TR" sz="1600" b="0" i="0" u="none" strike="noStrike">
                          <a:solidFill>
                            <a:srgbClr val="000000"/>
                          </a:solidFill>
                          <a:effectLst/>
                          <a:latin typeface="Calibri" panose="020F0502020204030204" pitchFamily="34" charset="0"/>
                        </a:rPr>
                        <a:t>Zero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Tüm </a:t>
                      </a:r>
                      <a:r>
                        <a:rPr lang="tr-TR" sz="1600" b="0" i="0" u="none" strike="noStrike" dirty="0" err="1">
                          <a:solidFill>
                            <a:srgbClr val="000000"/>
                          </a:solidFill>
                          <a:effectLst/>
                          <a:latin typeface="Calibri" panose="020F0502020204030204" pitchFamily="34" charset="0"/>
                        </a:rPr>
                        <a:t>pinler</a:t>
                      </a:r>
                      <a:r>
                        <a:rPr lang="tr-TR" sz="1600" b="0" i="0" u="none" strike="noStrike" dirty="0">
                          <a:solidFill>
                            <a:srgbClr val="000000"/>
                          </a:solidFill>
                          <a:effectLst/>
                          <a:latin typeface="Calibri" panose="020F0502020204030204" pitchFamily="34" charset="0"/>
                        </a:rPr>
                        <a:t>, 4 hariç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688001"/>
                  </a:ext>
                </a:extLst>
              </a:tr>
              <a:tr h="240886">
                <a:tc>
                  <a:txBody>
                    <a:bodyPr/>
                    <a:lstStyle/>
                    <a:p>
                      <a:pPr algn="ctr" fontAlgn="ctr"/>
                      <a:r>
                        <a:rPr lang="tr-TR" sz="1600" b="0" i="0" u="none" strike="noStrike">
                          <a:solidFill>
                            <a:srgbClr val="000000"/>
                          </a:solidFill>
                          <a:effectLst/>
                          <a:latin typeface="Calibri" panose="020F0502020204030204" pitchFamily="34" charset="0"/>
                        </a:rPr>
                        <a:t>Due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Calibri" panose="020F0502020204030204" pitchFamily="34" charset="0"/>
                        </a:rPr>
                        <a:t>Tüm </a:t>
                      </a:r>
                      <a:r>
                        <a:rPr lang="tr-TR" sz="1600" b="0" i="0" u="none" strike="noStrike" dirty="0" err="1">
                          <a:solidFill>
                            <a:srgbClr val="000000"/>
                          </a:solidFill>
                          <a:effectLst/>
                          <a:latin typeface="Calibri" panose="020F0502020204030204" pitchFamily="34" charset="0"/>
                        </a:rPr>
                        <a:t>Pinler</a:t>
                      </a:r>
                      <a:endParaRPr lang="tr-TR"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3431692"/>
                  </a:ext>
                </a:extLst>
              </a:tr>
            </a:tbl>
          </a:graphicData>
        </a:graphic>
      </p:graphicFrame>
      <p:sp>
        <p:nvSpPr>
          <p:cNvPr id="5" name="Rectangle 4">
            <a:extLst>
              <a:ext uri="{FF2B5EF4-FFF2-40B4-BE49-F238E27FC236}">
                <a16:creationId xmlns:a16="http://schemas.microsoft.com/office/drawing/2014/main" id="{D850EB77-71D6-47C1-9714-09ABE974292D}"/>
              </a:ext>
            </a:extLst>
          </p:cNvPr>
          <p:cNvSpPr/>
          <p:nvPr/>
        </p:nvSpPr>
        <p:spPr>
          <a:xfrm>
            <a:off x="845556" y="3322604"/>
            <a:ext cx="3848298" cy="369332"/>
          </a:xfrm>
          <a:prstGeom prst="rect">
            <a:avLst/>
          </a:prstGeom>
        </p:spPr>
        <p:txBody>
          <a:bodyPr wrap="none">
            <a:spAutoFit/>
          </a:bodyPr>
          <a:lstStyle/>
          <a:p>
            <a:r>
              <a:rPr lang="es-ES" dirty="0">
                <a:solidFill>
                  <a:srgbClr val="000000"/>
                </a:solidFill>
                <a:latin typeface="Arial" panose="020B0604020202020204" pitchFamily="34" charset="0"/>
              </a:rPr>
              <a:t>Tablo – 18.1 – </a:t>
            </a:r>
            <a:r>
              <a:rPr lang="es-ES" dirty="0" err="1">
                <a:solidFill>
                  <a:srgbClr val="000000"/>
                </a:solidFill>
                <a:latin typeface="Arial" panose="020B0604020202020204" pitchFamily="34" charset="0"/>
              </a:rPr>
              <a:t>Interrupt</a:t>
            </a:r>
            <a:r>
              <a:rPr lang="es-ES" dirty="0">
                <a:solidFill>
                  <a:srgbClr val="000000"/>
                </a:solidFill>
                <a:latin typeface="Arial" panose="020B0604020202020204" pitchFamily="34" charset="0"/>
              </a:rPr>
              <a:t> pin </a:t>
            </a:r>
            <a:r>
              <a:rPr lang="es-ES" dirty="0" err="1">
                <a:solidFill>
                  <a:srgbClr val="000000"/>
                </a:solidFill>
                <a:latin typeface="Arial" panose="020B0604020202020204" pitchFamily="34" charset="0"/>
              </a:rPr>
              <a:t>Tablosu</a:t>
            </a:r>
            <a:r>
              <a:rPr lang="es-ES" dirty="0">
                <a:solidFill>
                  <a:srgbClr val="000000"/>
                </a:solidFill>
                <a:latin typeface="Arial" panose="020B0604020202020204" pitchFamily="34" charset="0"/>
              </a:rPr>
              <a:t> </a:t>
            </a:r>
            <a:endParaRPr lang="tr-TR" dirty="0"/>
          </a:p>
        </p:txBody>
      </p:sp>
      <p:sp>
        <p:nvSpPr>
          <p:cNvPr id="6" name="Rectangle 5">
            <a:extLst>
              <a:ext uri="{FF2B5EF4-FFF2-40B4-BE49-F238E27FC236}">
                <a16:creationId xmlns:a16="http://schemas.microsoft.com/office/drawing/2014/main" id="{0B75108F-29EE-40CC-86B0-41B319D661EF}"/>
              </a:ext>
            </a:extLst>
          </p:cNvPr>
          <p:cNvSpPr/>
          <p:nvPr/>
        </p:nvSpPr>
        <p:spPr>
          <a:xfrm>
            <a:off x="201406" y="4135881"/>
            <a:ext cx="5311498" cy="2125069"/>
          </a:xfrm>
          <a:prstGeom prst="rect">
            <a:avLst/>
          </a:prstGeom>
        </p:spPr>
        <p:txBody>
          <a:bodyPr wrap="square">
            <a:spAutoFit/>
          </a:bodyPr>
          <a:lstStyle/>
          <a:p>
            <a:pPr>
              <a:lnSpc>
                <a:spcPct val="150000"/>
              </a:lnSpc>
            </a:pPr>
            <a:r>
              <a:rPr lang="tr-TR" b="1" dirty="0" err="1">
                <a:solidFill>
                  <a:srgbClr val="000000"/>
                </a:solidFill>
                <a:latin typeface="Arial" panose="020B0604020202020204" pitchFamily="34" charset="0"/>
              </a:rPr>
              <a:t>attachInterrupt</a:t>
            </a:r>
            <a:r>
              <a:rPr lang="tr-TR" b="1" dirty="0">
                <a:solidFill>
                  <a:srgbClr val="000000"/>
                </a:solidFill>
                <a:latin typeface="Arial" panose="020B0604020202020204" pitchFamily="34" charset="0"/>
              </a:rPr>
              <a:t>(</a:t>
            </a:r>
            <a:r>
              <a:rPr lang="tr-TR" b="1" dirty="0" err="1">
                <a:solidFill>
                  <a:srgbClr val="000000"/>
                </a:solidFill>
                <a:latin typeface="Arial" panose="020B0604020202020204" pitchFamily="34" charset="0"/>
              </a:rPr>
              <a:t>pin</a:t>
            </a:r>
            <a:r>
              <a:rPr lang="tr-TR" b="1" dirty="0">
                <a:solidFill>
                  <a:srgbClr val="000000"/>
                </a:solidFill>
                <a:latin typeface="Arial" panose="020B0604020202020204" pitchFamily="34" charset="0"/>
              </a:rPr>
              <a:t>, fonksiyon, </a:t>
            </a:r>
            <a:r>
              <a:rPr lang="tr-TR" b="1" dirty="0" err="1">
                <a:solidFill>
                  <a:srgbClr val="000000"/>
                </a:solidFill>
                <a:latin typeface="Arial" panose="020B0604020202020204" pitchFamily="34" charset="0"/>
              </a:rPr>
              <a:t>mod</a:t>
            </a:r>
            <a:r>
              <a:rPr lang="tr-TR" b="1" dirty="0">
                <a:solidFill>
                  <a:srgbClr val="000000"/>
                </a:solidFill>
                <a:latin typeface="Arial" panose="020B0604020202020204" pitchFamily="34" charset="0"/>
              </a:rPr>
              <a:t>) ; </a:t>
            </a:r>
          </a:p>
          <a:p>
            <a:pPr>
              <a:lnSpc>
                <a:spcPct val="150000"/>
              </a:lnSpc>
            </a:pPr>
            <a:r>
              <a:rPr lang="tr-TR" b="1"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hangi </a:t>
            </a:r>
            <a:r>
              <a:rPr lang="tr-TR" dirty="0" err="1">
                <a:solidFill>
                  <a:srgbClr val="000000"/>
                </a:solidFill>
                <a:latin typeface="Arial" panose="020B0604020202020204" pitchFamily="34" charset="0"/>
              </a:rPr>
              <a:t>interrupt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pinini</a:t>
            </a:r>
            <a:r>
              <a:rPr lang="tr-TR" dirty="0">
                <a:solidFill>
                  <a:srgbClr val="000000"/>
                </a:solidFill>
                <a:latin typeface="Arial" panose="020B0604020202020204" pitchFamily="34" charset="0"/>
              </a:rPr>
              <a:t> kullandığımız. </a:t>
            </a:r>
          </a:p>
          <a:p>
            <a:pPr>
              <a:lnSpc>
                <a:spcPct val="150000"/>
              </a:lnSpc>
            </a:pPr>
            <a:r>
              <a:rPr lang="tr-TR" b="1" dirty="0" err="1">
                <a:solidFill>
                  <a:srgbClr val="000000"/>
                </a:solidFill>
                <a:latin typeface="Arial" panose="020B0604020202020204" pitchFamily="34" charset="0"/>
              </a:rPr>
              <a:t>Foksiyon</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interrupt</a:t>
            </a:r>
            <a:r>
              <a:rPr lang="tr-TR" dirty="0">
                <a:solidFill>
                  <a:srgbClr val="000000"/>
                </a:solidFill>
                <a:latin typeface="Arial" panose="020B0604020202020204" pitchFamily="34" charset="0"/>
              </a:rPr>
              <a:t> tetiklendiğinde yapılacak işlemler fonksiyonu. </a:t>
            </a:r>
          </a:p>
          <a:p>
            <a:pPr>
              <a:lnSpc>
                <a:spcPct val="150000"/>
              </a:lnSpc>
            </a:pPr>
            <a:r>
              <a:rPr lang="tr-TR" b="1" dirty="0" err="1">
                <a:solidFill>
                  <a:srgbClr val="000000"/>
                </a:solidFill>
                <a:latin typeface="Arial" panose="020B0604020202020204" pitchFamily="34" charset="0"/>
              </a:rPr>
              <a:t>Mod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inerrruptun</a:t>
            </a:r>
            <a:r>
              <a:rPr lang="tr-TR" dirty="0">
                <a:solidFill>
                  <a:srgbClr val="000000"/>
                </a:solidFill>
                <a:latin typeface="Arial" panose="020B0604020202020204" pitchFamily="34" charset="0"/>
              </a:rPr>
              <a:t> nasıl tetikleneceğidir. </a:t>
            </a:r>
            <a:endParaRPr lang="tr-TR" dirty="0"/>
          </a:p>
        </p:txBody>
      </p:sp>
      <p:sp>
        <p:nvSpPr>
          <p:cNvPr id="7" name="Rectangle 6">
            <a:extLst>
              <a:ext uri="{FF2B5EF4-FFF2-40B4-BE49-F238E27FC236}">
                <a16:creationId xmlns:a16="http://schemas.microsoft.com/office/drawing/2014/main" id="{6B3D7D2A-B8FE-44AB-A7BD-E56403F7F9F5}"/>
              </a:ext>
            </a:extLst>
          </p:cNvPr>
          <p:cNvSpPr/>
          <p:nvPr/>
        </p:nvSpPr>
        <p:spPr>
          <a:xfrm>
            <a:off x="5894594" y="1010099"/>
            <a:ext cx="6096000" cy="3371564"/>
          </a:xfrm>
          <a:prstGeom prst="rect">
            <a:avLst/>
          </a:prstGeom>
        </p:spPr>
        <p:txBody>
          <a:bodyPr>
            <a:spAutoFit/>
          </a:bodyPr>
          <a:lstStyle/>
          <a:p>
            <a:pPr>
              <a:lnSpc>
                <a:spcPct val="150000"/>
              </a:lnSpc>
            </a:pPr>
            <a:r>
              <a:rPr lang="en-US" b="1" dirty="0">
                <a:solidFill>
                  <a:srgbClr val="000000"/>
                </a:solidFill>
                <a:latin typeface="Times New Roman" panose="02020603050405020304" pitchFamily="18" charset="0"/>
                <a:cs typeface="Times New Roman" panose="02020603050405020304" pitchFamily="18" charset="0"/>
              </a:rPr>
              <a:t>-LOW</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İnerrupt</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pininin</a:t>
            </a:r>
            <a:r>
              <a:rPr lang="en-US" dirty="0">
                <a:solidFill>
                  <a:srgbClr val="000000"/>
                </a:solidFill>
                <a:latin typeface="Arial" panose="020B0604020202020204" pitchFamily="34" charset="0"/>
              </a:rPr>
              <a:t> Low </a:t>
            </a:r>
            <a:r>
              <a:rPr lang="en-US" dirty="0" err="1">
                <a:solidFill>
                  <a:srgbClr val="000000"/>
                </a:solidFill>
                <a:latin typeface="Arial" panose="020B0604020202020204" pitchFamily="34" charset="0"/>
              </a:rPr>
              <a:t>seviyede</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olmasıyla</a:t>
            </a:r>
            <a:r>
              <a:rPr lang="en-US" dirty="0">
                <a:solidFill>
                  <a:srgbClr val="000000"/>
                </a:solidFill>
                <a:latin typeface="Arial" panose="020B0604020202020204" pitchFamily="34" charset="0"/>
              </a:rPr>
              <a:t> </a:t>
            </a:r>
          </a:p>
          <a:p>
            <a:pPr>
              <a:lnSpc>
                <a:spcPct val="150000"/>
              </a:lnSpc>
            </a:pPr>
            <a:r>
              <a:rPr lang="tr-TR" b="1" dirty="0">
                <a:solidFill>
                  <a:srgbClr val="000000"/>
                </a:solidFill>
                <a:latin typeface="Times New Roman" panose="02020603050405020304" pitchFamily="18" charset="0"/>
                <a:cs typeface="Times New Roman" panose="02020603050405020304" pitchFamily="18" charset="0"/>
              </a:rPr>
              <a:t>-CHANGE</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İnterrupt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pininin</a:t>
            </a:r>
            <a:r>
              <a:rPr lang="tr-TR" dirty="0">
                <a:solidFill>
                  <a:srgbClr val="000000"/>
                </a:solidFill>
                <a:latin typeface="Arial" panose="020B0604020202020204" pitchFamily="34" charset="0"/>
              </a:rPr>
              <a:t> değişimi ile 0v dan 5v a geçişi ya da 5 den sıfıra geçişi. </a:t>
            </a:r>
          </a:p>
          <a:p>
            <a:pPr>
              <a:lnSpc>
                <a:spcPct val="150000"/>
              </a:lnSpc>
            </a:pPr>
            <a:r>
              <a:rPr lang="tr-TR" b="1" dirty="0">
                <a:solidFill>
                  <a:srgbClr val="000000"/>
                </a:solidFill>
                <a:latin typeface="Times New Roman" panose="02020603050405020304" pitchFamily="18" charset="0"/>
                <a:cs typeface="Times New Roman" panose="02020603050405020304" pitchFamily="18" charset="0"/>
              </a:rPr>
              <a:t>-RISING</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İnterrupt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pininin</a:t>
            </a:r>
            <a:r>
              <a:rPr lang="tr-TR" dirty="0">
                <a:solidFill>
                  <a:srgbClr val="000000"/>
                </a:solidFill>
                <a:latin typeface="Arial" panose="020B0604020202020204" pitchFamily="34" charset="0"/>
              </a:rPr>
              <a:t> 0v dan 5v a geçmesi, yükselen kenar. </a:t>
            </a:r>
          </a:p>
          <a:p>
            <a:pPr>
              <a:lnSpc>
                <a:spcPct val="150000"/>
              </a:lnSpc>
            </a:pPr>
            <a:r>
              <a:rPr lang="tr-TR" b="1" dirty="0">
                <a:solidFill>
                  <a:srgbClr val="000000"/>
                </a:solidFill>
                <a:latin typeface="Times New Roman" panose="02020603050405020304" pitchFamily="18" charset="0"/>
                <a:cs typeface="Times New Roman" panose="02020603050405020304" pitchFamily="18" charset="0"/>
              </a:rPr>
              <a:t>-FALLİNG</a:t>
            </a:r>
            <a:r>
              <a:rPr lang="tr-TR" dirty="0">
                <a:solidFill>
                  <a:srgbClr val="000000"/>
                </a:solidFill>
                <a:latin typeface="Times New Roman" panose="02020603050405020304" pitchFamily="18" charset="0"/>
                <a:cs typeface="Times New Roman" panose="02020603050405020304" pitchFamily="18" charset="0"/>
              </a:rPr>
              <a:t>: </a:t>
            </a:r>
            <a:r>
              <a:rPr lang="tr-TR" dirty="0" err="1">
                <a:solidFill>
                  <a:srgbClr val="000000"/>
                </a:solidFill>
                <a:latin typeface="Arial" panose="020B0604020202020204" pitchFamily="34" charset="0"/>
              </a:rPr>
              <a:t>İnterrupt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pininin</a:t>
            </a:r>
            <a:r>
              <a:rPr lang="tr-TR" dirty="0">
                <a:solidFill>
                  <a:srgbClr val="000000"/>
                </a:solidFill>
                <a:latin typeface="Arial" panose="020B0604020202020204" pitchFamily="34" charset="0"/>
              </a:rPr>
              <a:t> 5v den 0v geçmesi, düşen kenar. </a:t>
            </a:r>
            <a:endParaRPr lang="tr-TR" sz="2400" dirty="0">
              <a:latin typeface="Arial" panose="020B0604020202020204" pitchFamily="34" charset="0"/>
            </a:endParaRPr>
          </a:p>
          <a:p>
            <a:pPr>
              <a:lnSpc>
                <a:spcPct val="150000"/>
              </a:lnSpc>
            </a:pPr>
            <a:r>
              <a:rPr lang="tr-TR" b="1" dirty="0">
                <a:latin typeface="Times New Roman" panose="02020603050405020304" pitchFamily="18" charset="0"/>
                <a:cs typeface="Times New Roman" panose="02020603050405020304" pitchFamily="18" charset="0"/>
              </a:rPr>
              <a:t>-HIGH</a:t>
            </a:r>
            <a:r>
              <a:rPr lang="tr-TR" dirty="0">
                <a:latin typeface="Times New Roman" panose="02020603050405020304" pitchFamily="18" charset="0"/>
                <a:cs typeface="Times New Roman" panose="02020603050405020304" pitchFamily="18" charset="0"/>
              </a:rPr>
              <a:t>: </a:t>
            </a:r>
            <a:r>
              <a:rPr lang="tr-TR" dirty="0" err="1">
                <a:latin typeface="Arial" panose="020B0604020202020204" pitchFamily="34" charset="0"/>
              </a:rPr>
              <a:t>İnterrupt</a:t>
            </a:r>
            <a:r>
              <a:rPr lang="tr-TR" dirty="0">
                <a:latin typeface="Arial" panose="020B0604020202020204" pitchFamily="34" charset="0"/>
              </a:rPr>
              <a:t> </a:t>
            </a:r>
            <a:r>
              <a:rPr lang="tr-TR" dirty="0" err="1">
                <a:latin typeface="Arial" panose="020B0604020202020204" pitchFamily="34" charset="0"/>
              </a:rPr>
              <a:t>pininin</a:t>
            </a:r>
            <a:r>
              <a:rPr lang="tr-TR" dirty="0">
                <a:latin typeface="Arial" panose="020B0604020202020204" pitchFamily="34" charset="0"/>
              </a:rPr>
              <a:t> 5v da olması </a:t>
            </a:r>
            <a:endParaRPr lang="tr-TR" dirty="0"/>
          </a:p>
        </p:txBody>
      </p:sp>
      <p:sp>
        <p:nvSpPr>
          <p:cNvPr id="8" name="TextBox 7">
            <a:extLst>
              <a:ext uri="{FF2B5EF4-FFF2-40B4-BE49-F238E27FC236}">
                <a16:creationId xmlns:a16="http://schemas.microsoft.com/office/drawing/2014/main" id="{A7D540E5-5EEA-4F9D-A6CE-38BE4C6ECA0B}"/>
              </a:ext>
            </a:extLst>
          </p:cNvPr>
          <p:cNvSpPr txBox="1"/>
          <p:nvPr/>
        </p:nvSpPr>
        <p:spPr>
          <a:xfrm>
            <a:off x="6096000" y="501134"/>
            <a:ext cx="1035861" cy="400110"/>
          </a:xfrm>
          <a:prstGeom prst="rect">
            <a:avLst/>
          </a:prstGeom>
          <a:noFill/>
        </p:spPr>
        <p:txBody>
          <a:bodyPr wrap="none" rtlCol="0">
            <a:spAutoFit/>
          </a:bodyPr>
          <a:lstStyle/>
          <a:p>
            <a:r>
              <a:rPr lang="tr-TR" sz="2000" b="1" i="1" u="sng" dirty="0" err="1"/>
              <a:t>Modlar</a:t>
            </a:r>
            <a:r>
              <a:rPr lang="tr-TR" sz="2000" b="1" i="1" u="sng" dirty="0"/>
              <a:t>:</a:t>
            </a:r>
          </a:p>
        </p:txBody>
      </p:sp>
      <p:grpSp>
        <p:nvGrpSpPr>
          <p:cNvPr id="21" name="Group 20">
            <a:extLst>
              <a:ext uri="{FF2B5EF4-FFF2-40B4-BE49-F238E27FC236}">
                <a16:creationId xmlns:a16="http://schemas.microsoft.com/office/drawing/2014/main" id="{2CD42CEB-77E6-4D09-9BBE-98D0ECFB623C}"/>
              </a:ext>
            </a:extLst>
          </p:cNvPr>
          <p:cNvGrpSpPr/>
          <p:nvPr/>
        </p:nvGrpSpPr>
        <p:grpSpPr>
          <a:xfrm>
            <a:off x="5294382" y="1261108"/>
            <a:ext cx="441720" cy="200160"/>
            <a:chOff x="5294382" y="1261108"/>
            <a:chExt cx="441720" cy="200160"/>
          </a:xfrm>
        </p:grpSpPr>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51138D9B-40D3-491B-8A39-409B5D0EF928}"/>
                    </a:ext>
                  </a:extLst>
                </p14:cNvPr>
                <p14:cNvContentPartPr/>
                <p14:nvPr/>
              </p14:nvContentPartPr>
              <p14:xfrm>
                <a:off x="5550342" y="1274068"/>
                <a:ext cx="35280" cy="17640"/>
              </p14:xfrm>
            </p:contentPart>
          </mc:Choice>
          <mc:Fallback xmlns="">
            <p:pic>
              <p:nvPicPr>
                <p:cNvPr id="17" name="Ink 16">
                  <a:extLst>
                    <a:ext uri="{FF2B5EF4-FFF2-40B4-BE49-F238E27FC236}">
                      <a16:creationId xmlns:a16="http://schemas.microsoft.com/office/drawing/2014/main" id="{51138D9B-40D3-491B-8A39-409B5D0EF928}"/>
                    </a:ext>
                  </a:extLst>
                </p:cNvPr>
                <p:cNvPicPr/>
                <p:nvPr/>
              </p:nvPicPr>
              <p:blipFill>
                <a:blip r:embed="rId3"/>
                <a:stretch>
                  <a:fillRect/>
                </a:stretch>
              </p:blipFill>
              <p:spPr>
                <a:xfrm>
                  <a:off x="5546022" y="1269748"/>
                  <a:ext cx="43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A57DC11F-49B4-4ED0-8201-70FCCFF1DB5D}"/>
                    </a:ext>
                  </a:extLst>
                </p14:cNvPr>
                <p14:cNvContentPartPr/>
                <p14:nvPr/>
              </p14:nvContentPartPr>
              <p14:xfrm>
                <a:off x="5455302" y="1333828"/>
                <a:ext cx="144720" cy="6120"/>
              </p14:xfrm>
            </p:contentPart>
          </mc:Choice>
          <mc:Fallback xmlns="">
            <p:pic>
              <p:nvPicPr>
                <p:cNvPr id="18" name="Ink 17">
                  <a:extLst>
                    <a:ext uri="{FF2B5EF4-FFF2-40B4-BE49-F238E27FC236}">
                      <a16:creationId xmlns:a16="http://schemas.microsoft.com/office/drawing/2014/main" id="{A57DC11F-49B4-4ED0-8201-70FCCFF1DB5D}"/>
                    </a:ext>
                  </a:extLst>
                </p:cNvPr>
                <p:cNvPicPr/>
                <p:nvPr/>
              </p:nvPicPr>
              <p:blipFill>
                <a:blip r:embed="rId5"/>
                <a:stretch>
                  <a:fillRect/>
                </a:stretch>
              </p:blipFill>
              <p:spPr>
                <a:xfrm>
                  <a:off x="5450982" y="1329508"/>
                  <a:ext cx="1533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DE842EA6-8B66-4FE9-BB0C-3404451A6BBF}"/>
                    </a:ext>
                  </a:extLst>
                </p14:cNvPr>
                <p14:cNvContentPartPr/>
                <p14:nvPr/>
              </p14:nvContentPartPr>
              <p14:xfrm>
                <a:off x="5294382" y="1338508"/>
                <a:ext cx="409320" cy="43200"/>
              </p14:xfrm>
            </p:contentPart>
          </mc:Choice>
          <mc:Fallback xmlns="">
            <p:pic>
              <p:nvPicPr>
                <p:cNvPr id="19" name="Ink 18">
                  <a:extLst>
                    <a:ext uri="{FF2B5EF4-FFF2-40B4-BE49-F238E27FC236}">
                      <a16:creationId xmlns:a16="http://schemas.microsoft.com/office/drawing/2014/main" id="{DE842EA6-8B66-4FE9-BB0C-3404451A6BBF}"/>
                    </a:ext>
                  </a:extLst>
                </p:cNvPr>
                <p:cNvPicPr/>
                <p:nvPr/>
              </p:nvPicPr>
              <p:blipFill>
                <a:blip r:embed="rId7"/>
                <a:stretch>
                  <a:fillRect/>
                </a:stretch>
              </p:blipFill>
              <p:spPr>
                <a:xfrm>
                  <a:off x="5290062" y="1334188"/>
                  <a:ext cx="417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C7FE3706-EF5D-4D7B-BAAD-FF31C4092780}"/>
                    </a:ext>
                  </a:extLst>
                </p14:cNvPr>
                <p14:cNvContentPartPr/>
                <p14:nvPr/>
              </p14:nvContentPartPr>
              <p14:xfrm>
                <a:off x="5591022" y="1261108"/>
                <a:ext cx="145080" cy="200160"/>
              </p14:xfrm>
            </p:contentPart>
          </mc:Choice>
          <mc:Fallback xmlns="">
            <p:pic>
              <p:nvPicPr>
                <p:cNvPr id="20" name="Ink 19">
                  <a:extLst>
                    <a:ext uri="{FF2B5EF4-FFF2-40B4-BE49-F238E27FC236}">
                      <a16:creationId xmlns:a16="http://schemas.microsoft.com/office/drawing/2014/main" id="{C7FE3706-EF5D-4D7B-BAAD-FF31C4092780}"/>
                    </a:ext>
                  </a:extLst>
                </p:cNvPr>
                <p:cNvPicPr/>
                <p:nvPr/>
              </p:nvPicPr>
              <p:blipFill>
                <a:blip r:embed="rId9"/>
                <a:stretch>
                  <a:fillRect/>
                </a:stretch>
              </p:blipFill>
              <p:spPr>
                <a:xfrm>
                  <a:off x="5586702" y="1256788"/>
                  <a:ext cx="153720" cy="208800"/>
                </a:xfrm>
                <a:prstGeom prst="rect">
                  <a:avLst/>
                </a:prstGeom>
              </p:spPr>
            </p:pic>
          </mc:Fallback>
        </mc:AlternateContent>
      </p:grpSp>
      <p:grpSp>
        <p:nvGrpSpPr>
          <p:cNvPr id="25" name="Group 24">
            <a:extLst>
              <a:ext uri="{FF2B5EF4-FFF2-40B4-BE49-F238E27FC236}">
                <a16:creationId xmlns:a16="http://schemas.microsoft.com/office/drawing/2014/main" id="{37EB62CF-304C-4316-A541-C25C1BCE2B51}"/>
              </a:ext>
            </a:extLst>
          </p:cNvPr>
          <p:cNvGrpSpPr/>
          <p:nvPr/>
        </p:nvGrpSpPr>
        <p:grpSpPr>
          <a:xfrm>
            <a:off x="5251902" y="4123108"/>
            <a:ext cx="381600" cy="227520"/>
            <a:chOff x="5251902" y="4123108"/>
            <a:chExt cx="381600" cy="227520"/>
          </a:xfrm>
        </p:grpSpPr>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FA90925A-C9C0-447E-AAA1-302770CED87D}"/>
                    </a:ext>
                  </a:extLst>
                </p14:cNvPr>
                <p14:cNvContentPartPr/>
                <p14:nvPr/>
              </p14:nvContentPartPr>
              <p14:xfrm>
                <a:off x="5251902" y="4221028"/>
                <a:ext cx="331560" cy="25200"/>
              </p14:xfrm>
            </p:contentPart>
          </mc:Choice>
          <mc:Fallback xmlns="">
            <p:pic>
              <p:nvPicPr>
                <p:cNvPr id="22" name="Ink 21">
                  <a:extLst>
                    <a:ext uri="{FF2B5EF4-FFF2-40B4-BE49-F238E27FC236}">
                      <a16:creationId xmlns:a16="http://schemas.microsoft.com/office/drawing/2014/main" id="{FA90925A-C9C0-447E-AAA1-302770CED87D}"/>
                    </a:ext>
                  </a:extLst>
                </p:cNvPr>
                <p:cNvPicPr/>
                <p:nvPr/>
              </p:nvPicPr>
              <p:blipFill>
                <a:blip r:embed="rId11"/>
                <a:stretch>
                  <a:fillRect/>
                </a:stretch>
              </p:blipFill>
              <p:spPr>
                <a:xfrm>
                  <a:off x="5247582" y="4216708"/>
                  <a:ext cx="340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6E264B15-FB2A-4241-9453-98021833757F}"/>
                    </a:ext>
                  </a:extLst>
                </p14:cNvPr>
                <p14:cNvContentPartPr/>
                <p14:nvPr/>
              </p14:nvContentPartPr>
              <p14:xfrm>
                <a:off x="5278542" y="4203028"/>
                <a:ext cx="354960" cy="29160"/>
              </p14:xfrm>
            </p:contentPart>
          </mc:Choice>
          <mc:Fallback xmlns="">
            <p:pic>
              <p:nvPicPr>
                <p:cNvPr id="23" name="Ink 22">
                  <a:extLst>
                    <a:ext uri="{FF2B5EF4-FFF2-40B4-BE49-F238E27FC236}">
                      <a16:creationId xmlns:a16="http://schemas.microsoft.com/office/drawing/2014/main" id="{6E264B15-FB2A-4241-9453-98021833757F}"/>
                    </a:ext>
                  </a:extLst>
                </p:cNvPr>
                <p:cNvPicPr/>
                <p:nvPr/>
              </p:nvPicPr>
              <p:blipFill>
                <a:blip r:embed="rId13"/>
                <a:stretch>
                  <a:fillRect/>
                </a:stretch>
              </p:blipFill>
              <p:spPr>
                <a:xfrm>
                  <a:off x="5274222" y="4198708"/>
                  <a:ext cx="3636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C530A5D2-2D8E-4F87-889C-20A35F8390A0}"/>
                    </a:ext>
                  </a:extLst>
                </p14:cNvPr>
                <p14:cNvContentPartPr/>
                <p14:nvPr/>
              </p14:nvContentPartPr>
              <p14:xfrm>
                <a:off x="5452782" y="4123108"/>
                <a:ext cx="161640" cy="227520"/>
              </p14:xfrm>
            </p:contentPart>
          </mc:Choice>
          <mc:Fallback xmlns="">
            <p:pic>
              <p:nvPicPr>
                <p:cNvPr id="24" name="Ink 23">
                  <a:extLst>
                    <a:ext uri="{FF2B5EF4-FFF2-40B4-BE49-F238E27FC236}">
                      <a16:creationId xmlns:a16="http://schemas.microsoft.com/office/drawing/2014/main" id="{C530A5D2-2D8E-4F87-889C-20A35F8390A0}"/>
                    </a:ext>
                  </a:extLst>
                </p:cNvPr>
                <p:cNvPicPr/>
                <p:nvPr/>
              </p:nvPicPr>
              <p:blipFill>
                <a:blip r:embed="rId15"/>
                <a:stretch>
                  <a:fillRect/>
                </a:stretch>
              </p:blipFill>
              <p:spPr>
                <a:xfrm>
                  <a:off x="5448462" y="4118788"/>
                  <a:ext cx="170280" cy="236160"/>
                </a:xfrm>
                <a:prstGeom prst="rect">
                  <a:avLst/>
                </a:prstGeom>
              </p:spPr>
            </p:pic>
          </mc:Fallback>
        </mc:AlternateContent>
      </p:grpSp>
      <p:grpSp>
        <p:nvGrpSpPr>
          <p:cNvPr id="28" name="Group 27">
            <a:extLst>
              <a:ext uri="{FF2B5EF4-FFF2-40B4-BE49-F238E27FC236}">
                <a16:creationId xmlns:a16="http://schemas.microsoft.com/office/drawing/2014/main" id="{083C41B2-FE6D-4F61-B415-35C030436057}"/>
              </a:ext>
            </a:extLst>
          </p:cNvPr>
          <p:cNvGrpSpPr/>
          <p:nvPr/>
        </p:nvGrpSpPr>
        <p:grpSpPr>
          <a:xfrm>
            <a:off x="5320302" y="3295108"/>
            <a:ext cx="440640" cy="220320"/>
            <a:chOff x="5320302" y="3295108"/>
            <a:chExt cx="440640" cy="220320"/>
          </a:xfrm>
        </p:grpSpPr>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6EF34EBE-5158-48AE-95CD-95A95288B1F0}"/>
                    </a:ext>
                  </a:extLst>
                </p14:cNvPr>
                <p14:cNvContentPartPr/>
                <p14:nvPr/>
              </p14:nvContentPartPr>
              <p14:xfrm>
                <a:off x="5320302" y="3399148"/>
                <a:ext cx="389880" cy="12240"/>
              </p14:xfrm>
            </p:contentPart>
          </mc:Choice>
          <mc:Fallback xmlns="">
            <p:pic>
              <p:nvPicPr>
                <p:cNvPr id="26" name="Ink 25">
                  <a:extLst>
                    <a:ext uri="{FF2B5EF4-FFF2-40B4-BE49-F238E27FC236}">
                      <a16:creationId xmlns:a16="http://schemas.microsoft.com/office/drawing/2014/main" id="{6EF34EBE-5158-48AE-95CD-95A95288B1F0}"/>
                    </a:ext>
                  </a:extLst>
                </p:cNvPr>
                <p:cNvPicPr/>
                <p:nvPr/>
              </p:nvPicPr>
              <p:blipFill>
                <a:blip r:embed="rId17"/>
                <a:stretch>
                  <a:fillRect/>
                </a:stretch>
              </p:blipFill>
              <p:spPr>
                <a:xfrm>
                  <a:off x="5315982" y="3394828"/>
                  <a:ext cx="398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7AE6F377-FC46-4A61-A27D-5CAB74B3DCDB}"/>
                    </a:ext>
                  </a:extLst>
                </p14:cNvPr>
                <p14:cNvContentPartPr/>
                <p14:nvPr/>
              </p14:nvContentPartPr>
              <p14:xfrm>
                <a:off x="5616942" y="3295108"/>
                <a:ext cx="144000" cy="220320"/>
              </p14:xfrm>
            </p:contentPart>
          </mc:Choice>
          <mc:Fallback xmlns="">
            <p:pic>
              <p:nvPicPr>
                <p:cNvPr id="27" name="Ink 26">
                  <a:extLst>
                    <a:ext uri="{FF2B5EF4-FFF2-40B4-BE49-F238E27FC236}">
                      <a16:creationId xmlns:a16="http://schemas.microsoft.com/office/drawing/2014/main" id="{7AE6F377-FC46-4A61-A27D-5CAB74B3DCDB}"/>
                    </a:ext>
                  </a:extLst>
                </p:cNvPr>
                <p:cNvPicPr/>
                <p:nvPr/>
              </p:nvPicPr>
              <p:blipFill>
                <a:blip r:embed="rId19"/>
                <a:stretch>
                  <a:fillRect/>
                </a:stretch>
              </p:blipFill>
              <p:spPr>
                <a:xfrm>
                  <a:off x="5612622" y="3290788"/>
                  <a:ext cx="152640" cy="228960"/>
                </a:xfrm>
                <a:prstGeom prst="rect">
                  <a:avLst/>
                </a:prstGeom>
              </p:spPr>
            </p:pic>
          </mc:Fallback>
        </mc:AlternateContent>
      </p:grpSp>
      <p:grpSp>
        <p:nvGrpSpPr>
          <p:cNvPr id="31" name="Group 30">
            <a:extLst>
              <a:ext uri="{FF2B5EF4-FFF2-40B4-BE49-F238E27FC236}">
                <a16:creationId xmlns:a16="http://schemas.microsoft.com/office/drawing/2014/main" id="{CE256CC7-0564-410A-98C5-20ABCBE35905}"/>
              </a:ext>
            </a:extLst>
          </p:cNvPr>
          <p:cNvGrpSpPr/>
          <p:nvPr/>
        </p:nvGrpSpPr>
        <p:grpSpPr>
          <a:xfrm>
            <a:off x="5208342" y="2458468"/>
            <a:ext cx="529200" cy="276120"/>
            <a:chOff x="5208342" y="2458468"/>
            <a:chExt cx="529200" cy="276120"/>
          </a:xfrm>
        </p:grpSpPr>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8653A3E9-3E64-4096-9425-EA41AA0CD703}"/>
                    </a:ext>
                  </a:extLst>
                </p14:cNvPr>
                <p14:cNvContentPartPr/>
                <p14:nvPr/>
              </p14:nvContentPartPr>
              <p14:xfrm>
                <a:off x="5208342" y="2567908"/>
                <a:ext cx="390240" cy="33120"/>
              </p14:xfrm>
            </p:contentPart>
          </mc:Choice>
          <mc:Fallback xmlns="">
            <p:pic>
              <p:nvPicPr>
                <p:cNvPr id="29" name="Ink 28">
                  <a:extLst>
                    <a:ext uri="{FF2B5EF4-FFF2-40B4-BE49-F238E27FC236}">
                      <a16:creationId xmlns:a16="http://schemas.microsoft.com/office/drawing/2014/main" id="{8653A3E9-3E64-4096-9425-EA41AA0CD703}"/>
                    </a:ext>
                  </a:extLst>
                </p:cNvPr>
                <p:cNvPicPr/>
                <p:nvPr/>
              </p:nvPicPr>
              <p:blipFill>
                <a:blip r:embed="rId21"/>
                <a:stretch>
                  <a:fillRect/>
                </a:stretch>
              </p:blipFill>
              <p:spPr>
                <a:xfrm>
                  <a:off x="5204022" y="2563588"/>
                  <a:ext cx="398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Ink 29">
                  <a:extLst>
                    <a:ext uri="{FF2B5EF4-FFF2-40B4-BE49-F238E27FC236}">
                      <a16:creationId xmlns:a16="http://schemas.microsoft.com/office/drawing/2014/main" id="{0F40002C-4983-424A-B4BD-985919E54B99}"/>
                    </a:ext>
                  </a:extLst>
                </p14:cNvPr>
                <p14:cNvContentPartPr/>
                <p14:nvPr/>
              </p14:nvContentPartPr>
              <p14:xfrm>
                <a:off x="5538462" y="2458468"/>
                <a:ext cx="199080" cy="276120"/>
              </p14:xfrm>
            </p:contentPart>
          </mc:Choice>
          <mc:Fallback xmlns="">
            <p:pic>
              <p:nvPicPr>
                <p:cNvPr id="30" name="Ink 29">
                  <a:extLst>
                    <a:ext uri="{FF2B5EF4-FFF2-40B4-BE49-F238E27FC236}">
                      <a16:creationId xmlns:a16="http://schemas.microsoft.com/office/drawing/2014/main" id="{0F40002C-4983-424A-B4BD-985919E54B99}"/>
                    </a:ext>
                  </a:extLst>
                </p:cNvPr>
                <p:cNvPicPr/>
                <p:nvPr/>
              </p:nvPicPr>
              <p:blipFill>
                <a:blip r:embed="rId23"/>
                <a:stretch>
                  <a:fillRect/>
                </a:stretch>
              </p:blipFill>
              <p:spPr>
                <a:xfrm>
                  <a:off x="5534142" y="2454148"/>
                  <a:ext cx="207720" cy="284760"/>
                </a:xfrm>
                <a:prstGeom prst="rect">
                  <a:avLst/>
                </a:prstGeom>
              </p:spPr>
            </p:pic>
          </mc:Fallback>
        </mc:AlternateContent>
      </p:grpSp>
      <p:grpSp>
        <p:nvGrpSpPr>
          <p:cNvPr id="34" name="Group 33">
            <a:extLst>
              <a:ext uri="{FF2B5EF4-FFF2-40B4-BE49-F238E27FC236}">
                <a16:creationId xmlns:a16="http://schemas.microsoft.com/office/drawing/2014/main" id="{5E00F44A-C6B5-4014-8C81-BE8C8AC7097E}"/>
              </a:ext>
            </a:extLst>
          </p:cNvPr>
          <p:cNvGrpSpPr/>
          <p:nvPr/>
        </p:nvGrpSpPr>
        <p:grpSpPr>
          <a:xfrm>
            <a:off x="5245062" y="1713268"/>
            <a:ext cx="438840" cy="214560"/>
            <a:chOff x="5245062" y="1713268"/>
            <a:chExt cx="438840" cy="214560"/>
          </a:xfrm>
        </p:grpSpPr>
        <mc:AlternateContent xmlns:mc="http://schemas.openxmlformats.org/markup-compatibility/2006" xmlns:p14="http://schemas.microsoft.com/office/powerpoint/2010/main">
          <mc:Choice Requires="p14">
            <p:contentPart p14:bwMode="auto" r:id="rId24">
              <p14:nvContentPartPr>
                <p14:cNvPr id="32" name="Ink 31">
                  <a:extLst>
                    <a:ext uri="{FF2B5EF4-FFF2-40B4-BE49-F238E27FC236}">
                      <a16:creationId xmlns:a16="http://schemas.microsoft.com/office/drawing/2014/main" id="{4501C5B6-1AAD-4CD2-9CAE-D22BC7C6FAC6}"/>
                    </a:ext>
                  </a:extLst>
                </p14:cNvPr>
                <p14:cNvContentPartPr/>
                <p14:nvPr/>
              </p14:nvContentPartPr>
              <p14:xfrm>
                <a:off x="5245062" y="1798948"/>
                <a:ext cx="354600" cy="7560"/>
              </p14:xfrm>
            </p:contentPart>
          </mc:Choice>
          <mc:Fallback xmlns="">
            <p:pic>
              <p:nvPicPr>
                <p:cNvPr id="32" name="Ink 31">
                  <a:extLst>
                    <a:ext uri="{FF2B5EF4-FFF2-40B4-BE49-F238E27FC236}">
                      <a16:creationId xmlns:a16="http://schemas.microsoft.com/office/drawing/2014/main" id="{4501C5B6-1AAD-4CD2-9CAE-D22BC7C6FAC6}"/>
                    </a:ext>
                  </a:extLst>
                </p:cNvPr>
                <p:cNvPicPr/>
                <p:nvPr/>
              </p:nvPicPr>
              <p:blipFill>
                <a:blip r:embed="rId25"/>
                <a:stretch>
                  <a:fillRect/>
                </a:stretch>
              </p:blipFill>
              <p:spPr>
                <a:xfrm>
                  <a:off x="5240742" y="1794628"/>
                  <a:ext cx="363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Ink 32">
                  <a:extLst>
                    <a:ext uri="{FF2B5EF4-FFF2-40B4-BE49-F238E27FC236}">
                      <a16:creationId xmlns:a16="http://schemas.microsoft.com/office/drawing/2014/main" id="{4D10850C-F104-41AE-BBF3-7CBF8FFEFB18}"/>
                    </a:ext>
                  </a:extLst>
                </p14:cNvPr>
                <p14:cNvContentPartPr/>
                <p14:nvPr/>
              </p14:nvContentPartPr>
              <p14:xfrm>
                <a:off x="5570502" y="1713268"/>
                <a:ext cx="113400" cy="214560"/>
              </p14:xfrm>
            </p:contentPart>
          </mc:Choice>
          <mc:Fallback xmlns="">
            <p:pic>
              <p:nvPicPr>
                <p:cNvPr id="33" name="Ink 32">
                  <a:extLst>
                    <a:ext uri="{FF2B5EF4-FFF2-40B4-BE49-F238E27FC236}">
                      <a16:creationId xmlns:a16="http://schemas.microsoft.com/office/drawing/2014/main" id="{4D10850C-F104-41AE-BBF3-7CBF8FFEFB18}"/>
                    </a:ext>
                  </a:extLst>
                </p:cNvPr>
                <p:cNvPicPr/>
                <p:nvPr/>
              </p:nvPicPr>
              <p:blipFill>
                <a:blip r:embed="rId27"/>
                <a:stretch>
                  <a:fillRect/>
                </a:stretch>
              </p:blipFill>
              <p:spPr>
                <a:xfrm>
                  <a:off x="5566182" y="1708948"/>
                  <a:ext cx="122040" cy="223200"/>
                </a:xfrm>
                <a:prstGeom prst="rect">
                  <a:avLst/>
                </a:prstGeom>
              </p:spPr>
            </p:pic>
          </mc:Fallback>
        </mc:AlternateContent>
      </p:grpSp>
    </p:spTree>
    <p:extLst>
      <p:ext uri="{BB962C8B-B14F-4D97-AF65-F5344CB8AC3E}">
        <p14:creationId xmlns:p14="http://schemas.microsoft.com/office/powerpoint/2010/main" val="9807990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74</a:t>
            </a:fld>
            <a:endParaRPr lang="tr-TR"/>
          </a:p>
        </p:txBody>
      </p:sp>
      <p:sp>
        <p:nvSpPr>
          <p:cNvPr id="3" name="Rectangle 2">
            <a:extLst>
              <a:ext uri="{FF2B5EF4-FFF2-40B4-BE49-F238E27FC236}">
                <a16:creationId xmlns:a16="http://schemas.microsoft.com/office/drawing/2014/main" id="{DC272B23-1306-476D-ADAB-562509F12A1A}"/>
              </a:ext>
            </a:extLst>
          </p:cNvPr>
          <p:cNvSpPr/>
          <p:nvPr/>
        </p:nvSpPr>
        <p:spPr>
          <a:xfrm>
            <a:off x="344556" y="457994"/>
            <a:ext cx="11502887" cy="1709571"/>
          </a:xfrm>
          <a:prstGeom prst="rect">
            <a:avLst/>
          </a:prstGeom>
        </p:spPr>
        <p:txBody>
          <a:bodyPr wrap="square">
            <a:spAutoFit/>
          </a:bodyPr>
          <a:lstStyle/>
          <a:p>
            <a:pPr>
              <a:lnSpc>
                <a:spcPct val="150000"/>
              </a:lnSpc>
            </a:pPr>
            <a:r>
              <a:rPr lang="tr-TR" b="1" dirty="0">
                <a:solidFill>
                  <a:srgbClr val="000000"/>
                </a:solidFill>
                <a:latin typeface="Arial" panose="020B0604020202020204" pitchFamily="34" charset="0"/>
              </a:rPr>
              <a:t>Kullanımı: </a:t>
            </a:r>
          </a:p>
          <a:p>
            <a:pPr>
              <a:lnSpc>
                <a:spcPct val="150000"/>
              </a:lnSpc>
            </a:pPr>
            <a:r>
              <a:rPr lang="tr-TR" dirty="0" err="1">
                <a:solidFill>
                  <a:srgbClr val="000000"/>
                </a:solidFill>
                <a:latin typeface="Arial" panose="020B0604020202020204" pitchFamily="34" charset="0"/>
              </a:rPr>
              <a:t>attachInterrupt</a:t>
            </a:r>
            <a:r>
              <a:rPr lang="tr-TR" dirty="0">
                <a:solidFill>
                  <a:srgbClr val="000000"/>
                </a:solidFill>
                <a:latin typeface="Arial" panose="020B0604020202020204" pitchFamily="34" charset="0"/>
              </a:rPr>
              <a:t>(2, </a:t>
            </a:r>
            <a:r>
              <a:rPr lang="tr-TR" dirty="0" err="1">
                <a:solidFill>
                  <a:srgbClr val="000000"/>
                </a:solidFill>
                <a:latin typeface="Arial" panose="020B0604020202020204" pitchFamily="34" charset="0"/>
              </a:rPr>
              <a:t>kontrolet</a:t>
            </a:r>
            <a:r>
              <a:rPr lang="tr-TR" dirty="0">
                <a:solidFill>
                  <a:srgbClr val="000000"/>
                </a:solidFill>
                <a:latin typeface="Arial" panose="020B0604020202020204" pitchFamily="34" charset="0"/>
              </a:rPr>
              <a:t>, RISING) ; </a:t>
            </a:r>
          </a:p>
          <a:p>
            <a:pPr>
              <a:lnSpc>
                <a:spcPct val="150000"/>
              </a:lnSpc>
            </a:pPr>
            <a:r>
              <a:rPr lang="tr-TR" dirty="0">
                <a:solidFill>
                  <a:srgbClr val="000000"/>
                </a:solidFill>
                <a:latin typeface="Arial" panose="020B0604020202020204" pitchFamily="34" charset="0"/>
              </a:rPr>
              <a:t>	Yukarıdaki kullanımda 2 ile hangi </a:t>
            </a:r>
            <a:r>
              <a:rPr lang="tr-TR" dirty="0" err="1">
                <a:solidFill>
                  <a:srgbClr val="000000"/>
                </a:solidFill>
                <a:latin typeface="Arial" panose="020B0604020202020204" pitchFamily="34" charset="0"/>
              </a:rPr>
              <a:t>pinin</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interrupt</a:t>
            </a:r>
            <a:r>
              <a:rPr lang="tr-TR" dirty="0">
                <a:solidFill>
                  <a:srgbClr val="000000"/>
                </a:solidFill>
                <a:latin typeface="Arial" panose="020B0604020202020204" pitchFamily="34" charset="0"/>
              </a:rPr>
              <a:t> olacağını, RISING ile yükselen kenarda tetiklenmesi gerektiğini, tetiklendiğinde </a:t>
            </a:r>
            <a:r>
              <a:rPr lang="tr-TR" dirty="0" err="1">
                <a:solidFill>
                  <a:srgbClr val="000000"/>
                </a:solidFill>
                <a:latin typeface="Arial" panose="020B0604020202020204" pitchFamily="34" charset="0"/>
              </a:rPr>
              <a:t>kontrolet</a:t>
            </a:r>
            <a:r>
              <a:rPr lang="tr-TR" dirty="0">
                <a:solidFill>
                  <a:srgbClr val="000000"/>
                </a:solidFill>
                <a:latin typeface="Arial" panose="020B0604020202020204" pitchFamily="34" charset="0"/>
              </a:rPr>
              <a:t> fonksiyonuna gitmesi gerektiğini belirttik. </a:t>
            </a:r>
            <a:endParaRPr lang="tr-TR" dirty="0"/>
          </a:p>
        </p:txBody>
      </p:sp>
      <p:sp>
        <p:nvSpPr>
          <p:cNvPr id="4" name="Rectangle 3">
            <a:extLst>
              <a:ext uri="{FF2B5EF4-FFF2-40B4-BE49-F238E27FC236}">
                <a16:creationId xmlns:a16="http://schemas.microsoft.com/office/drawing/2014/main" id="{7F91A49D-1DEE-4A46-920F-B5DF5556DA4B}"/>
              </a:ext>
            </a:extLst>
          </p:cNvPr>
          <p:cNvSpPr/>
          <p:nvPr/>
        </p:nvSpPr>
        <p:spPr>
          <a:xfrm>
            <a:off x="344556" y="2363713"/>
            <a:ext cx="6096000" cy="878895"/>
          </a:xfrm>
          <a:prstGeom prst="rect">
            <a:avLst/>
          </a:prstGeom>
        </p:spPr>
        <p:txBody>
          <a:bodyPr>
            <a:spAutoFit/>
          </a:bodyPr>
          <a:lstStyle/>
          <a:p>
            <a:pPr>
              <a:lnSpc>
                <a:spcPct val="150000"/>
              </a:lnSpc>
            </a:pPr>
            <a:r>
              <a:rPr lang="tr-TR" b="1" dirty="0">
                <a:solidFill>
                  <a:srgbClr val="000000"/>
                </a:solidFill>
                <a:latin typeface="Arial" panose="020B0604020202020204" pitchFamily="34" charset="0"/>
              </a:rPr>
              <a:t>19.2. </a:t>
            </a:r>
            <a:r>
              <a:rPr lang="tr-TR" b="1" dirty="0" err="1">
                <a:solidFill>
                  <a:srgbClr val="000000"/>
                </a:solidFill>
                <a:latin typeface="Arial" panose="020B0604020202020204" pitchFamily="34" charset="0"/>
              </a:rPr>
              <a:t>noInterrupts</a:t>
            </a:r>
            <a:r>
              <a:rPr lang="tr-TR" b="1" dirty="0">
                <a:solidFill>
                  <a:srgbClr val="000000"/>
                </a:solidFill>
                <a:latin typeface="Arial" panose="020B0604020202020204" pitchFamily="34" charset="0"/>
              </a:rPr>
              <a:t>() </a:t>
            </a:r>
            <a:endParaRPr lang="tr-TR" dirty="0">
              <a:solidFill>
                <a:srgbClr val="000000"/>
              </a:solidFill>
              <a:latin typeface="Arial" panose="020B0604020202020204" pitchFamily="34" charset="0"/>
            </a:endParaRPr>
          </a:p>
          <a:p>
            <a:pPr>
              <a:lnSpc>
                <a:spcPct val="150000"/>
              </a:lnSpc>
            </a:pPr>
            <a:r>
              <a:rPr lang="tr-TR" dirty="0">
                <a:solidFill>
                  <a:srgbClr val="000000"/>
                </a:solidFill>
                <a:latin typeface="Times New Roman" panose="02020603050405020304" pitchFamily="18" charset="0"/>
              </a:rPr>
              <a:t>Kesmeleri devre dışı bırakır. </a:t>
            </a:r>
            <a:endParaRPr lang="tr-TR" dirty="0"/>
          </a:p>
        </p:txBody>
      </p:sp>
    </p:spTree>
    <p:extLst>
      <p:ext uri="{BB962C8B-B14F-4D97-AF65-F5344CB8AC3E}">
        <p14:creationId xmlns:p14="http://schemas.microsoft.com/office/powerpoint/2010/main" val="35043416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75</a:t>
            </a:fld>
            <a:endParaRPr lang="tr-TR"/>
          </a:p>
        </p:txBody>
      </p:sp>
      <p:sp>
        <p:nvSpPr>
          <p:cNvPr id="3" name="Rectangle 2">
            <a:extLst>
              <a:ext uri="{FF2B5EF4-FFF2-40B4-BE49-F238E27FC236}">
                <a16:creationId xmlns:a16="http://schemas.microsoft.com/office/drawing/2014/main" id="{7FBAD6C0-F3B0-4882-B693-818F219A63E7}"/>
              </a:ext>
            </a:extLst>
          </p:cNvPr>
          <p:cNvSpPr/>
          <p:nvPr/>
        </p:nvSpPr>
        <p:spPr>
          <a:xfrm>
            <a:off x="7235685" y="227235"/>
            <a:ext cx="5221357" cy="5909310"/>
          </a:xfrm>
          <a:prstGeom prst="rect">
            <a:avLst/>
          </a:prstGeom>
        </p:spPr>
        <p:txBody>
          <a:bodyPr wrap="square">
            <a:spAutoFit/>
          </a:bodyPr>
          <a:lstStyle/>
          <a:p>
            <a:pPr>
              <a:lnSpc>
                <a:spcPct val="150000"/>
              </a:lnSpc>
            </a:pP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 10; </a:t>
            </a:r>
          </a:p>
          <a:p>
            <a:pPr>
              <a:lnSpc>
                <a:spcPct val="150000"/>
              </a:lnSpc>
            </a:pPr>
            <a:r>
              <a:rPr lang="tr-TR" dirty="0" err="1">
                <a:solidFill>
                  <a:srgbClr val="000000"/>
                </a:solidFill>
                <a:latin typeface="Arial" panose="020B0604020202020204" pitchFamily="34" charset="0"/>
              </a:rPr>
              <a:t>volatile</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durum = LOW;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a:t>
            </a:r>
          </a:p>
          <a:p>
            <a:pPr>
              <a:lnSpc>
                <a:spcPct val="150000"/>
              </a:lnSpc>
            </a:pPr>
            <a:r>
              <a:rPr lang="tr-TR" dirty="0" err="1">
                <a:solidFill>
                  <a:srgbClr val="000000"/>
                </a:solidFill>
                <a:latin typeface="Arial" panose="020B0604020202020204" pitchFamily="34" charset="0"/>
              </a:rPr>
              <a:t>pinMode</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OUTPUT); </a:t>
            </a:r>
          </a:p>
          <a:p>
            <a:pPr>
              <a:lnSpc>
                <a:spcPct val="150000"/>
              </a:lnSpc>
            </a:pPr>
            <a:r>
              <a:rPr lang="tr-TR" dirty="0" err="1">
                <a:solidFill>
                  <a:srgbClr val="000000"/>
                </a:solidFill>
                <a:latin typeface="Arial" panose="020B0604020202020204" pitchFamily="34" charset="0"/>
              </a:rPr>
              <a:t>digitalWrite</a:t>
            </a:r>
            <a:r>
              <a:rPr lang="tr-TR" dirty="0">
                <a:solidFill>
                  <a:srgbClr val="000000"/>
                </a:solidFill>
                <a:latin typeface="Arial" panose="020B0604020202020204" pitchFamily="34" charset="0"/>
              </a:rPr>
              <a:t>(2, HIGH); </a:t>
            </a:r>
          </a:p>
          <a:p>
            <a:r>
              <a:rPr lang="tr-TR" dirty="0" err="1">
                <a:solidFill>
                  <a:srgbClr val="000000"/>
                </a:solidFill>
                <a:latin typeface="Arial" panose="020B0604020202020204" pitchFamily="34" charset="0"/>
              </a:rPr>
              <a:t>attachInterrupt</a:t>
            </a:r>
            <a:r>
              <a:rPr lang="tr-TR" dirty="0">
                <a:solidFill>
                  <a:srgbClr val="000000"/>
                </a:solidFill>
                <a:latin typeface="Arial" panose="020B0604020202020204" pitchFamily="34" charset="0"/>
              </a:rPr>
              <a:t>(0, </a:t>
            </a:r>
            <a:r>
              <a:rPr lang="tr-TR" dirty="0" err="1">
                <a:solidFill>
                  <a:srgbClr val="000000"/>
                </a:solidFill>
                <a:latin typeface="Arial" panose="020B0604020202020204" pitchFamily="34" charset="0"/>
              </a:rPr>
              <a:t>kontrolet</a:t>
            </a:r>
            <a:r>
              <a:rPr lang="tr-TR" dirty="0">
                <a:solidFill>
                  <a:srgbClr val="000000"/>
                </a:solidFill>
                <a:latin typeface="Arial" panose="020B0604020202020204" pitchFamily="34" charset="0"/>
              </a:rPr>
              <a:t>, FALLING); </a:t>
            </a:r>
          </a:p>
          <a:p>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kontrolet</a:t>
            </a:r>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(durum == LOW) { </a:t>
            </a:r>
          </a:p>
          <a:p>
            <a:pPr>
              <a:lnSpc>
                <a:spcPct val="150000"/>
              </a:lnSpc>
            </a:pPr>
            <a:r>
              <a:rPr lang="tr-TR" dirty="0">
                <a:solidFill>
                  <a:srgbClr val="000000"/>
                </a:solidFill>
                <a:latin typeface="Arial" panose="020B0604020202020204" pitchFamily="34" charset="0"/>
              </a:rPr>
              <a:t>durum = HIGH; </a:t>
            </a:r>
          </a:p>
          <a:p>
            <a:r>
              <a:rPr lang="tr-TR" dirty="0">
                <a:solidFill>
                  <a:srgbClr val="000000"/>
                </a:solidFill>
                <a:latin typeface="Arial" panose="020B0604020202020204" pitchFamily="34" charset="0"/>
              </a:rPr>
              <a:t>} else { </a:t>
            </a:r>
          </a:p>
          <a:p>
            <a:r>
              <a:rPr lang="tr-TR" dirty="0">
                <a:solidFill>
                  <a:srgbClr val="000000"/>
                </a:solidFill>
                <a:latin typeface="Arial" panose="020B0604020202020204" pitchFamily="34" charset="0"/>
              </a:rPr>
              <a:t>durum = LOW; </a:t>
            </a:r>
          </a:p>
          <a:p>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digitalWrite</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durum); </a:t>
            </a:r>
          </a:p>
          <a:p>
            <a:r>
              <a:rPr lang="tr-TR" dirty="0">
                <a:solidFill>
                  <a:srgbClr val="000000"/>
                </a:solidFill>
                <a:latin typeface="Arial" panose="020B0604020202020204" pitchFamily="34" charset="0"/>
              </a:rPr>
              <a:t>} </a:t>
            </a:r>
            <a:endParaRPr lang="tr-TR" dirty="0"/>
          </a:p>
        </p:txBody>
      </p:sp>
      <p:sp>
        <p:nvSpPr>
          <p:cNvPr id="4" name="Rectangle 3">
            <a:extLst>
              <a:ext uri="{FF2B5EF4-FFF2-40B4-BE49-F238E27FC236}">
                <a16:creationId xmlns:a16="http://schemas.microsoft.com/office/drawing/2014/main" id="{B99603C8-C94F-4FED-B8D6-2033CD95B6A8}"/>
              </a:ext>
            </a:extLst>
          </p:cNvPr>
          <p:cNvSpPr/>
          <p:nvPr/>
        </p:nvSpPr>
        <p:spPr>
          <a:xfrm>
            <a:off x="3370787" y="317333"/>
            <a:ext cx="3288080" cy="369332"/>
          </a:xfrm>
          <a:prstGeom prst="rect">
            <a:avLst/>
          </a:prstGeom>
        </p:spPr>
        <p:txBody>
          <a:bodyPr wrap="none">
            <a:spAutoFit/>
          </a:bodyPr>
          <a:lstStyle/>
          <a:p>
            <a:r>
              <a:rPr lang="tr-TR" dirty="0">
                <a:solidFill>
                  <a:srgbClr val="000000"/>
                </a:solidFill>
                <a:latin typeface="Arial" panose="020B0604020202020204" pitchFamily="34" charset="0"/>
              </a:rPr>
              <a:t>Kod – 35 – Donanım </a:t>
            </a:r>
            <a:r>
              <a:rPr lang="tr-TR" dirty="0" err="1">
                <a:solidFill>
                  <a:srgbClr val="000000"/>
                </a:solidFill>
                <a:latin typeface="Arial" panose="020B0604020202020204" pitchFamily="34" charset="0"/>
              </a:rPr>
              <a:t>Interrupt</a:t>
            </a:r>
            <a:r>
              <a:rPr lang="tr-TR" dirty="0">
                <a:solidFill>
                  <a:srgbClr val="000000"/>
                </a:solidFill>
                <a:latin typeface="Arial" panose="020B0604020202020204" pitchFamily="34" charset="0"/>
              </a:rPr>
              <a:t> </a:t>
            </a:r>
            <a:endParaRPr lang="tr-TR" dirty="0"/>
          </a:p>
        </p:txBody>
      </p:sp>
      <p:sp>
        <p:nvSpPr>
          <p:cNvPr id="5" name="Rectangle: Rounded Corners 4">
            <a:extLst>
              <a:ext uri="{FF2B5EF4-FFF2-40B4-BE49-F238E27FC236}">
                <a16:creationId xmlns:a16="http://schemas.microsoft.com/office/drawing/2014/main" id="{CB8E1217-771A-4950-97F6-364D8A0CF991}"/>
              </a:ext>
            </a:extLst>
          </p:cNvPr>
          <p:cNvSpPr/>
          <p:nvPr/>
        </p:nvSpPr>
        <p:spPr>
          <a:xfrm>
            <a:off x="6957391" y="132522"/>
            <a:ext cx="4903304" cy="61225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069ECFAE-1B21-4966-982D-ACD3B609705F}"/>
              </a:ext>
            </a:extLst>
          </p:cNvPr>
          <p:cNvSpPr/>
          <p:nvPr/>
        </p:nvSpPr>
        <p:spPr>
          <a:xfrm>
            <a:off x="350439" y="317333"/>
            <a:ext cx="915635" cy="369332"/>
          </a:xfrm>
          <a:prstGeom prst="rect">
            <a:avLst/>
          </a:prstGeom>
        </p:spPr>
        <p:txBody>
          <a:bodyPr wrap="none">
            <a:spAutoFit/>
          </a:bodyPr>
          <a:lstStyle/>
          <a:p>
            <a:r>
              <a:rPr lang="tr-TR" b="1" i="1" dirty="0">
                <a:solidFill>
                  <a:srgbClr val="000000"/>
                </a:solidFill>
                <a:latin typeface="Arial" panose="020B0604020202020204" pitchFamily="34" charset="0"/>
              </a:rPr>
              <a:t>Örnek </a:t>
            </a:r>
            <a:endParaRPr lang="tr-TR" b="1" dirty="0"/>
          </a:p>
        </p:txBody>
      </p:sp>
      <p:pic>
        <p:nvPicPr>
          <p:cNvPr id="7" name="Picture 6">
            <a:extLst>
              <a:ext uri="{FF2B5EF4-FFF2-40B4-BE49-F238E27FC236}">
                <a16:creationId xmlns:a16="http://schemas.microsoft.com/office/drawing/2014/main" id="{DE4CB98C-FFBE-4764-A1EF-8B75EE0C3179}"/>
              </a:ext>
            </a:extLst>
          </p:cNvPr>
          <p:cNvPicPr>
            <a:picLocks noChangeAspect="1"/>
          </p:cNvPicPr>
          <p:nvPr/>
        </p:nvPicPr>
        <p:blipFill>
          <a:blip r:embed="rId2"/>
          <a:stretch>
            <a:fillRect/>
          </a:stretch>
        </p:blipFill>
        <p:spPr>
          <a:xfrm>
            <a:off x="808256" y="1295407"/>
            <a:ext cx="4206571" cy="3828469"/>
          </a:xfrm>
          <a:prstGeom prst="rect">
            <a:avLst/>
          </a:prstGeom>
        </p:spPr>
      </p:pic>
      <p:sp>
        <p:nvSpPr>
          <p:cNvPr id="8" name="Rectangle 7">
            <a:extLst>
              <a:ext uri="{FF2B5EF4-FFF2-40B4-BE49-F238E27FC236}">
                <a16:creationId xmlns:a16="http://schemas.microsoft.com/office/drawing/2014/main" id="{91CABAA5-16A6-4DFE-BAC6-26E282E193DC}"/>
              </a:ext>
            </a:extLst>
          </p:cNvPr>
          <p:cNvSpPr/>
          <p:nvPr/>
        </p:nvSpPr>
        <p:spPr>
          <a:xfrm>
            <a:off x="721717" y="5547952"/>
            <a:ext cx="4249881" cy="369332"/>
          </a:xfrm>
          <a:prstGeom prst="rect">
            <a:avLst/>
          </a:prstGeom>
        </p:spPr>
        <p:txBody>
          <a:bodyPr wrap="none">
            <a:spAutoFit/>
          </a:bodyPr>
          <a:lstStyle/>
          <a:p>
            <a:r>
              <a:rPr lang="tr-TR" dirty="0">
                <a:solidFill>
                  <a:srgbClr val="000000"/>
                </a:solidFill>
                <a:latin typeface="Arial" panose="020B0604020202020204" pitchFamily="34" charset="0"/>
              </a:rPr>
              <a:t>Şekil -19.1 – Buton- </a:t>
            </a:r>
            <a:r>
              <a:rPr lang="tr-TR" dirty="0" err="1">
                <a:solidFill>
                  <a:srgbClr val="000000"/>
                </a:solidFill>
                <a:latin typeface="Arial" panose="020B0604020202020204" pitchFamily="34" charset="0"/>
              </a:rPr>
              <a:t>Led</a:t>
            </a:r>
            <a:r>
              <a:rPr lang="tr-TR" dirty="0">
                <a:solidFill>
                  <a:srgbClr val="000000"/>
                </a:solidFill>
                <a:latin typeface="Arial" panose="020B0604020202020204" pitchFamily="34" charset="0"/>
              </a:rPr>
              <a:t> Devre Şeması </a:t>
            </a:r>
            <a:endParaRPr lang="tr-TR" dirty="0"/>
          </a:p>
        </p:txBody>
      </p:sp>
    </p:spTree>
    <p:extLst>
      <p:ext uri="{BB962C8B-B14F-4D97-AF65-F5344CB8AC3E}">
        <p14:creationId xmlns:p14="http://schemas.microsoft.com/office/powerpoint/2010/main" val="36937746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76</a:t>
            </a:fld>
            <a:endParaRPr lang="tr-TR"/>
          </a:p>
        </p:txBody>
      </p:sp>
      <p:sp>
        <p:nvSpPr>
          <p:cNvPr id="3" name="Rectangle 2">
            <a:extLst>
              <a:ext uri="{FF2B5EF4-FFF2-40B4-BE49-F238E27FC236}">
                <a16:creationId xmlns:a16="http://schemas.microsoft.com/office/drawing/2014/main" id="{550313B5-983E-4398-8F5F-2C5B3169620F}"/>
              </a:ext>
            </a:extLst>
          </p:cNvPr>
          <p:cNvSpPr/>
          <p:nvPr/>
        </p:nvSpPr>
        <p:spPr>
          <a:xfrm>
            <a:off x="471695" y="981840"/>
            <a:ext cx="10740788" cy="3233386"/>
          </a:xfrm>
          <a:prstGeom prst="rect">
            <a:avLst/>
          </a:prstGeom>
        </p:spPr>
        <p:txBody>
          <a:bodyPr wrap="square">
            <a:spAutoFit/>
          </a:bodyPr>
          <a:lstStyle/>
          <a:p>
            <a:r>
              <a:rPr lang="tr-TR" b="1" i="1" u="sng" dirty="0" err="1">
                <a:solidFill>
                  <a:srgbClr val="000000"/>
                </a:solidFill>
                <a:latin typeface="Arial" panose="020B0604020202020204" pitchFamily="34" charset="0"/>
              </a:rPr>
              <a:t>Timer</a:t>
            </a:r>
            <a:r>
              <a:rPr lang="tr-TR" b="1" i="1" u="sng" dirty="0">
                <a:solidFill>
                  <a:srgbClr val="000000"/>
                </a:solidFill>
                <a:latin typeface="Arial" panose="020B0604020202020204" pitchFamily="34" charset="0"/>
              </a:rPr>
              <a:t> </a:t>
            </a:r>
            <a:r>
              <a:rPr lang="tr-TR" b="1" i="1" u="sng" dirty="0" err="1">
                <a:solidFill>
                  <a:srgbClr val="000000"/>
                </a:solidFill>
                <a:latin typeface="Arial" panose="020B0604020202020204" pitchFamily="34" charset="0"/>
              </a:rPr>
              <a:t>İnterruptu</a:t>
            </a:r>
            <a:r>
              <a:rPr lang="tr-TR" b="1" i="1" u="sng" dirty="0">
                <a:solidFill>
                  <a:srgbClr val="000000"/>
                </a:solidFill>
                <a:latin typeface="Arial" panose="020B0604020202020204" pitchFamily="34" charset="0"/>
              </a:rPr>
              <a:t>: </a:t>
            </a:r>
            <a:endParaRPr lang="tr-TR" b="1" u="sng" dirty="0">
              <a:solidFill>
                <a:srgbClr val="000000"/>
              </a:solidFill>
              <a:latin typeface="Arial" panose="020B0604020202020204" pitchFamily="34" charset="0"/>
            </a:endParaRPr>
          </a:p>
          <a:p>
            <a:pPr algn="just">
              <a:lnSpc>
                <a:spcPct val="150000"/>
              </a:lnSpc>
            </a:pPr>
            <a:r>
              <a:rPr lang="tr-TR" dirty="0">
                <a:solidFill>
                  <a:srgbClr val="000000"/>
                </a:solidFill>
                <a:latin typeface="Times New Roman" panose="02020603050405020304" pitchFamily="18" charset="0"/>
              </a:rPr>
              <a:t>	Zamanlayıcı </a:t>
            </a:r>
            <a:r>
              <a:rPr lang="tr-TR" dirty="0" err="1">
                <a:solidFill>
                  <a:srgbClr val="000000"/>
                </a:solidFill>
                <a:latin typeface="Times New Roman" panose="02020603050405020304" pitchFamily="18" charset="0"/>
              </a:rPr>
              <a:t>interruptları</a:t>
            </a:r>
            <a:r>
              <a:rPr lang="tr-TR" dirty="0">
                <a:solidFill>
                  <a:srgbClr val="000000"/>
                </a:solidFill>
                <a:latin typeface="Times New Roman" panose="02020603050405020304" pitchFamily="18" charset="0"/>
              </a:rPr>
              <a:t> olarak adlandırılır. Kendi kendilerine bir süre sonunda tetikleme yapabiliriz. Örneğin bir </a:t>
            </a:r>
            <a:r>
              <a:rPr lang="tr-TR" dirty="0" err="1">
                <a:solidFill>
                  <a:srgbClr val="000000"/>
                </a:solidFill>
                <a:latin typeface="Times New Roman" panose="02020603050405020304" pitchFamily="18" charset="0"/>
              </a:rPr>
              <a:t>ledi</a:t>
            </a:r>
            <a:r>
              <a:rPr lang="tr-TR" dirty="0">
                <a:solidFill>
                  <a:srgbClr val="000000"/>
                </a:solidFill>
                <a:latin typeface="Times New Roman" panose="02020603050405020304" pitchFamily="18" charset="0"/>
              </a:rPr>
              <a:t> 1 er saniye aralıklarla yakıp söndürelim ve her 3 saniyede bir başka bir </a:t>
            </a:r>
            <a:r>
              <a:rPr lang="tr-TR" dirty="0" err="1">
                <a:solidFill>
                  <a:srgbClr val="000000"/>
                </a:solidFill>
                <a:latin typeface="Times New Roman" panose="02020603050405020304" pitchFamily="18" charset="0"/>
              </a:rPr>
              <a:t>ledi</a:t>
            </a:r>
            <a:r>
              <a:rPr lang="tr-TR" dirty="0">
                <a:solidFill>
                  <a:srgbClr val="000000"/>
                </a:solidFill>
                <a:latin typeface="Times New Roman" panose="02020603050405020304" pitchFamily="18" charset="0"/>
              </a:rPr>
              <a:t> yakıp söndürmek yada başka bir buton durumunu kontrol etmek istersek </a:t>
            </a:r>
            <a:r>
              <a:rPr lang="tr-TR" dirty="0" err="1">
                <a:solidFill>
                  <a:srgbClr val="000000"/>
                </a:solidFill>
                <a:latin typeface="Times New Roman" panose="02020603050405020304" pitchFamily="18" charset="0"/>
              </a:rPr>
              <a:t>timer</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interruptlarını</a:t>
            </a:r>
            <a:r>
              <a:rPr lang="tr-TR" dirty="0">
                <a:solidFill>
                  <a:srgbClr val="000000"/>
                </a:solidFill>
                <a:latin typeface="Times New Roman" panose="02020603050405020304" pitchFamily="18" charset="0"/>
              </a:rPr>
              <a:t> kullanırız. </a:t>
            </a:r>
            <a:r>
              <a:rPr lang="tr-TR" dirty="0" err="1">
                <a:solidFill>
                  <a:srgbClr val="000000"/>
                </a:solidFill>
                <a:latin typeface="Times New Roman" panose="02020603050405020304" pitchFamily="18" charset="0"/>
              </a:rPr>
              <a:t>Timer</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lar</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counter</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register’ler</a:t>
            </a:r>
            <a:r>
              <a:rPr lang="tr-TR" dirty="0">
                <a:solidFill>
                  <a:srgbClr val="000000"/>
                </a:solidFill>
                <a:latin typeface="Times New Roman" panose="02020603050405020304" pitchFamily="18" charset="0"/>
              </a:rPr>
              <a:t> sayesinde sayaç olarak çalışırlar ve programdan bağımsızdır. </a:t>
            </a:r>
            <a:r>
              <a:rPr lang="tr-TR" dirty="0" err="1">
                <a:solidFill>
                  <a:srgbClr val="000000"/>
                </a:solidFill>
                <a:latin typeface="Times New Roman" panose="02020603050405020304" pitchFamily="18" charset="0"/>
              </a:rPr>
              <a:t>Timerler</a:t>
            </a:r>
            <a:r>
              <a:rPr lang="tr-TR" dirty="0">
                <a:solidFill>
                  <a:srgbClr val="000000"/>
                </a:solidFill>
                <a:latin typeface="Times New Roman" panose="02020603050405020304" pitchFamily="18" charset="0"/>
              </a:rPr>
              <a:t> sayaç olarak çalışması için </a:t>
            </a:r>
            <a:r>
              <a:rPr lang="tr-TR" dirty="0" err="1">
                <a:solidFill>
                  <a:srgbClr val="000000"/>
                </a:solidFill>
                <a:latin typeface="Times New Roman" panose="02020603050405020304" pitchFamily="18" charset="0"/>
              </a:rPr>
              <a:t>osilatör</a:t>
            </a:r>
            <a:r>
              <a:rPr lang="tr-TR" dirty="0">
                <a:solidFill>
                  <a:srgbClr val="000000"/>
                </a:solidFill>
                <a:latin typeface="Times New Roman" panose="02020603050405020304" pitchFamily="18" charset="0"/>
              </a:rPr>
              <a:t> kullanırlar. </a:t>
            </a:r>
            <a:r>
              <a:rPr lang="tr-TR" dirty="0" err="1">
                <a:solidFill>
                  <a:srgbClr val="000000"/>
                </a:solidFill>
                <a:latin typeface="Times New Roman" panose="02020603050405020304" pitchFamily="18" charset="0"/>
              </a:rPr>
              <a:t>Osilatör</a:t>
            </a:r>
            <a:r>
              <a:rPr lang="tr-TR" dirty="0">
                <a:solidFill>
                  <a:srgbClr val="000000"/>
                </a:solidFill>
                <a:latin typeface="Times New Roman" panose="02020603050405020304" pitchFamily="18" charset="0"/>
              </a:rPr>
              <a:t> kare dalga üretir. </a:t>
            </a:r>
            <a:r>
              <a:rPr lang="tr-TR" dirty="0" err="1">
                <a:solidFill>
                  <a:srgbClr val="000000"/>
                </a:solidFill>
                <a:latin typeface="Times New Roman" panose="02020603050405020304" pitchFamily="18" charset="0"/>
              </a:rPr>
              <a:t>Arduino</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Uno</a:t>
            </a:r>
            <a:r>
              <a:rPr lang="tr-TR" dirty="0">
                <a:solidFill>
                  <a:srgbClr val="000000"/>
                </a:solidFill>
                <a:latin typeface="Times New Roman" panose="02020603050405020304" pitchFamily="18" charset="0"/>
              </a:rPr>
              <a:t> 16MHz </a:t>
            </a:r>
            <a:r>
              <a:rPr lang="tr-TR" dirty="0" err="1">
                <a:solidFill>
                  <a:srgbClr val="000000"/>
                </a:solidFill>
                <a:latin typeface="Times New Roman" panose="02020603050405020304" pitchFamily="18" charset="0"/>
              </a:rPr>
              <a:t>osilatör</a:t>
            </a:r>
            <a:r>
              <a:rPr lang="tr-TR" dirty="0">
                <a:solidFill>
                  <a:srgbClr val="000000"/>
                </a:solidFill>
                <a:latin typeface="Times New Roman" panose="02020603050405020304" pitchFamily="18" charset="0"/>
              </a:rPr>
              <a:t> kullandığı için periyot süresi 62.5ns </a:t>
            </a:r>
            <a:r>
              <a:rPr lang="tr-TR" dirty="0" err="1">
                <a:solidFill>
                  <a:srgbClr val="000000"/>
                </a:solidFill>
                <a:latin typeface="Times New Roman" panose="02020603050405020304" pitchFamily="18" charset="0"/>
              </a:rPr>
              <a:t>dir</a:t>
            </a:r>
            <a:r>
              <a:rPr lang="tr-TR" dirty="0">
                <a:solidFill>
                  <a:srgbClr val="000000"/>
                </a:solidFill>
                <a:latin typeface="Times New Roman" panose="02020603050405020304" pitchFamily="18" charset="0"/>
              </a:rPr>
              <a:t>. </a:t>
            </a:r>
          </a:p>
          <a:p>
            <a:pPr>
              <a:lnSpc>
                <a:spcPct val="150000"/>
              </a:lnSpc>
            </a:pP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Timer</a:t>
            </a:r>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interruptu</a:t>
            </a:r>
            <a:r>
              <a:rPr lang="tr-TR" dirty="0">
                <a:solidFill>
                  <a:srgbClr val="000000"/>
                </a:solidFill>
                <a:latin typeface="Times New Roman" panose="02020603050405020304" pitchFamily="18" charset="0"/>
              </a:rPr>
              <a:t> kullanmak için hazır kütüphane olan </a:t>
            </a:r>
            <a:r>
              <a:rPr lang="tr-TR" dirty="0" err="1">
                <a:solidFill>
                  <a:srgbClr val="000000"/>
                </a:solidFill>
                <a:latin typeface="Times New Roman" panose="02020603050405020304" pitchFamily="18" charset="0"/>
              </a:rPr>
              <a:t>TimerONE</a:t>
            </a:r>
            <a:r>
              <a:rPr lang="tr-TR" dirty="0">
                <a:solidFill>
                  <a:srgbClr val="000000"/>
                </a:solidFill>
                <a:latin typeface="Times New Roman" panose="02020603050405020304" pitchFamily="18" charset="0"/>
              </a:rPr>
              <a:t> kütüphanesini kullanarak basit bir şekilde kullanabiliriz. </a:t>
            </a:r>
            <a:endParaRPr lang="tr-TR" dirty="0"/>
          </a:p>
        </p:txBody>
      </p:sp>
    </p:spTree>
    <p:extLst>
      <p:ext uri="{BB962C8B-B14F-4D97-AF65-F5344CB8AC3E}">
        <p14:creationId xmlns:p14="http://schemas.microsoft.com/office/powerpoint/2010/main" val="33443171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77</a:t>
            </a:fld>
            <a:endParaRPr lang="tr-TR"/>
          </a:p>
        </p:txBody>
      </p:sp>
      <p:sp>
        <p:nvSpPr>
          <p:cNvPr id="3" name="Rectangle 2">
            <a:extLst>
              <a:ext uri="{FF2B5EF4-FFF2-40B4-BE49-F238E27FC236}">
                <a16:creationId xmlns:a16="http://schemas.microsoft.com/office/drawing/2014/main" id="{4FF3D75C-7D40-4AD1-87C7-E061DDE8E3D9}"/>
              </a:ext>
            </a:extLst>
          </p:cNvPr>
          <p:cNvSpPr/>
          <p:nvPr/>
        </p:nvSpPr>
        <p:spPr>
          <a:xfrm>
            <a:off x="701105" y="805934"/>
            <a:ext cx="915635" cy="369332"/>
          </a:xfrm>
          <a:prstGeom prst="rect">
            <a:avLst/>
          </a:prstGeom>
        </p:spPr>
        <p:txBody>
          <a:bodyPr wrap="none">
            <a:spAutoFit/>
          </a:bodyPr>
          <a:lstStyle/>
          <a:p>
            <a:r>
              <a:rPr lang="tr-TR" b="1" i="1" dirty="0">
                <a:solidFill>
                  <a:srgbClr val="000000"/>
                </a:solidFill>
                <a:latin typeface="Arial" panose="020B0604020202020204" pitchFamily="34" charset="0"/>
              </a:rPr>
              <a:t>Örnek </a:t>
            </a:r>
            <a:endParaRPr lang="tr-TR" b="1" dirty="0"/>
          </a:p>
        </p:txBody>
      </p:sp>
      <p:sp>
        <p:nvSpPr>
          <p:cNvPr id="4" name="Rectangle 3">
            <a:extLst>
              <a:ext uri="{FF2B5EF4-FFF2-40B4-BE49-F238E27FC236}">
                <a16:creationId xmlns:a16="http://schemas.microsoft.com/office/drawing/2014/main" id="{A91CCD9C-7B69-45EC-A29E-533564473F46}"/>
              </a:ext>
            </a:extLst>
          </p:cNvPr>
          <p:cNvSpPr/>
          <p:nvPr/>
        </p:nvSpPr>
        <p:spPr>
          <a:xfrm>
            <a:off x="1391478" y="1532717"/>
            <a:ext cx="6096000" cy="3371564"/>
          </a:xfrm>
          <a:prstGeom prst="rect">
            <a:avLst/>
          </a:prstGeom>
        </p:spPr>
        <p:txBody>
          <a:bodyPr>
            <a:spAutoFit/>
          </a:bodyPr>
          <a:lstStyle/>
          <a:p>
            <a:pPr>
              <a:lnSpc>
                <a:spcPct val="150000"/>
              </a:lnSpc>
            </a:pP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include</a:t>
            </a:r>
            <a:r>
              <a:rPr lang="tr-TR" dirty="0">
                <a:solidFill>
                  <a:srgbClr val="000000"/>
                </a:solidFill>
                <a:latin typeface="Arial" panose="020B0604020202020204" pitchFamily="34" charset="0"/>
              </a:rPr>
              <a:t> &lt;</a:t>
            </a:r>
            <a:r>
              <a:rPr lang="tr-TR" dirty="0" err="1">
                <a:solidFill>
                  <a:srgbClr val="000000"/>
                </a:solidFill>
                <a:latin typeface="Arial" panose="020B0604020202020204" pitchFamily="34" charset="0"/>
              </a:rPr>
              <a:t>TimerOne.h</a:t>
            </a:r>
            <a:r>
              <a:rPr lang="tr-TR" dirty="0">
                <a:solidFill>
                  <a:srgbClr val="000000"/>
                </a:solidFill>
                <a:latin typeface="Arial" panose="020B0604020202020204" pitchFamily="34" charset="0"/>
              </a:rPr>
              <a:t>&gt;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a:t>
            </a:r>
          </a:p>
          <a:p>
            <a:pPr>
              <a:lnSpc>
                <a:spcPct val="150000"/>
              </a:lnSpc>
            </a:pPr>
            <a:r>
              <a:rPr lang="tr-TR" dirty="0" err="1">
                <a:solidFill>
                  <a:srgbClr val="000000"/>
                </a:solidFill>
                <a:latin typeface="Arial" panose="020B0604020202020204" pitchFamily="34" charset="0"/>
              </a:rPr>
              <a:t>pinMode</a:t>
            </a:r>
            <a:r>
              <a:rPr lang="tr-TR" dirty="0">
                <a:solidFill>
                  <a:srgbClr val="000000"/>
                </a:solidFill>
                <a:latin typeface="Arial" panose="020B0604020202020204" pitchFamily="34" charset="0"/>
              </a:rPr>
              <a:t>(13, OUTPUT); </a:t>
            </a:r>
          </a:p>
          <a:p>
            <a:pPr>
              <a:lnSpc>
                <a:spcPct val="150000"/>
              </a:lnSpc>
            </a:pPr>
            <a:r>
              <a:rPr lang="tr-TR" dirty="0">
                <a:solidFill>
                  <a:srgbClr val="000000"/>
                </a:solidFill>
                <a:latin typeface="Arial" panose="020B0604020202020204" pitchFamily="34" charset="0"/>
              </a:rPr>
              <a:t>Timer1.initialize(1000000); // 1 saniyede tetiklenmesi </a:t>
            </a:r>
          </a:p>
          <a:p>
            <a:pPr>
              <a:lnSpc>
                <a:spcPct val="150000"/>
              </a:lnSpc>
            </a:pPr>
            <a:r>
              <a:rPr lang="tr-TR" dirty="0">
                <a:solidFill>
                  <a:srgbClr val="000000"/>
                </a:solidFill>
                <a:latin typeface="Arial" panose="020B0604020202020204" pitchFamily="34" charset="0"/>
              </a:rPr>
              <a:t>Timer1.attachInterrupt( </a:t>
            </a:r>
            <a:r>
              <a:rPr lang="tr-TR" dirty="0" err="1">
                <a:solidFill>
                  <a:srgbClr val="000000"/>
                </a:solidFill>
                <a:latin typeface="Arial" panose="020B0604020202020204" pitchFamily="34" charset="0"/>
              </a:rPr>
              <a:t>kontrolet</a:t>
            </a:r>
            <a:r>
              <a:rPr lang="tr-TR" dirty="0">
                <a:solidFill>
                  <a:srgbClr val="000000"/>
                </a:solidFill>
                <a:latin typeface="Arial" panose="020B0604020202020204" pitchFamily="34" charset="0"/>
              </a:rPr>
              <a:t> ); }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 }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kontrolet</a:t>
            </a: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digitalWrite</a:t>
            </a:r>
            <a:r>
              <a:rPr lang="tr-TR" dirty="0">
                <a:solidFill>
                  <a:srgbClr val="000000"/>
                </a:solidFill>
                <a:latin typeface="Arial" panose="020B0604020202020204" pitchFamily="34" charset="0"/>
              </a:rPr>
              <a:t>( 13, </a:t>
            </a:r>
            <a:r>
              <a:rPr lang="tr-TR" dirty="0" err="1">
                <a:solidFill>
                  <a:srgbClr val="000000"/>
                </a:solidFill>
                <a:latin typeface="Arial" panose="020B0604020202020204" pitchFamily="34" charset="0"/>
              </a:rPr>
              <a:t>digitalRead</a:t>
            </a:r>
            <a:r>
              <a:rPr lang="tr-TR" dirty="0">
                <a:solidFill>
                  <a:srgbClr val="000000"/>
                </a:solidFill>
                <a:latin typeface="Arial" panose="020B0604020202020204" pitchFamily="34" charset="0"/>
              </a:rPr>
              <a:t>( 13 ) ^ 1 ); } </a:t>
            </a:r>
            <a:endParaRPr lang="tr-TR" dirty="0"/>
          </a:p>
        </p:txBody>
      </p:sp>
      <p:sp>
        <p:nvSpPr>
          <p:cNvPr id="5" name="Rectangle: Rounded Corners 4">
            <a:extLst>
              <a:ext uri="{FF2B5EF4-FFF2-40B4-BE49-F238E27FC236}">
                <a16:creationId xmlns:a16="http://schemas.microsoft.com/office/drawing/2014/main" id="{4A454DBD-E91E-479E-9434-C87453358C6E}"/>
              </a:ext>
            </a:extLst>
          </p:cNvPr>
          <p:cNvSpPr/>
          <p:nvPr/>
        </p:nvSpPr>
        <p:spPr>
          <a:xfrm>
            <a:off x="1139686" y="1404730"/>
            <a:ext cx="6003236" cy="382987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60BC6414-9734-4749-A392-90E697D8246C}"/>
              </a:ext>
            </a:extLst>
          </p:cNvPr>
          <p:cNvSpPr/>
          <p:nvPr/>
        </p:nvSpPr>
        <p:spPr>
          <a:xfrm>
            <a:off x="2564125" y="5362596"/>
            <a:ext cx="2929072" cy="369332"/>
          </a:xfrm>
          <a:prstGeom prst="rect">
            <a:avLst/>
          </a:prstGeom>
        </p:spPr>
        <p:txBody>
          <a:bodyPr wrap="none">
            <a:spAutoFit/>
          </a:bodyPr>
          <a:lstStyle/>
          <a:p>
            <a:r>
              <a:rPr lang="tr-TR" dirty="0">
                <a:solidFill>
                  <a:srgbClr val="000000"/>
                </a:solidFill>
                <a:latin typeface="Arial" panose="020B0604020202020204" pitchFamily="34" charset="0"/>
              </a:rPr>
              <a:t>Kod – 36 – </a:t>
            </a:r>
            <a:r>
              <a:rPr lang="tr-TR" dirty="0" err="1">
                <a:solidFill>
                  <a:srgbClr val="000000"/>
                </a:solidFill>
                <a:latin typeface="Arial" panose="020B0604020202020204" pitchFamily="34" charset="0"/>
              </a:rPr>
              <a:t>Timer</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Interrupt</a:t>
            </a:r>
            <a:r>
              <a:rPr lang="tr-TR" dirty="0">
                <a:solidFill>
                  <a:srgbClr val="000000"/>
                </a:solidFill>
                <a:latin typeface="Arial" panose="020B0604020202020204" pitchFamily="34" charset="0"/>
              </a:rPr>
              <a:t> </a:t>
            </a:r>
            <a:endParaRPr lang="tr-TR" dirty="0"/>
          </a:p>
        </p:txBody>
      </p:sp>
    </p:spTree>
    <p:extLst>
      <p:ext uri="{BB962C8B-B14F-4D97-AF65-F5344CB8AC3E}">
        <p14:creationId xmlns:p14="http://schemas.microsoft.com/office/powerpoint/2010/main" val="13251967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78</a:t>
            </a:fld>
            <a:endParaRPr lang="tr-T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A060092-413E-487A-956B-CD609B646DF4}"/>
                  </a:ext>
                </a:extLst>
              </p:cNvPr>
              <p:cNvSpPr/>
              <p:nvPr/>
            </p:nvSpPr>
            <p:spPr>
              <a:xfrm>
                <a:off x="331304" y="522624"/>
                <a:ext cx="11317357" cy="5179944"/>
              </a:xfrm>
              <a:prstGeom prst="rect">
                <a:avLst/>
              </a:prstGeom>
            </p:spPr>
            <p:txBody>
              <a:bodyPr wrap="square">
                <a:spAutoFit/>
              </a:bodyPr>
              <a:lstStyle/>
              <a:p>
                <a:pPr>
                  <a:lnSpc>
                    <a:spcPct val="150000"/>
                  </a:lnSpc>
                </a:pPr>
                <a:r>
                  <a:rPr lang="tr-TR" sz="2000" b="1" dirty="0">
                    <a:solidFill>
                      <a:srgbClr val="000000"/>
                    </a:solidFill>
                    <a:latin typeface="Arial" panose="020B0604020202020204" pitchFamily="34" charset="0"/>
                  </a:rPr>
                  <a:t>23. Haberleşme Protokolleri </a:t>
                </a:r>
                <a:endParaRPr lang="tr-TR" sz="2000" dirty="0">
                  <a:solidFill>
                    <a:srgbClr val="000000"/>
                  </a:solidFill>
                  <a:latin typeface="Arial" panose="020B0604020202020204" pitchFamily="34" charset="0"/>
                </a:endParaRPr>
              </a:p>
              <a:p>
                <a:pPr>
                  <a:lnSpc>
                    <a:spcPct val="150000"/>
                  </a:lnSpc>
                </a:pPr>
                <a:r>
                  <a:rPr lang="tr-TR" b="1" dirty="0">
                    <a:solidFill>
                      <a:srgbClr val="000000"/>
                    </a:solidFill>
                    <a:latin typeface="Arial" panose="020B0604020202020204" pitchFamily="34" charset="0"/>
                  </a:rPr>
                  <a:t>23.1. </a:t>
                </a:r>
                <a14:m>
                  <m:oMath xmlns:m="http://schemas.openxmlformats.org/officeDocument/2006/math">
                    <m:sSup>
                      <m:sSupPr>
                        <m:ctrlPr>
                          <a:rPr lang="tr-TR" b="1" i="1" dirty="0" smtClean="0">
                            <a:solidFill>
                              <a:srgbClr val="000000"/>
                            </a:solidFill>
                            <a:latin typeface="Cambria Math" panose="02040503050406030204" pitchFamily="18" charset="0"/>
                          </a:rPr>
                        </m:ctrlPr>
                      </m:sSupPr>
                      <m:e>
                        <m:r>
                          <a:rPr lang="tr-TR" b="1" i="1" dirty="0" smtClean="0">
                            <a:solidFill>
                              <a:srgbClr val="000000"/>
                            </a:solidFill>
                            <a:latin typeface="Cambria Math" panose="02040503050406030204" pitchFamily="18" charset="0"/>
                          </a:rPr>
                          <m:t>𝑰</m:t>
                        </m:r>
                      </m:e>
                      <m:sup>
                        <m:r>
                          <a:rPr lang="tr-TR" b="1" i="1" dirty="0" smtClean="0">
                            <a:solidFill>
                              <a:srgbClr val="000000"/>
                            </a:solidFill>
                            <a:latin typeface="Cambria Math" panose="02040503050406030204" pitchFamily="18" charset="0"/>
                          </a:rPr>
                          <m:t>𝟐</m:t>
                        </m:r>
                      </m:sup>
                    </m:sSup>
                    <m:r>
                      <a:rPr lang="tr-TR" b="1" i="1" dirty="0" smtClean="0">
                        <a:solidFill>
                          <a:srgbClr val="000000"/>
                        </a:solidFill>
                        <a:latin typeface="Cambria Math" panose="02040503050406030204" pitchFamily="18" charset="0"/>
                      </a:rPr>
                      <m:t>𝑪</m:t>
                    </m:r>
                  </m:oMath>
                </a14:m>
                <a:r>
                  <a:rPr lang="tr-TR" b="1" dirty="0">
                    <a:solidFill>
                      <a:srgbClr val="000000"/>
                    </a:solidFill>
                    <a:latin typeface="Arial" panose="020B0604020202020204" pitchFamily="34" charset="0"/>
                  </a:rPr>
                  <a:t> Veri Yolu </a:t>
                </a:r>
                <a:endParaRPr lang="tr-TR" dirty="0">
                  <a:solidFill>
                    <a:srgbClr val="000000"/>
                  </a:solidFill>
                  <a:latin typeface="Arial" panose="020B0604020202020204" pitchFamily="34" charset="0"/>
                </a:endParaRPr>
              </a:p>
              <a:p>
                <a:pPr>
                  <a:lnSpc>
                    <a:spcPct val="150000"/>
                  </a:lnSpc>
                </a:pPr>
                <a14:m>
                  <m:oMath xmlns:m="http://schemas.openxmlformats.org/officeDocument/2006/math">
                    <m:sSup>
                      <m:sSupPr>
                        <m:ctrlPr>
                          <a:rPr lang="tr-TR" i="1" dirty="0" smtClean="0">
                            <a:solidFill>
                              <a:srgbClr val="000000"/>
                            </a:solidFill>
                            <a:latin typeface="Cambria Math" panose="02040503050406030204" pitchFamily="18" charset="0"/>
                          </a:rPr>
                        </m:ctrlPr>
                      </m:sSupPr>
                      <m:e>
                        <m:r>
                          <a:rPr lang="tr-TR" b="0" i="1" dirty="0" smtClean="0">
                            <a:solidFill>
                              <a:srgbClr val="000000"/>
                            </a:solidFill>
                            <a:latin typeface="Cambria Math" panose="02040503050406030204" pitchFamily="18" charset="0"/>
                          </a:rPr>
                          <m:t>𝐼</m:t>
                        </m:r>
                      </m:e>
                      <m:sup>
                        <m:r>
                          <a:rPr lang="tr-TR" b="0" i="1" dirty="0" smtClean="0">
                            <a:solidFill>
                              <a:srgbClr val="000000"/>
                            </a:solidFill>
                            <a:latin typeface="Cambria Math" panose="02040503050406030204" pitchFamily="18" charset="0"/>
                          </a:rPr>
                          <m:t>2</m:t>
                        </m:r>
                      </m:sup>
                    </m:sSup>
                  </m:oMath>
                </a14:m>
                <a:r>
                  <a:rPr lang="tr-TR" dirty="0">
                    <a:solidFill>
                      <a:srgbClr val="000000"/>
                    </a:solidFill>
                    <a:latin typeface="Cambria Math" panose="02040503050406030204" pitchFamily="18" charset="0"/>
                  </a:rPr>
                  <a:t>𝐶 </a:t>
                </a:r>
                <a:r>
                  <a:rPr lang="tr-TR" b="1" dirty="0">
                    <a:solidFill>
                      <a:srgbClr val="000000"/>
                    </a:solidFill>
                    <a:latin typeface="Arial" panose="020B0604020202020204" pitchFamily="34" charset="0"/>
                  </a:rPr>
                  <a:t>Inter-</a:t>
                </a:r>
                <a:r>
                  <a:rPr lang="tr-TR" b="1" dirty="0" err="1">
                    <a:solidFill>
                      <a:srgbClr val="000000"/>
                    </a:solidFill>
                    <a:latin typeface="Arial" panose="020B0604020202020204" pitchFamily="34" charset="0"/>
                  </a:rPr>
                  <a:t>Integrated</a:t>
                </a:r>
                <a:r>
                  <a:rPr lang="tr-TR" b="1" dirty="0">
                    <a:solidFill>
                      <a:srgbClr val="000000"/>
                    </a:solidFill>
                    <a:latin typeface="Arial" panose="020B0604020202020204" pitchFamily="34" charset="0"/>
                  </a:rPr>
                  <a:t> </a:t>
                </a:r>
                <a:r>
                  <a:rPr lang="tr-TR" b="1" dirty="0" err="1">
                    <a:solidFill>
                      <a:srgbClr val="000000"/>
                    </a:solidFill>
                    <a:latin typeface="Arial" panose="020B0604020202020204" pitchFamily="34" charset="0"/>
                  </a:rPr>
                  <a:t>Circuit</a:t>
                </a:r>
                <a:r>
                  <a:rPr lang="tr-TR" b="1" dirty="0">
                    <a:solidFill>
                      <a:srgbClr val="000000"/>
                    </a:solidFill>
                    <a:latin typeface="Arial" panose="020B0604020202020204" pitchFamily="34" charset="0"/>
                  </a:rPr>
                  <a:t> </a:t>
                </a:r>
                <a:r>
                  <a:rPr lang="tr-TR" dirty="0">
                    <a:solidFill>
                      <a:srgbClr val="000000"/>
                    </a:solidFill>
                    <a:latin typeface="Arial" panose="020B0604020202020204" pitchFamily="34" charset="0"/>
                  </a:rPr>
                  <a:t>veri yolu en az sayıda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kullanan, iki yönlü bir haberleşme protokolüdür. Hızları 400kbps e kadar çıkmaktadır. Herhangi bir </a:t>
                </a:r>
                <a:r>
                  <a:rPr lang="tr-TR" dirty="0" err="1">
                    <a:solidFill>
                      <a:srgbClr val="000000"/>
                    </a:solidFill>
                    <a:latin typeface="Arial" panose="020B0604020202020204" pitchFamily="34" charset="0"/>
                  </a:rPr>
                  <a:t>shield</a:t>
                </a:r>
                <a:r>
                  <a:rPr lang="tr-TR" dirty="0">
                    <a:solidFill>
                      <a:srgbClr val="000000"/>
                    </a:solidFill>
                    <a:latin typeface="Arial" panose="020B0604020202020204" pitchFamily="34" charset="0"/>
                  </a:rPr>
                  <a:t> yada </a:t>
                </a:r>
                <a:r>
                  <a:rPr lang="tr-TR" dirty="0" err="1">
                    <a:solidFill>
                      <a:srgbClr val="000000"/>
                    </a:solidFill>
                    <a:latin typeface="Arial" panose="020B0604020202020204" pitchFamily="34" charset="0"/>
                  </a:rPr>
                  <a:t>sensörler</a:t>
                </a:r>
                <a:r>
                  <a:rPr lang="tr-TR" dirty="0">
                    <a:solidFill>
                      <a:srgbClr val="000000"/>
                    </a:solidFill>
                    <a:latin typeface="Arial" panose="020B0604020202020204" pitchFamily="34" charset="0"/>
                  </a:rPr>
                  <a:t> arası dijital haberleşmeyi sağlar. </a:t>
                </a:r>
              </a:p>
              <a:p>
                <a:pPr>
                  <a:lnSpc>
                    <a:spcPct val="150000"/>
                  </a:lnSpc>
                </a:pPr>
                <a:r>
                  <a:rPr lang="tr-TR" dirty="0">
                    <a:solidFill>
                      <a:srgbClr val="000000"/>
                    </a:solidFill>
                    <a:latin typeface="Arial" panose="020B0604020202020204" pitchFamily="34" charset="0"/>
                  </a:rPr>
                  <a:t>Haberleşme iki kablo ile sağlandığı için “</a:t>
                </a:r>
                <a:r>
                  <a:rPr lang="tr-TR" dirty="0" err="1">
                    <a:solidFill>
                      <a:srgbClr val="000000"/>
                    </a:solidFill>
                    <a:latin typeface="Arial" panose="020B0604020202020204" pitchFamily="34" charset="0"/>
                  </a:rPr>
                  <a:t>Two-Wire</a:t>
                </a:r>
                <a:r>
                  <a:rPr lang="tr-TR" dirty="0">
                    <a:solidFill>
                      <a:srgbClr val="000000"/>
                    </a:solidFill>
                    <a:latin typeface="Arial" panose="020B0604020202020204" pitchFamily="34" charset="0"/>
                  </a:rPr>
                  <a:t>” olarak adlandırılabilir. Kablolardan birisi data, diğeri </a:t>
                </a:r>
                <a:r>
                  <a:rPr lang="tr-TR" dirty="0" err="1">
                    <a:solidFill>
                      <a:srgbClr val="000000"/>
                    </a:solidFill>
                    <a:latin typeface="Arial" panose="020B0604020202020204" pitchFamily="34" charset="0"/>
                  </a:rPr>
                  <a:t>clock</a:t>
                </a:r>
                <a:r>
                  <a:rPr lang="tr-TR" dirty="0">
                    <a:solidFill>
                      <a:srgbClr val="000000"/>
                    </a:solidFill>
                    <a:latin typeface="Arial" panose="020B0604020202020204" pitchFamily="34" charset="0"/>
                  </a:rPr>
                  <a:t> kablosudur. </a:t>
                </a:r>
              </a:p>
              <a:p>
                <a:pPr marL="285750" indent="-285750">
                  <a:lnSpc>
                    <a:spcPct val="150000"/>
                  </a:lnSpc>
                  <a:buFont typeface="Wingdings" panose="05000000000000000000" pitchFamily="2" charset="2"/>
                  <a:buChar char="§"/>
                </a:pPr>
                <a:r>
                  <a:rPr lang="tr-TR" dirty="0">
                    <a:solidFill>
                      <a:srgbClr val="000000"/>
                    </a:solidFill>
                    <a:latin typeface="Arial" panose="020B0604020202020204" pitchFamily="34" charset="0"/>
                  </a:rPr>
                  <a:t>Data kablosu (SDA) </a:t>
                </a:r>
                <a:r>
                  <a:rPr lang="tr-TR" dirty="0" err="1">
                    <a:solidFill>
                      <a:srgbClr val="000000"/>
                    </a:solidFill>
                    <a:latin typeface="Arial" panose="020B0604020202020204" pitchFamily="34" charset="0"/>
                  </a:rPr>
                  <a:t>dır</a:t>
                </a:r>
                <a:r>
                  <a:rPr lang="tr-TR" dirty="0">
                    <a:solidFill>
                      <a:srgbClr val="000000"/>
                    </a:solidFill>
                    <a:latin typeface="Arial" panose="020B0604020202020204" pitchFamily="34" charset="0"/>
                  </a:rPr>
                  <a:t>. </a:t>
                </a:r>
              </a:p>
              <a:p>
                <a:pPr marL="285750" indent="-285750">
                  <a:lnSpc>
                    <a:spcPct val="150000"/>
                  </a:lnSpc>
                  <a:buFont typeface="Wingdings" panose="05000000000000000000" pitchFamily="2" charset="2"/>
                  <a:buChar char="§"/>
                </a:pPr>
                <a:r>
                  <a:rPr lang="tr-TR" dirty="0" err="1">
                    <a:solidFill>
                      <a:srgbClr val="000000"/>
                    </a:solidFill>
                    <a:latin typeface="Arial" panose="020B0604020202020204" pitchFamily="34" charset="0"/>
                  </a:rPr>
                  <a:t>Clock</a:t>
                </a:r>
                <a:r>
                  <a:rPr lang="tr-TR" dirty="0">
                    <a:solidFill>
                      <a:srgbClr val="000000"/>
                    </a:solidFill>
                    <a:latin typeface="Arial" panose="020B0604020202020204" pitchFamily="34" charset="0"/>
                  </a:rPr>
                  <a:t> kablosu (SCL) </a:t>
                </a:r>
                <a:r>
                  <a:rPr lang="tr-TR" dirty="0" err="1">
                    <a:solidFill>
                      <a:srgbClr val="000000"/>
                    </a:solidFill>
                    <a:latin typeface="Arial" panose="020B0604020202020204" pitchFamily="34" charset="0"/>
                  </a:rPr>
                  <a:t>dir</a:t>
                </a:r>
                <a:r>
                  <a:rPr lang="tr-TR" dirty="0">
                    <a:solidFill>
                      <a:srgbClr val="000000"/>
                    </a:solidFill>
                    <a:latin typeface="Arial" panose="020B0604020202020204" pitchFamily="34" charset="0"/>
                  </a:rPr>
                  <a:t>. </a:t>
                </a:r>
              </a:p>
              <a:p>
                <a:pPr>
                  <a:lnSpc>
                    <a:spcPct val="150000"/>
                  </a:lnSpc>
                </a:pPr>
                <a:endParaRPr lang="tr-TR" dirty="0">
                  <a:solidFill>
                    <a:srgbClr val="000000"/>
                  </a:solidFill>
                  <a:latin typeface="Arial" panose="020B0604020202020204" pitchFamily="34" charset="0"/>
                </a:endParaRPr>
              </a:p>
              <a:p>
                <a:pPr>
                  <a:lnSpc>
                    <a:spcPct val="150000"/>
                  </a:lnSpc>
                </a:pP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da </a:t>
                </a:r>
                <a14:m>
                  <m:oMath xmlns:m="http://schemas.openxmlformats.org/officeDocument/2006/math">
                    <m:sSup>
                      <m:sSupPr>
                        <m:ctrlPr>
                          <a:rPr lang="tr-TR" i="1" dirty="0">
                            <a:solidFill>
                              <a:srgbClr val="000000"/>
                            </a:solidFill>
                            <a:latin typeface="Cambria Math" panose="02040503050406030204" pitchFamily="18" charset="0"/>
                          </a:rPr>
                        </m:ctrlPr>
                      </m:sSupPr>
                      <m:e>
                        <m:r>
                          <a:rPr lang="tr-TR" i="1" dirty="0">
                            <a:solidFill>
                              <a:srgbClr val="000000"/>
                            </a:solidFill>
                            <a:latin typeface="Cambria Math" panose="02040503050406030204" pitchFamily="18" charset="0"/>
                          </a:rPr>
                          <m:t>𝐼</m:t>
                        </m:r>
                      </m:e>
                      <m:sup>
                        <m:r>
                          <a:rPr lang="tr-TR" i="1" dirty="0">
                            <a:solidFill>
                              <a:srgbClr val="000000"/>
                            </a:solidFill>
                            <a:latin typeface="Cambria Math" panose="02040503050406030204" pitchFamily="18" charset="0"/>
                          </a:rPr>
                          <m:t>2</m:t>
                        </m:r>
                      </m:sup>
                    </m:sSup>
                  </m:oMath>
                </a14:m>
                <a:r>
                  <a:rPr lang="tr-TR" dirty="0">
                    <a:solidFill>
                      <a:srgbClr val="000000"/>
                    </a:solidFill>
                    <a:latin typeface="Cambria Math" panose="02040503050406030204" pitchFamily="18" charset="0"/>
                  </a:rPr>
                  <a:t>𝐶 </a:t>
                </a:r>
                <a:r>
                  <a:rPr lang="tr-TR" dirty="0">
                    <a:solidFill>
                      <a:srgbClr val="000000"/>
                    </a:solidFill>
                    <a:latin typeface="Arial" panose="020B0604020202020204" pitchFamily="34" charset="0"/>
                  </a:rPr>
                  <a:t>kullanabilmemiz için; </a:t>
                </a:r>
              </a:p>
              <a:p>
                <a:pPr>
                  <a:lnSpc>
                    <a:spcPct val="150000"/>
                  </a:lnSpc>
                </a:pP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include</a:t>
                </a:r>
                <a:r>
                  <a:rPr lang="tr-TR" dirty="0">
                    <a:solidFill>
                      <a:srgbClr val="000000"/>
                    </a:solidFill>
                    <a:latin typeface="Arial" panose="020B0604020202020204" pitchFamily="34" charset="0"/>
                  </a:rPr>
                  <a:t> &lt;</a:t>
                </a:r>
                <a:r>
                  <a:rPr lang="tr-TR" dirty="0" err="1">
                    <a:solidFill>
                      <a:srgbClr val="000000"/>
                    </a:solidFill>
                    <a:latin typeface="Arial" panose="020B0604020202020204" pitchFamily="34" charset="0"/>
                  </a:rPr>
                  <a:t>Wire.h</a:t>
                </a:r>
                <a:r>
                  <a:rPr lang="tr-TR" dirty="0">
                    <a:solidFill>
                      <a:srgbClr val="000000"/>
                    </a:solidFill>
                    <a:latin typeface="Arial" panose="020B0604020202020204" pitchFamily="34" charset="0"/>
                  </a:rPr>
                  <a:t>&gt; kütüphanesini eklememiz gerekir. İletişimin gerçekleşebilmesi için cihazlardan birisi </a:t>
                </a:r>
                <a:r>
                  <a:rPr lang="tr-TR" dirty="0" err="1">
                    <a:solidFill>
                      <a:srgbClr val="000000"/>
                    </a:solidFill>
                    <a:latin typeface="Arial" panose="020B0604020202020204" pitchFamily="34" charset="0"/>
                  </a:rPr>
                  <a:t>master</a:t>
                </a:r>
                <a:r>
                  <a:rPr lang="tr-TR" dirty="0">
                    <a:solidFill>
                      <a:srgbClr val="000000"/>
                    </a:solidFill>
                    <a:latin typeface="Arial" panose="020B0604020202020204" pitchFamily="34" charset="0"/>
                  </a:rPr>
                  <a:t>, diğeri </a:t>
                </a:r>
                <a:r>
                  <a:rPr lang="tr-TR" dirty="0" err="1">
                    <a:solidFill>
                      <a:srgbClr val="000000"/>
                    </a:solidFill>
                    <a:latin typeface="Arial" panose="020B0604020202020204" pitchFamily="34" charset="0"/>
                  </a:rPr>
                  <a:t>slave</a:t>
                </a:r>
                <a:r>
                  <a:rPr lang="tr-TR" dirty="0">
                    <a:solidFill>
                      <a:srgbClr val="000000"/>
                    </a:solidFill>
                    <a:latin typeface="Arial" panose="020B0604020202020204" pitchFamily="34" charset="0"/>
                  </a:rPr>
                  <a:t> olmalıdır. Bunu biz kodlarla belirliyoruz. </a:t>
                </a:r>
                <a:endParaRPr lang="tr-TR" dirty="0"/>
              </a:p>
            </p:txBody>
          </p:sp>
        </mc:Choice>
        <mc:Fallback>
          <p:sp>
            <p:nvSpPr>
              <p:cNvPr id="3" name="Rectangle 2">
                <a:extLst>
                  <a:ext uri="{FF2B5EF4-FFF2-40B4-BE49-F238E27FC236}">
                    <a16:creationId xmlns:a16="http://schemas.microsoft.com/office/drawing/2014/main" id="{EA060092-413E-487A-956B-CD609B646DF4}"/>
                  </a:ext>
                </a:extLst>
              </p:cNvPr>
              <p:cNvSpPr>
                <a:spLocks noRot="1" noChangeAspect="1" noMove="1" noResize="1" noEditPoints="1" noAdjustHandles="1" noChangeArrowheads="1" noChangeShapeType="1" noTextEdit="1"/>
              </p:cNvSpPr>
              <p:nvPr/>
            </p:nvSpPr>
            <p:spPr>
              <a:xfrm>
                <a:off x="331304" y="522624"/>
                <a:ext cx="11317357" cy="5179944"/>
              </a:xfrm>
              <a:prstGeom prst="rect">
                <a:avLst/>
              </a:prstGeom>
              <a:blipFill>
                <a:blip r:embed="rId2"/>
                <a:stretch>
                  <a:fillRect l="-539" r="-700"/>
                </a:stretch>
              </a:blipFill>
            </p:spPr>
            <p:txBody>
              <a:bodyPr/>
              <a:lstStyle/>
              <a:p>
                <a:r>
                  <a:rPr lang="tr-TR">
                    <a:noFill/>
                  </a:rPr>
                  <a:t> </a:t>
                </a:r>
              </a:p>
            </p:txBody>
          </p:sp>
        </mc:Fallback>
      </mc:AlternateContent>
    </p:spTree>
    <p:extLst>
      <p:ext uri="{BB962C8B-B14F-4D97-AF65-F5344CB8AC3E}">
        <p14:creationId xmlns:p14="http://schemas.microsoft.com/office/powerpoint/2010/main" val="40884816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79</a:t>
            </a:fld>
            <a:endParaRPr lang="tr-TR"/>
          </a:p>
        </p:txBody>
      </p:sp>
      <p:sp>
        <p:nvSpPr>
          <p:cNvPr id="3" name="Rectangle 2">
            <a:extLst>
              <a:ext uri="{FF2B5EF4-FFF2-40B4-BE49-F238E27FC236}">
                <a16:creationId xmlns:a16="http://schemas.microsoft.com/office/drawing/2014/main" id="{35A72170-C259-4676-84F3-BFFECBB95E78}"/>
              </a:ext>
            </a:extLst>
          </p:cNvPr>
          <p:cNvSpPr/>
          <p:nvPr/>
        </p:nvSpPr>
        <p:spPr>
          <a:xfrm>
            <a:off x="344557" y="284418"/>
            <a:ext cx="10867926" cy="1294072"/>
          </a:xfrm>
          <a:prstGeom prst="rect">
            <a:avLst/>
          </a:prstGeom>
        </p:spPr>
        <p:txBody>
          <a:bodyPr wrap="square">
            <a:spAutoFit/>
          </a:bodyPr>
          <a:lstStyle/>
          <a:p>
            <a:pPr>
              <a:lnSpc>
                <a:spcPct val="150000"/>
              </a:lnSpc>
            </a:pP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da </a:t>
            </a:r>
            <a:r>
              <a:rPr lang="tr-TR" dirty="0">
                <a:solidFill>
                  <a:srgbClr val="000000"/>
                </a:solidFill>
                <a:latin typeface="Cambria Math" panose="02040503050406030204" pitchFamily="18" charset="0"/>
              </a:rPr>
              <a:t>𝐼</a:t>
            </a:r>
            <a:r>
              <a:rPr lang="tr-TR" sz="800" dirty="0">
                <a:solidFill>
                  <a:srgbClr val="000000"/>
                </a:solidFill>
                <a:latin typeface="Cambria Math" panose="02040503050406030204" pitchFamily="18" charset="0"/>
              </a:rPr>
              <a:t>2</a:t>
            </a:r>
            <a:r>
              <a:rPr lang="tr-TR" dirty="0">
                <a:solidFill>
                  <a:srgbClr val="000000"/>
                </a:solidFill>
                <a:latin typeface="Cambria Math" panose="02040503050406030204" pitchFamily="18" charset="0"/>
              </a:rPr>
              <a:t>𝐶 </a:t>
            </a:r>
            <a:r>
              <a:rPr lang="tr-TR" dirty="0">
                <a:solidFill>
                  <a:srgbClr val="000000"/>
                </a:solidFill>
                <a:latin typeface="Arial" panose="020B0604020202020204" pitchFamily="34" charset="0"/>
              </a:rPr>
              <a:t>kullanabilmemiz için; </a:t>
            </a:r>
          </a:p>
          <a:p>
            <a:pPr>
              <a:lnSpc>
                <a:spcPct val="150000"/>
              </a:lnSpc>
            </a:pP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include</a:t>
            </a:r>
            <a:r>
              <a:rPr lang="tr-TR" dirty="0">
                <a:solidFill>
                  <a:srgbClr val="000000"/>
                </a:solidFill>
                <a:latin typeface="Arial" panose="020B0604020202020204" pitchFamily="34" charset="0"/>
              </a:rPr>
              <a:t> &lt;</a:t>
            </a:r>
            <a:r>
              <a:rPr lang="tr-TR" dirty="0" err="1">
                <a:solidFill>
                  <a:srgbClr val="000000"/>
                </a:solidFill>
                <a:latin typeface="Arial" panose="020B0604020202020204" pitchFamily="34" charset="0"/>
              </a:rPr>
              <a:t>Wire.h</a:t>
            </a:r>
            <a:r>
              <a:rPr lang="tr-TR" dirty="0">
                <a:solidFill>
                  <a:srgbClr val="000000"/>
                </a:solidFill>
                <a:latin typeface="Arial" panose="020B0604020202020204" pitchFamily="34" charset="0"/>
              </a:rPr>
              <a:t>&gt; kütüphanesini eklememiz gerekir. İletişimin gerçekleşebilmesi için cihazlardan birisi </a:t>
            </a:r>
            <a:r>
              <a:rPr lang="tr-TR" dirty="0" err="1">
                <a:solidFill>
                  <a:srgbClr val="000000"/>
                </a:solidFill>
                <a:latin typeface="Arial" panose="020B0604020202020204" pitchFamily="34" charset="0"/>
              </a:rPr>
              <a:t>master</a:t>
            </a:r>
            <a:r>
              <a:rPr lang="tr-TR" dirty="0">
                <a:solidFill>
                  <a:srgbClr val="000000"/>
                </a:solidFill>
                <a:latin typeface="Arial" panose="020B0604020202020204" pitchFamily="34" charset="0"/>
              </a:rPr>
              <a:t> , diğeri </a:t>
            </a:r>
            <a:r>
              <a:rPr lang="tr-TR" dirty="0" err="1">
                <a:solidFill>
                  <a:srgbClr val="000000"/>
                </a:solidFill>
                <a:latin typeface="Arial" panose="020B0604020202020204" pitchFamily="34" charset="0"/>
              </a:rPr>
              <a:t>slave</a:t>
            </a:r>
            <a:r>
              <a:rPr lang="tr-TR" dirty="0">
                <a:solidFill>
                  <a:srgbClr val="000000"/>
                </a:solidFill>
                <a:latin typeface="Arial" panose="020B0604020202020204" pitchFamily="34" charset="0"/>
              </a:rPr>
              <a:t> olmalıdır. Bunu biz kodlarla belirliyoruz. </a:t>
            </a:r>
            <a:endParaRPr lang="tr-TR" dirty="0"/>
          </a:p>
        </p:txBody>
      </p:sp>
      <p:graphicFrame>
        <p:nvGraphicFramePr>
          <p:cNvPr id="5" name="Table 4">
            <a:extLst>
              <a:ext uri="{FF2B5EF4-FFF2-40B4-BE49-F238E27FC236}">
                <a16:creationId xmlns:a16="http://schemas.microsoft.com/office/drawing/2014/main" id="{17A88965-0A3B-4CA2-A8B8-4DCD6C6EC11E}"/>
              </a:ext>
            </a:extLst>
          </p:cNvPr>
          <p:cNvGraphicFramePr>
            <a:graphicFrameLocks noGrp="1"/>
          </p:cNvGraphicFramePr>
          <p:nvPr>
            <p:extLst>
              <p:ext uri="{D42A27DB-BD31-4B8C-83A1-F6EECF244321}">
                <p14:modId xmlns:p14="http://schemas.microsoft.com/office/powerpoint/2010/main" val="1023766982"/>
              </p:ext>
            </p:extLst>
          </p:nvPr>
        </p:nvGraphicFramePr>
        <p:xfrm>
          <a:off x="927652" y="1876957"/>
          <a:ext cx="2902226" cy="1331560"/>
        </p:xfrm>
        <a:graphic>
          <a:graphicData uri="http://schemas.openxmlformats.org/drawingml/2006/table">
            <a:tbl>
              <a:tblPr/>
              <a:tblGrid>
                <a:gridCol w="1389810">
                  <a:extLst>
                    <a:ext uri="{9D8B030D-6E8A-4147-A177-3AD203B41FA5}">
                      <a16:colId xmlns:a16="http://schemas.microsoft.com/office/drawing/2014/main" val="1836112630"/>
                    </a:ext>
                  </a:extLst>
                </a:gridCol>
                <a:gridCol w="1512416">
                  <a:extLst>
                    <a:ext uri="{9D8B030D-6E8A-4147-A177-3AD203B41FA5}">
                      <a16:colId xmlns:a16="http://schemas.microsoft.com/office/drawing/2014/main" val="3155172870"/>
                    </a:ext>
                  </a:extLst>
                </a:gridCol>
              </a:tblGrid>
              <a:tr h="190500">
                <a:tc>
                  <a:txBody>
                    <a:bodyPr/>
                    <a:lstStyle/>
                    <a:p>
                      <a:pPr algn="ctr" fontAlgn="ctr"/>
                      <a:r>
                        <a:rPr lang="tr-TR" sz="1400" b="1" i="1" u="none" strike="noStrike" dirty="0" err="1">
                          <a:solidFill>
                            <a:srgbClr val="000000"/>
                          </a:solidFill>
                          <a:effectLst/>
                          <a:latin typeface="Calibri" panose="020F0502020204030204" pitchFamily="34" charset="0"/>
                        </a:rPr>
                        <a:t>Bord</a:t>
                      </a:r>
                      <a:endParaRPr lang="tr-TR" sz="1400" b="1" i="1"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1" u="none" strike="noStrike" dirty="0">
                          <a:solidFill>
                            <a:srgbClr val="000000"/>
                          </a:solidFill>
                          <a:effectLst/>
                          <a:latin typeface="Calibri" panose="020F0502020204030204" pitchFamily="34" charset="0"/>
                        </a:rPr>
                        <a:t>I²C </a:t>
                      </a:r>
                      <a:r>
                        <a:rPr lang="tr-TR" sz="1400" b="1" i="1" u="none" strike="noStrike" dirty="0" err="1">
                          <a:solidFill>
                            <a:srgbClr val="000000"/>
                          </a:solidFill>
                          <a:effectLst/>
                          <a:latin typeface="Calibri" panose="020F0502020204030204" pitchFamily="34" charset="0"/>
                        </a:rPr>
                        <a:t>pinleri</a:t>
                      </a:r>
                      <a:endParaRPr lang="tr-TR" sz="1400" b="1" i="1"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121649"/>
                  </a:ext>
                </a:extLst>
              </a:tr>
              <a:tr h="226660">
                <a:tc>
                  <a:txBody>
                    <a:bodyPr/>
                    <a:lstStyle/>
                    <a:p>
                      <a:pPr algn="ctr" fontAlgn="ctr"/>
                      <a:r>
                        <a:rPr lang="tr-TR" sz="1400" b="0" i="0" u="none" strike="noStrike">
                          <a:solidFill>
                            <a:srgbClr val="000000"/>
                          </a:solidFill>
                          <a:effectLst/>
                          <a:latin typeface="Calibri" panose="020F0502020204030204" pitchFamily="34" charset="0"/>
                        </a:rPr>
                        <a:t>UNO, ETHERNET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A4 (SDA), A5 (SCL)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867435"/>
                  </a:ext>
                </a:extLst>
              </a:tr>
              <a:tr h="190500">
                <a:tc>
                  <a:txBody>
                    <a:bodyPr/>
                    <a:lstStyle/>
                    <a:p>
                      <a:pPr algn="ctr" fontAlgn="ctr"/>
                      <a:r>
                        <a:rPr lang="tr-TR" sz="1400" b="0" i="0" u="none" strike="noStrike">
                          <a:solidFill>
                            <a:srgbClr val="000000"/>
                          </a:solidFill>
                          <a:effectLst/>
                          <a:latin typeface="Calibri" panose="020F0502020204030204" pitchFamily="34" charset="0"/>
                        </a:rPr>
                        <a:t>MEGA2560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20 (SDA), 21 (SCL)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5848"/>
                  </a:ext>
                </a:extLst>
              </a:tr>
              <a:tr h="190500">
                <a:tc>
                  <a:txBody>
                    <a:bodyPr/>
                    <a:lstStyle/>
                    <a:p>
                      <a:pPr algn="ctr" fontAlgn="ctr"/>
                      <a:r>
                        <a:rPr lang="tr-TR" sz="1400" b="0" i="0" u="none" strike="noStrike">
                          <a:solidFill>
                            <a:srgbClr val="000000"/>
                          </a:solidFill>
                          <a:effectLst/>
                          <a:latin typeface="Calibri" panose="020F0502020204030204" pitchFamily="34" charset="0"/>
                        </a:rPr>
                        <a:t>LEONARDO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panose="020F0502020204030204" pitchFamily="34" charset="0"/>
                        </a:rPr>
                        <a:t>2 (SDA), 3 (SCL)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730437"/>
                  </a:ext>
                </a:extLst>
              </a:tr>
              <a:tr h="381000">
                <a:tc>
                  <a:txBody>
                    <a:bodyPr/>
                    <a:lstStyle/>
                    <a:p>
                      <a:pPr algn="ctr" fontAlgn="ctr"/>
                      <a:r>
                        <a:rPr lang="tr-TR" sz="1400" b="0" i="0" u="none" strike="noStrike">
                          <a:solidFill>
                            <a:srgbClr val="000000"/>
                          </a:solidFill>
                          <a:effectLst/>
                          <a:latin typeface="Calibri" panose="020F0502020204030204" pitchFamily="34" charset="0"/>
                        </a:rPr>
                        <a:t>DUE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effectLst/>
                          <a:latin typeface="Calibri" panose="020F0502020204030204" pitchFamily="34" charset="0"/>
                        </a:rPr>
                        <a:t>20 (SDA), 21 (SCL),  SDA 1, SCL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722190"/>
                  </a:ext>
                </a:extLst>
              </a:tr>
            </a:tbl>
          </a:graphicData>
        </a:graphic>
      </p:graphicFrame>
      <p:sp>
        <p:nvSpPr>
          <p:cNvPr id="6" name="Rectangle 5">
            <a:extLst>
              <a:ext uri="{FF2B5EF4-FFF2-40B4-BE49-F238E27FC236}">
                <a16:creationId xmlns:a16="http://schemas.microsoft.com/office/drawing/2014/main" id="{8C2FABC6-6758-4C6C-922B-5F2C21FCA542}"/>
              </a:ext>
            </a:extLst>
          </p:cNvPr>
          <p:cNvSpPr/>
          <p:nvPr/>
        </p:nvSpPr>
        <p:spPr>
          <a:xfrm>
            <a:off x="344557" y="3429000"/>
            <a:ext cx="4523611" cy="369332"/>
          </a:xfrm>
          <a:prstGeom prst="rect">
            <a:avLst/>
          </a:prstGeom>
        </p:spPr>
        <p:txBody>
          <a:bodyPr wrap="none">
            <a:spAutoFit/>
          </a:bodyPr>
          <a:lstStyle/>
          <a:p>
            <a:r>
              <a:rPr lang="tr-TR" dirty="0">
                <a:solidFill>
                  <a:srgbClr val="000000"/>
                </a:solidFill>
                <a:latin typeface="Arial" panose="020B0604020202020204" pitchFamily="34" charset="0"/>
              </a:rPr>
              <a:t>Tablo – 23.1 – I2C Haberleşme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Yapısı </a:t>
            </a:r>
            <a:endParaRPr lang="tr-TR" dirty="0"/>
          </a:p>
        </p:txBody>
      </p:sp>
    </p:spTree>
    <p:extLst>
      <p:ext uri="{BB962C8B-B14F-4D97-AF65-F5344CB8AC3E}">
        <p14:creationId xmlns:p14="http://schemas.microsoft.com/office/powerpoint/2010/main" val="4289840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D3EB0E-D203-4448-B3EA-433D4F725A1F}"/>
              </a:ext>
            </a:extLst>
          </p:cNvPr>
          <p:cNvPicPr>
            <a:picLocks noChangeAspect="1"/>
          </p:cNvPicPr>
          <p:nvPr/>
        </p:nvPicPr>
        <p:blipFill>
          <a:blip r:embed="rId2"/>
          <a:stretch>
            <a:fillRect/>
          </a:stretch>
        </p:blipFill>
        <p:spPr>
          <a:xfrm>
            <a:off x="2880157" y="884887"/>
            <a:ext cx="5337750" cy="3829238"/>
          </a:xfrm>
          <a:prstGeom prst="rect">
            <a:avLst/>
          </a:prstGeom>
        </p:spPr>
      </p:pic>
      <p:sp>
        <p:nvSpPr>
          <p:cNvPr id="3" name="Rectangle 2">
            <a:extLst>
              <a:ext uri="{FF2B5EF4-FFF2-40B4-BE49-F238E27FC236}">
                <a16:creationId xmlns:a16="http://schemas.microsoft.com/office/drawing/2014/main" id="{E1AFB4BC-BF36-4967-9D43-B6F90F068A97}"/>
              </a:ext>
            </a:extLst>
          </p:cNvPr>
          <p:cNvSpPr/>
          <p:nvPr/>
        </p:nvSpPr>
        <p:spPr>
          <a:xfrm>
            <a:off x="4105276" y="5261820"/>
            <a:ext cx="3313792" cy="369332"/>
          </a:xfrm>
          <a:prstGeom prst="rect">
            <a:avLst/>
          </a:prstGeom>
        </p:spPr>
        <p:txBody>
          <a:bodyPr wrap="none">
            <a:spAutoFit/>
          </a:bodyPr>
          <a:lstStyle/>
          <a:p>
            <a:r>
              <a:rPr lang="it-IT" dirty="0">
                <a:solidFill>
                  <a:srgbClr val="000000"/>
                </a:solidFill>
                <a:latin typeface="Arial" panose="020B0604020202020204" pitchFamily="34" charset="0"/>
              </a:rPr>
              <a:t>Şekil - 1.3 – Arduino Uno kartı </a:t>
            </a:r>
            <a:endParaRPr lang="tr-TR" dirty="0"/>
          </a:p>
        </p:txBody>
      </p:sp>
      <p:sp>
        <p:nvSpPr>
          <p:cNvPr id="4" name="Slide Number Placeholder 3">
            <a:extLst>
              <a:ext uri="{FF2B5EF4-FFF2-40B4-BE49-F238E27FC236}">
                <a16:creationId xmlns:a16="http://schemas.microsoft.com/office/drawing/2014/main" id="{5C3B4938-B80E-42F2-B98B-88AC38D3AC0E}"/>
              </a:ext>
            </a:extLst>
          </p:cNvPr>
          <p:cNvSpPr>
            <a:spLocks noGrp="1"/>
          </p:cNvSpPr>
          <p:nvPr>
            <p:ph type="sldNum" sz="quarter" idx="12"/>
          </p:nvPr>
        </p:nvSpPr>
        <p:spPr/>
        <p:txBody>
          <a:bodyPr/>
          <a:lstStyle/>
          <a:p>
            <a:fld id="{304CD790-E78A-4A1D-A06E-F3FDC0C074A8}" type="slidenum">
              <a:rPr lang="tr-TR" smtClean="0"/>
              <a:t>8</a:t>
            </a:fld>
            <a:endParaRPr lang="tr-TR"/>
          </a:p>
        </p:txBody>
      </p:sp>
    </p:spTree>
    <p:extLst>
      <p:ext uri="{BB962C8B-B14F-4D97-AF65-F5344CB8AC3E}">
        <p14:creationId xmlns:p14="http://schemas.microsoft.com/office/powerpoint/2010/main" val="796163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80</a:t>
            </a:fld>
            <a:endParaRPr lang="tr-TR"/>
          </a:p>
        </p:txBody>
      </p:sp>
      <p:sp>
        <p:nvSpPr>
          <p:cNvPr id="3" name="Rectangle 2">
            <a:extLst>
              <a:ext uri="{FF2B5EF4-FFF2-40B4-BE49-F238E27FC236}">
                <a16:creationId xmlns:a16="http://schemas.microsoft.com/office/drawing/2014/main" id="{E83C05F0-A322-48B3-8041-5B39B7DCCC6D}"/>
              </a:ext>
            </a:extLst>
          </p:cNvPr>
          <p:cNvSpPr/>
          <p:nvPr/>
        </p:nvSpPr>
        <p:spPr>
          <a:xfrm>
            <a:off x="397565" y="268450"/>
            <a:ext cx="915635" cy="369332"/>
          </a:xfrm>
          <a:prstGeom prst="rect">
            <a:avLst/>
          </a:prstGeom>
        </p:spPr>
        <p:txBody>
          <a:bodyPr wrap="none">
            <a:spAutoFit/>
          </a:bodyPr>
          <a:lstStyle/>
          <a:p>
            <a:r>
              <a:rPr lang="tr-TR" b="1" i="1" dirty="0">
                <a:solidFill>
                  <a:srgbClr val="000000"/>
                </a:solidFill>
                <a:latin typeface="Arial" panose="020B0604020202020204" pitchFamily="34" charset="0"/>
              </a:rPr>
              <a:t>Örnek</a:t>
            </a:r>
            <a:r>
              <a:rPr lang="tr-TR" i="1" dirty="0">
                <a:solidFill>
                  <a:srgbClr val="000000"/>
                </a:solidFill>
                <a:latin typeface="Arial" panose="020B0604020202020204" pitchFamily="34" charset="0"/>
              </a:rPr>
              <a:t> </a:t>
            </a:r>
            <a:endParaRPr lang="tr-TR" dirty="0"/>
          </a:p>
        </p:txBody>
      </p:sp>
      <p:sp>
        <p:nvSpPr>
          <p:cNvPr id="4" name="Rectangle 3">
            <a:extLst>
              <a:ext uri="{FF2B5EF4-FFF2-40B4-BE49-F238E27FC236}">
                <a16:creationId xmlns:a16="http://schemas.microsoft.com/office/drawing/2014/main" id="{E23BF603-A556-4908-BBFA-D209E514E8D9}"/>
              </a:ext>
            </a:extLst>
          </p:cNvPr>
          <p:cNvSpPr/>
          <p:nvPr/>
        </p:nvSpPr>
        <p:spPr>
          <a:xfrm>
            <a:off x="397565" y="637782"/>
            <a:ext cx="5506636" cy="369332"/>
          </a:xfrm>
          <a:prstGeom prst="rect">
            <a:avLst/>
          </a:prstGeom>
        </p:spPr>
        <p:txBody>
          <a:bodyPr wrap="none">
            <a:spAutoFit/>
          </a:bodyPr>
          <a:lstStyle/>
          <a:p>
            <a:r>
              <a:rPr lang="tr-TR" dirty="0">
                <a:solidFill>
                  <a:srgbClr val="000000"/>
                </a:solidFill>
                <a:latin typeface="Times New Roman" panose="02020603050405020304" pitchFamily="18" charset="0"/>
              </a:rPr>
              <a:t>İki </a:t>
            </a:r>
            <a:r>
              <a:rPr lang="tr-TR" dirty="0" err="1">
                <a:solidFill>
                  <a:srgbClr val="000000"/>
                </a:solidFill>
                <a:latin typeface="Times New Roman" panose="02020603050405020304" pitchFamily="18" charset="0"/>
              </a:rPr>
              <a:t>arduino</a:t>
            </a:r>
            <a:r>
              <a:rPr lang="tr-TR" dirty="0">
                <a:solidFill>
                  <a:srgbClr val="000000"/>
                </a:solidFill>
                <a:latin typeface="Times New Roman" panose="02020603050405020304" pitchFamily="18" charset="0"/>
              </a:rPr>
              <a:t> arası i2c protokolü ile veri alışverişi yapalım. </a:t>
            </a:r>
            <a:endParaRPr lang="tr-TR" dirty="0"/>
          </a:p>
        </p:txBody>
      </p:sp>
      <p:pic>
        <p:nvPicPr>
          <p:cNvPr id="5" name="Picture 4">
            <a:extLst>
              <a:ext uri="{FF2B5EF4-FFF2-40B4-BE49-F238E27FC236}">
                <a16:creationId xmlns:a16="http://schemas.microsoft.com/office/drawing/2014/main" id="{D90509CC-5EB7-4A59-B8AB-16667A56A88B}"/>
              </a:ext>
            </a:extLst>
          </p:cNvPr>
          <p:cNvPicPr>
            <a:picLocks noChangeAspect="1"/>
          </p:cNvPicPr>
          <p:nvPr/>
        </p:nvPicPr>
        <p:blipFill>
          <a:blip r:embed="rId2"/>
          <a:stretch>
            <a:fillRect/>
          </a:stretch>
        </p:blipFill>
        <p:spPr>
          <a:xfrm>
            <a:off x="159140" y="1155586"/>
            <a:ext cx="5983485" cy="2373469"/>
          </a:xfrm>
          <a:prstGeom prst="rect">
            <a:avLst/>
          </a:prstGeom>
        </p:spPr>
      </p:pic>
      <p:sp>
        <p:nvSpPr>
          <p:cNvPr id="6" name="Rectangle 5">
            <a:extLst>
              <a:ext uri="{FF2B5EF4-FFF2-40B4-BE49-F238E27FC236}">
                <a16:creationId xmlns:a16="http://schemas.microsoft.com/office/drawing/2014/main" id="{FFAEA9EB-DC3D-46B0-B3E6-F2181A8F1109}"/>
              </a:ext>
            </a:extLst>
          </p:cNvPr>
          <p:cNvSpPr/>
          <p:nvPr/>
        </p:nvSpPr>
        <p:spPr>
          <a:xfrm>
            <a:off x="1167593" y="3492861"/>
            <a:ext cx="4608954" cy="369332"/>
          </a:xfrm>
          <a:prstGeom prst="rect">
            <a:avLst/>
          </a:prstGeom>
        </p:spPr>
        <p:txBody>
          <a:bodyPr wrap="none">
            <a:spAutoFit/>
          </a:bodyPr>
          <a:lstStyle/>
          <a:p>
            <a:r>
              <a:rPr lang="tr-TR" dirty="0">
                <a:solidFill>
                  <a:srgbClr val="000000"/>
                </a:solidFill>
                <a:latin typeface="Arial" panose="020B0604020202020204" pitchFamily="34" charset="0"/>
              </a:rPr>
              <a:t>Şekil - 23.1 – I2C Haberleşme Bağlantısı 1 </a:t>
            </a:r>
            <a:endParaRPr lang="tr-TR" dirty="0"/>
          </a:p>
        </p:txBody>
      </p:sp>
      <p:sp>
        <p:nvSpPr>
          <p:cNvPr id="7" name="Rectangle 6">
            <a:extLst>
              <a:ext uri="{FF2B5EF4-FFF2-40B4-BE49-F238E27FC236}">
                <a16:creationId xmlns:a16="http://schemas.microsoft.com/office/drawing/2014/main" id="{98C86D57-FA11-4FCE-A182-99D5AD53A58F}"/>
              </a:ext>
            </a:extLst>
          </p:cNvPr>
          <p:cNvSpPr/>
          <p:nvPr/>
        </p:nvSpPr>
        <p:spPr>
          <a:xfrm>
            <a:off x="1167593" y="4239543"/>
            <a:ext cx="2011526" cy="1294072"/>
          </a:xfrm>
          <a:prstGeom prst="rect">
            <a:avLst/>
          </a:prstGeom>
        </p:spPr>
        <p:txBody>
          <a:bodyPr wrap="square">
            <a:spAutoFit/>
          </a:bodyPr>
          <a:lstStyle/>
          <a:p>
            <a:pPr>
              <a:lnSpc>
                <a:spcPct val="150000"/>
              </a:lnSpc>
            </a:pPr>
            <a:r>
              <a:rPr lang="tr-TR" dirty="0">
                <a:solidFill>
                  <a:srgbClr val="000000"/>
                </a:solidFill>
                <a:latin typeface="Arial" panose="020B0604020202020204" pitchFamily="34" charset="0"/>
              </a:rPr>
              <a:t>A4-A4 e, </a:t>
            </a:r>
          </a:p>
          <a:p>
            <a:pPr>
              <a:lnSpc>
                <a:spcPct val="150000"/>
              </a:lnSpc>
            </a:pPr>
            <a:r>
              <a:rPr lang="tr-TR" dirty="0">
                <a:solidFill>
                  <a:srgbClr val="000000"/>
                </a:solidFill>
                <a:latin typeface="Arial" panose="020B0604020202020204" pitchFamily="34" charset="0"/>
              </a:rPr>
              <a:t>A5-A5 e, </a:t>
            </a:r>
          </a:p>
          <a:p>
            <a:pPr>
              <a:lnSpc>
                <a:spcPct val="150000"/>
              </a:lnSpc>
            </a:pPr>
            <a:r>
              <a:rPr lang="tr-TR" dirty="0">
                <a:solidFill>
                  <a:srgbClr val="000000"/>
                </a:solidFill>
                <a:latin typeface="Arial" panose="020B0604020202020204" pitchFamily="34" charset="0"/>
              </a:rPr>
              <a:t>GND-GND ye. </a:t>
            </a:r>
            <a:endParaRPr lang="tr-TR" dirty="0"/>
          </a:p>
        </p:txBody>
      </p:sp>
      <p:pic>
        <p:nvPicPr>
          <p:cNvPr id="8" name="Picture 7">
            <a:extLst>
              <a:ext uri="{FF2B5EF4-FFF2-40B4-BE49-F238E27FC236}">
                <a16:creationId xmlns:a16="http://schemas.microsoft.com/office/drawing/2014/main" id="{D99F1623-CE11-4A01-B7E9-C256FADA3600}"/>
              </a:ext>
            </a:extLst>
          </p:cNvPr>
          <p:cNvPicPr>
            <a:picLocks noChangeAspect="1"/>
          </p:cNvPicPr>
          <p:nvPr/>
        </p:nvPicPr>
        <p:blipFill>
          <a:blip r:embed="rId3"/>
          <a:stretch>
            <a:fillRect/>
          </a:stretch>
        </p:blipFill>
        <p:spPr>
          <a:xfrm>
            <a:off x="6436278" y="268450"/>
            <a:ext cx="5358157" cy="4669018"/>
          </a:xfrm>
          <a:prstGeom prst="rect">
            <a:avLst/>
          </a:prstGeom>
        </p:spPr>
      </p:pic>
      <p:sp>
        <p:nvSpPr>
          <p:cNvPr id="9" name="Rectangle 8">
            <a:extLst>
              <a:ext uri="{FF2B5EF4-FFF2-40B4-BE49-F238E27FC236}">
                <a16:creationId xmlns:a16="http://schemas.microsoft.com/office/drawing/2014/main" id="{7D4DB04B-62C9-4460-B468-D9A7ADCD11A8}"/>
              </a:ext>
            </a:extLst>
          </p:cNvPr>
          <p:cNvSpPr/>
          <p:nvPr/>
        </p:nvSpPr>
        <p:spPr>
          <a:xfrm>
            <a:off x="6603529" y="4971909"/>
            <a:ext cx="4608954" cy="369332"/>
          </a:xfrm>
          <a:prstGeom prst="rect">
            <a:avLst/>
          </a:prstGeom>
        </p:spPr>
        <p:txBody>
          <a:bodyPr wrap="none">
            <a:spAutoFit/>
          </a:bodyPr>
          <a:lstStyle/>
          <a:p>
            <a:r>
              <a:rPr lang="tr-TR" dirty="0">
                <a:solidFill>
                  <a:srgbClr val="000000"/>
                </a:solidFill>
                <a:latin typeface="Arial" panose="020B0604020202020204" pitchFamily="34" charset="0"/>
              </a:rPr>
              <a:t>Şekil - 23.2 – I2C Haberleşme Bağlantısı 2 </a:t>
            </a:r>
            <a:endParaRPr lang="tr-TR" dirty="0"/>
          </a:p>
        </p:txBody>
      </p:sp>
    </p:spTree>
    <p:extLst>
      <p:ext uri="{BB962C8B-B14F-4D97-AF65-F5344CB8AC3E}">
        <p14:creationId xmlns:p14="http://schemas.microsoft.com/office/powerpoint/2010/main" val="9891544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81</a:t>
            </a:fld>
            <a:endParaRPr lang="tr-TR"/>
          </a:p>
        </p:txBody>
      </p:sp>
      <p:sp>
        <p:nvSpPr>
          <p:cNvPr id="4" name="Rectangle 3">
            <a:extLst>
              <a:ext uri="{FF2B5EF4-FFF2-40B4-BE49-F238E27FC236}">
                <a16:creationId xmlns:a16="http://schemas.microsoft.com/office/drawing/2014/main" id="{593C6681-2C76-46E0-B977-198747DC6E16}"/>
              </a:ext>
            </a:extLst>
          </p:cNvPr>
          <p:cNvSpPr/>
          <p:nvPr/>
        </p:nvSpPr>
        <p:spPr>
          <a:xfrm>
            <a:off x="942270" y="162000"/>
            <a:ext cx="6096000" cy="5449056"/>
          </a:xfrm>
          <a:prstGeom prst="rect">
            <a:avLst/>
          </a:prstGeom>
        </p:spPr>
        <p:txBody>
          <a:bodyPr>
            <a:spAutoFit/>
          </a:bodyPr>
          <a:lstStyle/>
          <a:p>
            <a:pPr>
              <a:lnSpc>
                <a:spcPct val="150000"/>
              </a:lnSpc>
            </a:pP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include</a:t>
            </a:r>
            <a:r>
              <a:rPr lang="tr-TR" dirty="0">
                <a:solidFill>
                  <a:srgbClr val="000000"/>
                </a:solidFill>
                <a:latin typeface="Arial" panose="020B0604020202020204" pitchFamily="34" charset="0"/>
              </a:rPr>
              <a:t> &lt;</a:t>
            </a:r>
            <a:r>
              <a:rPr lang="tr-TR" dirty="0" err="1">
                <a:solidFill>
                  <a:srgbClr val="000000"/>
                </a:solidFill>
                <a:latin typeface="Arial" panose="020B0604020202020204" pitchFamily="34" charset="0"/>
              </a:rPr>
              <a:t>Wire.h</a:t>
            </a:r>
            <a:r>
              <a:rPr lang="tr-TR" dirty="0">
                <a:solidFill>
                  <a:srgbClr val="000000"/>
                </a:solidFill>
                <a:latin typeface="Arial" panose="020B0604020202020204" pitchFamily="34" charset="0"/>
              </a:rPr>
              <a:t>&gt;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a:t>
            </a:r>
          </a:p>
          <a:p>
            <a:pPr>
              <a:lnSpc>
                <a:spcPct val="150000"/>
              </a:lnSpc>
            </a:pPr>
            <a:r>
              <a:rPr lang="tr-TR" dirty="0" err="1">
                <a:solidFill>
                  <a:srgbClr val="000000"/>
                </a:solidFill>
                <a:latin typeface="Arial" panose="020B0604020202020204" pitchFamily="34" charset="0"/>
              </a:rPr>
              <a:t>Wire.begin</a:t>
            </a:r>
            <a:r>
              <a:rPr lang="tr-TR" dirty="0">
                <a:solidFill>
                  <a:srgbClr val="000000"/>
                </a:solidFill>
                <a:latin typeface="Arial" panose="020B0604020202020204" pitchFamily="34" charset="0"/>
              </a:rPr>
              <a:t>(); // i2c haberleşmesi başlatma </a:t>
            </a:r>
          </a:p>
          <a:p>
            <a:pPr>
              <a:lnSpc>
                <a:spcPct val="150000"/>
              </a:lnSpc>
            </a:pP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byte</a:t>
            </a:r>
            <a:r>
              <a:rPr lang="tr-TR" dirty="0">
                <a:solidFill>
                  <a:srgbClr val="000000"/>
                </a:solidFill>
                <a:latin typeface="Arial" panose="020B0604020202020204" pitchFamily="34" charset="0"/>
              </a:rPr>
              <a:t> x = 0;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 </a:t>
            </a:r>
          </a:p>
          <a:p>
            <a:pPr>
              <a:lnSpc>
                <a:spcPct val="150000"/>
              </a:lnSpc>
            </a:pPr>
            <a:r>
              <a:rPr lang="it-IT" dirty="0">
                <a:solidFill>
                  <a:srgbClr val="000000"/>
                </a:solidFill>
                <a:latin typeface="Arial" panose="020B0604020202020204" pitchFamily="34" charset="0"/>
              </a:rPr>
              <a:t>Wire.beginTransmission(8); // 8. cihaza ilet </a:t>
            </a:r>
          </a:p>
          <a:p>
            <a:pPr>
              <a:lnSpc>
                <a:spcPct val="150000"/>
              </a:lnSpc>
            </a:pPr>
            <a:r>
              <a:rPr lang="tr-TR" dirty="0" err="1">
                <a:solidFill>
                  <a:srgbClr val="000000"/>
                </a:solidFill>
                <a:latin typeface="Arial" panose="020B0604020202020204" pitchFamily="34" charset="0"/>
              </a:rPr>
              <a:t>Wire.write</a:t>
            </a:r>
            <a:r>
              <a:rPr lang="tr-TR" dirty="0">
                <a:solidFill>
                  <a:srgbClr val="000000"/>
                </a:solidFill>
                <a:latin typeface="Arial" panose="020B0604020202020204" pitchFamily="34" charset="0"/>
              </a:rPr>
              <a:t>("x is "); // 5 </a:t>
            </a:r>
            <a:r>
              <a:rPr lang="tr-TR" dirty="0" err="1">
                <a:solidFill>
                  <a:srgbClr val="000000"/>
                </a:solidFill>
                <a:latin typeface="Arial" panose="020B0604020202020204" pitchFamily="34" charset="0"/>
              </a:rPr>
              <a:t>byte</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gonderme</a:t>
            </a: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Wire.write</a:t>
            </a:r>
            <a:r>
              <a:rPr lang="tr-TR" dirty="0">
                <a:solidFill>
                  <a:srgbClr val="000000"/>
                </a:solidFill>
                <a:latin typeface="Arial" panose="020B0604020202020204" pitchFamily="34" charset="0"/>
              </a:rPr>
              <a:t>(x); // 1 </a:t>
            </a:r>
            <a:r>
              <a:rPr lang="tr-TR" dirty="0" err="1">
                <a:solidFill>
                  <a:srgbClr val="000000"/>
                </a:solidFill>
                <a:latin typeface="Arial" panose="020B0604020202020204" pitchFamily="34" charset="0"/>
              </a:rPr>
              <a:t>baye</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gonderme</a:t>
            </a: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Wire.endTransmission</a:t>
            </a:r>
            <a:r>
              <a:rPr lang="tr-TR" dirty="0">
                <a:solidFill>
                  <a:srgbClr val="000000"/>
                </a:solidFill>
                <a:latin typeface="Arial" panose="020B0604020202020204" pitchFamily="34" charset="0"/>
              </a:rPr>
              <a:t>(); // iletişimi durdur. </a:t>
            </a:r>
          </a:p>
          <a:p>
            <a:pPr>
              <a:lnSpc>
                <a:spcPct val="150000"/>
              </a:lnSpc>
            </a:pPr>
            <a:r>
              <a:rPr lang="nn-NO" dirty="0">
                <a:solidFill>
                  <a:srgbClr val="000000"/>
                </a:solidFill>
                <a:latin typeface="Arial" panose="020B0604020202020204" pitchFamily="34" charset="0"/>
              </a:rPr>
              <a:t>x++; // x i 1 arttır. </a:t>
            </a:r>
          </a:p>
          <a:p>
            <a:pPr>
              <a:lnSpc>
                <a:spcPct val="150000"/>
              </a:lnSpc>
            </a:pP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(500); </a:t>
            </a:r>
          </a:p>
          <a:p>
            <a:pPr>
              <a:lnSpc>
                <a:spcPct val="150000"/>
              </a:lnSpc>
            </a:pPr>
            <a:r>
              <a:rPr lang="tr-TR" dirty="0">
                <a:solidFill>
                  <a:srgbClr val="000000"/>
                </a:solidFill>
                <a:latin typeface="Arial" panose="020B0604020202020204" pitchFamily="34" charset="0"/>
              </a:rPr>
              <a:t>} </a:t>
            </a:r>
            <a:endParaRPr lang="tr-TR" dirty="0"/>
          </a:p>
        </p:txBody>
      </p:sp>
      <p:sp>
        <p:nvSpPr>
          <p:cNvPr id="5" name="Rectangle: Rounded Corners 4">
            <a:extLst>
              <a:ext uri="{FF2B5EF4-FFF2-40B4-BE49-F238E27FC236}">
                <a16:creationId xmlns:a16="http://schemas.microsoft.com/office/drawing/2014/main" id="{F666E60D-7ECD-4D30-AED3-0026FCA944C1}"/>
              </a:ext>
            </a:extLst>
          </p:cNvPr>
          <p:cNvSpPr/>
          <p:nvPr/>
        </p:nvSpPr>
        <p:spPr>
          <a:xfrm>
            <a:off x="372426" y="162000"/>
            <a:ext cx="5127227" cy="555247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9AE559FE-A459-44FE-9D22-05F48DF1C894}"/>
              </a:ext>
            </a:extLst>
          </p:cNvPr>
          <p:cNvSpPr/>
          <p:nvPr/>
        </p:nvSpPr>
        <p:spPr>
          <a:xfrm>
            <a:off x="1356119" y="5888481"/>
            <a:ext cx="3159839" cy="369332"/>
          </a:xfrm>
          <a:prstGeom prst="rect">
            <a:avLst/>
          </a:prstGeom>
        </p:spPr>
        <p:txBody>
          <a:bodyPr wrap="none">
            <a:spAutoFit/>
          </a:bodyPr>
          <a:lstStyle/>
          <a:p>
            <a:r>
              <a:rPr lang="tr-TR" dirty="0">
                <a:solidFill>
                  <a:srgbClr val="000000"/>
                </a:solidFill>
                <a:latin typeface="Arial" panose="020B0604020202020204" pitchFamily="34" charset="0"/>
              </a:rPr>
              <a:t>Kod – 43 – I2C Master Kodu </a:t>
            </a:r>
            <a:endParaRPr lang="tr-TR" dirty="0"/>
          </a:p>
        </p:txBody>
      </p:sp>
      <p:sp>
        <p:nvSpPr>
          <p:cNvPr id="7" name="Rectangle 6">
            <a:extLst>
              <a:ext uri="{FF2B5EF4-FFF2-40B4-BE49-F238E27FC236}">
                <a16:creationId xmlns:a16="http://schemas.microsoft.com/office/drawing/2014/main" id="{D29E5F04-FDB5-4685-A87B-DF2CD171D8F1}"/>
              </a:ext>
            </a:extLst>
          </p:cNvPr>
          <p:cNvSpPr/>
          <p:nvPr/>
        </p:nvSpPr>
        <p:spPr>
          <a:xfrm>
            <a:off x="6228522" y="237482"/>
            <a:ext cx="6096000" cy="5632311"/>
          </a:xfrm>
          <a:prstGeom prst="rect">
            <a:avLst/>
          </a:prstGeom>
        </p:spPr>
        <p:txBody>
          <a:bodyPr>
            <a:spAutoFit/>
          </a:bodyPr>
          <a:lstStyle/>
          <a:p>
            <a:pPr>
              <a:lnSpc>
                <a:spcPct val="150000"/>
              </a:lnSpc>
            </a:pP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include</a:t>
            </a:r>
            <a:r>
              <a:rPr lang="tr-TR" dirty="0">
                <a:solidFill>
                  <a:srgbClr val="000000"/>
                </a:solidFill>
                <a:latin typeface="Arial" panose="020B0604020202020204" pitchFamily="34" charset="0"/>
              </a:rPr>
              <a:t> &lt;</a:t>
            </a:r>
            <a:r>
              <a:rPr lang="tr-TR" dirty="0" err="1">
                <a:solidFill>
                  <a:srgbClr val="000000"/>
                </a:solidFill>
                <a:latin typeface="Arial" panose="020B0604020202020204" pitchFamily="34" charset="0"/>
              </a:rPr>
              <a:t>Wire.h</a:t>
            </a:r>
            <a:r>
              <a:rPr lang="tr-TR" dirty="0">
                <a:solidFill>
                  <a:srgbClr val="000000"/>
                </a:solidFill>
                <a:latin typeface="Arial" panose="020B0604020202020204" pitchFamily="34" charset="0"/>
              </a:rPr>
              <a:t>&gt;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 </a:t>
            </a:r>
          </a:p>
          <a:p>
            <a:pPr>
              <a:lnSpc>
                <a:spcPct val="150000"/>
              </a:lnSpc>
            </a:pPr>
            <a:r>
              <a:rPr lang="tr-TR" dirty="0" err="1">
                <a:solidFill>
                  <a:srgbClr val="000000"/>
                </a:solidFill>
                <a:latin typeface="Arial" panose="020B0604020202020204" pitchFamily="34" charset="0"/>
              </a:rPr>
              <a:t>Wire.begin</a:t>
            </a:r>
            <a:r>
              <a:rPr lang="tr-TR" dirty="0">
                <a:solidFill>
                  <a:srgbClr val="000000"/>
                </a:solidFill>
                <a:latin typeface="Arial" panose="020B0604020202020204" pitchFamily="34" charset="0"/>
              </a:rPr>
              <a:t>(8); // i2c haberleşmesini 8. adresle başlat </a:t>
            </a:r>
          </a:p>
          <a:p>
            <a:pPr>
              <a:lnSpc>
                <a:spcPct val="150000"/>
              </a:lnSpc>
            </a:pPr>
            <a:r>
              <a:rPr lang="tr-TR" dirty="0" err="1">
                <a:solidFill>
                  <a:srgbClr val="000000"/>
                </a:solidFill>
                <a:latin typeface="Arial" panose="020B0604020202020204" pitchFamily="34" charset="0"/>
              </a:rPr>
              <a:t>Wire.onReceive</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receiveEvent</a:t>
            </a:r>
            <a:r>
              <a:rPr lang="tr-TR" dirty="0">
                <a:solidFill>
                  <a:srgbClr val="000000"/>
                </a:solidFill>
                <a:latin typeface="Arial" panose="020B0604020202020204" pitchFamily="34" charset="0"/>
              </a:rPr>
              <a:t>); // alıcı </a:t>
            </a:r>
            <a:r>
              <a:rPr lang="tr-TR" dirty="0" err="1">
                <a:solidFill>
                  <a:srgbClr val="000000"/>
                </a:solidFill>
                <a:latin typeface="Arial" panose="020B0604020202020204" pitchFamily="34" charset="0"/>
              </a:rPr>
              <a:t>modda</a:t>
            </a:r>
            <a:r>
              <a:rPr lang="tr-TR" dirty="0">
                <a:solidFill>
                  <a:srgbClr val="000000"/>
                </a:solidFill>
                <a:latin typeface="Arial" panose="020B0604020202020204" pitchFamily="34" charset="0"/>
              </a:rPr>
              <a:t> ol </a:t>
            </a:r>
          </a:p>
          <a:p>
            <a:r>
              <a:rPr lang="tr-TR" dirty="0" err="1">
                <a:solidFill>
                  <a:srgbClr val="000000"/>
                </a:solidFill>
                <a:latin typeface="Arial" panose="020B0604020202020204" pitchFamily="34" charset="0"/>
              </a:rPr>
              <a:t>Serial.begin</a:t>
            </a:r>
            <a:r>
              <a:rPr lang="tr-TR" dirty="0">
                <a:solidFill>
                  <a:srgbClr val="000000"/>
                </a:solidFill>
                <a:latin typeface="Arial" panose="020B0604020202020204" pitchFamily="34" charset="0"/>
              </a:rPr>
              <a:t>(9600); // </a:t>
            </a:r>
            <a:r>
              <a:rPr lang="tr-TR" dirty="0" err="1">
                <a:solidFill>
                  <a:srgbClr val="000000"/>
                </a:solidFill>
                <a:latin typeface="Arial" panose="020B0604020202020204" pitchFamily="34" charset="0"/>
              </a:rPr>
              <a:t>serial</a:t>
            </a:r>
            <a:r>
              <a:rPr lang="tr-TR" dirty="0">
                <a:solidFill>
                  <a:srgbClr val="000000"/>
                </a:solidFill>
                <a:latin typeface="Arial" panose="020B0604020202020204" pitchFamily="34" charset="0"/>
              </a:rPr>
              <a:t> haberleşmeyi </a:t>
            </a:r>
            <a:r>
              <a:rPr lang="tr-TR" dirty="0" err="1">
                <a:solidFill>
                  <a:srgbClr val="000000"/>
                </a:solidFill>
                <a:latin typeface="Arial" panose="020B0604020202020204" pitchFamily="34" charset="0"/>
              </a:rPr>
              <a:t>ac</a:t>
            </a:r>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 </a:t>
            </a:r>
          </a:p>
          <a:p>
            <a:pPr>
              <a:lnSpc>
                <a:spcPct val="150000"/>
              </a:lnSpc>
            </a:pP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(100); }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receiveEvent</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gelen) { </a:t>
            </a:r>
          </a:p>
          <a:p>
            <a:pPr>
              <a:lnSpc>
                <a:spcPct val="150000"/>
              </a:lnSpc>
            </a:pPr>
            <a:r>
              <a:rPr lang="tr-TR" dirty="0" err="1">
                <a:solidFill>
                  <a:srgbClr val="000000"/>
                </a:solidFill>
                <a:latin typeface="Arial" panose="020B0604020202020204" pitchFamily="34" charset="0"/>
              </a:rPr>
              <a:t>while</a:t>
            </a:r>
            <a:r>
              <a:rPr lang="tr-TR" dirty="0">
                <a:solidFill>
                  <a:srgbClr val="000000"/>
                </a:solidFill>
                <a:latin typeface="Arial" panose="020B0604020202020204" pitchFamily="34" charset="0"/>
              </a:rPr>
              <a:t> (1 &lt; </a:t>
            </a:r>
            <a:r>
              <a:rPr lang="tr-TR" dirty="0" err="1">
                <a:solidFill>
                  <a:srgbClr val="000000"/>
                </a:solidFill>
                <a:latin typeface="Arial" panose="020B0604020202020204" pitchFamily="34" charset="0"/>
              </a:rPr>
              <a:t>Wire.available</a:t>
            </a:r>
            <a:r>
              <a:rPr lang="tr-TR" dirty="0">
                <a:solidFill>
                  <a:srgbClr val="000000"/>
                </a:solidFill>
                <a:latin typeface="Arial" panose="020B0604020202020204" pitchFamily="34" charset="0"/>
              </a:rPr>
              <a:t>()) { // gelen </a:t>
            </a:r>
            <a:r>
              <a:rPr lang="tr-TR" dirty="0" err="1">
                <a:solidFill>
                  <a:srgbClr val="000000"/>
                </a:solidFill>
                <a:latin typeface="Arial" panose="020B0604020202020204" pitchFamily="34" charset="0"/>
              </a:rPr>
              <a:t>bayte</a:t>
            </a:r>
            <a:r>
              <a:rPr lang="tr-TR" dirty="0">
                <a:solidFill>
                  <a:srgbClr val="000000"/>
                </a:solidFill>
                <a:latin typeface="Arial" panose="020B0604020202020204" pitchFamily="34" charset="0"/>
              </a:rPr>
              <a:t> varsa </a:t>
            </a:r>
          </a:p>
          <a:p>
            <a:pPr>
              <a:lnSpc>
                <a:spcPct val="150000"/>
              </a:lnSpc>
            </a:pPr>
            <a:r>
              <a:rPr lang="tr-TR" dirty="0" err="1">
                <a:solidFill>
                  <a:srgbClr val="000000"/>
                </a:solidFill>
                <a:latin typeface="Arial" panose="020B0604020202020204" pitchFamily="34" charset="0"/>
              </a:rPr>
              <a:t>char</a:t>
            </a:r>
            <a:r>
              <a:rPr lang="tr-TR" dirty="0">
                <a:solidFill>
                  <a:srgbClr val="000000"/>
                </a:solidFill>
                <a:latin typeface="Arial" panose="020B0604020202020204" pitchFamily="34" charset="0"/>
              </a:rPr>
              <a:t> c = </a:t>
            </a:r>
            <a:r>
              <a:rPr lang="tr-TR" dirty="0" err="1">
                <a:solidFill>
                  <a:srgbClr val="000000"/>
                </a:solidFill>
                <a:latin typeface="Arial" panose="020B0604020202020204" pitchFamily="34" charset="0"/>
              </a:rPr>
              <a:t>Wire.read</a:t>
            </a:r>
            <a:r>
              <a:rPr lang="tr-TR" dirty="0">
                <a:solidFill>
                  <a:srgbClr val="000000"/>
                </a:solidFill>
                <a:latin typeface="Arial" panose="020B0604020202020204" pitchFamily="34" charset="0"/>
              </a:rPr>
              <a:t>(); //gelen baytı oku c ye ata </a:t>
            </a:r>
          </a:p>
          <a:p>
            <a:r>
              <a:rPr lang="tr-TR" dirty="0" err="1">
                <a:solidFill>
                  <a:srgbClr val="000000"/>
                </a:solidFill>
                <a:latin typeface="Arial" panose="020B0604020202020204" pitchFamily="34" charset="0"/>
              </a:rPr>
              <a:t>Serial.print</a:t>
            </a:r>
            <a:r>
              <a:rPr lang="tr-TR" dirty="0">
                <a:solidFill>
                  <a:srgbClr val="000000"/>
                </a:solidFill>
                <a:latin typeface="Arial" panose="020B0604020202020204" pitchFamily="34" charset="0"/>
              </a:rPr>
              <a:t>(c); // karakteri ekrana yaz </a:t>
            </a:r>
          </a:p>
          <a:p>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int</a:t>
            </a:r>
            <a:r>
              <a:rPr lang="tr-TR" dirty="0">
                <a:solidFill>
                  <a:srgbClr val="000000"/>
                </a:solidFill>
                <a:latin typeface="Arial" panose="020B0604020202020204" pitchFamily="34" charset="0"/>
              </a:rPr>
              <a:t> x = </a:t>
            </a:r>
            <a:r>
              <a:rPr lang="tr-TR" dirty="0" err="1">
                <a:solidFill>
                  <a:srgbClr val="000000"/>
                </a:solidFill>
                <a:latin typeface="Arial" panose="020B0604020202020204" pitchFamily="34" charset="0"/>
              </a:rPr>
              <a:t>Wire.read</a:t>
            </a:r>
            <a:r>
              <a:rPr lang="tr-TR" dirty="0">
                <a:solidFill>
                  <a:srgbClr val="000000"/>
                </a:solidFill>
                <a:latin typeface="Arial" panose="020B0604020202020204" pitchFamily="34" charset="0"/>
              </a:rPr>
              <a:t>(); // gelen </a:t>
            </a:r>
            <a:r>
              <a:rPr lang="tr-TR" dirty="0" err="1">
                <a:solidFill>
                  <a:srgbClr val="000000"/>
                </a:solidFill>
                <a:latin typeface="Arial" panose="020B0604020202020204" pitchFamily="34" charset="0"/>
              </a:rPr>
              <a:t>integerı</a:t>
            </a:r>
            <a:r>
              <a:rPr lang="tr-TR" dirty="0">
                <a:solidFill>
                  <a:srgbClr val="000000"/>
                </a:solidFill>
                <a:latin typeface="Arial" panose="020B0604020202020204" pitchFamily="34" charset="0"/>
              </a:rPr>
              <a:t> oku </a:t>
            </a:r>
          </a:p>
          <a:p>
            <a:r>
              <a:rPr lang="it-IT" dirty="0">
                <a:solidFill>
                  <a:srgbClr val="000000"/>
                </a:solidFill>
                <a:latin typeface="Arial" panose="020B0604020202020204" pitchFamily="34" charset="0"/>
              </a:rPr>
              <a:t>Serial.println(x); // seri porta yaz </a:t>
            </a:r>
          </a:p>
          <a:p>
            <a:r>
              <a:rPr lang="tr-TR" dirty="0">
                <a:solidFill>
                  <a:srgbClr val="000000"/>
                </a:solidFill>
                <a:latin typeface="Arial" panose="020B0604020202020204" pitchFamily="34" charset="0"/>
              </a:rPr>
              <a:t>} </a:t>
            </a:r>
            <a:endParaRPr lang="tr-TR" dirty="0"/>
          </a:p>
        </p:txBody>
      </p:sp>
      <p:sp>
        <p:nvSpPr>
          <p:cNvPr id="8" name="Rectangle: Rounded Corners 7">
            <a:extLst>
              <a:ext uri="{FF2B5EF4-FFF2-40B4-BE49-F238E27FC236}">
                <a16:creationId xmlns:a16="http://schemas.microsoft.com/office/drawing/2014/main" id="{F76D389C-7FA2-4567-AC6E-D35E6D311946}"/>
              </a:ext>
            </a:extLst>
          </p:cNvPr>
          <p:cNvSpPr/>
          <p:nvPr/>
        </p:nvSpPr>
        <p:spPr>
          <a:xfrm>
            <a:off x="5803088" y="155184"/>
            <a:ext cx="6016486" cy="58978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ectangle 8">
            <a:extLst>
              <a:ext uri="{FF2B5EF4-FFF2-40B4-BE49-F238E27FC236}">
                <a16:creationId xmlns:a16="http://schemas.microsoft.com/office/drawing/2014/main" id="{A760D8AF-8996-4941-9532-B3F4962C4F12}"/>
              </a:ext>
            </a:extLst>
          </p:cNvPr>
          <p:cNvSpPr/>
          <p:nvPr/>
        </p:nvSpPr>
        <p:spPr>
          <a:xfrm>
            <a:off x="7783791" y="6037985"/>
            <a:ext cx="2428870" cy="369332"/>
          </a:xfrm>
          <a:prstGeom prst="rect">
            <a:avLst/>
          </a:prstGeom>
        </p:spPr>
        <p:txBody>
          <a:bodyPr wrap="none">
            <a:spAutoFit/>
          </a:bodyPr>
          <a:lstStyle/>
          <a:p>
            <a:r>
              <a:rPr lang="tr-TR" dirty="0">
                <a:solidFill>
                  <a:srgbClr val="000000"/>
                </a:solidFill>
                <a:latin typeface="Arial" panose="020B0604020202020204" pitchFamily="34" charset="0"/>
              </a:rPr>
              <a:t>Kod – 44 – I2C </a:t>
            </a:r>
            <a:r>
              <a:rPr lang="tr-TR" dirty="0" err="1">
                <a:solidFill>
                  <a:srgbClr val="000000"/>
                </a:solidFill>
                <a:latin typeface="Arial" panose="020B0604020202020204" pitchFamily="34" charset="0"/>
              </a:rPr>
              <a:t>Slave</a:t>
            </a:r>
            <a:r>
              <a:rPr lang="tr-TR" dirty="0">
                <a:solidFill>
                  <a:srgbClr val="000000"/>
                </a:solidFill>
                <a:latin typeface="Arial" panose="020B0604020202020204" pitchFamily="34" charset="0"/>
              </a:rPr>
              <a:t> </a:t>
            </a:r>
            <a:endParaRPr lang="tr-TR" dirty="0"/>
          </a:p>
        </p:txBody>
      </p:sp>
    </p:spTree>
    <p:extLst>
      <p:ext uri="{BB962C8B-B14F-4D97-AF65-F5344CB8AC3E}">
        <p14:creationId xmlns:p14="http://schemas.microsoft.com/office/powerpoint/2010/main" val="29831992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82</a:t>
            </a:fld>
            <a:endParaRPr lang="tr-TR"/>
          </a:p>
        </p:txBody>
      </p:sp>
      <p:sp>
        <p:nvSpPr>
          <p:cNvPr id="3" name="Rectangle 2">
            <a:extLst>
              <a:ext uri="{FF2B5EF4-FFF2-40B4-BE49-F238E27FC236}">
                <a16:creationId xmlns:a16="http://schemas.microsoft.com/office/drawing/2014/main" id="{E1979AEA-7061-4B02-BEF8-2E377CBB0C5F}"/>
              </a:ext>
            </a:extLst>
          </p:cNvPr>
          <p:cNvSpPr/>
          <p:nvPr/>
        </p:nvSpPr>
        <p:spPr>
          <a:xfrm>
            <a:off x="728869" y="484572"/>
            <a:ext cx="11211340" cy="3734356"/>
          </a:xfrm>
          <a:prstGeom prst="rect">
            <a:avLst/>
          </a:prstGeom>
        </p:spPr>
        <p:txBody>
          <a:bodyPr wrap="square">
            <a:spAutoFit/>
          </a:bodyPr>
          <a:lstStyle/>
          <a:p>
            <a:r>
              <a:rPr lang="tr-TR" sz="2000" b="1" dirty="0">
                <a:solidFill>
                  <a:srgbClr val="000000"/>
                </a:solidFill>
                <a:latin typeface="Arial" panose="020B0604020202020204" pitchFamily="34" charset="0"/>
              </a:rPr>
              <a:t>23.2. SPI Veri Yolu </a:t>
            </a:r>
            <a:endParaRPr lang="tr-TR" sz="2000" dirty="0">
              <a:solidFill>
                <a:srgbClr val="000000"/>
              </a:solidFill>
              <a:latin typeface="Arial" panose="020B0604020202020204" pitchFamily="34" charset="0"/>
            </a:endParaRP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Serial</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Peripheral</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Interface</a:t>
            </a:r>
            <a:r>
              <a:rPr lang="tr-TR" dirty="0">
                <a:solidFill>
                  <a:srgbClr val="000000"/>
                </a:solidFill>
                <a:latin typeface="Arial" panose="020B0604020202020204" pitchFamily="34" charset="0"/>
              </a:rPr>
              <a:t> (SPI) kısa mesafelerde hızlı veya birden fazla çevresel cihazlar ile iletişim kurmak için mikroişlemci tarafından kullanılan bir senkron seri veri protokolüdür. Ayrıca, iki mikroişlemcisi arasındaki iletişim için kullanılabilir. Motorola tarafından gerçekleştirilmiştir. Yüksek hızlara çıkabilir. </a:t>
            </a:r>
          </a:p>
          <a:p>
            <a:pPr>
              <a:lnSpc>
                <a:spcPct val="150000"/>
              </a:lnSpc>
            </a:pPr>
            <a:r>
              <a:rPr lang="tr-TR" dirty="0">
                <a:solidFill>
                  <a:srgbClr val="000000"/>
                </a:solidFill>
                <a:latin typeface="Arial" panose="020B0604020202020204" pitchFamily="34" charset="0"/>
              </a:rPr>
              <a:t>SPI bağlantısı için 4 adet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gereklidir. Bunlar: </a:t>
            </a:r>
          </a:p>
          <a:p>
            <a:pPr marL="285750" indent="-285750">
              <a:lnSpc>
                <a:spcPct val="150000"/>
              </a:lnSpc>
              <a:buFont typeface="Wingdings" panose="05000000000000000000" pitchFamily="2" charset="2"/>
              <a:buChar char="§"/>
            </a:pPr>
            <a:r>
              <a:rPr lang="tr-TR" dirty="0">
                <a:solidFill>
                  <a:srgbClr val="000000"/>
                </a:solidFill>
                <a:latin typeface="Arial" panose="020B0604020202020204" pitchFamily="34" charset="0"/>
              </a:rPr>
              <a:t>	</a:t>
            </a:r>
            <a:r>
              <a:rPr lang="tr-TR" b="1" dirty="0">
                <a:solidFill>
                  <a:srgbClr val="000000"/>
                </a:solidFill>
                <a:latin typeface="Arial" panose="020B0604020202020204" pitchFamily="34" charset="0"/>
              </a:rPr>
              <a:t>MISO </a:t>
            </a:r>
            <a:r>
              <a:rPr lang="tr-TR" dirty="0">
                <a:solidFill>
                  <a:srgbClr val="000000"/>
                </a:solidFill>
                <a:latin typeface="Arial" panose="020B0604020202020204" pitchFamily="34" charset="0"/>
              </a:rPr>
              <a:t>(Master </a:t>
            </a:r>
            <a:r>
              <a:rPr lang="tr-TR" dirty="0" err="1">
                <a:solidFill>
                  <a:srgbClr val="000000"/>
                </a:solidFill>
                <a:latin typeface="Arial" panose="020B0604020202020204" pitchFamily="34" charset="0"/>
              </a:rPr>
              <a:t>In</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Slave</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Out</a:t>
            </a:r>
            <a:r>
              <a:rPr lang="tr-TR" dirty="0">
                <a:solidFill>
                  <a:srgbClr val="000000"/>
                </a:solidFill>
                <a:latin typeface="Arial" panose="020B0604020202020204" pitchFamily="34" charset="0"/>
              </a:rPr>
              <a:t>) - </a:t>
            </a:r>
            <a:r>
              <a:rPr lang="tr-TR" dirty="0" err="1">
                <a:solidFill>
                  <a:srgbClr val="000000"/>
                </a:solidFill>
                <a:latin typeface="Arial" panose="020B0604020202020204" pitchFamily="34" charset="0"/>
              </a:rPr>
              <a:t>master</a:t>
            </a:r>
            <a:r>
              <a:rPr lang="tr-TR" dirty="0">
                <a:solidFill>
                  <a:srgbClr val="000000"/>
                </a:solidFill>
                <a:latin typeface="Arial" panose="020B0604020202020204" pitchFamily="34" charset="0"/>
              </a:rPr>
              <a:t> veri göndermek için </a:t>
            </a:r>
            <a:r>
              <a:rPr lang="tr-TR" dirty="0" err="1">
                <a:solidFill>
                  <a:srgbClr val="000000"/>
                </a:solidFill>
                <a:latin typeface="Arial" panose="020B0604020202020204" pitchFamily="34" charset="0"/>
              </a:rPr>
              <a:t>Slave</a:t>
            </a:r>
            <a:r>
              <a:rPr lang="tr-TR" dirty="0">
                <a:solidFill>
                  <a:srgbClr val="000000"/>
                </a:solidFill>
                <a:latin typeface="Arial" panose="020B0604020202020204" pitchFamily="34" charset="0"/>
              </a:rPr>
              <a:t> hattı, </a:t>
            </a:r>
          </a:p>
          <a:p>
            <a:pPr marL="285750" indent="-285750">
              <a:lnSpc>
                <a:spcPct val="150000"/>
              </a:lnSpc>
              <a:buFont typeface="Wingdings" panose="05000000000000000000" pitchFamily="2" charset="2"/>
              <a:buChar char="§"/>
            </a:pPr>
            <a:r>
              <a:rPr lang="tr-TR" b="1" dirty="0">
                <a:solidFill>
                  <a:srgbClr val="000000"/>
                </a:solidFill>
                <a:latin typeface="Arial" panose="020B0604020202020204" pitchFamily="34" charset="0"/>
              </a:rPr>
              <a:t>	MOSI </a:t>
            </a:r>
            <a:r>
              <a:rPr lang="tr-TR" dirty="0">
                <a:solidFill>
                  <a:srgbClr val="000000"/>
                </a:solidFill>
                <a:latin typeface="Arial" panose="020B0604020202020204" pitchFamily="34" charset="0"/>
              </a:rPr>
              <a:t>(Master </a:t>
            </a:r>
            <a:r>
              <a:rPr lang="tr-TR" dirty="0" err="1">
                <a:solidFill>
                  <a:srgbClr val="000000"/>
                </a:solidFill>
                <a:latin typeface="Arial" panose="020B0604020202020204" pitchFamily="34" charset="0"/>
              </a:rPr>
              <a:t>Out</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Slave</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In</a:t>
            </a:r>
            <a:r>
              <a:rPr lang="tr-TR" dirty="0">
                <a:solidFill>
                  <a:srgbClr val="000000"/>
                </a:solidFill>
                <a:latin typeface="Arial" panose="020B0604020202020204" pitchFamily="34" charset="0"/>
              </a:rPr>
              <a:t>) - çevre birimleri veri göndermek için , </a:t>
            </a:r>
          </a:p>
          <a:p>
            <a:pPr marL="285750" indent="-285750">
              <a:lnSpc>
                <a:spcPct val="150000"/>
              </a:lnSpc>
              <a:buFont typeface="Wingdings" panose="05000000000000000000" pitchFamily="2" charset="2"/>
              <a:buChar char="§"/>
            </a:pPr>
            <a:r>
              <a:rPr lang="tr-TR" b="1" dirty="0">
                <a:solidFill>
                  <a:srgbClr val="000000"/>
                </a:solidFill>
                <a:latin typeface="Arial" panose="020B0604020202020204" pitchFamily="34" charset="0"/>
              </a:rPr>
              <a:t>	SCK </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Serial</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Clock</a:t>
            </a:r>
            <a:r>
              <a:rPr lang="tr-TR" dirty="0">
                <a:solidFill>
                  <a:srgbClr val="000000"/>
                </a:solidFill>
                <a:latin typeface="Arial" panose="020B0604020202020204" pitchFamily="34" charset="0"/>
              </a:rPr>
              <a:t>) - </a:t>
            </a:r>
            <a:r>
              <a:rPr lang="tr-TR" dirty="0" err="1">
                <a:solidFill>
                  <a:srgbClr val="000000"/>
                </a:solidFill>
                <a:latin typeface="Arial" panose="020B0604020202020204" pitchFamily="34" charset="0"/>
              </a:rPr>
              <a:t>master</a:t>
            </a:r>
            <a:r>
              <a:rPr lang="tr-TR" dirty="0">
                <a:solidFill>
                  <a:srgbClr val="000000"/>
                </a:solidFill>
                <a:latin typeface="Arial" panose="020B0604020202020204" pitchFamily="34" charset="0"/>
              </a:rPr>
              <a:t> tarafından oluşturulan veri aktarımını senkronize etmek için saat darbesi </a:t>
            </a:r>
          </a:p>
          <a:p>
            <a:pPr marL="285750" indent="-285750">
              <a:lnSpc>
                <a:spcPct val="150000"/>
              </a:lnSpc>
              <a:buFont typeface="Wingdings" panose="05000000000000000000" pitchFamily="2" charset="2"/>
              <a:buChar char="§"/>
            </a:pPr>
            <a:r>
              <a:rPr lang="tr-TR" b="1" dirty="0">
                <a:solidFill>
                  <a:srgbClr val="000000"/>
                </a:solidFill>
                <a:latin typeface="Arial" panose="020B0604020202020204" pitchFamily="34" charset="0"/>
              </a:rPr>
              <a:t>	SS </a:t>
            </a: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Slave</a:t>
            </a:r>
            <a:r>
              <a:rPr lang="tr-TR" dirty="0">
                <a:solidFill>
                  <a:srgbClr val="000000"/>
                </a:solidFill>
                <a:latin typeface="Arial" panose="020B0604020202020204" pitchFamily="34" charset="0"/>
              </a:rPr>
              <a:t> Select) - Belirli aygıtları etkinleştirme ve devre dışı bırakmak için kullanabileceğiniz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a:t>
            </a:r>
          </a:p>
        </p:txBody>
      </p:sp>
      <p:graphicFrame>
        <p:nvGraphicFramePr>
          <p:cNvPr id="4" name="Table 3">
            <a:extLst>
              <a:ext uri="{FF2B5EF4-FFF2-40B4-BE49-F238E27FC236}">
                <a16:creationId xmlns:a16="http://schemas.microsoft.com/office/drawing/2014/main" id="{3F1E0B31-7B63-4466-9A74-BEC59D30B285}"/>
              </a:ext>
            </a:extLst>
          </p:cNvPr>
          <p:cNvGraphicFramePr>
            <a:graphicFrameLocks noGrp="1"/>
          </p:cNvGraphicFramePr>
          <p:nvPr>
            <p:extLst>
              <p:ext uri="{D42A27DB-BD31-4B8C-83A1-F6EECF244321}">
                <p14:modId xmlns:p14="http://schemas.microsoft.com/office/powerpoint/2010/main" val="2541797880"/>
              </p:ext>
            </p:extLst>
          </p:nvPr>
        </p:nvGraphicFramePr>
        <p:xfrm>
          <a:off x="2911682" y="4218928"/>
          <a:ext cx="5476944" cy="1744549"/>
        </p:xfrm>
        <a:graphic>
          <a:graphicData uri="http://schemas.openxmlformats.org/drawingml/2006/table">
            <a:tbl>
              <a:tblPr/>
              <a:tblGrid>
                <a:gridCol w="1355094">
                  <a:extLst>
                    <a:ext uri="{9D8B030D-6E8A-4147-A177-3AD203B41FA5}">
                      <a16:colId xmlns:a16="http://schemas.microsoft.com/office/drawing/2014/main" val="3726078485"/>
                    </a:ext>
                  </a:extLst>
                </a:gridCol>
                <a:gridCol w="1337311">
                  <a:extLst>
                    <a:ext uri="{9D8B030D-6E8A-4147-A177-3AD203B41FA5}">
                      <a16:colId xmlns:a16="http://schemas.microsoft.com/office/drawing/2014/main" val="668514387"/>
                    </a:ext>
                  </a:extLst>
                </a:gridCol>
                <a:gridCol w="682882">
                  <a:extLst>
                    <a:ext uri="{9D8B030D-6E8A-4147-A177-3AD203B41FA5}">
                      <a16:colId xmlns:a16="http://schemas.microsoft.com/office/drawing/2014/main" val="4238184296"/>
                    </a:ext>
                  </a:extLst>
                </a:gridCol>
                <a:gridCol w="682882">
                  <a:extLst>
                    <a:ext uri="{9D8B030D-6E8A-4147-A177-3AD203B41FA5}">
                      <a16:colId xmlns:a16="http://schemas.microsoft.com/office/drawing/2014/main" val="1993821091"/>
                    </a:ext>
                  </a:extLst>
                </a:gridCol>
                <a:gridCol w="682882">
                  <a:extLst>
                    <a:ext uri="{9D8B030D-6E8A-4147-A177-3AD203B41FA5}">
                      <a16:colId xmlns:a16="http://schemas.microsoft.com/office/drawing/2014/main" val="916848617"/>
                    </a:ext>
                  </a:extLst>
                </a:gridCol>
                <a:gridCol w="735893">
                  <a:extLst>
                    <a:ext uri="{9D8B030D-6E8A-4147-A177-3AD203B41FA5}">
                      <a16:colId xmlns:a16="http://schemas.microsoft.com/office/drawing/2014/main" val="1623868666"/>
                    </a:ext>
                  </a:extLst>
                </a:gridCol>
              </a:tblGrid>
              <a:tr h="581517">
                <a:tc>
                  <a:txBody>
                    <a:bodyPr/>
                    <a:lstStyle/>
                    <a:p>
                      <a:pPr algn="ctr" fontAlgn="ctr"/>
                      <a:r>
                        <a:rPr lang="tr-TR" sz="1600" b="1" i="1" u="none" strike="noStrike" dirty="0" err="1">
                          <a:solidFill>
                            <a:srgbClr val="000000"/>
                          </a:solidFill>
                          <a:effectLst/>
                          <a:latin typeface="Calibri" panose="020F0502020204030204" pitchFamily="34" charset="0"/>
                        </a:rPr>
                        <a:t>Bord</a:t>
                      </a:r>
                      <a:endParaRPr lang="tr-TR" sz="1600" b="1" i="1"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1" u="none" strike="noStrike" dirty="0">
                          <a:solidFill>
                            <a:srgbClr val="000000"/>
                          </a:solidFill>
                          <a:effectLst/>
                          <a:latin typeface="Calibri" panose="020F0502020204030204" pitchFamily="34" charset="0"/>
                        </a:rPr>
                        <a:t>MOSI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1" u="none" strike="noStrike" dirty="0">
                          <a:solidFill>
                            <a:srgbClr val="000000"/>
                          </a:solidFill>
                          <a:effectLst/>
                          <a:latin typeface="Calibri" panose="020F0502020204030204" pitchFamily="34" charset="0"/>
                        </a:rPr>
                        <a:t>MISO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1" u="none" strike="noStrike">
                          <a:solidFill>
                            <a:srgbClr val="000000"/>
                          </a:solidFill>
                          <a:effectLst/>
                          <a:latin typeface="Calibri" panose="020F0502020204030204" pitchFamily="34" charset="0"/>
                        </a:rPr>
                        <a:t>SCK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1" u="none" strike="noStrike">
                          <a:solidFill>
                            <a:srgbClr val="000000"/>
                          </a:solidFill>
                          <a:effectLst/>
                          <a:latin typeface="Calibri" panose="020F0502020204030204" pitchFamily="34" charset="0"/>
                        </a:rPr>
                        <a:t>SS (slave)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1" u="none" strike="noStrike" dirty="0">
                          <a:solidFill>
                            <a:srgbClr val="000000"/>
                          </a:solidFill>
                          <a:effectLst/>
                          <a:latin typeface="Calibri" panose="020F0502020204030204" pitchFamily="34" charset="0"/>
                        </a:rPr>
                        <a:t>SS (</a:t>
                      </a:r>
                      <a:r>
                        <a:rPr lang="tr-TR" sz="1600" b="1" i="1" u="none" strike="noStrike" dirty="0" err="1">
                          <a:solidFill>
                            <a:srgbClr val="000000"/>
                          </a:solidFill>
                          <a:effectLst/>
                          <a:latin typeface="Calibri" panose="020F0502020204030204" pitchFamily="34" charset="0"/>
                        </a:rPr>
                        <a:t>master</a:t>
                      </a:r>
                      <a:r>
                        <a:rPr lang="tr-TR" sz="1600" b="1" i="1"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267982"/>
                  </a:ext>
                </a:extLst>
              </a:tr>
              <a:tr h="290758">
                <a:tc>
                  <a:txBody>
                    <a:bodyPr/>
                    <a:lstStyle/>
                    <a:p>
                      <a:pPr algn="ctr" fontAlgn="b"/>
                      <a:r>
                        <a:rPr lang="tr-TR" sz="1600" b="1" i="1" u="none" strike="noStrike">
                          <a:solidFill>
                            <a:srgbClr val="000000"/>
                          </a:solidFill>
                          <a:effectLst/>
                          <a:latin typeface="Calibri" panose="020F0502020204030204" pitchFamily="34" charset="0"/>
                        </a:rPr>
                        <a:t>UNO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792978"/>
                  </a:ext>
                </a:extLst>
              </a:tr>
              <a:tr h="290758">
                <a:tc>
                  <a:txBody>
                    <a:bodyPr/>
                    <a:lstStyle/>
                    <a:p>
                      <a:pPr algn="ctr" fontAlgn="b"/>
                      <a:r>
                        <a:rPr lang="tr-TR" sz="1600" b="1" i="1" u="none" strike="noStrike">
                          <a:solidFill>
                            <a:srgbClr val="000000"/>
                          </a:solidFill>
                          <a:effectLst/>
                          <a:latin typeface="Calibri" panose="020F0502020204030204" pitchFamily="34" charset="0"/>
                        </a:rPr>
                        <a:t>MEGA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51745"/>
                  </a:ext>
                </a:extLst>
              </a:tr>
              <a:tr h="290758">
                <a:tc>
                  <a:txBody>
                    <a:bodyPr/>
                    <a:lstStyle/>
                    <a:p>
                      <a:pPr algn="ctr" fontAlgn="b"/>
                      <a:r>
                        <a:rPr lang="tr-TR" sz="1600" b="1" i="1" u="none" strike="noStrike">
                          <a:solidFill>
                            <a:srgbClr val="000000"/>
                          </a:solidFill>
                          <a:effectLst/>
                          <a:latin typeface="Calibri" panose="020F0502020204030204" pitchFamily="34" charset="0"/>
                        </a:rPr>
                        <a:t>LEONARDO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102809"/>
                  </a:ext>
                </a:extLst>
              </a:tr>
              <a:tr h="290758">
                <a:tc>
                  <a:txBody>
                    <a:bodyPr/>
                    <a:lstStyle/>
                    <a:p>
                      <a:pPr algn="ctr" fontAlgn="b"/>
                      <a:r>
                        <a:rPr lang="tr-TR" sz="1600" b="1" i="1" u="none" strike="noStrike">
                          <a:solidFill>
                            <a:srgbClr val="000000"/>
                          </a:solidFill>
                          <a:effectLst/>
                          <a:latin typeface="Calibri" panose="020F0502020204030204" pitchFamily="34" charset="0"/>
                        </a:rPr>
                        <a:t>DUE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4,10,52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221222"/>
                  </a:ext>
                </a:extLst>
              </a:tr>
            </a:tbl>
          </a:graphicData>
        </a:graphic>
      </p:graphicFrame>
      <p:sp>
        <p:nvSpPr>
          <p:cNvPr id="5" name="Rectangle 4">
            <a:extLst>
              <a:ext uri="{FF2B5EF4-FFF2-40B4-BE49-F238E27FC236}">
                <a16:creationId xmlns:a16="http://schemas.microsoft.com/office/drawing/2014/main" id="{11861A43-95D5-4C9C-90BF-C32608AD08A8}"/>
              </a:ext>
            </a:extLst>
          </p:cNvPr>
          <p:cNvSpPr/>
          <p:nvPr/>
        </p:nvSpPr>
        <p:spPr>
          <a:xfrm>
            <a:off x="3578623" y="5963477"/>
            <a:ext cx="4536435" cy="369332"/>
          </a:xfrm>
          <a:prstGeom prst="rect">
            <a:avLst/>
          </a:prstGeom>
        </p:spPr>
        <p:txBody>
          <a:bodyPr wrap="none">
            <a:spAutoFit/>
          </a:bodyPr>
          <a:lstStyle/>
          <a:p>
            <a:r>
              <a:rPr lang="tr-TR" dirty="0">
                <a:solidFill>
                  <a:srgbClr val="000000"/>
                </a:solidFill>
                <a:latin typeface="Arial" panose="020B0604020202020204" pitchFamily="34" charset="0"/>
              </a:rPr>
              <a:t>Tablo – 23.2 – SPI Haberleşme </a:t>
            </a:r>
            <a:r>
              <a:rPr lang="tr-TR" dirty="0" err="1">
                <a:solidFill>
                  <a:srgbClr val="000000"/>
                </a:solidFill>
                <a:latin typeface="Arial" panose="020B0604020202020204" pitchFamily="34" charset="0"/>
              </a:rPr>
              <a:t>Pin</a:t>
            </a:r>
            <a:r>
              <a:rPr lang="tr-TR" dirty="0">
                <a:solidFill>
                  <a:srgbClr val="000000"/>
                </a:solidFill>
                <a:latin typeface="Arial" panose="020B0604020202020204" pitchFamily="34" charset="0"/>
              </a:rPr>
              <a:t> Yapısı </a:t>
            </a:r>
            <a:endParaRPr lang="tr-TR" dirty="0"/>
          </a:p>
        </p:txBody>
      </p:sp>
    </p:spTree>
    <p:extLst>
      <p:ext uri="{BB962C8B-B14F-4D97-AF65-F5344CB8AC3E}">
        <p14:creationId xmlns:p14="http://schemas.microsoft.com/office/powerpoint/2010/main" val="34200358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83</a:t>
            </a:fld>
            <a:endParaRPr lang="tr-TR"/>
          </a:p>
        </p:txBody>
      </p:sp>
      <p:pic>
        <p:nvPicPr>
          <p:cNvPr id="3" name="Picture 2">
            <a:extLst>
              <a:ext uri="{FF2B5EF4-FFF2-40B4-BE49-F238E27FC236}">
                <a16:creationId xmlns:a16="http://schemas.microsoft.com/office/drawing/2014/main" id="{7F7E37E0-999E-46A4-B0B4-FBAF552726ED}"/>
              </a:ext>
            </a:extLst>
          </p:cNvPr>
          <p:cNvPicPr>
            <a:picLocks noChangeAspect="1"/>
          </p:cNvPicPr>
          <p:nvPr/>
        </p:nvPicPr>
        <p:blipFill>
          <a:blip r:embed="rId2"/>
          <a:stretch>
            <a:fillRect/>
          </a:stretch>
        </p:blipFill>
        <p:spPr>
          <a:xfrm>
            <a:off x="2850360" y="420980"/>
            <a:ext cx="5802167" cy="4637813"/>
          </a:xfrm>
          <a:prstGeom prst="rect">
            <a:avLst/>
          </a:prstGeom>
        </p:spPr>
      </p:pic>
      <p:sp>
        <p:nvSpPr>
          <p:cNvPr id="4" name="Rectangle 3">
            <a:extLst>
              <a:ext uri="{FF2B5EF4-FFF2-40B4-BE49-F238E27FC236}">
                <a16:creationId xmlns:a16="http://schemas.microsoft.com/office/drawing/2014/main" id="{5C73A41A-748B-4BB7-8D6A-8DBDC8EA5350}"/>
              </a:ext>
            </a:extLst>
          </p:cNvPr>
          <p:cNvSpPr/>
          <p:nvPr/>
        </p:nvSpPr>
        <p:spPr>
          <a:xfrm>
            <a:off x="3625453" y="5203763"/>
            <a:ext cx="4621778" cy="369332"/>
          </a:xfrm>
          <a:prstGeom prst="rect">
            <a:avLst/>
          </a:prstGeom>
        </p:spPr>
        <p:txBody>
          <a:bodyPr wrap="none">
            <a:spAutoFit/>
          </a:bodyPr>
          <a:lstStyle/>
          <a:p>
            <a:r>
              <a:rPr lang="tr-TR" dirty="0">
                <a:solidFill>
                  <a:srgbClr val="000000"/>
                </a:solidFill>
                <a:latin typeface="Arial" panose="020B0604020202020204" pitchFamily="34" charset="0"/>
              </a:rPr>
              <a:t>Şekil - 23.3 – SPI Haberleşme Bağlantısı 1 </a:t>
            </a:r>
            <a:endParaRPr lang="tr-TR" dirty="0"/>
          </a:p>
        </p:txBody>
      </p:sp>
    </p:spTree>
    <p:extLst>
      <p:ext uri="{BB962C8B-B14F-4D97-AF65-F5344CB8AC3E}">
        <p14:creationId xmlns:p14="http://schemas.microsoft.com/office/powerpoint/2010/main" val="32284500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84</a:t>
            </a:fld>
            <a:endParaRPr lang="tr-TR"/>
          </a:p>
        </p:txBody>
      </p:sp>
      <p:sp>
        <p:nvSpPr>
          <p:cNvPr id="3" name="Rectangle 2">
            <a:extLst>
              <a:ext uri="{FF2B5EF4-FFF2-40B4-BE49-F238E27FC236}">
                <a16:creationId xmlns:a16="http://schemas.microsoft.com/office/drawing/2014/main" id="{3002335B-FA26-4A4E-A8F1-D58A1B866905}"/>
              </a:ext>
            </a:extLst>
          </p:cNvPr>
          <p:cNvSpPr/>
          <p:nvPr/>
        </p:nvSpPr>
        <p:spPr>
          <a:xfrm>
            <a:off x="478970" y="464235"/>
            <a:ext cx="6633029" cy="646331"/>
          </a:xfrm>
          <a:prstGeom prst="rect">
            <a:avLst/>
          </a:prstGeom>
        </p:spPr>
        <p:txBody>
          <a:bodyPr wrap="square">
            <a:spAutoFit/>
          </a:bodyPr>
          <a:lstStyle/>
          <a:p>
            <a:r>
              <a:rPr lang="tr-TR" b="1" i="1" dirty="0">
                <a:solidFill>
                  <a:srgbClr val="000000"/>
                </a:solidFill>
                <a:latin typeface="Arial" panose="020B0604020202020204" pitchFamily="34" charset="0"/>
              </a:rPr>
              <a:t>Örnek </a:t>
            </a:r>
            <a:endParaRPr lang="tr-TR" b="1" dirty="0">
              <a:solidFill>
                <a:srgbClr val="000000"/>
              </a:solidFill>
              <a:latin typeface="Arial" panose="020B0604020202020204" pitchFamily="34" charset="0"/>
            </a:endParaRPr>
          </a:p>
          <a:p>
            <a:r>
              <a:rPr lang="tr-TR" dirty="0">
                <a:solidFill>
                  <a:srgbClr val="000000"/>
                </a:solidFill>
                <a:latin typeface="Arial" panose="020B0604020202020204" pitchFamily="34" charset="0"/>
              </a:rPr>
              <a:t>	İki </a:t>
            </a: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arası SPI protokolü ile veri alışverişi yapalım. </a:t>
            </a:r>
            <a:endParaRPr lang="tr-TR" dirty="0"/>
          </a:p>
        </p:txBody>
      </p:sp>
      <p:pic>
        <p:nvPicPr>
          <p:cNvPr id="4" name="Picture 3">
            <a:extLst>
              <a:ext uri="{FF2B5EF4-FFF2-40B4-BE49-F238E27FC236}">
                <a16:creationId xmlns:a16="http://schemas.microsoft.com/office/drawing/2014/main" id="{0557C918-F811-4994-94A6-46C601BF7A51}"/>
              </a:ext>
            </a:extLst>
          </p:cNvPr>
          <p:cNvPicPr>
            <a:picLocks noChangeAspect="1"/>
          </p:cNvPicPr>
          <p:nvPr/>
        </p:nvPicPr>
        <p:blipFill>
          <a:blip r:embed="rId2"/>
          <a:stretch>
            <a:fillRect/>
          </a:stretch>
        </p:blipFill>
        <p:spPr>
          <a:xfrm>
            <a:off x="3361828" y="1507050"/>
            <a:ext cx="5802167" cy="2882719"/>
          </a:xfrm>
          <a:prstGeom prst="rect">
            <a:avLst/>
          </a:prstGeom>
        </p:spPr>
      </p:pic>
      <p:sp>
        <p:nvSpPr>
          <p:cNvPr id="5" name="Rectangle 4">
            <a:extLst>
              <a:ext uri="{FF2B5EF4-FFF2-40B4-BE49-F238E27FC236}">
                <a16:creationId xmlns:a16="http://schemas.microsoft.com/office/drawing/2014/main" id="{07AEC990-E333-4D16-A282-53EA6C410EE2}"/>
              </a:ext>
            </a:extLst>
          </p:cNvPr>
          <p:cNvSpPr/>
          <p:nvPr/>
        </p:nvSpPr>
        <p:spPr>
          <a:xfrm>
            <a:off x="3952022" y="4786253"/>
            <a:ext cx="4621778" cy="369332"/>
          </a:xfrm>
          <a:prstGeom prst="rect">
            <a:avLst/>
          </a:prstGeom>
        </p:spPr>
        <p:txBody>
          <a:bodyPr wrap="none">
            <a:spAutoFit/>
          </a:bodyPr>
          <a:lstStyle/>
          <a:p>
            <a:r>
              <a:rPr lang="tr-TR" dirty="0">
                <a:solidFill>
                  <a:srgbClr val="000000"/>
                </a:solidFill>
                <a:latin typeface="Arial" panose="020B0604020202020204" pitchFamily="34" charset="0"/>
              </a:rPr>
              <a:t>Şekil - 23.4 – SPI Haberleşme Bağlantısı 2 </a:t>
            </a:r>
            <a:endParaRPr lang="tr-TR" dirty="0"/>
          </a:p>
        </p:txBody>
      </p:sp>
    </p:spTree>
    <p:extLst>
      <p:ext uri="{BB962C8B-B14F-4D97-AF65-F5344CB8AC3E}">
        <p14:creationId xmlns:p14="http://schemas.microsoft.com/office/powerpoint/2010/main" val="39780634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85</a:t>
            </a:fld>
            <a:endParaRPr lang="tr-TR"/>
          </a:p>
        </p:txBody>
      </p:sp>
      <p:sp>
        <p:nvSpPr>
          <p:cNvPr id="3" name="Rectangle 2">
            <a:extLst>
              <a:ext uri="{FF2B5EF4-FFF2-40B4-BE49-F238E27FC236}">
                <a16:creationId xmlns:a16="http://schemas.microsoft.com/office/drawing/2014/main" id="{A997B63E-9368-4C29-A37B-427CAAF97329}"/>
              </a:ext>
            </a:extLst>
          </p:cNvPr>
          <p:cNvSpPr/>
          <p:nvPr/>
        </p:nvSpPr>
        <p:spPr>
          <a:xfrm>
            <a:off x="3766597" y="510108"/>
            <a:ext cx="5250386" cy="5587555"/>
          </a:xfrm>
          <a:prstGeom prst="rect">
            <a:avLst/>
          </a:prstGeom>
        </p:spPr>
        <p:txBody>
          <a:bodyPr wrap="square">
            <a:spAutoFit/>
          </a:bodyPr>
          <a:lstStyle/>
          <a:p>
            <a:pPr>
              <a:lnSpc>
                <a:spcPct val="150000"/>
              </a:lnSpc>
            </a:pP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include</a:t>
            </a:r>
            <a:r>
              <a:rPr lang="tr-TR" dirty="0">
                <a:solidFill>
                  <a:srgbClr val="000000"/>
                </a:solidFill>
                <a:latin typeface="Arial" panose="020B0604020202020204" pitchFamily="34" charset="0"/>
              </a:rPr>
              <a:t> &lt;</a:t>
            </a:r>
            <a:r>
              <a:rPr lang="tr-TR" dirty="0" err="1">
                <a:solidFill>
                  <a:srgbClr val="000000"/>
                </a:solidFill>
                <a:latin typeface="Arial" panose="020B0604020202020204" pitchFamily="34" charset="0"/>
              </a:rPr>
              <a:t>SPI.h</a:t>
            </a:r>
            <a:r>
              <a:rPr lang="tr-TR" dirty="0">
                <a:solidFill>
                  <a:srgbClr val="000000"/>
                </a:solidFill>
                <a:latin typeface="Arial" panose="020B0604020202020204" pitchFamily="34" charset="0"/>
              </a:rPr>
              <a:t>&gt;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p>
          <a:p>
            <a:pPr>
              <a:lnSpc>
                <a:spcPct val="150000"/>
              </a:lnSpc>
            </a:pP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digitalWrite</a:t>
            </a:r>
            <a:r>
              <a:rPr lang="tr-TR" dirty="0">
                <a:solidFill>
                  <a:srgbClr val="000000"/>
                </a:solidFill>
                <a:latin typeface="Arial" panose="020B0604020202020204" pitchFamily="34" charset="0"/>
              </a:rPr>
              <a:t>(SS, HIGH); </a:t>
            </a:r>
          </a:p>
          <a:p>
            <a:pPr>
              <a:lnSpc>
                <a:spcPct val="150000"/>
              </a:lnSpc>
            </a:pPr>
            <a:r>
              <a:rPr lang="tr-TR" dirty="0" err="1">
                <a:solidFill>
                  <a:srgbClr val="000000"/>
                </a:solidFill>
                <a:latin typeface="Arial" panose="020B0604020202020204" pitchFamily="34" charset="0"/>
              </a:rPr>
              <a:t>SPI.begin</a:t>
            </a:r>
            <a:r>
              <a:rPr lang="tr-TR" dirty="0">
                <a:solidFill>
                  <a:srgbClr val="000000"/>
                </a:solidFill>
                <a:latin typeface="Arial" panose="020B0604020202020204" pitchFamily="34" charset="0"/>
              </a:rPr>
              <a:t> (); </a:t>
            </a:r>
          </a:p>
          <a:p>
            <a:r>
              <a:rPr lang="tr-TR" dirty="0" err="1">
                <a:solidFill>
                  <a:srgbClr val="000000"/>
                </a:solidFill>
                <a:latin typeface="Arial" panose="020B0604020202020204" pitchFamily="34" charset="0"/>
              </a:rPr>
              <a:t>SPI.setClockDivider</a:t>
            </a:r>
            <a:r>
              <a:rPr lang="tr-TR" dirty="0">
                <a:solidFill>
                  <a:srgbClr val="000000"/>
                </a:solidFill>
                <a:latin typeface="Arial" panose="020B0604020202020204" pitchFamily="34" charset="0"/>
              </a:rPr>
              <a:t>(SPI_CLOCK_DIV8); </a:t>
            </a:r>
          </a:p>
          <a:p>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char</a:t>
            </a:r>
            <a:r>
              <a:rPr lang="tr-TR" dirty="0">
                <a:solidFill>
                  <a:srgbClr val="000000"/>
                </a:solidFill>
                <a:latin typeface="Arial" panose="020B0604020202020204" pitchFamily="34" charset="0"/>
              </a:rPr>
              <a:t> c; </a:t>
            </a:r>
          </a:p>
          <a:p>
            <a:pPr>
              <a:lnSpc>
                <a:spcPct val="150000"/>
              </a:lnSpc>
            </a:pPr>
            <a:r>
              <a:rPr lang="en-US" dirty="0" err="1">
                <a:solidFill>
                  <a:srgbClr val="000000"/>
                </a:solidFill>
                <a:latin typeface="Arial" panose="020B0604020202020204" pitchFamily="34" charset="0"/>
              </a:rPr>
              <a:t>digitalWrite</a:t>
            </a:r>
            <a:r>
              <a:rPr lang="en-US" dirty="0">
                <a:solidFill>
                  <a:srgbClr val="000000"/>
                </a:solidFill>
                <a:latin typeface="Arial" panose="020B0604020202020204" pitchFamily="34" charset="0"/>
              </a:rPr>
              <a:t>(SS, LOW); // ss pin 10 </a:t>
            </a:r>
          </a:p>
          <a:p>
            <a:pPr>
              <a:lnSpc>
                <a:spcPct val="150000"/>
              </a:lnSpc>
            </a:pPr>
            <a:r>
              <a:rPr lang="en-US" dirty="0">
                <a:solidFill>
                  <a:srgbClr val="000000"/>
                </a:solidFill>
                <a:latin typeface="Arial" panose="020B0604020202020204" pitchFamily="34" charset="0"/>
              </a:rPr>
              <a:t>for (const char * p = "</a:t>
            </a:r>
            <a:r>
              <a:rPr lang="en-US" dirty="0" err="1">
                <a:solidFill>
                  <a:srgbClr val="000000"/>
                </a:solidFill>
                <a:latin typeface="Arial" panose="020B0604020202020204" pitchFamily="34" charset="0"/>
              </a:rPr>
              <a:t>deneme</a:t>
            </a:r>
            <a:r>
              <a:rPr lang="en-US" dirty="0">
                <a:solidFill>
                  <a:srgbClr val="000000"/>
                </a:solidFill>
                <a:latin typeface="Arial" panose="020B0604020202020204" pitchFamily="34" charset="0"/>
              </a:rPr>
              <a:t>!\n" ; c = *p; p++) </a:t>
            </a:r>
          </a:p>
          <a:p>
            <a:pPr>
              <a:lnSpc>
                <a:spcPct val="150000"/>
              </a:lnSpc>
            </a:pPr>
            <a:r>
              <a:rPr lang="tr-TR" dirty="0" err="1">
                <a:solidFill>
                  <a:srgbClr val="000000"/>
                </a:solidFill>
                <a:latin typeface="Arial" panose="020B0604020202020204" pitchFamily="34" charset="0"/>
              </a:rPr>
              <a:t>SPI.transfer</a:t>
            </a:r>
            <a:r>
              <a:rPr lang="tr-TR" dirty="0">
                <a:solidFill>
                  <a:srgbClr val="000000"/>
                </a:solidFill>
                <a:latin typeface="Arial" panose="020B0604020202020204" pitchFamily="34" charset="0"/>
              </a:rPr>
              <a:t> (c); </a:t>
            </a:r>
          </a:p>
          <a:p>
            <a:pPr>
              <a:lnSpc>
                <a:spcPct val="150000"/>
              </a:lnSpc>
            </a:pPr>
            <a:r>
              <a:rPr lang="tr-TR" dirty="0" err="1">
                <a:solidFill>
                  <a:srgbClr val="000000"/>
                </a:solidFill>
                <a:latin typeface="Arial" panose="020B0604020202020204" pitchFamily="34" charset="0"/>
              </a:rPr>
              <a:t>digitalWrite</a:t>
            </a:r>
            <a:r>
              <a:rPr lang="tr-TR" dirty="0">
                <a:solidFill>
                  <a:srgbClr val="000000"/>
                </a:solidFill>
                <a:latin typeface="Arial" panose="020B0604020202020204" pitchFamily="34" charset="0"/>
              </a:rPr>
              <a:t>(SS, HIGH); </a:t>
            </a:r>
          </a:p>
          <a:p>
            <a:pPr>
              <a:lnSpc>
                <a:spcPct val="150000"/>
              </a:lnSpc>
            </a:pPr>
            <a:r>
              <a:rPr lang="tr-TR" dirty="0" err="1">
                <a:solidFill>
                  <a:srgbClr val="000000"/>
                </a:solidFill>
                <a:latin typeface="Arial" panose="020B0604020202020204" pitchFamily="34" charset="0"/>
              </a:rPr>
              <a:t>delay</a:t>
            </a:r>
            <a:r>
              <a:rPr lang="tr-TR" dirty="0">
                <a:solidFill>
                  <a:srgbClr val="000000"/>
                </a:solidFill>
                <a:latin typeface="Arial" panose="020B0604020202020204" pitchFamily="34" charset="0"/>
              </a:rPr>
              <a:t> (1000); </a:t>
            </a:r>
          </a:p>
          <a:p>
            <a:pPr>
              <a:lnSpc>
                <a:spcPct val="150000"/>
              </a:lnSpc>
            </a:pPr>
            <a:r>
              <a:rPr lang="tr-TR" dirty="0">
                <a:solidFill>
                  <a:srgbClr val="000000"/>
                </a:solidFill>
                <a:latin typeface="Arial" panose="020B0604020202020204" pitchFamily="34" charset="0"/>
              </a:rPr>
              <a:t>} </a:t>
            </a:r>
            <a:endParaRPr lang="tr-TR" dirty="0"/>
          </a:p>
        </p:txBody>
      </p:sp>
      <p:sp>
        <p:nvSpPr>
          <p:cNvPr id="4" name="Rectangle: Rounded Corners 3">
            <a:extLst>
              <a:ext uri="{FF2B5EF4-FFF2-40B4-BE49-F238E27FC236}">
                <a16:creationId xmlns:a16="http://schemas.microsoft.com/office/drawing/2014/main" id="{92D771F4-B8F3-4517-814F-3585FB722D30}"/>
              </a:ext>
            </a:extLst>
          </p:cNvPr>
          <p:cNvSpPr/>
          <p:nvPr/>
        </p:nvSpPr>
        <p:spPr>
          <a:xfrm>
            <a:off x="3146270" y="291447"/>
            <a:ext cx="5658678" cy="60231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8F9201AF-8F9A-4D4D-99D2-5E3A1425E53B}"/>
              </a:ext>
            </a:extLst>
          </p:cNvPr>
          <p:cNvSpPr/>
          <p:nvPr/>
        </p:nvSpPr>
        <p:spPr>
          <a:xfrm>
            <a:off x="364301" y="824691"/>
            <a:ext cx="2569934" cy="369332"/>
          </a:xfrm>
          <a:prstGeom prst="rect">
            <a:avLst/>
          </a:prstGeom>
        </p:spPr>
        <p:txBody>
          <a:bodyPr wrap="none">
            <a:spAutoFit/>
          </a:bodyPr>
          <a:lstStyle/>
          <a:p>
            <a:r>
              <a:rPr lang="tr-TR" dirty="0">
                <a:solidFill>
                  <a:srgbClr val="000000"/>
                </a:solidFill>
                <a:latin typeface="Arial" panose="020B0604020202020204" pitchFamily="34" charset="0"/>
              </a:rPr>
              <a:t>Kod – 45 – SPI Master </a:t>
            </a:r>
            <a:endParaRPr lang="tr-TR" dirty="0"/>
          </a:p>
        </p:txBody>
      </p:sp>
    </p:spTree>
    <p:extLst>
      <p:ext uri="{BB962C8B-B14F-4D97-AF65-F5344CB8AC3E}">
        <p14:creationId xmlns:p14="http://schemas.microsoft.com/office/powerpoint/2010/main" val="35055736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A129E-C624-4DBA-8F62-BFCA9CD89D5A}"/>
              </a:ext>
            </a:extLst>
          </p:cNvPr>
          <p:cNvSpPr>
            <a:spLocks noGrp="1"/>
          </p:cNvSpPr>
          <p:nvPr>
            <p:ph type="sldNum" sz="quarter" idx="12"/>
          </p:nvPr>
        </p:nvSpPr>
        <p:spPr/>
        <p:txBody>
          <a:bodyPr/>
          <a:lstStyle/>
          <a:p>
            <a:fld id="{304CD790-E78A-4A1D-A06E-F3FDC0C074A8}" type="slidenum">
              <a:rPr lang="tr-TR" smtClean="0"/>
              <a:t>86</a:t>
            </a:fld>
            <a:endParaRPr lang="tr-TR"/>
          </a:p>
        </p:txBody>
      </p:sp>
      <p:sp>
        <p:nvSpPr>
          <p:cNvPr id="4" name="Rectangle 3">
            <a:extLst>
              <a:ext uri="{FF2B5EF4-FFF2-40B4-BE49-F238E27FC236}">
                <a16:creationId xmlns:a16="http://schemas.microsoft.com/office/drawing/2014/main" id="{58BEC06F-EDBB-4569-9675-023A8F373D58}"/>
              </a:ext>
            </a:extLst>
          </p:cNvPr>
          <p:cNvSpPr/>
          <p:nvPr/>
        </p:nvSpPr>
        <p:spPr>
          <a:xfrm>
            <a:off x="2640038" y="474345"/>
            <a:ext cx="3352800" cy="5449056"/>
          </a:xfrm>
          <a:prstGeom prst="rect">
            <a:avLst/>
          </a:prstGeom>
        </p:spPr>
        <p:txBody>
          <a:bodyPr wrap="square">
            <a:spAutoFit/>
          </a:bodyPr>
          <a:lstStyle/>
          <a:p>
            <a:pPr>
              <a:lnSpc>
                <a:spcPct val="150000"/>
              </a:lnSpc>
            </a:pPr>
            <a:r>
              <a:rPr lang="tr-TR" dirty="0">
                <a:solidFill>
                  <a:srgbClr val="000000"/>
                </a:solidFill>
                <a:latin typeface="Arial" panose="020B0604020202020204" pitchFamily="34" charset="0"/>
              </a:rPr>
              <a:t>#</a:t>
            </a:r>
            <a:r>
              <a:rPr lang="tr-TR" dirty="0" err="1">
                <a:solidFill>
                  <a:srgbClr val="000000"/>
                </a:solidFill>
                <a:latin typeface="Arial" panose="020B0604020202020204" pitchFamily="34" charset="0"/>
              </a:rPr>
              <a:t>include</a:t>
            </a:r>
            <a:r>
              <a:rPr lang="tr-TR" dirty="0">
                <a:solidFill>
                  <a:srgbClr val="000000"/>
                </a:solidFill>
                <a:latin typeface="Arial" panose="020B0604020202020204" pitchFamily="34" charset="0"/>
              </a:rPr>
              <a:t> &lt;</a:t>
            </a:r>
            <a:r>
              <a:rPr lang="tr-TR" dirty="0" err="1">
                <a:solidFill>
                  <a:srgbClr val="000000"/>
                </a:solidFill>
                <a:latin typeface="Arial" panose="020B0604020202020204" pitchFamily="34" charset="0"/>
              </a:rPr>
              <a:t>SPI.h</a:t>
            </a:r>
            <a:r>
              <a:rPr lang="tr-TR" dirty="0">
                <a:solidFill>
                  <a:srgbClr val="000000"/>
                </a:solidFill>
                <a:latin typeface="Arial" panose="020B0604020202020204" pitchFamily="34" charset="0"/>
              </a:rPr>
              <a:t>&gt; </a:t>
            </a:r>
          </a:p>
          <a:p>
            <a:pPr>
              <a:lnSpc>
                <a:spcPct val="150000"/>
              </a:lnSpc>
            </a:pPr>
            <a:r>
              <a:rPr lang="tr-TR" dirty="0" err="1">
                <a:solidFill>
                  <a:srgbClr val="000000"/>
                </a:solidFill>
                <a:latin typeface="Arial" panose="020B0604020202020204" pitchFamily="34" charset="0"/>
              </a:rPr>
              <a:t>char</a:t>
            </a:r>
            <a:r>
              <a:rPr lang="tr-TR" dirty="0">
                <a:solidFill>
                  <a:srgbClr val="000000"/>
                </a:solidFill>
                <a:latin typeface="Arial" panose="020B0604020202020204" pitchFamily="34" charset="0"/>
              </a:rPr>
              <a:t> gelen [100]; </a:t>
            </a:r>
          </a:p>
          <a:p>
            <a:pPr>
              <a:lnSpc>
                <a:spcPct val="150000"/>
              </a:lnSpc>
            </a:pPr>
            <a:r>
              <a:rPr lang="tr-TR" dirty="0" err="1">
                <a:solidFill>
                  <a:srgbClr val="000000"/>
                </a:solidFill>
                <a:latin typeface="Arial" panose="020B0604020202020204" pitchFamily="34" charset="0"/>
              </a:rPr>
              <a:t>volatile</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byte</a:t>
            </a:r>
            <a:r>
              <a:rPr lang="tr-TR" dirty="0">
                <a:solidFill>
                  <a:srgbClr val="000000"/>
                </a:solidFill>
                <a:latin typeface="Arial" panose="020B0604020202020204" pitchFamily="34" charset="0"/>
              </a:rPr>
              <a:t> pos; </a:t>
            </a:r>
          </a:p>
          <a:p>
            <a:pPr>
              <a:lnSpc>
                <a:spcPct val="150000"/>
              </a:lnSpc>
            </a:pPr>
            <a:r>
              <a:rPr lang="tr-TR" dirty="0" err="1">
                <a:solidFill>
                  <a:srgbClr val="000000"/>
                </a:solidFill>
                <a:latin typeface="Arial" panose="020B0604020202020204" pitchFamily="34" charset="0"/>
              </a:rPr>
              <a:t>volatile</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bool</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process_it</a:t>
            </a:r>
            <a:r>
              <a:rPr lang="tr-TR" dirty="0">
                <a:solidFill>
                  <a:srgbClr val="000000"/>
                </a:solidFill>
                <a:latin typeface="Arial" panose="020B0604020202020204" pitchFamily="34" charset="0"/>
              </a:rPr>
              <a:t>; </a:t>
            </a:r>
          </a:p>
          <a:p>
            <a:pPr>
              <a:lnSpc>
                <a:spcPct val="150000"/>
              </a:lnSpc>
            </a:pP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setup</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p>
          <a:p>
            <a:pPr>
              <a:lnSpc>
                <a:spcPct val="150000"/>
              </a:lnSpc>
            </a:pPr>
            <a:endParaRPr lang="tr-TR" dirty="0">
              <a:latin typeface="Arial" panose="020B0604020202020204" pitchFamily="34" charset="0"/>
            </a:endParaRPr>
          </a:p>
          <a:p>
            <a:pPr>
              <a:lnSpc>
                <a:spcPct val="150000"/>
              </a:lnSpc>
            </a:pPr>
            <a:r>
              <a:rPr lang="tr-TR" dirty="0" err="1">
                <a:latin typeface="Arial" panose="020B0604020202020204" pitchFamily="34" charset="0"/>
              </a:rPr>
              <a:t>Serial.begin</a:t>
            </a:r>
            <a:r>
              <a:rPr lang="tr-TR" dirty="0">
                <a:latin typeface="Arial" panose="020B0604020202020204" pitchFamily="34" charset="0"/>
              </a:rPr>
              <a:t> (115200); </a:t>
            </a:r>
          </a:p>
          <a:p>
            <a:pPr>
              <a:lnSpc>
                <a:spcPct val="150000"/>
              </a:lnSpc>
            </a:pPr>
            <a:r>
              <a:rPr lang="tr-TR" dirty="0">
                <a:latin typeface="Arial" panose="020B0604020202020204" pitchFamily="34" charset="0"/>
              </a:rPr>
              <a:t>SPCR |= bit (SPE); </a:t>
            </a:r>
          </a:p>
          <a:p>
            <a:pPr>
              <a:lnSpc>
                <a:spcPct val="150000"/>
              </a:lnSpc>
            </a:pPr>
            <a:r>
              <a:rPr lang="tr-TR" dirty="0" err="1">
                <a:latin typeface="Arial" panose="020B0604020202020204" pitchFamily="34" charset="0"/>
              </a:rPr>
              <a:t>pinMode</a:t>
            </a:r>
            <a:r>
              <a:rPr lang="tr-TR" dirty="0">
                <a:latin typeface="Arial" panose="020B0604020202020204" pitchFamily="34" charset="0"/>
              </a:rPr>
              <a:t> (MISO, OUTPUT); </a:t>
            </a:r>
          </a:p>
          <a:p>
            <a:pPr>
              <a:lnSpc>
                <a:spcPct val="150000"/>
              </a:lnSpc>
            </a:pPr>
            <a:r>
              <a:rPr lang="tr-TR" dirty="0">
                <a:latin typeface="Arial" panose="020B0604020202020204" pitchFamily="34" charset="0"/>
              </a:rPr>
              <a:t>pos = 0; </a:t>
            </a:r>
          </a:p>
          <a:p>
            <a:pPr>
              <a:lnSpc>
                <a:spcPct val="150000"/>
              </a:lnSpc>
            </a:pPr>
            <a:r>
              <a:rPr lang="tr-TR" dirty="0" err="1">
                <a:latin typeface="Arial" panose="020B0604020202020204" pitchFamily="34" charset="0"/>
              </a:rPr>
              <a:t>process_it</a:t>
            </a:r>
            <a:r>
              <a:rPr lang="tr-TR" dirty="0">
                <a:latin typeface="Arial" panose="020B0604020202020204" pitchFamily="34" charset="0"/>
              </a:rPr>
              <a:t> = </a:t>
            </a:r>
            <a:r>
              <a:rPr lang="tr-TR" dirty="0" err="1">
                <a:latin typeface="Arial" panose="020B0604020202020204" pitchFamily="34" charset="0"/>
              </a:rPr>
              <a:t>false</a:t>
            </a:r>
            <a:r>
              <a:rPr lang="tr-TR" dirty="0">
                <a:latin typeface="Arial" panose="020B0604020202020204" pitchFamily="34" charset="0"/>
              </a:rPr>
              <a:t>; </a:t>
            </a:r>
          </a:p>
          <a:p>
            <a:pPr>
              <a:lnSpc>
                <a:spcPct val="150000"/>
              </a:lnSpc>
            </a:pPr>
            <a:r>
              <a:rPr lang="tr-TR" dirty="0" err="1">
                <a:latin typeface="Arial" panose="020B0604020202020204" pitchFamily="34" charset="0"/>
              </a:rPr>
              <a:t>SPI.attachInterrupt</a:t>
            </a:r>
            <a:r>
              <a:rPr lang="tr-TR" dirty="0">
                <a:latin typeface="Arial" panose="020B0604020202020204" pitchFamily="34" charset="0"/>
              </a:rPr>
              <a:t>(); </a:t>
            </a:r>
          </a:p>
          <a:p>
            <a:pPr>
              <a:lnSpc>
                <a:spcPct val="150000"/>
              </a:lnSpc>
            </a:pPr>
            <a:r>
              <a:rPr lang="tr-TR" dirty="0">
                <a:latin typeface="Arial" panose="020B0604020202020204" pitchFamily="34" charset="0"/>
              </a:rPr>
              <a:t>} </a:t>
            </a:r>
            <a:endParaRPr lang="tr-TR" dirty="0"/>
          </a:p>
        </p:txBody>
      </p:sp>
      <p:sp>
        <p:nvSpPr>
          <p:cNvPr id="5" name="Rectangle 4">
            <a:extLst>
              <a:ext uri="{FF2B5EF4-FFF2-40B4-BE49-F238E27FC236}">
                <a16:creationId xmlns:a16="http://schemas.microsoft.com/office/drawing/2014/main" id="{551AD657-2D3E-48EA-9D2D-C2F16FFC8645}"/>
              </a:ext>
            </a:extLst>
          </p:cNvPr>
          <p:cNvSpPr/>
          <p:nvPr/>
        </p:nvSpPr>
        <p:spPr>
          <a:xfrm>
            <a:off x="7085427" y="474345"/>
            <a:ext cx="3352800" cy="5493812"/>
          </a:xfrm>
          <a:prstGeom prst="rect">
            <a:avLst/>
          </a:prstGeom>
        </p:spPr>
        <p:txBody>
          <a:bodyPr wrap="square">
            <a:spAutoFit/>
          </a:bodyPr>
          <a:lstStyle/>
          <a:p>
            <a:r>
              <a:rPr lang="tr-TR" dirty="0">
                <a:solidFill>
                  <a:srgbClr val="000000"/>
                </a:solidFill>
                <a:latin typeface="Arial" panose="020B0604020202020204" pitchFamily="34" charset="0"/>
              </a:rPr>
              <a:t>ISR (</a:t>
            </a:r>
            <a:r>
              <a:rPr lang="tr-TR" dirty="0" err="1">
                <a:solidFill>
                  <a:srgbClr val="000000"/>
                </a:solidFill>
                <a:latin typeface="Arial" panose="020B0604020202020204" pitchFamily="34" charset="0"/>
              </a:rPr>
              <a:t>SPI_STC_vect</a:t>
            </a:r>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byte</a:t>
            </a:r>
            <a:r>
              <a:rPr lang="tr-TR" dirty="0">
                <a:solidFill>
                  <a:srgbClr val="000000"/>
                </a:solidFill>
                <a:latin typeface="Arial" panose="020B0604020202020204" pitchFamily="34" charset="0"/>
              </a:rPr>
              <a:t> c = SPDR; </a:t>
            </a:r>
          </a:p>
          <a:p>
            <a:pPr>
              <a:lnSpc>
                <a:spcPct val="150000"/>
              </a:lnSpc>
            </a:pPr>
            <a:r>
              <a:rPr lang="en-US" dirty="0">
                <a:solidFill>
                  <a:srgbClr val="000000"/>
                </a:solidFill>
                <a:latin typeface="Arial" panose="020B0604020202020204" pitchFamily="34" charset="0"/>
              </a:rPr>
              <a:t>// add to </a:t>
            </a:r>
            <a:r>
              <a:rPr lang="en-US" dirty="0" err="1">
                <a:solidFill>
                  <a:srgbClr val="000000"/>
                </a:solidFill>
                <a:latin typeface="Arial" panose="020B0604020202020204" pitchFamily="34" charset="0"/>
              </a:rPr>
              <a:t>gelenfer</a:t>
            </a:r>
            <a:r>
              <a:rPr lang="en-US" dirty="0">
                <a:solidFill>
                  <a:srgbClr val="000000"/>
                </a:solidFill>
                <a:latin typeface="Arial" panose="020B0604020202020204" pitchFamily="34" charset="0"/>
              </a:rPr>
              <a:t> if room </a:t>
            </a:r>
          </a:p>
          <a:p>
            <a:pPr>
              <a:lnSpc>
                <a:spcPct val="150000"/>
              </a:lnSpc>
            </a:pPr>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(pos &lt; </a:t>
            </a:r>
            <a:r>
              <a:rPr lang="tr-TR" dirty="0" err="1">
                <a:solidFill>
                  <a:srgbClr val="000000"/>
                </a:solidFill>
                <a:latin typeface="Arial" panose="020B0604020202020204" pitchFamily="34" charset="0"/>
              </a:rPr>
              <a:t>sizeof</a:t>
            </a:r>
            <a:r>
              <a:rPr lang="tr-TR" dirty="0">
                <a:solidFill>
                  <a:srgbClr val="000000"/>
                </a:solidFill>
                <a:latin typeface="Arial" panose="020B0604020202020204" pitchFamily="34" charset="0"/>
              </a:rPr>
              <a:t> gelen){ </a:t>
            </a:r>
          </a:p>
          <a:p>
            <a:pPr>
              <a:lnSpc>
                <a:spcPct val="150000"/>
              </a:lnSpc>
            </a:pPr>
            <a:r>
              <a:rPr lang="tr-TR" dirty="0">
                <a:solidFill>
                  <a:srgbClr val="000000"/>
                </a:solidFill>
                <a:latin typeface="Arial" panose="020B0604020202020204" pitchFamily="34" charset="0"/>
              </a:rPr>
              <a:t>gelen [pos++] = c; </a:t>
            </a:r>
          </a:p>
          <a:p>
            <a:r>
              <a:rPr lang="en-US" dirty="0">
                <a:solidFill>
                  <a:srgbClr val="000000"/>
                </a:solidFill>
                <a:latin typeface="Arial" panose="020B0604020202020204" pitchFamily="34" charset="0"/>
              </a:rPr>
              <a:t>if (c == '\n')</a:t>
            </a:r>
            <a:r>
              <a:rPr lang="en-US" dirty="0" err="1">
                <a:solidFill>
                  <a:srgbClr val="000000"/>
                </a:solidFill>
                <a:latin typeface="Arial" panose="020B0604020202020204" pitchFamily="34" charset="0"/>
              </a:rPr>
              <a:t>process_it</a:t>
            </a:r>
            <a:r>
              <a:rPr lang="en-US" dirty="0">
                <a:solidFill>
                  <a:srgbClr val="000000"/>
                </a:solidFill>
                <a:latin typeface="Arial" panose="020B0604020202020204" pitchFamily="34" charset="0"/>
              </a:rPr>
              <a:t> = true; } </a:t>
            </a:r>
          </a:p>
          <a:p>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loop</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void</a:t>
            </a:r>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p>
          <a:p>
            <a:r>
              <a:rPr lang="tr-TR" dirty="0" err="1">
                <a:solidFill>
                  <a:srgbClr val="000000"/>
                </a:solidFill>
                <a:latin typeface="Arial" panose="020B0604020202020204" pitchFamily="34" charset="0"/>
              </a:rPr>
              <a:t>if</a:t>
            </a:r>
            <a:r>
              <a:rPr lang="tr-TR" dirty="0">
                <a:solidFill>
                  <a:srgbClr val="000000"/>
                </a:solidFill>
                <a:latin typeface="Arial" panose="020B0604020202020204" pitchFamily="34" charset="0"/>
              </a:rPr>
              <a:t> (</a:t>
            </a:r>
            <a:r>
              <a:rPr lang="tr-TR" dirty="0" err="1">
                <a:solidFill>
                  <a:srgbClr val="000000"/>
                </a:solidFill>
                <a:latin typeface="Arial" panose="020B0604020202020204" pitchFamily="34" charset="0"/>
              </a:rPr>
              <a:t>process_it</a:t>
            </a:r>
            <a:r>
              <a:rPr lang="tr-TR" dirty="0">
                <a:solidFill>
                  <a:srgbClr val="000000"/>
                </a:solidFill>
                <a:latin typeface="Arial" panose="020B0604020202020204" pitchFamily="34" charset="0"/>
              </a:rPr>
              <a:t>) { </a:t>
            </a:r>
          </a:p>
          <a:p>
            <a:pPr>
              <a:lnSpc>
                <a:spcPct val="150000"/>
              </a:lnSpc>
            </a:pPr>
            <a:r>
              <a:rPr lang="tr-TR" dirty="0">
                <a:solidFill>
                  <a:srgbClr val="000000"/>
                </a:solidFill>
                <a:latin typeface="Arial" panose="020B0604020202020204" pitchFamily="34" charset="0"/>
              </a:rPr>
              <a:t>gelen [pos] = 0; </a:t>
            </a:r>
          </a:p>
          <a:p>
            <a:pPr>
              <a:lnSpc>
                <a:spcPct val="150000"/>
              </a:lnSpc>
            </a:pPr>
            <a:r>
              <a:rPr lang="tr-TR" dirty="0" err="1">
                <a:solidFill>
                  <a:srgbClr val="000000"/>
                </a:solidFill>
                <a:latin typeface="Arial" panose="020B0604020202020204" pitchFamily="34" charset="0"/>
              </a:rPr>
              <a:t>Serial.println</a:t>
            </a:r>
            <a:r>
              <a:rPr lang="tr-TR" dirty="0">
                <a:solidFill>
                  <a:srgbClr val="000000"/>
                </a:solidFill>
                <a:latin typeface="Arial" panose="020B0604020202020204" pitchFamily="34" charset="0"/>
              </a:rPr>
              <a:t> (gelen); </a:t>
            </a:r>
          </a:p>
          <a:p>
            <a:r>
              <a:rPr lang="tr-TR" dirty="0">
                <a:solidFill>
                  <a:srgbClr val="000000"/>
                </a:solidFill>
                <a:latin typeface="Arial" panose="020B0604020202020204" pitchFamily="34" charset="0"/>
              </a:rPr>
              <a:t>pos = 0; </a:t>
            </a:r>
          </a:p>
          <a:p>
            <a:r>
              <a:rPr lang="tr-TR" dirty="0" err="1">
                <a:solidFill>
                  <a:srgbClr val="000000"/>
                </a:solidFill>
                <a:latin typeface="Arial" panose="020B0604020202020204" pitchFamily="34" charset="0"/>
              </a:rPr>
              <a:t>process_it</a:t>
            </a:r>
            <a:r>
              <a:rPr lang="tr-TR" dirty="0">
                <a:solidFill>
                  <a:srgbClr val="000000"/>
                </a:solidFill>
                <a:latin typeface="Arial" panose="020B0604020202020204" pitchFamily="34" charset="0"/>
              </a:rPr>
              <a:t> = </a:t>
            </a:r>
            <a:r>
              <a:rPr lang="tr-TR" dirty="0" err="1">
                <a:solidFill>
                  <a:srgbClr val="000000"/>
                </a:solidFill>
                <a:latin typeface="Arial" panose="020B0604020202020204" pitchFamily="34" charset="0"/>
              </a:rPr>
              <a:t>false</a:t>
            </a:r>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p>
          <a:p>
            <a:r>
              <a:rPr lang="tr-TR" dirty="0">
                <a:solidFill>
                  <a:srgbClr val="000000"/>
                </a:solidFill>
                <a:latin typeface="Arial" panose="020B0604020202020204" pitchFamily="34" charset="0"/>
              </a:rPr>
              <a:t>} </a:t>
            </a:r>
            <a:endParaRPr lang="tr-TR" dirty="0"/>
          </a:p>
        </p:txBody>
      </p:sp>
      <p:sp>
        <p:nvSpPr>
          <p:cNvPr id="6" name="Rectangle: Rounded Corners 5">
            <a:extLst>
              <a:ext uri="{FF2B5EF4-FFF2-40B4-BE49-F238E27FC236}">
                <a16:creationId xmlns:a16="http://schemas.microsoft.com/office/drawing/2014/main" id="{1314C699-3CB6-4C59-B7C3-ED0F47FEB25B}"/>
              </a:ext>
            </a:extLst>
          </p:cNvPr>
          <p:cNvSpPr/>
          <p:nvPr/>
        </p:nvSpPr>
        <p:spPr>
          <a:xfrm>
            <a:off x="2396197" y="474344"/>
            <a:ext cx="3230880" cy="54938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Rounded Corners 6">
            <a:extLst>
              <a:ext uri="{FF2B5EF4-FFF2-40B4-BE49-F238E27FC236}">
                <a16:creationId xmlns:a16="http://schemas.microsoft.com/office/drawing/2014/main" id="{D542DCE3-FD0D-4683-BD57-04DEDCCC062C}"/>
              </a:ext>
            </a:extLst>
          </p:cNvPr>
          <p:cNvSpPr/>
          <p:nvPr/>
        </p:nvSpPr>
        <p:spPr>
          <a:xfrm>
            <a:off x="6724357" y="474345"/>
            <a:ext cx="3713870" cy="54938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a:extLst>
              <a:ext uri="{FF2B5EF4-FFF2-40B4-BE49-F238E27FC236}">
                <a16:creationId xmlns:a16="http://schemas.microsoft.com/office/drawing/2014/main" id="{9D1F9017-69A0-40E0-AD86-1C2C090C1E23}"/>
              </a:ext>
            </a:extLst>
          </p:cNvPr>
          <p:cNvSpPr/>
          <p:nvPr/>
        </p:nvSpPr>
        <p:spPr>
          <a:xfrm>
            <a:off x="257777" y="244925"/>
            <a:ext cx="2377574" cy="369332"/>
          </a:xfrm>
          <a:prstGeom prst="rect">
            <a:avLst/>
          </a:prstGeom>
        </p:spPr>
        <p:txBody>
          <a:bodyPr wrap="none">
            <a:spAutoFit/>
          </a:bodyPr>
          <a:lstStyle/>
          <a:p>
            <a:r>
              <a:rPr lang="tr-TR" dirty="0">
                <a:solidFill>
                  <a:srgbClr val="000000"/>
                </a:solidFill>
                <a:latin typeface="Arial" panose="020B0604020202020204" pitchFamily="34" charset="0"/>
              </a:rPr>
              <a:t>Kod – 46– SPI </a:t>
            </a:r>
            <a:r>
              <a:rPr lang="tr-TR" dirty="0" err="1">
                <a:solidFill>
                  <a:srgbClr val="000000"/>
                </a:solidFill>
                <a:latin typeface="Arial" panose="020B0604020202020204" pitchFamily="34" charset="0"/>
              </a:rPr>
              <a:t>Slave</a:t>
            </a:r>
            <a:r>
              <a:rPr lang="tr-TR" dirty="0">
                <a:solidFill>
                  <a:srgbClr val="000000"/>
                </a:solidFill>
                <a:latin typeface="Arial" panose="020B0604020202020204" pitchFamily="34" charset="0"/>
              </a:rPr>
              <a:t> </a:t>
            </a:r>
            <a:endParaRPr lang="tr-TR" dirty="0"/>
          </a:p>
        </p:txBody>
      </p:sp>
      <p:sp>
        <p:nvSpPr>
          <p:cNvPr id="9" name="Arrow: Down 8">
            <a:extLst>
              <a:ext uri="{FF2B5EF4-FFF2-40B4-BE49-F238E27FC236}">
                <a16:creationId xmlns:a16="http://schemas.microsoft.com/office/drawing/2014/main" id="{FC321E78-B95D-4310-9C83-4940725BAD3C}"/>
              </a:ext>
            </a:extLst>
          </p:cNvPr>
          <p:cNvSpPr/>
          <p:nvPr/>
        </p:nvSpPr>
        <p:spPr>
          <a:xfrm>
            <a:off x="1753773" y="2644726"/>
            <a:ext cx="426719" cy="165998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rrow: Down 9">
            <a:extLst>
              <a:ext uri="{FF2B5EF4-FFF2-40B4-BE49-F238E27FC236}">
                <a16:creationId xmlns:a16="http://schemas.microsoft.com/office/drawing/2014/main" id="{B2AD4EFB-EDD1-478D-835E-1242D70AF338}"/>
              </a:ext>
            </a:extLst>
          </p:cNvPr>
          <p:cNvSpPr/>
          <p:nvPr/>
        </p:nvSpPr>
        <p:spPr>
          <a:xfrm>
            <a:off x="6142892" y="1021025"/>
            <a:ext cx="426719" cy="165998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957307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07F975-D4E8-4CF9-9AD2-7324B826B0D5}"/>
              </a:ext>
            </a:extLst>
          </p:cNvPr>
          <p:cNvSpPr>
            <a:spLocks noGrp="1"/>
          </p:cNvSpPr>
          <p:nvPr>
            <p:ph type="sldNum" sz="quarter" idx="12"/>
          </p:nvPr>
        </p:nvSpPr>
        <p:spPr/>
        <p:txBody>
          <a:bodyPr/>
          <a:lstStyle/>
          <a:p>
            <a:fld id="{304CD790-E78A-4A1D-A06E-F3FDC0C074A8}" type="slidenum">
              <a:rPr lang="tr-TR" smtClean="0"/>
              <a:t>87</a:t>
            </a:fld>
            <a:endParaRPr lang="tr-TR"/>
          </a:p>
        </p:txBody>
      </p:sp>
      <p:grpSp>
        <p:nvGrpSpPr>
          <p:cNvPr id="5" name="Group 4">
            <a:extLst>
              <a:ext uri="{FF2B5EF4-FFF2-40B4-BE49-F238E27FC236}">
                <a16:creationId xmlns:a16="http://schemas.microsoft.com/office/drawing/2014/main" id="{97E4156D-ED31-440D-8126-62620864B547}"/>
              </a:ext>
            </a:extLst>
          </p:cNvPr>
          <p:cNvGrpSpPr/>
          <p:nvPr/>
        </p:nvGrpSpPr>
        <p:grpSpPr>
          <a:xfrm>
            <a:off x="1533376" y="154744"/>
            <a:ext cx="8721973" cy="6091315"/>
            <a:chOff x="1533376" y="154744"/>
            <a:chExt cx="8721973" cy="6091315"/>
          </a:xfrm>
        </p:grpSpPr>
        <p:pic>
          <p:nvPicPr>
            <p:cNvPr id="3" name="Picture 2">
              <a:extLst>
                <a:ext uri="{FF2B5EF4-FFF2-40B4-BE49-F238E27FC236}">
                  <a16:creationId xmlns:a16="http://schemas.microsoft.com/office/drawing/2014/main" id="{6C689F33-7232-45D6-BDA0-AA62E62063A1}"/>
                </a:ext>
              </a:extLst>
            </p:cNvPr>
            <p:cNvPicPr>
              <a:picLocks noChangeAspect="1"/>
            </p:cNvPicPr>
            <p:nvPr/>
          </p:nvPicPr>
          <p:blipFill>
            <a:blip r:embed="rId2"/>
            <a:stretch>
              <a:fillRect/>
            </a:stretch>
          </p:blipFill>
          <p:spPr>
            <a:xfrm rot="5400000">
              <a:off x="2848705" y="-1160585"/>
              <a:ext cx="6091315" cy="8721973"/>
            </a:xfrm>
            <a:prstGeom prst="rect">
              <a:avLst/>
            </a:prstGeom>
          </p:spPr>
        </p:pic>
        <p:sp>
          <p:nvSpPr>
            <p:cNvPr id="4" name="Rectangle 3">
              <a:extLst>
                <a:ext uri="{FF2B5EF4-FFF2-40B4-BE49-F238E27FC236}">
                  <a16:creationId xmlns:a16="http://schemas.microsoft.com/office/drawing/2014/main" id="{36D3E420-A78E-4BD7-84D2-7E5F2CF5C316}"/>
                </a:ext>
              </a:extLst>
            </p:cNvPr>
            <p:cNvSpPr/>
            <p:nvPr/>
          </p:nvSpPr>
          <p:spPr>
            <a:xfrm>
              <a:off x="1584955" y="5711483"/>
              <a:ext cx="2297728" cy="534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34492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9DFB4A-D7B7-4722-97EF-627D15E306A5}"/>
              </a:ext>
            </a:extLst>
          </p:cNvPr>
          <p:cNvSpPr/>
          <p:nvPr/>
        </p:nvSpPr>
        <p:spPr>
          <a:xfrm>
            <a:off x="768626" y="216797"/>
            <a:ext cx="11105322" cy="2169825"/>
          </a:xfrm>
          <a:prstGeom prst="rect">
            <a:avLst/>
          </a:prstGeom>
        </p:spPr>
        <p:txBody>
          <a:bodyPr wrap="square">
            <a:spAutoFit/>
          </a:bodyPr>
          <a:lstStyle/>
          <a:p>
            <a:pPr algn="just"/>
            <a:r>
              <a:rPr lang="tr-TR" b="1" dirty="0">
                <a:solidFill>
                  <a:srgbClr val="000000"/>
                </a:solidFill>
                <a:latin typeface="Arial" panose="020B0604020202020204" pitchFamily="34" charset="0"/>
              </a:rPr>
              <a:t>1.3. </a:t>
            </a:r>
            <a:r>
              <a:rPr lang="tr-TR" b="1" dirty="0" err="1">
                <a:solidFill>
                  <a:srgbClr val="000000"/>
                </a:solidFill>
                <a:latin typeface="Arial" panose="020B0604020202020204" pitchFamily="34" charset="0"/>
              </a:rPr>
              <a:t>Arduino</a:t>
            </a:r>
            <a:r>
              <a:rPr lang="tr-TR" b="1" dirty="0">
                <a:solidFill>
                  <a:srgbClr val="000000"/>
                </a:solidFill>
                <a:latin typeface="Arial" panose="020B0604020202020204" pitchFamily="34" charset="0"/>
              </a:rPr>
              <a:t> Yazılımının Yüklenmesi </a:t>
            </a:r>
            <a:endParaRPr lang="tr-TR" dirty="0">
              <a:solidFill>
                <a:srgbClr val="000000"/>
              </a:solidFill>
              <a:latin typeface="Arial" panose="020B0604020202020204" pitchFamily="34" charset="0"/>
            </a:endParaRPr>
          </a:p>
          <a:p>
            <a:pPr algn="just">
              <a:lnSpc>
                <a:spcPct val="150000"/>
              </a:lnSpc>
            </a:pPr>
            <a:r>
              <a:rPr lang="tr-TR" dirty="0" err="1">
                <a:solidFill>
                  <a:srgbClr val="000000"/>
                </a:solidFill>
                <a:latin typeface="Arial" panose="020B0604020202020204" pitchFamily="34" charset="0"/>
              </a:rPr>
              <a:t>Arduino</a:t>
            </a:r>
            <a:r>
              <a:rPr lang="tr-TR" dirty="0">
                <a:solidFill>
                  <a:srgbClr val="000000"/>
                </a:solidFill>
                <a:latin typeface="Arial" panose="020B0604020202020204" pitchFamily="34" charset="0"/>
              </a:rPr>
              <a:t> yazılımının yüklenmesi için öncelikle internet tarayıcımıza </a:t>
            </a:r>
            <a:r>
              <a:rPr lang="tr-TR" dirty="0">
                <a:solidFill>
                  <a:srgbClr val="000000"/>
                </a:solidFill>
                <a:latin typeface="Arial" panose="020B0604020202020204" pitchFamily="34" charset="0"/>
                <a:hlinkClick r:id="rId2"/>
              </a:rPr>
              <a:t>https://www.arduino.cc/en/Main/Software</a:t>
            </a:r>
            <a:r>
              <a:rPr lang="tr-TR" dirty="0">
                <a:solidFill>
                  <a:srgbClr val="000000"/>
                </a:solidFill>
                <a:latin typeface="Arial" panose="020B0604020202020204" pitchFamily="34" charset="0"/>
              </a:rPr>
              <a:t>  linki girilir. Hangi işletim sistemine sahipsek Windows, Mac OS X, Linux dan birini seçerek indirme işlemini gerçekleştiririz. </a:t>
            </a:r>
          </a:p>
          <a:p>
            <a:pPr algn="ctr"/>
            <a:endParaRPr lang="tr-TR" dirty="0">
              <a:solidFill>
                <a:srgbClr val="000000"/>
              </a:solidFill>
              <a:latin typeface="Arial" panose="020B0604020202020204" pitchFamily="34" charset="0"/>
            </a:endParaRPr>
          </a:p>
          <a:p>
            <a:pPr algn="ctr"/>
            <a:r>
              <a:rPr lang="tr-TR" dirty="0">
                <a:solidFill>
                  <a:srgbClr val="000000"/>
                </a:solidFill>
                <a:latin typeface="Arial" panose="020B0604020202020204" pitchFamily="34" charset="0"/>
              </a:rPr>
              <a:t>İndirilen </a:t>
            </a:r>
            <a:r>
              <a:rPr lang="tr-TR" i="1" dirty="0">
                <a:solidFill>
                  <a:srgbClr val="000000"/>
                </a:solidFill>
                <a:latin typeface="Arial" panose="020B0604020202020204" pitchFamily="34" charset="0"/>
              </a:rPr>
              <a:t>arduino-1.6.7-windows.exe </a:t>
            </a:r>
            <a:r>
              <a:rPr lang="tr-TR" dirty="0">
                <a:solidFill>
                  <a:srgbClr val="000000"/>
                </a:solidFill>
                <a:latin typeface="Arial" panose="020B0604020202020204" pitchFamily="34" charset="0"/>
              </a:rPr>
              <a:t>ye sağ tıklayıp yönetici olarak çalıştır diyelim. </a:t>
            </a:r>
            <a:endParaRPr lang="tr-TR" dirty="0"/>
          </a:p>
        </p:txBody>
      </p:sp>
      <p:pic>
        <p:nvPicPr>
          <p:cNvPr id="3" name="Picture 2">
            <a:extLst>
              <a:ext uri="{FF2B5EF4-FFF2-40B4-BE49-F238E27FC236}">
                <a16:creationId xmlns:a16="http://schemas.microsoft.com/office/drawing/2014/main" id="{39DFCE42-5A50-46BD-9EC3-7C4DC42EACAB}"/>
              </a:ext>
            </a:extLst>
          </p:cNvPr>
          <p:cNvPicPr>
            <a:picLocks noChangeAspect="1"/>
          </p:cNvPicPr>
          <p:nvPr/>
        </p:nvPicPr>
        <p:blipFill>
          <a:blip r:embed="rId3"/>
          <a:stretch>
            <a:fillRect/>
          </a:stretch>
        </p:blipFill>
        <p:spPr>
          <a:xfrm>
            <a:off x="1058625" y="2499163"/>
            <a:ext cx="4926649" cy="3528439"/>
          </a:xfrm>
          <a:prstGeom prst="rect">
            <a:avLst/>
          </a:prstGeom>
        </p:spPr>
      </p:pic>
      <p:sp>
        <p:nvSpPr>
          <p:cNvPr id="4" name="Rectangle 3">
            <a:extLst>
              <a:ext uri="{FF2B5EF4-FFF2-40B4-BE49-F238E27FC236}">
                <a16:creationId xmlns:a16="http://schemas.microsoft.com/office/drawing/2014/main" id="{9548A596-AFAF-4050-A5E1-A01654A60A09}"/>
              </a:ext>
            </a:extLst>
          </p:cNvPr>
          <p:cNvSpPr/>
          <p:nvPr/>
        </p:nvSpPr>
        <p:spPr>
          <a:xfrm>
            <a:off x="1363239" y="5940525"/>
            <a:ext cx="4622035" cy="369332"/>
          </a:xfrm>
          <a:prstGeom prst="rect">
            <a:avLst/>
          </a:prstGeom>
        </p:spPr>
        <p:txBody>
          <a:bodyPr wrap="none">
            <a:spAutoFit/>
          </a:bodyPr>
          <a:lstStyle/>
          <a:p>
            <a:r>
              <a:rPr lang="tr-TR" dirty="0">
                <a:solidFill>
                  <a:srgbClr val="000000"/>
                </a:solidFill>
                <a:latin typeface="Arial" panose="020B0604020202020204" pitchFamily="34" charset="0"/>
              </a:rPr>
              <a:t>Şekil - 1.4 – Yazılım Yüklenmesi-1(I </a:t>
            </a:r>
            <a:r>
              <a:rPr lang="tr-TR" dirty="0" err="1">
                <a:solidFill>
                  <a:srgbClr val="000000"/>
                </a:solidFill>
                <a:latin typeface="Arial" panose="020B0604020202020204" pitchFamily="34" charset="0"/>
              </a:rPr>
              <a:t>Agree</a:t>
            </a:r>
            <a:r>
              <a:rPr lang="tr-TR" dirty="0">
                <a:solidFill>
                  <a:srgbClr val="000000"/>
                </a:solidFill>
                <a:latin typeface="Arial" panose="020B0604020202020204" pitchFamily="34" charset="0"/>
              </a:rPr>
              <a:t>) </a:t>
            </a:r>
            <a:endParaRPr lang="tr-TR" dirty="0"/>
          </a:p>
        </p:txBody>
      </p:sp>
      <p:pic>
        <p:nvPicPr>
          <p:cNvPr id="5" name="Picture 4">
            <a:extLst>
              <a:ext uri="{FF2B5EF4-FFF2-40B4-BE49-F238E27FC236}">
                <a16:creationId xmlns:a16="http://schemas.microsoft.com/office/drawing/2014/main" id="{887A90F4-3E21-4A4F-B3A5-F1757973B093}"/>
              </a:ext>
            </a:extLst>
          </p:cNvPr>
          <p:cNvPicPr>
            <a:picLocks noChangeAspect="1"/>
          </p:cNvPicPr>
          <p:nvPr/>
        </p:nvPicPr>
        <p:blipFill>
          <a:blip r:embed="rId4"/>
          <a:stretch>
            <a:fillRect/>
          </a:stretch>
        </p:blipFill>
        <p:spPr>
          <a:xfrm>
            <a:off x="6652472" y="2412086"/>
            <a:ext cx="4842695" cy="3528439"/>
          </a:xfrm>
          <a:prstGeom prst="rect">
            <a:avLst/>
          </a:prstGeom>
        </p:spPr>
      </p:pic>
      <p:sp>
        <p:nvSpPr>
          <p:cNvPr id="6" name="Rectangle 5">
            <a:extLst>
              <a:ext uri="{FF2B5EF4-FFF2-40B4-BE49-F238E27FC236}">
                <a16:creationId xmlns:a16="http://schemas.microsoft.com/office/drawing/2014/main" id="{644D3136-60EB-424C-9159-A70013CE8088}"/>
              </a:ext>
            </a:extLst>
          </p:cNvPr>
          <p:cNvSpPr/>
          <p:nvPr/>
        </p:nvSpPr>
        <p:spPr>
          <a:xfrm>
            <a:off x="7198772" y="5940525"/>
            <a:ext cx="4429611" cy="369332"/>
          </a:xfrm>
          <a:prstGeom prst="rect">
            <a:avLst/>
          </a:prstGeom>
        </p:spPr>
        <p:txBody>
          <a:bodyPr wrap="none">
            <a:spAutoFit/>
          </a:bodyPr>
          <a:lstStyle/>
          <a:p>
            <a:r>
              <a:rPr lang="tr-TR" dirty="0">
                <a:solidFill>
                  <a:srgbClr val="000000"/>
                </a:solidFill>
                <a:latin typeface="Arial" panose="020B0604020202020204" pitchFamily="34" charset="0"/>
              </a:rPr>
              <a:t>Şekil - 1.5 – Yazılım Yüklenmesi-2 (</a:t>
            </a:r>
            <a:r>
              <a:rPr lang="tr-TR" dirty="0" err="1">
                <a:solidFill>
                  <a:srgbClr val="000000"/>
                </a:solidFill>
                <a:latin typeface="Arial" panose="020B0604020202020204" pitchFamily="34" charset="0"/>
              </a:rPr>
              <a:t>Next</a:t>
            </a:r>
            <a:r>
              <a:rPr lang="tr-TR" dirty="0">
                <a:solidFill>
                  <a:srgbClr val="000000"/>
                </a:solidFill>
                <a:latin typeface="Arial" panose="020B0604020202020204" pitchFamily="34" charset="0"/>
              </a:rPr>
              <a:t>) </a:t>
            </a:r>
            <a:endParaRPr lang="tr-TR" dirty="0"/>
          </a:p>
        </p:txBody>
      </p:sp>
      <p:sp>
        <p:nvSpPr>
          <p:cNvPr id="7" name="Slide Number Placeholder 6">
            <a:extLst>
              <a:ext uri="{FF2B5EF4-FFF2-40B4-BE49-F238E27FC236}">
                <a16:creationId xmlns:a16="http://schemas.microsoft.com/office/drawing/2014/main" id="{7821E63B-BBF0-44DC-A5B9-887976A41E42}"/>
              </a:ext>
            </a:extLst>
          </p:cNvPr>
          <p:cNvSpPr>
            <a:spLocks noGrp="1"/>
          </p:cNvSpPr>
          <p:nvPr>
            <p:ph type="sldNum" sz="quarter" idx="12"/>
          </p:nvPr>
        </p:nvSpPr>
        <p:spPr/>
        <p:txBody>
          <a:bodyPr/>
          <a:lstStyle/>
          <a:p>
            <a:fld id="{304CD790-E78A-4A1D-A06E-F3FDC0C074A8}" type="slidenum">
              <a:rPr lang="tr-TR" smtClean="0"/>
              <a:t>9</a:t>
            </a:fld>
            <a:endParaRPr lang="tr-TR"/>
          </a:p>
        </p:txBody>
      </p:sp>
    </p:spTree>
    <p:extLst>
      <p:ext uri="{BB962C8B-B14F-4D97-AF65-F5344CB8AC3E}">
        <p14:creationId xmlns:p14="http://schemas.microsoft.com/office/powerpoint/2010/main" val="39635417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BFD0A0BFE8DA4EB6C6340021039F3B" ma:contentTypeVersion="" ma:contentTypeDescription="Create a new document." ma:contentTypeScope="" ma:versionID="96325dc7c963cc412a590389aa28864c">
  <xsd:schema xmlns:xsd="http://www.w3.org/2001/XMLSchema" xmlns:xs="http://www.w3.org/2001/XMLSchema" xmlns:p="http://schemas.microsoft.com/office/2006/metadata/properties" xmlns:ns1="http://schemas.microsoft.com/sharepoint/v3" targetNamespace="http://schemas.microsoft.com/office/2006/metadata/properties" ma:root="true" ma:fieldsID="e7c0fbca0dc77f7d578302ec0c7f244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8D8891-C4F5-4665-AC83-47EAA0D9D9BF}"/>
</file>

<file path=customXml/itemProps2.xml><?xml version="1.0" encoding="utf-8"?>
<ds:datastoreItem xmlns:ds="http://schemas.openxmlformats.org/officeDocument/2006/customXml" ds:itemID="{3A51CB81-B214-4A6E-98C6-D043DFB14308}"/>
</file>

<file path=customXml/itemProps3.xml><?xml version="1.0" encoding="utf-8"?>
<ds:datastoreItem xmlns:ds="http://schemas.openxmlformats.org/officeDocument/2006/customXml" ds:itemID="{DA06D3F5-6504-4B24-BBF4-DF89F661573B}"/>
</file>

<file path=docProps/app.xml><?xml version="1.0" encoding="utf-8"?>
<Properties xmlns="http://schemas.openxmlformats.org/officeDocument/2006/extended-properties" xmlns:vt="http://schemas.openxmlformats.org/officeDocument/2006/docPropsVTypes">
  <Template>Retrospect</Template>
  <TotalTime>2179</TotalTime>
  <Words>8881</Words>
  <Application>Microsoft Office PowerPoint</Application>
  <PresentationFormat>Widescreen</PresentationFormat>
  <Paragraphs>1221</Paragraphs>
  <Slides>87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87</vt:i4>
      </vt:variant>
    </vt:vector>
  </HeadingPairs>
  <TitlesOfParts>
    <vt:vector size="99" baseType="lpstr">
      <vt:lpstr>Arial</vt:lpstr>
      <vt:lpstr>Calibri</vt:lpstr>
      <vt:lpstr>Calibri Light</vt:lpstr>
      <vt:lpstr>Cambria</vt:lpstr>
      <vt:lpstr>Cambria Math</vt:lpstr>
      <vt:lpstr>inherit</vt:lpstr>
      <vt:lpstr>Symbol</vt:lpstr>
      <vt:lpstr>Times New Roman</vt:lpstr>
      <vt:lpstr>TyponineSans Monospace Regular 4</vt:lpstr>
      <vt:lpstr>typoninesans regular 18</vt:lpstr>
      <vt:lpstr>Wingdings</vt:lpstr>
      <vt:lpstr>Retrospect</vt:lpstr>
      <vt:lpstr>EETE311 Mikroişlemci ve Uygulamaları</vt:lpstr>
      <vt:lpstr>PowerPoint Presentation</vt:lpstr>
      <vt:lpstr>Günümüzde mikro işlemci ve mikro denetleyiciler üreten irili ufaklı pekçok firma bulunmaktadır. Örneğin: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EETE311 Mikroişlemci ve Uygulamaları</dc:title>
  <dc:creator>Mesut Yakup</dc:creator>
  <cp:lastModifiedBy>Mesut Yakup</cp:lastModifiedBy>
  <cp:revision>34</cp:revision>
  <dcterms:created xsi:type="dcterms:W3CDTF">2020-09-25T08:12:06Z</dcterms:created>
  <dcterms:modified xsi:type="dcterms:W3CDTF">2021-01-06T07:38:29Z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0x010100B6BFD0A0BFE8DA4EB6C6340021039F3B</vt:lpwstr>
  </property>
</Properties>
</file>