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wmf" ContentType="image/x-wmf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2" r:id="rId3"/>
    <p:sldId id="362" r:id="rId4"/>
    <p:sldId id="341" r:id="rId5"/>
    <p:sldId id="342" r:id="rId6"/>
    <p:sldId id="363" r:id="rId7"/>
    <p:sldId id="343" r:id="rId8"/>
    <p:sldId id="364" r:id="rId9"/>
    <p:sldId id="344" r:id="rId10"/>
    <p:sldId id="365" r:id="rId11"/>
    <p:sldId id="345" r:id="rId12"/>
    <p:sldId id="346" r:id="rId13"/>
    <p:sldId id="347" r:id="rId14"/>
    <p:sldId id="366" r:id="rId15"/>
    <p:sldId id="348" r:id="rId16"/>
    <p:sldId id="349" r:id="rId17"/>
    <p:sldId id="350" r:id="rId18"/>
    <p:sldId id="361" r:id="rId19"/>
    <p:sldId id="351" r:id="rId20"/>
    <p:sldId id="367" r:id="rId21"/>
    <p:sldId id="352" r:id="rId22"/>
    <p:sldId id="368" r:id="rId23"/>
    <p:sldId id="353" r:id="rId24"/>
    <p:sldId id="354" r:id="rId25"/>
    <p:sldId id="355" r:id="rId26"/>
    <p:sldId id="356" r:id="rId27"/>
    <p:sldId id="369" r:id="rId28"/>
    <p:sldId id="357" r:id="rId29"/>
    <p:sldId id="370" r:id="rId30"/>
    <p:sldId id="358" r:id="rId31"/>
    <p:sldId id="371" r:id="rId32"/>
    <p:sldId id="359" r:id="rId33"/>
    <p:sldId id="360" r:id="rId34"/>
    <p:sldId id="257" r:id="rId35"/>
    <p:sldId id="258" r:id="rId36"/>
    <p:sldId id="372" r:id="rId37"/>
    <p:sldId id="259" r:id="rId38"/>
    <p:sldId id="260" r:id="rId39"/>
    <p:sldId id="373" r:id="rId40"/>
    <p:sldId id="261" r:id="rId41"/>
    <p:sldId id="374" r:id="rId42"/>
    <p:sldId id="263" r:id="rId43"/>
    <p:sldId id="262" r:id="rId44"/>
    <p:sldId id="375" r:id="rId45"/>
    <p:sldId id="264" r:id="rId46"/>
    <p:sldId id="265" r:id="rId47"/>
    <p:sldId id="266" r:id="rId48"/>
    <p:sldId id="267" r:id="rId49"/>
    <p:sldId id="268" r:id="rId50"/>
    <p:sldId id="269" r:id="rId51"/>
    <p:sldId id="270" r:id="rId52"/>
    <p:sldId id="271" r:id="rId53"/>
    <p:sldId id="272" r:id="rId54"/>
    <p:sldId id="273" r:id="rId55"/>
    <p:sldId id="274" r:id="rId56"/>
    <p:sldId id="275" r:id="rId57"/>
    <p:sldId id="276" r:id="rId58"/>
    <p:sldId id="278" r:id="rId59"/>
    <p:sldId id="277" r:id="rId60"/>
    <p:sldId id="279" r:id="rId61"/>
    <p:sldId id="280" r:id="rId62"/>
    <p:sldId id="281" r:id="rId63"/>
    <p:sldId id="282" r:id="rId64"/>
    <p:sldId id="283" r:id="rId65"/>
    <p:sldId id="291" r:id="rId66"/>
    <p:sldId id="284" r:id="rId67"/>
    <p:sldId id="295" r:id="rId68"/>
    <p:sldId id="292" r:id="rId69"/>
    <p:sldId id="293" r:id="rId70"/>
    <p:sldId id="294" r:id="rId71"/>
    <p:sldId id="299" r:id="rId72"/>
    <p:sldId id="300" r:id="rId73"/>
    <p:sldId id="298" r:id="rId74"/>
    <p:sldId id="288" r:id="rId75"/>
    <p:sldId id="289" r:id="rId76"/>
    <p:sldId id="290" r:id="rId77"/>
    <p:sldId id="285" r:id="rId78"/>
    <p:sldId id="286" r:id="rId79"/>
    <p:sldId id="287" r:id="rId80"/>
    <p:sldId id="301" r:id="rId81"/>
    <p:sldId id="302" r:id="rId82"/>
    <p:sldId id="303" r:id="rId83"/>
    <p:sldId id="304" r:id="rId84"/>
    <p:sldId id="305" r:id="rId85"/>
    <p:sldId id="306" r:id="rId86"/>
    <p:sldId id="307" r:id="rId87"/>
    <p:sldId id="308" r:id="rId88"/>
    <p:sldId id="309" r:id="rId89"/>
    <p:sldId id="310" r:id="rId90"/>
    <p:sldId id="311" r:id="rId9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9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customXml" Target="../customXml/item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viewProps" Target="viewProps.xml"/><Relationship Id="rId98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sut Yakup" userId="2a8d2809-051b-4e88-aaae-3cc88f98af08" providerId="ADAL" clId="{A0A51C0C-BED9-4527-8D59-49B371063879}"/>
    <pc:docChg chg="undo custSel addSld delSld modSld">
      <pc:chgData name="Mesut Yakup" userId="2a8d2809-051b-4e88-aaae-3cc88f98af08" providerId="ADAL" clId="{A0A51C0C-BED9-4527-8D59-49B371063879}" dt="2023-03-09T09:35:54.784" v="549" actId="2696"/>
      <pc:docMkLst>
        <pc:docMk/>
      </pc:docMkLst>
      <pc:sldChg chg="modSp mod">
        <pc:chgData name="Mesut Yakup" userId="2a8d2809-051b-4e88-aaae-3cc88f98af08" providerId="ADAL" clId="{A0A51C0C-BED9-4527-8D59-49B371063879}" dt="2023-03-08T07:49:50.642" v="37" actId="20577"/>
        <pc:sldMkLst>
          <pc:docMk/>
          <pc:sldMk cId="3773028739" sldId="256"/>
        </pc:sldMkLst>
        <pc:spChg chg="mod">
          <ac:chgData name="Mesut Yakup" userId="2a8d2809-051b-4e88-aaae-3cc88f98af08" providerId="ADAL" clId="{A0A51C0C-BED9-4527-8D59-49B371063879}" dt="2023-03-08T07:49:50.642" v="37" actId="20577"/>
          <ac:spMkLst>
            <pc:docMk/>
            <pc:sldMk cId="3773028739" sldId="256"/>
            <ac:spMk id="2" creationId="{00000000-0000-0000-0000-000000000000}"/>
          </ac:spMkLst>
        </pc:spChg>
        <pc:spChg chg="mod">
          <ac:chgData name="Mesut Yakup" userId="2a8d2809-051b-4e88-aaae-3cc88f98af08" providerId="ADAL" clId="{A0A51C0C-BED9-4527-8D59-49B371063879}" dt="2023-03-07T18:30:11.851" v="2" actId="20577"/>
          <ac:spMkLst>
            <pc:docMk/>
            <pc:sldMk cId="3773028739" sldId="256"/>
            <ac:spMk id="3" creationId="{00000000-0000-0000-0000-000000000000}"/>
          </ac:spMkLst>
        </pc:spChg>
      </pc:sldChg>
      <pc:sldChg chg="addSp modSp mod">
        <pc:chgData name="Mesut Yakup" userId="2a8d2809-051b-4e88-aaae-3cc88f98af08" providerId="ADAL" clId="{A0A51C0C-BED9-4527-8D59-49B371063879}" dt="2023-03-08T10:34:26.748" v="459" actId="1076"/>
        <pc:sldMkLst>
          <pc:docMk/>
          <pc:sldMk cId="2178191958" sldId="257"/>
        </pc:sldMkLst>
        <pc:spChg chg="mod">
          <ac:chgData name="Mesut Yakup" userId="2a8d2809-051b-4e88-aaae-3cc88f98af08" providerId="ADAL" clId="{A0A51C0C-BED9-4527-8D59-49B371063879}" dt="2023-03-08T10:34:26.748" v="459" actId="1076"/>
          <ac:spMkLst>
            <pc:docMk/>
            <pc:sldMk cId="2178191958" sldId="257"/>
            <ac:spMk id="2" creationId="{00000000-0000-0000-0000-000000000000}"/>
          </ac:spMkLst>
        </pc:spChg>
        <pc:spChg chg="add mod">
          <ac:chgData name="Mesut Yakup" userId="2a8d2809-051b-4e88-aaae-3cc88f98af08" providerId="ADAL" clId="{A0A51C0C-BED9-4527-8D59-49B371063879}" dt="2023-03-08T10:34:14.040" v="457" actId="20577"/>
          <ac:spMkLst>
            <pc:docMk/>
            <pc:sldMk cId="2178191958" sldId="257"/>
            <ac:spMk id="4" creationId="{5C181DE3-9F92-A137-8321-C16DA26D8B92}"/>
          </ac:spMkLst>
        </pc:spChg>
      </pc:sldChg>
      <pc:sldChg chg="delSp modSp mod">
        <pc:chgData name="Mesut Yakup" userId="2a8d2809-051b-4e88-aaae-3cc88f98af08" providerId="ADAL" clId="{A0A51C0C-BED9-4527-8D59-49B371063879}" dt="2023-03-08T10:35:10.445" v="468" actId="1076"/>
        <pc:sldMkLst>
          <pc:docMk/>
          <pc:sldMk cId="1524281002" sldId="258"/>
        </pc:sldMkLst>
        <pc:picChg chg="mod">
          <ac:chgData name="Mesut Yakup" userId="2a8d2809-051b-4e88-aaae-3cc88f98af08" providerId="ADAL" clId="{A0A51C0C-BED9-4527-8D59-49B371063879}" dt="2023-03-08T10:35:10.445" v="468" actId="1076"/>
          <ac:picMkLst>
            <pc:docMk/>
            <pc:sldMk cId="1524281002" sldId="258"/>
            <ac:picMk id="3" creationId="{00000000-0000-0000-0000-000000000000}"/>
          </ac:picMkLst>
        </pc:picChg>
        <pc:picChg chg="del mod">
          <ac:chgData name="Mesut Yakup" userId="2a8d2809-051b-4e88-aaae-3cc88f98af08" providerId="ADAL" clId="{A0A51C0C-BED9-4527-8D59-49B371063879}" dt="2023-03-08T10:34:51.643" v="463" actId="21"/>
          <ac:picMkLst>
            <pc:docMk/>
            <pc:sldMk cId="1524281002" sldId="258"/>
            <ac:picMk id="6" creationId="{00000000-0000-0000-0000-000000000000}"/>
          </ac:picMkLst>
        </pc:picChg>
      </pc:sldChg>
      <pc:sldChg chg="modSp mod">
        <pc:chgData name="Mesut Yakup" userId="2a8d2809-051b-4e88-aaae-3cc88f98af08" providerId="ADAL" clId="{A0A51C0C-BED9-4527-8D59-49B371063879}" dt="2023-03-08T10:35:36.987" v="471" actId="14100"/>
        <pc:sldMkLst>
          <pc:docMk/>
          <pc:sldMk cId="2086819530" sldId="259"/>
        </pc:sldMkLst>
        <pc:picChg chg="mod">
          <ac:chgData name="Mesut Yakup" userId="2a8d2809-051b-4e88-aaae-3cc88f98af08" providerId="ADAL" clId="{A0A51C0C-BED9-4527-8D59-49B371063879}" dt="2023-03-08T10:35:33.622" v="470" actId="1076"/>
          <ac:picMkLst>
            <pc:docMk/>
            <pc:sldMk cId="2086819530" sldId="259"/>
            <ac:picMk id="2" creationId="{00000000-0000-0000-0000-000000000000}"/>
          </ac:picMkLst>
        </pc:picChg>
        <pc:picChg chg="mod">
          <ac:chgData name="Mesut Yakup" userId="2a8d2809-051b-4e88-aaae-3cc88f98af08" providerId="ADAL" clId="{A0A51C0C-BED9-4527-8D59-49B371063879}" dt="2023-03-08T10:35:36.987" v="471" actId="14100"/>
          <ac:picMkLst>
            <pc:docMk/>
            <pc:sldMk cId="2086819530" sldId="259"/>
            <ac:picMk id="4" creationId="{00000000-0000-0000-0000-000000000000}"/>
          </ac:picMkLst>
        </pc:picChg>
      </pc:sldChg>
      <pc:sldChg chg="addSp delSp modSp mod">
        <pc:chgData name="Mesut Yakup" userId="2a8d2809-051b-4e88-aaae-3cc88f98af08" providerId="ADAL" clId="{A0A51C0C-BED9-4527-8D59-49B371063879}" dt="2023-03-08T10:37:10.777" v="487" actId="1076"/>
        <pc:sldMkLst>
          <pc:docMk/>
          <pc:sldMk cId="1303502930" sldId="260"/>
        </pc:sldMkLst>
        <pc:grpChg chg="add del">
          <ac:chgData name="Mesut Yakup" userId="2a8d2809-051b-4e88-aaae-3cc88f98af08" providerId="ADAL" clId="{A0A51C0C-BED9-4527-8D59-49B371063879}" dt="2023-03-08T10:36:24.416" v="476" actId="21"/>
          <ac:grpSpMkLst>
            <pc:docMk/>
            <pc:sldMk cId="1303502930" sldId="260"/>
            <ac:grpSpMk id="6" creationId="{00000000-0000-0000-0000-000000000000}"/>
          </ac:grpSpMkLst>
        </pc:grpChg>
        <pc:picChg chg="del mod topLvl">
          <ac:chgData name="Mesut Yakup" userId="2a8d2809-051b-4e88-aaae-3cc88f98af08" providerId="ADAL" clId="{A0A51C0C-BED9-4527-8D59-49B371063879}" dt="2023-03-08T10:36:43.990" v="480" actId="21"/>
          <ac:picMkLst>
            <pc:docMk/>
            <pc:sldMk cId="1303502930" sldId="260"/>
            <ac:picMk id="3" creationId="{00000000-0000-0000-0000-000000000000}"/>
          </ac:picMkLst>
        </pc:picChg>
        <pc:picChg chg="add del mod topLvl">
          <ac:chgData name="Mesut Yakup" userId="2a8d2809-051b-4e88-aaae-3cc88f98af08" providerId="ADAL" clId="{A0A51C0C-BED9-4527-8D59-49B371063879}" dt="2023-03-08T10:36:24.416" v="476" actId="21"/>
          <ac:picMkLst>
            <pc:docMk/>
            <pc:sldMk cId="1303502930" sldId="260"/>
            <ac:picMk id="4" creationId="{00000000-0000-0000-0000-000000000000}"/>
          </ac:picMkLst>
        </pc:picChg>
        <pc:picChg chg="mod">
          <ac:chgData name="Mesut Yakup" userId="2a8d2809-051b-4e88-aaae-3cc88f98af08" providerId="ADAL" clId="{A0A51C0C-BED9-4527-8D59-49B371063879}" dt="2023-03-08T10:37:10.777" v="487" actId="1076"/>
          <ac:picMkLst>
            <pc:docMk/>
            <pc:sldMk cId="1303502930" sldId="260"/>
            <ac:picMk id="5" creationId="{00000000-0000-0000-0000-000000000000}"/>
          </ac:picMkLst>
        </pc:picChg>
        <pc:picChg chg="del">
          <ac:chgData name="Mesut Yakup" userId="2a8d2809-051b-4e88-aaae-3cc88f98af08" providerId="ADAL" clId="{A0A51C0C-BED9-4527-8D59-49B371063879}" dt="2023-03-08T10:36:06.236" v="473"/>
          <ac:picMkLst>
            <pc:docMk/>
            <pc:sldMk cId="1303502930" sldId="260"/>
            <ac:picMk id="7" creationId="{BCC9BBEB-413D-725B-2B0B-D1734C730BBD}"/>
          </ac:picMkLst>
        </pc:picChg>
      </pc:sldChg>
      <pc:sldChg chg="delSp modSp mod">
        <pc:chgData name="Mesut Yakup" userId="2a8d2809-051b-4e88-aaae-3cc88f98af08" providerId="ADAL" clId="{A0A51C0C-BED9-4527-8D59-49B371063879}" dt="2023-03-08T10:38:12.533" v="494" actId="1076"/>
        <pc:sldMkLst>
          <pc:docMk/>
          <pc:sldMk cId="535558949" sldId="261"/>
        </pc:sldMkLst>
        <pc:spChg chg="mod">
          <ac:chgData name="Mesut Yakup" userId="2a8d2809-051b-4e88-aaae-3cc88f98af08" providerId="ADAL" clId="{A0A51C0C-BED9-4527-8D59-49B371063879}" dt="2023-03-08T10:38:12.533" v="494" actId="1076"/>
          <ac:spMkLst>
            <pc:docMk/>
            <pc:sldMk cId="535558949" sldId="261"/>
            <ac:spMk id="3" creationId="{00000000-0000-0000-0000-000000000000}"/>
          </ac:spMkLst>
        </pc:spChg>
        <pc:spChg chg="del">
          <ac:chgData name="Mesut Yakup" userId="2a8d2809-051b-4e88-aaae-3cc88f98af08" providerId="ADAL" clId="{A0A51C0C-BED9-4527-8D59-49B371063879}" dt="2023-03-08T10:37:46.745" v="489" actId="21"/>
          <ac:spMkLst>
            <pc:docMk/>
            <pc:sldMk cId="535558949" sldId="261"/>
            <ac:spMk id="4" creationId="{00000000-0000-0000-0000-000000000000}"/>
          </ac:spMkLst>
        </pc:spChg>
      </pc:sldChg>
      <pc:sldChg chg="modSp mod">
        <pc:chgData name="Mesut Yakup" userId="2a8d2809-051b-4e88-aaae-3cc88f98af08" providerId="ADAL" clId="{A0A51C0C-BED9-4527-8D59-49B371063879}" dt="2023-03-08T10:57:00.879" v="510" actId="1076"/>
        <pc:sldMkLst>
          <pc:docMk/>
          <pc:sldMk cId="2448800780" sldId="262"/>
        </pc:sldMkLst>
        <pc:spChg chg="mod">
          <ac:chgData name="Mesut Yakup" userId="2a8d2809-051b-4e88-aaae-3cc88f98af08" providerId="ADAL" clId="{A0A51C0C-BED9-4527-8D59-49B371063879}" dt="2023-03-08T10:56:38.712" v="507" actId="1076"/>
          <ac:spMkLst>
            <pc:docMk/>
            <pc:sldMk cId="2448800780" sldId="262"/>
            <ac:spMk id="2" creationId="{00000000-0000-0000-0000-000000000000}"/>
          </ac:spMkLst>
        </pc:spChg>
        <pc:spChg chg="mod">
          <ac:chgData name="Mesut Yakup" userId="2a8d2809-051b-4e88-aaae-3cc88f98af08" providerId="ADAL" clId="{A0A51C0C-BED9-4527-8D59-49B371063879}" dt="2023-03-08T10:57:00.879" v="510" actId="1076"/>
          <ac:spMkLst>
            <pc:docMk/>
            <pc:sldMk cId="2448800780" sldId="262"/>
            <ac:spMk id="3" creationId="{00000000-0000-0000-0000-000000000000}"/>
          </ac:spMkLst>
        </pc:spChg>
        <pc:picChg chg="mod">
          <ac:chgData name="Mesut Yakup" userId="2a8d2809-051b-4e88-aaae-3cc88f98af08" providerId="ADAL" clId="{A0A51C0C-BED9-4527-8D59-49B371063879}" dt="2023-03-08T10:56:27.354" v="505" actId="1076"/>
          <ac:picMkLst>
            <pc:docMk/>
            <pc:sldMk cId="2448800780" sldId="262"/>
            <ac:picMk id="1026" creationId="{00000000-0000-0000-0000-000000000000}"/>
          </ac:picMkLst>
        </pc:picChg>
      </pc:sldChg>
      <pc:sldChg chg="modSp mod">
        <pc:chgData name="Mesut Yakup" userId="2a8d2809-051b-4e88-aaae-3cc88f98af08" providerId="ADAL" clId="{A0A51C0C-BED9-4527-8D59-49B371063879}" dt="2023-03-08T10:53:26.118" v="495" actId="255"/>
        <pc:sldMkLst>
          <pc:docMk/>
          <pc:sldMk cId="940312062" sldId="263"/>
        </pc:sldMkLst>
        <pc:spChg chg="mod">
          <ac:chgData name="Mesut Yakup" userId="2a8d2809-051b-4e88-aaae-3cc88f98af08" providerId="ADAL" clId="{A0A51C0C-BED9-4527-8D59-49B371063879}" dt="2023-03-08T10:53:26.118" v="495" actId="255"/>
          <ac:spMkLst>
            <pc:docMk/>
            <pc:sldMk cId="940312062" sldId="263"/>
            <ac:spMk id="3" creationId="{00000000-0000-0000-0000-000000000000}"/>
          </ac:spMkLst>
        </pc:spChg>
      </pc:sldChg>
      <pc:sldChg chg="modSp mod">
        <pc:chgData name="Mesut Yakup" userId="2a8d2809-051b-4e88-aaae-3cc88f98af08" providerId="ADAL" clId="{A0A51C0C-BED9-4527-8D59-49B371063879}" dt="2023-03-08T10:59:23.826" v="536" actId="1076"/>
        <pc:sldMkLst>
          <pc:docMk/>
          <pc:sldMk cId="2164856210" sldId="264"/>
        </pc:sldMkLst>
        <pc:spChg chg="mod">
          <ac:chgData name="Mesut Yakup" userId="2a8d2809-051b-4e88-aaae-3cc88f98af08" providerId="ADAL" clId="{A0A51C0C-BED9-4527-8D59-49B371063879}" dt="2023-03-08T10:59:22.115" v="535" actId="1076"/>
          <ac:spMkLst>
            <pc:docMk/>
            <pc:sldMk cId="2164856210" sldId="264"/>
            <ac:spMk id="2" creationId="{00000000-0000-0000-0000-000000000000}"/>
          </ac:spMkLst>
        </pc:spChg>
        <pc:spChg chg="mod">
          <ac:chgData name="Mesut Yakup" userId="2a8d2809-051b-4e88-aaae-3cc88f98af08" providerId="ADAL" clId="{A0A51C0C-BED9-4527-8D59-49B371063879}" dt="2023-03-08T10:59:23.826" v="536" actId="1076"/>
          <ac:spMkLst>
            <pc:docMk/>
            <pc:sldMk cId="2164856210" sldId="264"/>
            <ac:spMk id="3" creationId="{00000000-0000-0000-0000-000000000000}"/>
          </ac:spMkLst>
        </pc:spChg>
        <pc:picChg chg="mod">
          <ac:chgData name="Mesut Yakup" userId="2a8d2809-051b-4e88-aaae-3cc88f98af08" providerId="ADAL" clId="{A0A51C0C-BED9-4527-8D59-49B371063879}" dt="2023-03-08T10:59:18.203" v="534" actId="1076"/>
          <ac:picMkLst>
            <pc:docMk/>
            <pc:sldMk cId="2164856210" sldId="264"/>
            <ac:picMk id="2050" creationId="{00000000-0000-0000-0000-000000000000}"/>
          </ac:picMkLst>
        </pc:picChg>
      </pc:sldChg>
      <pc:sldChg chg="modSp mod">
        <pc:chgData name="Mesut Yakup" userId="2a8d2809-051b-4e88-aaae-3cc88f98af08" providerId="ADAL" clId="{A0A51C0C-BED9-4527-8D59-49B371063879}" dt="2023-03-08T10:03:01.793" v="116" actId="1076"/>
        <pc:sldMkLst>
          <pc:docMk/>
          <pc:sldMk cId="1629556418" sldId="312"/>
        </pc:sldMkLst>
        <pc:spChg chg="mod">
          <ac:chgData name="Mesut Yakup" userId="2a8d2809-051b-4e88-aaae-3cc88f98af08" providerId="ADAL" clId="{A0A51C0C-BED9-4527-8D59-49B371063879}" dt="2023-03-08T10:02:54.051" v="114" actId="255"/>
          <ac:spMkLst>
            <pc:docMk/>
            <pc:sldMk cId="1629556418" sldId="312"/>
            <ac:spMk id="2" creationId="{39F38080-AB16-496E-925B-782F44BA6C19}"/>
          </ac:spMkLst>
        </pc:spChg>
        <pc:spChg chg="mod">
          <ac:chgData name="Mesut Yakup" userId="2a8d2809-051b-4e88-aaae-3cc88f98af08" providerId="ADAL" clId="{A0A51C0C-BED9-4527-8D59-49B371063879}" dt="2023-03-08T10:03:01.793" v="116" actId="1076"/>
          <ac:spMkLst>
            <pc:docMk/>
            <pc:sldMk cId="1629556418" sldId="312"/>
            <ac:spMk id="3" creationId="{4318138D-2145-4616-8EB6-1EAD14057F81}"/>
          </ac:spMkLst>
        </pc:spChg>
      </pc:sldChg>
      <pc:sldChg chg="modSp mod">
        <pc:chgData name="Mesut Yakup" userId="2a8d2809-051b-4e88-aaae-3cc88f98af08" providerId="ADAL" clId="{A0A51C0C-BED9-4527-8D59-49B371063879}" dt="2023-03-08T09:58:50.699" v="89" actId="255"/>
        <pc:sldMkLst>
          <pc:docMk/>
          <pc:sldMk cId="1730614180" sldId="341"/>
        </pc:sldMkLst>
        <pc:spChg chg="mod">
          <ac:chgData name="Mesut Yakup" userId="2a8d2809-051b-4e88-aaae-3cc88f98af08" providerId="ADAL" clId="{A0A51C0C-BED9-4527-8D59-49B371063879}" dt="2023-03-08T09:58:35.924" v="87" actId="255"/>
          <ac:spMkLst>
            <pc:docMk/>
            <pc:sldMk cId="1730614180" sldId="341"/>
            <ac:spMk id="2" creationId="{4CC32C59-F13A-496E-A9EC-E0E6C5543C6E}"/>
          </ac:spMkLst>
        </pc:spChg>
        <pc:spChg chg="mod">
          <ac:chgData name="Mesut Yakup" userId="2a8d2809-051b-4e88-aaae-3cc88f98af08" providerId="ADAL" clId="{A0A51C0C-BED9-4527-8D59-49B371063879}" dt="2023-03-08T09:58:44.539" v="88" actId="255"/>
          <ac:spMkLst>
            <pc:docMk/>
            <pc:sldMk cId="1730614180" sldId="341"/>
            <ac:spMk id="6" creationId="{1EE94C08-1AFB-4BEA-B3BE-B68D8A2BEB69}"/>
          </ac:spMkLst>
        </pc:spChg>
        <pc:spChg chg="mod">
          <ac:chgData name="Mesut Yakup" userId="2a8d2809-051b-4e88-aaae-3cc88f98af08" providerId="ADAL" clId="{A0A51C0C-BED9-4527-8D59-49B371063879}" dt="2023-03-08T09:58:50.699" v="89" actId="255"/>
          <ac:spMkLst>
            <pc:docMk/>
            <pc:sldMk cId="1730614180" sldId="341"/>
            <ac:spMk id="7" creationId="{97F7B718-8942-454F-9508-85A4D749D315}"/>
          </ac:spMkLst>
        </pc:spChg>
      </pc:sldChg>
      <pc:sldChg chg="delSp modSp mod">
        <pc:chgData name="Mesut Yakup" userId="2a8d2809-051b-4e88-aaae-3cc88f98af08" providerId="ADAL" clId="{A0A51C0C-BED9-4527-8D59-49B371063879}" dt="2023-03-08T10:05:05.309" v="132" actId="21"/>
        <pc:sldMkLst>
          <pc:docMk/>
          <pc:sldMk cId="1448474351" sldId="342"/>
        </pc:sldMkLst>
        <pc:spChg chg="mod">
          <ac:chgData name="Mesut Yakup" userId="2a8d2809-051b-4e88-aaae-3cc88f98af08" providerId="ADAL" clId="{A0A51C0C-BED9-4527-8D59-49B371063879}" dt="2023-03-08T09:48:20.995" v="47" actId="255"/>
          <ac:spMkLst>
            <pc:docMk/>
            <pc:sldMk cId="1448474351" sldId="342"/>
            <ac:spMk id="5" creationId="{20A2F0B2-C732-4C67-8563-77A5D96D46EC}"/>
          </ac:spMkLst>
        </pc:spChg>
        <pc:spChg chg="del mod">
          <ac:chgData name="Mesut Yakup" userId="2a8d2809-051b-4e88-aaae-3cc88f98af08" providerId="ADAL" clId="{A0A51C0C-BED9-4527-8D59-49B371063879}" dt="2023-03-08T10:05:05.309" v="132" actId="21"/>
          <ac:spMkLst>
            <pc:docMk/>
            <pc:sldMk cId="1448474351" sldId="342"/>
            <ac:spMk id="6" creationId="{5E9962DC-71F9-431E-8F91-D43E07499692}"/>
          </ac:spMkLst>
        </pc:spChg>
        <pc:spChg chg="del mod">
          <ac:chgData name="Mesut Yakup" userId="2a8d2809-051b-4e88-aaae-3cc88f98af08" providerId="ADAL" clId="{A0A51C0C-BED9-4527-8D59-49B371063879}" dt="2023-03-08T10:03:47.878" v="118" actId="21"/>
          <ac:spMkLst>
            <pc:docMk/>
            <pc:sldMk cId="1448474351" sldId="342"/>
            <ac:spMk id="7" creationId="{9E36BDE6-0E1D-41C0-BE45-9C31F901F19F}"/>
          </ac:spMkLst>
        </pc:spChg>
        <pc:spChg chg="del mod">
          <ac:chgData name="Mesut Yakup" userId="2a8d2809-051b-4e88-aaae-3cc88f98af08" providerId="ADAL" clId="{A0A51C0C-BED9-4527-8D59-49B371063879}" dt="2023-03-08T10:04:13.046" v="123" actId="21"/>
          <ac:spMkLst>
            <pc:docMk/>
            <pc:sldMk cId="1448474351" sldId="342"/>
            <ac:spMk id="8" creationId="{4C5FC10E-85D1-4EC4-AC25-DAC97031CED1}"/>
          </ac:spMkLst>
        </pc:spChg>
      </pc:sldChg>
      <pc:sldChg chg="modSp mod">
        <pc:chgData name="Mesut Yakup" userId="2a8d2809-051b-4e88-aaae-3cc88f98af08" providerId="ADAL" clId="{A0A51C0C-BED9-4527-8D59-49B371063879}" dt="2023-03-08T10:06:38.021" v="156" actId="113"/>
        <pc:sldMkLst>
          <pc:docMk/>
          <pc:sldMk cId="3061755948" sldId="343"/>
        </pc:sldMkLst>
        <pc:spChg chg="mod">
          <ac:chgData name="Mesut Yakup" userId="2a8d2809-051b-4e88-aaae-3cc88f98af08" providerId="ADAL" clId="{A0A51C0C-BED9-4527-8D59-49B371063879}" dt="2023-03-08T10:06:38.021" v="156" actId="113"/>
          <ac:spMkLst>
            <pc:docMk/>
            <pc:sldMk cId="3061755948" sldId="343"/>
            <ac:spMk id="4" creationId="{2E0A2CA5-1979-4F90-A64C-5391F674AC31}"/>
          </ac:spMkLst>
        </pc:spChg>
      </pc:sldChg>
      <pc:sldChg chg="addSp delSp modSp mod">
        <pc:chgData name="Mesut Yakup" userId="2a8d2809-051b-4e88-aaae-3cc88f98af08" providerId="ADAL" clId="{A0A51C0C-BED9-4527-8D59-49B371063879}" dt="2023-03-08T10:08:47.255" v="217" actId="1076"/>
        <pc:sldMkLst>
          <pc:docMk/>
          <pc:sldMk cId="284578536" sldId="344"/>
        </pc:sldMkLst>
        <pc:spChg chg="add mod">
          <ac:chgData name="Mesut Yakup" userId="2a8d2809-051b-4e88-aaae-3cc88f98af08" providerId="ADAL" clId="{A0A51C0C-BED9-4527-8D59-49B371063879}" dt="2023-03-08T10:08:47.255" v="217" actId="1076"/>
          <ac:spMkLst>
            <pc:docMk/>
            <pc:sldMk cId="284578536" sldId="344"/>
            <ac:spMk id="5" creationId="{E55F3E6E-43B9-8145-5642-FB28F36D0B45}"/>
          </ac:spMkLst>
        </pc:spChg>
        <pc:spChg chg="del mod">
          <ac:chgData name="Mesut Yakup" userId="2a8d2809-051b-4e88-aaae-3cc88f98af08" providerId="ADAL" clId="{A0A51C0C-BED9-4527-8D59-49B371063879}" dt="2023-03-08T10:07:22.254" v="164" actId="21"/>
          <ac:spMkLst>
            <pc:docMk/>
            <pc:sldMk cId="284578536" sldId="344"/>
            <ac:spMk id="7" creationId="{899949E3-3403-4CC4-8D29-F497EC6A5844}"/>
          </ac:spMkLst>
        </pc:spChg>
        <pc:graphicFrameChg chg="add mod modGraphic">
          <ac:chgData name="Mesut Yakup" userId="2a8d2809-051b-4e88-aaae-3cc88f98af08" providerId="ADAL" clId="{A0A51C0C-BED9-4527-8D59-49B371063879}" dt="2023-03-08T10:08:15.899" v="173" actId="1076"/>
          <ac:graphicFrameMkLst>
            <pc:docMk/>
            <pc:sldMk cId="284578536" sldId="344"/>
            <ac:graphicFrameMk id="4" creationId="{64633FF2-D750-56D9-2E31-A7804D95B414}"/>
          </ac:graphicFrameMkLst>
        </pc:graphicFrameChg>
        <pc:graphicFrameChg chg="del">
          <ac:chgData name="Mesut Yakup" userId="2a8d2809-051b-4e88-aaae-3cc88f98af08" providerId="ADAL" clId="{A0A51C0C-BED9-4527-8D59-49B371063879}" dt="2023-03-08T10:06:55.663" v="158" actId="21"/>
          <ac:graphicFrameMkLst>
            <pc:docMk/>
            <pc:sldMk cId="284578536" sldId="344"/>
            <ac:graphicFrameMk id="6" creationId="{DBFD28D9-5D11-4A9B-ACDC-C888BBC153DF}"/>
          </ac:graphicFrameMkLst>
        </pc:graphicFrameChg>
      </pc:sldChg>
      <pc:sldChg chg="modSp mod">
        <pc:chgData name="Mesut Yakup" userId="2a8d2809-051b-4e88-aaae-3cc88f98af08" providerId="ADAL" clId="{A0A51C0C-BED9-4527-8D59-49B371063879}" dt="2023-03-08T10:11:02.608" v="228" actId="1076"/>
        <pc:sldMkLst>
          <pc:docMk/>
          <pc:sldMk cId="4017767186" sldId="345"/>
        </pc:sldMkLst>
        <pc:spChg chg="mod">
          <ac:chgData name="Mesut Yakup" userId="2a8d2809-051b-4e88-aaae-3cc88f98af08" providerId="ADAL" clId="{A0A51C0C-BED9-4527-8D59-49B371063879}" dt="2023-03-08T10:11:02.608" v="228" actId="1076"/>
          <ac:spMkLst>
            <pc:docMk/>
            <pc:sldMk cId="4017767186" sldId="345"/>
            <ac:spMk id="3" creationId="{92AB8E23-8FB8-47CC-871F-0C8851E2E370}"/>
          </ac:spMkLst>
        </pc:spChg>
        <pc:picChg chg="mod">
          <ac:chgData name="Mesut Yakup" userId="2a8d2809-051b-4e88-aaae-3cc88f98af08" providerId="ADAL" clId="{A0A51C0C-BED9-4527-8D59-49B371063879}" dt="2023-03-07T19:18:00.163" v="15" actId="1076"/>
          <ac:picMkLst>
            <pc:docMk/>
            <pc:sldMk cId="4017767186" sldId="345"/>
            <ac:picMk id="2" creationId="{7C156ADC-EE19-49DE-946E-040EA8F2E71D}"/>
          </ac:picMkLst>
        </pc:picChg>
      </pc:sldChg>
      <pc:sldChg chg="addSp delSp modSp mod">
        <pc:chgData name="Mesut Yakup" userId="2a8d2809-051b-4e88-aaae-3cc88f98af08" providerId="ADAL" clId="{A0A51C0C-BED9-4527-8D59-49B371063879}" dt="2023-03-07T19:32:26.425" v="25" actId="1076"/>
        <pc:sldMkLst>
          <pc:docMk/>
          <pc:sldMk cId="79616344" sldId="346"/>
        </pc:sldMkLst>
        <pc:picChg chg="del mod">
          <ac:chgData name="Mesut Yakup" userId="2a8d2809-051b-4e88-aaae-3cc88f98af08" providerId="ADAL" clId="{A0A51C0C-BED9-4527-8D59-49B371063879}" dt="2023-03-07T19:32:14.141" v="22" actId="478"/>
          <ac:picMkLst>
            <pc:docMk/>
            <pc:sldMk cId="79616344" sldId="346"/>
            <ac:picMk id="2" creationId="{71D3EB0E-D203-4448-B3EA-433D4F725A1F}"/>
          </ac:picMkLst>
        </pc:picChg>
        <pc:picChg chg="add mod">
          <ac:chgData name="Mesut Yakup" userId="2a8d2809-051b-4e88-aaae-3cc88f98af08" providerId="ADAL" clId="{A0A51C0C-BED9-4527-8D59-49B371063879}" dt="2023-03-07T19:32:26.425" v="25" actId="1076"/>
          <ac:picMkLst>
            <pc:docMk/>
            <pc:sldMk cId="79616344" sldId="346"/>
            <ac:picMk id="6" creationId="{BF396123-3E85-AE2D-3A6B-7B145D022D0C}"/>
          </ac:picMkLst>
        </pc:picChg>
      </pc:sldChg>
      <pc:sldChg chg="delSp modSp mod">
        <pc:chgData name="Mesut Yakup" userId="2a8d2809-051b-4e88-aaae-3cc88f98af08" providerId="ADAL" clId="{A0A51C0C-BED9-4527-8D59-49B371063879}" dt="2023-03-08T10:13:48.503" v="258" actId="14100"/>
        <pc:sldMkLst>
          <pc:docMk/>
          <pc:sldMk cId="396354173" sldId="347"/>
        </pc:sldMkLst>
        <pc:spChg chg="mod">
          <ac:chgData name="Mesut Yakup" userId="2a8d2809-051b-4e88-aaae-3cc88f98af08" providerId="ADAL" clId="{A0A51C0C-BED9-4527-8D59-49B371063879}" dt="2023-03-08T10:13:48.503" v="258" actId="14100"/>
          <ac:spMkLst>
            <pc:docMk/>
            <pc:sldMk cId="396354173" sldId="347"/>
            <ac:spMk id="2" creationId="{3A9DFB4A-D7B7-4722-97EF-627D15E306A5}"/>
          </ac:spMkLst>
        </pc:spChg>
        <pc:spChg chg="del">
          <ac:chgData name="Mesut Yakup" userId="2a8d2809-051b-4e88-aaae-3cc88f98af08" providerId="ADAL" clId="{A0A51C0C-BED9-4527-8D59-49B371063879}" dt="2023-03-08T10:12:11.508" v="242" actId="21"/>
          <ac:spMkLst>
            <pc:docMk/>
            <pc:sldMk cId="396354173" sldId="347"/>
            <ac:spMk id="4" creationId="{9548A596-AFAF-4050-A5E1-A01654A60A09}"/>
          </ac:spMkLst>
        </pc:spChg>
        <pc:spChg chg="del">
          <ac:chgData name="Mesut Yakup" userId="2a8d2809-051b-4e88-aaae-3cc88f98af08" providerId="ADAL" clId="{A0A51C0C-BED9-4527-8D59-49B371063879}" dt="2023-03-08T10:12:33.953" v="246" actId="21"/>
          <ac:spMkLst>
            <pc:docMk/>
            <pc:sldMk cId="396354173" sldId="347"/>
            <ac:spMk id="6" creationId="{644D3136-60EB-424C-9159-A70013CE8088}"/>
          </ac:spMkLst>
        </pc:spChg>
        <pc:picChg chg="del">
          <ac:chgData name="Mesut Yakup" userId="2a8d2809-051b-4e88-aaae-3cc88f98af08" providerId="ADAL" clId="{A0A51C0C-BED9-4527-8D59-49B371063879}" dt="2023-03-08T10:11:40.551" v="233" actId="21"/>
          <ac:picMkLst>
            <pc:docMk/>
            <pc:sldMk cId="396354173" sldId="347"/>
            <ac:picMk id="3" creationId="{39DFCE42-5A50-46BD-9EC3-7C4DC42EACAB}"/>
          </ac:picMkLst>
        </pc:picChg>
        <pc:picChg chg="del">
          <ac:chgData name="Mesut Yakup" userId="2a8d2809-051b-4e88-aaae-3cc88f98af08" providerId="ADAL" clId="{A0A51C0C-BED9-4527-8D59-49B371063879}" dt="2023-03-08T10:11:47.806" v="235" actId="21"/>
          <ac:picMkLst>
            <pc:docMk/>
            <pc:sldMk cId="396354173" sldId="347"/>
            <ac:picMk id="5" creationId="{887A90F4-3E21-4A4F-B3A5-F1757973B093}"/>
          </ac:picMkLst>
        </pc:picChg>
      </pc:sldChg>
      <pc:sldChg chg="addSp modSp del mod">
        <pc:chgData name="Mesut Yakup" userId="2a8d2809-051b-4e88-aaae-3cc88f98af08" providerId="ADAL" clId="{A0A51C0C-BED9-4527-8D59-49B371063879}" dt="2023-03-09T09:35:35.018" v="546" actId="2696"/>
        <pc:sldMkLst>
          <pc:docMk/>
          <pc:sldMk cId="1861382439" sldId="349"/>
        </pc:sldMkLst>
        <pc:spChg chg="mod">
          <ac:chgData name="Mesut Yakup" userId="2a8d2809-051b-4e88-aaae-3cc88f98af08" providerId="ADAL" clId="{A0A51C0C-BED9-4527-8D59-49B371063879}" dt="2023-03-08T10:32:31.279" v="438" actId="1076"/>
          <ac:spMkLst>
            <pc:docMk/>
            <pc:sldMk cId="1861382439" sldId="349"/>
            <ac:spMk id="3" creationId="{6B7E1128-D79A-4BE9-B28E-978A28C8492A}"/>
          </ac:spMkLst>
        </pc:spChg>
        <pc:spChg chg="add mod">
          <ac:chgData name="Mesut Yakup" userId="2a8d2809-051b-4e88-aaae-3cc88f98af08" providerId="ADAL" clId="{A0A51C0C-BED9-4527-8D59-49B371063879}" dt="2023-03-08T10:32:36.922" v="439" actId="1076"/>
          <ac:spMkLst>
            <pc:docMk/>
            <pc:sldMk cId="1861382439" sldId="349"/>
            <ac:spMk id="5" creationId="{2F1DD3CA-1A64-A27C-8587-F1655F607667}"/>
          </ac:spMkLst>
        </pc:spChg>
      </pc:sldChg>
      <pc:sldChg chg="add">
        <pc:chgData name="Mesut Yakup" userId="2a8d2809-051b-4e88-aaae-3cc88f98af08" providerId="ADAL" clId="{A0A51C0C-BED9-4527-8D59-49B371063879}" dt="2023-03-09T09:35:49.745" v="548"/>
        <pc:sldMkLst>
          <pc:docMk/>
          <pc:sldMk cId="2877586003" sldId="349"/>
        </pc:sldMkLst>
      </pc:sldChg>
      <pc:sldChg chg="delSp modSp mod">
        <pc:chgData name="Mesut Yakup" userId="2a8d2809-051b-4e88-aaae-3cc88f98af08" providerId="ADAL" clId="{A0A51C0C-BED9-4527-8D59-49B371063879}" dt="2023-03-08T10:02:00.956" v="107" actId="20577"/>
        <pc:sldMkLst>
          <pc:docMk/>
          <pc:sldMk cId="3229098674" sldId="350"/>
        </pc:sldMkLst>
        <pc:spChg chg="mod">
          <ac:chgData name="Mesut Yakup" userId="2a8d2809-051b-4e88-aaae-3cc88f98af08" providerId="ADAL" clId="{A0A51C0C-BED9-4527-8D59-49B371063879}" dt="2023-03-08T10:02:00.956" v="107" actId="20577"/>
          <ac:spMkLst>
            <pc:docMk/>
            <pc:sldMk cId="3229098674" sldId="350"/>
            <ac:spMk id="3" creationId="{5B456F76-E9D5-4842-B168-39F9F26C7D04}"/>
          </ac:spMkLst>
        </pc:spChg>
        <pc:spChg chg="del">
          <ac:chgData name="Mesut Yakup" userId="2a8d2809-051b-4e88-aaae-3cc88f98af08" providerId="ADAL" clId="{A0A51C0C-BED9-4527-8D59-49B371063879}" dt="2023-03-08T10:00:50.700" v="92" actId="21"/>
          <ac:spMkLst>
            <pc:docMk/>
            <pc:sldMk cId="3229098674" sldId="350"/>
            <ac:spMk id="4" creationId="{2C6F86DD-F532-4C67-BE3A-CF54D73237B0}"/>
          </ac:spMkLst>
        </pc:spChg>
        <pc:spChg chg="del">
          <ac:chgData name="Mesut Yakup" userId="2a8d2809-051b-4e88-aaae-3cc88f98af08" providerId="ADAL" clId="{A0A51C0C-BED9-4527-8D59-49B371063879}" dt="2023-03-08T10:01:10.153" v="96" actId="21"/>
          <ac:spMkLst>
            <pc:docMk/>
            <pc:sldMk cId="3229098674" sldId="350"/>
            <ac:spMk id="9" creationId="{3A14B3FC-82AB-4B1E-8C96-5476C293AA60}"/>
          </ac:spMkLst>
        </pc:spChg>
        <pc:picChg chg="del">
          <ac:chgData name="Mesut Yakup" userId="2a8d2809-051b-4e88-aaae-3cc88f98af08" providerId="ADAL" clId="{A0A51C0C-BED9-4527-8D59-49B371063879}" dt="2023-03-08T10:01:00.046" v="94" actId="21"/>
          <ac:picMkLst>
            <pc:docMk/>
            <pc:sldMk cId="3229098674" sldId="350"/>
            <ac:picMk id="7" creationId="{E159E8DB-D0ED-444B-8C9A-37739A9363E9}"/>
          </ac:picMkLst>
        </pc:picChg>
      </pc:sldChg>
      <pc:sldChg chg="delSp modSp mod">
        <pc:chgData name="Mesut Yakup" userId="2a8d2809-051b-4e88-aaae-3cc88f98af08" providerId="ADAL" clId="{A0A51C0C-BED9-4527-8D59-49B371063879}" dt="2023-03-09T08:06:17.013" v="539" actId="21"/>
        <pc:sldMkLst>
          <pc:docMk/>
          <pc:sldMk cId="944726119" sldId="351"/>
        </pc:sldMkLst>
        <pc:spChg chg="mod">
          <ac:chgData name="Mesut Yakup" userId="2a8d2809-051b-4e88-aaae-3cc88f98af08" providerId="ADAL" clId="{A0A51C0C-BED9-4527-8D59-49B371063879}" dt="2023-03-08T10:14:26.305" v="263" actId="255"/>
          <ac:spMkLst>
            <pc:docMk/>
            <pc:sldMk cId="944726119" sldId="351"/>
            <ac:spMk id="2" creationId="{3B80D544-166B-4AE0-978C-A352B91136C4}"/>
          </ac:spMkLst>
        </pc:spChg>
        <pc:spChg chg="del mod">
          <ac:chgData name="Mesut Yakup" userId="2a8d2809-051b-4e88-aaae-3cc88f98af08" providerId="ADAL" clId="{A0A51C0C-BED9-4527-8D59-49B371063879}" dt="2023-03-09T08:06:17.013" v="539" actId="21"/>
          <ac:spMkLst>
            <pc:docMk/>
            <pc:sldMk cId="944726119" sldId="351"/>
            <ac:spMk id="3" creationId="{A1603FE0-C0B7-4DD0-BAE2-7E7F026C60C8}"/>
          </ac:spMkLst>
        </pc:spChg>
        <pc:spChg chg="del">
          <ac:chgData name="Mesut Yakup" userId="2a8d2809-051b-4e88-aaae-3cc88f98af08" providerId="ADAL" clId="{A0A51C0C-BED9-4527-8D59-49B371063879}" dt="2023-03-08T10:14:46.515" v="265" actId="21"/>
          <ac:spMkLst>
            <pc:docMk/>
            <pc:sldMk cId="944726119" sldId="351"/>
            <ac:spMk id="4" creationId="{A7B41120-2A56-48D9-9F01-351C80B22219}"/>
          </ac:spMkLst>
        </pc:spChg>
        <pc:spChg chg="del">
          <ac:chgData name="Mesut Yakup" userId="2a8d2809-051b-4e88-aaae-3cc88f98af08" providerId="ADAL" clId="{A0A51C0C-BED9-4527-8D59-49B371063879}" dt="2023-03-08T10:14:46.515" v="265" actId="21"/>
          <ac:spMkLst>
            <pc:docMk/>
            <pc:sldMk cId="944726119" sldId="351"/>
            <ac:spMk id="5" creationId="{9C62D7E5-B3C3-4D43-A890-173579CF5904}"/>
          </ac:spMkLst>
        </pc:spChg>
        <pc:spChg chg="del">
          <ac:chgData name="Mesut Yakup" userId="2a8d2809-051b-4e88-aaae-3cc88f98af08" providerId="ADAL" clId="{A0A51C0C-BED9-4527-8D59-49B371063879}" dt="2023-03-08T10:14:46.515" v="265" actId="21"/>
          <ac:spMkLst>
            <pc:docMk/>
            <pc:sldMk cId="944726119" sldId="351"/>
            <ac:spMk id="6" creationId="{39D6A272-9961-4CEB-A644-82B11FB2B305}"/>
          </ac:spMkLst>
        </pc:spChg>
      </pc:sldChg>
      <pc:sldChg chg="delSp modSp mod">
        <pc:chgData name="Mesut Yakup" userId="2a8d2809-051b-4e88-aaae-3cc88f98af08" providerId="ADAL" clId="{A0A51C0C-BED9-4527-8D59-49B371063879}" dt="2023-03-08T10:17:03.444" v="289" actId="20577"/>
        <pc:sldMkLst>
          <pc:docMk/>
          <pc:sldMk cId="1656478184" sldId="352"/>
        </pc:sldMkLst>
        <pc:spChg chg="mod">
          <ac:chgData name="Mesut Yakup" userId="2a8d2809-051b-4e88-aaae-3cc88f98af08" providerId="ADAL" clId="{A0A51C0C-BED9-4527-8D59-49B371063879}" dt="2023-03-08T10:16:26.413" v="282" actId="20577"/>
          <ac:spMkLst>
            <pc:docMk/>
            <pc:sldMk cId="1656478184" sldId="352"/>
            <ac:spMk id="2" creationId="{3C2CB266-1C8B-4A6F-8515-A477534B9978}"/>
          </ac:spMkLst>
        </pc:spChg>
        <pc:spChg chg="mod">
          <ac:chgData name="Mesut Yakup" userId="2a8d2809-051b-4e88-aaae-3cc88f98af08" providerId="ADAL" clId="{A0A51C0C-BED9-4527-8D59-49B371063879}" dt="2023-03-08T10:17:03.444" v="289" actId="20577"/>
          <ac:spMkLst>
            <pc:docMk/>
            <pc:sldMk cId="1656478184" sldId="352"/>
            <ac:spMk id="3" creationId="{9B2058AF-37D3-49F8-ABFC-1319E239C9E8}"/>
          </ac:spMkLst>
        </pc:spChg>
        <pc:spChg chg="del mod">
          <ac:chgData name="Mesut Yakup" userId="2a8d2809-051b-4e88-aaae-3cc88f98af08" providerId="ADAL" clId="{A0A51C0C-BED9-4527-8D59-49B371063879}" dt="2023-03-08T10:16:35.220" v="283" actId="21"/>
          <ac:spMkLst>
            <pc:docMk/>
            <pc:sldMk cId="1656478184" sldId="352"/>
            <ac:spMk id="4" creationId="{5A0BD36D-111B-440A-AC38-E977D506AA01}"/>
          </ac:spMkLst>
        </pc:spChg>
        <pc:spChg chg="del mod">
          <ac:chgData name="Mesut Yakup" userId="2a8d2809-051b-4e88-aaae-3cc88f98af08" providerId="ADAL" clId="{A0A51C0C-BED9-4527-8D59-49B371063879}" dt="2023-03-08T10:16:35.220" v="283" actId="21"/>
          <ac:spMkLst>
            <pc:docMk/>
            <pc:sldMk cId="1656478184" sldId="352"/>
            <ac:spMk id="5" creationId="{8D8BC6B7-3FF5-40B7-85B2-695F2305F06A}"/>
          </ac:spMkLst>
        </pc:spChg>
        <pc:spChg chg="del mod">
          <ac:chgData name="Mesut Yakup" userId="2a8d2809-051b-4e88-aaae-3cc88f98af08" providerId="ADAL" clId="{A0A51C0C-BED9-4527-8D59-49B371063879}" dt="2023-03-08T10:16:35.220" v="283" actId="21"/>
          <ac:spMkLst>
            <pc:docMk/>
            <pc:sldMk cId="1656478184" sldId="352"/>
            <ac:spMk id="6" creationId="{3C0082D6-5C30-4F11-9D0D-66B2EA0A6D72}"/>
          </ac:spMkLst>
        </pc:spChg>
      </pc:sldChg>
      <pc:sldChg chg="modSp mod">
        <pc:chgData name="Mesut Yakup" userId="2a8d2809-051b-4e88-aaae-3cc88f98af08" providerId="ADAL" clId="{A0A51C0C-BED9-4527-8D59-49B371063879}" dt="2023-03-08T10:18:18.710" v="304" actId="20577"/>
        <pc:sldMkLst>
          <pc:docMk/>
          <pc:sldMk cId="3268486347" sldId="354"/>
        </pc:sldMkLst>
        <pc:spChg chg="mod">
          <ac:chgData name="Mesut Yakup" userId="2a8d2809-051b-4e88-aaae-3cc88f98af08" providerId="ADAL" clId="{A0A51C0C-BED9-4527-8D59-49B371063879}" dt="2023-03-08T10:18:18.710" v="304" actId="20577"/>
          <ac:spMkLst>
            <pc:docMk/>
            <pc:sldMk cId="3268486347" sldId="354"/>
            <ac:spMk id="2" creationId="{C08A527B-84C6-4F8F-AE18-71C7CFF0C3D4}"/>
          </ac:spMkLst>
        </pc:spChg>
        <pc:spChg chg="mod">
          <ac:chgData name="Mesut Yakup" userId="2a8d2809-051b-4e88-aaae-3cc88f98af08" providerId="ADAL" clId="{A0A51C0C-BED9-4527-8D59-49B371063879}" dt="2023-03-08T10:18:01.144" v="298" actId="255"/>
          <ac:spMkLst>
            <pc:docMk/>
            <pc:sldMk cId="3268486347" sldId="354"/>
            <ac:spMk id="4" creationId="{1F5D0D29-A915-48B6-8206-B860B604EF39}"/>
          </ac:spMkLst>
        </pc:spChg>
        <pc:spChg chg="mod">
          <ac:chgData name="Mesut Yakup" userId="2a8d2809-051b-4e88-aaae-3cc88f98af08" providerId="ADAL" clId="{A0A51C0C-BED9-4527-8D59-49B371063879}" dt="2023-03-08T10:18:12.093" v="303" actId="255"/>
          <ac:spMkLst>
            <pc:docMk/>
            <pc:sldMk cId="3268486347" sldId="354"/>
            <ac:spMk id="5" creationId="{67AA0D49-0C80-443B-B221-4432BA75A0FF}"/>
          </ac:spMkLst>
        </pc:spChg>
        <pc:picChg chg="mod">
          <ac:chgData name="Mesut Yakup" userId="2a8d2809-051b-4e88-aaae-3cc88f98af08" providerId="ADAL" clId="{A0A51C0C-BED9-4527-8D59-49B371063879}" dt="2023-03-08T10:17:51.282" v="296" actId="1076"/>
          <ac:picMkLst>
            <pc:docMk/>
            <pc:sldMk cId="3268486347" sldId="354"/>
            <ac:picMk id="3" creationId="{49BAFCAE-13E0-466F-BF55-47F86A80CB03}"/>
          </ac:picMkLst>
        </pc:picChg>
      </pc:sldChg>
      <pc:sldChg chg="modSp mod">
        <pc:chgData name="Mesut Yakup" userId="2a8d2809-051b-4e88-aaae-3cc88f98af08" providerId="ADAL" clId="{A0A51C0C-BED9-4527-8D59-49B371063879}" dt="2023-03-09T08:11:55.442" v="545" actId="14100"/>
        <pc:sldMkLst>
          <pc:docMk/>
          <pc:sldMk cId="1644841084" sldId="355"/>
        </pc:sldMkLst>
        <pc:spChg chg="mod">
          <ac:chgData name="Mesut Yakup" userId="2a8d2809-051b-4e88-aaae-3cc88f98af08" providerId="ADAL" clId="{A0A51C0C-BED9-4527-8D59-49B371063879}" dt="2023-03-08T10:20:21.733" v="322" actId="255"/>
          <ac:spMkLst>
            <pc:docMk/>
            <pc:sldMk cId="1644841084" sldId="355"/>
            <ac:spMk id="2" creationId="{2FA9621F-2CBE-415C-A2FE-AC7F26C13D76}"/>
          </ac:spMkLst>
        </pc:spChg>
        <pc:spChg chg="mod">
          <ac:chgData name="Mesut Yakup" userId="2a8d2809-051b-4e88-aaae-3cc88f98af08" providerId="ADAL" clId="{A0A51C0C-BED9-4527-8D59-49B371063879}" dt="2023-03-08T10:20:08.354" v="320" actId="1076"/>
          <ac:spMkLst>
            <pc:docMk/>
            <pc:sldMk cId="1644841084" sldId="355"/>
            <ac:spMk id="3" creationId="{97FBDD88-8855-405A-9E88-CCC372601A42}"/>
          </ac:spMkLst>
        </pc:spChg>
        <pc:spChg chg="mod">
          <ac:chgData name="Mesut Yakup" userId="2a8d2809-051b-4e88-aaae-3cc88f98af08" providerId="ADAL" clId="{A0A51C0C-BED9-4527-8D59-49B371063879}" dt="2023-03-09T08:11:55.442" v="545" actId="14100"/>
          <ac:spMkLst>
            <pc:docMk/>
            <pc:sldMk cId="1644841084" sldId="355"/>
            <ac:spMk id="4" creationId="{622AB222-B15A-4708-9CFD-26FCF794B20B}"/>
          </ac:spMkLst>
        </pc:spChg>
        <pc:spChg chg="mod">
          <ac:chgData name="Mesut Yakup" userId="2a8d2809-051b-4e88-aaae-3cc88f98af08" providerId="ADAL" clId="{A0A51C0C-BED9-4527-8D59-49B371063879}" dt="2023-03-08T10:20:14.969" v="321" actId="255"/>
          <ac:spMkLst>
            <pc:docMk/>
            <pc:sldMk cId="1644841084" sldId="355"/>
            <ac:spMk id="5" creationId="{4801AA23-B3AB-4D21-A7F6-30A8DBB79C4C}"/>
          </ac:spMkLst>
        </pc:spChg>
      </pc:sldChg>
      <pc:sldChg chg="delSp modSp mod">
        <pc:chgData name="Mesut Yakup" userId="2a8d2809-051b-4e88-aaae-3cc88f98af08" providerId="ADAL" clId="{A0A51C0C-BED9-4527-8D59-49B371063879}" dt="2023-03-08T10:23:26.103" v="355" actId="1076"/>
        <pc:sldMkLst>
          <pc:docMk/>
          <pc:sldMk cId="3451422640" sldId="356"/>
        </pc:sldMkLst>
        <pc:spChg chg="mod">
          <ac:chgData name="Mesut Yakup" userId="2a8d2809-051b-4e88-aaae-3cc88f98af08" providerId="ADAL" clId="{A0A51C0C-BED9-4527-8D59-49B371063879}" dt="2023-03-08T10:23:20.649" v="354" actId="20577"/>
          <ac:spMkLst>
            <pc:docMk/>
            <pc:sldMk cId="3451422640" sldId="356"/>
            <ac:spMk id="2" creationId="{A028809E-7A80-4BFF-81EA-DDF3ADCF9FF3}"/>
          </ac:spMkLst>
        </pc:spChg>
        <pc:spChg chg="mod">
          <ac:chgData name="Mesut Yakup" userId="2a8d2809-051b-4e88-aaae-3cc88f98af08" providerId="ADAL" clId="{A0A51C0C-BED9-4527-8D59-49B371063879}" dt="2023-03-08T10:23:26.103" v="355" actId="1076"/>
          <ac:spMkLst>
            <pc:docMk/>
            <pc:sldMk cId="3451422640" sldId="356"/>
            <ac:spMk id="3" creationId="{0A92665E-5110-46DA-B753-5CF3DCEF3469}"/>
          </ac:spMkLst>
        </pc:spChg>
        <pc:spChg chg="del">
          <ac:chgData name="Mesut Yakup" userId="2a8d2809-051b-4e88-aaae-3cc88f98af08" providerId="ADAL" clId="{A0A51C0C-BED9-4527-8D59-49B371063879}" dt="2023-03-08T10:21:22.979" v="329" actId="21"/>
          <ac:spMkLst>
            <pc:docMk/>
            <pc:sldMk cId="3451422640" sldId="356"/>
            <ac:spMk id="5" creationId="{F56DE6B6-B951-473F-B50C-6EA17E4197DF}"/>
          </ac:spMkLst>
        </pc:spChg>
        <pc:spChg chg="del">
          <ac:chgData name="Mesut Yakup" userId="2a8d2809-051b-4e88-aaae-3cc88f98af08" providerId="ADAL" clId="{A0A51C0C-BED9-4527-8D59-49B371063879}" dt="2023-03-08T10:21:22.979" v="329" actId="21"/>
          <ac:spMkLst>
            <pc:docMk/>
            <pc:sldMk cId="3451422640" sldId="356"/>
            <ac:spMk id="6" creationId="{47B7EAEA-C5A0-4456-915D-BBE164D3FA9D}"/>
          </ac:spMkLst>
        </pc:spChg>
        <pc:spChg chg="del">
          <ac:chgData name="Mesut Yakup" userId="2a8d2809-051b-4e88-aaae-3cc88f98af08" providerId="ADAL" clId="{A0A51C0C-BED9-4527-8D59-49B371063879}" dt="2023-03-08T10:21:22.979" v="329" actId="21"/>
          <ac:spMkLst>
            <pc:docMk/>
            <pc:sldMk cId="3451422640" sldId="356"/>
            <ac:spMk id="7" creationId="{D4C8EBB6-5B93-41CA-9FEA-C3BEAC1EE4EE}"/>
          </ac:spMkLst>
        </pc:spChg>
        <pc:spChg chg="del">
          <ac:chgData name="Mesut Yakup" userId="2a8d2809-051b-4e88-aaae-3cc88f98af08" providerId="ADAL" clId="{A0A51C0C-BED9-4527-8D59-49B371063879}" dt="2023-03-08T10:21:22.979" v="329" actId="21"/>
          <ac:spMkLst>
            <pc:docMk/>
            <pc:sldMk cId="3451422640" sldId="356"/>
            <ac:spMk id="8" creationId="{EC995F8E-063D-499F-8132-D3A4AC7808B7}"/>
          </ac:spMkLst>
        </pc:spChg>
        <pc:picChg chg="del">
          <ac:chgData name="Mesut Yakup" userId="2a8d2809-051b-4e88-aaae-3cc88f98af08" providerId="ADAL" clId="{A0A51C0C-BED9-4527-8D59-49B371063879}" dt="2023-03-08T10:21:22.979" v="329" actId="21"/>
          <ac:picMkLst>
            <pc:docMk/>
            <pc:sldMk cId="3451422640" sldId="356"/>
            <ac:picMk id="4" creationId="{5DB73911-5193-4CB6-91F7-16BF5F4C47E8}"/>
          </ac:picMkLst>
        </pc:picChg>
      </pc:sldChg>
      <pc:sldChg chg="addSp delSp modSp mod">
        <pc:chgData name="Mesut Yakup" userId="2a8d2809-051b-4e88-aaae-3cc88f98af08" providerId="ADAL" clId="{A0A51C0C-BED9-4527-8D59-49B371063879}" dt="2023-03-08T10:29:13.765" v="406" actId="6549"/>
        <pc:sldMkLst>
          <pc:docMk/>
          <pc:sldMk cId="2657942454" sldId="357"/>
        </pc:sldMkLst>
        <pc:spChg chg="mod">
          <ac:chgData name="Mesut Yakup" userId="2a8d2809-051b-4e88-aaae-3cc88f98af08" providerId="ADAL" clId="{A0A51C0C-BED9-4527-8D59-49B371063879}" dt="2023-03-08T10:29:13.765" v="406" actId="6549"/>
          <ac:spMkLst>
            <pc:docMk/>
            <pc:sldMk cId="2657942454" sldId="357"/>
            <ac:spMk id="2" creationId="{51C92D12-3B62-44A2-A7FE-C0C79780E2A9}"/>
          </ac:spMkLst>
        </pc:spChg>
        <pc:spChg chg="del">
          <ac:chgData name="Mesut Yakup" userId="2a8d2809-051b-4e88-aaae-3cc88f98af08" providerId="ADAL" clId="{A0A51C0C-BED9-4527-8D59-49B371063879}" dt="2023-03-08T10:23:48.386" v="356" actId="21"/>
          <ac:spMkLst>
            <pc:docMk/>
            <pc:sldMk cId="2657942454" sldId="357"/>
            <ac:spMk id="3" creationId="{DDE09258-AF0B-4CB5-BF73-5CC939FB1390}"/>
          </ac:spMkLst>
        </pc:spChg>
        <pc:spChg chg="del">
          <ac:chgData name="Mesut Yakup" userId="2a8d2809-051b-4e88-aaae-3cc88f98af08" providerId="ADAL" clId="{A0A51C0C-BED9-4527-8D59-49B371063879}" dt="2023-03-08T10:23:48.386" v="356" actId="21"/>
          <ac:spMkLst>
            <pc:docMk/>
            <pc:sldMk cId="2657942454" sldId="357"/>
            <ac:spMk id="4" creationId="{4C03F906-BFC2-4649-A5D8-45EE7443CD49}"/>
          </ac:spMkLst>
        </pc:spChg>
        <pc:spChg chg="del">
          <ac:chgData name="Mesut Yakup" userId="2a8d2809-051b-4e88-aaae-3cc88f98af08" providerId="ADAL" clId="{A0A51C0C-BED9-4527-8D59-49B371063879}" dt="2023-03-08T10:23:48.386" v="356" actId="21"/>
          <ac:spMkLst>
            <pc:docMk/>
            <pc:sldMk cId="2657942454" sldId="357"/>
            <ac:spMk id="5" creationId="{88BC357A-8493-4AD1-8182-EE9D082A2550}"/>
          </ac:spMkLst>
        </pc:spChg>
        <pc:spChg chg="add del">
          <ac:chgData name="Mesut Yakup" userId="2a8d2809-051b-4e88-aaae-3cc88f98af08" providerId="ADAL" clId="{A0A51C0C-BED9-4527-8D59-49B371063879}" dt="2023-03-08T10:24:33.811" v="362" actId="21"/>
          <ac:spMkLst>
            <pc:docMk/>
            <pc:sldMk cId="2657942454" sldId="357"/>
            <ac:spMk id="7" creationId="{C0C56D43-D7A8-696B-8BCB-2209FEC87481}"/>
          </ac:spMkLst>
        </pc:spChg>
        <pc:spChg chg="add del">
          <ac:chgData name="Mesut Yakup" userId="2a8d2809-051b-4e88-aaae-3cc88f98af08" providerId="ADAL" clId="{A0A51C0C-BED9-4527-8D59-49B371063879}" dt="2023-03-08T10:24:33.811" v="362" actId="21"/>
          <ac:spMkLst>
            <pc:docMk/>
            <pc:sldMk cId="2657942454" sldId="357"/>
            <ac:spMk id="8" creationId="{8D4D7332-EAA1-024E-BDE7-250E8C04BAD7}"/>
          </ac:spMkLst>
        </pc:spChg>
        <pc:spChg chg="add del">
          <ac:chgData name="Mesut Yakup" userId="2a8d2809-051b-4e88-aaae-3cc88f98af08" providerId="ADAL" clId="{A0A51C0C-BED9-4527-8D59-49B371063879}" dt="2023-03-08T10:24:33.811" v="362" actId="21"/>
          <ac:spMkLst>
            <pc:docMk/>
            <pc:sldMk cId="2657942454" sldId="357"/>
            <ac:spMk id="9" creationId="{878A03B8-17A7-2F66-028D-722A26B9403A}"/>
          </ac:spMkLst>
        </pc:spChg>
      </pc:sldChg>
      <pc:sldChg chg="delSp modSp mod">
        <pc:chgData name="Mesut Yakup" userId="2a8d2809-051b-4e88-aaae-3cc88f98af08" providerId="ADAL" clId="{A0A51C0C-BED9-4527-8D59-49B371063879}" dt="2023-03-08T10:29:46.527" v="411" actId="20577"/>
        <pc:sldMkLst>
          <pc:docMk/>
          <pc:sldMk cId="3791431340" sldId="358"/>
        </pc:sldMkLst>
        <pc:spChg chg="mod">
          <ac:chgData name="Mesut Yakup" userId="2a8d2809-051b-4e88-aaae-3cc88f98af08" providerId="ADAL" clId="{A0A51C0C-BED9-4527-8D59-49B371063879}" dt="2023-03-08T10:29:46.527" v="411" actId="20577"/>
          <ac:spMkLst>
            <pc:docMk/>
            <pc:sldMk cId="3791431340" sldId="358"/>
            <ac:spMk id="2" creationId="{BED78A2B-4FE1-48A0-B90A-9FD00D2B805C}"/>
          </ac:spMkLst>
        </pc:spChg>
        <pc:spChg chg="del">
          <ac:chgData name="Mesut Yakup" userId="2a8d2809-051b-4e88-aaae-3cc88f98af08" providerId="ADAL" clId="{A0A51C0C-BED9-4527-8D59-49B371063879}" dt="2023-03-08T10:26:36.924" v="383" actId="21"/>
          <ac:spMkLst>
            <pc:docMk/>
            <pc:sldMk cId="3791431340" sldId="358"/>
            <ac:spMk id="3" creationId="{565DFF42-27E8-4B42-AC58-195D6BE7F197}"/>
          </ac:spMkLst>
        </pc:spChg>
        <pc:spChg chg="del">
          <ac:chgData name="Mesut Yakup" userId="2a8d2809-051b-4e88-aaae-3cc88f98af08" providerId="ADAL" clId="{A0A51C0C-BED9-4527-8D59-49B371063879}" dt="2023-03-08T10:26:36.924" v="383" actId="21"/>
          <ac:spMkLst>
            <pc:docMk/>
            <pc:sldMk cId="3791431340" sldId="358"/>
            <ac:spMk id="4" creationId="{42926B31-12FF-4DCE-B1D5-CEC0D66C0CB5}"/>
          </ac:spMkLst>
        </pc:spChg>
        <pc:spChg chg="del">
          <ac:chgData name="Mesut Yakup" userId="2a8d2809-051b-4e88-aaae-3cc88f98af08" providerId="ADAL" clId="{A0A51C0C-BED9-4527-8D59-49B371063879}" dt="2023-03-08T10:26:36.924" v="383" actId="21"/>
          <ac:spMkLst>
            <pc:docMk/>
            <pc:sldMk cId="3791431340" sldId="358"/>
            <ac:spMk id="5" creationId="{CC44AAF5-5EB3-4477-9D2A-AD3D72811EB9}"/>
          </ac:spMkLst>
        </pc:spChg>
      </pc:sldChg>
      <pc:sldChg chg="modSp mod">
        <pc:chgData name="Mesut Yakup" userId="2a8d2809-051b-4e88-aaae-3cc88f98af08" providerId="ADAL" clId="{A0A51C0C-BED9-4527-8D59-49B371063879}" dt="2023-03-08T10:28:39.779" v="404" actId="6549"/>
        <pc:sldMkLst>
          <pc:docMk/>
          <pc:sldMk cId="4047960063" sldId="359"/>
        </pc:sldMkLst>
        <pc:spChg chg="mod">
          <ac:chgData name="Mesut Yakup" userId="2a8d2809-051b-4e88-aaae-3cc88f98af08" providerId="ADAL" clId="{A0A51C0C-BED9-4527-8D59-49B371063879}" dt="2023-03-08T10:28:39.779" v="404" actId="6549"/>
          <ac:spMkLst>
            <pc:docMk/>
            <pc:sldMk cId="4047960063" sldId="359"/>
            <ac:spMk id="2" creationId="{1D46EDD4-D755-4FCA-8A30-55D9BFA30EB1}"/>
          </ac:spMkLst>
        </pc:spChg>
        <pc:spChg chg="mod">
          <ac:chgData name="Mesut Yakup" userId="2a8d2809-051b-4e88-aaae-3cc88f98af08" providerId="ADAL" clId="{A0A51C0C-BED9-4527-8D59-49B371063879}" dt="2023-03-08T10:28:00.634" v="398" actId="14100"/>
          <ac:spMkLst>
            <pc:docMk/>
            <pc:sldMk cId="4047960063" sldId="359"/>
            <ac:spMk id="3" creationId="{CA56F442-C1A1-4F47-AFA5-909304E2D4D8}"/>
          </ac:spMkLst>
        </pc:spChg>
        <pc:spChg chg="mod">
          <ac:chgData name="Mesut Yakup" userId="2a8d2809-051b-4e88-aaae-3cc88f98af08" providerId="ADAL" clId="{A0A51C0C-BED9-4527-8D59-49B371063879}" dt="2023-03-08T10:28:22.984" v="402" actId="14100"/>
          <ac:spMkLst>
            <pc:docMk/>
            <pc:sldMk cId="4047960063" sldId="359"/>
            <ac:spMk id="4" creationId="{A620BCB2-08F2-4E25-9013-1458AF6D0FBE}"/>
          </ac:spMkLst>
        </pc:spChg>
        <pc:spChg chg="mod">
          <ac:chgData name="Mesut Yakup" userId="2a8d2809-051b-4e88-aaae-3cc88f98af08" providerId="ADAL" clId="{A0A51C0C-BED9-4527-8D59-49B371063879}" dt="2023-03-08T10:28:16.395" v="401" actId="255"/>
          <ac:spMkLst>
            <pc:docMk/>
            <pc:sldMk cId="4047960063" sldId="359"/>
            <ac:spMk id="5" creationId="{6606293D-7475-4BD9-89AA-9CB8CCF035EB}"/>
          </ac:spMkLst>
        </pc:spChg>
      </pc:sldChg>
      <pc:sldChg chg="modSp mod">
        <pc:chgData name="Mesut Yakup" userId="2a8d2809-051b-4e88-aaae-3cc88f98af08" providerId="ADAL" clId="{A0A51C0C-BED9-4527-8D59-49B371063879}" dt="2023-03-08T10:30:49.665" v="422" actId="255"/>
        <pc:sldMkLst>
          <pc:docMk/>
          <pc:sldMk cId="818219382" sldId="360"/>
        </pc:sldMkLst>
        <pc:spChg chg="mod">
          <ac:chgData name="Mesut Yakup" userId="2a8d2809-051b-4e88-aaae-3cc88f98af08" providerId="ADAL" clId="{A0A51C0C-BED9-4527-8D59-49B371063879}" dt="2023-03-08T10:30:07.860" v="412" actId="255"/>
          <ac:spMkLst>
            <pc:docMk/>
            <pc:sldMk cId="818219382" sldId="360"/>
            <ac:spMk id="2" creationId="{76DD9468-2800-4D9F-B57C-1B1169F86596}"/>
          </ac:spMkLst>
        </pc:spChg>
        <pc:spChg chg="mod">
          <ac:chgData name="Mesut Yakup" userId="2a8d2809-051b-4e88-aaae-3cc88f98af08" providerId="ADAL" clId="{A0A51C0C-BED9-4527-8D59-49B371063879}" dt="2023-03-08T10:30:14.193" v="413" actId="255"/>
          <ac:spMkLst>
            <pc:docMk/>
            <pc:sldMk cId="818219382" sldId="360"/>
            <ac:spMk id="3" creationId="{DF774F73-C688-4ECF-8AF0-2D24F017AC1D}"/>
          </ac:spMkLst>
        </pc:spChg>
        <pc:spChg chg="mod">
          <ac:chgData name="Mesut Yakup" userId="2a8d2809-051b-4e88-aaae-3cc88f98af08" providerId="ADAL" clId="{A0A51C0C-BED9-4527-8D59-49B371063879}" dt="2023-03-08T10:30:32.732" v="417" actId="1076"/>
          <ac:spMkLst>
            <pc:docMk/>
            <pc:sldMk cId="818219382" sldId="360"/>
            <ac:spMk id="4" creationId="{4E1247B8-13AC-4FE0-B07F-D33DBC031872}"/>
          </ac:spMkLst>
        </pc:spChg>
        <pc:spChg chg="mod">
          <ac:chgData name="Mesut Yakup" userId="2a8d2809-051b-4e88-aaae-3cc88f98af08" providerId="ADAL" clId="{A0A51C0C-BED9-4527-8D59-49B371063879}" dt="2023-03-08T10:30:41.918" v="420" actId="14100"/>
          <ac:spMkLst>
            <pc:docMk/>
            <pc:sldMk cId="818219382" sldId="360"/>
            <ac:spMk id="5" creationId="{31232499-20DE-4DE8-89F8-5A6936267363}"/>
          </ac:spMkLst>
        </pc:spChg>
        <pc:spChg chg="mod">
          <ac:chgData name="Mesut Yakup" userId="2a8d2809-051b-4e88-aaae-3cc88f98af08" providerId="ADAL" clId="{A0A51C0C-BED9-4527-8D59-49B371063879}" dt="2023-03-08T10:30:49.665" v="422" actId="255"/>
          <ac:spMkLst>
            <pc:docMk/>
            <pc:sldMk cId="818219382" sldId="360"/>
            <ac:spMk id="6" creationId="{03F0C698-380B-4D40-BBE4-CB46C6A30045}"/>
          </ac:spMkLst>
        </pc:spChg>
      </pc:sldChg>
      <pc:sldChg chg="addSp modSp new mod">
        <pc:chgData name="Mesut Yakup" userId="2a8d2809-051b-4e88-aaae-3cc88f98af08" providerId="ADAL" clId="{A0A51C0C-BED9-4527-8D59-49B371063879}" dt="2023-03-08T18:38:05.445" v="537"/>
        <pc:sldMkLst>
          <pc:docMk/>
          <pc:sldMk cId="2832649161" sldId="361"/>
        </pc:sldMkLst>
        <pc:spChg chg="add mod">
          <ac:chgData name="Mesut Yakup" userId="2a8d2809-051b-4e88-aaae-3cc88f98af08" providerId="ADAL" clId="{A0A51C0C-BED9-4527-8D59-49B371063879}" dt="2023-03-08T10:14:08.443" v="261" actId="1076"/>
          <ac:spMkLst>
            <pc:docMk/>
            <pc:sldMk cId="2832649161" sldId="361"/>
            <ac:spMk id="2" creationId="{920D9F40-F7DF-E45D-F739-7EB7F87FFBEF}"/>
          </ac:spMkLst>
        </pc:spChg>
        <pc:spChg chg="add mod">
          <ac:chgData name="Mesut Yakup" userId="2a8d2809-051b-4e88-aaae-3cc88f98af08" providerId="ADAL" clId="{A0A51C0C-BED9-4527-8D59-49B371063879}" dt="2023-03-08T10:14:04.621" v="260" actId="14100"/>
          <ac:spMkLst>
            <pc:docMk/>
            <pc:sldMk cId="2832649161" sldId="361"/>
            <ac:spMk id="4" creationId="{11A7B789-BDB3-57BC-9A53-FC95330AD61B}"/>
          </ac:spMkLst>
        </pc:spChg>
        <pc:spChg chg="add mod">
          <ac:chgData name="Mesut Yakup" userId="2a8d2809-051b-4e88-aaae-3cc88f98af08" providerId="ADAL" clId="{A0A51C0C-BED9-4527-8D59-49B371063879}" dt="2023-03-08T18:38:05.445" v="537"/>
          <ac:spMkLst>
            <pc:docMk/>
            <pc:sldMk cId="2832649161" sldId="361"/>
            <ac:spMk id="5" creationId="{24CE3284-D63E-1AB8-25AD-96BFFE73FA38}"/>
          </ac:spMkLst>
        </pc:spChg>
        <pc:spChg chg="add mod">
          <ac:chgData name="Mesut Yakup" userId="2a8d2809-051b-4e88-aaae-3cc88f98af08" providerId="ADAL" clId="{A0A51C0C-BED9-4527-8D59-49B371063879}" dt="2023-03-08T18:38:05.445" v="537"/>
          <ac:spMkLst>
            <pc:docMk/>
            <pc:sldMk cId="2832649161" sldId="361"/>
            <ac:spMk id="6" creationId="{BC4E12AF-3B30-B555-21CB-6392CC30C1B0}"/>
          </ac:spMkLst>
        </pc:spChg>
        <pc:picChg chg="add mod">
          <ac:chgData name="Mesut Yakup" userId="2a8d2809-051b-4e88-aaae-3cc88f98af08" providerId="ADAL" clId="{A0A51C0C-BED9-4527-8D59-49B371063879}" dt="2023-03-08T10:14:10.589" v="262" actId="1076"/>
          <ac:picMkLst>
            <pc:docMk/>
            <pc:sldMk cId="2832649161" sldId="361"/>
            <ac:picMk id="3" creationId="{8081DA63-B1E8-EF61-316B-4A8A6FBCA889}"/>
          </ac:picMkLst>
        </pc:picChg>
      </pc:sldChg>
      <pc:sldChg chg="addSp modSp new mod">
        <pc:chgData name="Mesut Yakup" userId="2a8d2809-051b-4e88-aaae-3cc88f98af08" providerId="ADAL" clId="{A0A51C0C-BED9-4527-8D59-49B371063879}" dt="2023-03-08T10:02:46.998" v="113" actId="255"/>
        <pc:sldMkLst>
          <pc:docMk/>
          <pc:sldMk cId="1479514160" sldId="362"/>
        </pc:sldMkLst>
        <pc:spChg chg="add mod">
          <ac:chgData name="Mesut Yakup" userId="2a8d2809-051b-4e88-aaae-3cc88f98af08" providerId="ADAL" clId="{A0A51C0C-BED9-4527-8D59-49B371063879}" dt="2023-03-08T10:02:46.998" v="113" actId="255"/>
          <ac:spMkLst>
            <pc:docMk/>
            <pc:sldMk cId="1479514160" sldId="362"/>
            <ac:spMk id="3" creationId="{5FC4956B-E98C-54BC-BACB-9E0A7632ADF0}"/>
          </ac:spMkLst>
        </pc:spChg>
      </pc:sldChg>
      <pc:sldChg chg="addSp modSp new mod">
        <pc:chgData name="Mesut Yakup" userId="2a8d2809-051b-4e88-aaae-3cc88f98af08" providerId="ADAL" clId="{A0A51C0C-BED9-4527-8D59-49B371063879}" dt="2023-03-08T10:05:39.989" v="140" actId="2710"/>
        <pc:sldMkLst>
          <pc:docMk/>
          <pc:sldMk cId="1222215739" sldId="363"/>
        </pc:sldMkLst>
        <pc:spChg chg="add mod">
          <ac:chgData name="Mesut Yakup" userId="2a8d2809-051b-4e88-aaae-3cc88f98af08" providerId="ADAL" clId="{A0A51C0C-BED9-4527-8D59-49B371063879}" dt="2023-03-08T10:05:20.575" v="136" actId="1076"/>
          <ac:spMkLst>
            <pc:docMk/>
            <pc:sldMk cId="1222215739" sldId="363"/>
            <ac:spMk id="2" creationId="{5B479C26-0787-CBF8-4D81-F13393A812BC}"/>
          </ac:spMkLst>
        </pc:spChg>
        <pc:spChg chg="add mod">
          <ac:chgData name="Mesut Yakup" userId="2a8d2809-051b-4e88-aaae-3cc88f98af08" providerId="ADAL" clId="{A0A51C0C-BED9-4527-8D59-49B371063879}" dt="2023-03-08T10:05:24.799" v="137" actId="1076"/>
          <ac:spMkLst>
            <pc:docMk/>
            <pc:sldMk cId="1222215739" sldId="363"/>
            <ac:spMk id="3" creationId="{045FD05E-0F43-8A49-2914-EC3A32518DC9}"/>
          </ac:spMkLst>
        </pc:spChg>
        <pc:spChg chg="add mod">
          <ac:chgData name="Mesut Yakup" userId="2a8d2809-051b-4e88-aaae-3cc88f98af08" providerId="ADAL" clId="{A0A51C0C-BED9-4527-8D59-49B371063879}" dt="2023-03-08T10:05:39.989" v="140" actId="2710"/>
          <ac:spMkLst>
            <pc:docMk/>
            <pc:sldMk cId="1222215739" sldId="363"/>
            <ac:spMk id="4" creationId="{E2CF807F-858D-27AA-B931-804D21C8B4F0}"/>
          </ac:spMkLst>
        </pc:spChg>
      </pc:sldChg>
      <pc:sldChg chg="addSp modSp new mod">
        <pc:chgData name="Mesut Yakup" userId="2a8d2809-051b-4e88-aaae-3cc88f98af08" providerId="ADAL" clId="{A0A51C0C-BED9-4527-8D59-49B371063879}" dt="2023-03-08T10:06:44.553" v="157" actId="1076"/>
        <pc:sldMkLst>
          <pc:docMk/>
          <pc:sldMk cId="3315119935" sldId="364"/>
        </pc:sldMkLst>
        <pc:spChg chg="add mod">
          <ac:chgData name="Mesut Yakup" userId="2a8d2809-051b-4e88-aaae-3cc88f98af08" providerId="ADAL" clId="{A0A51C0C-BED9-4527-8D59-49B371063879}" dt="2023-03-08T10:06:44.553" v="157" actId="1076"/>
          <ac:spMkLst>
            <pc:docMk/>
            <pc:sldMk cId="3315119935" sldId="364"/>
            <ac:spMk id="3" creationId="{750A5CFC-4D23-1738-058C-7E9A7AB3DE34}"/>
          </ac:spMkLst>
        </pc:spChg>
      </pc:sldChg>
      <pc:sldChg chg="addSp modSp new mod">
        <pc:chgData name="Mesut Yakup" userId="2a8d2809-051b-4e88-aaae-3cc88f98af08" providerId="ADAL" clId="{A0A51C0C-BED9-4527-8D59-49B371063879}" dt="2023-03-08T10:09:03.911" v="226" actId="20577"/>
        <pc:sldMkLst>
          <pc:docMk/>
          <pc:sldMk cId="501982821" sldId="365"/>
        </pc:sldMkLst>
        <pc:spChg chg="add mod">
          <ac:chgData name="Mesut Yakup" userId="2a8d2809-051b-4e88-aaae-3cc88f98af08" providerId="ADAL" clId="{A0A51C0C-BED9-4527-8D59-49B371063879}" dt="2023-03-08T10:09:03.911" v="226" actId="20577"/>
          <ac:spMkLst>
            <pc:docMk/>
            <pc:sldMk cId="501982821" sldId="365"/>
            <ac:spMk id="3" creationId="{C0623591-918E-6DB7-6B7C-AFB3B13D6ED7}"/>
          </ac:spMkLst>
        </pc:spChg>
        <pc:graphicFrameChg chg="add mod modGraphic">
          <ac:chgData name="Mesut Yakup" userId="2a8d2809-051b-4e88-aaae-3cc88f98af08" providerId="ADAL" clId="{A0A51C0C-BED9-4527-8D59-49B371063879}" dt="2023-03-08T10:07:30.994" v="166" actId="1076"/>
          <ac:graphicFrameMkLst>
            <pc:docMk/>
            <pc:sldMk cId="501982821" sldId="365"/>
            <ac:graphicFrameMk id="2" creationId="{D8E6EAF3-D998-F36D-BE98-0CCE63599CE6}"/>
          </ac:graphicFrameMkLst>
        </pc:graphicFrameChg>
      </pc:sldChg>
      <pc:sldChg chg="addSp modSp new mod">
        <pc:chgData name="Mesut Yakup" userId="2a8d2809-051b-4e88-aaae-3cc88f98af08" providerId="ADAL" clId="{A0A51C0C-BED9-4527-8D59-49B371063879}" dt="2023-03-08T10:13:14.724" v="253" actId="1076"/>
        <pc:sldMkLst>
          <pc:docMk/>
          <pc:sldMk cId="392330969" sldId="366"/>
        </pc:sldMkLst>
        <pc:spChg chg="add mod">
          <ac:chgData name="Mesut Yakup" userId="2a8d2809-051b-4e88-aaae-3cc88f98af08" providerId="ADAL" clId="{A0A51C0C-BED9-4527-8D59-49B371063879}" dt="2023-03-08T10:13:04.531" v="251" actId="1076"/>
          <ac:spMkLst>
            <pc:docMk/>
            <pc:sldMk cId="392330969" sldId="366"/>
            <ac:spMk id="4" creationId="{D72C2D93-A6B4-E3AC-CDB5-822F9886C4DC}"/>
          </ac:spMkLst>
        </pc:spChg>
        <pc:spChg chg="add mod">
          <ac:chgData name="Mesut Yakup" userId="2a8d2809-051b-4e88-aaae-3cc88f98af08" providerId="ADAL" clId="{A0A51C0C-BED9-4527-8D59-49B371063879}" dt="2023-03-08T10:13:14.724" v="253" actId="1076"/>
          <ac:spMkLst>
            <pc:docMk/>
            <pc:sldMk cId="392330969" sldId="366"/>
            <ac:spMk id="5" creationId="{C603B53B-FF86-133A-9F52-0F314E1424D9}"/>
          </ac:spMkLst>
        </pc:spChg>
        <pc:picChg chg="add mod">
          <ac:chgData name="Mesut Yakup" userId="2a8d2809-051b-4e88-aaae-3cc88f98af08" providerId="ADAL" clId="{A0A51C0C-BED9-4527-8D59-49B371063879}" dt="2023-03-08T10:12:04.341" v="241" actId="14100"/>
          <ac:picMkLst>
            <pc:docMk/>
            <pc:sldMk cId="392330969" sldId="366"/>
            <ac:picMk id="2" creationId="{ACE073D6-EE5C-B9CC-EA9D-68FEC9AD3E00}"/>
          </ac:picMkLst>
        </pc:picChg>
        <pc:picChg chg="add mod">
          <ac:chgData name="Mesut Yakup" userId="2a8d2809-051b-4e88-aaae-3cc88f98af08" providerId="ADAL" clId="{A0A51C0C-BED9-4527-8D59-49B371063879}" dt="2023-03-08T10:12:01.319" v="240" actId="14100"/>
          <ac:picMkLst>
            <pc:docMk/>
            <pc:sldMk cId="392330969" sldId="366"/>
            <ac:picMk id="3" creationId="{5CCA8D37-EEF9-F0D1-4237-D63196D1D613}"/>
          </ac:picMkLst>
        </pc:picChg>
      </pc:sldChg>
      <pc:sldChg chg="addSp modSp new mod">
        <pc:chgData name="Mesut Yakup" userId="2a8d2809-051b-4e88-aaae-3cc88f98af08" providerId="ADAL" clId="{A0A51C0C-BED9-4527-8D59-49B371063879}" dt="2023-03-09T08:06:29.465" v="541" actId="1076"/>
        <pc:sldMkLst>
          <pc:docMk/>
          <pc:sldMk cId="610445071" sldId="367"/>
        </pc:sldMkLst>
        <pc:spChg chg="add mod">
          <ac:chgData name="Mesut Yakup" userId="2a8d2809-051b-4e88-aaae-3cc88f98af08" providerId="ADAL" clId="{A0A51C0C-BED9-4527-8D59-49B371063879}" dt="2023-03-08T10:15:11.234" v="270" actId="14100"/>
          <ac:spMkLst>
            <pc:docMk/>
            <pc:sldMk cId="610445071" sldId="367"/>
            <ac:spMk id="2" creationId="{ED0E75AB-E843-1BB3-40F6-E288BC209868}"/>
          </ac:spMkLst>
        </pc:spChg>
        <pc:spChg chg="add mod">
          <ac:chgData name="Mesut Yakup" userId="2a8d2809-051b-4e88-aaae-3cc88f98af08" providerId="ADAL" clId="{A0A51C0C-BED9-4527-8D59-49B371063879}" dt="2023-03-08T10:14:53.724" v="267" actId="14100"/>
          <ac:spMkLst>
            <pc:docMk/>
            <pc:sldMk cId="610445071" sldId="367"/>
            <ac:spMk id="3" creationId="{10E5164D-AC8D-B9D1-EA37-7E73ABA70F3B}"/>
          </ac:spMkLst>
        </pc:spChg>
        <pc:spChg chg="add mod">
          <ac:chgData name="Mesut Yakup" userId="2a8d2809-051b-4e88-aaae-3cc88f98af08" providerId="ADAL" clId="{A0A51C0C-BED9-4527-8D59-49B371063879}" dt="2023-03-08T10:15:07.121" v="269" actId="255"/>
          <ac:spMkLst>
            <pc:docMk/>
            <pc:sldMk cId="610445071" sldId="367"/>
            <ac:spMk id="4" creationId="{1360363B-0E74-292A-B7A6-AB94211F0865}"/>
          </ac:spMkLst>
        </pc:spChg>
        <pc:spChg chg="add mod">
          <ac:chgData name="Mesut Yakup" userId="2a8d2809-051b-4e88-aaae-3cc88f98af08" providerId="ADAL" clId="{A0A51C0C-BED9-4527-8D59-49B371063879}" dt="2023-03-09T08:06:29.465" v="541" actId="1076"/>
          <ac:spMkLst>
            <pc:docMk/>
            <pc:sldMk cId="610445071" sldId="367"/>
            <ac:spMk id="5" creationId="{A796B8DF-D9E2-BEB7-069F-B78C88858321}"/>
          </ac:spMkLst>
        </pc:spChg>
      </pc:sldChg>
      <pc:sldChg chg="addSp modSp new mod">
        <pc:chgData name="Mesut Yakup" userId="2a8d2809-051b-4e88-aaae-3cc88f98af08" providerId="ADAL" clId="{A0A51C0C-BED9-4527-8D59-49B371063879}" dt="2023-03-09T08:07:36.809" v="543" actId="20577"/>
        <pc:sldMkLst>
          <pc:docMk/>
          <pc:sldMk cId="1893267402" sldId="368"/>
        </pc:sldMkLst>
        <pc:spChg chg="add mod">
          <ac:chgData name="Mesut Yakup" userId="2a8d2809-051b-4e88-aaae-3cc88f98af08" providerId="ADAL" clId="{A0A51C0C-BED9-4527-8D59-49B371063879}" dt="2023-03-09T08:07:36.809" v="543" actId="20577"/>
          <ac:spMkLst>
            <pc:docMk/>
            <pc:sldMk cId="1893267402" sldId="368"/>
            <ac:spMk id="2" creationId="{27525583-0CC1-AFC3-5BA1-A89E1AA64577}"/>
          </ac:spMkLst>
        </pc:spChg>
        <pc:spChg chg="add mod">
          <ac:chgData name="Mesut Yakup" userId="2a8d2809-051b-4e88-aaae-3cc88f98af08" providerId="ADAL" clId="{A0A51C0C-BED9-4527-8D59-49B371063879}" dt="2023-03-08T10:17:23.124" v="292" actId="6549"/>
          <ac:spMkLst>
            <pc:docMk/>
            <pc:sldMk cId="1893267402" sldId="368"/>
            <ac:spMk id="3" creationId="{091B410D-444E-02C3-C824-051B0F7285AB}"/>
          </ac:spMkLst>
        </pc:spChg>
        <pc:spChg chg="add mod">
          <ac:chgData name="Mesut Yakup" userId="2a8d2809-051b-4e88-aaae-3cc88f98af08" providerId="ADAL" clId="{A0A51C0C-BED9-4527-8D59-49B371063879}" dt="2023-03-08T10:17:33.854" v="294" actId="1076"/>
          <ac:spMkLst>
            <pc:docMk/>
            <pc:sldMk cId="1893267402" sldId="368"/>
            <ac:spMk id="4" creationId="{12C73A64-1650-CEEB-9655-83AA27215C71}"/>
          </ac:spMkLst>
        </pc:spChg>
      </pc:sldChg>
      <pc:sldChg chg="addSp modSp new mod">
        <pc:chgData name="Mesut Yakup" userId="2a8d2809-051b-4e88-aaae-3cc88f98af08" providerId="ADAL" clId="{A0A51C0C-BED9-4527-8D59-49B371063879}" dt="2023-03-08T10:22:40.519" v="349" actId="1076"/>
        <pc:sldMkLst>
          <pc:docMk/>
          <pc:sldMk cId="1751580675" sldId="369"/>
        </pc:sldMkLst>
        <pc:spChg chg="add mod">
          <ac:chgData name="Mesut Yakup" userId="2a8d2809-051b-4e88-aaae-3cc88f98af08" providerId="ADAL" clId="{A0A51C0C-BED9-4527-8D59-49B371063879}" dt="2023-03-08T10:22:40.519" v="349" actId="1076"/>
          <ac:spMkLst>
            <pc:docMk/>
            <pc:sldMk cId="1751580675" sldId="369"/>
            <ac:spMk id="3" creationId="{8C99CDC7-4063-4841-7EDF-9FAC5173A01D}"/>
          </ac:spMkLst>
        </pc:spChg>
        <pc:spChg chg="add mod">
          <ac:chgData name="Mesut Yakup" userId="2a8d2809-051b-4e88-aaae-3cc88f98af08" providerId="ADAL" clId="{A0A51C0C-BED9-4527-8D59-49B371063879}" dt="2023-03-08T10:22:26.973" v="346" actId="20577"/>
          <ac:spMkLst>
            <pc:docMk/>
            <pc:sldMk cId="1751580675" sldId="369"/>
            <ac:spMk id="4" creationId="{D503527E-A690-AE24-C2A2-5BC51A22D028}"/>
          </ac:spMkLst>
        </pc:spChg>
        <pc:spChg chg="add mod">
          <ac:chgData name="Mesut Yakup" userId="2a8d2809-051b-4e88-aaae-3cc88f98af08" providerId="ADAL" clId="{A0A51C0C-BED9-4527-8D59-49B371063879}" dt="2023-03-08T10:21:58.308" v="336" actId="14100"/>
          <ac:spMkLst>
            <pc:docMk/>
            <pc:sldMk cId="1751580675" sldId="369"/>
            <ac:spMk id="5" creationId="{A591DF4A-0BB7-612F-94A8-677778C727B7}"/>
          </ac:spMkLst>
        </pc:spChg>
        <pc:spChg chg="add mod">
          <ac:chgData name="Mesut Yakup" userId="2a8d2809-051b-4e88-aaae-3cc88f98af08" providerId="ADAL" clId="{A0A51C0C-BED9-4527-8D59-49B371063879}" dt="2023-03-08T10:21:54.516" v="335" actId="1076"/>
          <ac:spMkLst>
            <pc:docMk/>
            <pc:sldMk cId="1751580675" sldId="369"/>
            <ac:spMk id="6" creationId="{B1F7BB80-792D-41E3-4F34-466FD893DB23}"/>
          </ac:spMkLst>
        </pc:spChg>
        <pc:picChg chg="add mod">
          <ac:chgData name="Mesut Yakup" userId="2a8d2809-051b-4e88-aaae-3cc88f98af08" providerId="ADAL" clId="{A0A51C0C-BED9-4527-8D59-49B371063879}" dt="2023-03-08T10:22:35.632" v="348" actId="1076"/>
          <ac:picMkLst>
            <pc:docMk/>
            <pc:sldMk cId="1751580675" sldId="369"/>
            <ac:picMk id="2" creationId="{4FE74F7D-365F-2A79-12C0-D9AD16E98559}"/>
          </ac:picMkLst>
        </pc:picChg>
      </pc:sldChg>
      <pc:sldChg chg="addSp modSp new mod">
        <pc:chgData name="Mesut Yakup" userId="2a8d2809-051b-4e88-aaae-3cc88f98af08" providerId="ADAL" clId="{A0A51C0C-BED9-4527-8D59-49B371063879}" dt="2023-03-08T10:25:46.680" v="376" actId="14100"/>
        <pc:sldMkLst>
          <pc:docMk/>
          <pc:sldMk cId="517875611" sldId="370"/>
        </pc:sldMkLst>
        <pc:spChg chg="add mod">
          <ac:chgData name="Mesut Yakup" userId="2a8d2809-051b-4e88-aaae-3cc88f98af08" providerId="ADAL" clId="{A0A51C0C-BED9-4527-8D59-49B371063879}" dt="2023-03-08T10:25:43.337" v="375" actId="14100"/>
          <ac:spMkLst>
            <pc:docMk/>
            <pc:sldMk cId="517875611" sldId="370"/>
            <ac:spMk id="2" creationId="{DE1C9B93-7A66-D1FA-3CE2-A8A988D9C99D}"/>
          </ac:spMkLst>
        </pc:spChg>
        <pc:spChg chg="add mod">
          <ac:chgData name="Mesut Yakup" userId="2a8d2809-051b-4e88-aaae-3cc88f98af08" providerId="ADAL" clId="{A0A51C0C-BED9-4527-8D59-49B371063879}" dt="2023-03-08T10:25:46.680" v="376" actId="14100"/>
          <ac:spMkLst>
            <pc:docMk/>
            <pc:sldMk cId="517875611" sldId="370"/>
            <ac:spMk id="3" creationId="{2D9B450E-5BD5-4FC1-50B1-DDD0643E0A32}"/>
          </ac:spMkLst>
        </pc:spChg>
        <pc:spChg chg="add mod">
          <ac:chgData name="Mesut Yakup" userId="2a8d2809-051b-4e88-aaae-3cc88f98af08" providerId="ADAL" clId="{A0A51C0C-BED9-4527-8D59-49B371063879}" dt="2023-03-08T10:25:28.056" v="373" actId="255"/>
          <ac:spMkLst>
            <pc:docMk/>
            <pc:sldMk cId="517875611" sldId="370"/>
            <ac:spMk id="4" creationId="{A4278958-BE12-8B85-D3A8-FA905C2FD8C9}"/>
          </ac:spMkLst>
        </pc:spChg>
      </pc:sldChg>
      <pc:sldChg chg="addSp modSp new mod">
        <pc:chgData name="Mesut Yakup" userId="2a8d2809-051b-4e88-aaae-3cc88f98af08" providerId="ADAL" clId="{A0A51C0C-BED9-4527-8D59-49B371063879}" dt="2023-03-08T10:27:29.562" v="394" actId="14100"/>
        <pc:sldMkLst>
          <pc:docMk/>
          <pc:sldMk cId="1440559240" sldId="371"/>
        </pc:sldMkLst>
        <pc:spChg chg="add mod">
          <ac:chgData name="Mesut Yakup" userId="2a8d2809-051b-4e88-aaae-3cc88f98af08" providerId="ADAL" clId="{A0A51C0C-BED9-4527-8D59-49B371063879}" dt="2023-03-08T10:27:21.518" v="391" actId="1076"/>
          <ac:spMkLst>
            <pc:docMk/>
            <pc:sldMk cId="1440559240" sldId="371"/>
            <ac:spMk id="2" creationId="{16B55F3D-D5F9-59A9-4E05-A0AFB2828DD0}"/>
          </ac:spMkLst>
        </pc:spChg>
        <pc:spChg chg="add mod">
          <ac:chgData name="Mesut Yakup" userId="2a8d2809-051b-4e88-aaae-3cc88f98af08" providerId="ADAL" clId="{A0A51C0C-BED9-4527-8D59-49B371063879}" dt="2023-03-08T10:27:29.562" v="394" actId="14100"/>
          <ac:spMkLst>
            <pc:docMk/>
            <pc:sldMk cId="1440559240" sldId="371"/>
            <ac:spMk id="3" creationId="{1A82C4CD-E920-9FCC-5F49-8C49E1E28A51}"/>
          </ac:spMkLst>
        </pc:spChg>
        <pc:spChg chg="add mod">
          <ac:chgData name="Mesut Yakup" userId="2a8d2809-051b-4e88-aaae-3cc88f98af08" providerId="ADAL" clId="{A0A51C0C-BED9-4527-8D59-49B371063879}" dt="2023-03-08T10:26:57.160" v="387" actId="255"/>
          <ac:spMkLst>
            <pc:docMk/>
            <pc:sldMk cId="1440559240" sldId="371"/>
            <ac:spMk id="4" creationId="{5CABA07E-6790-ADC2-A9AB-A15869FB5FE0}"/>
          </ac:spMkLst>
        </pc:spChg>
      </pc:sldChg>
      <pc:sldChg chg="addSp modSp new mod">
        <pc:chgData name="Mesut Yakup" userId="2a8d2809-051b-4e88-aaae-3cc88f98af08" providerId="ADAL" clId="{A0A51C0C-BED9-4527-8D59-49B371063879}" dt="2023-03-08T10:35:04.782" v="467" actId="1076"/>
        <pc:sldMkLst>
          <pc:docMk/>
          <pc:sldMk cId="1127335201" sldId="372"/>
        </pc:sldMkLst>
        <pc:picChg chg="add mod">
          <ac:chgData name="Mesut Yakup" userId="2a8d2809-051b-4e88-aaae-3cc88f98af08" providerId="ADAL" clId="{A0A51C0C-BED9-4527-8D59-49B371063879}" dt="2023-03-08T10:35:04.782" v="467" actId="1076"/>
          <ac:picMkLst>
            <pc:docMk/>
            <pc:sldMk cId="1127335201" sldId="372"/>
            <ac:picMk id="2" creationId="{02211148-C0FA-C777-C302-74789C1EAFDB}"/>
          </ac:picMkLst>
        </pc:picChg>
      </pc:sldChg>
      <pc:sldChg chg="addSp modSp new mod">
        <pc:chgData name="Mesut Yakup" userId="2a8d2809-051b-4e88-aaae-3cc88f98af08" providerId="ADAL" clId="{A0A51C0C-BED9-4527-8D59-49B371063879}" dt="2023-03-08T10:37:02.880" v="486" actId="166"/>
        <pc:sldMkLst>
          <pc:docMk/>
          <pc:sldMk cId="3599050262" sldId="373"/>
        </pc:sldMkLst>
        <pc:picChg chg="add mod ord">
          <ac:chgData name="Mesut Yakup" userId="2a8d2809-051b-4e88-aaae-3cc88f98af08" providerId="ADAL" clId="{A0A51C0C-BED9-4527-8D59-49B371063879}" dt="2023-03-08T10:37:02.880" v="486" actId="166"/>
          <ac:picMkLst>
            <pc:docMk/>
            <pc:sldMk cId="3599050262" sldId="373"/>
            <ac:picMk id="2" creationId="{CD448554-16CF-00A4-4CB1-7A9F35FBA79F}"/>
          </ac:picMkLst>
        </pc:picChg>
        <pc:picChg chg="add mod">
          <ac:chgData name="Mesut Yakup" userId="2a8d2809-051b-4e88-aaae-3cc88f98af08" providerId="ADAL" clId="{A0A51C0C-BED9-4527-8D59-49B371063879}" dt="2023-03-08T10:36:59.802" v="484" actId="1076"/>
          <ac:picMkLst>
            <pc:docMk/>
            <pc:sldMk cId="3599050262" sldId="373"/>
            <ac:picMk id="3" creationId="{395617A4-8FA7-5B77-C063-0F882DC47CFE}"/>
          </ac:picMkLst>
        </pc:picChg>
      </pc:sldChg>
      <pc:sldChg chg="addSp modSp new mod">
        <pc:chgData name="Mesut Yakup" userId="2a8d2809-051b-4e88-aaae-3cc88f98af08" providerId="ADAL" clId="{A0A51C0C-BED9-4527-8D59-49B371063879}" dt="2023-03-08T10:38:01.283" v="492" actId="255"/>
        <pc:sldMkLst>
          <pc:docMk/>
          <pc:sldMk cId="3058832331" sldId="374"/>
        </pc:sldMkLst>
        <pc:spChg chg="add mod">
          <ac:chgData name="Mesut Yakup" userId="2a8d2809-051b-4e88-aaae-3cc88f98af08" providerId="ADAL" clId="{A0A51C0C-BED9-4527-8D59-49B371063879}" dt="2023-03-08T10:38:01.283" v="492" actId="255"/>
          <ac:spMkLst>
            <pc:docMk/>
            <pc:sldMk cId="3058832331" sldId="374"/>
            <ac:spMk id="2" creationId="{BC2C5B5F-E9AB-6DB2-FAD2-CC00DCE25214}"/>
          </ac:spMkLst>
        </pc:spChg>
      </pc:sldChg>
      <pc:sldChg chg="addSp modSp new mod">
        <pc:chgData name="Mesut Yakup" userId="2a8d2809-051b-4e88-aaae-3cc88f98af08" providerId="ADAL" clId="{A0A51C0C-BED9-4527-8D59-49B371063879}" dt="2023-03-08T10:57:40.411" v="519" actId="20577"/>
        <pc:sldMkLst>
          <pc:docMk/>
          <pc:sldMk cId="2342835754" sldId="375"/>
        </pc:sldMkLst>
        <pc:spChg chg="add mod">
          <ac:chgData name="Mesut Yakup" userId="2a8d2809-051b-4e88-aaae-3cc88f98af08" providerId="ADAL" clId="{A0A51C0C-BED9-4527-8D59-49B371063879}" dt="2023-03-08T10:57:40.411" v="519" actId="20577"/>
          <ac:spMkLst>
            <pc:docMk/>
            <pc:sldMk cId="2342835754" sldId="375"/>
            <ac:spMk id="3" creationId="{954DAEE4-C298-C970-33F3-453C60AC8E21}"/>
          </ac:spMkLst>
        </pc:spChg>
      </pc:sldChg>
      <pc:sldChg chg="new del">
        <pc:chgData name="Mesut Yakup" userId="2a8d2809-051b-4e88-aaae-3cc88f98af08" providerId="ADAL" clId="{A0A51C0C-BED9-4527-8D59-49B371063879}" dt="2023-03-09T09:35:54.784" v="549" actId="2696"/>
        <pc:sldMkLst>
          <pc:docMk/>
          <pc:sldMk cId="3421070037" sldId="376"/>
        </pc:sldMkLst>
      </pc:sldChg>
    </pc:docChg>
  </pc:docChgLst>
  <pc:docChgLst>
    <pc:chgData name="Mesut Yakup" userId="2a8d2809-051b-4e88-aaae-3cc88f98af08" providerId="ADAL" clId="{23AC045B-A53B-4152-87BC-D5E64A2FC001}"/>
    <pc:docChg chg="custSel modSld">
      <pc:chgData name="Mesut Yakup" userId="2a8d2809-051b-4e88-aaae-3cc88f98af08" providerId="ADAL" clId="{23AC045B-A53B-4152-87BC-D5E64A2FC001}" dt="2023-02-15T09:41:31.156" v="236" actId="1076"/>
      <pc:docMkLst>
        <pc:docMk/>
      </pc:docMkLst>
      <pc:sldChg chg="modSp mod">
        <pc:chgData name="Mesut Yakup" userId="2a8d2809-051b-4e88-aaae-3cc88f98af08" providerId="ADAL" clId="{23AC045B-A53B-4152-87BC-D5E64A2FC001}" dt="2023-02-15T09:06:06.066" v="231" actId="27636"/>
        <pc:sldMkLst>
          <pc:docMk/>
          <pc:sldMk cId="3773028739" sldId="256"/>
        </pc:sldMkLst>
        <pc:spChg chg="mod">
          <ac:chgData name="Mesut Yakup" userId="2a8d2809-051b-4e88-aaae-3cc88f98af08" providerId="ADAL" clId="{23AC045B-A53B-4152-87BC-D5E64A2FC001}" dt="2023-02-15T09:06:06.066" v="231" actId="27636"/>
          <ac:spMkLst>
            <pc:docMk/>
            <pc:sldMk cId="3773028739" sldId="256"/>
            <ac:spMk id="2" creationId="{00000000-0000-0000-0000-000000000000}"/>
          </ac:spMkLst>
        </pc:spChg>
        <pc:spChg chg="mod">
          <ac:chgData name="Mesut Yakup" userId="2a8d2809-051b-4e88-aaae-3cc88f98af08" providerId="ADAL" clId="{23AC045B-A53B-4152-87BC-D5E64A2FC001}" dt="2023-02-15T09:04:51.343" v="205" actId="122"/>
          <ac:spMkLst>
            <pc:docMk/>
            <pc:sldMk cId="3773028739" sldId="256"/>
            <ac:spMk id="3" creationId="{00000000-0000-0000-0000-000000000000}"/>
          </ac:spMkLst>
        </pc:spChg>
      </pc:sldChg>
      <pc:sldChg chg="addSp modSp mod">
        <pc:chgData name="Mesut Yakup" userId="2a8d2809-051b-4e88-aaae-3cc88f98af08" providerId="ADAL" clId="{23AC045B-A53B-4152-87BC-D5E64A2FC001}" dt="2023-02-15T09:41:31.156" v="236" actId="1076"/>
        <pc:sldMkLst>
          <pc:docMk/>
          <pc:sldMk cId="1524281002" sldId="258"/>
        </pc:sldMkLst>
        <pc:graphicFrameChg chg="add mod">
          <ac:chgData name="Mesut Yakup" userId="2a8d2809-051b-4e88-aaae-3cc88f98af08" providerId="ADAL" clId="{23AC045B-A53B-4152-87BC-D5E64A2FC001}" dt="2023-02-15T09:41:31.156" v="236" actId="1076"/>
          <ac:graphicFrameMkLst>
            <pc:docMk/>
            <pc:sldMk cId="1524281002" sldId="258"/>
            <ac:graphicFrameMk id="4" creationId="{D5903306-9C27-1D07-DAC7-9579CD306497}"/>
          </ac:graphicFrameMkLst>
        </pc:graphicFrameChg>
        <pc:picChg chg="ord">
          <ac:chgData name="Mesut Yakup" userId="2a8d2809-051b-4e88-aaae-3cc88f98af08" providerId="ADAL" clId="{23AC045B-A53B-4152-87BC-D5E64A2FC001}" dt="2023-02-15T09:07:08.113" v="233" actId="166"/>
          <ac:picMkLst>
            <pc:docMk/>
            <pc:sldMk cId="1524281002" sldId="258"/>
            <ac:picMk id="3" creationId="{00000000-0000-0000-0000-000000000000}"/>
          </ac:picMkLst>
        </pc:picChg>
        <pc:picChg chg="mod">
          <ac:chgData name="Mesut Yakup" userId="2a8d2809-051b-4e88-aaae-3cc88f98af08" providerId="ADAL" clId="{23AC045B-A53B-4152-87BC-D5E64A2FC001}" dt="2023-02-15T09:07:12.353" v="234" actId="1076"/>
          <ac:picMkLst>
            <pc:docMk/>
            <pc:sldMk cId="1524281002" sldId="258"/>
            <ac:picMk id="6" creationId="{00000000-0000-0000-0000-000000000000}"/>
          </ac:picMkLst>
        </pc:picChg>
      </pc:sldChg>
      <pc:sldChg chg="addSp delSp modSp mod">
        <pc:chgData name="Mesut Yakup" userId="2a8d2809-051b-4e88-aaae-3cc88f98af08" providerId="ADAL" clId="{23AC045B-A53B-4152-87BC-D5E64A2FC001}" dt="2023-02-12T13:50:54.112" v="8" actId="1076"/>
        <pc:sldMkLst>
          <pc:docMk/>
          <pc:sldMk cId="2273653443" sldId="267"/>
        </pc:sldMkLst>
        <pc:spChg chg="add del mod">
          <ac:chgData name="Mesut Yakup" userId="2a8d2809-051b-4e88-aaae-3cc88f98af08" providerId="ADAL" clId="{23AC045B-A53B-4152-87BC-D5E64A2FC001}" dt="2023-02-12T13:48:01.309" v="2" actId="478"/>
          <ac:spMkLst>
            <pc:docMk/>
            <pc:sldMk cId="2273653443" sldId="267"/>
            <ac:spMk id="7" creationId="{5C1135A6-BCD0-5AC2-00C4-5A835C248D9A}"/>
          </ac:spMkLst>
        </pc:spChg>
        <pc:graphicFrameChg chg="del mod">
          <ac:chgData name="Mesut Yakup" userId="2a8d2809-051b-4e88-aaae-3cc88f98af08" providerId="ADAL" clId="{23AC045B-A53B-4152-87BC-D5E64A2FC001}" dt="2023-02-12T13:50:48.784" v="7" actId="478"/>
          <ac:graphicFrameMkLst>
            <pc:docMk/>
            <pc:sldMk cId="2273653443" sldId="267"/>
            <ac:graphicFrameMk id="6" creationId="{00000000-0000-0000-0000-000000000000}"/>
          </ac:graphicFrameMkLst>
        </pc:graphicFrameChg>
        <pc:graphicFrameChg chg="add mod">
          <ac:chgData name="Mesut Yakup" userId="2a8d2809-051b-4e88-aaae-3cc88f98af08" providerId="ADAL" clId="{23AC045B-A53B-4152-87BC-D5E64A2FC001}" dt="2023-02-12T13:50:54.112" v="8" actId="1076"/>
          <ac:graphicFrameMkLst>
            <pc:docMk/>
            <pc:sldMk cId="2273653443" sldId="267"/>
            <ac:graphicFrameMk id="8" creationId="{8912DA0C-62D3-A133-8221-3D72CC91AD1D}"/>
          </ac:graphicFrameMkLst>
        </pc:graphicFrameChg>
      </pc:sldChg>
      <pc:sldChg chg="modSp">
        <pc:chgData name="Mesut Yakup" userId="2a8d2809-051b-4e88-aaae-3cc88f98af08" providerId="ADAL" clId="{23AC045B-A53B-4152-87BC-D5E64A2FC001}" dt="2023-02-12T13:51:50.316" v="9" actId="14100"/>
        <pc:sldMkLst>
          <pc:docMk/>
          <pc:sldMk cId="3075294700" sldId="270"/>
        </pc:sldMkLst>
        <pc:graphicFrameChg chg="mod">
          <ac:chgData name="Mesut Yakup" userId="2a8d2809-051b-4e88-aaae-3cc88f98af08" providerId="ADAL" clId="{23AC045B-A53B-4152-87BC-D5E64A2FC001}" dt="2023-02-12T13:51:50.316" v="9" actId="14100"/>
          <ac:graphicFrameMkLst>
            <pc:docMk/>
            <pc:sldMk cId="3075294700" sldId="270"/>
            <ac:graphicFrameMk id="5" creationId="{00000000-0000-0000-0000-000000000000}"/>
          </ac:graphicFrameMkLst>
        </pc:graphicFrameChg>
      </pc:sldChg>
      <pc:sldChg chg="modSp mod">
        <pc:chgData name="Mesut Yakup" userId="2a8d2809-051b-4e88-aaae-3cc88f98af08" providerId="ADAL" clId="{23AC045B-A53B-4152-87BC-D5E64A2FC001}" dt="2023-02-12T17:34:29.464" v="11" actId="14100"/>
        <pc:sldMkLst>
          <pc:docMk/>
          <pc:sldMk cId="1131506664" sldId="273"/>
        </pc:sldMkLst>
        <pc:picChg chg="mod">
          <ac:chgData name="Mesut Yakup" userId="2a8d2809-051b-4e88-aaae-3cc88f98af08" providerId="ADAL" clId="{23AC045B-A53B-4152-87BC-D5E64A2FC001}" dt="2023-02-12T17:34:29.464" v="11" actId="14100"/>
          <ac:picMkLst>
            <pc:docMk/>
            <pc:sldMk cId="1131506664" sldId="273"/>
            <ac:picMk id="3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1A3A2-D3DF-40DA-973F-5202DBBF8835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26089-4E48-40B8-8271-CA6BF3B93A6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1383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1A3A2-D3DF-40DA-973F-5202DBBF8835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26089-4E48-40B8-8271-CA6BF3B93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47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1A3A2-D3DF-40DA-973F-5202DBBF8835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26089-4E48-40B8-8271-CA6BF3B93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56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1A3A2-D3DF-40DA-973F-5202DBBF8835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26089-4E48-40B8-8271-CA6BF3B93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73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1A3A2-D3DF-40DA-973F-5202DBBF8835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26089-4E48-40B8-8271-CA6BF3B93A6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247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1A3A2-D3DF-40DA-973F-5202DBBF8835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26089-4E48-40B8-8271-CA6BF3B93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13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1A3A2-D3DF-40DA-973F-5202DBBF8835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26089-4E48-40B8-8271-CA6BF3B93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920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1A3A2-D3DF-40DA-973F-5202DBBF8835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26089-4E48-40B8-8271-CA6BF3B93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525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1A3A2-D3DF-40DA-973F-5202DBBF8835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26089-4E48-40B8-8271-CA6BF3B93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46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2C1A3A2-D3DF-40DA-973F-5202DBBF8835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9426089-4E48-40B8-8271-CA6BF3B93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2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1A3A2-D3DF-40DA-973F-5202DBBF8835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26089-4E48-40B8-8271-CA6BF3B93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464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2C1A3A2-D3DF-40DA-973F-5202DBBF8835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9426089-4E48-40B8-8271-CA6BF3B93A6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722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rduino.cc/en/Main/Software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w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3.bin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wm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wmf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wmf"/><Relationship Id="rId4" Type="http://schemas.openxmlformats.org/officeDocument/2006/relationships/oleObject" Target="../embeddings/oleObject8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wmf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w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wmf"/><Relationship Id="rId4" Type="http://schemas.openxmlformats.org/officeDocument/2006/relationships/oleObject" Target="../embeddings/oleObject11.bin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w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wmf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wmf"/><Relationship Id="rId4" Type="http://schemas.openxmlformats.org/officeDocument/2006/relationships/oleObject" Target="../embeddings/oleObject14.bin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wmf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wmf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wmf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1"/>
            <a:ext cx="10058400" cy="2670049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tr-TR" sz="4000" b="1" dirty="0"/>
              <a:t>Doğu Akdeniz Üniversitesi ve</a:t>
            </a:r>
            <a:br>
              <a:rPr lang="tr-TR" sz="4000" b="1" dirty="0"/>
            </a:br>
            <a:r>
              <a:rPr lang="tr-TR" sz="4000" b="1" dirty="0"/>
              <a:t> Milli Eğitim Bakanlığı işbirliği İşbirliği ile gerçekleştirilen Mikroişlemci ve Arduino Kursu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tr-TR" dirty="0"/>
              <a:t>Tarih:08.03.2023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028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8E6EAF3-D998-F36D-BE98-0CCE63599C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839894"/>
              </p:ext>
            </p:extLst>
          </p:nvPr>
        </p:nvGraphicFramePr>
        <p:xfrm>
          <a:off x="619590" y="323557"/>
          <a:ext cx="6991032" cy="5782210"/>
        </p:xfrm>
        <a:graphic>
          <a:graphicData uri="http://schemas.openxmlformats.org/drawingml/2006/table">
            <a:tbl>
              <a:tblPr/>
              <a:tblGrid>
                <a:gridCol w="3604374">
                  <a:extLst>
                    <a:ext uri="{9D8B030D-6E8A-4147-A177-3AD203B41FA5}">
                      <a16:colId xmlns:a16="http://schemas.microsoft.com/office/drawing/2014/main" val="2474030834"/>
                    </a:ext>
                  </a:extLst>
                </a:gridCol>
                <a:gridCol w="3386658">
                  <a:extLst>
                    <a:ext uri="{9D8B030D-6E8A-4147-A177-3AD203B41FA5}">
                      <a16:colId xmlns:a16="http://schemas.microsoft.com/office/drawing/2014/main" val="2582731132"/>
                    </a:ext>
                  </a:extLst>
                </a:gridCol>
              </a:tblGrid>
              <a:tr h="33133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Mmikro</a:t>
                      </a:r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denetleyici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Atmega328P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144199"/>
                  </a:ext>
                </a:extLst>
              </a:tr>
              <a:tr h="34068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0031593"/>
                  </a:ext>
                </a:extLst>
              </a:tr>
              <a:tr h="340680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Çalışma gerilimi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5V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1257679"/>
                  </a:ext>
                </a:extLst>
              </a:tr>
              <a:tr h="340680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Giriş gerilimi (önerilen)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7 - 12V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8614610"/>
                  </a:ext>
                </a:extLst>
              </a:tr>
              <a:tr h="340680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Giriş gerilimi (limit)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6 - 20V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424639"/>
                  </a:ext>
                </a:extLst>
              </a:tr>
              <a:tr h="340680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Dijital giriş/çıkış pini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adet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4394979"/>
                  </a:ext>
                </a:extLst>
              </a:tr>
              <a:tr h="340680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PWM giriş/çıkış pini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adet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3287376"/>
                  </a:ext>
                </a:extLst>
              </a:tr>
              <a:tr h="340680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Analog giriş pini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adet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8239755"/>
                  </a:ext>
                </a:extLst>
              </a:tr>
              <a:tr h="340680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Giriş/çıkış pin başına dc akım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</a:t>
                      </a:r>
                      <a:r>
                        <a:rPr lang="tr-T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4797681"/>
                  </a:ext>
                </a:extLst>
              </a:tr>
              <a:tr h="340680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3.3V için dc akım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</a:t>
                      </a:r>
                      <a:r>
                        <a:rPr lang="tr-T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5122648"/>
                  </a:ext>
                </a:extLst>
              </a:tr>
              <a:tr h="340680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Flash bellek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KB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42203"/>
                  </a:ext>
                </a:extLst>
              </a:tr>
              <a:tr h="340680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Sram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KB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895247"/>
                  </a:ext>
                </a:extLst>
              </a:tr>
              <a:tr h="340680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EEPROM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KB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9835727"/>
                  </a:ext>
                </a:extLst>
              </a:tr>
              <a:tr h="340680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Saat hızı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MHz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8566421"/>
                  </a:ext>
                </a:extLst>
              </a:tr>
              <a:tr h="340680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Uzunluk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68.6 mm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4288827"/>
                  </a:ext>
                </a:extLst>
              </a:tr>
              <a:tr h="340680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Genişlik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53.4 mm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8818345"/>
                  </a:ext>
                </a:extLst>
              </a:tr>
              <a:tr h="340680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Ağırlık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1671432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C0623591-918E-6DB7-6B7C-AFB3B13D6ED7}"/>
              </a:ext>
            </a:extLst>
          </p:cNvPr>
          <p:cNvSpPr/>
          <p:nvPr/>
        </p:nvSpPr>
        <p:spPr>
          <a:xfrm>
            <a:off x="7836532" y="2799163"/>
            <a:ext cx="403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Tablo- 1.2 – Arduino </a:t>
            </a:r>
            <a:r>
              <a:rPr lang="tr-TR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Uno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 Özellikleri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501982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156ADC-EE19-49DE-946E-040EA8F2E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975" y="409472"/>
            <a:ext cx="5914756" cy="511913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2AB8E23-8FB8-47CC-871F-0C8851E2E370}"/>
              </a:ext>
            </a:extLst>
          </p:cNvPr>
          <p:cNvSpPr/>
          <p:nvPr/>
        </p:nvSpPr>
        <p:spPr>
          <a:xfrm>
            <a:off x="3449624" y="5737978"/>
            <a:ext cx="5399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Şekil - 1.2 – </a:t>
            </a:r>
            <a:r>
              <a:rPr lang="tr-TR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Atmega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 328P </a:t>
            </a:r>
            <a:r>
              <a:rPr lang="tr-TR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Pin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 isimleri </a:t>
            </a:r>
            <a:endParaRPr lang="tr-TR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A560EA-5B19-4165-8E13-1AB119972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D790-E78A-4A1D-A06E-F3FDC0C074A8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7767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1AFB4BC-BF36-4967-9D43-B6F90F068A97}"/>
              </a:ext>
            </a:extLst>
          </p:cNvPr>
          <p:cNvSpPr/>
          <p:nvPr/>
        </p:nvSpPr>
        <p:spPr>
          <a:xfrm>
            <a:off x="4105276" y="5261820"/>
            <a:ext cx="3313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000000"/>
                </a:solidFill>
                <a:latin typeface="Arial" panose="020B0604020202020204" pitchFamily="34" charset="0"/>
              </a:rPr>
              <a:t>Şekil - 1.3 – Arduino Uno kartı </a:t>
            </a:r>
            <a:endParaRPr lang="tr-T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3B4938-B80E-42F2-B98B-88AC38D3A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D790-E78A-4A1D-A06E-F3FDC0C074A8}" type="slidenum">
              <a:rPr lang="tr-TR" smtClean="0"/>
              <a:t>12</a:t>
            </a:fld>
            <a:endParaRPr lang="tr-T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396123-3E85-AE2D-3A6B-7B145D022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530" y="570574"/>
            <a:ext cx="5839636" cy="417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16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A9DFB4A-D7B7-4722-97EF-627D15E306A5}"/>
              </a:ext>
            </a:extLst>
          </p:cNvPr>
          <p:cNvSpPr/>
          <p:nvPr/>
        </p:nvSpPr>
        <p:spPr>
          <a:xfrm>
            <a:off x="253218" y="216797"/>
            <a:ext cx="1167618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b="1" dirty="0">
                <a:solidFill>
                  <a:srgbClr val="000000"/>
                </a:solidFill>
                <a:latin typeface="Arial" panose="020B0604020202020204" pitchFamily="34" charset="0"/>
              </a:rPr>
              <a:t>1.3. Arduino Yazılımının Yüklenmesi </a:t>
            </a:r>
          </a:p>
          <a:p>
            <a:pPr algn="just"/>
            <a:endParaRPr lang="tr-TR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tr-TR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tr-TR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Arduino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 yazılımının yüklenmesi için öncelikle internet tarayıcımıza 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  <a:hlinkClick r:id="rId2"/>
              </a:rPr>
              <a:t>https://www.arduino.cc/en/Main/Software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  linki girilir. Hangi işletim sistemine sahipsek Windows, Mac OS X, Linux dan birini seçerek indirme işlemini gerçekleştiririz. </a:t>
            </a:r>
          </a:p>
          <a:p>
            <a:pPr algn="ctr"/>
            <a:endParaRPr lang="tr-TR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İndirilen </a:t>
            </a:r>
            <a:r>
              <a:rPr lang="tr-TR" sz="2400" i="1" dirty="0">
                <a:solidFill>
                  <a:srgbClr val="000000"/>
                </a:solidFill>
                <a:latin typeface="Arial" panose="020B0604020202020204" pitchFamily="34" charset="0"/>
              </a:rPr>
              <a:t>arduino-1.6.7-windows.exe 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ye sağ tıklayıp yönetici olarak çalıştır diyelim</a:t>
            </a: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endParaRPr lang="tr-T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21E63B-BBF0-44DC-A5B9-887976A41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D790-E78A-4A1D-A06E-F3FDC0C074A8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354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E073D6-EE5C-B9CC-EA9D-68FEC9AD3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833" y="647866"/>
            <a:ext cx="5538072" cy="39663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CA8D37-EEF9-F0D1-4237-D63196D1D6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520" y="647865"/>
            <a:ext cx="5443701" cy="396633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72C2D93-A6B4-E3AC-CDB5-822F9886C4DC}"/>
              </a:ext>
            </a:extLst>
          </p:cNvPr>
          <p:cNvSpPr/>
          <p:nvPr/>
        </p:nvSpPr>
        <p:spPr>
          <a:xfrm>
            <a:off x="130029" y="5187937"/>
            <a:ext cx="61048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Şekil - 1.4 – Yazılım Yüklenmesi-1(I </a:t>
            </a:r>
            <a:r>
              <a:rPr lang="tr-TR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Agree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) </a:t>
            </a:r>
            <a:endParaRPr lang="tr-TR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B53B-FF86-133A-9F52-0F314E1424D9}"/>
              </a:ext>
            </a:extLst>
          </p:cNvPr>
          <p:cNvSpPr/>
          <p:nvPr/>
        </p:nvSpPr>
        <p:spPr>
          <a:xfrm>
            <a:off x="6366492" y="5218780"/>
            <a:ext cx="58477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Şekil - 1.5 – Yazılım Yüklenmesi-2 (</a:t>
            </a:r>
            <a:r>
              <a:rPr lang="tr-TR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Next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)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92330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A1C62D-A573-4F6B-94B2-CA75619F2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99" y="685800"/>
            <a:ext cx="6294275" cy="459850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145587E-7CE9-4047-AF4D-BF2F485E3E4C}"/>
              </a:ext>
            </a:extLst>
          </p:cNvPr>
          <p:cNvSpPr/>
          <p:nvPr/>
        </p:nvSpPr>
        <p:spPr>
          <a:xfrm>
            <a:off x="991923" y="5433536"/>
            <a:ext cx="4557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Şekil - 1.6 – Yazılım Yüklenmesi-3 (</a:t>
            </a:r>
            <a:r>
              <a:rPr lang="tr-TR" dirty="0" err="1">
                <a:solidFill>
                  <a:srgbClr val="000000"/>
                </a:solidFill>
                <a:latin typeface="Arial" panose="020B0604020202020204" pitchFamily="34" charset="0"/>
              </a:rPr>
              <a:t>Install</a:t>
            </a: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) </a:t>
            </a:r>
            <a:endParaRPr lang="tr-T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7910E5-B1E1-4BFB-9902-59D121ADCCCC}"/>
              </a:ext>
            </a:extLst>
          </p:cNvPr>
          <p:cNvSpPr/>
          <p:nvPr/>
        </p:nvSpPr>
        <p:spPr>
          <a:xfrm>
            <a:off x="6695890" y="501134"/>
            <a:ext cx="47371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Kurulum gerçekleştikten sonra açılan ekran: </a:t>
            </a:r>
            <a:endParaRPr lang="tr-T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44D601-1DB7-4294-9C6A-9E509EF01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3258" y="884534"/>
            <a:ext cx="5418522" cy="46292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EE5B643-179F-4399-B7C6-002B2D4F42D6}"/>
              </a:ext>
            </a:extLst>
          </p:cNvPr>
          <p:cNvSpPr/>
          <p:nvPr/>
        </p:nvSpPr>
        <p:spPr>
          <a:xfrm>
            <a:off x="7708955" y="5618202"/>
            <a:ext cx="2711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Şekil - 1.7 - </a:t>
            </a:r>
            <a:r>
              <a:rPr lang="tr-TR" dirty="0" err="1">
                <a:solidFill>
                  <a:srgbClr val="000000"/>
                </a:solidFill>
                <a:latin typeface="Arial" panose="020B0604020202020204" pitchFamily="34" charset="0"/>
              </a:rPr>
              <a:t>Arduino</a:t>
            </a: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 IDE </a:t>
            </a:r>
            <a:endParaRPr lang="tr-T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8C03EF-C2A7-4BA0-ABE1-BBBD6ABA7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D790-E78A-4A1D-A06E-F3FDC0C074A8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0735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B7E1128-D79A-4BE9-B28E-978A28C8492A}"/>
              </a:ext>
            </a:extLst>
          </p:cNvPr>
          <p:cNvSpPr/>
          <p:nvPr/>
        </p:nvSpPr>
        <p:spPr>
          <a:xfrm>
            <a:off x="441603" y="302359"/>
            <a:ext cx="511513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rgbClr val="000000"/>
                </a:solidFill>
                <a:latin typeface="Arial" panose="020B0604020202020204" pitchFamily="34" charset="0"/>
              </a:rPr>
              <a:t>1.Derleme: </a:t>
            </a:r>
          </a:p>
          <a:p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Yazdığımız programı derler hataları bulur. </a:t>
            </a:r>
          </a:p>
          <a:p>
            <a:endParaRPr lang="tr-TR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tr-TR" sz="2400" b="1" dirty="0">
                <a:solidFill>
                  <a:srgbClr val="000000"/>
                </a:solidFill>
                <a:latin typeface="Arial" panose="020B0604020202020204" pitchFamily="34" charset="0"/>
              </a:rPr>
              <a:t>2.Yükleme: </a:t>
            </a:r>
          </a:p>
          <a:p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Yazdığımız kodu derler, Arduino içine atar.</a:t>
            </a:r>
          </a:p>
          <a:p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tr-TR" sz="2400" b="1" dirty="0">
                <a:solidFill>
                  <a:srgbClr val="000000"/>
                </a:solidFill>
                <a:latin typeface="Arial" panose="020B0604020202020204" pitchFamily="34" charset="0"/>
              </a:rPr>
              <a:t>3.Yeni: </a:t>
            </a:r>
          </a:p>
          <a:p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Yeni çalışma sayfası açar. </a:t>
            </a:r>
          </a:p>
          <a:p>
            <a:endParaRPr lang="tr-TR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tr-TR" sz="2400" b="1" dirty="0">
                <a:solidFill>
                  <a:srgbClr val="000000"/>
                </a:solidFill>
                <a:latin typeface="Arial" panose="020B0604020202020204" pitchFamily="34" charset="0"/>
              </a:rPr>
              <a:t>4.Açma: </a:t>
            </a:r>
          </a:p>
          <a:p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Kayıtlı bir programı açar.</a:t>
            </a:r>
          </a:p>
          <a:p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tr-TR" sz="2400" b="1" dirty="0">
                <a:solidFill>
                  <a:srgbClr val="000000"/>
                </a:solidFill>
                <a:latin typeface="Arial" panose="020B0604020202020204" pitchFamily="34" charset="0"/>
              </a:rPr>
              <a:t>5.Kaydetme: </a:t>
            </a:r>
          </a:p>
          <a:p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Yazdığımız programı kaydeder. </a:t>
            </a:r>
          </a:p>
          <a:p>
            <a:endParaRPr lang="tr-TR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tr-TR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41C8FA-5B0C-4FA4-8147-C723D6B79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D790-E78A-4A1D-A06E-F3FDC0C074A8}" type="slidenum">
              <a:rPr lang="tr-TR" smtClean="0"/>
              <a:t>16</a:t>
            </a:fld>
            <a:endParaRPr lang="tr-T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1DD3CA-1A64-A27C-8587-F1655F607667}"/>
              </a:ext>
            </a:extLst>
          </p:cNvPr>
          <p:cNvSpPr txBox="1"/>
          <p:nvPr/>
        </p:nvSpPr>
        <p:spPr>
          <a:xfrm>
            <a:off x="6064667" y="1314719"/>
            <a:ext cx="590292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rgbClr val="000000"/>
                </a:solidFill>
                <a:latin typeface="Arial" panose="020B0604020202020204" pitchFamily="34" charset="0"/>
              </a:rPr>
              <a:t>6.Seri Monitör: 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Arduino ile seri iletişim yaparak ekran açar.</a:t>
            </a:r>
          </a:p>
          <a:p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tr-TR" sz="2400" b="1" dirty="0">
                <a:solidFill>
                  <a:srgbClr val="000000"/>
                </a:solidFill>
                <a:latin typeface="Arial" panose="020B0604020202020204" pitchFamily="34" charset="0"/>
              </a:rPr>
              <a:t>7.Sketch: 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Yazdığımız programın dosya ismi. </a:t>
            </a:r>
          </a:p>
          <a:p>
            <a:endParaRPr lang="tr-TR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tr-TR" sz="2400" b="1" dirty="0">
                <a:solidFill>
                  <a:srgbClr val="000000"/>
                </a:solidFill>
                <a:latin typeface="Arial" panose="020B0604020202020204" pitchFamily="34" charset="0"/>
              </a:rPr>
              <a:t>8.Boş alan: 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Yazacağımız program alanı.</a:t>
            </a:r>
          </a:p>
          <a:p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tr-TR" sz="2400" b="1" dirty="0">
                <a:solidFill>
                  <a:srgbClr val="000000"/>
                </a:solidFill>
                <a:latin typeface="Arial" panose="020B0604020202020204" pitchFamily="34" charset="0"/>
              </a:rPr>
              <a:t>9.Gösterge: 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Yaptığı işlemin ilerleme durumunu gösteri</a:t>
            </a: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77586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B456F76-E9D5-4842-B168-39F9F26C7D04}"/>
              </a:ext>
            </a:extLst>
          </p:cNvPr>
          <p:cNvSpPr/>
          <p:nvPr/>
        </p:nvSpPr>
        <p:spPr>
          <a:xfrm>
            <a:off x="530087" y="172581"/>
            <a:ext cx="11131825" cy="4362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rgbClr val="000000"/>
                </a:solidFill>
                <a:latin typeface="Arial" panose="020B0604020202020204" pitchFamily="34" charset="0"/>
              </a:rPr>
              <a:t>1.4. İlk Program </a:t>
            </a:r>
          </a:p>
          <a:p>
            <a:endParaRPr lang="tr-TR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tr-TR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Arduino</a:t>
            </a:r>
            <a:r>
              <a:rPr lang="tr-TR" sz="2800" dirty="0">
                <a:solidFill>
                  <a:srgbClr val="000000"/>
                </a:solidFill>
                <a:latin typeface="Arial" panose="020B0604020202020204" pitchFamily="34" charset="0"/>
              </a:rPr>
              <a:t> programımızı yükleyip, </a:t>
            </a:r>
            <a:r>
              <a:rPr lang="tr-TR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usb</a:t>
            </a:r>
            <a:r>
              <a:rPr lang="tr-TR" sz="2800" dirty="0">
                <a:solidFill>
                  <a:srgbClr val="000000"/>
                </a:solidFill>
                <a:latin typeface="Arial" panose="020B0604020202020204" pitchFamily="34" charset="0"/>
              </a:rPr>
              <a:t> bağlantılarımızı yaptıktan sonra ilk uygulamamız olan </a:t>
            </a:r>
            <a:r>
              <a:rPr lang="tr-TR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blink</a:t>
            </a:r>
            <a:r>
              <a:rPr lang="tr-TR" sz="28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tr-TR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led</a:t>
            </a:r>
            <a:r>
              <a:rPr lang="tr-TR" sz="2800" dirty="0">
                <a:solidFill>
                  <a:srgbClr val="000000"/>
                </a:solidFill>
                <a:latin typeface="Arial" panose="020B0604020202020204" pitchFamily="34" charset="0"/>
              </a:rPr>
              <a:t> yakıp söndürme örneğini hiç kod yazmadan yapalım. Öncelikle </a:t>
            </a:r>
            <a:r>
              <a:rPr lang="tr-TR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Arduino</a:t>
            </a:r>
            <a:r>
              <a:rPr lang="tr-TR" sz="2800" dirty="0">
                <a:solidFill>
                  <a:srgbClr val="000000"/>
                </a:solidFill>
                <a:latin typeface="Arial" panose="020B0604020202020204" pitchFamily="34" charset="0"/>
              </a:rPr>
              <a:t> programından; </a:t>
            </a:r>
          </a:p>
          <a:p>
            <a:pPr>
              <a:lnSpc>
                <a:spcPct val="150000"/>
              </a:lnSpc>
            </a:pPr>
            <a:r>
              <a:rPr lang="tr-TR" sz="2800" dirty="0">
                <a:solidFill>
                  <a:srgbClr val="000000"/>
                </a:solidFill>
                <a:latin typeface="Arial" panose="020B0604020202020204" pitchFamily="34" charset="0"/>
              </a:rPr>
              <a:t>Dosya/ Örnekler/ Basics/ </a:t>
            </a:r>
            <a:r>
              <a:rPr lang="tr-TR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Blink</a:t>
            </a:r>
            <a:r>
              <a:rPr lang="tr-TR" sz="2800" dirty="0">
                <a:solidFill>
                  <a:srgbClr val="000000"/>
                </a:solidFill>
                <a:latin typeface="Arial" panose="020B0604020202020204" pitchFamily="34" charset="0"/>
              </a:rPr>
              <a:t> i seçelim derleyerek programı </a:t>
            </a:r>
            <a:r>
              <a:rPr lang="tr-TR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Arduino</a:t>
            </a:r>
            <a:r>
              <a:rPr lang="tr-TR" sz="2800" dirty="0">
                <a:solidFill>
                  <a:srgbClr val="000000"/>
                </a:solidFill>
                <a:latin typeface="Arial" panose="020B0604020202020204" pitchFamily="34" charset="0"/>
              </a:rPr>
              <a:t> içine atalım. </a:t>
            </a:r>
            <a:r>
              <a:rPr lang="tr-TR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Led</a:t>
            </a:r>
            <a:r>
              <a:rPr lang="tr-TR" sz="2800" dirty="0">
                <a:solidFill>
                  <a:srgbClr val="000000"/>
                </a:solidFill>
                <a:latin typeface="Arial" panose="020B0604020202020204" pitchFamily="34" charset="0"/>
              </a:rPr>
              <a:t> bağlantısı aşağıdaki gibi olacaktır. </a:t>
            </a:r>
            <a:endParaRPr lang="tr-TR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552369-6FF2-46C3-9E6C-3F393DE6DA7B}"/>
              </a:ext>
            </a:extLst>
          </p:cNvPr>
          <p:cNvSpPr/>
          <p:nvPr/>
        </p:nvSpPr>
        <p:spPr>
          <a:xfrm>
            <a:off x="1855044" y="5973800"/>
            <a:ext cx="174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Kod - 1 – </a:t>
            </a:r>
            <a:r>
              <a:rPr lang="tr-TR" dirty="0" err="1">
                <a:solidFill>
                  <a:srgbClr val="000000"/>
                </a:solidFill>
                <a:latin typeface="Arial" panose="020B0604020202020204" pitchFamily="34" charset="0"/>
              </a:rPr>
              <a:t>Blink</a:t>
            </a: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tr-TR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73221A-E906-4AAA-A22E-B0CD8875E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D790-E78A-4A1D-A06E-F3FDC0C074A8}" type="slidenum">
              <a:rPr lang="tr-TR" smtClean="0"/>
              <a:t>17</a:t>
            </a:fld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DBEAEC-841E-371D-602D-152E8310B01A}"/>
              </a:ext>
            </a:extLst>
          </p:cNvPr>
          <p:cNvSpPr/>
          <p:nvPr/>
        </p:nvSpPr>
        <p:spPr>
          <a:xfrm>
            <a:off x="9235018" y="5947071"/>
            <a:ext cx="1977465" cy="156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10A933-1F19-4A25-AA11-9EC461A28324}"/>
              </a:ext>
            </a:extLst>
          </p:cNvPr>
          <p:cNvSpPr/>
          <p:nvPr/>
        </p:nvSpPr>
        <p:spPr>
          <a:xfrm>
            <a:off x="7137096" y="5892996"/>
            <a:ext cx="3954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>
                <a:solidFill>
                  <a:srgbClr val="000000"/>
                </a:solidFill>
                <a:latin typeface="Arial" panose="020B0604020202020204" pitchFamily="34" charset="0"/>
              </a:rPr>
              <a:t>Şekil - 1.8 - Blink Led Devre Şeması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29098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0D9F40-F7DF-E45D-F739-7EB7F87FFBEF}"/>
              </a:ext>
            </a:extLst>
          </p:cNvPr>
          <p:cNvSpPr/>
          <p:nvPr/>
        </p:nvSpPr>
        <p:spPr>
          <a:xfrm>
            <a:off x="715310" y="854564"/>
            <a:ext cx="619192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i="1" dirty="0" err="1">
                <a:solidFill>
                  <a:srgbClr val="000000"/>
                </a:solidFill>
                <a:latin typeface="Arial" panose="020B0604020202020204" pitchFamily="34" charset="0"/>
              </a:rPr>
              <a:t>void</a:t>
            </a:r>
            <a:r>
              <a:rPr lang="tr-TR" sz="24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tr-TR" sz="2400" i="1" dirty="0" err="1">
                <a:solidFill>
                  <a:srgbClr val="000000"/>
                </a:solidFill>
                <a:latin typeface="Arial" panose="020B0604020202020204" pitchFamily="34" charset="0"/>
              </a:rPr>
              <a:t>setup</a:t>
            </a:r>
            <a:r>
              <a:rPr lang="tr-TR" sz="2400" i="1" dirty="0">
                <a:solidFill>
                  <a:srgbClr val="000000"/>
                </a:solidFill>
                <a:latin typeface="Arial" panose="020B0604020202020204" pitchFamily="34" charset="0"/>
              </a:rPr>
              <a:t>() { //ana kurulumlar </a:t>
            </a:r>
            <a:endParaRPr lang="tr-TR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pinMode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(13, OUTPUT); //13. dijital </a:t>
            </a:r>
            <a:r>
              <a:rPr lang="tr-TR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pin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cıkıs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tr-TR" sz="2400" i="1" dirty="0">
                <a:solidFill>
                  <a:srgbClr val="000000"/>
                </a:solidFill>
                <a:latin typeface="Arial" panose="020B0604020202020204" pitchFamily="34" charset="0"/>
              </a:rPr>
              <a:t>} </a:t>
            </a:r>
            <a:endParaRPr lang="tr-TR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2400" i="1" dirty="0" err="1">
                <a:solidFill>
                  <a:srgbClr val="000000"/>
                </a:solidFill>
                <a:latin typeface="Arial" panose="020B0604020202020204" pitchFamily="34" charset="0"/>
              </a:rPr>
              <a:t>void</a:t>
            </a:r>
            <a:r>
              <a:rPr lang="tr-TR" sz="24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tr-TR" sz="2400" i="1" dirty="0" err="1">
                <a:solidFill>
                  <a:srgbClr val="000000"/>
                </a:solidFill>
                <a:latin typeface="Arial" panose="020B0604020202020204" pitchFamily="34" charset="0"/>
              </a:rPr>
              <a:t>loop</a:t>
            </a:r>
            <a:r>
              <a:rPr lang="tr-TR" sz="2400" i="1" dirty="0">
                <a:solidFill>
                  <a:srgbClr val="000000"/>
                </a:solidFill>
                <a:latin typeface="Arial" panose="020B0604020202020204" pitchFamily="34" charset="0"/>
              </a:rPr>
              <a:t>() { // sonsuz </a:t>
            </a:r>
            <a:r>
              <a:rPr lang="tr-TR" sz="2400" i="1" dirty="0" err="1">
                <a:solidFill>
                  <a:srgbClr val="000000"/>
                </a:solidFill>
                <a:latin typeface="Arial" panose="020B0604020202020204" pitchFamily="34" charset="0"/>
              </a:rPr>
              <a:t>dongu</a:t>
            </a:r>
            <a:r>
              <a:rPr lang="tr-TR" sz="24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tr-TR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</a:rPr>
              <a:t>digitalWrite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</a:rPr>
              <a:t>(13, HIGH); // led 5v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</a:rPr>
              <a:t>seviyesinde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nb-NO" sz="2400" dirty="0">
                <a:solidFill>
                  <a:srgbClr val="000000"/>
                </a:solidFill>
                <a:latin typeface="Arial" panose="020B0604020202020204" pitchFamily="34" charset="0"/>
              </a:rPr>
              <a:t>delay(1000); // 1 saniye bekle 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digitalWrite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(13, LOW); // led 0v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seviyesinde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nb-NO" sz="2400" dirty="0">
                <a:solidFill>
                  <a:srgbClr val="000000"/>
                </a:solidFill>
                <a:latin typeface="Arial" panose="020B0604020202020204" pitchFamily="34" charset="0"/>
              </a:rPr>
              <a:t>delay(1000); // 1 saniye bekle </a:t>
            </a:r>
          </a:p>
          <a:p>
            <a:r>
              <a:rPr lang="tr-TR" sz="2400" i="1" dirty="0">
                <a:solidFill>
                  <a:srgbClr val="000000"/>
                </a:solidFill>
                <a:latin typeface="Arial" panose="020B0604020202020204" pitchFamily="34" charset="0"/>
              </a:rPr>
              <a:t>} </a:t>
            </a:r>
            <a:endParaRPr lang="tr-TR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81DA63-B1E8-EF61-316B-4A8A6FBCA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9706" y="854564"/>
            <a:ext cx="4532943" cy="4501406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1A7B789-BDB3-57BC-9A53-FC95330AD61B}"/>
              </a:ext>
            </a:extLst>
          </p:cNvPr>
          <p:cNvSpPr/>
          <p:nvPr/>
        </p:nvSpPr>
        <p:spPr>
          <a:xfrm>
            <a:off x="377684" y="436098"/>
            <a:ext cx="6529553" cy="5985804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CE3284-D63E-1AB8-25AD-96BFFE73FA38}"/>
              </a:ext>
            </a:extLst>
          </p:cNvPr>
          <p:cNvSpPr/>
          <p:nvPr/>
        </p:nvSpPr>
        <p:spPr>
          <a:xfrm>
            <a:off x="1855044" y="5973800"/>
            <a:ext cx="174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Kod - 1 – </a:t>
            </a:r>
            <a:r>
              <a:rPr lang="tr-TR" dirty="0" err="1">
                <a:solidFill>
                  <a:srgbClr val="000000"/>
                </a:solidFill>
                <a:latin typeface="Arial" panose="020B0604020202020204" pitchFamily="34" charset="0"/>
              </a:rPr>
              <a:t>Blink</a:t>
            </a: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tr-T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4E12AF-3B30-B555-21CB-6392CC30C1B0}"/>
              </a:ext>
            </a:extLst>
          </p:cNvPr>
          <p:cNvSpPr/>
          <p:nvPr/>
        </p:nvSpPr>
        <p:spPr>
          <a:xfrm>
            <a:off x="7137096" y="5892996"/>
            <a:ext cx="3954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>
                <a:solidFill>
                  <a:srgbClr val="000000"/>
                </a:solidFill>
                <a:latin typeface="Arial" panose="020B0604020202020204" pitchFamily="34" charset="0"/>
              </a:rPr>
              <a:t>Şekil - 1.8 - Blink Led Devre Şeması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326491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80D544-166B-4AE0-978C-A352B91136C4}"/>
              </a:ext>
            </a:extLst>
          </p:cNvPr>
          <p:cNvSpPr/>
          <p:nvPr/>
        </p:nvSpPr>
        <p:spPr>
          <a:xfrm>
            <a:off x="689113" y="396871"/>
            <a:ext cx="10827026" cy="2710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b="1" dirty="0">
                <a:solidFill>
                  <a:srgbClr val="000000"/>
                </a:solidFill>
                <a:latin typeface="Arial" panose="020B0604020202020204" pitchFamily="34" charset="0"/>
              </a:rPr>
              <a:t>2. Program Yapısı </a:t>
            </a:r>
            <a:endParaRPr lang="tr-TR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b="1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tr-TR" sz="2400" b="1" dirty="0">
                <a:solidFill>
                  <a:srgbClr val="000000"/>
                </a:solidFill>
                <a:latin typeface="Arial" panose="020B0604020202020204" pitchFamily="34" charset="0"/>
              </a:rPr>
              <a:t>2.1. </a:t>
            </a:r>
            <a:r>
              <a:rPr lang="tr-TR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void</a:t>
            </a:r>
            <a:r>
              <a:rPr lang="tr-TR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tr-TR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setup</a:t>
            </a:r>
            <a:r>
              <a:rPr lang="tr-TR" sz="2400" b="1" dirty="0">
                <a:solidFill>
                  <a:srgbClr val="000000"/>
                </a:solidFill>
                <a:latin typeface="Arial" panose="020B0604020202020204" pitchFamily="34" charset="0"/>
              </a:rPr>
              <a:t>() </a:t>
            </a:r>
            <a:endParaRPr lang="tr-TR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tr-TR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Setup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() fonksiyonu program yüklenilip enerji verildikten veya </a:t>
            </a:r>
            <a:r>
              <a:rPr lang="tr-TR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reset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 atıldıktan sonra 1 defa çalışır. Bu fonksiyon içine yazdıklarımız </a:t>
            </a:r>
            <a:r>
              <a:rPr lang="tr-TR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pin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modları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, kütüphaneyi başlatma ve değişkenlerdir. </a:t>
            </a:r>
            <a:endParaRPr lang="tr-TR" sz="24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BEFE9A-0D55-45D7-B531-69632854F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D790-E78A-4A1D-A06E-F3FDC0C074A8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4726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9F38080-AB16-496E-925B-782F44BA6C19}"/>
              </a:ext>
            </a:extLst>
          </p:cNvPr>
          <p:cNvSpPr/>
          <p:nvPr/>
        </p:nvSpPr>
        <p:spPr>
          <a:xfrm>
            <a:off x="573310" y="0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tr-TR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tr-TR" sz="2400" b="1" dirty="0">
                <a:solidFill>
                  <a:srgbClr val="000000"/>
                </a:solidFill>
                <a:latin typeface="Arial" panose="020B0604020202020204" pitchFamily="34" charset="0"/>
              </a:rPr>
              <a:t>1.1. </a:t>
            </a:r>
            <a:r>
              <a:rPr lang="tr-TR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Microkontroller</a:t>
            </a:r>
            <a:r>
              <a:rPr lang="tr-TR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nedir? </a:t>
            </a:r>
            <a:endParaRPr lang="tr-TR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18138D-2145-4616-8EB6-1EAD14057F81}"/>
              </a:ext>
            </a:extLst>
          </p:cNvPr>
          <p:cNvSpPr/>
          <p:nvPr/>
        </p:nvSpPr>
        <p:spPr>
          <a:xfrm>
            <a:off x="371061" y="1872862"/>
            <a:ext cx="1144987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Mikro kontroller adından da anlaşılacağı üzere mikro kontroller, mikro düzeyde denetleyici olarak tabir edilen programlayarak kontrol edilebildiğimiz aslında dijital bir bilgisayardır. </a:t>
            </a:r>
          </a:p>
          <a:p>
            <a:pPr algn="just"/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88F2AB-5C0A-4CBC-8BD8-75BBDD4C1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D790-E78A-4A1D-A06E-F3FDC0C074A8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95564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0E75AB-E843-1BB3-40F6-E288BC209868}"/>
              </a:ext>
            </a:extLst>
          </p:cNvPr>
          <p:cNvSpPr/>
          <p:nvPr/>
        </p:nvSpPr>
        <p:spPr>
          <a:xfrm>
            <a:off x="2875722" y="946501"/>
            <a:ext cx="6718443" cy="3910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a-DK" sz="2400" dirty="0">
                <a:solidFill>
                  <a:srgbClr val="000000"/>
                </a:solidFill>
                <a:latin typeface="Arial" panose="020B0604020202020204" pitchFamily="34" charset="0"/>
              </a:rPr>
              <a:t>int buton = 3; // butonu 3. pine tanımladık </a:t>
            </a:r>
          </a:p>
          <a:p>
            <a:pPr>
              <a:lnSpc>
                <a:spcPct val="150000"/>
              </a:lnSpc>
            </a:pPr>
            <a:r>
              <a:rPr lang="tr-TR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void</a:t>
            </a:r>
            <a:r>
              <a:rPr lang="tr-TR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tr-TR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setup</a:t>
            </a:r>
            <a:r>
              <a:rPr lang="tr-TR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() { </a:t>
            </a:r>
            <a:endParaRPr lang="tr-TR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Serial.begin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 (9600); // Seri haberleşme </a:t>
            </a:r>
          </a:p>
          <a:p>
            <a:pPr>
              <a:lnSpc>
                <a:spcPct val="150000"/>
              </a:lnSpc>
            </a:pPr>
            <a:r>
              <a:rPr lang="tr-TR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pinMode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 (buton, INPUT);// </a:t>
            </a:r>
            <a:r>
              <a:rPr lang="tr-TR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Pin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modu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 tanımladık </a:t>
            </a:r>
          </a:p>
          <a:p>
            <a:pPr>
              <a:lnSpc>
                <a:spcPct val="150000"/>
              </a:lnSpc>
            </a:pPr>
            <a:r>
              <a:rPr lang="tr-TR" sz="2400" b="1" dirty="0">
                <a:solidFill>
                  <a:srgbClr val="000000"/>
                </a:solidFill>
                <a:latin typeface="Arial" panose="020B0604020202020204" pitchFamily="34" charset="0"/>
              </a:rPr>
              <a:t>} </a:t>
            </a:r>
            <a:endParaRPr lang="tr-TR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void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loop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 () { 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} </a:t>
            </a:r>
            <a:endParaRPr lang="tr-TR" sz="240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0E5164D-AC8D-B9D1-EA37-7E73ABA70F3B}"/>
              </a:ext>
            </a:extLst>
          </p:cNvPr>
          <p:cNvSpPr/>
          <p:nvPr/>
        </p:nvSpPr>
        <p:spPr>
          <a:xfrm>
            <a:off x="2690190" y="590843"/>
            <a:ext cx="6903975" cy="492206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60363B-0E74-292A-B7A6-AB94211F0865}"/>
              </a:ext>
            </a:extLst>
          </p:cNvPr>
          <p:cNvSpPr/>
          <p:nvPr/>
        </p:nvSpPr>
        <p:spPr>
          <a:xfrm>
            <a:off x="4612658" y="5430282"/>
            <a:ext cx="22822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Kod - 2 - </a:t>
            </a:r>
            <a:r>
              <a:rPr lang="tr-TR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Setup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tr-TR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96B8DF-D9E2-BEB7-069F-B78C88858321}"/>
              </a:ext>
            </a:extLst>
          </p:cNvPr>
          <p:cNvSpPr/>
          <p:nvPr/>
        </p:nvSpPr>
        <p:spPr>
          <a:xfrm>
            <a:off x="738211" y="590843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Örnek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104450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C2CB266-1C8B-4A6F-8515-A477534B9978}"/>
              </a:ext>
            </a:extLst>
          </p:cNvPr>
          <p:cNvSpPr/>
          <p:nvPr/>
        </p:nvSpPr>
        <p:spPr>
          <a:xfrm>
            <a:off x="887895" y="478088"/>
            <a:ext cx="10760765" cy="3356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400" b="1" dirty="0">
                <a:solidFill>
                  <a:srgbClr val="000000"/>
                </a:solidFill>
                <a:latin typeface="Arial" panose="020B0604020202020204" pitchFamily="34" charset="0"/>
              </a:rPr>
              <a:t>2.4. #include </a:t>
            </a:r>
          </a:p>
          <a:p>
            <a:pPr algn="just">
              <a:lnSpc>
                <a:spcPct val="150000"/>
              </a:lnSpc>
            </a:pPr>
            <a:endParaRPr lang="tr-TR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#</a:t>
            </a:r>
            <a:r>
              <a:rPr lang="tr-TR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include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 programımız dışındaki kütüphanelere erişmek için kullanılır. Programımızda SPI kütüphanemizi kullanmak ve onun içerisindeki komutlara ulaşmak istediğimizde program başına tanımlamamız 2 şekilde olabilir. (“..“) yada (&lt;..&gt;) </a:t>
            </a:r>
            <a:endParaRPr lang="tr-TR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2058AF-37D3-49F8-ABFC-1319E239C9E8}"/>
              </a:ext>
            </a:extLst>
          </p:cNvPr>
          <p:cNvSpPr/>
          <p:nvPr/>
        </p:nvSpPr>
        <p:spPr>
          <a:xfrm>
            <a:off x="1800664" y="4301606"/>
            <a:ext cx="9633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#include "</a:t>
            </a:r>
            <a:r>
              <a:rPr lang="tr-TR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SPI.h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" //Tanımlama 1 </a:t>
            </a:r>
          </a:p>
          <a:p>
            <a:endParaRPr lang="tr-TR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#include &lt;</a:t>
            </a:r>
            <a:r>
              <a:rPr lang="tr-TR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SPI.h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&gt; //Tanımlama 2 </a:t>
            </a:r>
            <a:endParaRPr lang="tr-TR" sz="24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001295E-82A8-4741-9274-EED24C2E6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D790-E78A-4A1D-A06E-F3FDC0C074A8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6478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525583-0CC1-AFC3-5BA1-A89E1AA64577}"/>
              </a:ext>
            </a:extLst>
          </p:cNvPr>
          <p:cNvSpPr/>
          <p:nvPr/>
        </p:nvSpPr>
        <p:spPr>
          <a:xfrm>
            <a:off x="627745" y="951642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tr-TR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tr-TR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Kontrol Yapıları </a:t>
            </a:r>
            <a:endParaRPr lang="tr-TR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1B410D-444E-02C3-C824-051B0F7285AB}"/>
              </a:ext>
            </a:extLst>
          </p:cNvPr>
          <p:cNvSpPr/>
          <p:nvPr/>
        </p:nvSpPr>
        <p:spPr>
          <a:xfrm>
            <a:off x="972301" y="1894809"/>
            <a:ext cx="457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if</a:t>
            </a:r>
            <a:r>
              <a:rPr lang="tr-TR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tr-TR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C73A64-1650-CEEB-9655-83AA27215C71}"/>
              </a:ext>
            </a:extLst>
          </p:cNvPr>
          <p:cNvSpPr/>
          <p:nvPr/>
        </p:nvSpPr>
        <p:spPr>
          <a:xfrm>
            <a:off x="817371" y="2858651"/>
            <a:ext cx="10557258" cy="1140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#</a:t>
            </a:r>
            <a:r>
              <a:rPr lang="tr-TR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if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 Türkçe karşılığı eğer demektir. Mesela eğer butona basıldıysa </a:t>
            </a:r>
            <a:r>
              <a:rPr lang="tr-TR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ledi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 yak vb. durumlarda veya karşılaştırmalarda kullanılırız.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8932674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695FF7-AFF9-4EA9-A8F1-EE88653BC348}"/>
              </a:ext>
            </a:extLst>
          </p:cNvPr>
          <p:cNvSpPr/>
          <p:nvPr/>
        </p:nvSpPr>
        <p:spPr>
          <a:xfrm>
            <a:off x="720342" y="343346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i="1" dirty="0">
                <a:solidFill>
                  <a:srgbClr val="000000"/>
                </a:solidFill>
                <a:latin typeface="Arial" panose="020B0604020202020204" pitchFamily="34" charset="0"/>
              </a:rPr>
              <a:t>Örnek </a:t>
            </a:r>
            <a:endParaRPr lang="tr-T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7583C0-B109-450F-AA21-35EB3DE003C1}"/>
              </a:ext>
            </a:extLst>
          </p:cNvPr>
          <p:cNvSpPr/>
          <p:nvPr/>
        </p:nvSpPr>
        <p:spPr>
          <a:xfrm>
            <a:off x="935639" y="803672"/>
            <a:ext cx="5775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Şekildeki devreyi kurup </a:t>
            </a:r>
            <a:r>
              <a:rPr lang="tr-TR" dirty="0" err="1">
                <a:solidFill>
                  <a:srgbClr val="000000"/>
                </a:solidFill>
                <a:latin typeface="Arial" panose="020B0604020202020204" pitchFamily="34" charset="0"/>
              </a:rPr>
              <a:t>if</a:t>
            </a: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 yapısını anlamaya çalışalım. </a:t>
            </a:r>
            <a:endParaRPr lang="tr-T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7E8D9C-3E08-40CD-BA25-D8E6262137F6}"/>
              </a:ext>
            </a:extLst>
          </p:cNvPr>
          <p:cNvSpPr/>
          <p:nvPr/>
        </p:nvSpPr>
        <p:spPr>
          <a:xfrm>
            <a:off x="1073477" y="1263998"/>
            <a:ext cx="6096000" cy="461805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da-DK" dirty="0">
                <a:solidFill>
                  <a:srgbClr val="000000"/>
                </a:solidFill>
                <a:latin typeface="Arial" panose="020B0604020202020204" pitchFamily="34" charset="0"/>
              </a:rPr>
              <a:t>int buton = 7; // butonu </a:t>
            </a: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r>
              <a:rPr lang="da-DK" dirty="0">
                <a:solidFill>
                  <a:srgbClr val="000000"/>
                </a:solidFill>
                <a:latin typeface="Arial" panose="020B0604020202020204" pitchFamily="34" charset="0"/>
              </a:rPr>
              <a:t>. pine tanımladık </a:t>
            </a:r>
          </a:p>
          <a:p>
            <a:pPr>
              <a:lnSpc>
                <a:spcPct val="150000"/>
              </a:lnSpc>
            </a:pPr>
            <a:r>
              <a:rPr lang="da-DK" dirty="0">
                <a:solidFill>
                  <a:srgbClr val="000000"/>
                </a:solidFill>
                <a:latin typeface="Arial" panose="020B0604020202020204" pitchFamily="34" charset="0"/>
              </a:rPr>
              <a:t>int led = 9; // ledi 9. pine tanımladık </a:t>
            </a:r>
          </a:p>
          <a:p>
            <a:pPr>
              <a:lnSpc>
                <a:spcPct val="150000"/>
              </a:lnSpc>
            </a:pPr>
            <a:r>
              <a:rPr lang="tr-TR" dirty="0" err="1">
                <a:solidFill>
                  <a:srgbClr val="000000"/>
                </a:solidFill>
                <a:latin typeface="Arial" panose="020B0604020202020204" pitchFamily="34" charset="0"/>
              </a:rPr>
              <a:t>void</a:t>
            </a: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Arial" panose="020B0604020202020204" pitchFamily="34" charset="0"/>
              </a:rPr>
              <a:t>setup</a:t>
            </a: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() { 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pinMode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buton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, INPUT); // </a:t>
            </a: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. pin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giriş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oldu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pinMode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(led, OUTPUT); // 9. pin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çıkış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oldu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} </a:t>
            </a:r>
          </a:p>
          <a:p>
            <a:pPr>
              <a:lnSpc>
                <a:spcPct val="150000"/>
              </a:lnSpc>
            </a:pPr>
            <a:r>
              <a:rPr lang="tr-TR" dirty="0" err="1">
                <a:solidFill>
                  <a:srgbClr val="000000"/>
                </a:solidFill>
                <a:latin typeface="Arial" panose="020B0604020202020204" pitchFamily="34" charset="0"/>
              </a:rPr>
              <a:t>void</a:t>
            </a: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Arial" panose="020B0604020202020204" pitchFamily="34" charset="0"/>
              </a:rPr>
              <a:t>loop</a:t>
            </a: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(){ //sonsuz döngü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if (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digitalRead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buton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) == HIGH) { //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okunan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buton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1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ise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digitalWrite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(led, HIGH); //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ledi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yak </a:t>
            </a:r>
          </a:p>
          <a:p>
            <a:pPr>
              <a:lnSpc>
                <a:spcPct val="150000"/>
              </a:lnSpc>
            </a:pP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} </a:t>
            </a:r>
          </a:p>
          <a:p>
            <a:pPr>
              <a:lnSpc>
                <a:spcPct val="150000"/>
              </a:lnSpc>
            </a:pP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} </a:t>
            </a:r>
            <a:endParaRPr lang="tr-TR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EBB5378-567D-471E-AD89-682049079458}"/>
              </a:ext>
            </a:extLst>
          </p:cNvPr>
          <p:cNvSpPr/>
          <p:nvPr/>
        </p:nvSpPr>
        <p:spPr>
          <a:xfrm>
            <a:off x="615580" y="1263998"/>
            <a:ext cx="6095999" cy="4618059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4FF91B-C7FC-40C3-BB8D-3D306B356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0364" y="2025036"/>
            <a:ext cx="5070474" cy="280792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61084BB-CD17-4536-9850-E19B70702150}"/>
              </a:ext>
            </a:extLst>
          </p:cNvPr>
          <p:cNvSpPr/>
          <p:nvPr/>
        </p:nvSpPr>
        <p:spPr>
          <a:xfrm>
            <a:off x="7627374" y="4961406"/>
            <a:ext cx="4172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Şekil - 3.1 – Buton, </a:t>
            </a:r>
            <a:r>
              <a:rPr lang="tr-TR" dirty="0" err="1">
                <a:solidFill>
                  <a:srgbClr val="000000"/>
                </a:solidFill>
                <a:latin typeface="Arial" panose="020B0604020202020204" pitchFamily="34" charset="0"/>
              </a:rPr>
              <a:t>Led</a:t>
            </a: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 Devre Şeması </a:t>
            </a:r>
            <a:endParaRPr lang="tr-T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16314A-DB39-4D54-8B90-71F943F8BECD}"/>
              </a:ext>
            </a:extLst>
          </p:cNvPr>
          <p:cNvSpPr/>
          <p:nvPr/>
        </p:nvSpPr>
        <p:spPr>
          <a:xfrm>
            <a:off x="2981341" y="5953589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Kod - 4 – </a:t>
            </a:r>
            <a:r>
              <a:rPr lang="tr-TR" dirty="0" err="1">
                <a:solidFill>
                  <a:srgbClr val="000000"/>
                </a:solidFill>
                <a:latin typeface="Arial" panose="020B0604020202020204" pitchFamily="34" charset="0"/>
              </a:rPr>
              <a:t>if</a:t>
            </a: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tr-TR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1E31C8-DEBA-4476-BD94-4670119E7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D790-E78A-4A1D-A06E-F3FDC0C074A8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87927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08A527B-84C6-4F8F-AE18-71C7CFF0C3D4}"/>
              </a:ext>
            </a:extLst>
          </p:cNvPr>
          <p:cNvSpPr/>
          <p:nvPr/>
        </p:nvSpPr>
        <p:spPr>
          <a:xfrm>
            <a:off x="596348" y="55500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400" i="1" dirty="0">
                <a:solidFill>
                  <a:srgbClr val="000000"/>
                </a:solidFill>
                <a:latin typeface="Arial" panose="020B0604020202020204" pitchFamily="34" charset="0"/>
              </a:rPr>
              <a:t>Not: </a:t>
            </a:r>
          </a:p>
          <a:p>
            <a:endParaRPr lang="tr-TR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tr-TR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Led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 yapısı </a:t>
            </a:r>
            <a:endParaRPr lang="tr-TR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BAFCAE-13E0-466F-BF55-47F86A80C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846" y="555007"/>
            <a:ext cx="3290580" cy="213286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F5D0D29-A915-48B6-8206-B860B604EF39}"/>
              </a:ext>
            </a:extLst>
          </p:cNvPr>
          <p:cNvSpPr/>
          <p:nvPr/>
        </p:nvSpPr>
        <p:spPr>
          <a:xfrm>
            <a:off x="4596736" y="2864674"/>
            <a:ext cx="45869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Şekil - 3.2 -</a:t>
            </a:r>
            <a:r>
              <a:rPr lang="tr-TR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Led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 Diyot </a:t>
            </a:r>
            <a:r>
              <a:rPr lang="tr-TR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Pin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 Yapısı </a:t>
            </a:r>
            <a:endParaRPr lang="tr-TR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AA0D49-0C80-443B-B221-4432BA75A0FF}"/>
              </a:ext>
            </a:extLst>
          </p:cNvPr>
          <p:cNvSpPr/>
          <p:nvPr/>
        </p:nvSpPr>
        <p:spPr>
          <a:xfrm>
            <a:off x="596347" y="3324522"/>
            <a:ext cx="10919791" cy="2248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tr-TR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if</a:t>
            </a:r>
            <a:r>
              <a:rPr lang="tr-TR" sz="2400" b="1" dirty="0">
                <a:solidFill>
                  <a:srgbClr val="000000"/>
                </a:solidFill>
                <a:latin typeface="Arial" panose="020B0604020202020204" pitchFamily="34" charset="0"/>
              </a:rPr>
              <a:t>/else </a:t>
            </a:r>
            <a:endParaRPr lang="tr-TR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	#</a:t>
            </a:r>
            <a:r>
              <a:rPr lang="tr-TR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İf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 else değimi koşullu ifade yürütmek için kullanılır. </a:t>
            </a:r>
            <a:r>
              <a:rPr lang="tr-TR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İf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 eğer demekti else, değil ise demektir. </a:t>
            </a:r>
            <a:r>
              <a:rPr lang="tr-TR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if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 ve else birlikte kullanılır. Programlama dilinde else tek başına kullanılamaz. </a:t>
            </a:r>
            <a:endParaRPr lang="tr-TR" sz="2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270C5-8994-4306-BD10-FB3555223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D790-E78A-4A1D-A06E-F3FDC0C074A8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84863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FA9621F-2CBE-415C-A2FE-AC7F26C13D76}"/>
              </a:ext>
            </a:extLst>
          </p:cNvPr>
          <p:cNvSpPr/>
          <p:nvPr/>
        </p:nvSpPr>
        <p:spPr>
          <a:xfrm>
            <a:off x="187287" y="15008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400" i="1" dirty="0">
                <a:solidFill>
                  <a:srgbClr val="000000"/>
                </a:solidFill>
                <a:latin typeface="Cambria" panose="02040503050406030204" pitchFamily="18" charset="0"/>
              </a:rPr>
              <a:t>Örnek </a:t>
            </a:r>
            <a:endParaRPr lang="tr-TR" sz="24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	Bir önceki devremizi kurup else yapısını anlayalım. </a:t>
            </a:r>
            <a:endParaRPr lang="tr-TR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7FBDD88-8855-405A-9E88-CCC372601A42}"/>
              </a:ext>
            </a:extLst>
          </p:cNvPr>
          <p:cNvSpPr/>
          <p:nvPr/>
        </p:nvSpPr>
        <p:spPr>
          <a:xfrm>
            <a:off x="2560321" y="1144841"/>
            <a:ext cx="9777046" cy="5116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a-DK" sz="2200" dirty="0">
                <a:solidFill>
                  <a:srgbClr val="000000"/>
                </a:solidFill>
                <a:latin typeface="Arial" panose="020B0604020202020204" pitchFamily="34" charset="0"/>
              </a:rPr>
              <a:t>int buton = 7; // butonu </a:t>
            </a:r>
            <a:r>
              <a:rPr lang="tr-TR" sz="2200" dirty="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r>
              <a:rPr lang="da-DK" sz="2200" dirty="0">
                <a:solidFill>
                  <a:srgbClr val="000000"/>
                </a:solidFill>
                <a:latin typeface="Arial" panose="020B0604020202020204" pitchFamily="34" charset="0"/>
              </a:rPr>
              <a:t>. pine tanımladık </a:t>
            </a:r>
          </a:p>
          <a:p>
            <a:pPr>
              <a:lnSpc>
                <a:spcPct val="150000"/>
              </a:lnSpc>
            </a:pPr>
            <a:r>
              <a:rPr lang="da-DK" sz="2200" dirty="0">
                <a:solidFill>
                  <a:srgbClr val="000000"/>
                </a:solidFill>
                <a:latin typeface="Arial" panose="020B0604020202020204" pitchFamily="34" charset="0"/>
              </a:rPr>
              <a:t>int led = 9; // ledi 9. pine tanımladık </a:t>
            </a:r>
          </a:p>
          <a:p>
            <a:pPr>
              <a:lnSpc>
                <a:spcPct val="150000"/>
              </a:lnSpc>
            </a:pPr>
            <a:r>
              <a:rPr lang="tr-TR" sz="2200" dirty="0" err="1">
                <a:solidFill>
                  <a:srgbClr val="000000"/>
                </a:solidFill>
                <a:latin typeface="Arial" panose="020B0604020202020204" pitchFamily="34" charset="0"/>
              </a:rPr>
              <a:t>void</a:t>
            </a:r>
            <a:r>
              <a:rPr lang="tr-TR" sz="2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tr-TR" sz="2200" dirty="0" err="1">
                <a:solidFill>
                  <a:srgbClr val="000000"/>
                </a:solidFill>
                <a:latin typeface="Arial" panose="020B0604020202020204" pitchFamily="34" charset="0"/>
              </a:rPr>
              <a:t>setup</a:t>
            </a:r>
            <a:r>
              <a:rPr lang="tr-TR" sz="2200" dirty="0">
                <a:solidFill>
                  <a:srgbClr val="000000"/>
                </a:solidFill>
                <a:latin typeface="Arial" panose="020B0604020202020204" pitchFamily="34" charset="0"/>
              </a:rPr>
              <a:t>() { </a:t>
            </a:r>
          </a:p>
          <a:p>
            <a:pPr>
              <a:lnSpc>
                <a:spcPct val="150000"/>
              </a:lnSpc>
            </a:pP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</a:rPr>
              <a:t>pinMode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</a:rPr>
              <a:t>buton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</a:rPr>
              <a:t>, INPUT); // </a:t>
            </a:r>
            <a:r>
              <a:rPr lang="tr-TR" sz="2200" dirty="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</a:rPr>
              <a:t>. pin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</a:rPr>
              <a:t>giriş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</a:rPr>
              <a:t>oldu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tr-TR" sz="2200" dirty="0" err="1">
                <a:solidFill>
                  <a:srgbClr val="000000"/>
                </a:solidFill>
                <a:latin typeface="Arial" panose="020B0604020202020204" pitchFamily="34" charset="0"/>
              </a:rPr>
              <a:t>pinMode</a:t>
            </a:r>
            <a:r>
              <a:rPr lang="tr-TR" sz="2200" dirty="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tr-TR" sz="2200" dirty="0" err="1">
                <a:solidFill>
                  <a:srgbClr val="000000"/>
                </a:solidFill>
                <a:latin typeface="Arial" panose="020B0604020202020204" pitchFamily="34" charset="0"/>
              </a:rPr>
              <a:t>led</a:t>
            </a:r>
            <a:r>
              <a:rPr lang="tr-TR" sz="2200" dirty="0">
                <a:solidFill>
                  <a:srgbClr val="000000"/>
                </a:solidFill>
                <a:latin typeface="Arial" panose="020B0604020202020204" pitchFamily="34" charset="0"/>
              </a:rPr>
              <a:t>, OUTPUT); } // 9. </a:t>
            </a:r>
            <a:r>
              <a:rPr lang="tr-TR" sz="2200" dirty="0" err="1">
                <a:solidFill>
                  <a:srgbClr val="000000"/>
                </a:solidFill>
                <a:latin typeface="Arial" panose="020B0604020202020204" pitchFamily="34" charset="0"/>
              </a:rPr>
              <a:t>pin</a:t>
            </a:r>
            <a:r>
              <a:rPr lang="tr-TR" sz="2200" dirty="0">
                <a:solidFill>
                  <a:srgbClr val="000000"/>
                </a:solidFill>
                <a:latin typeface="Arial" panose="020B0604020202020204" pitchFamily="34" charset="0"/>
              </a:rPr>
              <a:t> çıkış oldu </a:t>
            </a:r>
          </a:p>
          <a:p>
            <a:pPr>
              <a:lnSpc>
                <a:spcPct val="150000"/>
              </a:lnSpc>
            </a:pPr>
            <a:r>
              <a:rPr lang="tr-TR" sz="2200" dirty="0" err="1">
                <a:solidFill>
                  <a:srgbClr val="000000"/>
                </a:solidFill>
                <a:latin typeface="Arial" panose="020B0604020202020204" pitchFamily="34" charset="0"/>
              </a:rPr>
              <a:t>void</a:t>
            </a:r>
            <a:r>
              <a:rPr lang="tr-TR" sz="2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tr-TR" sz="2200" dirty="0" err="1">
                <a:solidFill>
                  <a:srgbClr val="000000"/>
                </a:solidFill>
                <a:latin typeface="Arial" panose="020B0604020202020204" pitchFamily="34" charset="0"/>
              </a:rPr>
              <a:t>loop</a:t>
            </a:r>
            <a:r>
              <a:rPr lang="tr-TR" sz="2200" dirty="0">
                <a:solidFill>
                  <a:srgbClr val="000000"/>
                </a:solidFill>
                <a:latin typeface="Arial" panose="020B0604020202020204" pitchFamily="34" charset="0"/>
              </a:rPr>
              <a:t>(){ //sonsuz döngü 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</a:rPr>
              <a:t>if (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</a:rPr>
              <a:t>digitalRead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</a:rPr>
              <a:t>buton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</a:rPr>
              <a:t>) == HIGH) { //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</a:rPr>
              <a:t>okunan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</a:rPr>
              <a:t>buton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</a:rPr>
              <a:t> 1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</a:rPr>
              <a:t>ise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</a:rPr>
              <a:t>digitalWrite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</a:rPr>
              <a:t>(led, HIGH);} //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</a:rPr>
              <a:t>ledi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</a:rPr>
              <a:t> yak </a:t>
            </a:r>
          </a:p>
          <a:p>
            <a:pPr>
              <a:lnSpc>
                <a:spcPct val="150000"/>
              </a:lnSpc>
            </a:pPr>
            <a:r>
              <a:rPr lang="tr-TR" sz="2200" dirty="0">
                <a:solidFill>
                  <a:srgbClr val="000000"/>
                </a:solidFill>
                <a:latin typeface="Arial" panose="020B0604020202020204" pitchFamily="34" charset="0"/>
              </a:rPr>
              <a:t>else { // değil ise </a:t>
            </a:r>
          </a:p>
          <a:p>
            <a:pPr>
              <a:lnSpc>
                <a:spcPct val="150000"/>
              </a:lnSpc>
            </a:pP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</a:rPr>
              <a:t>digitalWrite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</a:rPr>
              <a:t>(led, LOW); }} //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</a:rPr>
              <a:t>ledi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</a:rPr>
              <a:t>söndür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tr-TR" sz="22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22AB222-B15A-4708-9CFD-26FCF794B20B}"/>
              </a:ext>
            </a:extLst>
          </p:cNvPr>
          <p:cNvSpPr/>
          <p:nvPr/>
        </p:nvSpPr>
        <p:spPr>
          <a:xfrm>
            <a:off x="1622562" y="981082"/>
            <a:ext cx="8522924" cy="5279775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01AA23-B3AB-4D21-A7F6-30A8DBB79C4C}"/>
              </a:ext>
            </a:extLst>
          </p:cNvPr>
          <p:cNvSpPr/>
          <p:nvPr/>
        </p:nvSpPr>
        <p:spPr>
          <a:xfrm>
            <a:off x="7059725" y="499251"/>
            <a:ext cx="24080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Kod - 5 – </a:t>
            </a:r>
            <a:r>
              <a:rPr lang="tr-TR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if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/else </a:t>
            </a:r>
            <a:endParaRPr lang="tr-TR" sz="2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2B1691-F543-44C8-A2DB-D83006358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D790-E78A-4A1D-A06E-F3FDC0C074A8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48410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028809E-7A80-4BFF-81EA-DDF3ADCF9FF3}"/>
              </a:ext>
            </a:extLst>
          </p:cNvPr>
          <p:cNvSpPr/>
          <p:nvPr/>
        </p:nvSpPr>
        <p:spPr>
          <a:xfrm>
            <a:off x="390939" y="93864"/>
            <a:ext cx="10429462" cy="3541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while</a:t>
            </a:r>
            <a:r>
              <a:rPr lang="tr-TR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endParaRPr lang="tr-TR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tr-TR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while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 (ifade) { 	</a:t>
            </a:r>
          </a:p>
          <a:p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// İfadeler </a:t>
            </a:r>
          </a:p>
          <a:p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} 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#</a:t>
            </a:r>
            <a:r>
              <a:rPr lang="tr-TR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while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 (ifade) döngüsü ifadenin doğru olduğu durumlarda iki süslü parantez içindeki ifadeleri baştan aşağı çalıştırır, tekrar başa döner çalıştırır. Sonsuz döngü içine girer. </a:t>
            </a:r>
            <a:endParaRPr lang="tr-TR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92665E-5110-46DA-B753-5CF3DCEF3469}"/>
              </a:ext>
            </a:extLst>
          </p:cNvPr>
          <p:cNvSpPr/>
          <p:nvPr/>
        </p:nvSpPr>
        <p:spPr>
          <a:xfrm>
            <a:off x="390939" y="4015488"/>
            <a:ext cx="10575234" cy="2064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i="1" dirty="0">
                <a:solidFill>
                  <a:srgbClr val="000000"/>
                </a:solidFill>
                <a:latin typeface="Arial" panose="020B0604020202020204" pitchFamily="34" charset="0"/>
              </a:rPr>
              <a:t>Örnek </a:t>
            </a:r>
            <a:endParaRPr lang="tr-TR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	Aşağıdaki devrede </a:t>
            </a:r>
            <a:r>
              <a:rPr lang="tr-TR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while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 döngüsüne girecek </a:t>
            </a:r>
            <a:r>
              <a:rPr lang="tr-TR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ledi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 yakacak, 1 saniye bekleyip </a:t>
            </a:r>
            <a:r>
              <a:rPr lang="tr-TR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ledi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 söndürecek ve ifadeyi 1 arttıracaktır. </a:t>
            </a:r>
            <a:r>
              <a:rPr lang="tr-TR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While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 döngüsünde 49 kere aynı işlemi yaptıktan sonra tekrar </a:t>
            </a:r>
            <a:r>
              <a:rPr lang="tr-TR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while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 döngüsüne girmeyecektir. </a:t>
            </a:r>
            <a:endParaRPr lang="tr-TR" sz="24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DF809A-0EDF-42FD-B3E8-FFDD3C8D2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D790-E78A-4A1D-A06E-F3FDC0C074A8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14226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E74F7D-365F-2A79-12C0-D9AD16E98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01" y="1333331"/>
            <a:ext cx="5691366" cy="248211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C99CDC7-4063-4841-7EDF-9FAC5173A01D}"/>
              </a:ext>
            </a:extLst>
          </p:cNvPr>
          <p:cNvSpPr/>
          <p:nvPr/>
        </p:nvSpPr>
        <p:spPr>
          <a:xfrm>
            <a:off x="1337812" y="329494"/>
            <a:ext cx="3429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Şekil 3.23 – </a:t>
            </a:r>
            <a:r>
              <a:rPr lang="tr-TR" dirty="0" err="1">
                <a:solidFill>
                  <a:srgbClr val="000000"/>
                </a:solidFill>
                <a:latin typeface="Arial" panose="020B0604020202020204" pitchFamily="34" charset="0"/>
              </a:rPr>
              <a:t>Led</a:t>
            </a: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 Devre Şeması </a:t>
            </a:r>
            <a:endParaRPr lang="tr-T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03527E-A690-AE24-C2A2-5BC51A22D028}"/>
              </a:ext>
            </a:extLst>
          </p:cNvPr>
          <p:cNvSpPr/>
          <p:nvPr/>
        </p:nvSpPr>
        <p:spPr>
          <a:xfrm>
            <a:off x="6237656" y="1757805"/>
            <a:ext cx="500242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int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 ifade=0; </a:t>
            </a:r>
          </a:p>
          <a:p>
            <a:r>
              <a:rPr lang="tr-TR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int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 led=0; </a:t>
            </a:r>
          </a:p>
          <a:p>
            <a:r>
              <a:rPr lang="tr-TR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void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 setup() { </a:t>
            </a:r>
          </a:p>
          <a:p>
            <a:r>
              <a:rPr lang="tr-TR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pinMode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tr-TR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led,OUTPUT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);} </a:t>
            </a:r>
          </a:p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void loop() { </a:t>
            </a:r>
            <a:endParaRPr lang="tr-TR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while (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ifade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&lt;50) 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{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digitalWrite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(led, HIGH); //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ledi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yak </a:t>
            </a:r>
          </a:p>
          <a:p>
            <a:r>
              <a:rPr lang="nb-NO" sz="2400" dirty="0">
                <a:solidFill>
                  <a:srgbClr val="000000"/>
                </a:solidFill>
                <a:latin typeface="Arial" panose="020B0604020202020204" pitchFamily="34" charset="0"/>
              </a:rPr>
              <a:t>delay(1000); //1 saniye bekle </a:t>
            </a:r>
          </a:p>
          <a:p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digitalWrite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(led, LOW); //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ledi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söndür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ifade=ifade+1; </a:t>
            </a:r>
          </a:p>
          <a:p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} }</a:t>
            </a:r>
            <a:endParaRPr lang="tr-TR" sz="24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591DF4A-0BB7-612F-94A8-677778C727B7}"/>
              </a:ext>
            </a:extLst>
          </p:cNvPr>
          <p:cNvSpPr/>
          <p:nvPr/>
        </p:nvSpPr>
        <p:spPr>
          <a:xfrm>
            <a:off x="5974483" y="1533378"/>
            <a:ext cx="5691366" cy="488149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F7BB80-792D-41E3-4F34-466FD893DB23}"/>
              </a:ext>
            </a:extLst>
          </p:cNvPr>
          <p:cNvSpPr/>
          <p:nvPr/>
        </p:nvSpPr>
        <p:spPr>
          <a:xfrm>
            <a:off x="8250730" y="329494"/>
            <a:ext cx="1774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Kod - 7 – </a:t>
            </a:r>
            <a:r>
              <a:rPr lang="tr-TR" dirty="0" err="1">
                <a:solidFill>
                  <a:srgbClr val="000000"/>
                </a:solidFill>
                <a:latin typeface="Arial" panose="020B0604020202020204" pitchFamily="34" charset="0"/>
              </a:rPr>
              <a:t>while</a:t>
            </a: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515806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1C92D12-3B62-44A2-A7FE-C0C79780E2A9}"/>
              </a:ext>
            </a:extLst>
          </p:cNvPr>
          <p:cNvSpPr/>
          <p:nvPr/>
        </p:nvSpPr>
        <p:spPr>
          <a:xfrm>
            <a:off x="458422" y="717452"/>
            <a:ext cx="11275155" cy="4280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b="1" dirty="0">
                <a:solidFill>
                  <a:srgbClr val="000000"/>
                </a:solidFill>
                <a:latin typeface="Arial" panose="020B0604020202020204" pitchFamily="34" charset="0"/>
              </a:rPr>
              <a:t>do/</a:t>
            </a:r>
            <a:r>
              <a:rPr lang="tr-TR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while</a:t>
            </a:r>
            <a:r>
              <a:rPr lang="tr-TR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tr-TR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#do-while döngüsü öncelikle do parantez içindeki işlemi yapar ve </a:t>
            </a:r>
            <a:r>
              <a:rPr lang="tr-TR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while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 ile yapılan işlemi kontrol eder. </a:t>
            </a:r>
          </a:p>
          <a:p>
            <a:pPr>
              <a:lnSpc>
                <a:spcPct val="150000"/>
              </a:lnSpc>
            </a:pPr>
            <a:endParaRPr lang="tr-TR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tr-TR" sz="2400" i="1" dirty="0">
                <a:solidFill>
                  <a:srgbClr val="000000"/>
                </a:solidFill>
                <a:latin typeface="Arial" panose="020B0604020202020204" pitchFamily="34" charset="0"/>
              </a:rPr>
              <a:t>Örnek </a:t>
            </a:r>
            <a:endParaRPr lang="tr-TR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Aşağıdaki devrede do döngüsüne girecek sayıyı beş arttıracak, seri ekranımıza yazdıracak </a:t>
            </a:r>
            <a:r>
              <a:rPr lang="tr-TR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while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 ile durumu kontrol edecektir. Sayımız 25 ten büyük olduğu zaman döngüden çıkacaktır. </a:t>
            </a:r>
            <a:endParaRPr lang="tr-TR" sz="2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46970-DDE7-4061-B9A5-F23ABF1D3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D790-E78A-4A1D-A06E-F3FDC0C074A8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79424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E1C9B93-7A66-D1FA-3CE2-A8A988D9C99D}"/>
              </a:ext>
            </a:extLst>
          </p:cNvPr>
          <p:cNvSpPr/>
          <p:nvPr/>
        </p:nvSpPr>
        <p:spPr>
          <a:xfrm>
            <a:off x="4059619" y="735749"/>
            <a:ext cx="626606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void</a:t>
            </a:r>
            <a:r>
              <a:rPr lang="tr-TR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tr-TR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setup</a:t>
            </a:r>
            <a:r>
              <a:rPr lang="tr-TR" sz="2400" b="1" dirty="0">
                <a:solidFill>
                  <a:srgbClr val="000000"/>
                </a:solidFill>
                <a:latin typeface="Arial" panose="020B0604020202020204" pitchFamily="34" charset="0"/>
              </a:rPr>
              <a:t>() { </a:t>
            </a:r>
          </a:p>
          <a:p>
            <a:r>
              <a:rPr lang="tr-TR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İnt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sayi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 = 0; </a:t>
            </a:r>
          </a:p>
          <a:p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tr-TR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Serial.begin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(9600); // seri haberleşme</a:t>
            </a:r>
          </a:p>
          <a:p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 }</a:t>
            </a:r>
          </a:p>
          <a:p>
            <a:r>
              <a:rPr lang="tr-TR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Void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loop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 (){</a:t>
            </a:r>
          </a:p>
          <a:p>
            <a:endParaRPr lang="tr-TR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</a:rPr>
              <a:t>do { 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			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</a:rPr>
              <a:t>// 25 e kadar 5 er sayma </a:t>
            </a:r>
          </a:p>
          <a:p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tr-TR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sayi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 = </a:t>
            </a:r>
            <a:r>
              <a:rPr lang="tr-TR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sayi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+ 5; </a:t>
            </a:r>
          </a:p>
          <a:p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tr-TR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Serial.print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("</a:t>
            </a:r>
            <a:r>
              <a:rPr lang="tr-TR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sayi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 = "); </a:t>
            </a:r>
          </a:p>
          <a:p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tr-TR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Serial.println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tr-TR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sayi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); </a:t>
            </a:r>
          </a:p>
          <a:p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tr-TR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delay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(500); 			// 500ms bekleme </a:t>
            </a:r>
          </a:p>
          <a:p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} </a:t>
            </a:r>
            <a:r>
              <a:rPr lang="tr-TR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while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 (</a:t>
            </a:r>
            <a:r>
              <a:rPr lang="tr-TR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sayi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&lt; 25); </a:t>
            </a:r>
          </a:p>
          <a:p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} </a:t>
            </a:r>
            <a:endParaRPr lang="tr-TR" sz="240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D9B450E-5BD5-4FC1-50B1-DDD0643E0A32}"/>
              </a:ext>
            </a:extLst>
          </p:cNvPr>
          <p:cNvSpPr/>
          <p:nvPr/>
        </p:nvSpPr>
        <p:spPr>
          <a:xfrm>
            <a:off x="3123028" y="489323"/>
            <a:ext cx="7484011" cy="538650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278958-BE12-8B85-D3A8-FA905C2FD8C9}"/>
              </a:ext>
            </a:extLst>
          </p:cNvPr>
          <p:cNvSpPr/>
          <p:nvPr/>
        </p:nvSpPr>
        <p:spPr>
          <a:xfrm>
            <a:off x="281354" y="181752"/>
            <a:ext cx="31047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Kod – 8 – do/ </a:t>
            </a:r>
            <a:r>
              <a:rPr lang="tr-TR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while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517875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FC4956B-E98C-54BC-BACB-9E0A7632ADF0}"/>
              </a:ext>
            </a:extLst>
          </p:cNvPr>
          <p:cNvSpPr txBox="1"/>
          <p:nvPr/>
        </p:nvSpPr>
        <p:spPr>
          <a:xfrm>
            <a:off x="562708" y="704225"/>
            <a:ext cx="10592972" cy="5009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Bir mikro denetleyici, komple bir bilgisayarın (Merkezi işlem birimi, hafıza ve giriş - çıkışlar) tek bir entegre devre üzerinde üretilmiş halidir. Kısıtlı miktarda olmakla birlikte yeterince hafıza birimlerine ve giriş – çıkış uçlarına sahip olmaları sayesinde tek başlarına çalışabildikleri gibi donanımı oluşturan diğer elektronik devrelerle irtibat kurabilir, uygulamanın gerektirdiği fonksiyonları gerçekleştirebilirler. Üzerinde analog-dijital çevirici gibi entegre devreler barındırmaları sayesinde algılayıcılardan her türlü verinin toplanması ve işlenmesinde kullanılabilmektedirler. Ufak ve düşük maliyetli olmaları gömülü uygulamalarda tercih edilmelerini sağlamaktadır. </a:t>
            </a:r>
          </a:p>
        </p:txBody>
      </p:sp>
    </p:spTree>
    <p:extLst>
      <p:ext uri="{BB962C8B-B14F-4D97-AF65-F5344CB8AC3E}">
        <p14:creationId xmlns:p14="http://schemas.microsoft.com/office/powerpoint/2010/main" val="14795141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ED78A2B-4FE1-48A0-B90A-9FD00D2B805C}"/>
              </a:ext>
            </a:extLst>
          </p:cNvPr>
          <p:cNvSpPr/>
          <p:nvPr/>
        </p:nvSpPr>
        <p:spPr>
          <a:xfrm>
            <a:off x="417444" y="946799"/>
            <a:ext cx="11357112" cy="3541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rgbClr val="000000"/>
                </a:solidFill>
                <a:latin typeface="Arial" panose="020B0604020202020204" pitchFamily="34" charset="0"/>
              </a:rPr>
              <a:t>break </a:t>
            </a:r>
          </a:p>
          <a:p>
            <a:endParaRPr lang="tr-TR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	Break do, </a:t>
            </a:r>
            <a:r>
              <a:rPr lang="tr-TR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for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, ve </a:t>
            </a:r>
            <a:r>
              <a:rPr lang="tr-TR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while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 döngülerinden döngü çalışması bittiğinde döngü dışına çıkmak için kullanılır. Switch </a:t>
            </a:r>
            <a:r>
              <a:rPr lang="tr-TR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case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 yapısında da kullanılır. </a:t>
            </a:r>
          </a:p>
          <a:p>
            <a:pPr>
              <a:lnSpc>
                <a:spcPct val="150000"/>
              </a:lnSpc>
            </a:pPr>
            <a:endParaRPr lang="tr-TR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2400" i="1" dirty="0">
                <a:solidFill>
                  <a:srgbClr val="000000"/>
                </a:solidFill>
                <a:latin typeface="Arial" panose="020B0604020202020204" pitchFamily="34" charset="0"/>
              </a:rPr>
              <a:t>Örnek </a:t>
            </a:r>
            <a:endParaRPr lang="tr-TR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Aşağıdaki programda </a:t>
            </a:r>
            <a:r>
              <a:rPr lang="tr-TR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sensör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 değeri 300 den büyükse döngü dışına çıkılır. </a:t>
            </a:r>
            <a:endParaRPr lang="tr-TR" sz="2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99424-E901-433D-B602-C7AB7A68A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D790-E78A-4A1D-A06E-F3FDC0C074A8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14313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B55F3D-D5F9-59A9-4E05-A0AFB2828DD0}"/>
              </a:ext>
            </a:extLst>
          </p:cNvPr>
          <p:cNvSpPr/>
          <p:nvPr/>
        </p:nvSpPr>
        <p:spPr>
          <a:xfrm>
            <a:off x="4355479" y="1077363"/>
            <a:ext cx="5773259" cy="5018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for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 (x = 0; x &lt; 255; x ++)  { </a:t>
            </a:r>
          </a:p>
          <a:p>
            <a:pPr>
              <a:lnSpc>
                <a:spcPct val="150000"/>
              </a:lnSpc>
            </a:pPr>
            <a:r>
              <a:rPr lang="tr-TR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analogWrite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tr-TR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PWMpin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, x); </a:t>
            </a:r>
          </a:p>
          <a:p>
            <a:pPr>
              <a:lnSpc>
                <a:spcPct val="150000"/>
              </a:lnSpc>
            </a:pPr>
            <a:r>
              <a:rPr lang="tr-TR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sens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 = </a:t>
            </a:r>
            <a:r>
              <a:rPr lang="tr-TR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analogRead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tr-TR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sensorPin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); </a:t>
            </a:r>
          </a:p>
          <a:p>
            <a:pPr>
              <a:lnSpc>
                <a:spcPct val="150000"/>
              </a:lnSpc>
            </a:pPr>
            <a:r>
              <a:rPr lang="tr-TR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if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 (</a:t>
            </a:r>
            <a:r>
              <a:rPr lang="tr-TR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sens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 &gt; 300){ 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x = 0; 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break; 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} </a:t>
            </a:r>
          </a:p>
          <a:p>
            <a:pPr>
              <a:lnSpc>
                <a:spcPct val="150000"/>
              </a:lnSpc>
            </a:pPr>
            <a:r>
              <a:rPr lang="tr-TR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delay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(50); 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} </a:t>
            </a:r>
            <a:endParaRPr lang="tr-TR" sz="240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A82C4CD-E920-9FCC-5F49-8C49E1E28A51}"/>
              </a:ext>
            </a:extLst>
          </p:cNvPr>
          <p:cNvSpPr/>
          <p:nvPr/>
        </p:nvSpPr>
        <p:spPr>
          <a:xfrm>
            <a:off x="3587262" y="915966"/>
            <a:ext cx="6119445" cy="5287886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ABA07E-6790-ADC2-A9AB-A15869FB5FE0}"/>
              </a:ext>
            </a:extLst>
          </p:cNvPr>
          <p:cNvSpPr/>
          <p:nvPr/>
        </p:nvSpPr>
        <p:spPr>
          <a:xfrm>
            <a:off x="799502" y="454301"/>
            <a:ext cx="24432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Kod – 9 – break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4405592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46EDD4-D755-4FCA-8A30-55D9BFA30EB1}"/>
              </a:ext>
            </a:extLst>
          </p:cNvPr>
          <p:cNvSpPr/>
          <p:nvPr/>
        </p:nvSpPr>
        <p:spPr>
          <a:xfrm>
            <a:off x="649355" y="214317"/>
            <a:ext cx="10694505" cy="1940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tr-TR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continue</a:t>
            </a:r>
            <a:r>
              <a:rPr lang="tr-TR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tr-TR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tr-TR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Continue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 do, </a:t>
            </a:r>
            <a:r>
              <a:rPr lang="tr-TR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for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tr-TR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while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 döngülerinde bir satırın, işlem yapılmadan geçilmesini istediğimiz durumlarda kullanılır. </a:t>
            </a:r>
            <a:endParaRPr lang="tr-TR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56F442-C1A1-4F47-AFA5-909304E2D4D8}"/>
              </a:ext>
            </a:extLst>
          </p:cNvPr>
          <p:cNvSpPr/>
          <p:nvPr/>
        </p:nvSpPr>
        <p:spPr>
          <a:xfrm>
            <a:off x="1736035" y="3227145"/>
            <a:ext cx="93774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for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 (x = 0; x &lt; 255; x ++) </a:t>
            </a:r>
          </a:p>
          <a:p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{ </a:t>
            </a:r>
          </a:p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if (x &gt; 40 &amp;&amp; x &lt; 120){ </a:t>
            </a:r>
          </a:p>
          <a:p>
            <a:r>
              <a:rPr lang="tr-TR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continue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; // x değeri 40 tan büyük ve 120 den küçük ise bu alanda bir şey yapma </a:t>
            </a:r>
          </a:p>
          <a:p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} </a:t>
            </a:r>
            <a:endParaRPr lang="tr-TR" sz="24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620BCB2-08F2-4E25-9013-1458AF6D0FBE}"/>
              </a:ext>
            </a:extLst>
          </p:cNvPr>
          <p:cNvSpPr/>
          <p:nvPr/>
        </p:nvSpPr>
        <p:spPr>
          <a:xfrm>
            <a:off x="1470991" y="3126960"/>
            <a:ext cx="9741492" cy="2640793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06293D-7475-4BD9-89AA-9CB8CCF035EB}"/>
              </a:ext>
            </a:extLst>
          </p:cNvPr>
          <p:cNvSpPr/>
          <p:nvPr/>
        </p:nvSpPr>
        <p:spPr>
          <a:xfrm>
            <a:off x="866054" y="2522870"/>
            <a:ext cx="30091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Kod – 10 – </a:t>
            </a:r>
            <a:r>
              <a:rPr lang="tr-TR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continue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tr-TR" sz="2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3282B-0532-46DA-BA83-9F6022DEC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D790-E78A-4A1D-A06E-F3FDC0C074A8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79600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DD9468-2800-4D9F-B57C-1B1169F86596}"/>
              </a:ext>
            </a:extLst>
          </p:cNvPr>
          <p:cNvSpPr/>
          <p:nvPr/>
        </p:nvSpPr>
        <p:spPr>
          <a:xfrm>
            <a:off x="742122" y="307489"/>
            <a:ext cx="152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go</a:t>
            </a:r>
            <a:r>
              <a:rPr lang="tr-TR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tr-TR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to</a:t>
            </a:r>
            <a:r>
              <a:rPr lang="tr-TR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tr-TR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774F73-C688-4ECF-8AF0-2D24F017AC1D}"/>
              </a:ext>
            </a:extLst>
          </p:cNvPr>
          <p:cNvSpPr/>
          <p:nvPr/>
        </p:nvSpPr>
        <p:spPr>
          <a:xfrm>
            <a:off x="1066690" y="676821"/>
            <a:ext cx="70990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Go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to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 program akışını istediğimiz yöne yönlendirir. </a:t>
            </a:r>
            <a:endParaRPr lang="tr-TR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1247B8-13AC-4FE0-B07F-D33DBC031872}"/>
              </a:ext>
            </a:extLst>
          </p:cNvPr>
          <p:cNvSpPr/>
          <p:nvPr/>
        </p:nvSpPr>
        <p:spPr>
          <a:xfrm>
            <a:off x="4293704" y="1230819"/>
            <a:ext cx="5302296" cy="5018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void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loop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() { 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tr-TR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int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 x = </a:t>
            </a:r>
            <a:r>
              <a:rPr lang="tr-TR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analogRead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(0); 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		</a:t>
            </a:r>
            <a:r>
              <a:rPr lang="tr-TR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if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 (x &lt; 200) { 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		</a:t>
            </a:r>
            <a:r>
              <a:rPr lang="tr-TR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goto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burdandevam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; 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} 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		</a:t>
            </a:r>
            <a:r>
              <a:rPr lang="tr-TR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burdandevam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tr-TR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delay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(1000); 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		// istenilen kod 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} </a:t>
            </a:r>
            <a:endParaRPr lang="tr-TR" sz="24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1232499-20DE-4DE8-89F8-5A6936267363}"/>
              </a:ext>
            </a:extLst>
          </p:cNvPr>
          <p:cNvSpPr/>
          <p:nvPr/>
        </p:nvSpPr>
        <p:spPr>
          <a:xfrm>
            <a:off x="3362178" y="1205948"/>
            <a:ext cx="6119447" cy="5043553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0C698-380B-4D40-BBE4-CB46C6A30045}"/>
              </a:ext>
            </a:extLst>
          </p:cNvPr>
          <p:cNvSpPr/>
          <p:nvPr/>
        </p:nvSpPr>
        <p:spPr>
          <a:xfrm>
            <a:off x="654443" y="1507818"/>
            <a:ext cx="2528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Kod – 13 – </a:t>
            </a:r>
            <a:r>
              <a:rPr lang="tr-TR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go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to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tr-TR" sz="24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7E604-4AF8-463B-AAB8-564B41E87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D790-E78A-4A1D-A06E-F3FDC0C074A8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82193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037" y="782045"/>
            <a:ext cx="645211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1.1  Sürekli yanıp sönen LED</a:t>
            </a:r>
          </a:p>
          <a:p>
            <a:r>
              <a:rPr lang="tr-TR" sz="2400" dirty="0"/>
              <a:t>1.2  Ardışık yanıp sönen LED ler</a:t>
            </a:r>
          </a:p>
          <a:p>
            <a:r>
              <a:rPr lang="tr-TR" sz="2400" dirty="0"/>
              <a:t>1.3 Polis Araba Lambası</a:t>
            </a:r>
          </a:p>
          <a:p>
            <a:r>
              <a:rPr lang="tr-TR" sz="2400" dirty="0"/>
              <a:t>2. Buton ile LED yakma</a:t>
            </a:r>
          </a:p>
          <a:p>
            <a:r>
              <a:rPr lang="tr-TR" sz="2400" dirty="0"/>
              <a:t>2.1  Butona basınca LED yansın, ikinci defa sönsün</a:t>
            </a:r>
          </a:p>
          <a:p>
            <a:r>
              <a:rPr lang="tr-TR" sz="2400" dirty="0"/>
              <a:t>3. Arduino ile Analog Değer Okuma ve Seri Haberleşme</a:t>
            </a:r>
          </a:p>
          <a:p>
            <a:r>
              <a:rPr lang="tr-TR" sz="2400" dirty="0"/>
              <a:t>4. Potansiyometre ile LED yakma</a:t>
            </a:r>
          </a:p>
          <a:p>
            <a:r>
              <a:rPr lang="tr-TR" sz="2400" dirty="0"/>
              <a:t>5. Karaşimşek Uygulaması</a:t>
            </a:r>
          </a:p>
          <a:p>
            <a:r>
              <a:rPr lang="tr-TR" sz="2400" dirty="0"/>
              <a:t>6. LDR ile otomatik lamba uygulaması</a:t>
            </a:r>
          </a:p>
          <a:p>
            <a:r>
              <a:rPr lang="tr-TR" sz="2400" dirty="0"/>
              <a:t>6.1 LDR ile ışık seviyesi ölçmek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181DE3-9F92-A137-8321-C16DA26D8B92}"/>
              </a:ext>
            </a:extLst>
          </p:cNvPr>
          <p:cNvSpPr txBox="1"/>
          <p:nvPr/>
        </p:nvSpPr>
        <p:spPr>
          <a:xfrm>
            <a:off x="6789939" y="782045"/>
            <a:ext cx="565404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dirty="0"/>
              <a:t>7. LM35 ile sıcaklık </a:t>
            </a:r>
            <a:r>
              <a:rPr lang="tr-TR" sz="2400" dirty="0" err="1"/>
              <a:t>kontrölü</a:t>
            </a:r>
            <a:endParaRPr lang="tr-TR" sz="2400" dirty="0"/>
          </a:p>
          <a:p>
            <a:r>
              <a:rPr lang="tr-TR" sz="2400" dirty="0"/>
              <a:t>8. LCD ile tanışmak</a:t>
            </a:r>
          </a:p>
          <a:p>
            <a:r>
              <a:rPr lang="tr-TR" sz="2400" dirty="0"/>
              <a:t>8.1 Ekrana yazı yazmak (2x16)</a:t>
            </a:r>
          </a:p>
          <a:p>
            <a:r>
              <a:rPr lang="tr-TR" sz="2400" dirty="0"/>
              <a:t>8.2 LM35 ile LCD kullanımı</a:t>
            </a:r>
          </a:p>
          <a:p>
            <a:r>
              <a:rPr lang="tr-TR" sz="2400" dirty="0"/>
              <a:t>9. Uzaklık Algılama</a:t>
            </a:r>
          </a:p>
          <a:p>
            <a:r>
              <a:rPr lang="tr-TR" sz="2400" dirty="0"/>
              <a:t>10. Arduino ile </a:t>
            </a:r>
            <a:r>
              <a:rPr lang="tr-TR" sz="2400" dirty="0" err="1"/>
              <a:t>Servo</a:t>
            </a:r>
            <a:r>
              <a:rPr lang="tr-TR" sz="2400" dirty="0"/>
              <a:t> Motor kullanımı</a:t>
            </a:r>
          </a:p>
          <a:p>
            <a:r>
              <a:rPr lang="tr-TR" sz="2400" dirty="0"/>
              <a:t>10.1 Potansiyometre ile </a:t>
            </a:r>
            <a:r>
              <a:rPr lang="tr-TR" sz="2400" dirty="0" err="1"/>
              <a:t>Servo</a:t>
            </a:r>
            <a:r>
              <a:rPr lang="tr-TR" sz="2400" dirty="0"/>
              <a:t> Motor Kontrolü</a:t>
            </a:r>
          </a:p>
          <a:p>
            <a:r>
              <a:rPr lang="tr-TR" sz="2400" dirty="0"/>
              <a:t>10. 2 PIR ile </a:t>
            </a:r>
            <a:r>
              <a:rPr lang="tr-TR" sz="2400" dirty="0" err="1"/>
              <a:t>Sevo</a:t>
            </a:r>
            <a:r>
              <a:rPr lang="tr-TR" sz="2400" dirty="0"/>
              <a:t> Motor Kontrolü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781919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315" y="423860"/>
            <a:ext cx="40685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1.1 Arduino ile LED yakma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590" y="1199515"/>
            <a:ext cx="6035831" cy="3237548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5903306-9C27-1D07-DAC7-9579CD3064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8854982"/>
              </p:ext>
            </p:extLst>
          </p:nvPr>
        </p:nvGraphicFramePr>
        <p:xfrm>
          <a:off x="9317038" y="3921125"/>
          <a:ext cx="889000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3" imgW="889200" imgH="516600" progId="Package">
                  <p:embed/>
                </p:oleObj>
              </mc:Choice>
              <mc:Fallback>
                <p:oleObj name="Packager Shell Object" showAsIcon="1" r:id="rId3" imgW="889200" imgH="516600" progId="Package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D5903306-9C27-1D07-DAC7-9579CD3064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317038" y="3921125"/>
                        <a:ext cx="889000" cy="515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42810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211148-C0FA-C777-C302-74789C1EA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55" y="1017890"/>
            <a:ext cx="10942802" cy="519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3352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1" y="1142564"/>
            <a:ext cx="3790950" cy="45728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6125" y="320830"/>
            <a:ext cx="74898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>
                <a:solidFill>
                  <a:srgbClr val="FF0000"/>
                </a:solidFill>
              </a:rPr>
              <a:t>1.2  Ardışık 1 saniye aralıklarla yanıp sönen LED ler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0800" y="676335"/>
            <a:ext cx="8138939" cy="566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195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046" y="333708"/>
            <a:ext cx="3867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>
                <a:solidFill>
                  <a:srgbClr val="FF0000"/>
                </a:solidFill>
              </a:rPr>
              <a:t>1.3 Polis Araba Lambası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0571" y="773796"/>
            <a:ext cx="4123658" cy="531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029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5617A4-8FA7-5B77-C063-0F882DC47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74" y="245525"/>
            <a:ext cx="5882858" cy="58176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448554-16CF-00A4-4CB1-7A9F35FBA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2528" y="1105325"/>
            <a:ext cx="7659472" cy="409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050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C8D22E-491E-4065-9AD5-827DE59D4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D790-E78A-4A1D-A06E-F3FDC0C074A8}" type="slidenum">
              <a:rPr lang="tr-TR" smtClean="0"/>
              <a:t>4</a:t>
            </a:fld>
            <a:endParaRPr lang="tr-TR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7F7B718-8942-454F-9508-85A4D749D31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841020" y="1850474"/>
            <a:ext cx="4937125" cy="4022725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sz="2400" b="1" dirty="0">
                <a:solidFill>
                  <a:schemeClr val="tx1"/>
                </a:solidFill>
              </a:rPr>
              <a:t>DALLAS</a:t>
            </a:r>
          </a:p>
          <a:p>
            <a:pPr lvl="1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sz="2400" b="1" dirty="0">
                <a:solidFill>
                  <a:schemeClr val="tx1"/>
                </a:solidFill>
              </a:rPr>
              <a:t>ATMEL</a:t>
            </a:r>
          </a:p>
          <a:p>
            <a:pPr lvl="1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sz="2400" b="1" dirty="0">
                <a:solidFill>
                  <a:schemeClr val="tx1"/>
                </a:solidFill>
              </a:rPr>
              <a:t>MICROCHIP</a:t>
            </a:r>
          </a:p>
          <a:p>
            <a:pPr lvl="1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sz="2400" b="1" dirty="0">
                <a:solidFill>
                  <a:schemeClr val="tx1"/>
                </a:solidFill>
              </a:rPr>
              <a:t>HITACHI</a:t>
            </a:r>
          </a:p>
          <a:p>
            <a:pPr lvl="1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sz="2400" b="1" dirty="0">
                <a:solidFill>
                  <a:schemeClr val="tx1"/>
                </a:solidFill>
              </a:rPr>
              <a:t>MITSUBISHI</a:t>
            </a:r>
          </a:p>
          <a:p>
            <a:pPr lvl="1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sz="2400" b="1" dirty="0">
                <a:solidFill>
                  <a:schemeClr val="tx1"/>
                </a:solidFill>
              </a:rPr>
              <a:t>SGS THOMSON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1EE94C08-1AFB-4BEA-B3BE-B68D8A2BEB69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967408" y="1846263"/>
            <a:ext cx="4938713" cy="3741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			</a:t>
            </a:r>
          </a:p>
          <a:p>
            <a:pPr marL="742950" lvl="1" indent="-285750" algn="just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MOTOROLA</a:t>
            </a:r>
          </a:p>
          <a:p>
            <a:pPr marL="742950" lvl="1" indent="-285750" algn="just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AMD</a:t>
            </a:r>
          </a:p>
          <a:p>
            <a:pPr marL="742950" lvl="1" indent="-285750" algn="just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PHILIPS</a:t>
            </a:r>
          </a:p>
          <a:p>
            <a:pPr marL="742950" lvl="1" indent="-285750" algn="just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SIEMENS</a:t>
            </a:r>
          </a:p>
          <a:p>
            <a:pPr marL="742950" lvl="1" indent="-285750" algn="just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TEXAS INS.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C32C59-F13A-496E-A9EC-E0E6C5543C6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5487" y="530772"/>
            <a:ext cx="10741025" cy="144938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Günümüzde mikro işlemci ve mikro denetleyiciler üreten irili ufaklı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pekçok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firma bulunmaktadır. Örneğin:</a:t>
            </a:r>
            <a:b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7306141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2350" y="410981"/>
            <a:ext cx="35035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>
                <a:solidFill>
                  <a:srgbClr val="FF0000"/>
                </a:solidFill>
              </a:rPr>
              <a:t>2. Buton ile LED yakma</a:t>
            </a:r>
          </a:p>
        </p:txBody>
      </p:sp>
      <p:sp>
        <p:nvSpPr>
          <p:cNvPr id="3" name="Rectangle 2"/>
          <p:cNvSpPr/>
          <p:nvPr/>
        </p:nvSpPr>
        <p:spPr>
          <a:xfrm>
            <a:off x="402350" y="1570662"/>
            <a:ext cx="11510608" cy="3369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Nunito"/>
              </a:rPr>
              <a:t>Bu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uygulamamızda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Pull Down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direnç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sistemini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kullanarak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butonlu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LED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yakma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uygulaması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gerçekleştir</a:t>
            </a:r>
            <a:r>
              <a:rPr lang="tr-TR" sz="2400" dirty="0">
                <a:solidFill>
                  <a:srgbClr val="000000"/>
                </a:solidFill>
                <a:latin typeface="Nunito"/>
              </a:rPr>
              <a:t>eceğiz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Aşağıdaki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devre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şemamızda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görüleceği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üzere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tr-TR" sz="2400" dirty="0">
                <a:solidFill>
                  <a:srgbClr val="000000"/>
                </a:solidFill>
                <a:latin typeface="Nunito"/>
              </a:rPr>
              <a:t>breadboard üzerinde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tasarladığımız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devremizde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1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adet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LED, 1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adet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dört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bacaklı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buton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, 1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adet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LED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için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220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ohmluk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direnç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ve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1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adet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de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buton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için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1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kiloohmluk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direnç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kullandık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Buton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ve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direnç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ikilisinde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Pull Down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direnç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sistemini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kullandık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. </a:t>
            </a:r>
            <a:r>
              <a:rPr lang="en-US" sz="2400" b="1" dirty="0" err="1">
                <a:solidFill>
                  <a:srgbClr val="000000"/>
                </a:solidFill>
                <a:latin typeface="Nunito"/>
              </a:rPr>
              <a:t>Peki</a:t>
            </a:r>
            <a:r>
              <a:rPr lang="en-US" sz="2400" b="1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Nunito"/>
              </a:rPr>
              <a:t>nedir</a:t>
            </a:r>
            <a:r>
              <a:rPr lang="en-US" sz="2400" b="1" dirty="0">
                <a:solidFill>
                  <a:srgbClr val="000000"/>
                </a:solidFill>
                <a:latin typeface="Nunito"/>
              </a:rPr>
              <a:t> Pull Down </a:t>
            </a:r>
            <a:r>
              <a:rPr lang="en-US" sz="2400" b="1" dirty="0" err="1">
                <a:solidFill>
                  <a:srgbClr val="000000"/>
                </a:solidFill>
                <a:latin typeface="Nunito"/>
              </a:rPr>
              <a:t>Direnç</a:t>
            </a:r>
            <a:r>
              <a:rPr lang="en-US" sz="2400" b="1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Nunito"/>
              </a:rPr>
              <a:t>Sistemi</a:t>
            </a:r>
            <a:r>
              <a:rPr lang="en-US" sz="2400" b="1" dirty="0">
                <a:solidFill>
                  <a:srgbClr val="000000"/>
                </a:solidFill>
                <a:latin typeface="Nunito"/>
              </a:rPr>
              <a:t>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355589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2C5B5F-E9AB-6DB2-FAD2-CC00DCE25214}"/>
              </a:ext>
            </a:extLst>
          </p:cNvPr>
          <p:cNvSpPr/>
          <p:nvPr/>
        </p:nvSpPr>
        <p:spPr>
          <a:xfrm>
            <a:off x="626771" y="1561548"/>
            <a:ext cx="10938457" cy="3554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Nunito"/>
              </a:rPr>
              <a:t>Pull Down </a:t>
            </a:r>
            <a:r>
              <a:rPr lang="en-US" sz="2400" b="1" dirty="0" err="1">
                <a:solidFill>
                  <a:srgbClr val="000000"/>
                </a:solidFill>
                <a:latin typeface="Nunito"/>
              </a:rPr>
              <a:t>ve</a:t>
            </a:r>
            <a:r>
              <a:rPr lang="en-US" sz="2400" b="1" dirty="0">
                <a:solidFill>
                  <a:srgbClr val="000000"/>
                </a:solidFill>
                <a:latin typeface="Nunito"/>
              </a:rPr>
              <a:t> Pull Up </a:t>
            </a:r>
            <a:r>
              <a:rPr lang="en-US" sz="2400" b="1" dirty="0" err="1">
                <a:solidFill>
                  <a:srgbClr val="000000"/>
                </a:solidFill>
                <a:latin typeface="Nunito"/>
              </a:rPr>
              <a:t>Direnç</a:t>
            </a:r>
            <a:r>
              <a:rPr lang="en-US" sz="2400" b="1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Nunito"/>
              </a:rPr>
              <a:t>Sistemleri</a:t>
            </a:r>
            <a:r>
              <a:rPr lang="en-US" sz="2400" b="1" dirty="0">
                <a:solidFill>
                  <a:srgbClr val="000000"/>
                </a:solidFill>
                <a:latin typeface="Nunito"/>
              </a:rPr>
              <a:t>: </a:t>
            </a:r>
            <a:endParaRPr lang="tr-TR" sz="2400" b="1" dirty="0">
              <a:solidFill>
                <a:srgbClr val="000000"/>
              </a:solidFill>
              <a:latin typeface="Nunito"/>
            </a:endParaRPr>
          </a:p>
          <a:p>
            <a:endParaRPr lang="tr-TR" sz="2400" b="1" dirty="0">
              <a:solidFill>
                <a:srgbClr val="000000"/>
              </a:solidFill>
              <a:latin typeface="Nunito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Nunito"/>
              </a:rPr>
              <a:t>Pull,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tanım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olarak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çekmek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asılmak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anlamına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gelir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Aşağıdaki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şemadan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da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anlaşılacağı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üzere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, Pull Down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direncinin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bir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ucu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GND’ye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(-),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diğer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ucu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ise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mikrodenetleyici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ile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butona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bağlıdır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. Pull Up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direncinin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ise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bir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ucu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VCC’ye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(+),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diğer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ucu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da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mikrodenetleyici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ile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butona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bağlıdır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Basitçe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direnç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altta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ise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sistem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down,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direnç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üstte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ise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sistem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up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ile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ifade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edilir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588323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54" y="824248"/>
            <a:ext cx="10093235" cy="42250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69977" y="5304954"/>
            <a:ext cx="36932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>
                <a:solidFill>
                  <a:srgbClr val="FF0000"/>
                </a:solidFill>
              </a:rPr>
              <a:t>Buton ile LED yakma devresi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403120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blogkod.com/wp-content/uploads/2019/02/pull-diren%C3%A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63" y="335188"/>
            <a:ext cx="535305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1884" y="4469808"/>
            <a:ext cx="55980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Nunito"/>
              </a:rPr>
              <a:t>Pull Up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ve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Pull Down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Direnç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Sistemleri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5759891" y="769565"/>
            <a:ext cx="6096000" cy="50321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Nunito"/>
              </a:rPr>
              <a:t>Bu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sistemler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uygulamada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genellikle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mikrodenetleyciler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ile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gerçekleştirilen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lojik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devrelerde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kullanılır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. </a:t>
            </a:r>
            <a:endParaRPr lang="tr-TR" sz="2400" dirty="0">
              <a:solidFill>
                <a:srgbClr val="000000"/>
              </a:solidFill>
              <a:latin typeface="Nunito"/>
            </a:endParaRPr>
          </a:p>
          <a:p>
            <a:pPr algn="just">
              <a:lnSpc>
                <a:spcPct val="150000"/>
              </a:lnSpc>
            </a:pPr>
            <a:endParaRPr lang="tr-TR" sz="2400" dirty="0">
              <a:solidFill>
                <a:srgbClr val="000000"/>
              </a:solidFill>
              <a:latin typeface="Nunito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  <a:latin typeface="Nunito"/>
              </a:rPr>
              <a:t>Örneğin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bir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mikrodenetleyicinin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başlangıçta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lojik-0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olarak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atanan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bir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pinini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, LOW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konumundan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(lojik-0), HIGH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konumuna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(lojik-1)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getirmek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istediğimizde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pull-down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direnç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sistemini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kullanırız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.</a:t>
            </a:r>
            <a:endParaRPr lang="tr-TR" sz="2400" dirty="0">
              <a:solidFill>
                <a:srgbClr val="000000"/>
              </a:solidFill>
              <a:latin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24488007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54DAEE4-C298-C970-33F3-453C60AC8E21}"/>
              </a:ext>
            </a:extLst>
          </p:cNvPr>
          <p:cNvSpPr txBox="1"/>
          <p:nvPr/>
        </p:nvSpPr>
        <p:spPr>
          <a:xfrm>
            <a:off x="713935" y="534572"/>
            <a:ext cx="10764130" cy="5031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latin typeface="Nunito"/>
              </a:rPr>
              <a:t>Devremizde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kullandığımız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1 kilo</a:t>
            </a:r>
            <a:r>
              <a:rPr lang="tr-TR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ohmluk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direncin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buton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ile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GND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arasında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kullanmamızın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sebebi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Arduino’nun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3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numaralı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pininin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kararsız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durumda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kalmamasını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sağlamaktır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Direnci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kullanmadığımız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varsayılırsa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butona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bastığımızda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5V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ile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GND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arasında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kısa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devre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oluşacak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ve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buradan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Arduino’nun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3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numaralı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pinine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kararsız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bir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veri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(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Örneğin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; 0-5 volt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arası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sürekli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değişen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bir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gerilim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değeri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)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gönderilecektir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Bunu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önlemek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için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buton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ile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toprak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arasına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direnç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konulur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ve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butona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basılıyken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Arduino’ya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stabil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bir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lojik-1 (HIGH)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verisinin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gitmesi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sağlanır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Butona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basılmadığında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da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zaten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Arduinoya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stabil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bir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lojik-0 (LOW)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verisi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gidecektir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428357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324" y="-34507"/>
            <a:ext cx="11273306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Nunito"/>
              </a:rPr>
              <a:t>Pull Up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direncinde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de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tersi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bir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durum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söz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konusudur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Arduino’nun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pinlerinden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bir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tanesi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giriş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olarak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atanır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ve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HIGH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konumundan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LOW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konumuna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kararlı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stabil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bir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şekilde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geçmesi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istenirse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Pull Up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direnç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sistemi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kullanılır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Aşağıdaki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resimde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pull up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direnç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sisteminin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çalışma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prensibini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inceleyiniz</a:t>
            </a:r>
            <a:r>
              <a:rPr lang="en-US" dirty="0">
                <a:solidFill>
                  <a:srgbClr val="000000"/>
                </a:solidFill>
                <a:latin typeface="Nunito"/>
              </a:rPr>
              <a:t>.</a:t>
            </a:r>
            <a:endParaRPr lang="en-US" dirty="0"/>
          </a:p>
        </p:txBody>
      </p:sp>
      <p:pic>
        <p:nvPicPr>
          <p:cNvPr id="2050" name="Picture 2" descr="https://blogkod.com/wp-content/uploads/2019/02/pull-down-pull-up-1024x5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164" y="2227651"/>
            <a:ext cx="8447512" cy="422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919" y="3226302"/>
            <a:ext cx="3134651" cy="1707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Nunito"/>
              </a:rPr>
              <a:t>Pull Up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Direnç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Sisteminin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Çalışma</a:t>
            </a:r>
            <a:r>
              <a:rPr lang="en-US" sz="240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"/>
              </a:rPr>
              <a:t>Prensibi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648562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88165" y="125703"/>
            <a:ext cx="9129212" cy="6161976"/>
            <a:chOff x="288165" y="125702"/>
            <a:chExt cx="9260544" cy="649034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8165" y="125702"/>
              <a:ext cx="9260544" cy="2887953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8165" y="3013655"/>
              <a:ext cx="8546742" cy="313782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8839" y="6320776"/>
              <a:ext cx="2247900" cy="2952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86841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67239" y="207390"/>
            <a:ext cx="9061224" cy="6023728"/>
            <a:chOff x="667238" y="0"/>
            <a:chExt cx="9260544" cy="647887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7238" y="2887953"/>
              <a:ext cx="7086600" cy="329565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238" y="0"/>
              <a:ext cx="9260544" cy="288795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9295" y="6183603"/>
              <a:ext cx="2247900" cy="2952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68322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675" y="243557"/>
            <a:ext cx="74322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>
                <a:solidFill>
                  <a:srgbClr val="FF0000"/>
                </a:solidFill>
              </a:rPr>
              <a:t>2.1  Butona basınca LED yansın, ikinci defa sönsün</a:t>
            </a:r>
          </a:p>
        </p:txBody>
      </p:sp>
      <p:sp>
        <p:nvSpPr>
          <p:cNvPr id="3" name="Rectangle 2"/>
          <p:cNvSpPr/>
          <p:nvPr/>
        </p:nvSpPr>
        <p:spPr>
          <a:xfrm>
            <a:off x="194675" y="766777"/>
            <a:ext cx="1155085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  <a:latin typeface="Nunito"/>
              </a:rPr>
              <a:t>Bu </a:t>
            </a:r>
            <a:r>
              <a:rPr lang="en-US" dirty="0" err="1">
                <a:solidFill>
                  <a:srgbClr val="000000"/>
                </a:solidFill>
                <a:latin typeface="Nunito"/>
              </a:rPr>
              <a:t>uygulamamızı</a:t>
            </a:r>
            <a:r>
              <a:rPr lang="en-US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Nunito"/>
              </a:rPr>
              <a:t>şu</a:t>
            </a:r>
            <a:r>
              <a:rPr lang="en-US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Nunito"/>
              </a:rPr>
              <a:t>şekilde</a:t>
            </a:r>
            <a:r>
              <a:rPr lang="en-US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Nunito"/>
              </a:rPr>
              <a:t>revize</a:t>
            </a:r>
            <a:r>
              <a:rPr lang="en-US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Nunito"/>
              </a:rPr>
              <a:t>edebiliriz</a:t>
            </a:r>
            <a:r>
              <a:rPr lang="en-US" dirty="0">
                <a:solidFill>
                  <a:srgbClr val="000000"/>
                </a:solidFill>
                <a:latin typeface="Nunito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Nunito"/>
              </a:rPr>
              <a:t>LED’in</a:t>
            </a:r>
            <a:r>
              <a:rPr lang="en-US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Nunito"/>
              </a:rPr>
              <a:t>yanması</a:t>
            </a:r>
            <a:r>
              <a:rPr lang="en-US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Nunito"/>
              </a:rPr>
              <a:t>için</a:t>
            </a:r>
            <a:r>
              <a:rPr lang="en-US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Nunito"/>
              </a:rPr>
              <a:t>butona</a:t>
            </a:r>
            <a:r>
              <a:rPr lang="en-US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Nunito"/>
              </a:rPr>
              <a:t>sürekli</a:t>
            </a:r>
            <a:r>
              <a:rPr lang="en-US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Nunito"/>
              </a:rPr>
              <a:t>basmak</a:t>
            </a:r>
            <a:r>
              <a:rPr lang="en-US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Nunito"/>
              </a:rPr>
              <a:t>yerine</a:t>
            </a:r>
            <a:r>
              <a:rPr lang="en-US" dirty="0">
                <a:solidFill>
                  <a:srgbClr val="000000"/>
                </a:solidFill>
                <a:latin typeface="Nunito"/>
              </a:rPr>
              <a:t>, 1 </a:t>
            </a:r>
            <a:r>
              <a:rPr lang="en-US" dirty="0" err="1">
                <a:solidFill>
                  <a:srgbClr val="000000"/>
                </a:solidFill>
                <a:latin typeface="Nunito"/>
              </a:rPr>
              <a:t>kez</a:t>
            </a:r>
            <a:r>
              <a:rPr lang="en-US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Nunito"/>
              </a:rPr>
              <a:t>basınca</a:t>
            </a:r>
            <a:r>
              <a:rPr lang="en-US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Nunito"/>
              </a:rPr>
              <a:t>yanmasını</a:t>
            </a:r>
            <a:r>
              <a:rPr lang="en-US" dirty="0">
                <a:solidFill>
                  <a:srgbClr val="000000"/>
                </a:solidFill>
                <a:latin typeface="Nunito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Nunito"/>
              </a:rPr>
              <a:t>tekrar</a:t>
            </a:r>
            <a:r>
              <a:rPr lang="en-US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Nunito"/>
              </a:rPr>
              <a:t>basınca</a:t>
            </a:r>
            <a:r>
              <a:rPr lang="en-US" dirty="0">
                <a:solidFill>
                  <a:srgbClr val="000000"/>
                </a:solidFill>
                <a:latin typeface="Nunito"/>
              </a:rPr>
              <a:t> da </a:t>
            </a:r>
            <a:r>
              <a:rPr lang="en-US" dirty="0" err="1">
                <a:solidFill>
                  <a:srgbClr val="000000"/>
                </a:solidFill>
                <a:latin typeface="Nunito"/>
              </a:rPr>
              <a:t>LED’in</a:t>
            </a:r>
            <a:r>
              <a:rPr lang="en-US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Nunito"/>
              </a:rPr>
              <a:t>sönmesini</a:t>
            </a:r>
            <a:r>
              <a:rPr lang="en-US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Nunito"/>
              </a:rPr>
              <a:t>sağlayabiliriz</a:t>
            </a:r>
            <a:r>
              <a:rPr lang="en-US" dirty="0">
                <a:solidFill>
                  <a:srgbClr val="000000"/>
                </a:solidFill>
                <a:latin typeface="Nunito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Nunito"/>
              </a:rPr>
              <a:t>Devre</a:t>
            </a:r>
            <a:r>
              <a:rPr lang="en-US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Nunito"/>
              </a:rPr>
              <a:t>tasarımımız</a:t>
            </a:r>
            <a:r>
              <a:rPr lang="en-US" b="1" u="sng" dirty="0">
                <a:solidFill>
                  <a:srgbClr val="FF0000"/>
                </a:solidFill>
                <a:latin typeface="Nunito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Nunito"/>
              </a:rPr>
              <a:t>aynı</a:t>
            </a:r>
            <a:r>
              <a:rPr lang="en-US" b="1" u="sng" dirty="0">
                <a:solidFill>
                  <a:srgbClr val="FF0000"/>
                </a:solidFill>
                <a:latin typeface="Nunito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Nunito"/>
              </a:rPr>
              <a:t>şekilde</a:t>
            </a:r>
            <a:r>
              <a:rPr lang="en-US" b="1" u="sng" dirty="0">
                <a:solidFill>
                  <a:srgbClr val="FF0000"/>
                </a:solidFill>
                <a:latin typeface="Nunito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Nunito"/>
              </a:rPr>
              <a:t>kalacak</a:t>
            </a:r>
            <a:r>
              <a:rPr lang="en-US" dirty="0">
                <a:solidFill>
                  <a:srgbClr val="000000"/>
                </a:solidFill>
                <a:latin typeface="Nunito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Nunito"/>
              </a:rPr>
              <a:t>yalnızca</a:t>
            </a:r>
            <a:r>
              <a:rPr lang="en-US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Nunito"/>
              </a:rPr>
              <a:t>kodu</a:t>
            </a:r>
            <a:r>
              <a:rPr lang="en-US" b="1" u="sng" dirty="0">
                <a:solidFill>
                  <a:srgbClr val="FF0000"/>
                </a:solidFill>
                <a:latin typeface="Nunito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Nunito"/>
              </a:rPr>
              <a:t>değiştireceğiz</a:t>
            </a:r>
            <a:r>
              <a:rPr lang="en-US" dirty="0">
                <a:solidFill>
                  <a:srgbClr val="000000"/>
                </a:solidFill>
                <a:latin typeface="Nunito"/>
              </a:rPr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79" y="2099075"/>
            <a:ext cx="12085821" cy="4001731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8912DA0C-62D3-A133-8221-3D72CC91AD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8060370"/>
              </p:ext>
            </p:extLst>
          </p:nvPr>
        </p:nvGraphicFramePr>
        <p:xfrm>
          <a:off x="9907588" y="2085975"/>
          <a:ext cx="488950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3" imgW="487800" imgH="516600" progId="Package">
                  <p:embed/>
                </p:oleObj>
              </mc:Choice>
              <mc:Fallback>
                <p:oleObj name="Packager Shell Object" showAsIcon="1" r:id="rId3" imgW="487800" imgH="516600" progId="Package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8912DA0C-62D3-A133-8221-3D72CC91AD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7588" y="2085975"/>
                        <a:ext cx="488950" cy="515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36534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866" y="233899"/>
            <a:ext cx="8596194" cy="29418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866" y="3175752"/>
            <a:ext cx="9277936" cy="297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762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0A2F0B2-C732-4C67-8563-77A5D96D46EC}"/>
              </a:ext>
            </a:extLst>
          </p:cNvPr>
          <p:cNvSpPr/>
          <p:nvPr/>
        </p:nvSpPr>
        <p:spPr>
          <a:xfrm>
            <a:off x="464970" y="173721"/>
            <a:ext cx="10747513" cy="1889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Arduino</a:t>
            </a:r>
            <a:r>
              <a:rPr lang="tr-TR" sz="2000" dirty="0">
                <a:solidFill>
                  <a:srgbClr val="000000"/>
                </a:solidFill>
                <a:latin typeface="Arial" panose="020B0604020202020204" pitchFamily="34" charset="0"/>
              </a:rPr>
              <a:t> günümüzde en çok tercih edilen bir mikro denetleyicidir. Yüksek seviyeli C dili ile geliştirilen AVR mimarisi ile tasarlanmıştır. Açık kaynak kodlu olması, donanım ve yazılımına kolay bir şekilde ulaşılabilmesi ve </a:t>
            </a:r>
            <a:r>
              <a:rPr lang="tr-TR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pic</a:t>
            </a:r>
            <a:r>
              <a:rPr lang="tr-TR" sz="2000" dirty="0">
                <a:solidFill>
                  <a:srgbClr val="000000"/>
                </a:solidFill>
                <a:latin typeface="Arial" panose="020B0604020202020204" pitchFamily="34" charset="0"/>
              </a:rPr>
              <a:t> gibi diğer mikro kontroller gibi çıplak olmayışı programlanabilmesinin bir parça kod ile sağlanması bunun nedenlerindendir. </a:t>
            </a:r>
            <a:endParaRPr lang="tr-TR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5D30B4-2CAD-4797-9226-D89E2D0B5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D790-E78A-4A1D-A06E-F3FDC0C074A8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84743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511" y="114767"/>
            <a:ext cx="81805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>
                <a:solidFill>
                  <a:srgbClr val="FF0000"/>
                </a:solidFill>
              </a:rPr>
              <a:t>3. Arduino ile Analog Değer Okuma ve Seri Haberleşme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799" y="758505"/>
            <a:ext cx="1124754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latin typeface="IBM Plex Sans"/>
              </a:rPr>
              <a:t>Arduino Uno </a:t>
            </a:r>
            <a:r>
              <a:rPr lang="en-US" dirty="0" err="1">
                <a:latin typeface="IBM Plex Sans"/>
              </a:rPr>
              <a:t>modelinde</a:t>
            </a:r>
            <a:r>
              <a:rPr lang="en-US" dirty="0">
                <a:latin typeface="IBM Plex Sans"/>
              </a:rPr>
              <a:t> 6 analog pin </a:t>
            </a:r>
            <a:r>
              <a:rPr lang="en-US" dirty="0" err="1">
                <a:latin typeface="IBM Plex Sans"/>
              </a:rPr>
              <a:t>bulunmaktadır</a:t>
            </a:r>
            <a:r>
              <a:rPr lang="en-US" dirty="0">
                <a:latin typeface="IBM Plex Sans"/>
              </a:rPr>
              <a:t>. Analog </a:t>
            </a:r>
            <a:r>
              <a:rPr lang="en-US" dirty="0" err="1">
                <a:latin typeface="IBM Plex Sans"/>
              </a:rPr>
              <a:t>pinler</a:t>
            </a:r>
            <a:r>
              <a:rPr lang="en-US" dirty="0">
                <a:latin typeface="IBM Plex Sans"/>
              </a:rPr>
              <a:t> Analog(0), Analog(1) </a:t>
            </a:r>
            <a:r>
              <a:rPr lang="en-US" dirty="0" err="1">
                <a:latin typeface="IBM Plex Sans"/>
              </a:rPr>
              <a:t>şeklinde</a:t>
            </a:r>
            <a:r>
              <a:rPr lang="en-US" dirty="0">
                <a:latin typeface="IBM Plex Sans"/>
              </a:rPr>
              <a:t> </a:t>
            </a:r>
            <a:r>
              <a:rPr lang="en-US" dirty="0" err="1">
                <a:latin typeface="IBM Plex Sans"/>
              </a:rPr>
              <a:t>isimlendirilmektedir</a:t>
            </a:r>
            <a:r>
              <a:rPr lang="en-US" dirty="0">
                <a:latin typeface="IBM Plex Sans"/>
              </a:rPr>
              <a:t>. Arduino </a:t>
            </a:r>
            <a:r>
              <a:rPr lang="en-US" dirty="0" err="1">
                <a:latin typeface="IBM Plex Sans"/>
              </a:rPr>
              <a:t>üzerinde</a:t>
            </a:r>
            <a:r>
              <a:rPr lang="en-US" dirty="0">
                <a:latin typeface="IBM Plex Sans"/>
              </a:rPr>
              <a:t> de A0, A1,… </a:t>
            </a:r>
            <a:r>
              <a:rPr lang="en-US" dirty="0" err="1">
                <a:latin typeface="IBM Plex Sans"/>
              </a:rPr>
              <a:t>şeklinde</a:t>
            </a:r>
            <a:r>
              <a:rPr lang="en-US" dirty="0">
                <a:latin typeface="IBM Plex Sans"/>
              </a:rPr>
              <a:t> </a:t>
            </a:r>
            <a:r>
              <a:rPr lang="en-US" dirty="0" err="1">
                <a:latin typeface="IBM Plex Sans"/>
              </a:rPr>
              <a:t>gösterilmektedir</a:t>
            </a:r>
            <a:r>
              <a:rPr lang="en-US" dirty="0">
                <a:latin typeface="IBM Plex Sans"/>
              </a:rPr>
              <a:t>. </a:t>
            </a:r>
            <a:endParaRPr lang="tr-TR" dirty="0">
              <a:latin typeface="IBM Plex Sans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tr-TR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err="1">
                <a:solidFill>
                  <a:srgbClr val="202124"/>
                </a:solidFill>
                <a:latin typeface="arial" panose="020B0604020202020204" pitchFamily="34" charset="0"/>
              </a:rPr>
              <a:t>Çoğu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 Arduino </a:t>
            </a:r>
            <a:r>
              <a:rPr lang="en-US" dirty="0" err="1">
                <a:solidFill>
                  <a:srgbClr val="202124"/>
                </a:solidFill>
                <a:latin typeface="arial" panose="020B0604020202020204" pitchFamily="34" charset="0"/>
              </a:rPr>
              <a:t>Modelinin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 Analog </a:t>
            </a:r>
            <a:r>
              <a:rPr lang="en-US" dirty="0" err="1">
                <a:solidFill>
                  <a:srgbClr val="202124"/>
                </a:solidFill>
                <a:latin typeface="arial" panose="020B0604020202020204" pitchFamily="34" charset="0"/>
              </a:rPr>
              <a:t>Giriş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 Pin </a:t>
            </a:r>
            <a:r>
              <a:rPr lang="en-US" dirty="0" err="1">
                <a:solidFill>
                  <a:srgbClr val="202124"/>
                </a:solidFill>
                <a:latin typeface="arial" panose="020B0604020202020204" pitchFamily="34" charset="0"/>
              </a:rPr>
              <a:t>Çözünürlüğü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 10 bit </a:t>
            </a:r>
            <a:r>
              <a:rPr lang="en-US" dirty="0" err="1">
                <a:solidFill>
                  <a:srgbClr val="202124"/>
                </a:solidFill>
                <a:latin typeface="arial" panose="020B0604020202020204" pitchFamily="34" charset="0"/>
              </a:rPr>
              <a:t>tir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. Bu </a:t>
            </a:r>
            <a:r>
              <a:rPr lang="en-US" dirty="0" err="1">
                <a:solidFill>
                  <a:srgbClr val="202124"/>
                </a:solidFill>
                <a:latin typeface="arial" panose="020B0604020202020204" pitchFamily="34" charset="0"/>
              </a:rPr>
              <a:t>değer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 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0 – 5 Volt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</a:rPr>
              <a:t>arası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</a:rPr>
              <a:t>uygulanan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</a:rPr>
              <a:t>gerilim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</a:rPr>
              <a:t>değerinin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 2</a:t>
            </a:r>
            <a:r>
              <a:rPr lang="tr-TR" b="1" baseline="30000" dirty="0">
                <a:solidFill>
                  <a:srgbClr val="FF0000"/>
                </a:solidFill>
                <a:latin typeface="arial" panose="020B0604020202020204" pitchFamily="34" charset="0"/>
              </a:rPr>
              <a:t>10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</a:rPr>
              <a:t>yani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 1024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</a:rPr>
              <a:t>parçaya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</a:rPr>
              <a:t>bölündüğünü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</a:rPr>
              <a:t>ve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</a:rPr>
              <a:t>bu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</a:rPr>
              <a:t>hassasiyete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 (5/1024 Volt)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</a:rPr>
              <a:t>gerilim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</a:rPr>
              <a:t>değerinin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</a:rPr>
              <a:t>okunabildiğini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</a:rPr>
              <a:t>ifade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</a:rPr>
              <a:t>etmektedir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  <a:endParaRPr lang="tr-TR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tr-TR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latin typeface="IBM Plex Sans"/>
              </a:rPr>
              <a:t>Bu </a:t>
            </a:r>
            <a:r>
              <a:rPr lang="en-US" dirty="0" err="1">
                <a:latin typeface="IBM Plex Sans"/>
              </a:rPr>
              <a:t>pinler</a:t>
            </a:r>
            <a:r>
              <a:rPr lang="en-US" dirty="0">
                <a:latin typeface="IBM Plex Sans"/>
              </a:rPr>
              <a:t> analog </a:t>
            </a:r>
            <a:r>
              <a:rPr lang="en-US" dirty="0" err="1">
                <a:latin typeface="IBM Plex Sans"/>
              </a:rPr>
              <a:t>çıkış</a:t>
            </a:r>
            <a:r>
              <a:rPr lang="en-US" dirty="0">
                <a:latin typeface="IBM Plex Sans"/>
              </a:rPr>
              <a:t> </a:t>
            </a:r>
            <a:r>
              <a:rPr lang="en-US" dirty="0" err="1">
                <a:latin typeface="IBM Plex Sans"/>
              </a:rPr>
              <a:t>verebilen</a:t>
            </a:r>
            <a:r>
              <a:rPr lang="en-US" dirty="0">
                <a:latin typeface="IBM Plex Sans"/>
              </a:rPr>
              <a:t> </a:t>
            </a:r>
            <a:r>
              <a:rPr lang="en-US" dirty="0" err="1">
                <a:latin typeface="IBM Plex Sans"/>
              </a:rPr>
              <a:t>tüm</a:t>
            </a:r>
            <a:r>
              <a:rPr lang="en-US" dirty="0">
                <a:latin typeface="IBM Plex Sans"/>
              </a:rPr>
              <a:t> </a:t>
            </a:r>
            <a:r>
              <a:rPr lang="en-US" dirty="0" err="1">
                <a:latin typeface="IBM Plex Sans"/>
              </a:rPr>
              <a:t>devre</a:t>
            </a:r>
            <a:r>
              <a:rPr lang="en-US" dirty="0">
                <a:latin typeface="IBM Plex Sans"/>
              </a:rPr>
              <a:t> </a:t>
            </a:r>
            <a:r>
              <a:rPr lang="en-US" dirty="0" err="1">
                <a:latin typeface="IBM Plex Sans"/>
              </a:rPr>
              <a:t>elemanlarının</a:t>
            </a:r>
            <a:r>
              <a:rPr lang="en-US" dirty="0">
                <a:latin typeface="IBM Plex Sans"/>
              </a:rPr>
              <a:t> (</a:t>
            </a:r>
            <a:r>
              <a:rPr lang="en-US" dirty="0" err="1">
                <a:latin typeface="IBM Plex Sans"/>
              </a:rPr>
              <a:t>Potansiyometre</a:t>
            </a:r>
            <a:r>
              <a:rPr lang="en-US" dirty="0">
                <a:latin typeface="IBM Plex Sans"/>
              </a:rPr>
              <a:t>, </a:t>
            </a:r>
            <a:r>
              <a:rPr lang="en-US" dirty="0" err="1">
                <a:latin typeface="IBM Plex Sans"/>
              </a:rPr>
              <a:t>Sensörler</a:t>
            </a:r>
            <a:r>
              <a:rPr lang="en-US" dirty="0">
                <a:latin typeface="IBM Plex Sans"/>
              </a:rPr>
              <a:t> vb.) </a:t>
            </a:r>
            <a:r>
              <a:rPr lang="en-US" dirty="0" err="1">
                <a:latin typeface="IBM Plex Sans"/>
              </a:rPr>
              <a:t>verdikleri</a:t>
            </a:r>
            <a:r>
              <a:rPr lang="en-US" dirty="0">
                <a:latin typeface="IBM Plex Sans"/>
              </a:rPr>
              <a:t> </a:t>
            </a:r>
            <a:r>
              <a:rPr lang="en-US" dirty="0" err="1">
                <a:latin typeface="IBM Plex Sans"/>
              </a:rPr>
              <a:t>değerlerin</a:t>
            </a:r>
            <a:r>
              <a:rPr lang="en-US" dirty="0">
                <a:latin typeface="IBM Plex Sans"/>
              </a:rPr>
              <a:t> </a:t>
            </a:r>
            <a:r>
              <a:rPr lang="en-US" dirty="0" err="1">
                <a:latin typeface="IBM Plex Sans"/>
              </a:rPr>
              <a:t>dijitale</a:t>
            </a:r>
            <a:r>
              <a:rPr lang="en-US" dirty="0">
                <a:latin typeface="IBM Plex Sans"/>
              </a:rPr>
              <a:t> </a:t>
            </a:r>
            <a:r>
              <a:rPr lang="en-US" dirty="0" err="1">
                <a:latin typeface="IBM Plex Sans"/>
              </a:rPr>
              <a:t>çevrilerek</a:t>
            </a:r>
            <a:r>
              <a:rPr lang="en-US" dirty="0">
                <a:latin typeface="IBM Plex Sans"/>
              </a:rPr>
              <a:t> Arduino </a:t>
            </a:r>
            <a:r>
              <a:rPr lang="en-US" dirty="0" err="1">
                <a:latin typeface="IBM Plex Sans"/>
              </a:rPr>
              <a:t>içerisindeki</a:t>
            </a:r>
            <a:r>
              <a:rPr lang="en-US" dirty="0">
                <a:latin typeface="IBM Plex Sans"/>
              </a:rPr>
              <a:t> </a:t>
            </a:r>
            <a:r>
              <a:rPr lang="en-US" dirty="0" err="1">
                <a:latin typeface="IBM Plex Sans"/>
              </a:rPr>
              <a:t>yazılım</a:t>
            </a:r>
            <a:r>
              <a:rPr lang="en-US" dirty="0">
                <a:latin typeface="IBM Plex Sans"/>
              </a:rPr>
              <a:t> </a:t>
            </a:r>
            <a:r>
              <a:rPr lang="en-US" dirty="0" err="1">
                <a:latin typeface="IBM Plex Sans"/>
              </a:rPr>
              <a:t>tarafından</a:t>
            </a:r>
            <a:r>
              <a:rPr lang="en-US" dirty="0">
                <a:latin typeface="IBM Plex Sans"/>
              </a:rPr>
              <a:t> </a:t>
            </a:r>
            <a:r>
              <a:rPr lang="en-US" dirty="0" err="1">
                <a:latin typeface="IBM Plex Sans"/>
              </a:rPr>
              <a:t>işlenebilir</a:t>
            </a:r>
            <a:r>
              <a:rPr lang="en-US" dirty="0">
                <a:latin typeface="IBM Plex Sans"/>
              </a:rPr>
              <a:t> hale </a:t>
            </a:r>
            <a:r>
              <a:rPr lang="en-US" dirty="0" err="1">
                <a:latin typeface="IBM Plex Sans"/>
              </a:rPr>
              <a:t>getirilmesini</a:t>
            </a:r>
            <a:r>
              <a:rPr lang="en-US" dirty="0">
                <a:latin typeface="IBM Plex Sans"/>
              </a:rPr>
              <a:t> </a:t>
            </a:r>
            <a:r>
              <a:rPr lang="en-US" dirty="0" err="1">
                <a:latin typeface="IBM Plex Sans"/>
              </a:rPr>
              <a:t>sağlar</a:t>
            </a:r>
            <a:r>
              <a:rPr lang="tr-TR" dirty="0">
                <a:latin typeface="IBM Plex Sans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tr-TR" dirty="0">
              <a:latin typeface="IBM Plex Sans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latin typeface="IBM Plex Sans"/>
              </a:rPr>
              <a:t>Analog </a:t>
            </a:r>
            <a:r>
              <a:rPr lang="en-US" dirty="0" err="1">
                <a:latin typeface="IBM Plex Sans"/>
              </a:rPr>
              <a:t>Giriş</a:t>
            </a:r>
            <a:r>
              <a:rPr lang="en-US" dirty="0">
                <a:latin typeface="IBM Plex Sans"/>
              </a:rPr>
              <a:t> </a:t>
            </a:r>
            <a:r>
              <a:rPr lang="en-US" dirty="0" err="1">
                <a:latin typeface="IBM Plex Sans"/>
              </a:rPr>
              <a:t>Pinleri</a:t>
            </a:r>
            <a:r>
              <a:rPr lang="en-US" dirty="0">
                <a:latin typeface="IBM Plex Sans"/>
              </a:rPr>
              <a:t> </a:t>
            </a:r>
            <a:r>
              <a:rPr lang="en-US" dirty="0" err="1">
                <a:latin typeface="IBM Plex Sans"/>
              </a:rPr>
              <a:t>aracılığı</a:t>
            </a:r>
            <a:r>
              <a:rPr lang="en-US" dirty="0">
                <a:latin typeface="IBM Plex Sans"/>
              </a:rPr>
              <a:t> </a:t>
            </a:r>
            <a:r>
              <a:rPr lang="en-US" dirty="0" err="1">
                <a:latin typeface="IBM Plex Sans"/>
              </a:rPr>
              <a:t>ile</a:t>
            </a:r>
            <a:r>
              <a:rPr lang="en-US" dirty="0">
                <a:latin typeface="IBM Plex Sans"/>
              </a:rPr>
              <a:t> </a:t>
            </a:r>
            <a:r>
              <a:rPr lang="en-US" dirty="0" err="1">
                <a:latin typeface="IBM Plex Sans"/>
              </a:rPr>
              <a:t>saniyede</a:t>
            </a:r>
            <a:r>
              <a:rPr lang="en-US" dirty="0">
                <a:latin typeface="IBM Plex Sans"/>
              </a:rPr>
              <a:t> 10.000 </a:t>
            </a:r>
            <a:r>
              <a:rPr lang="en-US" dirty="0" err="1">
                <a:latin typeface="IBM Plex Sans"/>
              </a:rPr>
              <a:t>değer</a:t>
            </a:r>
            <a:r>
              <a:rPr lang="en-US" dirty="0">
                <a:latin typeface="IBM Plex Sans"/>
              </a:rPr>
              <a:t> </a:t>
            </a:r>
            <a:r>
              <a:rPr lang="en-US" dirty="0" err="1">
                <a:latin typeface="IBM Plex Sans"/>
              </a:rPr>
              <a:t>okunabilir</a:t>
            </a:r>
            <a:r>
              <a:rPr lang="en-US" dirty="0">
                <a:latin typeface="IBM Plex Sans"/>
              </a:rPr>
              <a:t>. </a:t>
            </a:r>
            <a:r>
              <a:rPr lang="en-US" b="1" dirty="0" err="1">
                <a:solidFill>
                  <a:srgbClr val="FF0000"/>
                </a:solidFill>
                <a:latin typeface="IBM Plex Sans"/>
              </a:rPr>
              <a:t>Yani</a:t>
            </a:r>
            <a:r>
              <a:rPr lang="en-US" b="1" dirty="0">
                <a:solidFill>
                  <a:srgbClr val="FF0000"/>
                </a:solidFill>
                <a:latin typeface="IBM Plex Sans"/>
              </a:rPr>
              <a:t> 10 </a:t>
            </a:r>
            <a:r>
              <a:rPr lang="en-US" b="1" dirty="0" err="1">
                <a:solidFill>
                  <a:srgbClr val="FF0000"/>
                </a:solidFill>
                <a:latin typeface="IBM Plex Sans"/>
              </a:rPr>
              <a:t>khz</a:t>
            </a:r>
            <a:r>
              <a:rPr lang="en-US" b="1" dirty="0">
                <a:solidFill>
                  <a:srgbClr val="FF0000"/>
                </a:solidFill>
                <a:latin typeface="IBM Plex Sans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IBM Plex Sans"/>
              </a:rPr>
              <a:t>hızında</a:t>
            </a:r>
            <a:r>
              <a:rPr lang="en-US" b="1" dirty="0">
                <a:solidFill>
                  <a:srgbClr val="FF0000"/>
                </a:solidFill>
                <a:latin typeface="IBM Plex Sans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IBM Plex Sans"/>
              </a:rPr>
              <a:t>örnekleme</a:t>
            </a:r>
            <a:r>
              <a:rPr lang="en-US" b="1" dirty="0">
                <a:solidFill>
                  <a:srgbClr val="FF0000"/>
                </a:solidFill>
                <a:latin typeface="IBM Plex Sans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IBM Plex Sans"/>
              </a:rPr>
              <a:t>yapabilirsiniz</a:t>
            </a:r>
            <a:r>
              <a:rPr lang="en-US" dirty="0">
                <a:latin typeface="IBM Plex Sans"/>
              </a:rPr>
              <a:t>. Analog </a:t>
            </a:r>
            <a:r>
              <a:rPr lang="en-US" dirty="0" err="1">
                <a:latin typeface="IBM Plex Sans"/>
              </a:rPr>
              <a:t>giriş</a:t>
            </a:r>
            <a:r>
              <a:rPr lang="en-US" dirty="0">
                <a:latin typeface="IBM Plex Sans"/>
              </a:rPr>
              <a:t> </a:t>
            </a:r>
            <a:r>
              <a:rPr lang="en-US" dirty="0" err="1">
                <a:latin typeface="IBM Plex Sans"/>
              </a:rPr>
              <a:t>pinleri</a:t>
            </a:r>
            <a:r>
              <a:rPr lang="en-US" dirty="0">
                <a:latin typeface="IBM Plex Sans"/>
              </a:rPr>
              <a:t> </a:t>
            </a:r>
            <a:r>
              <a:rPr lang="en-US" dirty="0" err="1">
                <a:latin typeface="IBM Plex Sans"/>
              </a:rPr>
              <a:t>istenildiğinde</a:t>
            </a:r>
            <a:r>
              <a:rPr lang="en-US" dirty="0">
                <a:latin typeface="IBM Plex Sans"/>
              </a:rPr>
              <a:t> </a:t>
            </a:r>
            <a:r>
              <a:rPr lang="en-US" dirty="0" err="1">
                <a:latin typeface="IBM Plex Sans"/>
              </a:rPr>
              <a:t>Dijital</a:t>
            </a:r>
            <a:r>
              <a:rPr lang="en-US" dirty="0">
                <a:latin typeface="IBM Plex Sans"/>
              </a:rPr>
              <a:t> </a:t>
            </a:r>
            <a:r>
              <a:rPr lang="en-US" dirty="0" err="1">
                <a:latin typeface="IBM Plex Sans"/>
              </a:rPr>
              <a:t>Çıkış</a:t>
            </a:r>
            <a:r>
              <a:rPr lang="en-US" dirty="0">
                <a:latin typeface="IBM Plex Sans"/>
              </a:rPr>
              <a:t> </a:t>
            </a:r>
            <a:r>
              <a:rPr lang="en-US" dirty="0" err="1">
                <a:latin typeface="IBM Plex Sans"/>
              </a:rPr>
              <a:t>pini</a:t>
            </a:r>
            <a:r>
              <a:rPr lang="en-US" dirty="0">
                <a:latin typeface="IBM Plex Sans"/>
              </a:rPr>
              <a:t> </a:t>
            </a:r>
            <a:r>
              <a:rPr lang="en-US" dirty="0" err="1">
                <a:latin typeface="IBM Plex Sans"/>
              </a:rPr>
              <a:t>olarak</a:t>
            </a:r>
            <a:r>
              <a:rPr lang="en-US" dirty="0">
                <a:latin typeface="IBM Plex Sans"/>
              </a:rPr>
              <a:t> da </a:t>
            </a:r>
            <a:r>
              <a:rPr lang="en-US" dirty="0" err="1">
                <a:latin typeface="IBM Plex Sans"/>
              </a:rPr>
              <a:t>kullanılabilmektedir</a:t>
            </a:r>
            <a:r>
              <a:rPr lang="en-US" dirty="0">
                <a:latin typeface="IBM Plex Sans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3426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565" y="3658532"/>
            <a:ext cx="4847018" cy="26228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62" y="180304"/>
            <a:ext cx="10587629" cy="3564640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1148625"/>
              </p:ext>
            </p:extLst>
          </p:nvPr>
        </p:nvGraphicFramePr>
        <p:xfrm>
          <a:off x="8645525" y="4562475"/>
          <a:ext cx="1101725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4" imgW="678960" imgH="516600" progId="Package">
                  <p:embed/>
                </p:oleObj>
              </mc:Choice>
              <mc:Fallback>
                <p:oleObj name="Packager Shell Object" showAsIcon="1" r:id="rId4" imgW="678960" imgH="516600" progId="Package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645525" y="4562475"/>
                        <a:ext cx="1101725" cy="836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52947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196" y="153405"/>
            <a:ext cx="50455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4. Potansiyometre ile LED yakma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7806" y="625640"/>
            <a:ext cx="11778248" cy="26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600" dirty="0">
                <a:latin typeface="IBM Plex Sans"/>
              </a:rPr>
              <a:t>Arduino`da </a:t>
            </a:r>
            <a:r>
              <a:rPr lang="en-US" sz="1600" dirty="0" err="1">
                <a:latin typeface="IBM Plex Sans"/>
              </a:rPr>
              <a:t>dij</a:t>
            </a:r>
            <a:r>
              <a:rPr lang="tr-TR" sz="1600" dirty="0">
                <a:latin typeface="IBM Plex Sans"/>
              </a:rPr>
              <a:t>i</a:t>
            </a:r>
            <a:r>
              <a:rPr lang="en-US" sz="1600" dirty="0" err="1">
                <a:latin typeface="IBM Plex Sans"/>
              </a:rPr>
              <a:t>tal</a:t>
            </a:r>
            <a:r>
              <a:rPr lang="en-US" sz="1600" dirty="0">
                <a:latin typeface="IBM Plex Sans"/>
              </a:rPr>
              <a:t> </a:t>
            </a:r>
            <a:r>
              <a:rPr lang="en-US" sz="1600" dirty="0" err="1">
                <a:latin typeface="IBM Plex Sans"/>
              </a:rPr>
              <a:t>pinler</a:t>
            </a:r>
            <a:r>
              <a:rPr lang="en-US" sz="1600" dirty="0">
                <a:latin typeface="IBM Plex Sans"/>
              </a:rPr>
              <a:t> </a:t>
            </a:r>
            <a:r>
              <a:rPr lang="en-US" sz="1600" dirty="0" err="1">
                <a:latin typeface="IBM Plex Sans"/>
              </a:rPr>
              <a:t>giriş</a:t>
            </a:r>
            <a:r>
              <a:rPr lang="en-US" sz="1600" dirty="0">
                <a:latin typeface="IBM Plex Sans"/>
              </a:rPr>
              <a:t> </a:t>
            </a:r>
            <a:r>
              <a:rPr lang="en-US" sz="1600" dirty="0" err="1">
                <a:latin typeface="IBM Plex Sans"/>
              </a:rPr>
              <a:t>ve</a:t>
            </a:r>
            <a:r>
              <a:rPr lang="en-US" sz="1600" dirty="0">
                <a:latin typeface="IBM Plex Sans"/>
              </a:rPr>
              <a:t> </a:t>
            </a:r>
            <a:r>
              <a:rPr lang="en-US" sz="1600" dirty="0" err="1">
                <a:latin typeface="IBM Plex Sans"/>
              </a:rPr>
              <a:t>çıkış</a:t>
            </a:r>
            <a:r>
              <a:rPr lang="en-US" sz="1600" dirty="0">
                <a:latin typeface="IBM Plex Sans"/>
              </a:rPr>
              <a:t> </a:t>
            </a:r>
            <a:r>
              <a:rPr lang="en-US" sz="1600" dirty="0" err="1">
                <a:latin typeface="IBM Plex Sans"/>
              </a:rPr>
              <a:t>pini</a:t>
            </a:r>
            <a:r>
              <a:rPr lang="en-US" sz="1600" dirty="0">
                <a:latin typeface="IBM Plex Sans"/>
              </a:rPr>
              <a:t> </a:t>
            </a:r>
            <a:r>
              <a:rPr lang="en-US" sz="1600" dirty="0" err="1">
                <a:latin typeface="IBM Plex Sans"/>
              </a:rPr>
              <a:t>olarak</a:t>
            </a:r>
            <a:r>
              <a:rPr lang="en-US" sz="1600" dirty="0">
                <a:latin typeface="IBM Plex Sans"/>
              </a:rPr>
              <a:t> </a:t>
            </a:r>
            <a:r>
              <a:rPr lang="en-US" sz="1600" dirty="0" err="1">
                <a:latin typeface="IBM Plex Sans"/>
              </a:rPr>
              <a:t>kullan</a:t>
            </a:r>
            <a:r>
              <a:rPr lang="tr-TR" sz="1600" dirty="0">
                <a:latin typeface="IBM Plex Sans"/>
              </a:rPr>
              <a:t>ı</a:t>
            </a:r>
            <a:r>
              <a:rPr lang="en-US" sz="1600" dirty="0">
                <a:latin typeface="IBM Plex Sans"/>
              </a:rPr>
              <a:t>l</a:t>
            </a:r>
            <a:r>
              <a:rPr lang="tr-TR" sz="1600" dirty="0">
                <a:latin typeface="IBM Plex Sans"/>
              </a:rPr>
              <a:t>ı</a:t>
            </a:r>
            <a:r>
              <a:rPr lang="en-US" sz="1600" dirty="0" err="1">
                <a:latin typeface="IBM Plex Sans"/>
              </a:rPr>
              <a:t>rken</a:t>
            </a:r>
            <a:r>
              <a:rPr lang="en-US" sz="1600" dirty="0">
                <a:latin typeface="IBM Plex Sans"/>
              </a:rPr>
              <a:t> 0 </a:t>
            </a:r>
            <a:r>
              <a:rPr lang="en-US" sz="1600" dirty="0" err="1">
                <a:latin typeface="IBM Plex Sans"/>
              </a:rPr>
              <a:t>ve</a:t>
            </a:r>
            <a:r>
              <a:rPr lang="en-US" sz="1600" dirty="0">
                <a:latin typeface="IBM Plex Sans"/>
              </a:rPr>
              <a:t> 1 </a:t>
            </a:r>
            <a:r>
              <a:rPr lang="en-US" sz="1600" dirty="0" err="1">
                <a:latin typeface="IBM Plex Sans"/>
              </a:rPr>
              <a:t>değerlerini</a:t>
            </a:r>
            <a:r>
              <a:rPr lang="en-US" sz="1600" dirty="0">
                <a:latin typeface="IBM Plex Sans"/>
              </a:rPr>
              <a:t> </a:t>
            </a:r>
            <a:r>
              <a:rPr lang="tr-TR" sz="1600" dirty="0">
                <a:latin typeface="IBM Plex Sans"/>
              </a:rPr>
              <a:t>kullanır.</a:t>
            </a:r>
            <a:r>
              <a:rPr lang="en-US" sz="1600" dirty="0">
                <a:latin typeface="IBM Plex Sans"/>
              </a:rPr>
              <a:t> </a:t>
            </a:r>
            <a:r>
              <a:rPr lang="tr-TR" sz="1600" dirty="0">
                <a:latin typeface="IBM Plex Sans"/>
              </a:rPr>
              <a:t>A</a:t>
            </a:r>
            <a:r>
              <a:rPr lang="en-US" sz="1600" dirty="0" err="1">
                <a:latin typeface="IBM Plex Sans"/>
              </a:rPr>
              <a:t>nalog</a:t>
            </a:r>
            <a:r>
              <a:rPr lang="en-US" sz="1600" dirty="0">
                <a:latin typeface="IBM Plex Sans"/>
              </a:rPr>
              <a:t> </a:t>
            </a:r>
            <a:r>
              <a:rPr lang="en-US" sz="1600" dirty="0" err="1">
                <a:latin typeface="IBM Plex Sans"/>
              </a:rPr>
              <a:t>pinler</a:t>
            </a:r>
            <a:r>
              <a:rPr lang="en-US" sz="1600" dirty="0">
                <a:latin typeface="IBM Plex Sans"/>
              </a:rPr>
              <a:t> </a:t>
            </a:r>
            <a:r>
              <a:rPr lang="en-US" sz="1600" dirty="0" err="1">
                <a:latin typeface="IBM Plex Sans"/>
              </a:rPr>
              <a:t>ise</a:t>
            </a:r>
            <a:r>
              <a:rPr lang="en-US" sz="1600" dirty="0">
                <a:latin typeface="IBM Plex Sans"/>
              </a:rPr>
              <a:t> </a:t>
            </a:r>
            <a:r>
              <a:rPr lang="en-US" sz="1600" dirty="0" err="1">
                <a:latin typeface="IBM Plex Sans"/>
              </a:rPr>
              <a:t>giriş</a:t>
            </a:r>
            <a:r>
              <a:rPr lang="en-US" sz="1600" dirty="0">
                <a:latin typeface="IBM Plex Sans"/>
              </a:rPr>
              <a:t> </a:t>
            </a:r>
            <a:r>
              <a:rPr lang="en-US" sz="1600" dirty="0" err="1">
                <a:latin typeface="IBM Plex Sans"/>
              </a:rPr>
              <a:t>pini</a:t>
            </a:r>
            <a:r>
              <a:rPr lang="en-US" sz="1600" dirty="0">
                <a:latin typeface="IBM Plex Sans"/>
              </a:rPr>
              <a:t> </a:t>
            </a:r>
            <a:r>
              <a:rPr lang="en-US" sz="1600" dirty="0" err="1">
                <a:latin typeface="IBM Plex Sans"/>
              </a:rPr>
              <a:t>olarak</a:t>
            </a:r>
            <a:r>
              <a:rPr lang="en-US" sz="1600" dirty="0">
                <a:latin typeface="IBM Plex Sans"/>
              </a:rPr>
              <a:t> </a:t>
            </a:r>
            <a:r>
              <a:rPr lang="en-US" sz="1600" dirty="0" err="1">
                <a:latin typeface="IBM Plex Sans"/>
              </a:rPr>
              <a:t>kullanılabilirken</a:t>
            </a:r>
            <a:r>
              <a:rPr lang="en-US" sz="1600" dirty="0">
                <a:latin typeface="IBM Plex Sans"/>
              </a:rPr>
              <a:t> 0 </a:t>
            </a:r>
            <a:r>
              <a:rPr lang="en-US" sz="1600" dirty="0" err="1">
                <a:latin typeface="IBM Plex Sans"/>
              </a:rPr>
              <a:t>ile</a:t>
            </a:r>
            <a:r>
              <a:rPr lang="en-US" sz="1600" dirty="0">
                <a:latin typeface="IBM Plex Sans"/>
              </a:rPr>
              <a:t> 1023 </a:t>
            </a:r>
            <a:r>
              <a:rPr lang="en-US" sz="1600" dirty="0" err="1">
                <a:latin typeface="IBM Plex Sans"/>
              </a:rPr>
              <a:t>arasında</a:t>
            </a:r>
            <a:r>
              <a:rPr lang="en-US" sz="1600" dirty="0">
                <a:latin typeface="IBM Plex Sans"/>
              </a:rPr>
              <a:t> </a:t>
            </a:r>
            <a:r>
              <a:rPr lang="en-US" sz="1600" dirty="0" err="1">
                <a:latin typeface="IBM Plex Sans"/>
              </a:rPr>
              <a:t>değer</a:t>
            </a:r>
            <a:r>
              <a:rPr lang="tr-TR" sz="1600" dirty="0">
                <a:latin typeface="IBM Plex Sans"/>
              </a:rPr>
              <a:t>leri</a:t>
            </a:r>
            <a:r>
              <a:rPr lang="en-US" sz="1600" dirty="0">
                <a:latin typeface="IBM Plex Sans"/>
              </a:rPr>
              <a:t> </a:t>
            </a:r>
            <a:r>
              <a:rPr lang="en-US" sz="1600" dirty="0" err="1">
                <a:latin typeface="IBM Plex Sans"/>
              </a:rPr>
              <a:t>okur</a:t>
            </a:r>
            <a:r>
              <a:rPr lang="en-US" sz="1600" dirty="0">
                <a:latin typeface="IBM Plex Sans"/>
              </a:rPr>
              <a:t>. </a:t>
            </a:r>
            <a:endParaRPr lang="tr-TR" sz="1600" dirty="0">
              <a:latin typeface="IBM Plex Sans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IBM Plex Sans"/>
              </a:rPr>
              <a:t>Potansiyometreden</a:t>
            </a:r>
            <a:r>
              <a:rPr lang="en-US" sz="1600" dirty="0">
                <a:latin typeface="IBM Plex Sans"/>
              </a:rPr>
              <a:t> </a:t>
            </a:r>
            <a:r>
              <a:rPr lang="en-US" sz="1600" dirty="0" err="1">
                <a:latin typeface="IBM Plex Sans"/>
              </a:rPr>
              <a:t>okuduğumuz</a:t>
            </a:r>
            <a:r>
              <a:rPr lang="en-US" sz="1600" dirty="0">
                <a:latin typeface="IBM Plex Sans"/>
              </a:rPr>
              <a:t> </a:t>
            </a:r>
            <a:r>
              <a:rPr lang="en-US" sz="1600" dirty="0" err="1">
                <a:latin typeface="IBM Plex Sans"/>
              </a:rPr>
              <a:t>değeri</a:t>
            </a:r>
            <a:r>
              <a:rPr lang="en-US" sz="1600" dirty="0">
                <a:latin typeface="IBM Plex Sans"/>
              </a:rPr>
              <a:t> </a:t>
            </a:r>
            <a:r>
              <a:rPr lang="en-US" sz="1600" dirty="0" err="1">
                <a:latin typeface="IBM Plex Sans"/>
              </a:rPr>
              <a:t>dijital</a:t>
            </a:r>
            <a:r>
              <a:rPr lang="en-US" sz="1600" dirty="0">
                <a:latin typeface="IBM Plex Sans"/>
              </a:rPr>
              <a:t> </a:t>
            </a:r>
            <a:r>
              <a:rPr lang="en-US" sz="1600" dirty="0" err="1">
                <a:latin typeface="IBM Plex Sans"/>
              </a:rPr>
              <a:t>bir</a:t>
            </a:r>
            <a:r>
              <a:rPr lang="en-US" sz="1600" dirty="0">
                <a:latin typeface="IBM Plex Sans"/>
              </a:rPr>
              <a:t> </a:t>
            </a:r>
            <a:r>
              <a:rPr lang="en-US" sz="1600" dirty="0" err="1">
                <a:latin typeface="IBM Plex Sans"/>
              </a:rPr>
              <a:t>çıkış</a:t>
            </a:r>
            <a:r>
              <a:rPr lang="en-US" sz="1600" dirty="0">
                <a:latin typeface="IBM Plex Sans"/>
              </a:rPr>
              <a:t> </a:t>
            </a:r>
            <a:r>
              <a:rPr lang="en-US" sz="1600" dirty="0" err="1">
                <a:latin typeface="IBM Plex Sans"/>
              </a:rPr>
              <a:t>pininde</a:t>
            </a:r>
            <a:r>
              <a:rPr lang="en-US" sz="1600" dirty="0">
                <a:latin typeface="IBM Plex Sans"/>
              </a:rPr>
              <a:t> </a:t>
            </a:r>
            <a:r>
              <a:rPr lang="en-US" sz="1600" dirty="0" err="1">
                <a:latin typeface="IBM Plex Sans"/>
              </a:rPr>
              <a:t>kullanabilmek</a:t>
            </a:r>
            <a:r>
              <a:rPr lang="en-US" sz="1600" dirty="0">
                <a:latin typeface="IBM Plex Sans"/>
              </a:rPr>
              <a:t> </a:t>
            </a:r>
            <a:r>
              <a:rPr lang="en-US" sz="1600" dirty="0" err="1">
                <a:latin typeface="IBM Plex Sans"/>
              </a:rPr>
              <a:t>için</a:t>
            </a:r>
            <a:r>
              <a:rPr lang="en-US" sz="1600" dirty="0">
                <a:latin typeface="IBM Plex Sans"/>
              </a:rPr>
              <a:t> de </a:t>
            </a:r>
            <a:r>
              <a:rPr lang="en-US" sz="1600" dirty="0" err="1">
                <a:latin typeface="IBM Plex Sans"/>
              </a:rPr>
              <a:t>karşımıza</a:t>
            </a:r>
            <a:r>
              <a:rPr lang="en-US" sz="1600" dirty="0">
                <a:latin typeface="IBM Plex Sans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IBM Plex Sans"/>
              </a:rPr>
              <a:t>PWM</a:t>
            </a:r>
            <a:r>
              <a:rPr lang="tr-TR" sz="1600" dirty="0">
                <a:latin typeface="IBM Plex Sans"/>
              </a:rPr>
              <a:t> </a:t>
            </a:r>
            <a:r>
              <a:rPr lang="en-US" sz="1600" dirty="0">
                <a:latin typeface="IBM Plex Sans"/>
              </a:rPr>
              <a:t>(</a:t>
            </a:r>
            <a:r>
              <a:rPr lang="en-US" sz="1600" dirty="0" err="1">
                <a:latin typeface="IBM Plex Sans"/>
              </a:rPr>
              <a:t>Sinyal</a:t>
            </a:r>
            <a:r>
              <a:rPr lang="en-US" sz="1600" dirty="0">
                <a:latin typeface="IBM Plex Sans"/>
              </a:rPr>
              <a:t> </a:t>
            </a:r>
            <a:r>
              <a:rPr lang="en-US" sz="1600" dirty="0" err="1">
                <a:latin typeface="IBM Plex Sans"/>
              </a:rPr>
              <a:t>Genişlik</a:t>
            </a:r>
            <a:r>
              <a:rPr lang="en-US" sz="1600" dirty="0">
                <a:latin typeface="IBM Plex Sans"/>
              </a:rPr>
              <a:t> </a:t>
            </a:r>
            <a:r>
              <a:rPr lang="en-US" sz="1600" dirty="0" err="1">
                <a:latin typeface="IBM Plex Sans"/>
              </a:rPr>
              <a:t>Modülasyonu</a:t>
            </a:r>
            <a:r>
              <a:rPr lang="en-US" sz="1600" dirty="0">
                <a:latin typeface="IBM Plex Sans"/>
              </a:rPr>
              <a:t>) </a:t>
            </a:r>
            <a:r>
              <a:rPr lang="en-US" sz="1600" dirty="0" err="1">
                <a:latin typeface="IBM Plex Sans"/>
              </a:rPr>
              <a:t>kavramı</a:t>
            </a:r>
            <a:r>
              <a:rPr lang="en-US" sz="1600" dirty="0">
                <a:latin typeface="IBM Plex Sans"/>
              </a:rPr>
              <a:t> </a:t>
            </a:r>
            <a:r>
              <a:rPr lang="en-US" sz="1600" dirty="0" err="1">
                <a:latin typeface="IBM Plex Sans"/>
              </a:rPr>
              <a:t>çıkıyor</a:t>
            </a:r>
            <a:r>
              <a:rPr lang="en-US" sz="1600" dirty="0">
                <a:latin typeface="IBM Plex Sans"/>
              </a:rPr>
              <a:t>. PWM </a:t>
            </a:r>
            <a:r>
              <a:rPr lang="en-US" sz="1600" dirty="0" err="1">
                <a:latin typeface="IBM Plex Sans"/>
              </a:rPr>
              <a:t>tekniği</a:t>
            </a:r>
            <a:r>
              <a:rPr lang="en-US" sz="1600" dirty="0">
                <a:latin typeface="IBM Plex Sans"/>
              </a:rPr>
              <a:t> </a:t>
            </a:r>
            <a:r>
              <a:rPr lang="en-US" sz="1600" dirty="0" err="1">
                <a:latin typeface="IBM Plex Sans"/>
              </a:rPr>
              <a:t>ile</a:t>
            </a:r>
            <a:r>
              <a:rPr lang="en-US" sz="1600" dirty="0">
                <a:latin typeface="IBM Plex Sans"/>
              </a:rPr>
              <a:t> </a:t>
            </a:r>
            <a:r>
              <a:rPr lang="en-US" sz="1600" dirty="0" err="1">
                <a:latin typeface="IBM Plex Sans"/>
              </a:rPr>
              <a:t>dijital</a:t>
            </a:r>
            <a:r>
              <a:rPr lang="en-US" sz="1600" dirty="0">
                <a:latin typeface="IBM Plex Sans"/>
              </a:rPr>
              <a:t> </a:t>
            </a:r>
            <a:r>
              <a:rPr lang="en-US" sz="1600" dirty="0" err="1">
                <a:latin typeface="IBM Plex Sans"/>
              </a:rPr>
              <a:t>sonuçlardan</a:t>
            </a:r>
            <a:r>
              <a:rPr lang="en-US" sz="1600" dirty="0">
                <a:latin typeface="IBM Plex Sans"/>
              </a:rPr>
              <a:t> analog </a:t>
            </a:r>
            <a:r>
              <a:rPr lang="en-US" sz="1600" dirty="0" err="1">
                <a:latin typeface="IBM Plex Sans"/>
              </a:rPr>
              <a:t>sonuçlar</a:t>
            </a:r>
            <a:r>
              <a:rPr lang="en-US" sz="1600" dirty="0">
                <a:latin typeface="IBM Plex Sans"/>
              </a:rPr>
              <a:t> </a:t>
            </a:r>
            <a:r>
              <a:rPr lang="en-US" sz="1600" dirty="0" err="1">
                <a:latin typeface="IBM Plex Sans"/>
              </a:rPr>
              <a:t>elde</a:t>
            </a:r>
            <a:r>
              <a:rPr lang="en-US" sz="1600" dirty="0">
                <a:latin typeface="IBM Plex Sans"/>
              </a:rPr>
              <a:t> </a:t>
            </a:r>
            <a:r>
              <a:rPr lang="en-US" sz="1600" dirty="0" err="1">
                <a:latin typeface="IBM Plex Sans"/>
              </a:rPr>
              <a:t>edebiliyoruz</a:t>
            </a:r>
            <a:r>
              <a:rPr lang="en-US" sz="1600" dirty="0">
                <a:latin typeface="IBM Plex Sans"/>
              </a:rPr>
              <a:t>. </a:t>
            </a:r>
            <a:r>
              <a:rPr lang="en-US" sz="1600" b="1" dirty="0">
                <a:solidFill>
                  <a:srgbClr val="FF0000"/>
                </a:solidFill>
                <a:latin typeface="IBM Plex Sans"/>
              </a:rPr>
              <a:t>0 </a:t>
            </a:r>
            <a:r>
              <a:rPr lang="en-US" sz="1600" b="1" dirty="0" err="1">
                <a:solidFill>
                  <a:srgbClr val="FF0000"/>
                </a:solidFill>
                <a:latin typeface="IBM Plex Sans"/>
              </a:rPr>
              <a:t>ile</a:t>
            </a:r>
            <a:r>
              <a:rPr lang="en-US" sz="1600" b="1" dirty="0">
                <a:solidFill>
                  <a:srgbClr val="FF0000"/>
                </a:solidFill>
                <a:latin typeface="IBM Plex Sans"/>
              </a:rPr>
              <a:t> 1023 </a:t>
            </a:r>
            <a:r>
              <a:rPr lang="en-US" sz="1600" b="1" dirty="0" err="1">
                <a:solidFill>
                  <a:srgbClr val="FF0000"/>
                </a:solidFill>
                <a:latin typeface="IBM Plex Sans"/>
              </a:rPr>
              <a:t>arasında</a:t>
            </a:r>
            <a:r>
              <a:rPr lang="en-US" sz="1600" b="1" dirty="0">
                <a:solidFill>
                  <a:srgbClr val="FF0000"/>
                </a:solidFill>
                <a:latin typeface="IBM Plex Sans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IBM Plex Sans"/>
              </a:rPr>
              <a:t>değer</a:t>
            </a:r>
            <a:r>
              <a:rPr lang="en-US" sz="1600" b="1" dirty="0">
                <a:solidFill>
                  <a:srgbClr val="FF0000"/>
                </a:solidFill>
                <a:latin typeface="IBM Plex Sans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IBM Plex Sans"/>
              </a:rPr>
              <a:t>taşıyan</a:t>
            </a:r>
            <a:r>
              <a:rPr lang="en-US" sz="1600" b="1" dirty="0">
                <a:solidFill>
                  <a:srgbClr val="FF0000"/>
                </a:solidFill>
                <a:latin typeface="IBM Plex Sans"/>
              </a:rPr>
              <a:t> analog </a:t>
            </a:r>
            <a:r>
              <a:rPr lang="en-US" sz="1600" b="1" dirty="0" err="1">
                <a:solidFill>
                  <a:srgbClr val="FF0000"/>
                </a:solidFill>
                <a:latin typeface="IBM Plex Sans"/>
              </a:rPr>
              <a:t>sinyallerimize</a:t>
            </a:r>
            <a:r>
              <a:rPr lang="en-US" sz="1600" b="1" dirty="0">
                <a:solidFill>
                  <a:srgbClr val="FF0000"/>
                </a:solidFill>
                <a:latin typeface="IBM Plex Sans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IBM Plex Sans"/>
              </a:rPr>
              <a:t>karşı</a:t>
            </a:r>
            <a:r>
              <a:rPr lang="en-US" sz="1600" b="1" dirty="0">
                <a:solidFill>
                  <a:srgbClr val="FF0000"/>
                </a:solidFill>
                <a:latin typeface="IBM Plex Sans"/>
              </a:rPr>
              <a:t> PWM </a:t>
            </a:r>
            <a:r>
              <a:rPr lang="en-US" sz="1600" b="1" dirty="0" err="1">
                <a:solidFill>
                  <a:srgbClr val="FF0000"/>
                </a:solidFill>
                <a:latin typeface="IBM Plex Sans"/>
              </a:rPr>
              <a:t>ile</a:t>
            </a:r>
            <a:r>
              <a:rPr lang="en-US" sz="1600" b="1" dirty="0">
                <a:solidFill>
                  <a:srgbClr val="FF0000"/>
                </a:solidFill>
                <a:latin typeface="IBM Plex Sans"/>
              </a:rPr>
              <a:t> 0 </a:t>
            </a:r>
            <a:r>
              <a:rPr lang="en-US" sz="1600" b="1" dirty="0" err="1">
                <a:solidFill>
                  <a:srgbClr val="FF0000"/>
                </a:solidFill>
                <a:latin typeface="IBM Plex Sans"/>
              </a:rPr>
              <a:t>ile</a:t>
            </a:r>
            <a:r>
              <a:rPr lang="en-US" sz="1600" b="1" dirty="0">
                <a:solidFill>
                  <a:srgbClr val="FF0000"/>
                </a:solidFill>
                <a:latin typeface="IBM Plex Sans"/>
              </a:rPr>
              <a:t> 255 </a:t>
            </a:r>
            <a:r>
              <a:rPr lang="en-US" sz="1600" b="1" dirty="0" err="1">
                <a:solidFill>
                  <a:srgbClr val="FF0000"/>
                </a:solidFill>
                <a:latin typeface="IBM Plex Sans"/>
              </a:rPr>
              <a:t>arasında</a:t>
            </a:r>
            <a:r>
              <a:rPr lang="en-US" sz="1600" b="1" dirty="0">
                <a:solidFill>
                  <a:srgbClr val="FF0000"/>
                </a:solidFill>
                <a:latin typeface="IBM Plex Sans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IBM Plex Sans"/>
              </a:rPr>
              <a:t>değerler</a:t>
            </a:r>
            <a:r>
              <a:rPr lang="en-US" sz="1600" b="1" dirty="0">
                <a:solidFill>
                  <a:srgbClr val="FF0000"/>
                </a:solidFill>
                <a:latin typeface="IBM Plex Sans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IBM Plex Sans"/>
              </a:rPr>
              <a:t>elde</a:t>
            </a:r>
            <a:r>
              <a:rPr lang="en-US" sz="1600" b="1" dirty="0">
                <a:solidFill>
                  <a:srgbClr val="FF0000"/>
                </a:solidFill>
                <a:latin typeface="IBM Plex Sans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IBM Plex Sans"/>
              </a:rPr>
              <a:t>edebiliyoruz</a:t>
            </a:r>
            <a:r>
              <a:rPr lang="en-US" sz="1600" dirty="0">
                <a:latin typeface="IBM Plex Sans"/>
              </a:rPr>
              <a:t>. </a:t>
            </a:r>
            <a:r>
              <a:rPr lang="en-US" sz="1600" dirty="0" err="1">
                <a:latin typeface="IBM Plex Sans"/>
              </a:rPr>
              <a:t>Burada</a:t>
            </a:r>
            <a:r>
              <a:rPr lang="en-US" sz="1600" dirty="0">
                <a:latin typeface="IBM Plex Sans"/>
              </a:rPr>
              <a:t> </a:t>
            </a:r>
            <a:r>
              <a:rPr lang="en-US" sz="1600" dirty="0" err="1">
                <a:latin typeface="IBM Plex Sans"/>
              </a:rPr>
              <a:t>karşımıza</a:t>
            </a:r>
            <a:r>
              <a:rPr lang="en-US" sz="1600" dirty="0">
                <a:latin typeface="IBM Plex Sans"/>
              </a:rPr>
              <a:t> </a:t>
            </a:r>
            <a:r>
              <a:rPr lang="en-US" sz="1600" dirty="0" err="1">
                <a:latin typeface="IBM Plex Sans"/>
              </a:rPr>
              <a:t>bir</a:t>
            </a:r>
            <a:r>
              <a:rPr lang="en-US" sz="1600" dirty="0">
                <a:latin typeface="IBM Plex Sans"/>
              </a:rPr>
              <a:t> </a:t>
            </a:r>
            <a:r>
              <a:rPr lang="en-US" sz="1600" dirty="0" err="1">
                <a:latin typeface="IBM Plex Sans"/>
              </a:rPr>
              <a:t>soru</a:t>
            </a:r>
            <a:r>
              <a:rPr lang="en-US" sz="1600" dirty="0">
                <a:latin typeface="IBM Plex Sans"/>
              </a:rPr>
              <a:t> </a:t>
            </a:r>
            <a:r>
              <a:rPr lang="en-US" sz="1600" dirty="0" err="1">
                <a:latin typeface="IBM Plex Sans"/>
              </a:rPr>
              <a:t>işareti</a:t>
            </a:r>
            <a:r>
              <a:rPr lang="en-US" sz="1600" dirty="0">
                <a:latin typeface="IBM Plex Sans"/>
              </a:rPr>
              <a:t> </a:t>
            </a:r>
            <a:r>
              <a:rPr lang="en-US" sz="1600" dirty="0" err="1">
                <a:latin typeface="IBM Plex Sans"/>
              </a:rPr>
              <a:t>daha</a:t>
            </a:r>
            <a:r>
              <a:rPr lang="en-US" sz="1600" dirty="0">
                <a:latin typeface="IBM Plex Sans"/>
              </a:rPr>
              <a:t> </a:t>
            </a:r>
            <a:r>
              <a:rPr lang="en-US" sz="1600" dirty="0" err="1">
                <a:latin typeface="IBM Plex Sans"/>
              </a:rPr>
              <a:t>çıkıyor</a:t>
            </a:r>
            <a:r>
              <a:rPr lang="en-US" sz="1600" dirty="0">
                <a:latin typeface="IBM Plex Sans"/>
              </a:rPr>
              <a:t> </a:t>
            </a:r>
            <a:r>
              <a:rPr lang="en-US" sz="1600" dirty="0" err="1">
                <a:latin typeface="IBM Plex Sans"/>
              </a:rPr>
              <a:t>potansiyometremizden</a:t>
            </a:r>
            <a:r>
              <a:rPr lang="en-US" sz="1600" dirty="0">
                <a:latin typeface="IBM Plex Sans"/>
              </a:rPr>
              <a:t> analog </a:t>
            </a:r>
            <a:r>
              <a:rPr lang="en-US" sz="1600" dirty="0" err="1">
                <a:latin typeface="IBM Plex Sans"/>
              </a:rPr>
              <a:t>sinyal</a:t>
            </a:r>
            <a:r>
              <a:rPr lang="en-US" sz="1600" dirty="0">
                <a:latin typeface="IBM Plex Sans"/>
              </a:rPr>
              <a:t> </a:t>
            </a:r>
            <a:r>
              <a:rPr lang="en-US" sz="1600" dirty="0" err="1">
                <a:latin typeface="IBM Plex Sans"/>
              </a:rPr>
              <a:t>ile</a:t>
            </a:r>
            <a:r>
              <a:rPr lang="en-US" sz="1600" dirty="0">
                <a:latin typeface="IBM Plex Sans"/>
              </a:rPr>
              <a:t> </a:t>
            </a:r>
            <a:r>
              <a:rPr lang="en-US" sz="1600" dirty="0" err="1">
                <a:latin typeface="IBM Plex Sans"/>
              </a:rPr>
              <a:t>örneğin</a:t>
            </a:r>
            <a:r>
              <a:rPr lang="en-US" sz="1600" dirty="0">
                <a:latin typeface="IBM Plex Sans"/>
              </a:rPr>
              <a:t> 787 </a:t>
            </a:r>
            <a:r>
              <a:rPr lang="en-US" sz="1600" dirty="0" err="1">
                <a:latin typeface="IBM Plex Sans"/>
              </a:rPr>
              <a:t>değeri</a:t>
            </a:r>
            <a:r>
              <a:rPr lang="en-US" sz="1600" dirty="0">
                <a:latin typeface="IBM Plex Sans"/>
              </a:rPr>
              <a:t> </a:t>
            </a:r>
            <a:r>
              <a:rPr lang="en-US" sz="1600" dirty="0" err="1">
                <a:latin typeface="IBM Plex Sans"/>
              </a:rPr>
              <a:t>geldi</a:t>
            </a:r>
            <a:r>
              <a:rPr lang="en-US" sz="1600" dirty="0">
                <a:latin typeface="IBM Plex Sans"/>
              </a:rPr>
              <a:t> </a:t>
            </a:r>
            <a:r>
              <a:rPr lang="en-US" sz="1600" dirty="0" err="1">
                <a:latin typeface="IBM Plex Sans"/>
              </a:rPr>
              <a:t>bunu</a:t>
            </a:r>
            <a:r>
              <a:rPr lang="en-US" sz="1600" dirty="0">
                <a:latin typeface="IBM Plex Sans"/>
              </a:rPr>
              <a:t> 0 </a:t>
            </a:r>
            <a:r>
              <a:rPr lang="en-US" sz="1600" dirty="0" err="1">
                <a:latin typeface="IBM Plex Sans"/>
              </a:rPr>
              <a:t>ile</a:t>
            </a:r>
            <a:r>
              <a:rPr lang="en-US" sz="1600" dirty="0">
                <a:latin typeface="IBM Plex Sans"/>
              </a:rPr>
              <a:t> 255 </a:t>
            </a:r>
            <a:r>
              <a:rPr lang="en-US" sz="1600" dirty="0" err="1">
                <a:latin typeface="IBM Plex Sans"/>
              </a:rPr>
              <a:t>arasındaki</a:t>
            </a:r>
            <a:r>
              <a:rPr lang="en-US" sz="1600" dirty="0">
                <a:latin typeface="IBM Plex Sans"/>
              </a:rPr>
              <a:t> </a:t>
            </a:r>
            <a:r>
              <a:rPr lang="en-US" sz="1600" dirty="0" err="1">
                <a:latin typeface="IBM Plex Sans"/>
              </a:rPr>
              <a:t>sinyal</a:t>
            </a:r>
            <a:r>
              <a:rPr lang="en-US" sz="1600" dirty="0">
                <a:latin typeface="IBM Plex Sans"/>
              </a:rPr>
              <a:t> </a:t>
            </a:r>
            <a:r>
              <a:rPr lang="en-US" sz="1600" dirty="0" err="1">
                <a:latin typeface="IBM Plex Sans"/>
              </a:rPr>
              <a:t>değerine</a:t>
            </a:r>
            <a:r>
              <a:rPr lang="en-US" sz="1600" dirty="0">
                <a:latin typeface="IBM Plex Sans"/>
              </a:rPr>
              <a:t> </a:t>
            </a:r>
            <a:r>
              <a:rPr lang="en-US" sz="1600" dirty="0" err="1">
                <a:latin typeface="IBM Plex Sans"/>
              </a:rPr>
              <a:t>nasıl</a:t>
            </a:r>
            <a:r>
              <a:rPr lang="en-US" sz="1600" dirty="0">
                <a:latin typeface="IBM Plex Sans"/>
              </a:rPr>
              <a:t> </a:t>
            </a:r>
            <a:r>
              <a:rPr lang="en-US" sz="1600" dirty="0" err="1">
                <a:latin typeface="IBM Plex Sans"/>
              </a:rPr>
              <a:t>çevireceğiz</a:t>
            </a:r>
            <a:r>
              <a:rPr lang="en-US" sz="1600" dirty="0">
                <a:latin typeface="IBM Plex Sans"/>
              </a:rPr>
              <a:t>. Bu </a:t>
            </a:r>
            <a:r>
              <a:rPr lang="en-US" sz="1600" dirty="0" err="1">
                <a:latin typeface="IBM Plex Sans"/>
              </a:rPr>
              <a:t>noktada</a:t>
            </a:r>
            <a:r>
              <a:rPr lang="en-US" sz="1600" dirty="0">
                <a:latin typeface="IBM Plex Sans"/>
              </a:rPr>
              <a:t> da </a:t>
            </a:r>
            <a:r>
              <a:rPr lang="en-US" sz="1600" dirty="0" err="1">
                <a:latin typeface="IBM Plex Sans"/>
              </a:rPr>
              <a:t>karşımıza</a:t>
            </a:r>
            <a:r>
              <a:rPr lang="en-US" sz="1600" dirty="0">
                <a:latin typeface="IBM Plex Sans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IBM Plex Sans"/>
              </a:rPr>
              <a:t>Map </a:t>
            </a:r>
            <a:r>
              <a:rPr lang="en-US" sz="1600" dirty="0" err="1">
                <a:solidFill>
                  <a:srgbClr val="FF0000"/>
                </a:solidFill>
                <a:latin typeface="IBM Plex Sans"/>
              </a:rPr>
              <a:t>fonksiyonu</a:t>
            </a:r>
            <a:r>
              <a:rPr lang="en-US" sz="1600" dirty="0">
                <a:solidFill>
                  <a:srgbClr val="FF0000"/>
                </a:solidFill>
                <a:latin typeface="IBM Plex Sans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IBM Plex Sans"/>
              </a:rPr>
              <a:t>çıkıyor</a:t>
            </a:r>
            <a:r>
              <a:rPr lang="en-US" sz="1600" dirty="0">
                <a:latin typeface="IBM Plex Sans"/>
              </a:rPr>
              <a:t>.</a:t>
            </a:r>
            <a:endParaRPr lang="en-US" sz="1600" dirty="0"/>
          </a:p>
        </p:txBody>
      </p:sp>
      <p:pic>
        <p:nvPicPr>
          <p:cNvPr id="3074" name="Picture 2" descr="https://www.ahmetkemalyildiz.com.tr/wp-content/uploads/2020/05/arduino-pwm-teknig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378" y="3575749"/>
            <a:ext cx="8054375" cy="250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7533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8947" y="256435"/>
            <a:ext cx="50177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IBM Plex Sans"/>
              </a:rPr>
              <a:t>Map </a:t>
            </a:r>
            <a:r>
              <a:rPr lang="en-US" sz="2400" b="1" dirty="0" err="1">
                <a:solidFill>
                  <a:srgbClr val="FF0000"/>
                </a:solidFill>
                <a:latin typeface="IBM Plex Sans"/>
              </a:rPr>
              <a:t>Fonkisyonu</a:t>
            </a:r>
            <a:r>
              <a:rPr lang="en-US" sz="2400" b="1" dirty="0">
                <a:solidFill>
                  <a:srgbClr val="FF0000"/>
                </a:solidFill>
                <a:latin typeface="IBM Plex Sans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IBM Plex Sans"/>
              </a:rPr>
              <a:t>Nasıl</a:t>
            </a:r>
            <a:r>
              <a:rPr lang="en-US" sz="2400" b="1" dirty="0">
                <a:solidFill>
                  <a:srgbClr val="FF0000"/>
                </a:solidFill>
                <a:latin typeface="IBM Plex Sans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IBM Plex Sans"/>
              </a:rPr>
              <a:t>Kullanılır</a:t>
            </a:r>
            <a:r>
              <a:rPr lang="en-US" sz="2400" b="1" dirty="0">
                <a:solidFill>
                  <a:srgbClr val="FF0000"/>
                </a:solidFill>
                <a:latin typeface="IBM Plex Sans"/>
              </a:rPr>
              <a:t>?</a:t>
            </a:r>
            <a:endParaRPr lang="en-US" sz="2400" b="1" i="0" dirty="0">
              <a:solidFill>
                <a:srgbClr val="FF0000"/>
              </a:solidFill>
              <a:effectLst/>
              <a:latin typeface="IBM Plex San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8947" y="1117345"/>
            <a:ext cx="1161385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/>
              <a:t>Map </a:t>
            </a:r>
            <a:r>
              <a:rPr lang="en-US" sz="2000" b="1" dirty="0" err="1"/>
              <a:t>fonksiyonu</a:t>
            </a:r>
            <a:r>
              <a:rPr lang="en-US" sz="2000" b="1" dirty="0"/>
              <a:t> </a:t>
            </a:r>
            <a:r>
              <a:rPr lang="en-US" sz="2000" b="1" dirty="0" err="1"/>
              <a:t>elimizde</a:t>
            </a:r>
            <a:r>
              <a:rPr lang="en-US" sz="2000" b="1" dirty="0"/>
              <a:t> </a:t>
            </a:r>
            <a:r>
              <a:rPr lang="en-US" sz="2000" b="1" dirty="0" err="1"/>
              <a:t>olan</a:t>
            </a:r>
            <a:r>
              <a:rPr lang="en-US" sz="2000" b="1" dirty="0"/>
              <a:t> </a:t>
            </a:r>
            <a:r>
              <a:rPr lang="en-US" sz="2000" b="1" dirty="0" err="1"/>
              <a:t>bir</a:t>
            </a:r>
            <a:r>
              <a:rPr lang="en-US" sz="2000" b="1" dirty="0"/>
              <a:t> </a:t>
            </a:r>
            <a:r>
              <a:rPr lang="en-US" sz="2000" b="1" dirty="0" err="1"/>
              <a:t>değer</a:t>
            </a:r>
            <a:r>
              <a:rPr lang="en-US" sz="2000" b="1" dirty="0"/>
              <a:t> </a:t>
            </a:r>
            <a:r>
              <a:rPr lang="en-US" sz="2000" b="1" dirty="0" err="1"/>
              <a:t>aralığını</a:t>
            </a:r>
            <a:r>
              <a:rPr lang="en-US" sz="2000" b="1" dirty="0"/>
              <a:t> </a:t>
            </a:r>
            <a:r>
              <a:rPr lang="en-US" sz="2000" b="1" dirty="0" err="1"/>
              <a:t>farklı</a:t>
            </a:r>
            <a:r>
              <a:rPr lang="en-US" sz="2000" b="1" dirty="0"/>
              <a:t> </a:t>
            </a:r>
            <a:r>
              <a:rPr lang="en-US" sz="2000" b="1" dirty="0" err="1"/>
              <a:t>bir</a:t>
            </a:r>
            <a:r>
              <a:rPr lang="en-US" sz="2000" b="1" dirty="0"/>
              <a:t> </a:t>
            </a:r>
            <a:r>
              <a:rPr lang="en-US" sz="2000" b="1" dirty="0" err="1"/>
              <a:t>değer</a:t>
            </a:r>
            <a:r>
              <a:rPr lang="en-US" sz="2000" b="1" dirty="0"/>
              <a:t> </a:t>
            </a:r>
            <a:r>
              <a:rPr lang="en-US" sz="2000" b="1" dirty="0" err="1"/>
              <a:t>aralığında</a:t>
            </a:r>
            <a:r>
              <a:rPr lang="en-US" sz="2000" b="1" dirty="0"/>
              <a:t> </a:t>
            </a:r>
            <a:r>
              <a:rPr lang="en-US" sz="2000" b="1" dirty="0" err="1"/>
              <a:t>gösterebilmek</a:t>
            </a:r>
            <a:r>
              <a:rPr lang="en-US" sz="2000" b="1" dirty="0"/>
              <a:t> </a:t>
            </a:r>
            <a:r>
              <a:rPr lang="en-US" sz="2000" b="1" dirty="0" err="1"/>
              <a:t>için</a:t>
            </a:r>
            <a:r>
              <a:rPr lang="en-US" sz="2000" b="1" dirty="0"/>
              <a:t> </a:t>
            </a:r>
            <a:r>
              <a:rPr lang="en-US" sz="2000" b="1" dirty="0" err="1"/>
              <a:t>kullandığımız</a:t>
            </a:r>
            <a:r>
              <a:rPr lang="en-US" sz="2000" b="1" dirty="0"/>
              <a:t> </a:t>
            </a:r>
            <a:r>
              <a:rPr lang="en-US" sz="2000" b="1" dirty="0" err="1"/>
              <a:t>bir</a:t>
            </a:r>
            <a:r>
              <a:rPr lang="en-US" sz="2000" b="1" dirty="0"/>
              <a:t> </a:t>
            </a:r>
            <a:r>
              <a:rPr lang="en-US" sz="2000" b="1" dirty="0" err="1"/>
              <a:t>fonksiyondur</a:t>
            </a:r>
            <a:r>
              <a:rPr lang="en-US" sz="2000" b="1" dirty="0"/>
              <a:t>. </a:t>
            </a:r>
            <a:r>
              <a:rPr lang="en-US" sz="2000" b="1" dirty="0" err="1"/>
              <a:t>Aşağıda</a:t>
            </a:r>
            <a:r>
              <a:rPr lang="en-US" sz="2000" b="1" dirty="0"/>
              <a:t> </a:t>
            </a:r>
            <a:r>
              <a:rPr lang="en-US" sz="2000" b="1" dirty="0" err="1"/>
              <a:t>küçük</a:t>
            </a:r>
            <a:r>
              <a:rPr lang="en-US" sz="2000" b="1" dirty="0"/>
              <a:t> </a:t>
            </a:r>
            <a:r>
              <a:rPr lang="en-US" sz="2000" b="1" dirty="0" err="1"/>
              <a:t>bir</a:t>
            </a:r>
            <a:r>
              <a:rPr lang="en-US" sz="2000" b="1" dirty="0"/>
              <a:t> </a:t>
            </a:r>
            <a:r>
              <a:rPr lang="en-US" sz="2000" b="1" dirty="0" err="1"/>
              <a:t>örnekle</a:t>
            </a:r>
            <a:r>
              <a:rPr lang="en-US" sz="2000" b="1" dirty="0"/>
              <a:t> </a:t>
            </a:r>
            <a:r>
              <a:rPr lang="en-US" sz="2000" b="1" dirty="0" err="1"/>
              <a:t>Arduinodan</a:t>
            </a:r>
            <a:r>
              <a:rPr lang="en-US" sz="2000" b="1" dirty="0"/>
              <a:t> </a:t>
            </a:r>
            <a:r>
              <a:rPr lang="en-US" sz="2000" b="1" dirty="0" err="1"/>
              <a:t>bize</a:t>
            </a:r>
            <a:r>
              <a:rPr lang="en-US" sz="2000" b="1" dirty="0"/>
              <a:t> </a:t>
            </a:r>
            <a:r>
              <a:rPr lang="en-US" sz="2000" b="1" dirty="0" err="1"/>
              <a:t>gelen</a:t>
            </a:r>
            <a:r>
              <a:rPr lang="en-US" sz="2000" b="1" dirty="0"/>
              <a:t> 0 </a:t>
            </a:r>
            <a:r>
              <a:rPr lang="en-US" sz="2000" b="1" dirty="0" err="1"/>
              <a:t>ile</a:t>
            </a:r>
            <a:r>
              <a:rPr lang="en-US" sz="2000" b="1" dirty="0"/>
              <a:t> 1024 </a:t>
            </a:r>
            <a:r>
              <a:rPr lang="en-US" sz="2000" b="1" dirty="0" err="1"/>
              <a:t>arasındaki</a:t>
            </a:r>
            <a:r>
              <a:rPr lang="en-US" sz="2000" b="1" dirty="0"/>
              <a:t> </a:t>
            </a:r>
            <a:r>
              <a:rPr lang="en-US" sz="2000" b="1" dirty="0" err="1"/>
              <a:t>değeri</a:t>
            </a:r>
            <a:r>
              <a:rPr lang="en-US" sz="2000" b="1" dirty="0"/>
              <a:t> </a:t>
            </a:r>
            <a:r>
              <a:rPr lang="tr-TR" sz="2000" b="1" dirty="0"/>
              <a:t>LED</a:t>
            </a:r>
            <a:r>
              <a:rPr lang="en-US" sz="2000" b="1" dirty="0"/>
              <a:t> </a:t>
            </a:r>
            <a:r>
              <a:rPr lang="en-US" sz="2000" b="1" dirty="0" err="1"/>
              <a:t>parlaklığını</a:t>
            </a:r>
            <a:r>
              <a:rPr lang="en-US" sz="2000" b="1" dirty="0"/>
              <a:t> </a:t>
            </a:r>
            <a:r>
              <a:rPr lang="en-US" sz="2000" b="1" dirty="0" err="1"/>
              <a:t>ayarlamak</a:t>
            </a:r>
            <a:r>
              <a:rPr lang="en-US" sz="2000" b="1" dirty="0"/>
              <a:t> </a:t>
            </a:r>
            <a:r>
              <a:rPr lang="en-US" sz="2000" b="1" dirty="0" err="1"/>
              <a:t>için</a:t>
            </a:r>
            <a:r>
              <a:rPr lang="en-US" sz="2000" b="1" dirty="0"/>
              <a:t> 0 </a:t>
            </a:r>
            <a:r>
              <a:rPr lang="en-US" sz="2000" b="1" dirty="0" err="1"/>
              <a:t>ile</a:t>
            </a:r>
            <a:r>
              <a:rPr lang="en-US" sz="2000" b="1" dirty="0"/>
              <a:t> 255 </a:t>
            </a:r>
            <a:r>
              <a:rPr lang="en-US" sz="2000" b="1" dirty="0" err="1"/>
              <a:t>arasına</a:t>
            </a:r>
            <a:r>
              <a:rPr lang="en-US" sz="2000" b="1" dirty="0"/>
              <a:t> </a:t>
            </a:r>
            <a:r>
              <a:rPr lang="en-US" sz="2000" b="1" dirty="0" err="1"/>
              <a:t>dönüştürme</a:t>
            </a:r>
            <a:r>
              <a:rPr lang="en-US" sz="2000" b="1" dirty="0"/>
              <a:t> </a:t>
            </a:r>
            <a:r>
              <a:rPr lang="en-US" sz="2000" b="1" dirty="0" err="1"/>
              <a:t>işlemi</a:t>
            </a:r>
            <a:r>
              <a:rPr lang="en-US" sz="2000" b="1" dirty="0"/>
              <a:t> </a:t>
            </a:r>
            <a:r>
              <a:rPr lang="en-US" sz="2000" b="1" dirty="0" err="1"/>
              <a:t>gerçekleştireceğiz</a:t>
            </a:r>
            <a:r>
              <a:rPr lang="en-US" sz="2000" b="1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12353" y="3195781"/>
            <a:ext cx="1180704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>
                <a:latin typeface="IBM Plex Sans"/>
              </a:rPr>
              <a:t>Potansiyometreden</a:t>
            </a:r>
            <a:r>
              <a:rPr lang="en-US" sz="2000" b="1" dirty="0">
                <a:latin typeface="IBM Plex Sans"/>
              </a:rPr>
              <a:t> </a:t>
            </a:r>
            <a:r>
              <a:rPr lang="en-US" sz="2000" b="1" dirty="0" err="1">
                <a:latin typeface="IBM Plex Sans"/>
              </a:rPr>
              <a:t>gelen</a:t>
            </a:r>
            <a:r>
              <a:rPr lang="en-US" sz="2000" b="1" dirty="0">
                <a:latin typeface="IBM Plex Sans"/>
              </a:rPr>
              <a:t> 512 </a:t>
            </a:r>
            <a:r>
              <a:rPr lang="en-US" sz="2000" b="1" dirty="0" err="1">
                <a:latin typeface="IBM Plex Sans"/>
              </a:rPr>
              <a:t>değerinin</a:t>
            </a:r>
            <a:r>
              <a:rPr lang="en-US" sz="2000" b="1" dirty="0">
                <a:latin typeface="IBM Plex Sans"/>
              </a:rPr>
              <a:t> 0 </a:t>
            </a:r>
            <a:r>
              <a:rPr lang="en-US" sz="2000" b="1" dirty="0" err="1">
                <a:latin typeface="IBM Plex Sans"/>
              </a:rPr>
              <a:t>ile</a:t>
            </a:r>
            <a:r>
              <a:rPr lang="en-US" sz="2000" b="1" dirty="0">
                <a:latin typeface="IBM Plex Sans"/>
              </a:rPr>
              <a:t> 255 </a:t>
            </a:r>
            <a:r>
              <a:rPr lang="en-US" sz="2000" b="1" dirty="0" err="1">
                <a:latin typeface="IBM Plex Sans"/>
              </a:rPr>
              <a:t>arasındaki</a:t>
            </a:r>
            <a:r>
              <a:rPr lang="en-US" sz="2000" b="1" dirty="0">
                <a:latin typeface="IBM Plex Sans"/>
              </a:rPr>
              <a:t> </a:t>
            </a:r>
            <a:r>
              <a:rPr lang="en-US" sz="2000" b="1" dirty="0" err="1">
                <a:latin typeface="IBM Plex Sans"/>
              </a:rPr>
              <a:t>değer</a:t>
            </a:r>
            <a:r>
              <a:rPr lang="en-US" sz="2000" b="1" dirty="0">
                <a:latin typeface="IBM Plex Sans"/>
              </a:rPr>
              <a:t> </a:t>
            </a:r>
            <a:r>
              <a:rPr lang="en-US" sz="2000" b="1" dirty="0" err="1">
                <a:latin typeface="IBM Plex Sans"/>
              </a:rPr>
              <a:t>aralığında</a:t>
            </a:r>
            <a:r>
              <a:rPr lang="en-US" sz="2000" b="1" dirty="0">
                <a:latin typeface="IBM Plex Sans"/>
              </a:rPr>
              <a:t> map </a:t>
            </a:r>
            <a:r>
              <a:rPr lang="en-US" sz="2000" b="1" dirty="0" err="1">
                <a:latin typeface="IBM Plex Sans"/>
              </a:rPr>
              <a:t>fonksiyonu</a:t>
            </a:r>
            <a:r>
              <a:rPr lang="en-US" sz="2000" b="1" dirty="0">
                <a:latin typeface="IBM Plex Sans"/>
              </a:rPr>
              <a:t> </a:t>
            </a:r>
            <a:r>
              <a:rPr lang="en-US" sz="2000" b="1" dirty="0" err="1">
                <a:latin typeface="IBM Plex Sans"/>
              </a:rPr>
              <a:t>kullanarak</a:t>
            </a:r>
            <a:r>
              <a:rPr lang="en-US" sz="2000" b="1" dirty="0">
                <a:latin typeface="IBM Plex Sans"/>
              </a:rPr>
              <a:t> </a:t>
            </a:r>
            <a:r>
              <a:rPr lang="en-US" sz="2000" b="1" dirty="0" err="1">
                <a:latin typeface="IBM Plex Sans"/>
              </a:rPr>
              <a:t>gösterelim</a:t>
            </a:r>
            <a:r>
              <a:rPr lang="en-US" sz="2000" b="1" dirty="0">
                <a:latin typeface="IBM Plex Sans"/>
              </a:rPr>
              <a:t>.</a:t>
            </a:r>
          </a:p>
          <a:p>
            <a:endParaRPr lang="tr-TR" sz="2000" b="1" dirty="0">
              <a:latin typeface="IBM Plex Sans"/>
            </a:endParaRPr>
          </a:p>
          <a:p>
            <a:pPr algn="ctr"/>
            <a:r>
              <a:rPr lang="en-US" sz="2000" b="1" dirty="0">
                <a:latin typeface="IBM Plex Sans"/>
              </a:rPr>
              <a:t>map(512, 0, 1023, 0, 255);</a:t>
            </a:r>
            <a:br>
              <a:rPr lang="en-US" sz="2000" b="1" dirty="0">
                <a:latin typeface="IBM Plex Sans"/>
              </a:rPr>
            </a:br>
            <a:endParaRPr lang="tr-TR" sz="2000" b="1" dirty="0">
              <a:latin typeface="IBM Plex Sans"/>
            </a:endParaRPr>
          </a:p>
          <a:p>
            <a:r>
              <a:rPr lang="en-US" sz="2000" b="1" dirty="0" err="1">
                <a:latin typeface="IBM Plex Sans"/>
              </a:rPr>
              <a:t>şeklinde</a:t>
            </a:r>
            <a:r>
              <a:rPr lang="en-US" sz="2000" b="1" dirty="0">
                <a:latin typeface="IBM Plex Sans"/>
              </a:rPr>
              <a:t> map </a:t>
            </a:r>
            <a:r>
              <a:rPr lang="en-US" sz="2000" b="1" dirty="0" err="1">
                <a:latin typeface="IBM Plex Sans"/>
              </a:rPr>
              <a:t>fonksiyonunu</a:t>
            </a:r>
            <a:r>
              <a:rPr lang="en-US" sz="2000" b="1" dirty="0">
                <a:latin typeface="IBM Plex Sans"/>
              </a:rPr>
              <a:t> </a:t>
            </a:r>
            <a:r>
              <a:rPr lang="en-US" sz="2000" b="1" dirty="0" err="1">
                <a:latin typeface="IBM Plex Sans"/>
              </a:rPr>
              <a:t>kullandığımızda</a:t>
            </a:r>
            <a:r>
              <a:rPr lang="en-US" sz="2000" b="1" dirty="0">
                <a:latin typeface="IBM Plex Sans"/>
              </a:rPr>
              <a:t> </a:t>
            </a:r>
            <a:r>
              <a:rPr lang="en-US" sz="2000" b="1" dirty="0" err="1">
                <a:latin typeface="IBM Plex Sans"/>
              </a:rPr>
              <a:t>bize</a:t>
            </a:r>
            <a:r>
              <a:rPr lang="en-US" sz="2000" b="1" dirty="0">
                <a:latin typeface="IBM Plex Sans"/>
              </a:rPr>
              <a:t> 128 </a:t>
            </a:r>
            <a:r>
              <a:rPr lang="en-US" sz="2000" b="1" dirty="0" err="1">
                <a:latin typeface="IBM Plex Sans"/>
              </a:rPr>
              <a:t>değerini</a:t>
            </a:r>
            <a:r>
              <a:rPr lang="en-US" sz="2000" b="1" dirty="0">
                <a:latin typeface="IBM Plex Sans"/>
              </a:rPr>
              <a:t> </a:t>
            </a:r>
            <a:r>
              <a:rPr lang="en-US" sz="2000" b="1" dirty="0" err="1">
                <a:latin typeface="IBM Plex Sans"/>
              </a:rPr>
              <a:t>verecektir</a:t>
            </a:r>
            <a:r>
              <a:rPr lang="en-US" sz="2000" b="1" dirty="0">
                <a:latin typeface="IBM Plex Sans"/>
              </a:rPr>
              <a:t>.</a:t>
            </a:r>
            <a:endParaRPr lang="en-US" sz="2000" b="1" i="0" dirty="0">
              <a:effectLst/>
              <a:latin typeface="IBM Plex Sans"/>
            </a:endParaRPr>
          </a:p>
        </p:txBody>
      </p:sp>
    </p:spTree>
    <p:extLst>
      <p:ext uri="{BB962C8B-B14F-4D97-AF65-F5344CB8AC3E}">
        <p14:creationId xmlns:p14="http://schemas.microsoft.com/office/powerpoint/2010/main" val="4796859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96098"/>
            <a:ext cx="12192000" cy="4218175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6901635"/>
              </p:ext>
            </p:extLst>
          </p:nvPr>
        </p:nvGraphicFramePr>
        <p:xfrm>
          <a:off x="9820275" y="3170238"/>
          <a:ext cx="965200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3" imgW="965880" imgH="516600" progId="Package">
                  <p:embed/>
                </p:oleObj>
              </mc:Choice>
              <mc:Fallback>
                <p:oleObj name="Packager Shell Object" showAsIcon="1" r:id="rId3" imgW="965880" imgH="516600" progId="Package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20275" y="3170238"/>
                        <a:ext cx="965200" cy="515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0892" y="156088"/>
            <a:ext cx="5245412" cy="225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5066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2908" y="243556"/>
            <a:ext cx="3935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>
                <a:solidFill>
                  <a:srgbClr val="FF0000"/>
                </a:solidFill>
              </a:rPr>
              <a:t>5. Karaşimşek Uygulaması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531" y="1184856"/>
            <a:ext cx="8334270" cy="500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07582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759" y="360608"/>
            <a:ext cx="10191750" cy="5924281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083130"/>
              </p:ext>
            </p:extLst>
          </p:nvPr>
        </p:nvGraphicFramePr>
        <p:xfrm>
          <a:off x="9477375" y="947738"/>
          <a:ext cx="936625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3" imgW="937080" imgH="516600" progId="Package">
                  <p:embed/>
                </p:oleObj>
              </mc:Choice>
              <mc:Fallback>
                <p:oleObj name="Packager Shell Object" showAsIcon="1" r:id="rId3" imgW="937080" imgH="516600" progId="Package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77375" y="947738"/>
                        <a:ext cx="936625" cy="515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503920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8914" y="196410"/>
            <a:ext cx="57847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6. LDR ile otomatik lamba uygulaması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8914" y="837821"/>
            <a:ext cx="1143813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222222"/>
                </a:solidFill>
                <a:latin typeface="Open Sans"/>
              </a:rPr>
              <a:t>LDR ‘Light Dependent Resistor’ </a:t>
            </a:r>
            <a:r>
              <a:rPr lang="en-US" sz="2000" dirty="0" err="1">
                <a:solidFill>
                  <a:srgbClr val="222222"/>
                </a:solidFill>
                <a:latin typeface="Open Sans"/>
              </a:rPr>
              <a:t>tamlamasının</a:t>
            </a:r>
            <a:r>
              <a:rPr lang="en-US" sz="2000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Open Sans"/>
              </a:rPr>
              <a:t>kısaltmasından</a:t>
            </a:r>
            <a:r>
              <a:rPr lang="en-US" sz="2000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Open Sans"/>
              </a:rPr>
              <a:t>gelmektedir</a:t>
            </a:r>
            <a:r>
              <a:rPr lang="en-US" sz="2000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Open Sans"/>
              </a:rPr>
              <a:t>ve</a:t>
            </a:r>
            <a:r>
              <a:rPr lang="en-US" sz="2000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Open Sans"/>
              </a:rPr>
              <a:t>anlamı</a:t>
            </a:r>
            <a:r>
              <a:rPr lang="en-US" sz="2000" dirty="0">
                <a:solidFill>
                  <a:srgbClr val="222222"/>
                </a:solidFill>
                <a:latin typeface="Open Sans"/>
              </a:rPr>
              <a:t> </a:t>
            </a:r>
            <a:r>
              <a:rPr lang="en-US" sz="2000" b="1" dirty="0" err="1">
                <a:solidFill>
                  <a:srgbClr val="FF0000"/>
                </a:solidFill>
                <a:latin typeface="Open Sans"/>
              </a:rPr>
              <a:t>ışığa</a:t>
            </a:r>
            <a:r>
              <a:rPr lang="en-US" sz="2000" b="1" dirty="0">
                <a:solidFill>
                  <a:srgbClr val="FF0000"/>
                </a:solidFill>
                <a:latin typeface="Open Sans"/>
              </a:rPr>
              <a:t> </a:t>
            </a:r>
            <a:r>
              <a:rPr lang="en-US" sz="2000" b="1" dirty="0" err="1">
                <a:solidFill>
                  <a:srgbClr val="FF0000"/>
                </a:solidFill>
                <a:latin typeface="Open Sans"/>
              </a:rPr>
              <a:t>bağımlı</a:t>
            </a:r>
            <a:r>
              <a:rPr lang="en-US" sz="2000" b="1" dirty="0">
                <a:solidFill>
                  <a:srgbClr val="FF0000"/>
                </a:solidFill>
                <a:latin typeface="Open Sans"/>
              </a:rPr>
              <a:t> </a:t>
            </a:r>
            <a:r>
              <a:rPr lang="en-US" sz="2000" b="1" dirty="0" err="1">
                <a:solidFill>
                  <a:srgbClr val="FF0000"/>
                </a:solidFill>
                <a:latin typeface="Open Sans"/>
              </a:rPr>
              <a:t>direnç</a:t>
            </a:r>
            <a:r>
              <a:rPr lang="en-US" sz="2000" dirty="0" err="1">
                <a:solidFill>
                  <a:srgbClr val="222222"/>
                </a:solidFill>
                <a:latin typeface="Open Sans"/>
              </a:rPr>
              <a:t>tir</a:t>
            </a:r>
            <a:r>
              <a:rPr lang="en-US" sz="2000" dirty="0">
                <a:solidFill>
                  <a:srgbClr val="222222"/>
                </a:solidFill>
                <a:latin typeface="Open Sans"/>
              </a:rPr>
              <a:t>.</a:t>
            </a:r>
            <a:r>
              <a:rPr lang="tr-TR" sz="2000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2000" dirty="0">
                <a:solidFill>
                  <a:srgbClr val="222222"/>
                </a:solidFill>
                <a:latin typeface="Open Sans"/>
              </a:rPr>
              <a:t>LDR </a:t>
            </a:r>
            <a:r>
              <a:rPr lang="en-US" sz="2000" dirty="0" err="1">
                <a:solidFill>
                  <a:srgbClr val="222222"/>
                </a:solidFill>
                <a:latin typeface="Open Sans"/>
              </a:rPr>
              <a:t>ayrıca</a:t>
            </a:r>
            <a:r>
              <a:rPr lang="en-US" sz="2000" dirty="0">
                <a:solidFill>
                  <a:srgbClr val="222222"/>
                </a:solidFill>
                <a:latin typeface="Open Sans"/>
              </a:rPr>
              <a:t> </a:t>
            </a:r>
            <a:r>
              <a:rPr lang="en-US" sz="2000" b="1" dirty="0" err="1">
                <a:solidFill>
                  <a:srgbClr val="FF0000"/>
                </a:solidFill>
                <a:latin typeface="Open Sans"/>
              </a:rPr>
              <a:t>foto</a:t>
            </a:r>
            <a:r>
              <a:rPr lang="en-US" sz="2000" b="1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Open Sans"/>
              </a:rPr>
              <a:t>direnç</a:t>
            </a:r>
            <a:r>
              <a:rPr lang="en-US" sz="2000" dirty="0">
                <a:solidFill>
                  <a:srgbClr val="222222"/>
                </a:solidFill>
                <a:latin typeface="Open Sans"/>
              </a:rPr>
              <a:t> </a:t>
            </a:r>
            <a:r>
              <a:rPr lang="en-US" sz="2000" dirty="0" err="1">
                <a:solidFill>
                  <a:srgbClr val="222222"/>
                </a:solidFill>
                <a:latin typeface="Open Sans"/>
              </a:rPr>
              <a:t>olarak</a:t>
            </a:r>
            <a:r>
              <a:rPr lang="en-US" sz="2000" dirty="0">
                <a:solidFill>
                  <a:srgbClr val="222222"/>
                </a:solidFill>
                <a:latin typeface="Open Sans"/>
              </a:rPr>
              <a:t> da </a:t>
            </a:r>
            <a:r>
              <a:rPr lang="en-US" sz="2000" dirty="0" err="1">
                <a:solidFill>
                  <a:srgbClr val="222222"/>
                </a:solidFill>
                <a:latin typeface="Open Sans"/>
              </a:rPr>
              <a:t>adlandırılır</a:t>
            </a:r>
            <a:r>
              <a:rPr lang="en-US" sz="2000" dirty="0">
                <a:solidFill>
                  <a:srgbClr val="222222"/>
                </a:solidFill>
                <a:latin typeface="Open Sans"/>
              </a:rPr>
              <a:t>. </a:t>
            </a:r>
            <a:r>
              <a:rPr lang="en-US" sz="2000" dirty="0" err="1">
                <a:solidFill>
                  <a:srgbClr val="222222"/>
                </a:solidFill>
                <a:latin typeface="Open Sans"/>
              </a:rPr>
              <a:t>Bir</a:t>
            </a:r>
            <a:r>
              <a:rPr lang="en-US" sz="2000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Open Sans"/>
              </a:rPr>
              <a:t>direnç</a:t>
            </a:r>
            <a:r>
              <a:rPr lang="en-US" sz="2000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Open Sans"/>
              </a:rPr>
              <a:t>çeşidi</a:t>
            </a:r>
            <a:r>
              <a:rPr lang="en-US" sz="2000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Open Sans"/>
              </a:rPr>
              <a:t>olmasının</a:t>
            </a:r>
            <a:r>
              <a:rPr lang="en-US" sz="2000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Open Sans"/>
              </a:rPr>
              <a:t>yanında</a:t>
            </a:r>
            <a:r>
              <a:rPr lang="en-US" sz="2000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Open Sans"/>
              </a:rPr>
              <a:t>aynı</a:t>
            </a:r>
            <a:r>
              <a:rPr lang="en-US" sz="2000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Open Sans"/>
              </a:rPr>
              <a:t>zamanda</a:t>
            </a:r>
            <a:r>
              <a:rPr lang="en-US" sz="2000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Open Sans"/>
              </a:rPr>
              <a:t>bir</a:t>
            </a:r>
            <a:r>
              <a:rPr lang="en-US" sz="2000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Open Sans"/>
              </a:rPr>
              <a:t>pasif</a:t>
            </a:r>
            <a:r>
              <a:rPr lang="en-US" sz="2000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Open Sans"/>
              </a:rPr>
              <a:t>sensör</a:t>
            </a:r>
            <a:r>
              <a:rPr lang="en-US" sz="2000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Open Sans"/>
              </a:rPr>
              <a:t>olan</a:t>
            </a:r>
            <a:r>
              <a:rPr lang="en-US" sz="2000" dirty="0">
                <a:solidFill>
                  <a:srgbClr val="222222"/>
                </a:solidFill>
                <a:latin typeface="Open Sans"/>
              </a:rPr>
              <a:t> LDR, </a:t>
            </a:r>
            <a:r>
              <a:rPr lang="en-US" sz="2000" dirty="0" err="1">
                <a:solidFill>
                  <a:srgbClr val="222222"/>
                </a:solidFill>
                <a:latin typeface="Open Sans"/>
              </a:rPr>
              <a:t>ışık</a:t>
            </a:r>
            <a:r>
              <a:rPr lang="en-US" sz="2000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Open Sans"/>
              </a:rPr>
              <a:t>şiddetine</a:t>
            </a:r>
            <a:r>
              <a:rPr lang="en-US" sz="2000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Open Sans"/>
              </a:rPr>
              <a:t>bağlı</a:t>
            </a:r>
            <a:r>
              <a:rPr lang="en-US" sz="2000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Open Sans"/>
              </a:rPr>
              <a:t>olarak</a:t>
            </a:r>
            <a:r>
              <a:rPr lang="en-US" sz="2000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Open Sans"/>
              </a:rPr>
              <a:t>yapısında</a:t>
            </a:r>
            <a:r>
              <a:rPr lang="en-US" sz="2000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Open Sans"/>
              </a:rPr>
              <a:t>değişiklik</a:t>
            </a:r>
            <a:r>
              <a:rPr lang="en-US" sz="2000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Open Sans"/>
              </a:rPr>
              <a:t>gösterir</a:t>
            </a:r>
            <a:r>
              <a:rPr lang="en-US" sz="2000" dirty="0">
                <a:solidFill>
                  <a:srgbClr val="222222"/>
                </a:solidFill>
                <a:latin typeface="Open Sans"/>
              </a:rPr>
              <a:t>.</a:t>
            </a:r>
            <a:r>
              <a:rPr lang="tr-TR" sz="2000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2000" dirty="0">
                <a:solidFill>
                  <a:srgbClr val="222222"/>
                </a:solidFill>
                <a:latin typeface="Open Sans"/>
              </a:rPr>
              <a:t>Bu </a:t>
            </a:r>
            <a:r>
              <a:rPr lang="en-US" sz="2000" dirty="0" err="1">
                <a:solidFill>
                  <a:srgbClr val="222222"/>
                </a:solidFill>
                <a:latin typeface="Open Sans"/>
              </a:rPr>
              <a:t>Ortamdan</a:t>
            </a:r>
            <a:r>
              <a:rPr lang="en-US" sz="2000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Open Sans"/>
              </a:rPr>
              <a:t>aldığı</a:t>
            </a:r>
            <a:r>
              <a:rPr lang="en-US" sz="2000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Open Sans"/>
              </a:rPr>
              <a:t>fiziksel</a:t>
            </a:r>
            <a:r>
              <a:rPr lang="en-US" sz="2000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Open Sans"/>
              </a:rPr>
              <a:t>değişimden</a:t>
            </a:r>
            <a:r>
              <a:rPr lang="en-US" sz="2000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Open Sans"/>
              </a:rPr>
              <a:t>faydalanarak</a:t>
            </a:r>
            <a:r>
              <a:rPr lang="en-US" sz="2000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Open Sans"/>
              </a:rPr>
              <a:t>çıkışında</a:t>
            </a:r>
            <a:r>
              <a:rPr lang="en-US" sz="2000" dirty="0">
                <a:solidFill>
                  <a:srgbClr val="222222"/>
                </a:solidFill>
                <a:latin typeface="Open Sans"/>
              </a:rPr>
              <a:t> da </a:t>
            </a:r>
            <a:r>
              <a:rPr lang="en-US" sz="2000" dirty="0" err="1">
                <a:solidFill>
                  <a:srgbClr val="222222"/>
                </a:solidFill>
                <a:latin typeface="Open Sans"/>
              </a:rPr>
              <a:t>bir</a:t>
            </a:r>
            <a:r>
              <a:rPr lang="en-US" sz="2000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Open Sans"/>
              </a:rPr>
              <a:t>değişiklik</a:t>
            </a:r>
            <a:r>
              <a:rPr lang="en-US" sz="2000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Open Sans"/>
              </a:rPr>
              <a:t>gösterebildiği</a:t>
            </a:r>
            <a:r>
              <a:rPr lang="en-US" sz="2000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Open Sans"/>
              </a:rPr>
              <a:t>için</a:t>
            </a:r>
            <a:r>
              <a:rPr lang="en-US" sz="2000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Open Sans"/>
              </a:rPr>
              <a:t>sensör</a:t>
            </a:r>
            <a:r>
              <a:rPr lang="en-US" sz="2000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Open Sans"/>
              </a:rPr>
              <a:t>görevi</a:t>
            </a:r>
            <a:r>
              <a:rPr lang="en-US" sz="2000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Open Sans"/>
              </a:rPr>
              <a:t>gördüğünü</a:t>
            </a:r>
            <a:r>
              <a:rPr lang="en-US" sz="2000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Open Sans"/>
              </a:rPr>
              <a:t>söyleyebiliriz</a:t>
            </a:r>
            <a:r>
              <a:rPr lang="en-US" sz="2000" dirty="0">
                <a:solidFill>
                  <a:srgbClr val="222222"/>
                </a:solidFill>
                <a:latin typeface="Open Sans"/>
              </a:rPr>
              <a:t>.</a:t>
            </a:r>
            <a:endParaRPr lang="en-US" sz="2000" b="0" i="0" dirty="0">
              <a:solidFill>
                <a:srgbClr val="222222"/>
              </a:solidFill>
              <a:effectLst/>
              <a:latin typeface="Open San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252" y="3812146"/>
            <a:ext cx="1654868" cy="20842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56649" y="5730520"/>
            <a:ext cx="91609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222222"/>
                </a:solidFill>
                <a:latin typeface="Open Sans"/>
              </a:rPr>
              <a:t>LDR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358914" y="3238478"/>
            <a:ext cx="6096000" cy="142763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222222"/>
                </a:solidFill>
                <a:latin typeface="Open Sans"/>
              </a:rPr>
              <a:t>Bu </a:t>
            </a:r>
            <a:r>
              <a:rPr lang="tr-TR" sz="2000" dirty="0">
                <a:solidFill>
                  <a:srgbClr val="222222"/>
                </a:solidFill>
                <a:latin typeface="Open Sans"/>
              </a:rPr>
              <a:t>uygulamada kara</a:t>
            </a:r>
            <a:r>
              <a:rPr lang="en-US" sz="2000" dirty="0" err="1">
                <a:solidFill>
                  <a:srgbClr val="222222"/>
                </a:solidFill>
                <a:latin typeface="Open Sans"/>
              </a:rPr>
              <a:t>nlıkta</a:t>
            </a:r>
            <a:r>
              <a:rPr lang="en-US" sz="2000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Open Sans"/>
              </a:rPr>
              <a:t>çalışan</a:t>
            </a:r>
            <a:r>
              <a:rPr lang="en-US" sz="2000" dirty="0">
                <a:solidFill>
                  <a:srgbClr val="222222"/>
                </a:solidFill>
                <a:latin typeface="Open Sans"/>
              </a:rPr>
              <a:t> LDR </a:t>
            </a:r>
            <a:r>
              <a:rPr lang="en-US" sz="2000" dirty="0" err="1">
                <a:solidFill>
                  <a:srgbClr val="222222"/>
                </a:solidFill>
                <a:latin typeface="Open Sans"/>
              </a:rPr>
              <a:t>devresi</a:t>
            </a:r>
            <a:r>
              <a:rPr lang="en-US" sz="2000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Open Sans"/>
              </a:rPr>
              <a:t>uygulaması</a:t>
            </a:r>
            <a:r>
              <a:rPr lang="en-US" sz="2000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Open Sans"/>
              </a:rPr>
              <a:t>yapacağız</a:t>
            </a:r>
            <a:r>
              <a:rPr lang="en-US" sz="2000" dirty="0">
                <a:solidFill>
                  <a:srgbClr val="222222"/>
                </a:solidFill>
                <a:latin typeface="Open Sans"/>
              </a:rPr>
              <a:t>. </a:t>
            </a:r>
            <a:r>
              <a:rPr lang="en-US" sz="2000" dirty="0" err="1">
                <a:solidFill>
                  <a:srgbClr val="222222"/>
                </a:solidFill>
                <a:latin typeface="Open Sans"/>
              </a:rPr>
              <a:t>Yani</a:t>
            </a:r>
            <a:r>
              <a:rPr lang="en-US" sz="2000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Open Sans"/>
              </a:rPr>
              <a:t>aslında</a:t>
            </a:r>
            <a:r>
              <a:rPr lang="en-US" sz="2000" dirty="0">
                <a:solidFill>
                  <a:srgbClr val="222222"/>
                </a:solidFill>
                <a:latin typeface="Open Sans"/>
              </a:rPr>
              <a:t> LDR </a:t>
            </a:r>
            <a:r>
              <a:rPr lang="en-US" sz="2000" dirty="0" err="1">
                <a:solidFill>
                  <a:srgbClr val="222222"/>
                </a:solidFill>
                <a:latin typeface="Open Sans"/>
              </a:rPr>
              <a:t>ile</a:t>
            </a:r>
            <a:r>
              <a:rPr lang="en-US" sz="2000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Open Sans"/>
              </a:rPr>
              <a:t>ışık</a:t>
            </a:r>
            <a:r>
              <a:rPr lang="en-US" sz="2000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Open Sans"/>
              </a:rPr>
              <a:t>kontrolü</a:t>
            </a:r>
            <a:r>
              <a:rPr lang="en-US" sz="2000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Open Sans"/>
              </a:rPr>
              <a:t>yapmış</a:t>
            </a:r>
            <a:r>
              <a:rPr lang="en-US" sz="2000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Open Sans"/>
              </a:rPr>
              <a:t>olacağız</a:t>
            </a:r>
            <a:r>
              <a:rPr lang="en-US" sz="2000" dirty="0">
                <a:solidFill>
                  <a:srgbClr val="222222"/>
                </a:solidFill>
                <a:latin typeface="Open Sans"/>
              </a:rPr>
              <a:t>.</a:t>
            </a:r>
            <a:endParaRPr lang="en-US" sz="2000" dirty="0"/>
          </a:p>
        </p:txBody>
      </p:sp>
      <p:pic>
        <p:nvPicPr>
          <p:cNvPr id="6148" name="Picture 4" descr="LDR Çalışma Prensib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459" y="2878749"/>
            <a:ext cx="3428627" cy="340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53166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400" y="1213766"/>
            <a:ext cx="9963150" cy="4791075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7430665"/>
              </p:ext>
            </p:extLst>
          </p:nvPr>
        </p:nvGraphicFramePr>
        <p:xfrm>
          <a:off x="10228263" y="711200"/>
          <a:ext cx="1157287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3" imgW="1157040" imgH="516600" progId="Package">
                  <p:embed/>
                </p:oleObj>
              </mc:Choice>
              <mc:Fallback>
                <p:oleObj name="Packager Shell Object" showAsIcon="1" r:id="rId3" imgW="1157040" imgH="516600" progId="Package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228263" y="711200"/>
                        <a:ext cx="1157287" cy="515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739619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80" y="592428"/>
            <a:ext cx="12022020" cy="566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209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B479C26-0787-CBF8-4D81-F13393A812BC}"/>
              </a:ext>
            </a:extLst>
          </p:cNvPr>
          <p:cNvSpPr/>
          <p:nvPr/>
        </p:nvSpPr>
        <p:spPr>
          <a:xfrm>
            <a:off x="4796750" y="149038"/>
            <a:ext cx="7395250" cy="3782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Programlanabilir dijital paralel giriş/çıkış. 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rgbClr val="000000"/>
                </a:solidFill>
                <a:latin typeface="Wingdings" panose="05000000000000000000" pitchFamily="2" charset="2"/>
              </a:rPr>
              <a:t> 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Programlanabilir analog giriş/çıkış. 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rgbClr val="000000"/>
                </a:solidFill>
                <a:latin typeface="Wingdings" panose="05000000000000000000" pitchFamily="2" charset="2"/>
              </a:rPr>
              <a:t> 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Seri giriş/çıkış (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senk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asenkron ve cihaz denetimi). 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rgbClr val="000000"/>
                </a:solidFill>
                <a:latin typeface="Wingdings" panose="05000000000000000000" pitchFamily="2" charset="2"/>
              </a:rPr>
              <a:t> 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Motor veya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servo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kontrol için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pals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sinyali çıkışı. 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rgbClr val="000000"/>
                </a:solidFill>
                <a:latin typeface="Wingdings" panose="05000000000000000000" pitchFamily="2" charset="2"/>
              </a:rPr>
              <a:t> 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Harici giriş vasıtasıyla kesme. 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rgbClr val="000000"/>
                </a:solidFill>
                <a:latin typeface="Wingdings" panose="05000000000000000000" pitchFamily="2" charset="2"/>
              </a:rPr>
              <a:t>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Timer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vasıtası ile kesme. </a:t>
            </a:r>
          </a:p>
          <a:p>
            <a:pPr>
              <a:lnSpc>
                <a:spcPct val="150000"/>
              </a:lnSpc>
            </a:pPr>
            <a:endParaRPr lang="tr-TR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5FD05E-0F43-8A49-2914-EC3A32518DC9}"/>
              </a:ext>
            </a:extLst>
          </p:cNvPr>
          <p:cNvSpPr/>
          <p:nvPr/>
        </p:nvSpPr>
        <p:spPr>
          <a:xfrm>
            <a:off x="4796750" y="3429000"/>
            <a:ext cx="6649329" cy="2795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dirty="0">
                <a:solidFill>
                  <a:srgbClr val="000000"/>
                </a:solidFill>
                <a:latin typeface="Wingdings" panose="05000000000000000000" pitchFamily="2" charset="2"/>
              </a:rPr>
              <a:t> 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Harici bellek ara birimi. </a:t>
            </a:r>
          </a:p>
          <a:p>
            <a:pPr>
              <a:lnSpc>
                <a:spcPct val="150000"/>
              </a:lnSpc>
            </a:pPr>
            <a:r>
              <a:rPr lang="it-IT" sz="2400" dirty="0">
                <a:solidFill>
                  <a:srgbClr val="000000"/>
                </a:solidFill>
                <a:latin typeface="Wingdings" panose="05000000000000000000" pitchFamily="2" charset="2"/>
              </a:rPr>
              <a:t> </a:t>
            </a:r>
            <a:r>
              <a:rPr lang="it-IT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Harici bus arabirimi(PC ISA gibi). 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rgbClr val="000000"/>
                </a:solidFill>
                <a:latin typeface="Wingdings" panose="05000000000000000000" pitchFamily="2" charset="2"/>
              </a:rPr>
              <a:t> 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Dâhili bellek tipi (ROM, EPROM, EEPROM). 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rgbClr val="000000"/>
                </a:solidFill>
                <a:latin typeface="Wingdings" panose="05000000000000000000" pitchFamily="2" charset="2"/>
              </a:rPr>
              <a:t> 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Dâhili RAM seçeneği. 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rgbClr val="000000"/>
                </a:solidFill>
                <a:latin typeface="Wingdings" panose="05000000000000000000" pitchFamily="2" charset="2"/>
              </a:rPr>
              <a:t> 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Kayan nokta hesaplaması.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CF807F-858D-27AA-B931-804D21C8B4F0}"/>
              </a:ext>
            </a:extLst>
          </p:cNvPr>
          <p:cNvSpPr/>
          <p:nvPr/>
        </p:nvSpPr>
        <p:spPr>
          <a:xfrm>
            <a:off x="290896" y="1532236"/>
            <a:ext cx="3948005" cy="1694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Bir mikro denetleyicide bulunması gereken özellikler şunlardır: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22221573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8914" y="320830"/>
            <a:ext cx="4801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6.1 LDR ile ışık seviyesi ölçmek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8914" y="1009746"/>
            <a:ext cx="11386618" cy="965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rgbClr val="222222"/>
                </a:solidFill>
                <a:latin typeface="Open Sans"/>
              </a:rPr>
              <a:t>Bu </a:t>
            </a:r>
            <a:r>
              <a:rPr lang="en-US" sz="2000" b="1" dirty="0" err="1">
                <a:solidFill>
                  <a:srgbClr val="222222"/>
                </a:solidFill>
                <a:latin typeface="Open Sans"/>
              </a:rPr>
              <a:t>uygulamamızda</a:t>
            </a:r>
            <a:r>
              <a:rPr lang="en-US" sz="2000" b="1" dirty="0">
                <a:solidFill>
                  <a:srgbClr val="222222"/>
                </a:solidFill>
                <a:latin typeface="Open Sans"/>
              </a:rPr>
              <a:t> da 4 </a:t>
            </a:r>
            <a:r>
              <a:rPr lang="en-US" sz="2000" b="1" dirty="0" err="1">
                <a:solidFill>
                  <a:srgbClr val="222222"/>
                </a:solidFill>
                <a:latin typeface="Open Sans"/>
              </a:rPr>
              <a:t>adet</a:t>
            </a:r>
            <a:r>
              <a:rPr lang="en-US" sz="2000" b="1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2000" b="1" dirty="0" err="1">
                <a:solidFill>
                  <a:srgbClr val="222222"/>
                </a:solidFill>
                <a:latin typeface="Open Sans"/>
              </a:rPr>
              <a:t>LED’imiz</a:t>
            </a:r>
            <a:r>
              <a:rPr lang="en-US" sz="2000" b="1" dirty="0">
                <a:solidFill>
                  <a:srgbClr val="222222"/>
                </a:solidFill>
                <a:latin typeface="Open Sans"/>
              </a:rPr>
              <a:t>, </a:t>
            </a:r>
            <a:r>
              <a:rPr lang="en-US" sz="2000" b="1" dirty="0" err="1">
                <a:solidFill>
                  <a:srgbClr val="222222"/>
                </a:solidFill>
                <a:latin typeface="Open Sans"/>
              </a:rPr>
              <a:t>LDR’nin</a:t>
            </a:r>
            <a:r>
              <a:rPr lang="en-US" sz="2000" b="1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2000" b="1" dirty="0" err="1">
                <a:solidFill>
                  <a:srgbClr val="222222"/>
                </a:solidFill>
                <a:latin typeface="Open Sans"/>
              </a:rPr>
              <a:t>algıladığı</a:t>
            </a:r>
            <a:r>
              <a:rPr lang="en-US" sz="2000" b="1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2000" b="1" dirty="0" err="1">
                <a:solidFill>
                  <a:srgbClr val="222222"/>
                </a:solidFill>
                <a:latin typeface="Open Sans"/>
              </a:rPr>
              <a:t>ışık</a:t>
            </a:r>
            <a:r>
              <a:rPr lang="en-US" sz="2000" b="1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2000" b="1" dirty="0" err="1">
                <a:solidFill>
                  <a:srgbClr val="222222"/>
                </a:solidFill>
                <a:latin typeface="Open Sans"/>
              </a:rPr>
              <a:t>miktarına</a:t>
            </a:r>
            <a:r>
              <a:rPr lang="en-US" sz="2000" b="1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2000" b="1" dirty="0" err="1">
                <a:solidFill>
                  <a:srgbClr val="222222"/>
                </a:solidFill>
                <a:latin typeface="Open Sans"/>
              </a:rPr>
              <a:t>göre</a:t>
            </a:r>
            <a:r>
              <a:rPr lang="en-US" sz="2000" b="1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2000" b="1" dirty="0" err="1">
                <a:solidFill>
                  <a:srgbClr val="222222"/>
                </a:solidFill>
                <a:latin typeface="Open Sans"/>
              </a:rPr>
              <a:t>değişik</a:t>
            </a:r>
            <a:r>
              <a:rPr lang="en-US" sz="2000" b="1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2000" b="1" dirty="0" err="1">
                <a:solidFill>
                  <a:srgbClr val="222222"/>
                </a:solidFill>
                <a:latin typeface="Open Sans"/>
              </a:rPr>
              <a:t>sayılarda</a:t>
            </a:r>
            <a:r>
              <a:rPr lang="en-US" sz="2000" b="1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2000" b="1" dirty="0" err="1">
                <a:solidFill>
                  <a:srgbClr val="222222"/>
                </a:solidFill>
                <a:latin typeface="Open Sans"/>
              </a:rPr>
              <a:t>yanarak</a:t>
            </a:r>
            <a:r>
              <a:rPr lang="en-US" sz="2000" b="1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2000" b="1" dirty="0" err="1">
                <a:solidFill>
                  <a:srgbClr val="222222"/>
                </a:solidFill>
                <a:latin typeface="Open Sans"/>
              </a:rPr>
              <a:t>ışık</a:t>
            </a:r>
            <a:r>
              <a:rPr lang="en-US" sz="2000" b="1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2000" b="1" dirty="0" err="1">
                <a:solidFill>
                  <a:srgbClr val="222222"/>
                </a:solidFill>
                <a:latin typeface="Open Sans"/>
              </a:rPr>
              <a:t>seviyesi</a:t>
            </a:r>
            <a:r>
              <a:rPr lang="en-US" sz="2000" b="1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2000" b="1" dirty="0" err="1">
                <a:solidFill>
                  <a:srgbClr val="222222"/>
                </a:solidFill>
                <a:latin typeface="Open Sans"/>
              </a:rPr>
              <a:t>göstergesi</a:t>
            </a:r>
            <a:r>
              <a:rPr lang="en-US" sz="2000" b="1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2000" b="1" dirty="0" err="1">
                <a:solidFill>
                  <a:srgbClr val="222222"/>
                </a:solidFill>
                <a:latin typeface="Open Sans"/>
              </a:rPr>
              <a:t>gibi</a:t>
            </a:r>
            <a:r>
              <a:rPr lang="en-US" sz="2000" b="1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2000" b="1" dirty="0" err="1">
                <a:solidFill>
                  <a:srgbClr val="222222"/>
                </a:solidFill>
                <a:latin typeface="Open Sans"/>
              </a:rPr>
              <a:t>çalışacak</a:t>
            </a:r>
            <a:r>
              <a:rPr lang="en-US" sz="2000" b="1" dirty="0">
                <a:solidFill>
                  <a:srgbClr val="222222"/>
                </a:solidFill>
                <a:latin typeface="Open Sans"/>
              </a:rPr>
              <a:t>.</a:t>
            </a:r>
            <a:endParaRPr lang="en-US" sz="2000" b="1" dirty="0"/>
          </a:p>
        </p:txBody>
      </p:sp>
      <p:pic>
        <p:nvPicPr>
          <p:cNvPr id="8194" name="Picture 2" descr="ders4_b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82" y="2141412"/>
            <a:ext cx="5513852" cy="421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370749" y="3330561"/>
            <a:ext cx="555508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222222"/>
                </a:solidFill>
                <a:latin typeface="Open Sans"/>
              </a:rPr>
              <a:t>Bu </a:t>
            </a:r>
            <a:r>
              <a:rPr lang="en-US" sz="2000" dirty="0" err="1">
                <a:solidFill>
                  <a:srgbClr val="222222"/>
                </a:solidFill>
                <a:latin typeface="Open Sans"/>
              </a:rPr>
              <a:t>uygulamada</a:t>
            </a:r>
            <a:r>
              <a:rPr lang="en-US" sz="2000" dirty="0">
                <a:solidFill>
                  <a:srgbClr val="222222"/>
                </a:solidFill>
                <a:latin typeface="Open Sans"/>
              </a:rPr>
              <a:t>, </a:t>
            </a:r>
            <a:r>
              <a:rPr lang="tr-TR" sz="2000" dirty="0">
                <a:solidFill>
                  <a:srgbClr val="222222"/>
                </a:solidFill>
                <a:latin typeface="Open Sans"/>
              </a:rPr>
              <a:t> yine </a:t>
            </a:r>
            <a:r>
              <a:rPr lang="en-US" sz="2000" dirty="0">
                <a:solidFill>
                  <a:srgbClr val="222222"/>
                </a:solidFill>
                <a:latin typeface="Open Sans"/>
              </a:rPr>
              <a:t>analog </a:t>
            </a:r>
            <a:r>
              <a:rPr lang="en-US" sz="2000" dirty="0" err="1">
                <a:solidFill>
                  <a:srgbClr val="222222"/>
                </a:solidFill>
                <a:latin typeface="Open Sans"/>
              </a:rPr>
              <a:t>giriş</a:t>
            </a:r>
            <a:r>
              <a:rPr lang="en-US" sz="2000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Open Sans"/>
              </a:rPr>
              <a:t>kullanarak</a:t>
            </a:r>
            <a:r>
              <a:rPr lang="en-US" sz="2000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Open Sans"/>
              </a:rPr>
              <a:t>LDR’nin</a:t>
            </a:r>
            <a:r>
              <a:rPr lang="en-US" sz="2000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Open Sans"/>
              </a:rPr>
              <a:t>algıladığı</a:t>
            </a:r>
            <a:r>
              <a:rPr lang="en-US" sz="2000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Open Sans"/>
              </a:rPr>
              <a:t>ışık</a:t>
            </a:r>
            <a:r>
              <a:rPr lang="en-US" sz="2000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Open Sans"/>
              </a:rPr>
              <a:t>seviyesini</a:t>
            </a:r>
            <a:r>
              <a:rPr lang="en-US" sz="2000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Open Sans"/>
              </a:rPr>
              <a:t>sayısal</a:t>
            </a:r>
            <a:r>
              <a:rPr lang="en-US" sz="2000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Open Sans"/>
              </a:rPr>
              <a:t>bir</a:t>
            </a:r>
            <a:r>
              <a:rPr lang="en-US" sz="2000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Open Sans"/>
              </a:rPr>
              <a:t>değere</a:t>
            </a:r>
            <a:r>
              <a:rPr lang="en-US" sz="2000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Open Sans"/>
              </a:rPr>
              <a:t>dönüştür</a:t>
            </a:r>
            <a:r>
              <a:rPr lang="tr-TR" sz="2000" dirty="0">
                <a:solidFill>
                  <a:srgbClr val="222222"/>
                </a:solidFill>
                <a:latin typeface="Open Sans"/>
              </a:rPr>
              <a:t>eceğiz</a:t>
            </a:r>
            <a:r>
              <a:rPr lang="en-US" sz="2000" dirty="0">
                <a:solidFill>
                  <a:srgbClr val="222222"/>
                </a:solidFill>
                <a:latin typeface="Open Sans"/>
              </a:rPr>
              <a:t>. Bu </a:t>
            </a:r>
            <a:r>
              <a:rPr lang="en-US" sz="2000" dirty="0" err="1">
                <a:solidFill>
                  <a:srgbClr val="222222"/>
                </a:solidFill>
                <a:latin typeface="Open Sans"/>
              </a:rPr>
              <a:t>sayısal</a:t>
            </a:r>
            <a:r>
              <a:rPr lang="en-US" sz="2000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Open Sans"/>
              </a:rPr>
              <a:t>değer</a:t>
            </a:r>
            <a:r>
              <a:rPr lang="en-US" sz="2000" dirty="0">
                <a:solidFill>
                  <a:srgbClr val="222222"/>
                </a:solidFill>
                <a:latin typeface="Open Sans"/>
              </a:rPr>
              <a:t> 0 </a:t>
            </a:r>
            <a:r>
              <a:rPr lang="en-US" sz="2000" dirty="0" err="1">
                <a:solidFill>
                  <a:srgbClr val="222222"/>
                </a:solidFill>
                <a:latin typeface="Open Sans"/>
              </a:rPr>
              <a:t>ile</a:t>
            </a:r>
            <a:r>
              <a:rPr lang="en-US" sz="2000" dirty="0">
                <a:solidFill>
                  <a:srgbClr val="222222"/>
                </a:solidFill>
                <a:latin typeface="Open Sans"/>
              </a:rPr>
              <a:t> 1023 </a:t>
            </a:r>
            <a:r>
              <a:rPr lang="en-US" sz="2000" dirty="0" err="1">
                <a:solidFill>
                  <a:srgbClr val="222222"/>
                </a:solidFill>
                <a:latin typeface="Open Sans"/>
              </a:rPr>
              <a:t>arasında</a:t>
            </a:r>
            <a:r>
              <a:rPr lang="en-US" sz="2000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Open Sans"/>
              </a:rPr>
              <a:t>değiştiğinden</a:t>
            </a:r>
            <a:r>
              <a:rPr lang="en-US" sz="2000" dirty="0">
                <a:solidFill>
                  <a:srgbClr val="222222"/>
                </a:solidFill>
                <a:latin typeface="Open Sans"/>
              </a:rPr>
              <a:t>, her 255 </a:t>
            </a:r>
            <a:r>
              <a:rPr lang="en-US" sz="2000" dirty="0" err="1">
                <a:solidFill>
                  <a:srgbClr val="222222"/>
                </a:solidFill>
                <a:latin typeface="Open Sans"/>
              </a:rPr>
              <a:t>adımda</a:t>
            </a:r>
            <a:r>
              <a:rPr lang="en-US" sz="2000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Open Sans"/>
              </a:rPr>
              <a:t>bir</a:t>
            </a:r>
            <a:r>
              <a:rPr lang="en-US" sz="2000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Open Sans"/>
              </a:rPr>
              <a:t>fazla</a:t>
            </a:r>
            <a:r>
              <a:rPr lang="en-US" sz="2000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Open Sans"/>
              </a:rPr>
              <a:t>LED’in</a:t>
            </a:r>
            <a:r>
              <a:rPr lang="en-US" sz="2000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Open Sans"/>
              </a:rPr>
              <a:t>yanmasını</a:t>
            </a:r>
            <a:r>
              <a:rPr lang="en-US" sz="2000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Open Sans"/>
              </a:rPr>
              <a:t>sağladık</a:t>
            </a:r>
            <a:r>
              <a:rPr lang="en-US" sz="2000" dirty="0">
                <a:solidFill>
                  <a:srgbClr val="222222"/>
                </a:solidFill>
                <a:latin typeface="Open Sans"/>
              </a:rPr>
              <a:t>.</a:t>
            </a:r>
            <a:endParaRPr lang="en-US" sz="20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4379753"/>
              </p:ext>
            </p:extLst>
          </p:nvPr>
        </p:nvGraphicFramePr>
        <p:xfrm>
          <a:off x="10107613" y="2459038"/>
          <a:ext cx="1922462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3" imgW="1922040" imgH="516600" progId="Package">
                  <p:embed/>
                </p:oleObj>
              </mc:Choice>
              <mc:Fallback>
                <p:oleObj name="Packager Shell Object" showAsIcon="1" r:id="rId3" imgW="1922040" imgH="516600" progId="Package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107613" y="2459038"/>
                        <a:ext cx="1922462" cy="515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513288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844" y="202650"/>
            <a:ext cx="4602337" cy="40983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1939" y="2432116"/>
            <a:ext cx="4602337" cy="21956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" y="4369317"/>
            <a:ext cx="4520485" cy="18914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7224" y="155018"/>
            <a:ext cx="4731768" cy="227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29471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0970" y="204920"/>
            <a:ext cx="43260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7. LM35 ile sıcaklık kontrölü</a:t>
            </a:r>
          </a:p>
        </p:txBody>
      </p:sp>
      <p:sp>
        <p:nvSpPr>
          <p:cNvPr id="3" name="Rectangle 2"/>
          <p:cNvSpPr/>
          <p:nvPr/>
        </p:nvSpPr>
        <p:spPr>
          <a:xfrm>
            <a:off x="330970" y="1050727"/>
            <a:ext cx="11386548" cy="4619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222222"/>
                </a:solidFill>
                <a:latin typeface="Open Sans"/>
              </a:rPr>
              <a:t>LM35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sensörü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sıcaklığı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okuyarak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analog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veriye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dönüştürür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. LDR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uygulamamızda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yaptığımız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gibi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analog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veriyi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okuyup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yorumladığımızda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or</a:t>
            </a:r>
            <a:r>
              <a:rPr lang="tr-TR" dirty="0">
                <a:solidFill>
                  <a:srgbClr val="222222"/>
                </a:solidFill>
                <a:latin typeface="Open Sans"/>
              </a:rPr>
              <a:t>t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amdaki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tr-TR" dirty="0">
                <a:solidFill>
                  <a:srgbClr val="222222"/>
                </a:solidFill>
                <a:latin typeface="Open Sans"/>
              </a:rPr>
              <a:t>ışık seviyesi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veya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LM35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bağlı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olduğu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cismin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sıcaklığını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ölçmüş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oluruz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. LM35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ile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-55°C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ile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+150°C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derece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arasında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ölçüm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yapabilirsiniz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.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Lineer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çalışan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,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yani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sıcaklık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arttıkça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aynı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oranda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çıkıştaki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gerilimi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arttırarak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10mV/°C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hassasiyetinde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çalışır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. LM35’in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üç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bacağı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bulunmaktadır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.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Sensörün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üzerindeki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kesim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kısım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aynı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zamanda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yazılı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kısıma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önden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baktığınızda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sağda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kalan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bacak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negatif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(-),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solda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kalan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bacak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pozitif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(+)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ve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ortadaki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bacak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ise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sinyal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çıkışıdır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.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Sensörün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pozitif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bacağına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+5V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ve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negatif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bacağınıda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GND’ye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bağlıyoruz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.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Buzzer’ı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kullanırken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, LED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kullanırkenki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gibi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direnç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koyarak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buzzer’ın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zarar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görmesini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engelliyoruz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.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Buzzer’ın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pozitif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bacağını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ise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direnç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üzerinden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Arduino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kartımızın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9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numaralı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pinine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bağlıyoruz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.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Buzzer’ın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negatif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bacağını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ise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GND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hattına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bağlıyoruz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.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LED’i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ise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pozitif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bacağını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direnç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üzerinden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Arduino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kartınızın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8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numaralı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pinine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negatif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bacağını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ise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GND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hattına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bağlıyoruz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.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Devremiz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tamamlanmış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oldu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. 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28350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maker.robotistan.com/wp-content/uploads/2020/08/Devre_%C5%9Eema_1-1-1024x5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19" y="1118830"/>
            <a:ext cx="7095230" cy="376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Arduino Sıcaklık Sensörü (LM35) ve Sıcaklık Ölçümü - Mobilhan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446" y="1781179"/>
            <a:ext cx="3656571" cy="243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6808258"/>
              </p:ext>
            </p:extLst>
          </p:nvPr>
        </p:nvGraphicFramePr>
        <p:xfrm>
          <a:off x="9115425" y="5051425"/>
          <a:ext cx="1501775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4" imgW="1501200" imgH="516600" progId="Package">
                  <p:embed/>
                </p:oleObj>
              </mc:Choice>
              <mc:Fallback>
                <p:oleObj name="Packager Shell Object" showAsIcon="1" r:id="rId4" imgW="1501200" imgH="516600" progId="Package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15425" y="5051425"/>
                        <a:ext cx="1501775" cy="515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00636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22548" y="461913"/>
            <a:ext cx="11623249" cy="5707930"/>
            <a:chOff x="0" y="477036"/>
            <a:chExt cx="12192000" cy="638096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862369"/>
              <a:ext cx="6845726" cy="463742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10200" y="477036"/>
              <a:ext cx="6781800" cy="502276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43713" y="5347033"/>
              <a:ext cx="4286431" cy="15109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5599910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7803" y="204920"/>
            <a:ext cx="29256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r-TR" sz="2800" dirty="0">
                <a:solidFill>
                  <a:srgbClr val="FF0000"/>
                </a:solidFill>
              </a:rPr>
              <a:t>8. LCD ile tanışmak</a:t>
            </a:r>
          </a:p>
        </p:txBody>
      </p:sp>
      <p:pic>
        <p:nvPicPr>
          <p:cNvPr id="19458" name="Picture 2" descr="https://maker.robotistan.com/wp-content/uploads/2015/09/16x2-LCD-Arduino-pinl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563" y="3008783"/>
            <a:ext cx="5600938" cy="300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07803" y="728140"/>
            <a:ext cx="1117030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dirty="0">
                <a:solidFill>
                  <a:srgbClr val="222222"/>
                </a:solidFill>
                <a:latin typeface="Open Sans"/>
              </a:rPr>
              <a:t>Aşağıdaki 16x2 normal 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LCD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ekran</a:t>
            </a:r>
            <a:r>
              <a:rPr lang="tr-TR" dirty="0">
                <a:solidFill>
                  <a:srgbClr val="222222"/>
                </a:solidFill>
                <a:latin typeface="Open Sans"/>
              </a:rPr>
              <a:t>larda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16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adet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pin var.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Kullanacağımız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ekrana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göre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pinler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ekranın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üst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, alt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veya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her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iki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tarafında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da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yer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alabilir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.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Çok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nadir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olarak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bazı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ekranlarda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ise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arka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aydınlatma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ışığı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bulunmadığından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14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adet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pin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yer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almaktadır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. 15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ve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16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numaralı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pinler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,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ekran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aydınlatması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bulunan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ekranlarda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arka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ışığı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yakmak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için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kullanılır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. Her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bir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pinden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Arduino’ya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olan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bağlantılar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aynı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olacaktır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,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ancak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pinleriniz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LCD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üzerinde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farklı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şekilde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düzenlenebilir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8629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834" y="153115"/>
            <a:ext cx="3916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-apple-system"/>
              </a:rPr>
              <a:t>LiquidCrystal</a:t>
            </a:r>
            <a:r>
              <a:rPr lang="en-US" b="1" dirty="0">
                <a:solidFill>
                  <a:srgbClr val="FF0000"/>
                </a:solidFill>
                <a:latin typeface="-apple-system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-apple-system"/>
              </a:rPr>
              <a:t>Kütüphanesi</a:t>
            </a:r>
            <a:r>
              <a:rPr lang="en-US" b="1" dirty="0">
                <a:solidFill>
                  <a:srgbClr val="FF0000"/>
                </a:solidFill>
                <a:latin typeface="-apple-system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-apple-system"/>
              </a:rPr>
              <a:t>Nedir</a:t>
            </a:r>
            <a:r>
              <a:rPr lang="en-US" b="1" dirty="0">
                <a:solidFill>
                  <a:srgbClr val="FF0000"/>
                </a:solidFill>
                <a:latin typeface="-apple-system"/>
              </a:rPr>
              <a:t>?</a:t>
            </a:r>
            <a:endParaRPr lang="en-US" b="1" i="0" dirty="0">
              <a:solidFill>
                <a:srgbClr val="FF0000"/>
              </a:solidFill>
              <a:effectLst/>
              <a:latin typeface="-apple-system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6834" y="496552"/>
            <a:ext cx="11291119" cy="1427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rgbClr val="1F1F1F"/>
                </a:solidFill>
                <a:latin typeface="-apple-system"/>
              </a:rPr>
              <a:t>LiquidCrystal</a:t>
            </a:r>
            <a:r>
              <a:rPr lang="en-US" sz="2000" dirty="0">
                <a:solidFill>
                  <a:srgbClr val="1F1F1F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1F1F1F"/>
                </a:solidFill>
                <a:latin typeface="-apple-system"/>
              </a:rPr>
              <a:t>ekranlar</a:t>
            </a:r>
            <a:r>
              <a:rPr lang="en-US" sz="2000" dirty="0">
                <a:solidFill>
                  <a:srgbClr val="1F1F1F"/>
                </a:solidFill>
                <a:latin typeface="-apple-system"/>
              </a:rPr>
              <a:t> (</a:t>
            </a:r>
            <a:r>
              <a:rPr lang="en-US" sz="2000" dirty="0" err="1">
                <a:solidFill>
                  <a:srgbClr val="1F1F1F"/>
                </a:solidFill>
                <a:latin typeface="-apple-system"/>
              </a:rPr>
              <a:t>LCD’ler</a:t>
            </a:r>
            <a:r>
              <a:rPr lang="en-US" sz="2000" dirty="0">
                <a:solidFill>
                  <a:srgbClr val="1F1F1F"/>
                </a:solidFill>
                <a:latin typeface="-apple-system"/>
              </a:rPr>
              <a:t>) </a:t>
            </a:r>
            <a:r>
              <a:rPr lang="en-US" sz="2000" dirty="0" err="1">
                <a:solidFill>
                  <a:srgbClr val="1F1F1F"/>
                </a:solidFill>
                <a:latin typeface="-apple-system"/>
              </a:rPr>
              <a:t>ile</a:t>
            </a:r>
            <a:r>
              <a:rPr lang="en-US" sz="2000" dirty="0">
                <a:solidFill>
                  <a:srgbClr val="1F1F1F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1F1F1F"/>
                </a:solidFill>
                <a:latin typeface="-apple-system"/>
              </a:rPr>
              <a:t>iletişimini</a:t>
            </a:r>
            <a:r>
              <a:rPr lang="en-US" sz="2000" dirty="0">
                <a:solidFill>
                  <a:srgbClr val="1F1F1F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1F1F1F"/>
                </a:solidFill>
                <a:latin typeface="-apple-system"/>
              </a:rPr>
              <a:t>sağlar</a:t>
            </a:r>
            <a:r>
              <a:rPr lang="en-US" sz="2000" dirty="0">
                <a:solidFill>
                  <a:srgbClr val="1F1F1F"/>
                </a:solidFill>
                <a:latin typeface="-apple-system"/>
              </a:rPr>
              <a:t>. Bu </a:t>
            </a:r>
            <a:r>
              <a:rPr lang="en-US" sz="2000" dirty="0" err="1">
                <a:solidFill>
                  <a:srgbClr val="1F1F1F"/>
                </a:solidFill>
                <a:latin typeface="-apple-system"/>
              </a:rPr>
              <a:t>kütüphane</a:t>
            </a:r>
            <a:r>
              <a:rPr lang="en-US" sz="2000" dirty="0">
                <a:solidFill>
                  <a:srgbClr val="1F1F1F"/>
                </a:solidFill>
                <a:latin typeface="-apple-system"/>
              </a:rPr>
              <a:t>, </a:t>
            </a:r>
            <a:r>
              <a:rPr lang="en-US" sz="2000" dirty="0" err="1">
                <a:solidFill>
                  <a:srgbClr val="1F1F1F"/>
                </a:solidFill>
                <a:latin typeface="-apple-system"/>
              </a:rPr>
              <a:t>bir</a:t>
            </a:r>
            <a:r>
              <a:rPr lang="en-US" sz="2000" dirty="0">
                <a:solidFill>
                  <a:srgbClr val="1F1F1F"/>
                </a:solidFill>
                <a:latin typeface="-apple-system"/>
              </a:rPr>
              <a:t> Arduino/</a:t>
            </a:r>
            <a:r>
              <a:rPr lang="en-US" sz="2000" dirty="0" err="1">
                <a:solidFill>
                  <a:srgbClr val="1F1F1F"/>
                </a:solidFill>
                <a:latin typeface="-apple-system"/>
              </a:rPr>
              <a:t>Genuino</a:t>
            </a:r>
            <a:r>
              <a:rPr lang="en-US" sz="2000" dirty="0">
                <a:solidFill>
                  <a:srgbClr val="1F1F1F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1F1F1F"/>
                </a:solidFill>
                <a:latin typeface="-apple-system"/>
              </a:rPr>
              <a:t>kartının</a:t>
            </a:r>
            <a:r>
              <a:rPr lang="en-US" sz="2000" dirty="0">
                <a:solidFill>
                  <a:srgbClr val="1F1F1F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1F1F1F"/>
                </a:solidFill>
                <a:latin typeface="-apple-system"/>
              </a:rPr>
              <a:t>çoğu</a:t>
            </a:r>
            <a:r>
              <a:rPr lang="en-US" sz="2000" dirty="0">
                <a:solidFill>
                  <a:srgbClr val="1F1F1F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1F1F1F"/>
                </a:solidFill>
                <a:latin typeface="-apple-system"/>
              </a:rPr>
              <a:t>metin</a:t>
            </a:r>
            <a:r>
              <a:rPr lang="en-US" sz="2000" dirty="0">
                <a:solidFill>
                  <a:srgbClr val="1F1F1F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1F1F1F"/>
                </a:solidFill>
                <a:latin typeface="-apple-system"/>
              </a:rPr>
              <a:t>tabanlı</a:t>
            </a:r>
            <a:r>
              <a:rPr lang="en-US" sz="2000" dirty="0">
                <a:solidFill>
                  <a:srgbClr val="1F1F1F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1F1F1F"/>
                </a:solidFill>
                <a:latin typeface="-apple-system"/>
              </a:rPr>
              <a:t>LCD’de</a:t>
            </a:r>
            <a:r>
              <a:rPr lang="en-US" sz="2000" dirty="0">
                <a:solidFill>
                  <a:srgbClr val="1F1F1F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1F1F1F"/>
                </a:solidFill>
                <a:latin typeface="-apple-system"/>
              </a:rPr>
              <a:t>bulunan</a:t>
            </a:r>
            <a:r>
              <a:rPr lang="en-US" sz="2000" dirty="0">
                <a:solidFill>
                  <a:srgbClr val="1F1F1F"/>
                </a:solidFill>
                <a:latin typeface="-apple-system"/>
              </a:rPr>
              <a:t> Hitachi HD44780 </a:t>
            </a:r>
            <a:r>
              <a:rPr lang="en-US" sz="2000" dirty="0" err="1">
                <a:solidFill>
                  <a:srgbClr val="1F1F1F"/>
                </a:solidFill>
                <a:latin typeface="-apple-system"/>
              </a:rPr>
              <a:t>uyumlu</a:t>
            </a:r>
            <a:r>
              <a:rPr lang="en-US" sz="2000" dirty="0">
                <a:solidFill>
                  <a:srgbClr val="1F1F1F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1F1F1F"/>
                </a:solidFill>
                <a:latin typeface="-apple-system"/>
              </a:rPr>
              <a:t>yonga</a:t>
            </a:r>
            <a:r>
              <a:rPr lang="en-US" sz="2000" dirty="0">
                <a:solidFill>
                  <a:srgbClr val="1F1F1F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1F1F1F"/>
                </a:solidFill>
                <a:latin typeface="-apple-system"/>
              </a:rPr>
              <a:t>setine</a:t>
            </a:r>
            <a:r>
              <a:rPr lang="en-US" sz="2000" dirty="0">
                <a:solidFill>
                  <a:srgbClr val="1F1F1F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1F1F1F"/>
                </a:solidFill>
                <a:latin typeface="-apple-system"/>
              </a:rPr>
              <a:t>dayalı</a:t>
            </a:r>
            <a:r>
              <a:rPr lang="en-US" sz="2000" dirty="0">
                <a:solidFill>
                  <a:srgbClr val="1F1F1F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1F1F1F"/>
                </a:solidFill>
                <a:latin typeface="-apple-system"/>
              </a:rPr>
              <a:t>LiquidCrystal</a:t>
            </a:r>
            <a:r>
              <a:rPr lang="en-US" sz="2000" dirty="0">
                <a:solidFill>
                  <a:srgbClr val="1F1F1F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1F1F1F"/>
                </a:solidFill>
                <a:latin typeface="-apple-system"/>
              </a:rPr>
              <a:t>ekranları</a:t>
            </a:r>
            <a:r>
              <a:rPr lang="en-US" sz="2000" dirty="0">
                <a:solidFill>
                  <a:srgbClr val="1F1F1F"/>
                </a:solidFill>
                <a:latin typeface="-apple-system"/>
              </a:rPr>
              <a:t> (</a:t>
            </a:r>
            <a:r>
              <a:rPr lang="en-US" sz="2000" dirty="0" err="1">
                <a:solidFill>
                  <a:srgbClr val="1F1F1F"/>
                </a:solidFill>
                <a:latin typeface="-apple-system"/>
              </a:rPr>
              <a:t>yani</a:t>
            </a:r>
            <a:r>
              <a:rPr lang="en-US" sz="2000" dirty="0">
                <a:solidFill>
                  <a:srgbClr val="1F1F1F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1F1F1F"/>
                </a:solidFill>
                <a:latin typeface="-apple-system"/>
              </a:rPr>
              <a:t>LCD’leri</a:t>
            </a:r>
            <a:r>
              <a:rPr lang="en-US" sz="2000" dirty="0">
                <a:solidFill>
                  <a:srgbClr val="1F1F1F"/>
                </a:solidFill>
                <a:latin typeface="-apple-system"/>
              </a:rPr>
              <a:t>) </a:t>
            </a:r>
            <a:r>
              <a:rPr lang="en-US" sz="2000" dirty="0" err="1">
                <a:solidFill>
                  <a:srgbClr val="1F1F1F"/>
                </a:solidFill>
                <a:latin typeface="-apple-system"/>
              </a:rPr>
              <a:t>kontrol</a:t>
            </a:r>
            <a:r>
              <a:rPr lang="en-US" sz="2000" dirty="0">
                <a:solidFill>
                  <a:srgbClr val="1F1F1F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1F1F1F"/>
                </a:solidFill>
                <a:latin typeface="-apple-system"/>
              </a:rPr>
              <a:t>etmesi</a:t>
            </a:r>
            <a:r>
              <a:rPr lang="en-US" sz="2000" dirty="0">
                <a:solidFill>
                  <a:srgbClr val="1F1F1F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1F1F1F"/>
                </a:solidFill>
                <a:latin typeface="-apple-system"/>
              </a:rPr>
              <a:t>olarak</a:t>
            </a:r>
            <a:r>
              <a:rPr lang="en-US" sz="2000" dirty="0">
                <a:solidFill>
                  <a:srgbClr val="1F1F1F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1F1F1F"/>
                </a:solidFill>
                <a:latin typeface="-apple-system"/>
              </a:rPr>
              <a:t>tanınır</a:t>
            </a:r>
            <a:r>
              <a:rPr lang="en-US" sz="2000" dirty="0">
                <a:solidFill>
                  <a:srgbClr val="1F1F1F"/>
                </a:solidFill>
                <a:latin typeface="-apple-system"/>
              </a:rPr>
              <a:t>. </a:t>
            </a:r>
            <a:r>
              <a:rPr lang="en-US" sz="2000" dirty="0" err="1">
                <a:solidFill>
                  <a:srgbClr val="1F1F1F"/>
                </a:solidFill>
                <a:latin typeface="-apple-system"/>
              </a:rPr>
              <a:t>Kütüphane</a:t>
            </a:r>
            <a:r>
              <a:rPr lang="en-US" sz="2000" dirty="0">
                <a:solidFill>
                  <a:srgbClr val="1F1F1F"/>
                </a:solidFill>
                <a:latin typeface="-apple-system"/>
              </a:rPr>
              <a:t> 4 </a:t>
            </a:r>
            <a:r>
              <a:rPr lang="en-US" sz="2000" dirty="0" err="1">
                <a:solidFill>
                  <a:srgbClr val="1F1F1F"/>
                </a:solidFill>
                <a:latin typeface="-apple-system"/>
              </a:rPr>
              <a:t>veya</a:t>
            </a:r>
            <a:r>
              <a:rPr lang="en-US" sz="2000" dirty="0">
                <a:solidFill>
                  <a:srgbClr val="1F1F1F"/>
                </a:solidFill>
                <a:latin typeface="-apple-system"/>
              </a:rPr>
              <a:t> 8 bit </a:t>
            </a:r>
            <a:r>
              <a:rPr lang="en-US" sz="2000" dirty="0" err="1">
                <a:solidFill>
                  <a:srgbClr val="1F1F1F"/>
                </a:solidFill>
                <a:latin typeface="-apple-system"/>
              </a:rPr>
              <a:t>modunda</a:t>
            </a:r>
            <a:r>
              <a:rPr lang="en-US" sz="2000" dirty="0">
                <a:solidFill>
                  <a:srgbClr val="1F1F1F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1F1F1F"/>
                </a:solidFill>
                <a:latin typeface="-apple-system"/>
              </a:rPr>
              <a:t>çalışır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286987" y="2883725"/>
            <a:ext cx="2749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-apple-system"/>
              </a:rPr>
              <a:t>Arduino LCD </a:t>
            </a:r>
            <a:r>
              <a:rPr lang="en-US" b="1" dirty="0" err="1">
                <a:solidFill>
                  <a:srgbClr val="FF0000"/>
                </a:solidFill>
                <a:latin typeface="-apple-system"/>
              </a:rPr>
              <a:t>Komutları</a:t>
            </a:r>
            <a:endParaRPr lang="en-US" b="1" i="0" dirty="0">
              <a:solidFill>
                <a:srgbClr val="FF0000"/>
              </a:solidFill>
              <a:effectLst/>
              <a:latin typeface="-apple-system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7778" y="3376442"/>
            <a:ext cx="1877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-apple-system"/>
              </a:rPr>
              <a:t>LiquidCrystal</a:t>
            </a:r>
            <a:r>
              <a:rPr lang="en-US" b="1" dirty="0">
                <a:latin typeface="-apple-system"/>
              </a:rPr>
              <a:t>( )</a:t>
            </a:r>
            <a:endParaRPr lang="en-US" b="1" i="0" dirty="0">
              <a:effectLst/>
              <a:latin typeface="-apple-system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7778" y="3869159"/>
            <a:ext cx="95267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1F1F1F"/>
                </a:solidFill>
                <a:latin typeface="-apple-system"/>
              </a:rPr>
              <a:t>Görevi</a:t>
            </a:r>
            <a:r>
              <a:rPr lang="en-US" dirty="0">
                <a:solidFill>
                  <a:srgbClr val="1F1F1F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1F1F1F"/>
                </a:solidFill>
                <a:latin typeface="-apple-system"/>
              </a:rPr>
              <a:t>Arduino’nun</a:t>
            </a:r>
            <a:r>
              <a:rPr lang="en-US" dirty="0">
                <a:solidFill>
                  <a:srgbClr val="1F1F1F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1F1F1F"/>
                </a:solidFill>
                <a:latin typeface="-apple-system"/>
              </a:rPr>
              <a:t>LCD’ye</a:t>
            </a:r>
            <a:r>
              <a:rPr lang="en-US" dirty="0">
                <a:solidFill>
                  <a:srgbClr val="1F1F1F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1F1F1F"/>
                </a:solidFill>
                <a:latin typeface="-apple-system"/>
              </a:rPr>
              <a:t>bağlanmak</a:t>
            </a:r>
            <a:r>
              <a:rPr lang="en-US" dirty="0">
                <a:solidFill>
                  <a:srgbClr val="1F1F1F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1F1F1F"/>
                </a:solidFill>
                <a:latin typeface="-apple-system"/>
              </a:rPr>
              <a:t>için</a:t>
            </a:r>
            <a:r>
              <a:rPr lang="en-US" dirty="0">
                <a:solidFill>
                  <a:srgbClr val="1F1F1F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1F1F1F"/>
                </a:solidFill>
                <a:latin typeface="-apple-system"/>
              </a:rPr>
              <a:t>kullandığı</a:t>
            </a:r>
            <a:r>
              <a:rPr lang="en-US" dirty="0">
                <a:solidFill>
                  <a:srgbClr val="1F1F1F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1F1F1F"/>
                </a:solidFill>
                <a:latin typeface="-apple-system"/>
              </a:rPr>
              <a:t>pinleri</a:t>
            </a:r>
            <a:r>
              <a:rPr lang="en-US" dirty="0">
                <a:solidFill>
                  <a:srgbClr val="1F1F1F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1F1F1F"/>
                </a:solidFill>
                <a:latin typeface="-apple-system"/>
              </a:rPr>
              <a:t>belirtir</a:t>
            </a:r>
            <a:r>
              <a:rPr lang="en-US" dirty="0">
                <a:solidFill>
                  <a:srgbClr val="1F1F1F"/>
                </a:solidFill>
                <a:latin typeface="-apple-system"/>
              </a:rPr>
              <a:t>.</a:t>
            </a:r>
            <a:endParaRPr lang="tr-TR" dirty="0">
              <a:solidFill>
                <a:srgbClr val="1F1F1F"/>
              </a:solidFill>
              <a:latin typeface="-apple-system"/>
            </a:endParaRPr>
          </a:p>
          <a:p>
            <a:endParaRPr lang="tr-TR" dirty="0"/>
          </a:p>
        </p:txBody>
      </p:sp>
      <p:sp>
        <p:nvSpPr>
          <p:cNvPr id="9" name="Rectangle 8"/>
          <p:cNvSpPr/>
          <p:nvPr/>
        </p:nvSpPr>
        <p:spPr>
          <a:xfrm>
            <a:off x="591653" y="4415872"/>
            <a:ext cx="80922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#include &lt;</a:t>
            </a:r>
            <a:r>
              <a:rPr lang="en-US" dirty="0" err="1">
                <a:solidFill>
                  <a:srgbClr val="FF0000"/>
                </a:solidFill>
              </a:rPr>
              <a:t>LiquidCrystal.h</a:t>
            </a:r>
            <a:r>
              <a:rPr lang="en-US" dirty="0">
                <a:solidFill>
                  <a:srgbClr val="FF0000"/>
                </a:solidFill>
              </a:rPr>
              <a:t>&gt;</a:t>
            </a:r>
            <a:r>
              <a:rPr lang="tr-TR" dirty="0">
                <a:solidFill>
                  <a:srgbClr val="FF0000"/>
                </a:solidFill>
              </a:rPr>
              <a:t>  </a:t>
            </a:r>
            <a:r>
              <a:rPr lang="en-US" dirty="0"/>
              <a:t>// </a:t>
            </a:r>
            <a:r>
              <a:rPr lang="en-US" dirty="0" err="1"/>
              <a:t>Kütüphaneyi</a:t>
            </a:r>
            <a:r>
              <a:rPr lang="en-US" dirty="0"/>
              <a:t> </a:t>
            </a:r>
            <a:r>
              <a:rPr lang="en-US" dirty="0" err="1"/>
              <a:t>ekliyoruz</a:t>
            </a:r>
            <a:r>
              <a:rPr lang="en-US" dirty="0"/>
              <a:t>: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// </a:t>
            </a:r>
            <a:r>
              <a:rPr lang="en-US" dirty="0" err="1"/>
              <a:t>Bir</a:t>
            </a:r>
            <a:r>
              <a:rPr lang="en-US" dirty="0"/>
              <a:t> LCD </a:t>
            </a:r>
            <a:r>
              <a:rPr lang="en-US" dirty="0" err="1"/>
              <a:t>tanımı</a:t>
            </a:r>
            <a:r>
              <a:rPr lang="en-US" dirty="0"/>
              <a:t> </a:t>
            </a:r>
            <a:r>
              <a:rPr lang="en-US" dirty="0" err="1"/>
              <a:t>oluşturduk</a:t>
            </a:r>
            <a:r>
              <a:rPr lang="en-US" dirty="0"/>
              <a:t>. </a:t>
            </a:r>
            <a:r>
              <a:rPr lang="en-US" dirty="0" err="1"/>
              <a:t>Parametreler</a:t>
            </a:r>
            <a:r>
              <a:rPr lang="en-US" dirty="0"/>
              <a:t>: (RS, E, D4, D5, D6, D7):</a:t>
            </a:r>
          </a:p>
          <a:p>
            <a:r>
              <a:rPr lang="tr-TR" dirty="0"/>
              <a:t>  </a:t>
            </a:r>
          </a:p>
          <a:p>
            <a:r>
              <a:rPr lang="en-US" dirty="0" err="1">
                <a:solidFill>
                  <a:srgbClr val="FF0000"/>
                </a:solidFill>
              </a:rPr>
              <a:t>LiquidCrystal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lcd</a:t>
            </a:r>
            <a:r>
              <a:rPr lang="en-US" dirty="0">
                <a:solidFill>
                  <a:srgbClr val="FF0000"/>
                </a:solidFill>
              </a:rPr>
              <a:t>(12, 11, 4, 5, 6, 7);</a:t>
            </a:r>
          </a:p>
        </p:txBody>
      </p:sp>
      <p:sp>
        <p:nvSpPr>
          <p:cNvPr id="10" name="Rectangle 9"/>
          <p:cNvSpPr/>
          <p:nvPr/>
        </p:nvSpPr>
        <p:spPr>
          <a:xfrm>
            <a:off x="7973393" y="2453112"/>
            <a:ext cx="384219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rgbClr val="00B0F0"/>
                </a:solidFill>
                <a:latin typeface="Google Sans"/>
              </a:rPr>
              <a:t>Arduino LCD </a:t>
            </a:r>
            <a:r>
              <a:rPr lang="en-US" b="1" u="sng" dirty="0" err="1">
                <a:solidFill>
                  <a:srgbClr val="00B0F0"/>
                </a:solidFill>
                <a:latin typeface="Google Sans"/>
              </a:rPr>
              <a:t>Komutları</a:t>
            </a:r>
            <a:endParaRPr lang="en-US" b="1" u="sng" dirty="0">
              <a:solidFill>
                <a:srgbClr val="00B0F0"/>
              </a:solidFill>
              <a:latin typeface="Google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202124"/>
                </a:solidFill>
                <a:latin typeface="arial" panose="020B0604020202020204" pitchFamily="34" charset="0"/>
              </a:rPr>
              <a:t>LiquidCrystal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( 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202124"/>
                </a:solidFill>
                <a:latin typeface="arial" panose="020B0604020202020204" pitchFamily="34" charset="0"/>
              </a:rPr>
              <a:t>lcd</a:t>
            </a:r>
            <a:r>
              <a:rPr lang="en-US" dirty="0" err="1">
                <a:solidFill>
                  <a:srgbClr val="202124"/>
                </a:solidFill>
                <a:latin typeface="arial" panose="020B0604020202020204" pitchFamily="34" charset="0"/>
              </a:rPr>
              <a:t>.begin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( 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202124"/>
                </a:solidFill>
                <a:latin typeface="arial" panose="020B0604020202020204" pitchFamily="34" charset="0"/>
              </a:rPr>
              <a:t>lcd</a:t>
            </a:r>
            <a:r>
              <a:rPr lang="en-US" dirty="0" err="1">
                <a:solidFill>
                  <a:srgbClr val="202124"/>
                </a:solidFill>
                <a:latin typeface="arial" panose="020B0604020202020204" pitchFamily="34" charset="0"/>
              </a:rPr>
              <a:t>.print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("")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202124"/>
                </a:solidFill>
                <a:latin typeface="arial" panose="020B0604020202020204" pitchFamily="34" charset="0"/>
              </a:rPr>
              <a:t>lcd</a:t>
            </a:r>
            <a:r>
              <a:rPr lang="en-US" dirty="0" err="1">
                <a:solidFill>
                  <a:srgbClr val="202124"/>
                </a:solidFill>
                <a:latin typeface="arial" panose="020B0604020202020204" pitchFamily="34" charset="0"/>
              </a:rPr>
              <a:t>.clear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( 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202124"/>
                </a:solidFill>
                <a:latin typeface="arial" panose="020B0604020202020204" pitchFamily="34" charset="0"/>
              </a:rPr>
              <a:t>lcd</a:t>
            </a:r>
            <a:r>
              <a:rPr lang="en-US" dirty="0" err="1">
                <a:solidFill>
                  <a:srgbClr val="202124"/>
                </a:solidFill>
                <a:latin typeface="arial" panose="020B0604020202020204" pitchFamily="34" charset="0"/>
              </a:rPr>
              <a:t>.home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( 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202124"/>
                </a:solidFill>
                <a:latin typeface="arial" panose="020B0604020202020204" pitchFamily="34" charset="0"/>
              </a:rPr>
              <a:t>lcd</a:t>
            </a:r>
            <a:r>
              <a:rPr lang="en-US" dirty="0" err="1">
                <a:solidFill>
                  <a:srgbClr val="202124"/>
                </a:solidFill>
                <a:latin typeface="arial" panose="020B0604020202020204" pitchFamily="34" charset="0"/>
              </a:rPr>
              <a:t>.setCursor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( 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202124"/>
                </a:solidFill>
                <a:latin typeface="arial" panose="020B0604020202020204" pitchFamily="34" charset="0"/>
              </a:rPr>
              <a:t>lcd</a:t>
            </a:r>
            <a:r>
              <a:rPr lang="en-US" dirty="0" err="1">
                <a:solidFill>
                  <a:srgbClr val="202124"/>
                </a:solidFill>
                <a:latin typeface="arial" panose="020B0604020202020204" pitchFamily="34" charset="0"/>
              </a:rPr>
              <a:t>.cursor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( ) &amp; </a:t>
            </a:r>
            <a:r>
              <a:rPr lang="en-US" b="1" dirty="0" err="1">
                <a:solidFill>
                  <a:srgbClr val="202124"/>
                </a:solidFill>
                <a:latin typeface="arial" panose="020B0604020202020204" pitchFamily="34" charset="0"/>
              </a:rPr>
              <a:t>lcd</a:t>
            </a:r>
            <a:r>
              <a:rPr lang="en-US" dirty="0" err="1">
                <a:solidFill>
                  <a:srgbClr val="202124"/>
                </a:solidFill>
                <a:latin typeface="arial" panose="020B0604020202020204" pitchFamily="34" charset="0"/>
              </a:rPr>
              <a:t>.noCurcor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( 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display( ) &amp; </a:t>
            </a:r>
            <a:r>
              <a:rPr lang="en-US" dirty="0" err="1">
                <a:solidFill>
                  <a:srgbClr val="202124"/>
                </a:solidFill>
                <a:latin typeface="arial" panose="020B0604020202020204" pitchFamily="34" charset="0"/>
              </a:rPr>
              <a:t>noDisplay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( )</a:t>
            </a:r>
            <a:endParaRPr 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5812" y="2068005"/>
            <a:ext cx="6091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srgbClr val="FF0000"/>
                </a:solidFill>
              </a:rPr>
              <a:t>#include &lt;</a:t>
            </a:r>
            <a:r>
              <a:rPr lang="en-US" dirty="0" err="1">
                <a:solidFill>
                  <a:srgbClr val="FF0000"/>
                </a:solidFill>
              </a:rPr>
              <a:t>LiquidCrystal.h</a:t>
            </a:r>
            <a:r>
              <a:rPr lang="en-US" dirty="0">
                <a:solidFill>
                  <a:srgbClr val="FF0000"/>
                </a:solidFill>
              </a:rPr>
              <a:t>&gt;</a:t>
            </a:r>
            <a:r>
              <a:rPr lang="tr-TR" dirty="0">
                <a:solidFill>
                  <a:srgbClr val="FF0000"/>
                </a:solidFill>
              </a:rPr>
              <a:t>  </a:t>
            </a:r>
            <a:r>
              <a:rPr lang="en-US" dirty="0">
                <a:solidFill>
                  <a:prstClr val="black"/>
                </a:solidFill>
              </a:rPr>
              <a:t>// </a:t>
            </a:r>
            <a:r>
              <a:rPr lang="en-US" dirty="0" err="1">
                <a:solidFill>
                  <a:prstClr val="black"/>
                </a:solidFill>
              </a:rPr>
              <a:t>Kütüphaneyi</a:t>
            </a:r>
            <a:r>
              <a:rPr lang="tr-TR" dirty="0">
                <a:solidFill>
                  <a:prstClr val="black"/>
                </a:solidFill>
              </a:rPr>
              <a:t> programa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ekliyoruz</a:t>
            </a:r>
            <a:r>
              <a:rPr lang="en-US" dirty="0">
                <a:solidFill>
                  <a:prstClr val="black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76626401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595" y="338111"/>
            <a:ext cx="1002229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latin typeface="-apple-system"/>
              </a:rPr>
              <a:t>lcd.begin</a:t>
            </a:r>
            <a:r>
              <a:rPr lang="en-US" sz="2000" b="1" dirty="0">
                <a:latin typeface="-apple-system"/>
              </a:rPr>
              <a:t>( )</a:t>
            </a:r>
            <a:endParaRPr lang="tr-TR" sz="2000" b="1" dirty="0">
              <a:latin typeface="-apple-system"/>
            </a:endParaRPr>
          </a:p>
          <a:p>
            <a:endParaRPr lang="tr-TR" sz="2000" b="1" i="0" dirty="0">
              <a:effectLst/>
              <a:latin typeface="-apple-system"/>
            </a:endParaRPr>
          </a:p>
          <a:p>
            <a:r>
              <a:rPr lang="en-US" sz="2000" dirty="0">
                <a:solidFill>
                  <a:srgbClr val="1F1F1F"/>
                </a:solidFill>
                <a:latin typeface="-apple-system"/>
              </a:rPr>
              <a:t>Bu </a:t>
            </a:r>
            <a:r>
              <a:rPr lang="en-US" sz="2000" dirty="0" err="1">
                <a:solidFill>
                  <a:srgbClr val="1F1F1F"/>
                </a:solidFill>
                <a:latin typeface="-apple-system"/>
              </a:rPr>
              <a:t>parametreler</a:t>
            </a:r>
            <a:r>
              <a:rPr lang="en-US" sz="2000" dirty="0">
                <a:solidFill>
                  <a:srgbClr val="1F1F1F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1F1F1F"/>
                </a:solidFill>
                <a:latin typeface="-apple-system"/>
              </a:rPr>
              <a:t>aracılığı</a:t>
            </a:r>
            <a:r>
              <a:rPr lang="en-US" sz="2000" dirty="0">
                <a:solidFill>
                  <a:srgbClr val="1F1F1F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1F1F1F"/>
                </a:solidFill>
                <a:latin typeface="-apple-system"/>
              </a:rPr>
              <a:t>ile</a:t>
            </a:r>
            <a:r>
              <a:rPr lang="en-US" sz="2000" dirty="0">
                <a:solidFill>
                  <a:srgbClr val="1F1F1F"/>
                </a:solidFill>
                <a:latin typeface="-apple-system"/>
              </a:rPr>
              <a:t> LCD </a:t>
            </a:r>
            <a:r>
              <a:rPr lang="en-US" sz="2000" dirty="0" err="1">
                <a:solidFill>
                  <a:srgbClr val="1F1F1F"/>
                </a:solidFill>
                <a:latin typeface="-apple-system"/>
              </a:rPr>
              <a:t>ekranımızın</a:t>
            </a:r>
            <a:r>
              <a:rPr lang="en-US" sz="2000" dirty="0">
                <a:solidFill>
                  <a:srgbClr val="1F1F1F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1F1F1F"/>
                </a:solidFill>
                <a:latin typeface="-apple-system"/>
              </a:rPr>
              <a:t>kaç</a:t>
            </a:r>
            <a:r>
              <a:rPr lang="en-US" sz="2000" dirty="0">
                <a:solidFill>
                  <a:srgbClr val="1F1F1F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1F1F1F"/>
                </a:solidFill>
                <a:latin typeface="-apple-system"/>
              </a:rPr>
              <a:t>satır</a:t>
            </a:r>
            <a:r>
              <a:rPr lang="en-US" sz="2000" dirty="0">
                <a:solidFill>
                  <a:srgbClr val="1F1F1F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1F1F1F"/>
                </a:solidFill>
                <a:latin typeface="-apple-system"/>
              </a:rPr>
              <a:t>ve</a:t>
            </a:r>
            <a:r>
              <a:rPr lang="en-US" sz="2000" dirty="0">
                <a:solidFill>
                  <a:srgbClr val="1F1F1F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1F1F1F"/>
                </a:solidFill>
                <a:latin typeface="-apple-system"/>
              </a:rPr>
              <a:t>kaç</a:t>
            </a:r>
            <a:r>
              <a:rPr lang="en-US" sz="2000" dirty="0">
                <a:solidFill>
                  <a:srgbClr val="1F1F1F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1F1F1F"/>
                </a:solidFill>
                <a:latin typeface="-apple-system"/>
              </a:rPr>
              <a:t>sütun</a:t>
            </a:r>
            <a:r>
              <a:rPr lang="en-US" sz="2000" dirty="0">
                <a:solidFill>
                  <a:srgbClr val="1F1F1F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1F1F1F"/>
                </a:solidFill>
                <a:latin typeface="-apple-system"/>
              </a:rPr>
              <a:t>olduğunu</a:t>
            </a:r>
            <a:r>
              <a:rPr lang="en-US" sz="2000" dirty="0">
                <a:solidFill>
                  <a:srgbClr val="1F1F1F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1F1F1F"/>
                </a:solidFill>
                <a:latin typeface="-apple-system"/>
              </a:rPr>
              <a:t>belirtiriz</a:t>
            </a:r>
            <a:r>
              <a:rPr lang="en-US" sz="2000" dirty="0">
                <a:solidFill>
                  <a:srgbClr val="1F1F1F"/>
                </a:solidFill>
                <a:latin typeface="-apple-system"/>
              </a:rPr>
              <a:t>.</a:t>
            </a:r>
            <a:endParaRPr lang="en-US" sz="2000" b="1" i="0" dirty="0">
              <a:effectLst/>
              <a:latin typeface="-apple-system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39000" y="1605136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#include &lt;</a:t>
            </a:r>
            <a:r>
              <a:rPr lang="en-US" dirty="0" err="1"/>
              <a:t>LiquidCrystal.h</a:t>
            </a:r>
            <a:r>
              <a:rPr lang="en-US" dirty="0"/>
              <a:t>&gt; // </a:t>
            </a:r>
            <a:r>
              <a:rPr lang="en-US" dirty="0" err="1"/>
              <a:t>Kütüphaneyi</a:t>
            </a:r>
            <a:r>
              <a:rPr lang="en-US" dirty="0"/>
              <a:t> </a:t>
            </a:r>
            <a:r>
              <a:rPr lang="en-US" dirty="0" err="1"/>
              <a:t>ekledik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LiquidCrystal</a:t>
            </a:r>
            <a:r>
              <a:rPr lang="en-US" dirty="0"/>
              <a:t> </a:t>
            </a:r>
            <a:r>
              <a:rPr lang="en-US" dirty="0" err="1"/>
              <a:t>lcd</a:t>
            </a:r>
            <a:r>
              <a:rPr lang="en-US" dirty="0"/>
              <a:t>(12, 11, 4, 5, 6, 7); // </a:t>
            </a:r>
            <a:r>
              <a:rPr lang="en-US" dirty="0" err="1"/>
              <a:t>Hangi</a:t>
            </a:r>
            <a:r>
              <a:rPr lang="en-US" dirty="0"/>
              <a:t> </a:t>
            </a:r>
            <a:r>
              <a:rPr lang="en-US" dirty="0" err="1"/>
              <a:t>pinlerde</a:t>
            </a:r>
            <a:r>
              <a:rPr lang="en-US" dirty="0"/>
              <a:t> </a:t>
            </a:r>
            <a:r>
              <a:rPr lang="en-US" dirty="0" err="1"/>
              <a:t>olduğunu</a:t>
            </a:r>
            <a:r>
              <a:rPr lang="en-US" dirty="0"/>
              <a:t> </a:t>
            </a:r>
            <a:r>
              <a:rPr lang="en-US" dirty="0" err="1"/>
              <a:t>belirttik</a:t>
            </a:r>
            <a:endParaRPr lang="en-US" dirty="0"/>
          </a:p>
          <a:p>
            <a:endParaRPr lang="en-US" dirty="0"/>
          </a:p>
          <a:p>
            <a:r>
              <a:rPr lang="en-US" dirty="0"/>
              <a:t>void setup() {</a:t>
            </a:r>
          </a:p>
          <a:p>
            <a:r>
              <a:rPr lang="en-US" dirty="0"/>
              <a:t>  </a:t>
            </a:r>
            <a:r>
              <a:rPr lang="en-US" dirty="0" err="1"/>
              <a:t>lcd.begin</a:t>
            </a:r>
            <a:r>
              <a:rPr lang="en-US" dirty="0"/>
              <a:t>(16, 2); // 16 </a:t>
            </a:r>
            <a:r>
              <a:rPr lang="en-US" dirty="0" err="1"/>
              <a:t>sütun</a:t>
            </a:r>
            <a:r>
              <a:rPr lang="en-US" dirty="0"/>
              <a:t> 2 </a:t>
            </a:r>
            <a:r>
              <a:rPr lang="en-US" dirty="0" err="1"/>
              <a:t>karakter</a:t>
            </a:r>
            <a:r>
              <a:rPr lang="en-US" dirty="0"/>
              <a:t>, LCD </a:t>
            </a:r>
            <a:r>
              <a:rPr lang="en-US" dirty="0" err="1"/>
              <a:t>aktif</a:t>
            </a:r>
            <a:endParaRPr lang="en-US" dirty="0"/>
          </a:p>
          <a:p>
            <a:r>
              <a:rPr lang="en-US" dirty="0"/>
              <a:t>}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74595" y="4164822"/>
            <a:ext cx="11122492" cy="1938992"/>
            <a:chOff x="301069" y="282193"/>
            <a:chExt cx="11122492" cy="1938992"/>
          </a:xfrm>
        </p:grpSpPr>
        <p:sp>
          <p:nvSpPr>
            <p:cNvPr id="6" name="Rectangle 5"/>
            <p:cNvSpPr/>
            <p:nvPr/>
          </p:nvSpPr>
          <p:spPr>
            <a:xfrm>
              <a:off x="301069" y="282193"/>
              <a:ext cx="236485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 err="1">
                  <a:latin typeface="-apple-system"/>
                </a:rPr>
                <a:t>lcd.print</a:t>
              </a:r>
              <a:r>
                <a:rPr lang="en-US" sz="2400" b="1" dirty="0">
                  <a:latin typeface="-apple-system"/>
                </a:rPr>
                <a:t>(")</a:t>
              </a:r>
              <a:endParaRPr lang="tr-TR" sz="2400" b="1" dirty="0">
                <a:latin typeface="-apple-system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01069" y="861742"/>
              <a:ext cx="417293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dirty="0">
                  <a:solidFill>
                    <a:srgbClr val="1F1F1F"/>
                  </a:solidFill>
                  <a:latin typeface="-apple-system"/>
                </a:rPr>
                <a:t>Bu komut ile </a:t>
              </a:r>
              <a:r>
                <a:rPr lang="en-US" dirty="0">
                  <a:solidFill>
                    <a:srgbClr val="1F1F1F"/>
                  </a:solidFill>
                  <a:latin typeface="-apple-system"/>
                </a:rPr>
                <a:t>LCD </a:t>
              </a:r>
              <a:r>
                <a:rPr lang="en-US" dirty="0" err="1">
                  <a:solidFill>
                    <a:srgbClr val="1F1F1F"/>
                  </a:solidFill>
                  <a:latin typeface="-apple-system"/>
                </a:rPr>
                <a:t>ekranın</a:t>
              </a:r>
              <a:r>
                <a:rPr lang="en-US" dirty="0">
                  <a:solidFill>
                    <a:srgbClr val="1F1F1F"/>
                  </a:solidFill>
                  <a:latin typeface="-apple-system"/>
                </a:rPr>
                <a:t> ilk </a:t>
              </a:r>
              <a:r>
                <a:rPr lang="en-US" dirty="0" err="1">
                  <a:solidFill>
                    <a:srgbClr val="1F1F1F"/>
                  </a:solidFill>
                  <a:latin typeface="-apple-system"/>
                </a:rPr>
                <a:t>sütununa</a:t>
              </a:r>
              <a:r>
                <a:rPr lang="en-US" dirty="0">
                  <a:solidFill>
                    <a:srgbClr val="1F1F1F"/>
                  </a:solidFill>
                  <a:latin typeface="-apple-system"/>
                </a:rPr>
                <a:t> </a:t>
              </a:r>
              <a:endParaRPr lang="tr-TR" dirty="0">
                <a:solidFill>
                  <a:srgbClr val="1F1F1F"/>
                </a:solidFill>
                <a:latin typeface="-apple-system"/>
              </a:endParaRPr>
            </a:p>
            <a:p>
              <a:r>
                <a:rPr lang="en-US" dirty="0" err="1">
                  <a:solidFill>
                    <a:srgbClr val="1F1F1F"/>
                  </a:solidFill>
                  <a:latin typeface="-apple-system"/>
                </a:rPr>
                <a:t>ve</a:t>
              </a:r>
              <a:r>
                <a:rPr lang="en-US" dirty="0">
                  <a:solidFill>
                    <a:srgbClr val="1F1F1F"/>
                  </a:solidFill>
                  <a:latin typeface="-apple-system"/>
                </a:rPr>
                <a:t> </a:t>
              </a:r>
              <a:r>
                <a:rPr lang="en-US" dirty="0" err="1">
                  <a:solidFill>
                    <a:srgbClr val="1F1F1F"/>
                  </a:solidFill>
                  <a:latin typeface="-apple-system"/>
                </a:rPr>
                <a:t>satırına</a:t>
              </a:r>
              <a:r>
                <a:rPr lang="en-US" dirty="0">
                  <a:solidFill>
                    <a:srgbClr val="1F1F1F"/>
                  </a:solidFill>
                  <a:latin typeface="-apple-system"/>
                </a:rPr>
                <a:t> </a:t>
              </a:r>
              <a:r>
                <a:rPr lang="en-US" dirty="0" err="1">
                  <a:solidFill>
                    <a:srgbClr val="1F1F1F"/>
                  </a:solidFill>
                  <a:latin typeface="-apple-system"/>
                </a:rPr>
                <a:t>bir</a:t>
              </a:r>
              <a:r>
                <a:rPr lang="en-US" dirty="0">
                  <a:solidFill>
                    <a:srgbClr val="1F1F1F"/>
                  </a:solidFill>
                  <a:latin typeface="-apple-system"/>
                </a:rPr>
                <a:t> </a:t>
              </a:r>
              <a:r>
                <a:rPr lang="en-US" dirty="0" err="1">
                  <a:solidFill>
                    <a:srgbClr val="1F1F1F"/>
                  </a:solidFill>
                  <a:latin typeface="-apple-system"/>
                </a:rPr>
                <a:t>mesaj</a:t>
              </a:r>
              <a:r>
                <a:rPr lang="en-US" dirty="0">
                  <a:solidFill>
                    <a:srgbClr val="1F1F1F"/>
                  </a:solidFill>
                  <a:latin typeface="-apple-system"/>
                </a:rPr>
                <a:t> </a:t>
              </a:r>
              <a:r>
                <a:rPr lang="en-US" dirty="0" err="1">
                  <a:solidFill>
                    <a:srgbClr val="1F1F1F"/>
                  </a:solidFill>
                  <a:latin typeface="-apple-system"/>
                </a:rPr>
                <a:t>yazdırır</a:t>
              </a:r>
              <a:r>
                <a:rPr lang="en-US" dirty="0">
                  <a:solidFill>
                    <a:srgbClr val="1F1F1F"/>
                  </a:solidFill>
                  <a:latin typeface="-apple-system"/>
                </a:rPr>
                <a:t>.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327561" y="282193"/>
              <a:ext cx="6096000" cy="193899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2000" b="1" dirty="0"/>
                <a:t>void setup() {</a:t>
              </a:r>
            </a:p>
            <a:p>
              <a:r>
                <a:rPr lang="en-US" sz="2000" b="1" dirty="0"/>
                <a:t>  </a:t>
              </a:r>
              <a:r>
                <a:rPr lang="en-US" sz="2000" b="1" dirty="0" err="1"/>
                <a:t>lcd.begin</a:t>
              </a:r>
              <a:r>
                <a:rPr lang="en-US" sz="2000" b="1" dirty="0"/>
                <a:t>(16, 2); // 16 </a:t>
              </a:r>
              <a:r>
                <a:rPr lang="en-US" sz="2000" b="1" dirty="0" err="1"/>
                <a:t>sütun</a:t>
              </a:r>
              <a:r>
                <a:rPr lang="en-US" sz="2000" b="1" dirty="0"/>
                <a:t> 2 </a:t>
              </a:r>
              <a:r>
                <a:rPr lang="en-US" sz="2000" b="1" dirty="0" err="1"/>
                <a:t>karakter</a:t>
              </a:r>
              <a:r>
                <a:rPr lang="en-US" sz="2000" b="1" dirty="0"/>
                <a:t>, LCD </a:t>
              </a:r>
              <a:r>
                <a:rPr lang="en-US" sz="2000" b="1" dirty="0" err="1"/>
                <a:t>aktif</a:t>
              </a:r>
              <a:endParaRPr lang="en-US" sz="2000" b="1" dirty="0"/>
            </a:p>
            <a:p>
              <a:r>
                <a:rPr lang="en-US" sz="2000" b="1" dirty="0"/>
                <a:t>  </a:t>
              </a:r>
              <a:r>
                <a:rPr lang="en-US" sz="2000" b="1" dirty="0" err="1"/>
                <a:t>lcd.print</a:t>
              </a:r>
              <a:r>
                <a:rPr lang="en-US" sz="2000" b="1" dirty="0"/>
                <a:t>("</a:t>
              </a:r>
              <a:r>
                <a:rPr lang="en-US" sz="2000" b="1" dirty="0" err="1"/>
                <a:t>Merhaba</a:t>
              </a:r>
              <a:r>
                <a:rPr lang="en-US" sz="2000" b="1" dirty="0"/>
                <a:t>"); // </a:t>
              </a:r>
              <a:r>
                <a:rPr lang="en-US" sz="2000" b="1" dirty="0" err="1"/>
                <a:t>Ekrana</a:t>
              </a:r>
              <a:r>
                <a:rPr lang="en-US" sz="2000" b="1" dirty="0"/>
                <a:t> </a:t>
              </a:r>
              <a:r>
                <a:rPr lang="en-US" sz="2000" b="1" dirty="0" err="1"/>
                <a:t>Merhaba</a:t>
              </a:r>
              <a:r>
                <a:rPr lang="en-US" sz="2000" b="1" dirty="0"/>
                <a:t>, </a:t>
              </a:r>
              <a:r>
                <a:rPr lang="en-US" sz="2000" b="1" dirty="0" err="1"/>
                <a:t>yazdırdık</a:t>
              </a:r>
              <a:endParaRPr lang="en-US" sz="2000" b="1" dirty="0"/>
            </a:p>
            <a:p>
              <a:r>
                <a:rPr lang="tr-TR" sz="2000" b="1" dirty="0"/>
                <a:t>  </a:t>
              </a:r>
              <a:r>
                <a:rPr lang="en-US" sz="2000" b="1" dirty="0"/>
                <a:t>}</a:t>
              </a:r>
            </a:p>
            <a:p>
              <a:r>
                <a:rPr lang="en-US" sz="2000" b="1" dirty="0"/>
                <a:t>void loop() {</a:t>
              </a:r>
            </a:p>
            <a:p>
              <a:r>
                <a:rPr lang="tr-TR" sz="2000" b="1" dirty="0"/>
                <a:t>  </a:t>
              </a:r>
              <a:r>
                <a:rPr lang="en-US" sz="2000" b="1" dirty="0"/>
                <a:t>}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351657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1221" y="190150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-apple-system"/>
              </a:rPr>
              <a:t>lcd.clear</a:t>
            </a:r>
            <a:r>
              <a:rPr lang="en-US" sz="2400" b="1" dirty="0">
                <a:latin typeface="-apple-system"/>
              </a:rPr>
              <a:t>( )</a:t>
            </a:r>
            <a:endParaRPr lang="en-US" sz="2400" b="1" i="0" dirty="0">
              <a:effectLst/>
              <a:latin typeface="-apple-system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1221" y="728682"/>
            <a:ext cx="11122492" cy="965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rgbClr val="1F1F1F"/>
                </a:solidFill>
                <a:latin typeface="-apple-system"/>
              </a:rPr>
              <a:t>LCD’de</a:t>
            </a:r>
            <a:r>
              <a:rPr lang="en-US" sz="2000" dirty="0">
                <a:solidFill>
                  <a:srgbClr val="1F1F1F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1F1F1F"/>
                </a:solidFill>
                <a:latin typeface="-apple-system"/>
              </a:rPr>
              <a:t>görüntülenen</a:t>
            </a:r>
            <a:r>
              <a:rPr lang="en-US" sz="2000" dirty="0">
                <a:solidFill>
                  <a:srgbClr val="1F1F1F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1F1F1F"/>
                </a:solidFill>
                <a:latin typeface="-apple-system"/>
              </a:rPr>
              <a:t>herhangi</a:t>
            </a:r>
            <a:r>
              <a:rPr lang="en-US" sz="2000" dirty="0">
                <a:solidFill>
                  <a:srgbClr val="1F1F1F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1F1F1F"/>
                </a:solidFill>
                <a:latin typeface="-apple-system"/>
              </a:rPr>
              <a:t>bir</a:t>
            </a:r>
            <a:r>
              <a:rPr lang="en-US" sz="2000" dirty="0">
                <a:solidFill>
                  <a:srgbClr val="1F1F1F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1F1F1F"/>
                </a:solidFill>
                <a:latin typeface="-apple-system"/>
              </a:rPr>
              <a:t>metni</a:t>
            </a:r>
            <a:r>
              <a:rPr lang="en-US" sz="2000" dirty="0">
                <a:solidFill>
                  <a:srgbClr val="1F1F1F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1F1F1F"/>
                </a:solidFill>
                <a:latin typeface="-apple-system"/>
              </a:rPr>
              <a:t>veya</a:t>
            </a:r>
            <a:r>
              <a:rPr lang="en-US" sz="2000" dirty="0">
                <a:solidFill>
                  <a:srgbClr val="1F1F1F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1F1F1F"/>
                </a:solidFill>
                <a:latin typeface="-apple-system"/>
              </a:rPr>
              <a:t>veriyi</a:t>
            </a:r>
            <a:r>
              <a:rPr lang="en-US" sz="2000" dirty="0">
                <a:solidFill>
                  <a:srgbClr val="1F1F1F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1F1F1F"/>
                </a:solidFill>
                <a:latin typeface="-apple-system"/>
              </a:rPr>
              <a:t>siler</a:t>
            </a:r>
            <a:r>
              <a:rPr lang="en-US" sz="2000" dirty="0">
                <a:solidFill>
                  <a:srgbClr val="1F1F1F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1F1F1F"/>
                </a:solidFill>
                <a:latin typeface="-apple-system"/>
              </a:rPr>
              <a:t>ve</a:t>
            </a:r>
            <a:r>
              <a:rPr lang="en-US" sz="2000" dirty="0">
                <a:solidFill>
                  <a:srgbClr val="1F1F1F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1F1F1F"/>
                </a:solidFill>
                <a:latin typeface="-apple-system"/>
              </a:rPr>
              <a:t>imleci</a:t>
            </a:r>
            <a:r>
              <a:rPr lang="en-US" sz="2000" dirty="0">
                <a:solidFill>
                  <a:srgbClr val="1F1F1F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1F1F1F"/>
                </a:solidFill>
                <a:latin typeface="-apple-system"/>
              </a:rPr>
              <a:t>ekranın</a:t>
            </a:r>
            <a:r>
              <a:rPr lang="en-US" sz="2000" dirty="0">
                <a:solidFill>
                  <a:srgbClr val="1F1F1F"/>
                </a:solidFill>
                <a:latin typeface="-apple-system"/>
              </a:rPr>
              <a:t> sol </a:t>
            </a:r>
            <a:r>
              <a:rPr lang="en-US" sz="2000" dirty="0" err="1">
                <a:solidFill>
                  <a:srgbClr val="1F1F1F"/>
                </a:solidFill>
                <a:latin typeface="-apple-system"/>
              </a:rPr>
              <a:t>üst</a:t>
            </a:r>
            <a:r>
              <a:rPr lang="en-US" sz="2000" dirty="0">
                <a:solidFill>
                  <a:srgbClr val="1F1F1F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1F1F1F"/>
                </a:solidFill>
                <a:latin typeface="-apple-system"/>
              </a:rPr>
              <a:t>köşesine</a:t>
            </a:r>
            <a:r>
              <a:rPr lang="en-US" sz="2000" dirty="0">
                <a:solidFill>
                  <a:srgbClr val="1F1F1F"/>
                </a:solidFill>
                <a:latin typeface="-apple-system"/>
              </a:rPr>
              <a:t> (ilk </a:t>
            </a:r>
            <a:r>
              <a:rPr lang="en-US" sz="2000" dirty="0" err="1">
                <a:solidFill>
                  <a:srgbClr val="1F1F1F"/>
                </a:solidFill>
                <a:latin typeface="-apple-system"/>
              </a:rPr>
              <a:t>satır</a:t>
            </a:r>
            <a:r>
              <a:rPr lang="en-US" sz="2000" dirty="0">
                <a:solidFill>
                  <a:srgbClr val="1F1F1F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1F1F1F"/>
                </a:solidFill>
                <a:latin typeface="-apple-system"/>
              </a:rPr>
              <a:t>ve</a:t>
            </a:r>
            <a:r>
              <a:rPr lang="en-US" sz="2000" dirty="0">
                <a:solidFill>
                  <a:srgbClr val="1F1F1F"/>
                </a:solidFill>
                <a:latin typeface="-apple-system"/>
              </a:rPr>
              <a:t> ilk </a:t>
            </a:r>
            <a:r>
              <a:rPr lang="en-US" sz="2000" dirty="0" err="1">
                <a:solidFill>
                  <a:srgbClr val="1F1F1F"/>
                </a:solidFill>
                <a:latin typeface="-apple-system"/>
              </a:rPr>
              <a:t>sütun</a:t>
            </a:r>
            <a:r>
              <a:rPr lang="en-US" sz="2000" dirty="0">
                <a:solidFill>
                  <a:srgbClr val="1F1F1F"/>
                </a:solidFill>
                <a:latin typeface="-apple-system"/>
              </a:rPr>
              <a:t>) </a:t>
            </a:r>
            <a:r>
              <a:rPr lang="en-US" sz="2000" dirty="0" err="1">
                <a:solidFill>
                  <a:srgbClr val="1F1F1F"/>
                </a:solidFill>
                <a:latin typeface="-apple-system"/>
              </a:rPr>
              <a:t>konumlandırır</a:t>
            </a:r>
            <a:r>
              <a:rPr lang="en-US" sz="2000" dirty="0">
                <a:solidFill>
                  <a:srgbClr val="1F1F1F"/>
                </a:solidFill>
                <a:latin typeface="-apple-system"/>
              </a:rPr>
              <a:t>.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340726" y="4020983"/>
            <a:ext cx="1824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-apple-system"/>
              </a:rPr>
              <a:t>lcd.home</a:t>
            </a:r>
            <a:r>
              <a:rPr lang="en-US" sz="2400" b="1" dirty="0">
                <a:latin typeface="-apple-system"/>
              </a:rPr>
              <a:t>( )</a:t>
            </a:r>
            <a:endParaRPr lang="en-US" sz="2400" b="1" i="0" dirty="0">
              <a:effectLst/>
              <a:latin typeface="-apple-system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0726" y="4555988"/>
            <a:ext cx="114315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1F1F1F"/>
                </a:solidFill>
                <a:latin typeface="-apple-system"/>
              </a:rPr>
              <a:t>Bu </a:t>
            </a:r>
            <a:r>
              <a:rPr lang="en-US" sz="2000" dirty="0" err="1">
                <a:solidFill>
                  <a:srgbClr val="1F1F1F"/>
                </a:solidFill>
                <a:latin typeface="-apple-system"/>
              </a:rPr>
              <a:t>komut</a:t>
            </a:r>
            <a:r>
              <a:rPr lang="en-US" sz="2000" dirty="0">
                <a:solidFill>
                  <a:srgbClr val="1F1F1F"/>
                </a:solidFill>
                <a:latin typeface="-apple-system"/>
              </a:rPr>
              <a:t>, </a:t>
            </a:r>
            <a:r>
              <a:rPr lang="en-US" sz="2000" dirty="0" err="1">
                <a:solidFill>
                  <a:srgbClr val="1F1F1F"/>
                </a:solidFill>
                <a:latin typeface="-apple-system"/>
              </a:rPr>
              <a:t>imleci</a:t>
            </a:r>
            <a:r>
              <a:rPr lang="en-US" sz="2000" dirty="0">
                <a:solidFill>
                  <a:srgbClr val="1F1F1F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1F1F1F"/>
                </a:solidFill>
                <a:latin typeface="-apple-system"/>
              </a:rPr>
              <a:t>ekranın</a:t>
            </a:r>
            <a:r>
              <a:rPr lang="en-US" sz="2000" dirty="0">
                <a:solidFill>
                  <a:srgbClr val="1F1F1F"/>
                </a:solidFill>
                <a:latin typeface="-apple-system"/>
              </a:rPr>
              <a:t> 0. </a:t>
            </a:r>
            <a:r>
              <a:rPr lang="en-US" sz="2000" dirty="0" err="1">
                <a:solidFill>
                  <a:srgbClr val="1F1F1F"/>
                </a:solidFill>
                <a:latin typeface="-apple-system"/>
              </a:rPr>
              <a:t>satıra</a:t>
            </a:r>
            <a:r>
              <a:rPr lang="en-US" sz="2000" dirty="0">
                <a:solidFill>
                  <a:srgbClr val="1F1F1F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1F1F1F"/>
                </a:solidFill>
                <a:latin typeface="-apple-system"/>
              </a:rPr>
              <a:t>ve</a:t>
            </a:r>
            <a:r>
              <a:rPr lang="en-US" sz="2000" dirty="0">
                <a:solidFill>
                  <a:srgbClr val="1F1F1F"/>
                </a:solidFill>
                <a:latin typeface="-apple-system"/>
              </a:rPr>
              <a:t> 0. </a:t>
            </a:r>
            <a:r>
              <a:rPr lang="en-US" sz="2000" dirty="0" err="1">
                <a:solidFill>
                  <a:srgbClr val="1F1F1F"/>
                </a:solidFill>
                <a:latin typeface="-apple-system"/>
              </a:rPr>
              <a:t>sütuna</a:t>
            </a:r>
            <a:r>
              <a:rPr lang="en-US" sz="2000" dirty="0">
                <a:solidFill>
                  <a:srgbClr val="1F1F1F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1F1F1F"/>
                </a:solidFill>
                <a:latin typeface="-apple-system"/>
              </a:rPr>
              <a:t>yani</a:t>
            </a:r>
            <a:r>
              <a:rPr lang="en-US" sz="2000" dirty="0">
                <a:solidFill>
                  <a:srgbClr val="1F1F1F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1F1F1F"/>
                </a:solidFill>
                <a:latin typeface="-apple-system"/>
              </a:rPr>
              <a:t>ekranın</a:t>
            </a:r>
            <a:r>
              <a:rPr lang="en-US" sz="2000" dirty="0">
                <a:solidFill>
                  <a:srgbClr val="1F1F1F"/>
                </a:solidFill>
                <a:latin typeface="-apple-system"/>
              </a:rPr>
              <a:t> sol </a:t>
            </a:r>
            <a:r>
              <a:rPr lang="en-US" sz="2000" dirty="0" err="1">
                <a:solidFill>
                  <a:srgbClr val="1F1F1F"/>
                </a:solidFill>
                <a:latin typeface="-apple-system"/>
              </a:rPr>
              <a:t>üst</a:t>
            </a:r>
            <a:r>
              <a:rPr lang="en-US" sz="2000" dirty="0">
                <a:solidFill>
                  <a:srgbClr val="1F1F1F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1F1F1F"/>
                </a:solidFill>
                <a:latin typeface="-apple-system"/>
              </a:rPr>
              <a:t>köşesine</a:t>
            </a:r>
            <a:r>
              <a:rPr lang="en-US" sz="2000" dirty="0">
                <a:solidFill>
                  <a:srgbClr val="1F1F1F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1F1F1F"/>
                </a:solidFill>
                <a:latin typeface="-apple-system"/>
              </a:rPr>
              <a:t>imlecin</a:t>
            </a:r>
            <a:r>
              <a:rPr lang="en-US" sz="2000" dirty="0">
                <a:solidFill>
                  <a:srgbClr val="1F1F1F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1F1F1F"/>
                </a:solidFill>
                <a:latin typeface="-apple-system"/>
              </a:rPr>
              <a:t>gelmesini</a:t>
            </a:r>
            <a:r>
              <a:rPr lang="en-US" sz="2000" dirty="0">
                <a:solidFill>
                  <a:srgbClr val="1F1F1F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1F1F1F"/>
                </a:solidFill>
                <a:latin typeface="-apple-system"/>
              </a:rPr>
              <a:t>sağlar</a:t>
            </a:r>
            <a:r>
              <a:rPr lang="en-US" sz="2000" dirty="0">
                <a:solidFill>
                  <a:srgbClr val="1F1F1F"/>
                </a:solidFill>
                <a:latin typeface="-apple-system"/>
              </a:rPr>
              <a:t>.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2215759" y="1771519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r>
              <a:rPr lang="en-US" dirty="0"/>
              <a:t>void loop() {</a:t>
            </a:r>
          </a:p>
          <a:p>
            <a:r>
              <a:rPr lang="en-US" dirty="0"/>
              <a:t>  </a:t>
            </a:r>
            <a:r>
              <a:rPr lang="en-US" dirty="0" err="1"/>
              <a:t>lcd.print</a:t>
            </a:r>
            <a:r>
              <a:rPr lang="en-US" dirty="0"/>
              <a:t>(«</a:t>
            </a:r>
            <a:r>
              <a:rPr lang="tr-TR" dirty="0"/>
              <a:t>Merhaba</a:t>
            </a:r>
            <a:r>
              <a:rPr lang="en-US" dirty="0"/>
              <a:t>"); // </a:t>
            </a:r>
            <a:r>
              <a:rPr lang="en-US" dirty="0" err="1"/>
              <a:t>Ekrana</a:t>
            </a:r>
            <a:r>
              <a:rPr lang="en-US" dirty="0"/>
              <a:t> </a:t>
            </a:r>
            <a:r>
              <a:rPr lang="tr-TR" dirty="0"/>
              <a:t>Merhaba</a:t>
            </a:r>
            <a:r>
              <a:rPr lang="en-US" dirty="0"/>
              <a:t> </a:t>
            </a:r>
            <a:r>
              <a:rPr lang="en-US" dirty="0" err="1"/>
              <a:t>yazdık</a:t>
            </a:r>
            <a:endParaRPr lang="en-US" dirty="0"/>
          </a:p>
          <a:p>
            <a:r>
              <a:rPr lang="en-US" dirty="0"/>
              <a:t>  delay(500); // 500ms </a:t>
            </a:r>
            <a:r>
              <a:rPr lang="en-US" dirty="0" err="1"/>
              <a:t>beklettik</a:t>
            </a:r>
            <a:endParaRPr lang="en-US" dirty="0"/>
          </a:p>
          <a:p>
            <a:r>
              <a:rPr lang="en-US" dirty="0"/>
              <a:t>  </a:t>
            </a:r>
            <a:r>
              <a:rPr lang="en-US" dirty="0" err="1"/>
              <a:t>lcd.clear</a:t>
            </a:r>
            <a:r>
              <a:rPr lang="en-US" dirty="0"/>
              <a:t>(); // </a:t>
            </a:r>
            <a:r>
              <a:rPr lang="en-US" dirty="0" err="1"/>
              <a:t>Ekranı</a:t>
            </a:r>
            <a:r>
              <a:rPr lang="en-US" dirty="0"/>
              <a:t> </a:t>
            </a:r>
            <a:r>
              <a:rPr lang="en-US" dirty="0" err="1"/>
              <a:t>temizledik</a:t>
            </a:r>
            <a:endParaRPr lang="en-US" dirty="0"/>
          </a:p>
          <a:p>
            <a:r>
              <a:rPr lang="en-US" dirty="0"/>
              <a:t>  delay(500); // 500ms </a:t>
            </a:r>
            <a:r>
              <a:rPr lang="en-US" dirty="0" err="1"/>
              <a:t>beklettik</a:t>
            </a:r>
            <a:endParaRPr lang="en-US" dirty="0"/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4798886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2655" y="204920"/>
            <a:ext cx="24593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-apple-system"/>
              </a:rPr>
              <a:t>lcd.setCursor</a:t>
            </a:r>
            <a:r>
              <a:rPr lang="en-US" sz="2400" b="1" dirty="0">
                <a:latin typeface="-apple-system"/>
              </a:rPr>
              <a:t>( )</a:t>
            </a:r>
            <a:endParaRPr lang="en-US" sz="2400" b="1" i="0" dirty="0">
              <a:effectLst/>
              <a:latin typeface="-apple-system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2654" y="666585"/>
            <a:ext cx="99818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1F1F1F"/>
                </a:solidFill>
                <a:latin typeface="-apple-system"/>
              </a:rPr>
              <a:t>Bu </a:t>
            </a:r>
            <a:r>
              <a:rPr lang="en-US" sz="2000" dirty="0" err="1">
                <a:solidFill>
                  <a:srgbClr val="1F1F1F"/>
                </a:solidFill>
                <a:latin typeface="-apple-system"/>
              </a:rPr>
              <a:t>komut</a:t>
            </a:r>
            <a:r>
              <a:rPr lang="en-US" sz="2000" dirty="0">
                <a:solidFill>
                  <a:srgbClr val="1F1F1F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1F1F1F"/>
                </a:solidFill>
                <a:latin typeface="-apple-system"/>
              </a:rPr>
              <a:t>ekran</a:t>
            </a:r>
            <a:r>
              <a:rPr lang="en-US" sz="2000" dirty="0">
                <a:solidFill>
                  <a:srgbClr val="1F1F1F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1F1F1F"/>
                </a:solidFill>
                <a:latin typeface="-apple-system"/>
              </a:rPr>
              <a:t>imlecinin</a:t>
            </a:r>
            <a:r>
              <a:rPr lang="en-US" sz="2000" dirty="0">
                <a:solidFill>
                  <a:srgbClr val="1F1F1F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1F1F1F"/>
                </a:solidFill>
                <a:latin typeface="-apple-system"/>
              </a:rPr>
              <a:t>pozisyonunu</a:t>
            </a:r>
            <a:r>
              <a:rPr lang="en-US" sz="2000" dirty="0">
                <a:solidFill>
                  <a:srgbClr val="1F1F1F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1F1F1F"/>
                </a:solidFill>
                <a:latin typeface="-apple-system"/>
              </a:rPr>
              <a:t>ayarlamak</a:t>
            </a:r>
            <a:r>
              <a:rPr lang="en-US" sz="2000" dirty="0">
                <a:solidFill>
                  <a:srgbClr val="1F1F1F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1F1F1F"/>
                </a:solidFill>
                <a:latin typeface="-apple-system"/>
              </a:rPr>
              <a:t>için</a:t>
            </a:r>
            <a:r>
              <a:rPr lang="en-US" sz="2000" dirty="0">
                <a:solidFill>
                  <a:srgbClr val="1F1F1F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1F1F1F"/>
                </a:solidFill>
                <a:latin typeface="-apple-system"/>
              </a:rPr>
              <a:t>kullanılır</a:t>
            </a:r>
            <a:r>
              <a:rPr lang="en-US" sz="2000" dirty="0">
                <a:solidFill>
                  <a:srgbClr val="1F1F1F"/>
                </a:solidFill>
                <a:latin typeface="-apple-system"/>
              </a:rPr>
              <a:t>. 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394951" y="1128250"/>
            <a:ext cx="1065512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>
                <a:solidFill>
                  <a:srgbClr val="FF0000"/>
                </a:solidFill>
                <a:latin typeface="Courier New" panose="02070309020205020404" pitchFamily="49" charset="0"/>
              </a:rPr>
              <a:t>lcd.setCursor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</a:rPr>
              <a:t>(3,1); </a:t>
            </a:r>
            <a:r>
              <a:rPr lang="en-US" dirty="0">
                <a:solidFill>
                  <a:srgbClr val="75715E"/>
                </a:solidFill>
                <a:latin typeface="Courier New" panose="02070309020205020404" pitchFamily="49" charset="0"/>
              </a:rPr>
              <a:t>// 3 </a:t>
            </a:r>
            <a:r>
              <a:rPr lang="en-US" dirty="0" err="1">
                <a:solidFill>
                  <a:srgbClr val="75715E"/>
                </a:solidFill>
                <a:latin typeface="Courier New" panose="02070309020205020404" pitchFamily="49" charset="0"/>
              </a:rPr>
              <a:t>satır</a:t>
            </a:r>
            <a:r>
              <a:rPr lang="en-US" dirty="0">
                <a:solidFill>
                  <a:srgbClr val="75715E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75715E"/>
                </a:solidFill>
                <a:latin typeface="Courier New" panose="02070309020205020404" pitchFamily="49" charset="0"/>
              </a:rPr>
              <a:t>sağa</a:t>
            </a:r>
            <a:r>
              <a:rPr lang="en-US" dirty="0">
                <a:solidFill>
                  <a:srgbClr val="75715E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75715E"/>
                </a:solidFill>
                <a:latin typeface="Courier New" panose="02070309020205020404" pitchFamily="49" charset="0"/>
              </a:rPr>
              <a:t>kayacağını</a:t>
            </a:r>
            <a:r>
              <a:rPr lang="en-US" dirty="0">
                <a:solidFill>
                  <a:srgbClr val="75715E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75715E"/>
                </a:solidFill>
                <a:latin typeface="Courier New" panose="02070309020205020404" pitchFamily="49" charset="0"/>
              </a:rPr>
              <a:t>ve</a:t>
            </a:r>
            <a:r>
              <a:rPr lang="en-US" dirty="0">
                <a:solidFill>
                  <a:srgbClr val="75715E"/>
                </a:solidFill>
                <a:latin typeface="Courier New" panose="02070309020205020404" pitchFamily="49" charset="0"/>
              </a:rPr>
              <a:t> 1 </a:t>
            </a:r>
            <a:r>
              <a:rPr lang="en-US" dirty="0" err="1">
                <a:solidFill>
                  <a:srgbClr val="75715E"/>
                </a:solidFill>
                <a:latin typeface="Courier New" panose="02070309020205020404" pitchFamily="49" charset="0"/>
              </a:rPr>
              <a:t>sütun</a:t>
            </a:r>
            <a:r>
              <a:rPr lang="en-US" dirty="0">
                <a:solidFill>
                  <a:srgbClr val="75715E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75715E"/>
                </a:solidFill>
                <a:latin typeface="Courier New" panose="02070309020205020404" pitchFamily="49" charset="0"/>
              </a:rPr>
              <a:t>aşağıda</a:t>
            </a:r>
            <a:r>
              <a:rPr lang="en-US" dirty="0">
                <a:solidFill>
                  <a:srgbClr val="75715E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75715E"/>
                </a:solidFill>
                <a:latin typeface="Courier New" panose="02070309020205020404" pitchFamily="49" charset="0"/>
              </a:rPr>
              <a:t>olucağını</a:t>
            </a:r>
            <a:r>
              <a:rPr lang="en-US" dirty="0">
                <a:solidFill>
                  <a:srgbClr val="75715E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75715E"/>
                </a:solidFill>
                <a:latin typeface="Courier New" panose="02070309020205020404" pitchFamily="49" charset="0"/>
              </a:rPr>
              <a:t>belirttik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2654" y="2098114"/>
            <a:ext cx="45592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-apple-system"/>
              </a:rPr>
              <a:t>lcd.cursor</a:t>
            </a:r>
            <a:r>
              <a:rPr lang="en-US" sz="2400" b="1" dirty="0">
                <a:latin typeface="-apple-system"/>
              </a:rPr>
              <a:t>( ) &amp; </a:t>
            </a:r>
            <a:r>
              <a:rPr lang="en-US" sz="2400" b="1" dirty="0" err="1">
                <a:latin typeface="-apple-system"/>
              </a:rPr>
              <a:t>lcd.noCurcor</a:t>
            </a:r>
            <a:r>
              <a:rPr lang="en-US" sz="2400" b="1" dirty="0">
                <a:latin typeface="-apple-system"/>
              </a:rPr>
              <a:t>( )</a:t>
            </a:r>
            <a:endParaRPr lang="en-US" sz="2400" b="1" i="0" dirty="0">
              <a:effectLst/>
              <a:latin typeface="-apple-system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2654" y="2889576"/>
            <a:ext cx="100128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1F1F1F"/>
                </a:solidFill>
              </a:rPr>
              <a:t>lcd.Cur</a:t>
            </a:r>
            <a:r>
              <a:rPr lang="tr-TR" sz="2400" b="1" dirty="0">
                <a:solidFill>
                  <a:srgbClr val="1F1F1F"/>
                </a:solidFill>
              </a:rPr>
              <a:t>s</a:t>
            </a:r>
            <a:r>
              <a:rPr lang="en-US" sz="2400" b="1" dirty="0">
                <a:solidFill>
                  <a:srgbClr val="1F1F1F"/>
                </a:solidFill>
              </a:rPr>
              <a:t>or()</a:t>
            </a:r>
            <a:r>
              <a:rPr lang="tr-TR" dirty="0">
                <a:solidFill>
                  <a:srgbClr val="1F1F1F"/>
                </a:solidFill>
                <a:latin typeface="Courier New" panose="02070309020205020404" pitchFamily="49" charset="0"/>
              </a:rPr>
              <a:t>: </a:t>
            </a:r>
            <a:r>
              <a:rPr lang="en-US" sz="2000" dirty="0" err="1"/>
              <a:t>İmleç</a:t>
            </a:r>
            <a:r>
              <a:rPr lang="en-US" sz="2000" dirty="0"/>
              <a:t>, </a:t>
            </a:r>
            <a:r>
              <a:rPr lang="en-US" sz="2000" dirty="0" err="1"/>
              <a:t>LCD’ye</a:t>
            </a:r>
            <a:r>
              <a:rPr lang="en-US" sz="2000" dirty="0"/>
              <a:t> </a:t>
            </a:r>
            <a:r>
              <a:rPr lang="en-US" sz="2000" dirty="0" err="1"/>
              <a:t>yazdırdığımız</a:t>
            </a:r>
            <a:r>
              <a:rPr lang="en-US" sz="2000" dirty="0"/>
              <a:t> </a:t>
            </a:r>
            <a:r>
              <a:rPr lang="en-US" sz="2000" dirty="0" err="1"/>
              <a:t>sonra</a:t>
            </a:r>
            <a:r>
              <a:rPr lang="en-US" sz="2000" dirty="0"/>
              <a:t> </a:t>
            </a:r>
            <a:r>
              <a:rPr lang="en-US" sz="2000" dirty="0" err="1"/>
              <a:t>ki</a:t>
            </a:r>
            <a:r>
              <a:rPr lang="en-US" sz="2000" dirty="0"/>
              <a:t> </a:t>
            </a:r>
            <a:r>
              <a:rPr lang="en-US" sz="2000" dirty="0" err="1"/>
              <a:t>karakterlerin</a:t>
            </a:r>
            <a:r>
              <a:rPr lang="en-US" sz="2000" dirty="0"/>
              <a:t> </a:t>
            </a:r>
            <a:r>
              <a:rPr lang="en-US" sz="2000" dirty="0" err="1"/>
              <a:t>altına</a:t>
            </a:r>
            <a:r>
              <a:rPr lang="en-US" sz="2000" dirty="0"/>
              <a:t> </a:t>
            </a:r>
            <a:r>
              <a:rPr lang="en-US" sz="2000" dirty="0" err="1"/>
              <a:t>gelen</a:t>
            </a:r>
            <a:r>
              <a:rPr lang="en-US" sz="2000" dirty="0"/>
              <a:t> </a:t>
            </a:r>
            <a:r>
              <a:rPr lang="en-US" sz="2000" dirty="0" err="1"/>
              <a:t>yatay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çizgidir</a:t>
            </a:r>
            <a:r>
              <a:rPr lang="en-US" sz="2000" dirty="0"/>
              <a:t>. </a:t>
            </a:r>
            <a:endParaRPr lang="tr-TR" sz="2000" dirty="0"/>
          </a:p>
          <a:p>
            <a:r>
              <a:rPr lang="tr-TR" sz="2000" dirty="0"/>
              <a:t>                                           </a:t>
            </a:r>
            <a:r>
              <a:rPr lang="en-US" sz="2000" dirty="0"/>
              <a:t>Bu </a:t>
            </a:r>
            <a:r>
              <a:rPr lang="en-US" sz="2000" dirty="0" err="1"/>
              <a:t>komut</a:t>
            </a:r>
            <a:r>
              <a:rPr lang="en-US" sz="2000" dirty="0"/>
              <a:t> </a:t>
            </a:r>
            <a:r>
              <a:rPr lang="en-US" sz="2000" dirty="0" err="1"/>
              <a:t>imleci</a:t>
            </a:r>
            <a:r>
              <a:rPr lang="en-US" sz="2000" dirty="0"/>
              <a:t> </a:t>
            </a:r>
            <a:r>
              <a:rPr lang="en-US" sz="2000" dirty="0" err="1"/>
              <a:t>görünür</a:t>
            </a:r>
            <a:r>
              <a:rPr lang="en-US" sz="2000" dirty="0"/>
              <a:t> </a:t>
            </a:r>
            <a:r>
              <a:rPr lang="en-US" sz="2000" dirty="0" err="1"/>
              <a:t>yapar</a:t>
            </a:r>
            <a:r>
              <a:rPr lang="en-US" sz="2000" dirty="0"/>
              <a:t>. </a:t>
            </a:r>
          </a:p>
        </p:txBody>
      </p:sp>
      <p:sp>
        <p:nvSpPr>
          <p:cNvPr id="7" name="Rectangle 6"/>
          <p:cNvSpPr/>
          <p:nvPr/>
        </p:nvSpPr>
        <p:spPr>
          <a:xfrm>
            <a:off x="282654" y="3621606"/>
            <a:ext cx="56065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lcd.noCurcor</a:t>
            </a:r>
            <a:r>
              <a:rPr lang="en-US" sz="2400" b="1" dirty="0"/>
              <a:t>() </a:t>
            </a:r>
            <a:r>
              <a:rPr lang="tr-TR" sz="2400" dirty="0"/>
              <a:t>:  </a:t>
            </a:r>
            <a:r>
              <a:rPr lang="tr-TR" sz="2000" dirty="0"/>
              <a:t>Bu komut </a:t>
            </a:r>
            <a:r>
              <a:rPr lang="en-US" sz="2000" dirty="0" err="1"/>
              <a:t>komutu</a:t>
            </a:r>
            <a:r>
              <a:rPr lang="en-US" sz="2000" dirty="0"/>
              <a:t> </a:t>
            </a:r>
            <a:r>
              <a:rPr lang="en-US" sz="2000" dirty="0" err="1"/>
              <a:t>imleci</a:t>
            </a:r>
            <a:r>
              <a:rPr lang="en-US" sz="2000" dirty="0"/>
              <a:t> </a:t>
            </a:r>
            <a:r>
              <a:rPr lang="en-US" sz="2000" dirty="0" err="1"/>
              <a:t>kapatır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2056327" y="439104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</a:rPr>
              <a:t>lcd.cursor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</a:rPr>
              <a:t>()</a:t>
            </a:r>
            <a:r>
              <a:rPr lang="en-US" b="1" dirty="0">
                <a:latin typeface="Courier New" panose="02070309020205020404" pitchFamily="49" charset="0"/>
              </a:rPr>
              <a:t>; // </a:t>
            </a:r>
            <a:r>
              <a:rPr lang="en-US" b="1" dirty="0" err="1">
                <a:latin typeface="Courier New" panose="02070309020205020404" pitchFamily="49" charset="0"/>
              </a:rPr>
              <a:t>İmleci</a:t>
            </a:r>
            <a:r>
              <a:rPr lang="en-US" b="1" dirty="0">
                <a:latin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</a:rPr>
              <a:t>görünür</a:t>
            </a:r>
            <a:r>
              <a:rPr lang="en-US" b="1" dirty="0">
                <a:latin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</a:rPr>
              <a:t>yaptık</a:t>
            </a:r>
            <a:r>
              <a:rPr lang="en-US" b="1" dirty="0">
                <a:latin typeface="Courier New" panose="02070309020205020404" pitchFamily="49" charset="0"/>
              </a:rPr>
              <a:t> delay(500); // 500ms </a:t>
            </a:r>
            <a:r>
              <a:rPr lang="en-US" b="1" dirty="0" err="1">
                <a:latin typeface="Courier New" panose="02070309020205020404" pitchFamily="49" charset="0"/>
              </a:rPr>
              <a:t>beklettik</a:t>
            </a:r>
            <a:r>
              <a:rPr lang="en-US" b="1" dirty="0">
                <a:latin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</a:rPr>
              <a:t>lcd.noCursor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</a:rPr>
              <a:t>()</a:t>
            </a:r>
            <a:r>
              <a:rPr lang="en-US" b="1" dirty="0">
                <a:latin typeface="Courier New" panose="02070309020205020404" pitchFamily="49" charset="0"/>
              </a:rPr>
              <a:t>; // </a:t>
            </a:r>
            <a:r>
              <a:rPr lang="en-US" b="1" dirty="0" err="1">
                <a:latin typeface="Courier New" panose="02070309020205020404" pitchFamily="49" charset="0"/>
              </a:rPr>
              <a:t>İmleci</a:t>
            </a:r>
            <a:r>
              <a:rPr lang="en-US" b="1" dirty="0">
                <a:latin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</a:rPr>
              <a:t>gizledik</a:t>
            </a:r>
            <a:r>
              <a:rPr lang="en-US" b="1" dirty="0">
                <a:latin typeface="Courier New" panose="02070309020205020404" pitchFamily="49" charset="0"/>
              </a:rPr>
              <a:t> delay(500); // 500ms </a:t>
            </a:r>
            <a:r>
              <a:rPr lang="en-US" b="1" dirty="0" err="1">
                <a:latin typeface="Courier New" panose="02070309020205020404" pitchFamily="49" charset="0"/>
              </a:rPr>
              <a:t>beklettik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9876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E0A2CA5-1979-4F90-A64C-5391F674AC31}"/>
              </a:ext>
            </a:extLst>
          </p:cNvPr>
          <p:cNvSpPr/>
          <p:nvPr/>
        </p:nvSpPr>
        <p:spPr>
          <a:xfrm>
            <a:off x="355464" y="224176"/>
            <a:ext cx="11171582" cy="5132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200" b="1" dirty="0">
                <a:solidFill>
                  <a:srgbClr val="000000"/>
                </a:solidFill>
                <a:latin typeface="Arial" panose="020B0604020202020204" pitchFamily="34" charset="0"/>
              </a:rPr>
              <a:t>Bir mikro denetleyicide bir komutun işlenme süreci 4 aşamada gerçekleştirilir. </a:t>
            </a:r>
          </a:p>
          <a:p>
            <a:pPr algn="just"/>
            <a:endParaRPr lang="tr-TR" sz="22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1.Alma (</a:t>
            </a:r>
            <a:r>
              <a:rPr lang="tr-TR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Fetch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)  Hafızaya yüklenmiş olan program komutlarını alır. </a:t>
            </a:r>
          </a:p>
          <a:p>
            <a:pPr algn="just">
              <a:lnSpc>
                <a:spcPct val="150000"/>
              </a:lnSpc>
            </a:pPr>
            <a:endParaRPr lang="tr-TR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2.Kod Çözme (</a:t>
            </a:r>
            <a:r>
              <a:rPr lang="tr-TR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Decode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)  Yazmaçtaki komutları kod çözücü(</a:t>
            </a:r>
            <a:r>
              <a:rPr lang="tr-TR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decoder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) yardımıyla çözer. </a:t>
            </a:r>
          </a:p>
          <a:p>
            <a:pPr algn="just">
              <a:lnSpc>
                <a:spcPct val="150000"/>
              </a:lnSpc>
            </a:pPr>
            <a:endParaRPr lang="tr-TR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3.Uygulama (</a:t>
            </a:r>
            <a:r>
              <a:rPr lang="tr-TR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Execution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)  Çözülen komutları uygular ve bu işlemi sürekli tekrar eder.</a:t>
            </a:r>
          </a:p>
          <a:p>
            <a:pPr algn="just">
              <a:lnSpc>
                <a:spcPct val="150000"/>
              </a:lnSpc>
            </a:pPr>
            <a:endParaRPr lang="tr-TR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D45DB7-15B2-4640-BEC4-2950A6E7C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D790-E78A-4A1D-A06E-F3FDC0C074A8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175594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356" y="127647"/>
            <a:ext cx="36872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-apple-system"/>
              </a:rPr>
              <a:t>display( ) &amp; </a:t>
            </a:r>
            <a:r>
              <a:rPr lang="en-US" sz="2400" b="1" dirty="0" err="1">
                <a:latin typeface="-apple-system"/>
              </a:rPr>
              <a:t>noDisplay</a:t>
            </a:r>
            <a:r>
              <a:rPr lang="en-US" sz="2400" b="1" dirty="0">
                <a:latin typeface="-apple-system"/>
              </a:rPr>
              <a:t>( )</a:t>
            </a:r>
            <a:endParaRPr lang="en-US" sz="2400" b="1" i="0" dirty="0">
              <a:effectLst/>
              <a:latin typeface="-apple-system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7356" y="730979"/>
            <a:ext cx="105520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1F1F1F"/>
                </a:solidFill>
                <a:latin typeface="-apple-system"/>
              </a:rPr>
              <a:t>Bu </a:t>
            </a:r>
            <a:r>
              <a:rPr lang="en-US" sz="2000" dirty="0" err="1">
                <a:solidFill>
                  <a:srgbClr val="1F1F1F"/>
                </a:solidFill>
                <a:latin typeface="-apple-system"/>
              </a:rPr>
              <a:t>komutlar</a:t>
            </a:r>
            <a:r>
              <a:rPr lang="en-US" sz="2000" dirty="0">
                <a:solidFill>
                  <a:srgbClr val="1F1F1F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1F1F1F"/>
                </a:solidFill>
                <a:latin typeface="-apple-system"/>
              </a:rPr>
              <a:t>ekrandaki</a:t>
            </a:r>
            <a:r>
              <a:rPr lang="en-US" sz="2000" dirty="0">
                <a:solidFill>
                  <a:srgbClr val="1F1F1F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1F1F1F"/>
                </a:solidFill>
                <a:latin typeface="-apple-system"/>
              </a:rPr>
              <a:t>yazının</a:t>
            </a:r>
            <a:r>
              <a:rPr lang="en-US" sz="2000" dirty="0">
                <a:solidFill>
                  <a:srgbClr val="1F1F1F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1F1F1F"/>
                </a:solidFill>
                <a:latin typeface="-apple-system"/>
              </a:rPr>
              <a:t>gizlenmesini</a:t>
            </a:r>
            <a:r>
              <a:rPr lang="en-US" sz="2000" dirty="0">
                <a:solidFill>
                  <a:srgbClr val="1F1F1F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1F1F1F"/>
                </a:solidFill>
                <a:latin typeface="-apple-system"/>
              </a:rPr>
              <a:t>ve</a:t>
            </a:r>
            <a:r>
              <a:rPr lang="en-US" sz="2000" dirty="0">
                <a:solidFill>
                  <a:srgbClr val="1F1F1F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1F1F1F"/>
                </a:solidFill>
                <a:latin typeface="-apple-system"/>
              </a:rPr>
              <a:t>tekrar</a:t>
            </a:r>
            <a:r>
              <a:rPr lang="en-US" sz="2000" dirty="0">
                <a:solidFill>
                  <a:srgbClr val="1F1F1F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1F1F1F"/>
                </a:solidFill>
                <a:latin typeface="-apple-system"/>
              </a:rPr>
              <a:t>görünmesini</a:t>
            </a:r>
            <a:r>
              <a:rPr lang="en-US" sz="2000" dirty="0">
                <a:solidFill>
                  <a:srgbClr val="1F1F1F"/>
                </a:solidFill>
                <a:latin typeface="-apple-system"/>
              </a:rPr>
              <a:t> </a:t>
            </a:r>
            <a:r>
              <a:rPr lang="en-US" sz="2000" dirty="0" err="1">
                <a:solidFill>
                  <a:srgbClr val="1F1F1F"/>
                </a:solidFill>
                <a:latin typeface="-apple-system"/>
              </a:rPr>
              <a:t>sağlar</a:t>
            </a:r>
            <a:r>
              <a:rPr lang="en-US" dirty="0">
                <a:solidFill>
                  <a:srgbClr val="1F1F1F"/>
                </a:solidFill>
                <a:latin typeface="-apple-system"/>
              </a:rPr>
              <a:t>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34095" y="1540330"/>
            <a:ext cx="848717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#include &lt;</a:t>
            </a:r>
            <a:r>
              <a:rPr lang="en-US" dirty="0" err="1"/>
              <a:t>LiquidCrystal.h</a:t>
            </a:r>
            <a:r>
              <a:rPr lang="en-US" dirty="0"/>
              <a:t>&gt; // </a:t>
            </a:r>
            <a:r>
              <a:rPr lang="en-US" dirty="0" err="1"/>
              <a:t>Kütüphaneyi</a:t>
            </a:r>
            <a:r>
              <a:rPr lang="en-US" dirty="0"/>
              <a:t> </a:t>
            </a:r>
            <a:r>
              <a:rPr lang="en-US" dirty="0" err="1"/>
              <a:t>ekledik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LiquidCrystal</a:t>
            </a:r>
            <a:r>
              <a:rPr lang="en-US" dirty="0"/>
              <a:t> </a:t>
            </a:r>
            <a:r>
              <a:rPr lang="en-US" dirty="0" err="1"/>
              <a:t>lcd</a:t>
            </a:r>
            <a:r>
              <a:rPr lang="en-US" dirty="0"/>
              <a:t>(12, 11, 4, 5, 6, 7); // </a:t>
            </a:r>
            <a:r>
              <a:rPr lang="en-US" dirty="0" err="1"/>
              <a:t>Hangi</a:t>
            </a:r>
            <a:r>
              <a:rPr lang="en-US" dirty="0"/>
              <a:t> </a:t>
            </a:r>
            <a:r>
              <a:rPr lang="en-US" dirty="0" err="1"/>
              <a:t>pinlerde</a:t>
            </a:r>
            <a:r>
              <a:rPr lang="en-US" dirty="0"/>
              <a:t> </a:t>
            </a:r>
            <a:r>
              <a:rPr lang="en-US" dirty="0" err="1"/>
              <a:t>olduğunu</a:t>
            </a:r>
            <a:r>
              <a:rPr lang="en-US" dirty="0"/>
              <a:t> </a:t>
            </a:r>
            <a:r>
              <a:rPr lang="en-US" dirty="0" err="1"/>
              <a:t>belirttik</a:t>
            </a:r>
            <a:endParaRPr lang="en-US" dirty="0"/>
          </a:p>
          <a:p>
            <a:endParaRPr lang="en-US" dirty="0"/>
          </a:p>
          <a:p>
            <a:r>
              <a:rPr lang="en-US" dirty="0"/>
              <a:t>void setup() {</a:t>
            </a:r>
          </a:p>
          <a:p>
            <a:r>
              <a:rPr lang="en-US" dirty="0"/>
              <a:t>  </a:t>
            </a:r>
            <a:r>
              <a:rPr lang="en-US" dirty="0" err="1"/>
              <a:t>lcd.begin</a:t>
            </a:r>
            <a:r>
              <a:rPr lang="en-US" dirty="0"/>
              <a:t>(16, 2); // 16 </a:t>
            </a:r>
            <a:r>
              <a:rPr lang="en-US" dirty="0" err="1"/>
              <a:t>sütun</a:t>
            </a:r>
            <a:r>
              <a:rPr lang="en-US" dirty="0"/>
              <a:t> 2 </a:t>
            </a:r>
            <a:r>
              <a:rPr lang="en-US" dirty="0" err="1"/>
              <a:t>karakter</a:t>
            </a:r>
            <a:r>
              <a:rPr lang="en-US" dirty="0"/>
              <a:t>, LCD </a:t>
            </a:r>
            <a:r>
              <a:rPr lang="en-US" dirty="0" err="1"/>
              <a:t>aktif</a:t>
            </a:r>
            <a:endParaRPr lang="en-US" dirty="0"/>
          </a:p>
          <a:p>
            <a:r>
              <a:rPr lang="en-US" dirty="0"/>
              <a:t>  </a:t>
            </a:r>
            <a:r>
              <a:rPr lang="en-US" dirty="0" err="1"/>
              <a:t>lcd.print</a:t>
            </a:r>
            <a:r>
              <a:rPr lang="en-US" dirty="0"/>
              <a:t>("</a:t>
            </a:r>
            <a:r>
              <a:rPr lang="tr-TR" dirty="0"/>
              <a:t>Merhaba</a:t>
            </a:r>
            <a:r>
              <a:rPr lang="en-US" dirty="0"/>
              <a:t>"); // </a:t>
            </a:r>
            <a:r>
              <a:rPr lang="en-US" dirty="0" err="1"/>
              <a:t>Ekrana</a:t>
            </a:r>
            <a:r>
              <a:rPr lang="en-US" dirty="0"/>
              <a:t> </a:t>
            </a:r>
            <a:r>
              <a:rPr lang="tr-TR" dirty="0"/>
              <a:t>Merhaba</a:t>
            </a:r>
            <a:r>
              <a:rPr lang="en-US" dirty="0"/>
              <a:t> </a:t>
            </a:r>
            <a:r>
              <a:rPr lang="en-US" dirty="0" err="1"/>
              <a:t>yazdık</a:t>
            </a:r>
            <a:endParaRPr lang="en-US" dirty="0"/>
          </a:p>
          <a:p>
            <a:r>
              <a:rPr lang="en-US" dirty="0"/>
              <a:t>}</a:t>
            </a:r>
          </a:p>
          <a:p>
            <a:endParaRPr lang="en-US" dirty="0"/>
          </a:p>
          <a:p>
            <a:r>
              <a:rPr lang="en-US" dirty="0"/>
              <a:t>void loop() {</a:t>
            </a:r>
          </a:p>
          <a:p>
            <a:r>
              <a:rPr lang="en-US" dirty="0"/>
              <a:t>  </a:t>
            </a:r>
            <a:r>
              <a:rPr lang="en-US" dirty="0" err="1"/>
              <a:t>lcd.display</a:t>
            </a:r>
            <a:r>
              <a:rPr lang="en-US" dirty="0"/>
              <a:t>(); // </a:t>
            </a:r>
            <a:r>
              <a:rPr lang="en-US" dirty="0" err="1"/>
              <a:t>Ekrandakilerin</a:t>
            </a:r>
            <a:r>
              <a:rPr lang="en-US" dirty="0"/>
              <a:t> </a:t>
            </a:r>
            <a:r>
              <a:rPr lang="en-US" dirty="0" err="1"/>
              <a:t>görünmesini</a:t>
            </a:r>
            <a:r>
              <a:rPr lang="en-US" dirty="0"/>
              <a:t> </a:t>
            </a:r>
            <a:r>
              <a:rPr lang="en-US" dirty="0" err="1"/>
              <a:t>açtık</a:t>
            </a:r>
            <a:endParaRPr lang="en-US" dirty="0"/>
          </a:p>
          <a:p>
            <a:r>
              <a:rPr lang="en-US" dirty="0"/>
              <a:t>  delay(500); // 500ms </a:t>
            </a:r>
            <a:r>
              <a:rPr lang="en-US" dirty="0" err="1"/>
              <a:t>beklettik</a:t>
            </a:r>
            <a:endParaRPr lang="en-US" dirty="0"/>
          </a:p>
          <a:p>
            <a:r>
              <a:rPr lang="en-US" dirty="0"/>
              <a:t>  </a:t>
            </a:r>
            <a:r>
              <a:rPr lang="en-US" dirty="0" err="1"/>
              <a:t>lcd.noDisplay</a:t>
            </a:r>
            <a:r>
              <a:rPr lang="en-US" dirty="0"/>
              <a:t>(); // </a:t>
            </a:r>
            <a:r>
              <a:rPr lang="en-US" dirty="0" err="1"/>
              <a:t>Ekrandakileri</a:t>
            </a:r>
            <a:r>
              <a:rPr lang="en-US" dirty="0"/>
              <a:t> </a:t>
            </a:r>
            <a:r>
              <a:rPr lang="en-US" dirty="0" err="1"/>
              <a:t>gizledik</a:t>
            </a:r>
            <a:endParaRPr lang="en-US" dirty="0"/>
          </a:p>
          <a:p>
            <a:r>
              <a:rPr lang="en-US" dirty="0"/>
              <a:t>  delay(500); // 500ms </a:t>
            </a:r>
            <a:r>
              <a:rPr lang="en-US" dirty="0" err="1"/>
              <a:t>beklettik</a:t>
            </a:r>
            <a:endParaRPr lang="en-US" dirty="0"/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67044486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2368" y="638646"/>
            <a:ext cx="1120573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rgbClr val="5F6B76"/>
                </a:solidFill>
              </a:rPr>
              <a:t>Arduino, </a:t>
            </a:r>
            <a:r>
              <a:rPr lang="en-US" sz="2000" b="1" dirty="0" err="1">
                <a:solidFill>
                  <a:srgbClr val="5F6B76"/>
                </a:solidFill>
              </a:rPr>
              <a:t>diğer</a:t>
            </a:r>
            <a:r>
              <a:rPr lang="en-US" sz="2000" b="1" dirty="0">
                <a:solidFill>
                  <a:srgbClr val="5F6B76"/>
                </a:solidFill>
              </a:rPr>
              <a:t> Arduino </a:t>
            </a:r>
            <a:r>
              <a:rPr lang="en-US" sz="2000" b="1" dirty="0" err="1">
                <a:solidFill>
                  <a:srgbClr val="5F6B76"/>
                </a:solidFill>
              </a:rPr>
              <a:t>veya</a:t>
            </a:r>
            <a:r>
              <a:rPr lang="en-US" sz="2000" b="1" dirty="0">
                <a:solidFill>
                  <a:srgbClr val="5F6B76"/>
                </a:solidFill>
              </a:rPr>
              <a:t> </a:t>
            </a:r>
            <a:r>
              <a:rPr lang="en-US" sz="2000" b="1" dirty="0" err="1">
                <a:solidFill>
                  <a:srgbClr val="5F6B76"/>
                </a:solidFill>
              </a:rPr>
              <a:t>sensörlerle</a:t>
            </a:r>
            <a:r>
              <a:rPr lang="en-US" sz="2000" b="1" dirty="0">
                <a:solidFill>
                  <a:srgbClr val="5F6B76"/>
                </a:solidFill>
              </a:rPr>
              <a:t> </a:t>
            </a:r>
            <a:r>
              <a:rPr lang="en-US" sz="2000" b="1" dirty="0" err="1">
                <a:solidFill>
                  <a:srgbClr val="5F6B76"/>
                </a:solidFill>
              </a:rPr>
              <a:t>haberleşmek</a:t>
            </a:r>
            <a:r>
              <a:rPr lang="en-US" sz="2000" b="1" dirty="0">
                <a:solidFill>
                  <a:srgbClr val="5F6B76"/>
                </a:solidFill>
              </a:rPr>
              <a:t> </a:t>
            </a:r>
            <a:r>
              <a:rPr lang="en-US" sz="2000" b="1" dirty="0" err="1">
                <a:solidFill>
                  <a:srgbClr val="5F6B76"/>
                </a:solidFill>
              </a:rPr>
              <a:t>için</a:t>
            </a:r>
            <a:r>
              <a:rPr lang="en-US" sz="2000" b="1" dirty="0">
                <a:solidFill>
                  <a:srgbClr val="5F6B76"/>
                </a:solidFill>
              </a:rPr>
              <a:t> </a:t>
            </a:r>
            <a:r>
              <a:rPr lang="en-US" sz="2000" b="1" dirty="0" err="1">
                <a:solidFill>
                  <a:srgbClr val="5F6B76"/>
                </a:solidFill>
              </a:rPr>
              <a:t>bazı</a:t>
            </a:r>
            <a:r>
              <a:rPr lang="en-US" sz="2000" b="1" dirty="0">
                <a:solidFill>
                  <a:srgbClr val="5F6B76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haberleşme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protokolleri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5F6B76"/>
                </a:solidFill>
              </a:rPr>
              <a:t>kullanır</a:t>
            </a:r>
            <a:r>
              <a:rPr lang="en-US" sz="2000" b="1" dirty="0">
                <a:solidFill>
                  <a:srgbClr val="5F6B76"/>
                </a:solidFill>
              </a:rPr>
              <a:t>. Bu </a:t>
            </a:r>
            <a:r>
              <a:rPr lang="en-US" sz="2000" b="1" dirty="0" err="1">
                <a:solidFill>
                  <a:srgbClr val="5F6B76"/>
                </a:solidFill>
              </a:rPr>
              <a:t>protokollerden</a:t>
            </a:r>
            <a:r>
              <a:rPr lang="en-US" sz="2000" b="1" dirty="0">
                <a:solidFill>
                  <a:srgbClr val="5F6B76"/>
                </a:solidFill>
              </a:rPr>
              <a:t> </a:t>
            </a:r>
            <a:r>
              <a:rPr lang="en-US" sz="2000" b="1" dirty="0" err="1">
                <a:solidFill>
                  <a:srgbClr val="5F6B76"/>
                </a:solidFill>
              </a:rPr>
              <a:t>birisi</a:t>
            </a:r>
            <a:r>
              <a:rPr lang="en-US" sz="2000" b="1" dirty="0">
                <a:solidFill>
                  <a:srgbClr val="5F6B76"/>
                </a:solidFill>
              </a:rPr>
              <a:t> de </a:t>
            </a:r>
            <a:r>
              <a:rPr lang="en-US" sz="2000" b="1" dirty="0">
                <a:solidFill>
                  <a:srgbClr val="FF0000"/>
                </a:solidFill>
              </a:rPr>
              <a:t>I2C</a:t>
            </a:r>
            <a:r>
              <a:rPr lang="tr-TR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5F6B76"/>
                </a:solidFill>
              </a:rPr>
              <a:t>'dir. I2C (Inter-Integrated Circuit), </a:t>
            </a:r>
            <a:r>
              <a:rPr lang="en-US" sz="2000" b="1" dirty="0" err="1">
                <a:solidFill>
                  <a:srgbClr val="5F6B76"/>
                </a:solidFill>
              </a:rPr>
              <a:t>seri</a:t>
            </a:r>
            <a:r>
              <a:rPr lang="en-US" sz="2000" b="1" dirty="0">
                <a:solidFill>
                  <a:srgbClr val="5F6B76"/>
                </a:solidFill>
              </a:rPr>
              <a:t> </a:t>
            </a:r>
            <a:r>
              <a:rPr lang="en-US" sz="2000" b="1" dirty="0" err="1">
                <a:solidFill>
                  <a:srgbClr val="5F6B76"/>
                </a:solidFill>
              </a:rPr>
              <a:t>haberleşme</a:t>
            </a:r>
            <a:r>
              <a:rPr lang="en-US" sz="2000" b="1" dirty="0">
                <a:solidFill>
                  <a:srgbClr val="5F6B76"/>
                </a:solidFill>
              </a:rPr>
              <a:t> </a:t>
            </a:r>
            <a:r>
              <a:rPr lang="en-US" sz="2000" b="1" dirty="0" err="1">
                <a:solidFill>
                  <a:srgbClr val="5F6B76"/>
                </a:solidFill>
              </a:rPr>
              <a:t>türlerinden</a:t>
            </a:r>
            <a:r>
              <a:rPr lang="en-US" sz="2000" b="1" dirty="0">
                <a:solidFill>
                  <a:srgbClr val="5F6B76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senkron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haberleşmeye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bir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örnektir</a:t>
            </a:r>
            <a:r>
              <a:rPr lang="en-US" sz="2000" b="1" dirty="0">
                <a:solidFill>
                  <a:srgbClr val="5F6B76"/>
                </a:solidFill>
              </a:rPr>
              <a:t>. </a:t>
            </a:r>
            <a:r>
              <a:rPr lang="en-US" sz="2000" b="1" dirty="0" err="1">
                <a:solidFill>
                  <a:srgbClr val="5F6B76"/>
                </a:solidFill>
              </a:rPr>
              <a:t>Haberleşme</a:t>
            </a:r>
            <a:r>
              <a:rPr lang="en-US" sz="2000" b="1" dirty="0">
                <a:solidFill>
                  <a:srgbClr val="5F6B76"/>
                </a:solidFill>
              </a:rPr>
              <a:t> </a:t>
            </a:r>
            <a:r>
              <a:rPr lang="en-US" sz="2000" b="1" dirty="0" err="1">
                <a:solidFill>
                  <a:srgbClr val="5F6B76"/>
                </a:solidFill>
              </a:rPr>
              <a:t>için</a:t>
            </a:r>
            <a:r>
              <a:rPr lang="tr-TR" sz="2000" b="1" dirty="0">
                <a:solidFill>
                  <a:srgbClr val="5F6B76"/>
                </a:solidFill>
              </a:rPr>
              <a:t> Vcc ve GND</a:t>
            </a:r>
            <a:r>
              <a:rPr lang="en-US" sz="2000" b="1" dirty="0">
                <a:solidFill>
                  <a:srgbClr val="5F6B76"/>
                </a:solidFill>
              </a:rPr>
              <a:t> </a:t>
            </a:r>
            <a:r>
              <a:rPr lang="en-US" sz="2000" b="1" dirty="0" err="1">
                <a:solidFill>
                  <a:srgbClr val="5F6B76"/>
                </a:solidFill>
              </a:rPr>
              <a:t>dışında</a:t>
            </a:r>
            <a:r>
              <a:rPr lang="en-US" sz="2000" b="1" dirty="0">
                <a:solidFill>
                  <a:srgbClr val="5F6B76"/>
                </a:solidFill>
              </a:rPr>
              <a:t> SDA </a:t>
            </a:r>
            <a:r>
              <a:rPr lang="en-US" sz="2000" b="1" dirty="0" err="1">
                <a:solidFill>
                  <a:srgbClr val="5F6B76"/>
                </a:solidFill>
              </a:rPr>
              <a:t>ve</a:t>
            </a:r>
            <a:r>
              <a:rPr lang="en-US" sz="2000" b="1" dirty="0">
                <a:solidFill>
                  <a:srgbClr val="5F6B76"/>
                </a:solidFill>
              </a:rPr>
              <a:t> SCL </a:t>
            </a:r>
            <a:r>
              <a:rPr lang="en-US" sz="2000" b="1" dirty="0" err="1">
                <a:solidFill>
                  <a:srgbClr val="5F6B76"/>
                </a:solidFill>
              </a:rPr>
              <a:t>olmak</a:t>
            </a:r>
            <a:r>
              <a:rPr lang="en-US" sz="2000" b="1" dirty="0">
                <a:solidFill>
                  <a:srgbClr val="5F6B76"/>
                </a:solidFill>
              </a:rPr>
              <a:t> </a:t>
            </a:r>
            <a:r>
              <a:rPr lang="en-US" sz="2000" b="1" dirty="0" err="1">
                <a:solidFill>
                  <a:srgbClr val="5F6B76"/>
                </a:solidFill>
              </a:rPr>
              <a:t>üzere</a:t>
            </a:r>
            <a:r>
              <a:rPr lang="en-US" sz="2000" b="1" dirty="0">
                <a:solidFill>
                  <a:srgbClr val="5F6B76"/>
                </a:solidFill>
              </a:rPr>
              <a:t> </a:t>
            </a:r>
            <a:r>
              <a:rPr lang="en-US" sz="2000" b="1" dirty="0" err="1">
                <a:solidFill>
                  <a:srgbClr val="5F6B76"/>
                </a:solidFill>
              </a:rPr>
              <a:t>iki</a:t>
            </a:r>
            <a:r>
              <a:rPr lang="en-US" sz="2000" b="1" dirty="0">
                <a:solidFill>
                  <a:srgbClr val="5F6B76"/>
                </a:solidFill>
              </a:rPr>
              <a:t> </a:t>
            </a:r>
            <a:r>
              <a:rPr lang="en-US" sz="2000" b="1" dirty="0" err="1">
                <a:solidFill>
                  <a:srgbClr val="5F6B76"/>
                </a:solidFill>
              </a:rPr>
              <a:t>hatta</a:t>
            </a:r>
            <a:r>
              <a:rPr lang="en-US" sz="2000" b="1" dirty="0">
                <a:solidFill>
                  <a:srgbClr val="5F6B76"/>
                </a:solidFill>
              </a:rPr>
              <a:t> </a:t>
            </a:r>
            <a:r>
              <a:rPr lang="en-US" sz="2000" b="1" dirty="0" err="1">
                <a:solidFill>
                  <a:srgbClr val="5F6B76"/>
                </a:solidFill>
              </a:rPr>
              <a:t>ihtiyaç</a:t>
            </a:r>
            <a:r>
              <a:rPr lang="en-US" sz="2000" b="1" dirty="0">
                <a:solidFill>
                  <a:srgbClr val="5F6B76"/>
                </a:solidFill>
              </a:rPr>
              <a:t> </a:t>
            </a:r>
            <a:r>
              <a:rPr lang="en-US" sz="2000" b="1" dirty="0" err="1">
                <a:solidFill>
                  <a:srgbClr val="5F6B76"/>
                </a:solidFill>
              </a:rPr>
              <a:t>duyulmaktadır</a:t>
            </a:r>
            <a:r>
              <a:rPr lang="en-US" sz="2000" b="1" dirty="0">
                <a:solidFill>
                  <a:srgbClr val="5F6B76"/>
                </a:solidFill>
              </a:rPr>
              <a:t>. Hat </a:t>
            </a:r>
            <a:r>
              <a:rPr lang="en-US" sz="2000" b="1" dirty="0" err="1">
                <a:solidFill>
                  <a:srgbClr val="5F6B76"/>
                </a:solidFill>
              </a:rPr>
              <a:t>sayısının</a:t>
            </a:r>
            <a:r>
              <a:rPr lang="en-US" sz="2000" b="1" dirty="0">
                <a:solidFill>
                  <a:srgbClr val="5F6B76"/>
                </a:solidFill>
              </a:rPr>
              <a:t> </a:t>
            </a:r>
            <a:r>
              <a:rPr lang="en-US" sz="2000" b="1" dirty="0" err="1">
                <a:solidFill>
                  <a:srgbClr val="5F6B76"/>
                </a:solidFill>
              </a:rPr>
              <a:t>fazla</a:t>
            </a:r>
            <a:r>
              <a:rPr lang="en-US" sz="2000" b="1" dirty="0">
                <a:solidFill>
                  <a:srgbClr val="5F6B76"/>
                </a:solidFill>
              </a:rPr>
              <a:t> </a:t>
            </a:r>
            <a:r>
              <a:rPr lang="en-US" sz="2000" b="1" dirty="0" err="1">
                <a:solidFill>
                  <a:srgbClr val="5F6B76"/>
                </a:solidFill>
              </a:rPr>
              <a:t>olması</a:t>
            </a:r>
            <a:r>
              <a:rPr lang="en-US" sz="2000" b="1" dirty="0">
                <a:solidFill>
                  <a:srgbClr val="5F6B76"/>
                </a:solidFill>
              </a:rPr>
              <a:t> </a:t>
            </a:r>
            <a:r>
              <a:rPr lang="en-US" sz="2000" b="1" dirty="0" err="1">
                <a:solidFill>
                  <a:srgbClr val="5F6B76"/>
                </a:solidFill>
              </a:rPr>
              <a:t>nedeniyle</a:t>
            </a:r>
            <a:r>
              <a:rPr lang="en-US" sz="2000" b="1" dirty="0">
                <a:solidFill>
                  <a:srgbClr val="5F6B76"/>
                </a:solidFill>
              </a:rPr>
              <a:t>, </a:t>
            </a:r>
            <a:r>
              <a:rPr lang="en-US" sz="2000" b="1" dirty="0" err="1">
                <a:solidFill>
                  <a:srgbClr val="5F6B76"/>
                </a:solidFill>
              </a:rPr>
              <a:t>uzun</a:t>
            </a:r>
            <a:r>
              <a:rPr lang="en-US" sz="2000" b="1" dirty="0">
                <a:solidFill>
                  <a:srgbClr val="5F6B76"/>
                </a:solidFill>
              </a:rPr>
              <a:t> </a:t>
            </a:r>
            <a:r>
              <a:rPr lang="en-US" sz="2000" b="1" dirty="0" err="1">
                <a:solidFill>
                  <a:srgbClr val="5F6B76"/>
                </a:solidFill>
              </a:rPr>
              <a:t>mesafeli</a:t>
            </a:r>
            <a:r>
              <a:rPr lang="en-US" sz="2000" b="1" dirty="0">
                <a:solidFill>
                  <a:srgbClr val="5F6B76"/>
                </a:solidFill>
              </a:rPr>
              <a:t> </a:t>
            </a:r>
            <a:r>
              <a:rPr lang="en-US" sz="2000" b="1" dirty="0" err="1">
                <a:solidFill>
                  <a:srgbClr val="5F6B76"/>
                </a:solidFill>
              </a:rPr>
              <a:t>haberleşmelerde</a:t>
            </a:r>
            <a:r>
              <a:rPr lang="en-US" sz="2000" b="1" dirty="0">
                <a:solidFill>
                  <a:srgbClr val="5F6B76"/>
                </a:solidFill>
              </a:rPr>
              <a:t> </a:t>
            </a:r>
            <a:r>
              <a:rPr lang="en-US" sz="2000" b="1" dirty="0" err="1">
                <a:solidFill>
                  <a:srgbClr val="5F6B76"/>
                </a:solidFill>
              </a:rPr>
              <a:t>tercih</a:t>
            </a:r>
            <a:r>
              <a:rPr lang="en-US" sz="2000" b="1" dirty="0">
                <a:solidFill>
                  <a:srgbClr val="5F6B76"/>
                </a:solidFill>
              </a:rPr>
              <a:t> </a:t>
            </a:r>
            <a:r>
              <a:rPr lang="en-US" sz="2000" b="1" dirty="0" err="1">
                <a:solidFill>
                  <a:srgbClr val="5F6B76"/>
                </a:solidFill>
              </a:rPr>
              <a:t>edilmez</a:t>
            </a:r>
            <a:r>
              <a:rPr lang="en-US" sz="2000" b="1" dirty="0">
                <a:solidFill>
                  <a:srgbClr val="5F6B76"/>
                </a:solidFill>
              </a:rPr>
              <a:t>. </a:t>
            </a:r>
            <a:r>
              <a:rPr lang="en-US" sz="2000" b="1" dirty="0" err="1">
                <a:solidFill>
                  <a:srgbClr val="5F6B76"/>
                </a:solidFill>
              </a:rPr>
              <a:t>Genellikle</a:t>
            </a:r>
            <a:r>
              <a:rPr lang="en-US" sz="2000" b="1" dirty="0">
                <a:solidFill>
                  <a:srgbClr val="5F6B76"/>
                </a:solidFill>
              </a:rPr>
              <a:t> </a:t>
            </a:r>
            <a:r>
              <a:rPr lang="en-US" sz="2000" b="1" dirty="0" err="1">
                <a:solidFill>
                  <a:srgbClr val="5F6B76"/>
                </a:solidFill>
              </a:rPr>
              <a:t>kısa</a:t>
            </a:r>
            <a:r>
              <a:rPr lang="en-US" sz="2000" b="1" dirty="0">
                <a:solidFill>
                  <a:srgbClr val="5F6B76"/>
                </a:solidFill>
              </a:rPr>
              <a:t> </a:t>
            </a:r>
            <a:r>
              <a:rPr lang="en-US" sz="2000" b="1" dirty="0" err="1">
                <a:solidFill>
                  <a:srgbClr val="5F6B76"/>
                </a:solidFill>
              </a:rPr>
              <a:t>mesafeli</a:t>
            </a:r>
            <a:r>
              <a:rPr lang="en-US" sz="2000" b="1" dirty="0">
                <a:solidFill>
                  <a:srgbClr val="5F6B76"/>
                </a:solidFill>
              </a:rPr>
              <a:t> </a:t>
            </a:r>
            <a:r>
              <a:rPr lang="en-US" sz="2000" b="1" dirty="0" err="1">
                <a:solidFill>
                  <a:srgbClr val="5F6B76"/>
                </a:solidFill>
              </a:rPr>
              <a:t>ve</a:t>
            </a:r>
            <a:r>
              <a:rPr lang="en-US" sz="2000" b="1" dirty="0">
                <a:solidFill>
                  <a:srgbClr val="5F6B76"/>
                </a:solidFill>
              </a:rPr>
              <a:t> </a:t>
            </a:r>
            <a:r>
              <a:rPr lang="en-US" sz="2000" b="1" dirty="0" err="1">
                <a:solidFill>
                  <a:srgbClr val="5F6B76"/>
                </a:solidFill>
              </a:rPr>
              <a:t>düşük</a:t>
            </a:r>
            <a:r>
              <a:rPr lang="en-US" sz="2000" b="1" dirty="0">
                <a:solidFill>
                  <a:srgbClr val="5F6B76"/>
                </a:solidFill>
              </a:rPr>
              <a:t> </a:t>
            </a:r>
            <a:r>
              <a:rPr lang="en-US" sz="2000" b="1" dirty="0" err="1">
                <a:solidFill>
                  <a:srgbClr val="5F6B76"/>
                </a:solidFill>
              </a:rPr>
              <a:t>veri</a:t>
            </a:r>
            <a:r>
              <a:rPr lang="en-US" sz="2000" b="1" dirty="0">
                <a:solidFill>
                  <a:srgbClr val="5F6B76"/>
                </a:solidFill>
              </a:rPr>
              <a:t> </a:t>
            </a:r>
            <a:r>
              <a:rPr lang="en-US" sz="2000" b="1" dirty="0" err="1">
                <a:solidFill>
                  <a:srgbClr val="5F6B76"/>
                </a:solidFill>
              </a:rPr>
              <a:t>aktarım</a:t>
            </a:r>
            <a:r>
              <a:rPr lang="en-US" sz="2000" b="1" dirty="0">
                <a:solidFill>
                  <a:srgbClr val="5F6B76"/>
                </a:solidFill>
              </a:rPr>
              <a:t> </a:t>
            </a:r>
            <a:r>
              <a:rPr lang="en-US" sz="2000" b="1" dirty="0" err="1">
                <a:solidFill>
                  <a:srgbClr val="5F6B76"/>
                </a:solidFill>
              </a:rPr>
              <a:t>hızının</a:t>
            </a:r>
            <a:r>
              <a:rPr lang="en-US" sz="2000" b="1" dirty="0">
                <a:solidFill>
                  <a:srgbClr val="5F6B76"/>
                </a:solidFill>
              </a:rPr>
              <a:t> </a:t>
            </a:r>
            <a:r>
              <a:rPr lang="en-US" sz="2000" b="1" dirty="0" err="1">
                <a:solidFill>
                  <a:srgbClr val="5F6B76"/>
                </a:solidFill>
              </a:rPr>
              <a:t>yeterli</a:t>
            </a:r>
            <a:r>
              <a:rPr lang="en-US" sz="2000" b="1" dirty="0">
                <a:solidFill>
                  <a:srgbClr val="5F6B76"/>
                </a:solidFill>
              </a:rPr>
              <a:t> </a:t>
            </a:r>
            <a:r>
              <a:rPr lang="en-US" sz="2000" b="1" dirty="0" err="1">
                <a:solidFill>
                  <a:srgbClr val="5F6B76"/>
                </a:solidFill>
              </a:rPr>
              <a:t>olduğu</a:t>
            </a:r>
            <a:r>
              <a:rPr lang="en-US" sz="2000" b="1" dirty="0">
                <a:solidFill>
                  <a:srgbClr val="5F6B76"/>
                </a:solidFill>
              </a:rPr>
              <a:t> </a:t>
            </a:r>
            <a:r>
              <a:rPr lang="en-US" sz="2000" b="1" dirty="0" err="1">
                <a:solidFill>
                  <a:srgbClr val="5F6B76"/>
                </a:solidFill>
              </a:rPr>
              <a:t>yerlerde</a:t>
            </a:r>
            <a:r>
              <a:rPr lang="en-US" sz="2000" b="1" dirty="0">
                <a:solidFill>
                  <a:srgbClr val="5F6B76"/>
                </a:solidFill>
              </a:rPr>
              <a:t> </a:t>
            </a:r>
            <a:r>
              <a:rPr lang="en-US" sz="2000" b="1" dirty="0" err="1">
                <a:solidFill>
                  <a:srgbClr val="5F6B76"/>
                </a:solidFill>
              </a:rPr>
              <a:t>kullanılır</a:t>
            </a:r>
            <a:r>
              <a:rPr lang="en-US" sz="2000" b="1" dirty="0">
                <a:solidFill>
                  <a:srgbClr val="5F6B76"/>
                </a:solidFill>
              </a:rPr>
              <a:t>.</a:t>
            </a:r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180" y="3225891"/>
            <a:ext cx="7579485" cy="31184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7374" y="216193"/>
            <a:ext cx="56332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en-US" sz="2400" b="1" dirty="0">
                <a:solidFill>
                  <a:srgbClr val="FF0000"/>
                </a:solidFill>
                <a:latin typeface="Cabin"/>
              </a:rPr>
              <a:t>Arduino LCD I2C </a:t>
            </a:r>
            <a:r>
              <a:rPr lang="en-US" sz="2400" b="1" dirty="0" err="1">
                <a:solidFill>
                  <a:srgbClr val="FF0000"/>
                </a:solidFill>
                <a:latin typeface="Cabin"/>
              </a:rPr>
              <a:t>Protokolü</a:t>
            </a:r>
            <a:r>
              <a:rPr lang="en-US" sz="2400" b="1" dirty="0">
                <a:solidFill>
                  <a:srgbClr val="FF0000"/>
                </a:solidFill>
                <a:latin typeface="Cabi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bin"/>
              </a:rPr>
              <a:t>Kullanımı</a:t>
            </a:r>
            <a:endParaRPr lang="en-US" sz="2400" b="1" i="0" dirty="0">
              <a:solidFill>
                <a:srgbClr val="FF0000"/>
              </a:solidFill>
              <a:effectLst/>
              <a:latin typeface="Cabin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6649370"/>
              </p:ext>
            </p:extLst>
          </p:nvPr>
        </p:nvGraphicFramePr>
        <p:xfrm>
          <a:off x="9985375" y="4527550"/>
          <a:ext cx="1309688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3" imgW="1310040" imgH="516600" progId="Package">
                  <p:embed/>
                </p:oleObj>
              </mc:Choice>
              <mc:Fallback>
                <p:oleObj name="Packager Shell Object" showAsIcon="1" r:id="rId3" imgW="1310040" imgH="516600" progId="Package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85375" y="4527550"/>
                        <a:ext cx="1309688" cy="515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793611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799" y="536190"/>
            <a:ext cx="115952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rgbClr val="5F6B76"/>
                </a:solidFill>
              </a:rPr>
              <a:t>I2C </a:t>
            </a:r>
            <a:r>
              <a:rPr lang="en-US" sz="2000" b="1" dirty="0" err="1">
                <a:solidFill>
                  <a:srgbClr val="5F6B76"/>
                </a:solidFill>
              </a:rPr>
              <a:t>haberleşmesinde</a:t>
            </a:r>
            <a:r>
              <a:rPr lang="en-US" sz="2000" b="1" dirty="0">
                <a:solidFill>
                  <a:srgbClr val="5F6B76"/>
                </a:solidFill>
              </a:rPr>
              <a:t>, </a:t>
            </a:r>
            <a:r>
              <a:rPr lang="en-US" sz="2000" b="1" dirty="0" err="1">
                <a:solidFill>
                  <a:srgbClr val="5F6B76"/>
                </a:solidFill>
              </a:rPr>
              <a:t>haberleşmeyi</a:t>
            </a:r>
            <a:r>
              <a:rPr lang="en-US" sz="2000" b="1" dirty="0">
                <a:solidFill>
                  <a:srgbClr val="5F6B76"/>
                </a:solidFill>
              </a:rPr>
              <a:t> </a:t>
            </a:r>
            <a:r>
              <a:rPr lang="en-US" sz="2000" b="1" dirty="0" err="1">
                <a:solidFill>
                  <a:srgbClr val="5F6B76"/>
                </a:solidFill>
              </a:rPr>
              <a:t>kontrol</a:t>
            </a:r>
            <a:r>
              <a:rPr lang="en-US" sz="2000" b="1" dirty="0">
                <a:solidFill>
                  <a:srgbClr val="5F6B76"/>
                </a:solidFill>
              </a:rPr>
              <a:t> </a:t>
            </a:r>
            <a:r>
              <a:rPr lang="en-US" sz="2000" b="1" dirty="0" err="1">
                <a:solidFill>
                  <a:srgbClr val="5F6B76"/>
                </a:solidFill>
              </a:rPr>
              <a:t>eden</a:t>
            </a:r>
            <a:r>
              <a:rPr lang="en-US" sz="2000" b="1" dirty="0">
                <a:solidFill>
                  <a:srgbClr val="5F6B76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master </a:t>
            </a:r>
            <a:r>
              <a:rPr lang="en-US" sz="2000" b="1" dirty="0" err="1">
                <a:solidFill>
                  <a:srgbClr val="FF0000"/>
                </a:solidFill>
              </a:rPr>
              <a:t>cihazı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5F6B76"/>
                </a:solidFill>
              </a:rPr>
              <a:t>bulunur</a:t>
            </a:r>
            <a:r>
              <a:rPr lang="en-US" sz="2000" b="1" dirty="0">
                <a:solidFill>
                  <a:srgbClr val="5F6B76"/>
                </a:solidFill>
              </a:rPr>
              <a:t>. Her </a:t>
            </a:r>
            <a:r>
              <a:rPr lang="en-US" sz="2000" b="1" dirty="0" err="1">
                <a:solidFill>
                  <a:srgbClr val="5F6B76"/>
                </a:solidFill>
              </a:rPr>
              <a:t>haberleşmede</a:t>
            </a:r>
            <a:r>
              <a:rPr lang="en-US" sz="2000" b="1" dirty="0">
                <a:solidFill>
                  <a:srgbClr val="5F6B76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bir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tane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>
                <a:solidFill>
                  <a:srgbClr val="5F6B76"/>
                </a:solidFill>
              </a:rPr>
              <a:t>master </a:t>
            </a:r>
            <a:r>
              <a:rPr lang="en-US" sz="2000" b="1" dirty="0" err="1">
                <a:solidFill>
                  <a:srgbClr val="5F6B76"/>
                </a:solidFill>
              </a:rPr>
              <a:t>bulunmalıdır</a:t>
            </a:r>
            <a:r>
              <a:rPr lang="en-US" sz="2000" b="1" dirty="0">
                <a:solidFill>
                  <a:srgbClr val="5F6B76"/>
                </a:solidFill>
              </a:rPr>
              <a:t>. </a:t>
            </a:r>
            <a:r>
              <a:rPr lang="en-US" sz="2000" b="1" dirty="0" err="1">
                <a:solidFill>
                  <a:srgbClr val="5F6B76"/>
                </a:solidFill>
              </a:rPr>
              <a:t>Haberleşmenin</a:t>
            </a:r>
            <a:r>
              <a:rPr lang="en-US" sz="2000" b="1" dirty="0">
                <a:solidFill>
                  <a:srgbClr val="5F6B76"/>
                </a:solidFill>
              </a:rPr>
              <a:t> </a:t>
            </a:r>
            <a:r>
              <a:rPr lang="en-US" sz="2000" b="1" dirty="0" err="1">
                <a:solidFill>
                  <a:srgbClr val="5F6B76"/>
                </a:solidFill>
              </a:rPr>
              <a:t>sağlanabilmesi</a:t>
            </a:r>
            <a:r>
              <a:rPr lang="en-US" sz="2000" b="1" dirty="0">
                <a:solidFill>
                  <a:srgbClr val="5F6B76"/>
                </a:solidFill>
              </a:rPr>
              <a:t> </a:t>
            </a:r>
            <a:r>
              <a:rPr lang="en-US" sz="2000" b="1" dirty="0" err="1">
                <a:solidFill>
                  <a:srgbClr val="5F6B76"/>
                </a:solidFill>
              </a:rPr>
              <a:t>için</a:t>
            </a:r>
            <a:r>
              <a:rPr lang="en-US" sz="2000" b="1" dirty="0">
                <a:solidFill>
                  <a:srgbClr val="5F6B76"/>
                </a:solidFill>
              </a:rPr>
              <a:t> </a:t>
            </a:r>
            <a:r>
              <a:rPr lang="en-US" sz="2000" b="1" dirty="0" err="1">
                <a:solidFill>
                  <a:srgbClr val="5F6B76"/>
                </a:solidFill>
              </a:rPr>
              <a:t>haberleşme</a:t>
            </a:r>
            <a:r>
              <a:rPr lang="en-US" sz="2000" b="1" dirty="0">
                <a:solidFill>
                  <a:srgbClr val="5F6B76"/>
                </a:solidFill>
              </a:rPr>
              <a:t> </a:t>
            </a:r>
            <a:r>
              <a:rPr lang="en-US" sz="2000" b="1" dirty="0" err="1">
                <a:solidFill>
                  <a:srgbClr val="5F6B76"/>
                </a:solidFill>
              </a:rPr>
              <a:t>hattına</a:t>
            </a:r>
            <a:r>
              <a:rPr lang="en-US" sz="2000" b="1" dirty="0">
                <a:solidFill>
                  <a:srgbClr val="5F6B76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en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az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bir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adet</a:t>
            </a:r>
            <a:r>
              <a:rPr lang="en-US" sz="2000" b="1" dirty="0">
                <a:solidFill>
                  <a:srgbClr val="00B050"/>
                </a:solidFill>
              </a:rPr>
              <a:t> slave </a:t>
            </a:r>
            <a:r>
              <a:rPr lang="en-US" sz="2000" b="1" dirty="0">
                <a:solidFill>
                  <a:srgbClr val="5F6B76"/>
                </a:solidFill>
              </a:rPr>
              <a:t>(</a:t>
            </a:r>
            <a:r>
              <a:rPr lang="en-US" sz="2000" b="1" dirty="0" err="1">
                <a:solidFill>
                  <a:srgbClr val="5F6B76"/>
                </a:solidFill>
              </a:rPr>
              <a:t>köle</a:t>
            </a:r>
            <a:r>
              <a:rPr lang="en-US" sz="2000" b="1" dirty="0">
                <a:solidFill>
                  <a:srgbClr val="5F6B76"/>
                </a:solidFill>
              </a:rPr>
              <a:t>) </a:t>
            </a:r>
            <a:r>
              <a:rPr lang="en-US" sz="2000" b="1" dirty="0" err="1">
                <a:solidFill>
                  <a:srgbClr val="5F6B76"/>
                </a:solidFill>
              </a:rPr>
              <a:t>cihaz</a:t>
            </a:r>
            <a:r>
              <a:rPr lang="en-US" sz="2000" b="1" dirty="0">
                <a:solidFill>
                  <a:srgbClr val="5F6B76"/>
                </a:solidFill>
              </a:rPr>
              <a:t> </a:t>
            </a:r>
            <a:r>
              <a:rPr lang="en-US" sz="2000" b="1" dirty="0" err="1">
                <a:solidFill>
                  <a:srgbClr val="5F6B76"/>
                </a:solidFill>
              </a:rPr>
              <a:t>bağlanmalıdır</a:t>
            </a:r>
            <a:r>
              <a:rPr lang="en-US" sz="2000" b="1" dirty="0">
                <a:solidFill>
                  <a:srgbClr val="5F6B76"/>
                </a:solidFill>
              </a:rPr>
              <a:t>. Hatta </a:t>
            </a:r>
            <a:r>
              <a:rPr lang="en-US" sz="2000" b="1" dirty="0" err="1">
                <a:solidFill>
                  <a:srgbClr val="5F6B76"/>
                </a:solidFill>
              </a:rPr>
              <a:t>bağlanan</a:t>
            </a:r>
            <a:r>
              <a:rPr lang="en-US" sz="2000" b="1" dirty="0">
                <a:solidFill>
                  <a:srgbClr val="5F6B76"/>
                </a:solidFill>
              </a:rPr>
              <a:t> </a:t>
            </a:r>
            <a:r>
              <a:rPr lang="en-US" sz="2000" b="1" dirty="0" err="1">
                <a:solidFill>
                  <a:srgbClr val="5F6B76"/>
                </a:solidFill>
              </a:rPr>
              <a:t>birden</a:t>
            </a:r>
            <a:r>
              <a:rPr lang="en-US" sz="2000" b="1" dirty="0">
                <a:solidFill>
                  <a:srgbClr val="5F6B76"/>
                </a:solidFill>
              </a:rPr>
              <a:t> </a:t>
            </a:r>
            <a:r>
              <a:rPr lang="en-US" sz="2000" b="1" dirty="0" err="1">
                <a:solidFill>
                  <a:srgbClr val="5F6B76"/>
                </a:solidFill>
              </a:rPr>
              <a:t>fazla</a:t>
            </a:r>
            <a:r>
              <a:rPr lang="en-US" sz="2000" b="1" dirty="0">
                <a:solidFill>
                  <a:srgbClr val="5F6B76"/>
                </a:solidFill>
              </a:rPr>
              <a:t> slave </a:t>
            </a:r>
            <a:r>
              <a:rPr lang="en-US" sz="2000" b="1" dirty="0" err="1">
                <a:solidFill>
                  <a:srgbClr val="5F6B76"/>
                </a:solidFill>
              </a:rPr>
              <a:t>cihazlardan</a:t>
            </a:r>
            <a:r>
              <a:rPr lang="en-US" sz="2000" b="1" dirty="0">
                <a:solidFill>
                  <a:srgbClr val="5F6B76"/>
                </a:solidFill>
              </a:rPr>
              <a:t> </a:t>
            </a:r>
            <a:r>
              <a:rPr lang="en-US" sz="2000" b="1" dirty="0" err="1">
                <a:solidFill>
                  <a:srgbClr val="5F6B76"/>
                </a:solidFill>
              </a:rPr>
              <a:t>hangisinin</a:t>
            </a:r>
            <a:r>
              <a:rPr lang="en-US" sz="2000" b="1" dirty="0">
                <a:solidFill>
                  <a:srgbClr val="5F6B76"/>
                </a:solidFill>
              </a:rPr>
              <a:t> </a:t>
            </a:r>
            <a:r>
              <a:rPr lang="en-US" sz="2000" b="1" dirty="0" err="1">
                <a:solidFill>
                  <a:srgbClr val="5F6B76"/>
                </a:solidFill>
              </a:rPr>
              <a:t>veri</a:t>
            </a:r>
            <a:r>
              <a:rPr lang="en-US" sz="2000" b="1" dirty="0">
                <a:solidFill>
                  <a:srgbClr val="5F6B76"/>
                </a:solidFill>
              </a:rPr>
              <a:t> </a:t>
            </a:r>
            <a:r>
              <a:rPr lang="en-US" sz="2000" b="1" dirty="0" err="1">
                <a:solidFill>
                  <a:srgbClr val="5F6B76"/>
                </a:solidFill>
              </a:rPr>
              <a:t>aktaracağına</a:t>
            </a:r>
            <a:r>
              <a:rPr lang="en-US" sz="2000" b="1" dirty="0">
                <a:solidFill>
                  <a:srgbClr val="5F6B76"/>
                </a:solidFill>
              </a:rPr>
              <a:t>, master </a:t>
            </a:r>
            <a:r>
              <a:rPr lang="en-US" sz="2000" b="1" dirty="0" err="1">
                <a:solidFill>
                  <a:srgbClr val="5F6B76"/>
                </a:solidFill>
              </a:rPr>
              <a:t>cihaz</a:t>
            </a:r>
            <a:r>
              <a:rPr lang="en-US" sz="2000" b="1" dirty="0">
                <a:solidFill>
                  <a:srgbClr val="5F6B76"/>
                </a:solidFill>
              </a:rPr>
              <a:t> </a:t>
            </a:r>
            <a:r>
              <a:rPr lang="en-US" sz="2000" b="1" dirty="0" err="1">
                <a:solidFill>
                  <a:srgbClr val="5F6B76"/>
                </a:solidFill>
              </a:rPr>
              <a:t>karar</a:t>
            </a:r>
            <a:r>
              <a:rPr lang="en-US" sz="2000" b="1" dirty="0">
                <a:solidFill>
                  <a:srgbClr val="5F6B76"/>
                </a:solidFill>
              </a:rPr>
              <a:t> </a:t>
            </a:r>
            <a:r>
              <a:rPr lang="en-US" sz="2000" b="1" dirty="0" err="1">
                <a:solidFill>
                  <a:srgbClr val="5F6B76"/>
                </a:solidFill>
              </a:rPr>
              <a:t>verir</a:t>
            </a:r>
            <a:r>
              <a:rPr lang="en-US" sz="2000" b="1" dirty="0">
                <a:solidFill>
                  <a:srgbClr val="5F6B76"/>
                </a:solidFill>
              </a:rPr>
              <a:t>. </a:t>
            </a:r>
            <a:r>
              <a:rPr lang="en-US" sz="2000" b="1" dirty="0" err="1">
                <a:solidFill>
                  <a:srgbClr val="5F6B76"/>
                </a:solidFill>
              </a:rPr>
              <a:t>Böylece</a:t>
            </a:r>
            <a:r>
              <a:rPr lang="en-US" sz="2000" b="1" dirty="0">
                <a:solidFill>
                  <a:srgbClr val="5F6B76"/>
                </a:solidFill>
              </a:rPr>
              <a:t> hat </a:t>
            </a:r>
            <a:r>
              <a:rPr lang="en-US" sz="2000" b="1" dirty="0" err="1">
                <a:solidFill>
                  <a:srgbClr val="5F6B76"/>
                </a:solidFill>
              </a:rPr>
              <a:t>sayısında</a:t>
            </a:r>
            <a:r>
              <a:rPr lang="en-US" sz="2000" b="1" dirty="0">
                <a:solidFill>
                  <a:srgbClr val="5F6B76"/>
                </a:solidFill>
              </a:rPr>
              <a:t> </a:t>
            </a:r>
            <a:r>
              <a:rPr lang="en-US" sz="2000" b="1" dirty="0" err="1">
                <a:solidFill>
                  <a:srgbClr val="5F6B76"/>
                </a:solidFill>
              </a:rPr>
              <a:t>bir</a:t>
            </a:r>
            <a:r>
              <a:rPr lang="en-US" sz="2000" b="1" dirty="0">
                <a:solidFill>
                  <a:srgbClr val="5F6B76"/>
                </a:solidFill>
              </a:rPr>
              <a:t> </a:t>
            </a:r>
            <a:r>
              <a:rPr lang="en-US" sz="2000" b="1" dirty="0" err="1">
                <a:solidFill>
                  <a:srgbClr val="5F6B76"/>
                </a:solidFill>
              </a:rPr>
              <a:t>değişiklik</a:t>
            </a:r>
            <a:r>
              <a:rPr lang="en-US" sz="2000" b="1" dirty="0">
                <a:solidFill>
                  <a:srgbClr val="5F6B76"/>
                </a:solidFill>
              </a:rPr>
              <a:t> </a:t>
            </a:r>
            <a:r>
              <a:rPr lang="en-US" sz="2000" b="1" dirty="0" err="1">
                <a:solidFill>
                  <a:srgbClr val="5F6B76"/>
                </a:solidFill>
              </a:rPr>
              <a:t>olmadan</a:t>
            </a:r>
            <a:r>
              <a:rPr lang="en-US" sz="2000" b="1" dirty="0">
                <a:solidFill>
                  <a:srgbClr val="5F6B76"/>
                </a:solidFill>
              </a:rPr>
              <a:t> </a:t>
            </a:r>
            <a:r>
              <a:rPr lang="en-US" sz="2000" b="1" dirty="0" err="1">
                <a:solidFill>
                  <a:srgbClr val="5F6B76"/>
                </a:solidFill>
              </a:rPr>
              <a:t>birden</a:t>
            </a:r>
            <a:r>
              <a:rPr lang="en-US" sz="2000" b="1" dirty="0">
                <a:solidFill>
                  <a:srgbClr val="5F6B76"/>
                </a:solidFill>
              </a:rPr>
              <a:t> </a:t>
            </a:r>
            <a:r>
              <a:rPr lang="en-US" sz="2000" b="1" dirty="0" err="1">
                <a:solidFill>
                  <a:srgbClr val="5F6B76"/>
                </a:solidFill>
              </a:rPr>
              <a:t>fazla</a:t>
            </a:r>
            <a:r>
              <a:rPr lang="en-US" sz="2000" b="1" dirty="0">
                <a:solidFill>
                  <a:srgbClr val="5F6B76"/>
                </a:solidFill>
              </a:rPr>
              <a:t> </a:t>
            </a:r>
            <a:r>
              <a:rPr lang="en-US" sz="2000" b="1" dirty="0" err="1">
                <a:solidFill>
                  <a:srgbClr val="5F6B76"/>
                </a:solidFill>
              </a:rPr>
              <a:t>cihazla</a:t>
            </a:r>
            <a:r>
              <a:rPr lang="en-US" sz="2000" b="1" dirty="0">
                <a:solidFill>
                  <a:srgbClr val="5F6B76"/>
                </a:solidFill>
              </a:rPr>
              <a:t> </a:t>
            </a:r>
            <a:r>
              <a:rPr lang="en-US" sz="2000" b="1" dirty="0" err="1">
                <a:solidFill>
                  <a:srgbClr val="5F6B76"/>
                </a:solidFill>
              </a:rPr>
              <a:t>haberleşme</a:t>
            </a:r>
            <a:r>
              <a:rPr lang="en-US" sz="2000" b="1" dirty="0">
                <a:solidFill>
                  <a:srgbClr val="5F6B76"/>
                </a:solidFill>
              </a:rPr>
              <a:t> </a:t>
            </a:r>
            <a:r>
              <a:rPr lang="en-US" sz="2000" b="1" dirty="0" err="1">
                <a:solidFill>
                  <a:srgbClr val="5F6B76"/>
                </a:solidFill>
              </a:rPr>
              <a:t>sağlanır</a:t>
            </a:r>
            <a:endParaRPr lang="en-US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414269" y="2880145"/>
            <a:ext cx="113763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rgbClr val="5F6B76"/>
                </a:solidFill>
              </a:rPr>
              <a:t>SDA (Serial Data Line) </a:t>
            </a:r>
            <a:r>
              <a:rPr lang="en-US" sz="2000" b="1" dirty="0" err="1">
                <a:solidFill>
                  <a:srgbClr val="5F6B76"/>
                </a:solidFill>
              </a:rPr>
              <a:t>ve</a:t>
            </a:r>
            <a:r>
              <a:rPr lang="en-US" sz="2000" b="1" dirty="0">
                <a:solidFill>
                  <a:srgbClr val="5F6B76"/>
                </a:solidFill>
              </a:rPr>
              <a:t> SCL (Serial Clock) </a:t>
            </a:r>
            <a:r>
              <a:rPr lang="en-US" sz="2000" b="1" dirty="0" err="1">
                <a:solidFill>
                  <a:srgbClr val="5F6B76"/>
                </a:solidFill>
              </a:rPr>
              <a:t>olmak</a:t>
            </a:r>
            <a:r>
              <a:rPr lang="en-US" sz="2000" b="1" dirty="0">
                <a:solidFill>
                  <a:srgbClr val="5F6B76"/>
                </a:solidFill>
              </a:rPr>
              <a:t> </a:t>
            </a:r>
            <a:r>
              <a:rPr lang="en-US" sz="2000" b="1" dirty="0" err="1">
                <a:solidFill>
                  <a:srgbClr val="5F6B76"/>
                </a:solidFill>
              </a:rPr>
              <a:t>üzere</a:t>
            </a:r>
            <a:r>
              <a:rPr lang="en-US" sz="2000" b="1" dirty="0">
                <a:solidFill>
                  <a:srgbClr val="5F6B76"/>
                </a:solidFill>
              </a:rPr>
              <a:t> </a:t>
            </a:r>
            <a:r>
              <a:rPr lang="en-US" sz="2000" b="1" dirty="0" err="1">
                <a:solidFill>
                  <a:srgbClr val="5F6B76"/>
                </a:solidFill>
              </a:rPr>
              <a:t>iki</a:t>
            </a:r>
            <a:r>
              <a:rPr lang="en-US" sz="2000" b="1" dirty="0">
                <a:solidFill>
                  <a:srgbClr val="5F6B76"/>
                </a:solidFill>
              </a:rPr>
              <a:t> </a:t>
            </a:r>
            <a:r>
              <a:rPr lang="en-US" sz="2000" b="1" dirty="0" err="1">
                <a:solidFill>
                  <a:srgbClr val="5F6B76"/>
                </a:solidFill>
              </a:rPr>
              <a:t>adet</a:t>
            </a:r>
            <a:r>
              <a:rPr lang="en-US" sz="2000" b="1" dirty="0">
                <a:solidFill>
                  <a:srgbClr val="5F6B76"/>
                </a:solidFill>
              </a:rPr>
              <a:t> </a:t>
            </a:r>
            <a:r>
              <a:rPr lang="en-US" sz="2000" b="1" dirty="0" err="1">
                <a:solidFill>
                  <a:srgbClr val="5F6B76"/>
                </a:solidFill>
              </a:rPr>
              <a:t>haberleşme</a:t>
            </a:r>
            <a:r>
              <a:rPr lang="en-US" sz="2000" b="1" dirty="0">
                <a:solidFill>
                  <a:srgbClr val="5F6B76"/>
                </a:solidFill>
              </a:rPr>
              <a:t> </a:t>
            </a:r>
            <a:r>
              <a:rPr lang="en-US" sz="2000" b="1" dirty="0" err="1">
                <a:solidFill>
                  <a:srgbClr val="5F6B76"/>
                </a:solidFill>
              </a:rPr>
              <a:t>hattı</a:t>
            </a:r>
            <a:r>
              <a:rPr lang="en-US" sz="2000" b="1" dirty="0">
                <a:solidFill>
                  <a:srgbClr val="5F6B76"/>
                </a:solidFill>
              </a:rPr>
              <a:t> </a:t>
            </a:r>
            <a:r>
              <a:rPr lang="en-US" sz="2000" b="1" dirty="0" err="1">
                <a:solidFill>
                  <a:srgbClr val="5F6B76"/>
                </a:solidFill>
              </a:rPr>
              <a:t>bulunur</a:t>
            </a:r>
            <a:r>
              <a:rPr lang="en-US" sz="2000" b="1" dirty="0">
                <a:solidFill>
                  <a:srgbClr val="5F6B76"/>
                </a:solidFill>
              </a:rPr>
              <a:t>. Bu </a:t>
            </a:r>
            <a:r>
              <a:rPr lang="en-US" sz="2000" b="1" dirty="0" err="1">
                <a:solidFill>
                  <a:srgbClr val="5F6B76"/>
                </a:solidFill>
              </a:rPr>
              <a:t>hatlardan</a:t>
            </a:r>
            <a:r>
              <a:rPr lang="en-US" sz="2000" b="1" dirty="0">
                <a:solidFill>
                  <a:srgbClr val="5F6B76"/>
                </a:solidFill>
              </a:rPr>
              <a:t> </a:t>
            </a:r>
            <a:r>
              <a:rPr lang="en-US" sz="2000" b="1" dirty="0">
                <a:solidFill>
                  <a:srgbClr val="00B050"/>
                </a:solidFill>
              </a:rPr>
              <a:t>SDA</a:t>
            </a:r>
            <a:r>
              <a:rPr lang="en-US" sz="2000" b="1" dirty="0">
                <a:solidFill>
                  <a:srgbClr val="5F6B76"/>
                </a:solidFill>
              </a:rPr>
              <a:t>, </a:t>
            </a:r>
            <a:r>
              <a:rPr lang="en-US" sz="2000" b="1" dirty="0" err="1">
                <a:solidFill>
                  <a:srgbClr val="5F6B76"/>
                </a:solidFill>
              </a:rPr>
              <a:t>cihazlar</a:t>
            </a:r>
            <a:r>
              <a:rPr lang="en-US" sz="2000" b="1" dirty="0">
                <a:solidFill>
                  <a:srgbClr val="5F6B76"/>
                </a:solidFill>
              </a:rPr>
              <a:t> </a:t>
            </a:r>
            <a:r>
              <a:rPr lang="en-US" sz="2000" b="1" dirty="0" err="1">
                <a:solidFill>
                  <a:srgbClr val="5F6B76"/>
                </a:solidFill>
              </a:rPr>
              <a:t>arasındaki</a:t>
            </a:r>
            <a:r>
              <a:rPr lang="en-US" sz="2000" b="1" dirty="0">
                <a:solidFill>
                  <a:srgbClr val="5F6B76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veri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aktarımının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sağlandığı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hattır</a:t>
            </a:r>
            <a:r>
              <a:rPr lang="en-US" sz="2000" b="1" dirty="0">
                <a:solidFill>
                  <a:srgbClr val="5F6B76"/>
                </a:solidFill>
              </a:rPr>
              <a:t>. Bu </a:t>
            </a:r>
            <a:r>
              <a:rPr lang="en-US" sz="2000" b="1" dirty="0" err="1">
                <a:solidFill>
                  <a:srgbClr val="5F6B76"/>
                </a:solidFill>
              </a:rPr>
              <a:t>hatta</a:t>
            </a:r>
            <a:r>
              <a:rPr lang="en-US" sz="2000" b="1" dirty="0">
                <a:solidFill>
                  <a:srgbClr val="5F6B76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çift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yönlü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veri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aktarımı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5F6B76"/>
                </a:solidFill>
              </a:rPr>
              <a:t>olur</a:t>
            </a:r>
            <a:r>
              <a:rPr lang="en-US" sz="2000" b="1" dirty="0">
                <a:solidFill>
                  <a:srgbClr val="5F6B76"/>
                </a:solidFill>
              </a:rPr>
              <a:t>. Hatta </a:t>
            </a:r>
            <a:r>
              <a:rPr lang="en-US" sz="2000" b="1" dirty="0" err="1">
                <a:solidFill>
                  <a:srgbClr val="5F6B76"/>
                </a:solidFill>
              </a:rPr>
              <a:t>aktarılan</a:t>
            </a:r>
            <a:r>
              <a:rPr lang="en-US" sz="2000" b="1" dirty="0">
                <a:solidFill>
                  <a:srgbClr val="5F6B76"/>
                </a:solidFill>
              </a:rPr>
              <a:t> </a:t>
            </a:r>
            <a:r>
              <a:rPr lang="en-US" sz="2000" b="1" dirty="0" err="1">
                <a:solidFill>
                  <a:srgbClr val="5F6B76"/>
                </a:solidFill>
              </a:rPr>
              <a:t>verilerin</a:t>
            </a:r>
            <a:r>
              <a:rPr lang="en-US" sz="2000" b="1" dirty="0">
                <a:solidFill>
                  <a:srgbClr val="5F6B76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senkronizasyonu</a:t>
            </a:r>
            <a:r>
              <a:rPr lang="en-US" sz="2000" b="1" dirty="0">
                <a:solidFill>
                  <a:srgbClr val="FF0000"/>
                </a:solidFill>
              </a:rPr>
              <a:t>,</a:t>
            </a:r>
            <a:r>
              <a:rPr lang="en-US" sz="2000" b="1" dirty="0">
                <a:solidFill>
                  <a:srgbClr val="5F6B76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SCL </a:t>
            </a:r>
            <a:r>
              <a:rPr lang="en-US" sz="2000" b="1" dirty="0" err="1">
                <a:solidFill>
                  <a:srgbClr val="FF0000"/>
                </a:solidFill>
              </a:rPr>
              <a:t>hattı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tarafından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gerçekleştirilir</a:t>
            </a:r>
            <a:r>
              <a:rPr lang="en-US" sz="2000" b="1" dirty="0">
                <a:solidFill>
                  <a:srgbClr val="5F6B76"/>
                </a:solidFill>
              </a:rPr>
              <a:t>. SCL </a:t>
            </a:r>
            <a:r>
              <a:rPr lang="en-US" sz="2000" b="1" dirty="0" err="1">
                <a:solidFill>
                  <a:srgbClr val="5F6B76"/>
                </a:solidFill>
              </a:rPr>
              <a:t>hattında</a:t>
            </a:r>
            <a:r>
              <a:rPr lang="en-US" sz="2000" b="1" dirty="0">
                <a:solidFill>
                  <a:srgbClr val="5F6B76"/>
                </a:solidFill>
              </a:rPr>
              <a:t> master </a:t>
            </a:r>
            <a:r>
              <a:rPr lang="en-US" sz="2000" b="1" dirty="0" err="1">
                <a:solidFill>
                  <a:srgbClr val="5F6B76"/>
                </a:solidFill>
              </a:rPr>
              <a:t>cihaz</a:t>
            </a:r>
            <a:r>
              <a:rPr lang="en-US" sz="2000" b="1" dirty="0">
                <a:solidFill>
                  <a:srgbClr val="5F6B76"/>
                </a:solidFill>
              </a:rPr>
              <a:t> </a:t>
            </a:r>
            <a:r>
              <a:rPr lang="en-US" sz="2000" b="1" dirty="0" err="1">
                <a:solidFill>
                  <a:srgbClr val="5F6B76"/>
                </a:solidFill>
              </a:rPr>
              <a:t>tarafından</a:t>
            </a:r>
            <a:r>
              <a:rPr lang="en-US" sz="2000" b="1" dirty="0">
                <a:solidFill>
                  <a:srgbClr val="5F6B76"/>
                </a:solidFill>
              </a:rPr>
              <a:t> </a:t>
            </a:r>
            <a:r>
              <a:rPr lang="en-US" sz="2000" b="1" dirty="0" err="1">
                <a:solidFill>
                  <a:srgbClr val="5F6B76"/>
                </a:solidFill>
              </a:rPr>
              <a:t>üretilen</a:t>
            </a:r>
            <a:r>
              <a:rPr lang="en-US" sz="2000" b="1" dirty="0">
                <a:solidFill>
                  <a:srgbClr val="5F6B76"/>
                </a:solidFill>
              </a:rPr>
              <a:t> </a:t>
            </a:r>
            <a:r>
              <a:rPr lang="en-US" sz="2000" b="1" dirty="0" err="1">
                <a:solidFill>
                  <a:srgbClr val="5F6B76"/>
                </a:solidFill>
              </a:rPr>
              <a:t>saat</a:t>
            </a:r>
            <a:r>
              <a:rPr lang="en-US" sz="2000" b="1" dirty="0">
                <a:solidFill>
                  <a:srgbClr val="5F6B76"/>
                </a:solidFill>
              </a:rPr>
              <a:t> </a:t>
            </a:r>
            <a:r>
              <a:rPr lang="en-US" sz="2000" b="1" dirty="0" err="1">
                <a:solidFill>
                  <a:srgbClr val="5F6B76"/>
                </a:solidFill>
              </a:rPr>
              <a:t>sinyali</a:t>
            </a:r>
            <a:r>
              <a:rPr lang="en-US" sz="2000" b="1" dirty="0">
                <a:solidFill>
                  <a:srgbClr val="5F6B76"/>
                </a:solidFill>
              </a:rPr>
              <a:t> </a:t>
            </a:r>
            <a:r>
              <a:rPr lang="en-US" sz="2000" b="1" dirty="0" err="1">
                <a:solidFill>
                  <a:srgbClr val="5F6B76"/>
                </a:solidFill>
              </a:rPr>
              <a:t>bulunur</a:t>
            </a:r>
            <a:r>
              <a:rPr lang="en-US" sz="2000" b="1" dirty="0">
                <a:solidFill>
                  <a:srgbClr val="5F6B76"/>
                </a:solidFill>
              </a:rPr>
              <a:t>. SDA </a:t>
            </a:r>
            <a:r>
              <a:rPr lang="en-US" sz="2000" b="1" dirty="0" err="1">
                <a:solidFill>
                  <a:srgbClr val="5F6B76"/>
                </a:solidFill>
              </a:rPr>
              <a:t>hattındaki</a:t>
            </a:r>
            <a:r>
              <a:rPr lang="en-US" sz="2000" b="1" dirty="0">
                <a:solidFill>
                  <a:srgbClr val="5F6B76"/>
                </a:solidFill>
              </a:rPr>
              <a:t> </a:t>
            </a:r>
            <a:r>
              <a:rPr lang="en-US" sz="2000" b="1" dirty="0" err="1">
                <a:solidFill>
                  <a:srgbClr val="5F6B76"/>
                </a:solidFill>
              </a:rPr>
              <a:t>haberleşme</a:t>
            </a:r>
            <a:r>
              <a:rPr lang="en-US" sz="2000" b="1" dirty="0">
                <a:solidFill>
                  <a:srgbClr val="5F6B76"/>
                </a:solidFill>
              </a:rPr>
              <a:t>, </a:t>
            </a:r>
            <a:r>
              <a:rPr lang="en-US" sz="2000" b="1" dirty="0" err="1">
                <a:solidFill>
                  <a:srgbClr val="5F6B76"/>
                </a:solidFill>
              </a:rPr>
              <a:t>bu</a:t>
            </a:r>
            <a:r>
              <a:rPr lang="en-US" sz="2000" b="1" dirty="0">
                <a:solidFill>
                  <a:srgbClr val="5F6B76"/>
                </a:solidFill>
              </a:rPr>
              <a:t> </a:t>
            </a:r>
            <a:r>
              <a:rPr lang="en-US" sz="2000" b="1" dirty="0" err="1">
                <a:solidFill>
                  <a:srgbClr val="5F6B76"/>
                </a:solidFill>
              </a:rPr>
              <a:t>sinyale</a:t>
            </a:r>
            <a:r>
              <a:rPr lang="en-US" sz="2000" b="1" dirty="0">
                <a:solidFill>
                  <a:srgbClr val="5F6B76"/>
                </a:solidFill>
              </a:rPr>
              <a:t> </a:t>
            </a:r>
            <a:r>
              <a:rPr lang="en-US" sz="2000" b="1" dirty="0" err="1">
                <a:solidFill>
                  <a:srgbClr val="5F6B76"/>
                </a:solidFill>
              </a:rPr>
              <a:t>göre</a:t>
            </a:r>
            <a:r>
              <a:rPr lang="en-US" sz="2000" b="1" dirty="0">
                <a:solidFill>
                  <a:srgbClr val="5F6B76"/>
                </a:solidFill>
              </a:rPr>
              <a:t> </a:t>
            </a:r>
            <a:r>
              <a:rPr lang="en-US" sz="2000" b="1" dirty="0" err="1">
                <a:solidFill>
                  <a:srgbClr val="5F6B76"/>
                </a:solidFill>
              </a:rPr>
              <a:t>düzenlenir</a:t>
            </a:r>
            <a:r>
              <a:rPr lang="en-US" sz="2000" b="1" dirty="0">
                <a:solidFill>
                  <a:srgbClr val="5F6B76"/>
                </a:solidFill>
              </a:rPr>
              <a:t>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8844545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www.projehocam.com/wp-content/uploads/2021/07/i2c_lcdbaglanti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737" y="2436678"/>
            <a:ext cx="762000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2073" y="473903"/>
            <a:ext cx="1010132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50000"/>
              </a:lnSpc>
            </a:pPr>
            <a:r>
              <a:rPr lang="en-US" sz="2000" b="1" dirty="0">
                <a:solidFill>
                  <a:srgbClr val="333333"/>
                </a:solidFill>
              </a:rPr>
              <a:t>Arduino </a:t>
            </a:r>
            <a:r>
              <a:rPr lang="en-US" sz="2000" b="1" dirty="0" err="1">
                <a:solidFill>
                  <a:srgbClr val="333333"/>
                </a:solidFill>
              </a:rPr>
              <a:t>ve</a:t>
            </a:r>
            <a:r>
              <a:rPr lang="en-US" sz="2000" b="1" dirty="0">
                <a:solidFill>
                  <a:srgbClr val="333333"/>
                </a:solidFill>
              </a:rPr>
              <a:t> I2C LCD </a:t>
            </a:r>
            <a:r>
              <a:rPr lang="en-US" sz="2000" b="1" dirty="0" err="1">
                <a:solidFill>
                  <a:srgbClr val="333333"/>
                </a:solidFill>
              </a:rPr>
              <a:t>Modülün</a:t>
            </a:r>
            <a:r>
              <a:rPr lang="en-US" sz="2000" b="1" dirty="0">
                <a:solidFill>
                  <a:srgbClr val="333333"/>
                </a:solidFill>
              </a:rPr>
              <a:t> </a:t>
            </a:r>
            <a:r>
              <a:rPr lang="en-US" sz="2000" b="1" dirty="0" err="1">
                <a:solidFill>
                  <a:srgbClr val="333333"/>
                </a:solidFill>
              </a:rPr>
              <a:t>Bağlantı</a:t>
            </a:r>
            <a:r>
              <a:rPr lang="en-US" sz="2000" b="1" dirty="0">
                <a:solidFill>
                  <a:srgbClr val="333333"/>
                </a:solidFill>
              </a:rPr>
              <a:t> </a:t>
            </a:r>
            <a:r>
              <a:rPr lang="en-US" sz="2000" b="1" dirty="0" err="1">
                <a:solidFill>
                  <a:srgbClr val="333333"/>
                </a:solidFill>
              </a:rPr>
              <a:t>Şeması</a:t>
            </a:r>
            <a:r>
              <a:rPr lang="en-US" sz="2000" b="1" dirty="0">
                <a:solidFill>
                  <a:srgbClr val="333333"/>
                </a:solidFill>
              </a:rPr>
              <a:t> , SDA = A4 </a:t>
            </a:r>
            <a:r>
              <a:rPr lang="en-US" sz="2000" b="1" dirty="0" err="1">
                <a:solidFill>
                  <a:srgbClr val="333333"/>
                </a:solidFill>
              </a:rPr>
              <a:t>ve</a:t>
            </a:r>
            <a:r>
              <a:rPr lang="en-US" sz="2000" b="1" dirty="0">
                <a:solidFill>
                  <a:srgbClr val="333333"/>
                </a:solidFill>
              </a:rPr>
              <a:t> SCL = A5</a:t>
            </a:r>
          </a:p>
          <a:p>
            <a:pPr lvl="0" algn="just" fontAlgn="base">
              <a:lnSpc>
                <a:spcPct val="150000"/>
              </a:lnSpc>
            </a:pPr>
            <a:r>
              <a:rPr lang="en-US" sz="2000" b="1" dirty="0" err="1">
                <a:solidFill>
                  <a:srgbClr val="333333"/>
                </a:solidFill>
              </a:rPr>
              <a:t>Bazı</a:t>
            </a:r>
            <a:r>
              <a:rPr lang="en-US" sz="2000" b="1" dirty="0">
                <a:solidFill>
                  <a:srgbClr val="333333"/>
                </a:solidFill>
              </a:rPr>
              <a:t> LCD </a:t>
            </a:r>
            <a:r>
              <a:rPr lang="en-US" sz="2000" b="1" dirty="0" err="1">
                <a:solidFill>
                  <a:srgbClr val="333333"/>
                </a:solidFill>
              </a:rPr>
              <a:t>Ekranlar</a:t>
            </a:r>
            <a:r>
              <a:rPr lang="en-US" sz="2000" b="1" dirty="0">
                <a:solidFill>
                  <a:srgbClr val="333333"/>
                </a:solidFill>
              </a:rPr>
              <a:t> 0x3f </a:t>
            </a:r>
            <a:r>
              <a:rPr lang="tr-TR" sz="2000" b="1" dirty="0">
                <a:solidFill>
                  <a:srgbClr val="333333"/>
                </a:solidFill>
              </a:rPr>
              <a:t>veya 0x27 adresleri ile</a:t>
            </a:r>
            <a:r>
              <a:rPr lang="en-US" sz="2000" b="1" dirty="0">
                <a:solidFill>
                  <a:srgbClr val="333333"/>
                </a:solidFill>
              </a:rPr>
              <a:t> </a:t>
            </a:r>
            <a:r>
              <a:rPr lang="en-US" sz="2000" b="1" dirty="0" err="1">
                <a:solidFill>
                  <a:srgbClr val="333333"/>
                </a:solidFill>
              </a:rPr>
              <a:t>çalışmaktadır</a:t>
            </a:r>
            <a:r>
              <a:rPr lang="en-US" sz="2000" b="1" dirty="0">
                <a:solidFill>
                  <a:srgbClr val="333333"/>
                </a:solidFill>
              </a:rPr>
              <a:t>.</a:t>
            </a:r>
            <a:r>
              <a:rPr lang="tr-TR" sz="2000" b="1" dirty="0">
                <a:solidFill>
                  <a:srgbClr val="333333"/>
                </a:solidFill>
              </a:rPr>
              <a:t> </a:t>
            </a:r>
            <a:r>
              <a:rPr lang="en-US" sz="2000" b="1" dirty="0" err="1">
                <a:solidFill>
                  <a:srgbClr val="333333"/>
                </a:solidFill>
              </a:rPr>
              <a:t>Koddaki</a:t>
            </a:r>
            <a:r>
              <a:rPr lang="en-US" sz="2000" b="1" dirty="0">
                <a:solidFill>
                  <a:srgbClr val="333333"/>
                </a:solidFill>
              </a:rPr>
              <a:t> </a:t>
            </a:r>
            <a:r>
              <a:rPr lang="en-US" sz="2000" b="1" dirty="0" err="1">
                <a:solidFill>
                  <a:srgbClr val="333333"/>
                </a:solidFill>
              </a:rPr>
              <a:t>bu</a:t>
            </a:r>
            <a:r>
              <a:rPr lang="en-US" sz="2000" b="1" dirty="0">
                <a:solidFill>
                  <a:srgbClr val="333333"/>
                </a:solidFill>
              </a:rPr>
              <a:t> </a:t>
            </a:r>
            <a:r>
              <a:rPr lang="en-US" sz="2000" b="1" dirty="0" err="1">
                <a:solidFill>
                  <a:srgbClr val="333333"/>
                </a:solidFill>
              </a:rPr>
              <a:t>satırı</a:t>
            </a:r>
            <a:r>
              <a:rPr lang="en-US" sz="2000" b="1" dirty="0">
                <a:solidFill>
                  <a:srgbClr val="333333"/>
                </a:solidFill>
              </a:rPr>
              <a:t> </a:t>
            </a:r>
            <a:r>
              <a:rPr lang="en-US" sz="2000" b="1" dirty="0" err="1">
                <a:solidFill>
                  <a:srgbClr val="333333"/>
                </a:solidFill>
              </a:rPr>
              <a:t>değiştirmeniz</a:t>
            </a:r>
            <a:r>
              <a:rPr lang="en-US" sz="2000" b="1" dirty="0">
                <a:solidFill>
                  <a:srgbClr val="333333"/>
                </a:solidFill>
              </a:rPr>
              <a:t> </a:t>
            </a:r>
            <a:r>
              <a:rPr lang="en-US" sz="2000" b="1" dirty="0" err="1">
                <a:solidFill>
                  <a:srgbClr val="333333"/>
                </a:solidFill>
              </a:rPr>
              <a:t>yeterlidir</a:t>
            </a:r>
            <a:r>
              <a:rPr lang="en-US" sz="2000" b="1" dirty="0">
                <a:solidFill>
                  <a:srgbClr val="333333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504290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263" y="204920"/>
            <a:ext cx="45201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>
                <a:solidFill>
                  <a:srgbClr val="FF0000"/>
                </a:solidFill>
              </a:rPr>
              <a:t>8.1 Ekrana yazı yazmak (2x16)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1263" y="955063"/>
            <a:ext cx="88225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Open Sans"/>
              </a:rPr>
              <a:t>1)</a:t>
            </a:r>
            <a:r>
              <a:rPr lang="en-US" sz="2000" dirty="0">
                <a:solidFill>
                  <a:srgbClr val="222222"/>
                </a:solidFill>
                <a:latin typeface="Open Sans"/>
              </a:rPr>
              <a:t> Bu </a:t>
            </a:r>
            <a:r>
              <a:rPr lang="en-US" sz="2000" dirty="0" err="1">
                <a:solidFill>
                  <a:srgbClr val="222222"/>
                </a:solidFill>
                <a:latin typeface="Open Sans"/>
              </a:rPr>
              <a:t>uygulamada</a:t>
            </a:r>
            <a:r>
              <a:rPr lang="en-US" sz="2000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Open Sans"/>
              </a:rPr>
              <a:t>ekranın</a:t>
            </a:r>
            <a:r>
              <a:rPr lang="en-US" sz="2000" dirty="0">
                <a:solidFill>
                  <a:srgbClr val="222222"/>
                </a:solidFill>
                <a:latin typeface="Open Sans"/>
              </a:rPr>
              <a:t> 2 </a:t>
            </a:r>
            <a:r>
              <a:rPr lang="en-US" sz="2000" dirty="0" err="1">
                <a:solidFill>
                  <a:srgbClr val="222222"/>
                </a:solidFill>
                <a:latin typeface="Open Sans"/>
              </a:rPr>
              <a:t>satırına</a:t>
            </a:r>
            <a:r>
              <a:rPr lang="en-US" sz="2000" dirty="0">
                <a:solidFill>
                  <a:srgbClr val="222222"/>
                </a:solidFill>
                <a:latin typeface="Open Sans"/>
              </a:rPr>
              <a:t> da </a:t>
            </a:r>
            <a:r>
              <a:rPr lang="en-US" sz="2000" dirty="0" err="1">
                <a:solidFill>
                  <a:srgbClr val="222222"/>
                </a:solidFill>
                <a:latin typeface="Open Sans"/>
              </a:rPr>
              <a:t>yazı</a:t>
            </a:r>
            <a:r>
              <a:rPr lang="en-US" sz="2000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Open Sans"/>
              </a:rPr>
              <a:t>yazdırılacaktır</a:t>
            </a:r>
            <a:r>
              <a:rPr lang="en-US" sz="2000" dirty="0">
                <a:solidFill>
                  <a:srgbClr val="222222"/>
                </a:solidFill>
                <a:latin typeface="Open Sans"/>
              </a:rPr>
              <a:t>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263" y="1355174"/>
            <a:ext cx="11561669" cy="4936178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2770133"/>
              </p:ext>
            </p:extLst>
          </p:nvPr>
        </p:nvGraphicFramePr>
        <p:xfrm>
          <a:off x="10204450" y="3721100"/>
          <a:ext cx="650875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3" imgW="650160" imgH="516600" progId="Package">
                  <p:embed/>
                </p:oleObj>
              </mc:Choice>
              <mc:Fallback>
                <p:oleObj name="Packager Shell Object" showAsIcon="1" r:id="rId3" imgW="650160" imgH="516600" progId="Package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204450" y="3721100"/>
                        <a:ext cx="650875" cy="515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013416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304" y="117937"/>
            <a:ext cx="118485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  <a:latin typeface="Open Sans"/>
              </a:rPr>
              <a:t>2)</a:t>
            </a:r>
            <a:r>
              <a:rPr lang="en-US" sz="2000" b="1" dirty="0">
                <a:solidFill>
                  <a:srgbClr val="222222"/>
                </a:solidFill>
                <a:latin typeface="Open Sans"/>
              </a:rPr>
              <a:t> Bu </a:t>
            </a:r>
            <a:r>
              <a:rPr lang="en-US" sz="2000" b="1" dirty="0" err="1">
                <a:solidFill>
                  <a:srgbClr val="222222"/>
                </a:solidFill>
                <a:latin typeface="Open Sans"/>
              </a:rPr>
              <a:t>uygulamada</a:t>
            </a:r>
            <a:r>
              <a:rPr lang="en-US" sz="2000" b="1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2000" b="1" dirty="0" err="1">
                <a:solidFill>
                  <a:srgbClr val="222222"/>
                </a:solidFill>
                <a:latin typeface="Open Sans"/>
              </a:rPr>
              <a:t>ekrana</a:t>
            </a:r>
            <a:r>
              <a:rPr lang="en-US" sz="2000" b="1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2000" b="1" dirty="0" err="1">
                <a:solidFill>
                  <a:srgbClr val="222222"/>
                </a:solidFill>
                <a:latin typeface="Open Sans"/>
              </a:rPr>
              <a:t>iki</a:t>
            </a:r>
            <a:r>
              <a:rPr lang="en-US" sz="2000" b="1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2000" b="1" dirty="0" err="1">
                <a:solidFill>
                  <a:srgbClr val="222222"/>
                </a:solidFill>
                <a:latin typeface="Open Sans"/>
              </a:rPr>
              <a:t>farklı</a:t>
            </a:r>
            <a:r>
              <a:rPr lang="en-US" sz="2000" b="1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2000" b="1" dirty="0" err="1">
                <a:solidFill>
                  <a:srgbClr val="222222"/>
                </a:solidFill>
                <a:latin typeface="Open Sans"/>
              </a:rPr>
              <a:t>yazı</a:t>
            </a:r>
            <a:r>
              <a:rPr lang="en-US" sz="2000" b="1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2000" b="1" dirty="0" err="1">
                <a:solidFill>
                  <a:srgbClr val="222222"/>
                </a:solidFill>
                <a:latin typeface="Open Sans"/>
              </a:rPr>
              <a:t>yazılacak</a:t>
            </a:r>
            <a:r>
              <a:rPr lang="en-US" sz="2000" b="1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2000" b="1" dirty="0" err="1">
                <a:solidFill>
                  <a:srgbClr val="222222"/>
                </a:solidFill>
                <a:latin typeface="Open Sans"/>
              </a:rPr>
              <a:t>ve</a:t>
            </a:r>
            <a:r>
              <a:rPr lang="en-US" sz="2000" b="1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2000" b="1" dirty="0" err="1">
                <a:solidFill>
                  <a:srgbClr val="222222"/>
                </a:solidFill>
                <a:latin typeface="Open Sans"/>
              </a:rPr>
              <a:t>bu</a:t>
            </a:r>
            <a:r>
              <a:rPr lang="en-US" sz="2000" b="1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2000" b="1" dirty="0" err="1">
                <a:solidFill>
                  <a:srgbClr val="222222"/>
                </a:solidFill>
                <a:latin typeface="Open Sans"/>
              </a:rPr>
              <a:t>iki</a:t>
            </a:r>
            <a:r>
              <a:rPr lang="en-US" sz="2000" b="1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2000" b="1" dirty="0" err="1">
                <a:solidFill>
                  <a:srgbClr val="222222"/>
                </a:solidFill>
                <a:latin typeface="Open Sans"/>
              </a:rPr>
              <a:t>yazı</a:t>
            </a:r>
            <a:r>
              <a:rPr lang="en-US" sz="2000" b="1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2000" b="1" dirty="0" err="1">
                <a:solidFill>
                  <a:srgbClr val="222222"/>
                </a:solidFill>
                <a:latin typeface="Open Sans"/>
              </a:rPr>
              <a:t>arasında</a:t>
            </a:r>
            <a:r>
              <a:rPr lang="en-US" sz="2000" b="1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2000" b="1" dirty="0" err="1">
                <a:solidFill>
                  <a:srgbClr val="222222"/>
                </a:solidFill>
                <a:latin typeface="Open Sans"/>
              </a:rPr>
              <a:t>ekran</a:t>
            </a:r>
            <a:r>
              <a:rPr lang="en-US" sz="2000" b="1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2000" b="1" dirty="0" err="1">
                <a:solidFill>
                  <a:srgbClr val="222222"/>
                </a:solidFill>
                <a:latin typeface="Open Sans"/>
              </a:rPr>
              <a:t>ışığı</a:t>
            </a:r>
            <a:r>
              <a:rPr lang="en-US" sz="2000" b="1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2000" b="1" dirty="0" err="1">
                <a:solidFill>
                  <a:srgbClr val="222222"/>
                </a:solidFill>
                <a:latin typeface="Open Sans"/>
              </a:rPr>
              <a:t>kapatılıp</a:t>
            </a:r>
            <a:r>
              <a:rPr lang="en-US" sz="2000" b="1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2000" b="1" dirty="0" err="1">
                <a:solidFill>
                  <a:srgbClr val="222222"/>
                </a:solidFill>
                <a:latin typeface="Open Sans"/>
              </a:rPr>
              <a:t>açılacaktır</a:t>
            </a:r>
            <a:r>
              <a:rPr lang="en-US" sz="2000" b="1" dirty="0">
                <a:solidFill>
                  <a:srgbClr val="222222"/>
                </a:solidFill>
                <a:latin typeface="Open Sans"/>
              </a:rPr>
              <a:t>.</a:t>
            </a:r>
            <a:endParaRPr lang="en-US" sz="20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343503" y="825823"/>
            <a:ext cx="11025223" cy="5254466"/>
            <a:chOff x="343503" y="690427"/>
            <a:chExt cx="10836499" cy="579247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5327" y="690427"/>
              <a:ext cx="10734675" cy="408622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3503" y="4882703"/>
              <a:ext cx="6791325" cy="1600200"/>
            </a:xfrm>
            <a:prstGeom prst="rect">
              <a:avLst/>
            </a:prstGeom>
          </p:spPr>
        </p:pic>
      </p:grp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2978603"/>
              </p:ext>
            </p:extLst>
          </p:nvPr>
        </p:nvGraphicFramePr>
        <p:xfrm>
          <a:off x="9486900" y="3678238"/>
          <a:ext cx="650875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4" imgW="650160" imgH="516600" progId="Package">
                  <p:embed/>
                </p:oleObj>
              </mc:Choice>
              <mc:Fallback>
                <p:oleObj name="Packager Shell Object" showAsIcon="1" r:id="rId4" imgW="650160" imgH="516600" progId="Package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486900" y="3678238"/>
                        <a:ext cx="650875" cy="515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133470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921" y="105057"/>
            <a:ext cx="113763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Open Sans"/>
              </a:rPr>
              <a:t>3</a:t>
            </a:r>
            <a:r>
              <a:rPr lang="en-US" sz="2000" dirty="0">
                <a:solidFill>
                  <a:srgbClr val="FF0000"/>
                </a:solidFill>
                <a:latin typeface="Open Sans"/>
              </a:rPr>
              <a:t>)</a:t>
            </a:r>
            <a:r>
              <a:rPr lang="en-US" sz="2000" dirty="0">
                <a:solidFill>
                  <a:srgbClr val="222222"/>
                </a:solidFill>
                <a:latin typeface="Open Sans"/>
              </a:rPr>
              <a:t> Bu </a:t>
            </a:r>
            <a:r>
              <a:rPr lang="en-US" sz="2000" dirty="0" err="1">
                <a:solidFill>
                  <a:srgbClr val="222222"/>
                </a:solidFill>
                <a:latin typeface="Open Sans"/>
              </a:rPr>
              <a:t>uygulamada</a:t>
            </a:r>
            <a:r>
              <a:rPr lang="en-US" sz="2000" dirty="0">
                <a:solidFill>
                  <a:srgbClr val="222222"/>
                </a:solidFill>
                <a:latin typeface="Open Sans"/>
              </a:rPr>
              <a:t> ilk </a:t>
            </a:r>
            <a:r>
              <a:rPr lang="en-US" sz="2000" dirty="0" err="1">
                <a:solidFill>
                  <a:srgbClr val="222222"/>
                </a:solidFill>
                <a:latin typeface="Open Sans"/>
              </a:rPr>
              <a:t>satır</a:t>
            </a:r>
            <a:r>
              <a:rPr lang="en-US" sz="2000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Open Sans"/>
              </a:rPr>
              <a:t>sabit</a:t>
            </a:r>
            <a:r>
              <a:rPr lang="en-US" sz="2000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Open Sans"/>
              </a:rPr>
              <a:t>dururken</a:t>
            </a:r>
            <a:r>
              <a:rPr lang="en-US" sz="2000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Open Sans"/>
              </a:rPr>
              <a:t>ikinci</a:t>
            </a:r>
            <a:r>
              <a:rPr lang="en-US" sz="2000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Open Sans"/>
              </a:rPr>
              <a:t>satırın</a:t>
            </a:r>
            <a:r>
              <a:rPr lang="en-US" sz="2000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Open Sans"/>
              </a:rPr>
              <a:t>kayan</a:t>
            </a:r>
            <a:r>
              <a:rPr lang="en-US" sz="2000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Open Sans"/>
              </a:rPr>
              <a:t>yazı</a:t>
            </a:r>
            <a:r>
              <a:rPr lang="en-US" sz="2000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Open Sans"/>
              </a:rPr>
              <a:t>olması</a:t>
            </a:r>
            <a:r>
              <a:rPr lang="en-US" sz="2000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Open Sans"/>
              </a:rPr>
              <a:t>sağlanacaktır</a:t>
            </a:r>
            <a:r>
              <a:rPr lang="en-US" sz="2000" dirty="0">
                <a:solidFill>
                  <a:srgbClr val="222222"/>
                </a:solidFill>
                <a:latin typeface="Open Sans"/>
              </a:rPr>
              <a:t>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88" y="746974"/>
            <a:ext cx="11819404" cy="5460641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1901634"/>
              </p:ext>
            </p:extLst>
          </p:nvPr>
        </p:nvGraphicFramePr>
        <p:xfrm>
          <a:off x="9029700" y="3198813"/>
          <a:ext cx="650875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3" imgW="650160" imgH="516600" progId="Package">
                  <p:embed/>
                </p:oleObj>
              </mc:Choice>
              <mc:Fallback>
                <p:oleObj name="Packager Shell Object" showAsIcon="1" r:id="rId3" imgW="650160" imgH="516600" progId="Package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29700" y="3198813"/>
                        <a:ext cx="650875" cy="515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85328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6961" y="269315"/>
            <a:ext cx="41033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8.2 LM35 ile LCD kullanımı</a:t>
            </a:r>
          </a:p>
        </p:txBody>
      </p:sp>
      <p:sp>
        <p:nvSpPr>
          <p:cNvPr id="4" name="Rectangle 3"/>
          <p:cNvSpPr/>
          <p:nvPr/>
        </p:nvSpPr>
        <p:spPr>
          <a:xfrm>
            <a:off x="146961" y="792535"/>
            <a:ext cx="11208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solidFill>
                  <a:srgbClr val="202020"/>
                </a:solidFill>
                <a:latin typeface="arial" panose="020B0604020202020204" pitchFamily="34" charset="0"/>
              </a:rPr>
              <a:t>Bir</a:t>
            </a:r>
            <a:r>
              <a:rPr lang="en-US" sz="2000" dirty="0">
                <a:solidFill>
                  <a:srgbClr val="202020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02020"/>
                </a:solidFill>
                <a:latin typeface="arial" panose="020B0604020202020204" pitchFamily="34" charset="0"/>
              </a:rPr>
              <a:t>bilgisayara</a:t>
            </a:r>
            <a:r>
              <a:rPr lang="en-US" sz="2000" dirty="0">
                <a:solidFill>
                  <a:srgbClr val="202020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02020"/>
                </a:solidFill>
                <a:latin typeface="arial" panose="020B0604020202020204" pitchFamily="34" charset="0"/>
              </a:rPr>
              <a:t>ihtiyaç</a:t>
            </a:r>
            <a:r>
              <a:rPr lang="en-US" sz="2000" dirty="0">
                <a:solidFill>
                  <a:srgbClr val="202020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02020"/>
                </a:solidFill>
                <a:latin typeface="arial" panose="020B0604020202020204" pitchFamily="34" charset="0"/>
              </a:rPr>
              <a:t>duymayan</a:t>
            </a:r>
            <a:r>
              <a:rPr lang="en-US" sz="2000" dirty="0">
                <a:solidFill>
                  <a:srgbClr val="202020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02020"/>
                </a:solidFill>
                <a:latin typeface="arial" panose="020B0604020202020204" pitchFamily="34" charset="0"/>
              </a:rPr>
              <a:t>bağımsız</a:t>
            </a:r>
            <a:r>
              <a:rPr lang="en-US" sz="2000" dirty="0">
                <a:solidFill>
                  <a:srgbClr val="202020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02020"/>
                </a:solidFill>
                <a:latin typeface="arial" panose="020B0604020202020204" pitchFamily="34" charset="0"/>
              </a:rPr>
              <a:t>bir</a:t>
            </a:r>
            <a:r>
              <a:rPr lang="en-US" sz="2000" dirty="0">
                <a:solidFill>
                  <a:srgbClr val="202020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02020"/>
                </a:solidFill>
                <a:latin typeface="arial" panose="020B0604020202020204" pitchFamily="34" charset="0"/>
              </a:rPr>
              <a:t>termometre</a:t>
            </a:r>
            <a:r>
              <a:rPr lang="en-US" sz="2000" dirty="0">
                <a:solidFill>
                  <a:srgbClr val="202020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02020"/>
                </a:solidFill>
                <a:latin typeface="arial" panose="020B0604020202020204" pitchFamily="34" charset="0"/>
              </a:rPr>
              <a:t>yapmak</a:t>
            </a:r>
            <a:r>
              <a:rPr lang="en-US" sz="2000" dirty="0">
                <a:solidFill>
                  <a:srgbClr val="202020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02020"/>
                </a:solidFill>
                <a:latin typeface="arial" panose="020B0604020202020204" pitchFamily="34" charset="0"/>
              </a:rPr>
              <a:t>istiyorsanız</a:t>
            </a:r>
            <a:r>
              <a:rPr lang="en-US" sz="2000" dirty="0">
                <a:solidFill>
                  <a:srgbClr val="202020"/>
                </a:solidFill>
                <a:latin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202020"/>
                </a:solidFill>
                <a:latin typeface="arial" panose="020B0604020202020204" pitchFamily="34" charset="0"/>
              </a:rPr>
              <a:t>sıcaklık</a:t>
            </a:r>
            <a:r>
              <a:rPr lang="en-US" sz="2000" dirty="0">
                <a:solidFill>
                  <a:srgbClr val="202020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02020"/>
                </a:solidFill>
                <a:latin typeface="arial" panose="020B0604020202020204" pitchFamily="34" charset="0"/>
              </a:rPr>
              <a:t>okumalarının</a:t>
            </a:r>
            <a:r>
              <a:rPr lang="en-US" sz="2000" dirty="0">
                <a:solidFill>
                  <a:srgbClr val="202020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02020"/>
                </a:solidFill>
                <a:latin typeface="arial" panose="020B0604020202020204" pitchFamily="34" charset="0"/>
              </a:rPr>
              <a:t>bir</a:t>
            </a:r>
            <a:r>
              <a:rPr lang="en-US" sz="2000" dirty="0">
                <a:solidFill>
                  <a:srgbClr val="202020"/>
                </a:solidFill>
                <a:latin typeface="arial" panose="020B0604020202020204" pitchFamily="34" charset="0"/>
              </a:rPr>
              <a:t> LCD </a:t>
            </a:r>
            <a:r>
              <a:rPr lang="en-US" sz="2000" dirty="0" err="1">
                <a:solidFill>
                  <a:srgbClr val="202020"/>
                </a:solidFill>
                <a:latin typeface="arial" panose="020B0604020202020204" pitchFamily="34" charset="0"/>
              </a:rPr>
              <a:t>ekranda</a:t>
            </a:r>
            <a:r>
              <a:rPr lang="en-US" sz="2000" dirty="0">
                <a:solidFill>
                  <a:srgbClr val="202020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02020"/>
                </a:solidFill>
                <a:latin typeface="arial" panose="020B0604020202020204" pitchFamily="34" charset="0"/>
              </a:rPr>
              <a:t>nasıl</a:t>
            </a:r>
            <a:r>
              <a:rPr lang="en-US" sz="2000" dirty="0">
                <a:solidFill>
                  <a:srgbClr val="202020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02020"/>
                </a:solidFill>
                <a:latin typeface="arial" panose="020B0604020202020204" pitchFamily="34" charset="0"/>
              </a:rPr>
              <a:t>görüntüleneceğini</a:t>
            </a:r>
            <a:r>
              <a:rPr lang="en-US" sz="2000" dirty="0">
                <a:solidFill>
                  <a:srgbClr val="202020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02020"/>
                </a:solidFill>
                <a:latin typeface="arial" panose="020B0604020202020204" pitchFamily="34" charset="0"/>
              </a:rPr>
              <a:t>bilmek</a:t>
            </a:r>
            <a:r>
              <a:rPr lang="en-US" sz="2000" dirty="0">
                <a:solidFill>
                  <a:srgbClr val="202020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02020"/>
                </a:solidFill>
                <a:latin typeface="arial" panose="020B0604020202020204" pitchFamily="34" charset="0"/>
              </a:rPr>
              <a:t>güzel</a:t>
            </a:r>
            <a:r>
              <a:rPr lang="en-US" sz="2000" dirty="0">
                <a:solidFill>
                  <a:srgbClr val="202020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02020"/>
                </a:solidFill>
                <a:latin typeface="arial" panose="020B0604020202020204" pitchFamily="34" charset="0"/>
              </a:rPr>
              <a:t>olur</a:t>
            </a:r>
            <a:r>
              <a:rPr lang="en-US" sz="2000" dirty="0">
                <a:solidFill>
                  <a:srgbClr val="202020"/>
                </a:solidFill>
                <a:latin typeface="arial" panose="020B0604020202020204" pitchFamily="34" charset="0"/>
              </a:rPr>
              <a:t>.</a:t>
            </a:r>
            <a:r>
              <a:rPr lang="tr-TR" sz="2000" dirty="0">
                <a:solidFill>
                  <a:srgbClr val="202020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02020"/>
                </a:solidFill>
                <a:latin typeface="arial" panose="020B0604020202020204" pitchFamily="34" charset="0"/>
              </a:rPr>
              <a:t>Aşağıdaki</a:t>
            </a:r>
            <a:r>
              <a:rPr lang="en-US" sz="2000" dirty="0">
                <a:solidFill>
                  <a:srgbClr val="202020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02020"/>
                </a:solidFill>
                <a:latin typeface="arial" panose="020B0604020202020204" pitchFamily="34" charset="0"/>
              </a:rPr>
              <a:t>örnek</a:t>
            </a:r>
            <a:r>
              <a:rPr lang="en-US" sz="2000" dirty="0">
                <a:solidFill>
                  <a:srgbClr val="202020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02020"/>
                </a:solidFill>
                <a:latin typeface="arial" panose="020B0604020202020204" pitchFamily="34" charset="0"/>
              </a:rPr>
              <a:t>kod</a:t>
            </a:r>
            <a:r>
              <a:rPr lang="en-US" sz="2000" dirty="0">
                <a:solidFill>
                  <a:srgbClr val="202020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02020"/>
                </a:solidFill>
                <a:latin typeface="arial" panose="020B0604020202020204" pitchFamily="34" charset="0"/>
              </a:rPr>
              <a:t>ile</a:t>
            </a:r>
            <a:r>
              <a:rPr lang="en-US" sz="2000" dirty="0">
                <a:solidFill>
                  <a:srgbClr val="202020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02020"/>
                </a:solidFill>
                <a:latin typeface="arial" panose="020B0604020202020204" pitchFamily="34" charset="0"/>
              </a:rPr>
              <a:t>sıcaklık</a:t>
            </a:r>
            <a:r>
              <a:rPr lang="en-US" sz="2000" dirty="0">
                <a:solidFill>
                  <a:srgbClr val="202020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02020"/>
                </a:solidFill>
                <a:latin typeface="arial" panose="020B0604020202020204" pitchFamily="34" charset="0"/>
              </a:rPr>
              <a:t>okumalarını</a:t>
            </a:r>
            <a:r>
              <a:rPr lang="en-US" sz="2000" dirty="0">
                <a:solidFill>
                  <a:srgbClr val="202020"/>
                </a:solidFill>
                <a:latin typeface="arial" panose="020B0604020202020204" pitchFamily="34" charset="0"/>
              </a:rPr>
              <a:t> 16×2 </a:t>
            </a:r>
            <a:r>
              <a:rPr lang="en-US" sz="2000" dirty="0" err="1">
                <a:solidFill>
                  <a:srgbClr val="202020"/>
                </a:solidFill>
                <a:latin typeface="arial" panose="020B0604020202020204" pitchFamily="34" charset="0"/>
              </a:rPr>
              <a:t>karakter</a:t>
            </a:r>
            <a:r>
              <a:rPr lang="en-US" sz="2000" dirty="0">
                <a:solidFill>
                  <a:srgbClr val="202020"/>
                </a:solidFill>
                <a:latin typeface="arial" panose="020B0604020202020204" pitchFamily="34" charset="0"/>
              </a:rPr>
              <a:t> I2C LCD </a:t>
            </a:r>
            <a:r>
              <a:rPr lang="en-US" sz="2000" dirty="0" err="1">
                <a:solidFill>
                  <a:srgbClr val="202020"/>
                </a:solidFill>
                <a:latin typeface="arial" panose="020B0604020202020204" pitchFamily="34" charset="0"/>
              </a:rPr>
              <a:t>üzerinde</a:t>
            </a:r>
            <a:r>
              <a:rPr lang="en-US" sz="2000" dirty="0">
                <a:solidFill>
                  <a:srgbClr val="202020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02020"/>
                </a:solidFill>
                <a:latin typeface="arial" panose="020B0604020202020204" pitchFamily="34" charset="0"/>
              </a:rPr>
              <a:t>görüntüleyebilirsiniz</a:t>
            </a:r>
            <a:r>
              <a:rPr lang="en-US" sz="2000" dirty="0">
                <a:solidFill>
                  <a:srgbClr val="202020"/>
                </a:solidFill>
                <a:latin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rgbClr val="202020"/>
                </a:solidFill>
                <a:latin typeface="arial" panose="020B0604020202020204" pitchFamily="34" charset="0"/>
              </a:rPr>
              <a:t>Aşağıdaki</a:t>
            </a:r>
            <a:r>
              <a:rPr lang="en-US" sz="2000" dirty="0">
                <a:solidFill>
                  <a:srgbClr val="202020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02020"/>
                </a:solidFill>
                <a:latin typeface="arial" panose="020B0604020202020204" pitchFamily="34" charset="0"/>
              </a:rPr>
              <a:t>bağlantı</a:t>
            </a:r>
            <a:r>
              <a:rPr lang="en-US" sz="2000" dirty="0">
                <a:solidFill>
                  <a:srgbClr val="202020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02020"/>
                </a:solidFill>
                <a:latin typeface="arial" panose="020B0604020202020204" pitchFamily="34" charset="0"/>
              </a:rPr>
              <a:t>şemasında</a:t>
            </a:r>
            <a:r>
              <a:rPr lang="en-US" sz="2000" dirty="0">
                <a:solidFill>
                  <a:srgbClr val="202020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02020"/>
                </a:solidFill>
                <a:latin typeface="arial" panose="020B0604020202020204" pitchFamily="34" charset="0"/>
              </a:rPr>
              <a:t>görebileceğiniz</a:t>
            </a:r>
            <a:r>
              <a:rPr lang="en-US" sz="2000" dirty="0">
                <a:solidFill>
                  <a:srgbClr val="202020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02020"/>
                </a:solidFill>
                <a:latin typeface="arial" panose="020B0604020202020204" pitchFamily="34" charset="0"/>
              </a:rPr>
              <a:t>gibi</a:t>
            </a:r>
            <a:r>
              <a:rPr lang="en-US" sz="2000" dirty="0">
                <a:solidFill>
                  <a:srgbClr val="202020"/>
                </a:solidFill>
                <a:latin typeface="arial" panose="020B0604020202020204" pitchFamily="34" charset="0"/>
              </a:rPr>
              <a:t> I2C </a:t>
            </a:r>
            <a:r>
              <a:rPr lang="en-US" sz="2000" dirty="0" err="1">
                <a:solidFill>
                  <a:srgbClr val="202020"/>
                </a:solidFill>
                <a:latin typeface="arial" panose="020B0604020202020204" pitchFamily="34" charset="0"/>
              </a:rPr>
              <a:t>LCD’yi</a:t>
            </a:r>
            <a:r>
              <a:rPr lang="en-US" sz="2000" dirty="0">
                <a:solidFill>
                  <a:srgbClr val="202020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02020"/>
                </a:solidFill>
                <a:latin typeface="arial" panose="020B0604020202020204" pitchFamily="34" charset="0"/>
              </a:rPr>
              <a:t>bağlamak</a:t>
            </a:r>
            <a:r>
              <a:rPr lang="en-US" sz="2000" dirty="0">
                <a:solidFill>
                  <a:srgbClr val="202020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02020"/>
                </a:solidFill>
                <a:latin typeface="arial" panose="020B0604020202020204" pitchFamily="34" charset="0"/>
              </a:rPr>
              <a:t>oldukça</a:t>
            </a:r>
            <a:r>
              <a:rPr lang="en-US" sz="2000" dirty="0">
                <a:solidFill>
                  <a:srgbClr val="202020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02020"/>
                </a:solidFill>
                <a:latin typeface="arial" panose="020B0604020202020204" pitchFamily="34" charset="0"/>
              </a:rPr>
              <a:t>kolaydır</a:t>
            </a:r>
            <a:r>
              <a:rPr lang="en-US" sz="2000" dirty="0">
                <a:solidFill>
                  <a:srgbClr val="202020"/>
                </a:solidFill>
                <a:latin typeface="arial" panose="020B0604020202020204" pitchFamily="34" charset="0"/>
              </a:rPr>
              <a:t>.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874" y="2115974"/>
            <a:ext cx="8085214" cy="45479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961" y="4479865"/>
            <a:ext cx="5951514" cy="218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20490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06" y="540913"/>
            <a:ext cx="10972800" cy="5652283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6431597"/>
              </p:ext>
            </p:extLst>
          </p:nvPr>
        </p:nvGraphicFramePr>
        <p:xfrm>
          <a:off x="9466263" y="1239838"/>
          <a:ext cx="1501775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3" imgW="1501200" imgH="516600" progId="Package">
                  <p:embed/>
                </p:oleObj>
              </mc:Choice>
              <mc:Fallback>
                <p:oleObj name="Packager Shell Object" showAsIcon="1" r:id="rId3" imgW="1501200" imgH="516600" progId="Package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66263" y="1239838"/>
                        <a:ext cx="1501775" cy="515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653528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313" y="679078"/>
            <a:ext cx="7817342" cy="584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459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0A5CFC-4D23-1738-058C-7E9A7AB3DE34}"/>
              </a:ext>
            </a:extLst>
          </p:cNvPr>
          <p:cNvSpPr txBox="1"/>
          <p:nvPr/>
        </p:nvSpPr>
        <p:spPr>
          <a:xfrm>
            <a:off x="553329" y="2033012"/>
            <a:ext cx="11085341" cy="1694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400" dirty="0">
                <a:solidFill>
                  <a:srgbClr val="000000"/>
                </a:solidFill>
                <a:latin typeface="Wingdings" panose="05000000000000000000" pitchFamily="2" charset="2"/>
              </a:rPr>
              <a:t> 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4.İşlemi tamamlama (</a:t>
            </a:r>
            <a:r>
              <a:rPr lang="tr-TR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Comlete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Process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)  İşlemi tamamlama sürecidir. Bazı komutlarda işlem sonucu file </a:t>
            </a:r>
            <a:r>
              <a:rPr lang="tr-TR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register’a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 yazma süreci olarak düşünülmüştür, bazı komutlarda ise bu süreç içerisinde işlem yapılmaz.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31511993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3500" y="179162"/>
            <a:ext cx="29997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9. Uzaklık Algılama</a:t>
            </a:r>
          </a:p>
        </p:txBody>
      </p:sp>
      <p:sp>
        <p:nvSpPr>
          <p:cNvPr id="3" name="Rectangle 2"/>
          <p:cNvSpPr/>
          <p:nvPr/>
        </p:nvSpPr>
        <p:spPr>
          <a:xfrm>
            <a:off x="223500" y="773699"/>
            <a:ext cx="112089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dirty="0"/>
              <a:t>Bu uygulamda A</a:t>
            </a:r>
            <a:r>
              <a:rPr lang="en-US" sz="2000" dirty="0" err="1"/>
              <a:t>rduino</a:t>
            </a:r>
            <a:r>
              <a:rPr lang="en-US" sz="2000" dirty="0"/>
              <a:t> </a:t>
            </a:r>
            <a:r>
              <a:rPr lang="en-US" sz="2000" dirty="0" err="1"/>
              <a:t>ile</a:t>
            </a:r>
            <a:r>
              <a:rPr lang="en-US" sz="2000" dirty="0"/>
              <a:t> HC-SR04 </a:t>
            </a:r>
            <a:r>
              <a:rPr lang="en-US" sz="2000" dirty="0" err="1"/>
              <a:t>mesafe</a:t>
            </a:r>
            <a:r>
              <a:rPr lang="en-US" sz="2000" dirty="0"/>
              <a:t> </a:t>
            </a:r>
            <a:r>
              <a:rPr lang="en-US" sz="2000" dirty="0" err="1"/>
              <a:t>sensörünün</a:t>
            </a:r>
            <a:r>
              <a:rPr lang="en-US" sz="2000" dirty="0"/>
              <a:t> </a:t>
            </a:r>
            <a:r>
              <a:rPr lang="en-US" sz="2000" dirty="0" err="1"/>
              <a:t>kullanımını</a:t>
            </a:r>
            <a:r>
              <a:rPr lang="en-US" sz="2000" dirty="0"/>
              <a:t> </a:t>
            </a:r>
            <a:r>
              <a:rPr lang="en-US" sz="2000" dirty="0" err="1"/>
              <a:t>inceleyeceğiz</a:t>
            </a:r>
            <a:r>
              <a:rPr lang="en-US" sz="2000" dirty="0"/>
              <a:t>. </a:t>
            </a:r>
            <a:r>
              <a:rPr lang="en-US" sz="2000" dirty="0" err="1"/>
              <a:t>Dijital</a:t>
            </a:r>
            <a:r>
              <a:rPr lang="en-US" sz="2000" dirty="0"/>
              <a:t> </a:t>
            </a:r>
            <a:r>
              <a:rPr lang="en-US" sz="2000" dirty="0" err="1"/>
              <a:t>pinler</a:t>
            </a:r>
            <a:r>
              <a:rPr lang="en-US" sz="2000" dirty="0"/>
              <a:t> </a:t>
            </a:r>
            <a:r>
              <a:rPr lang="en-US" sz="2000" dirty="0" err="1"/>
              <a:t>üzerinden</a:t>
            </a:r>
            <a:r>
              <a:rPr lang="en-US" sz="2000" dirty="0"/>
              <a:t> </a:t>
            </a:r>
            <a:r>
              <a:rPr lang="en-US" sz="2000" dirty="0" err="1"/>
              <a:t>çalışan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sensör</a:t>
            </a:r>
            <a:r>
              <a:rPr lang="en-US" sz="2000" dirty="0"/>
              <a:t> </a:t>
            </a:r>
            <a:r>
              <a:rPr lang="en-US" sz="2000" dirty="0" err="1"/>
              <a:t>olan</a:t>
            </a:r>
            <a:r>
              <a:rPr lang="en-US" sz="2000" dirty="0"/>
              <a:t> HC-SR04 </a:t>
            </a:r>
            <a:r>
              <a:rPr lang="en-US" sz="2000" dirty="0" err="1"/>
              <a:t>mesafe</a:t>
            </a:r>
            <a:r>
              <a:rPr lang="en-US" sz="2000" dirty="0"/>
              <a:t> </a:t>
            </a:r>
            <a:r>
              <a:rPr lang="en-US" sz="2000" dirty="0" err="1"/>
              <a:t>sensörü</a:t>
            </a:r>
            <a:r>
              <a:rPr lang="en-US" sz="2000" dirty="0"/>
              <a:t> </a:t>
            </a:r>
            <a:r>
              <a:rPr lang="en-US" sz="2000" dirty="0" err="1"/>
              <a:t>nasıl</a:t>
            </a:r>
            <a:r>
              <a:rPr lang="en-US" sz="2000" dirty="0"/>
              <a:t> </a:t>
            </a:r>
            <a:r>
              <a:rPr lang="en-US" sz="2000" dirty="0" err="1"/>
              <a:t>çalışıyor</a:t>
            </a:r>
            <a:r>
              <a:rPr lang="en-US" sz="2000" dirty="0"/>
              <a:t> </a:t>
            </a:r>
            <a:r>
              <a:rPr lang="en-US" sz="2000" dirty="0" err="1"/>
              <a:t>öncelikle</a:t>
            </a:r>
            <a:r>
              <a:rPr lang="en-US" sz="2000" dirty="0"/>
              <a:t> </a:t>
            </a:r>
            <a:r>
              <a:rPr lang="en-US" sz="2000" dirty="0" err="1"/>
              <a:t>ondan</a:t>
            </a:r>
            <a:r>
              <a:rPr lang="en-US" sz="2000" dirty="0"/>
              <a:t> </a:t>
            </a:r>
            <a:r>
              <a:rPr lang="en-US" sz="2000" dirty="0" err="1"/>
              <a:t>bahsedelim</a:t>
            </a:r>
            <a:r>
              <a:rPr lang="en-US" sz="2000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57" y="2236228"/>
            <a:ext cx="9753600" cy="39052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3500" y="1552902"/>
            <a:ext cx="97149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HC-SR04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mesafe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sensörü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2 cm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ile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400 cm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arasındaki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mesafeleri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ölçebilmektedir</a:t>
            </a:r>
            <a:r>
              <a:rPr lang="en-US" sz="2000" dirty="0">
                <a:latin typeface="IBM Plex Sans"/>
              </a:rPr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9064171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1769" y="240182"/>
            <a:ext cx="1137633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latin typeface="IBM Plex Sans"/>
              </a:rPr>
              <a:t>Ses</a:t>
            </a:r>
            <a:r>
              <a:rPr lang="en-US" sz="2000" dirty="0">
                <a:latin typeface="IBM Plex Sans"/>
              </a:rPr>
              <a:t> </a:t>
            </a:r>
            <a:r>
              <a:rPr lang="en-US" sz="2000" dirty="0" err="1">
                <a:latin typeface="IBM Plex Sans"/>
              </a:rPr>
              <a:t>sinyali</a:t>
            </a:r>
            <a:r>
              <a:rPr lang="en-US" sz="2000" dirty="0">
                <a:latin typeface="IBM Plex Sans"/>
              </a:rPr>
              <a:t> </a:t>
            </a:r>
            <a:r>
              <a:rPr lang="en-US" sz="2000" dirty="0" err="1">
                <a:latin typeface="IBM Plex Sans"/>
              </a:rPr>
              <a:t>üreten</a:t>
            </a:r>
            <a:r>
              <a:rPr lang="en-US" sz="2000" dirty="0">
                <a:latin typeface="IBM Plex Sans"/>
              </a:rPr>
              <a:t> </a:t>
            </a:r>
            <a:r>
              <a:rPr lang="tr-TR" sz="2000" dirty="0">
                <a:latin typeface="IBM Plex Sans"/>
              </a:rPr>
              <a:t>HC</a:t>
            </a:r>
            <a:r>
              <a:rPr lang="en-US" sz="2000" dirty="0">
                <a:latin typeface="IBM Plex Sans"/>
              </a:rPr>
              <a:t>-</a:t>
            </a:r>
            <a:r>
              <a:rPr lang="tr-TR" sz="2000" dirty="0">
                <a:latin typeface="IBM Plex Sans"/>
              </a:rPr>
              <a:t>SR</a:t>
            </a:r>
            <a:r>
              <a:rPr lang="en-US" sz="2000" dirty="0">
                <a:latin typeface="IBM Plex Sans"/>
              </a:rPr>
              <a:t>04 </a:t>
            </a:r>
            <a:r>
              <a:rPr lang="en-US" sz="2000" dirty="0" err="1">
                <a:latin typeface="IBM Plex Sans"/>
              </a:rPr>
              <a:t>ultrasonik</a:t>
            </a:r>
            <a:r>
              <a:rPr lang="en-US" sz="2000" dirty="0">
                <a:latin typeface="IBM Plex Sans"/>
              </a:rPr>
              <a:t> </a:t>
            </a:r>
            <a:r>
              <a:rPr lang="en-US" sz="2000" dirty="0" err="1">
                <a:latin typeface="IBM Plex Sans"/>
              </a:rPr>
              <a:t>mesafe</a:t>
            </a:r>
            <a:r>
              <a:rPr lang="en-US" sz="2000" dirty="0">
                <a:latin typeface="IBM Plex Sans"/>
              </a:rPr>
              <a:t> </a:t>
            </a:r>
            <a:r>
              <a:rPr lang="en-US" sz="2000" dirty="0" err="1">
                <a:latin typeface="IBM Plex Sans"/>
              </a:rPr>
              <a:t>sensörüne</a:t>
            </a:r>
            <a:r>
              <a:rPr lang="en-US" sz="2000" dirty="0">
                <a:latin typeface="IBM Plex Sans"/>
              </a:rPr>
              <a:t> </a:t>
            </a:r>
            <a:r>
              <a:rPr lang="en-US" sz="2000" dirty="0" err="1">
                <a:latin typeface="IBM Plex Sans"/>
              </a:rPr>
              <a:t>ses</a:t>
            </a:r>
            <a:r>
              <a:rPr lang="en-US" sz="2000" dirty="0">
                <a:latin typeface="IBM Plex Sans"/>
              </a:rPr>
              <a:t> </a:t>
            </a:r>
            <a:r>
              <a:rPr lang="en-US" sz="2000" dirty="0" err="1">
                <a:latin typeface="IBM Plex Sans"/>
              </a:rPr>
              <a:t>sinyalinin</a:t>
            </a:r>
            <a:r>
              <a:rPr lang="en-US" sz="2000" dirty="0">
                <a:latin typeface="IBM Plex Sans"/>
              </a:rPr>
              <a:t> </a:t>
            </a:r>
            <a:r>
              <a:rPr lang="en-US" sz="2000" dirty="0" err="1">
                <a:latin typeface="IBM Plex Sans"/>
              </a:rPr>
              <a:t>sensörden</a:t>
            </a:r>
            <a:r>
              <a:rPr lang="en-US" sz="2000" dirty="0">
                <a:latin typeface="IBM Plex Sans"/>
              </a:rPr>
              <a:t> </a:t>
            </a:r>
            <a:r>
              <a:rPr lang="en-US" sz="2000" dirty="0" err="1">
                <a:latin typeface="IBM Plex Sans"/>
              </a:rPr>
              <a:t>çıkışı</a:t>
            </a:r>
            <a:r>
              <a:rPr lang="en-US" sz="2000" dirty="0">
                <a:latin typeface="IBM Plex Sans"/>
              </a:rPr>
              <a:t> </a:t>
            </a:r>
            <a:r>
              <a:rPr lang="en-US" sz="2000" dirty="0" err="1">
                <a:latin typeface="IBM Plex Sans"/>
              </a:rPr>
              <a:t>ve</a:t>
            </a:r>
            <a:r>
              <a:rPr lang="en-US" sz="2000" dirty="0">
                <a:latin typeface="IBM Plex Sans"/>
              </a:rPr>
              <a:t> </a:t>
            </a:r>
            <a:r>
              <a:rPr lang="en-US" sz="2000" dirty="0" err="1">
                <a:latin typeface="IBM Plex Sans"/>
              </a:rPr>
              <a:t>geri</a:t>
            </a:r>
            <a:r>
              <a:rPr lang="en-US" sz="2000" dirty="0">
                <a:latin typeface="IBM Plex Sans"/>
              </a:rPr>
              <a:t> </a:t>
            </a:r>
            <a:r>
              <a:rPr lang="en-US" sz="2000" dirty="0" err="1">
                <a:latin typeface="IBM Plex Sans"/>
              </a:rPr>
              <a:t>dönüşü</a:t>
            </a:r>
            <a:r>
              <a:rPr lang="en-US" sz="2000" dirty="0">
                <a:latin typeface="IBM Plex Sans"/>
              </a:rPr>
              <a:t> </a:t>
            </a:r>
            <a:r>
              <a:rPr lang="en-US" sz="2000" dirty="0" err="1">
                <a:latin typeface="IBM Plex Sans"/>
              </a:rPr>
              <a:t>arasında</a:t>
            </a:r>
            <a:r>
              <a:rPr lang="en-US" sz="2000" dirty="0">
                <a:latin typeface="IBM Plex Sans"/>
              </a:rPr>
              <a:t> </a:t>
            </a:r>
            <a:r>
              <a:rPr lang="en-US" sz="2000" dirty="0" err="1">
                <a:latin typeface="IBM Plex Sans"/>
              </a:rPr>
              <a:t>geçen</a:t>
            </a:r>
            <a:r>
              <a:rPr lang="en-US" sz="2000" dirty="0">
                <a:latin typeface="IBM Plex Sans"/>
              </a:rPr>
              <a:t> </a:t>
            </a:r>
            <a:r>
              <a:rPr lang="en-US" sz="2000" dirty="0" err="1">
                <a:latin typeface="IBM Plex Sans"/>
              </a:rPr>
              <a:t>süreyi</a:t>
            </a:r>
            <a:r>
              <a:rPr lang="en-US" sz="2000" dirty="0">
                <a:latin typeface="IBM Plex Sans"/>
              </a:rPr>
              <a:t> </a:t>
            </a:r>
            <a:r>
              <a:rPr lang="en-US" sz="2000" dirty="0" err="1">
                <a:latin typeface="IBM Plex Sans"/>
              </a:rPr>
              <a:t>hesaplayıp</a:t>
            </a:r>
            <a:r>
              <a:rPr lang="en-US" sz="2000" dirty="0">
                <a:latin typeface="IBM Plex Sans"/>
              </a:rPr>
              <a:t> </a:t>
            </a:r>
            <a:r>
              <a:rPr lang="en-US" sz="2000" dirty="0" err="1">
                <a:latin typeface="IBM Plex Sans"/>
              </a:rPr>
              <a:t>basit</a:t>
            </a:r>
            <a:r>
              <a:rPr lang="en-US" sz="2000" dirty="0">
                <a:latin typeface="IBM Plex Sans"/>
              </a:rPr>
              <a:t> </a:t>
            </a:r>
            <a:r>
              <a:rPr lang="en-US" sz="2000" dirty="0" err="1">
                <a:latin typeface="IBM Plex Sans"/>
              </a:rPr>
              <a:t>bir</a:t>
            </a:r>
            <a:r>
              <a:rPr lang="en-US" sz="2000" dirty="0">
                <a:latin typeface="IBM Plex Sans"/>
              </a:rPr>
              <a:t> </a:t>
            </a:r>
            <a:r>
              <a:rPr lang="en-US" sz="2000" dirty="0" err="1">
                <a:latin typeface="IBM Plex Sans"/>
              </a:rPr>
              <a:t>fizik</a:t>
            </a:r>
            <a:r>
              <a:rPr lang="en-US" sz="2000" dirty="0">
                <a:latin typeface="IBM Plex Sans"/>
              </a:rPr>
              <a:t> </a:t>
            </a:r>
            <a:r>
              <a:rPr lang="en-US" sz="2000" dirty="0" err="1">
                <a:latin typeface="IBM Plex Sans"/>
              </a:rPr>
              <a:t>formülünü</a:t>
            </a:r>
            <a:r>
              <a:rPr lang="en-US" sz="2000" dirty="0">
                <a:latin typeface="IBM Plex Sans"/>
              </a:rPr>
              <a:t> (</a:t>
            </a:r>
            <a:r>
              <a:rPr lang="en-US" sz="2000" dirty="0" err="1">
                <a:latin typeface="IBM Plex Sans"/>
              </a:rPr>
              <a:t>yol</a:t>
            </a:r>
            <a:r>
              <a:rPr lang="en-US" sz="2000" dirty="0">
                <a:latin typeface="IBM Plex Sans"/>
              </a:rPr>
              <a:t>=</a:t>
            </a:r>
            <a:r>
              <a:rPr lang="en-US" sz="2000" dirty="0" err="1">
                <a:latin typeface="IBM Plex Sans"/>
              </a:rPr>
              <a:t>hız</a:t>
            </a:r>
            <a:r>
              <a:rPr lang="en-US" sz="2000" dirty="0">
                <a:latin typeface="IBM Plex Sans"/>
              </a:rPr>
              <a:t> X zaman) </a:t>
            </a:r>
            <a:r>
              <a:rPr lang="en-US" sz="2000" dirty="0" err="1">
                <a:latin typeface="IBM Plex Sans"/>
              </a:rPr>
              <a:t>kullanarak</a:t>
            </a:r>
            <a:r>
              <a:rPr lang="en-US" sz="2000" dirty="0">
                <a:latin typeface="IBM Plex Sans"/>
              </a:rPr>
              <a:t> </a:t>
            </a:r>
            <a:r>
              <a:rPr lang="en-US" sz="2000" dirty="0" err="1">
                <a:latin typeface="IBM Plex Sans"/>
              </a:rPr>
              <a:t>aradaki</a:t>
            </a:r>
            <a:r>
              <a:rPr lang="en-US" sz="2000" dirty="0">
                <a:latin typeface="IBM Plex Sans"/>
              </a:rPr>
              <a:t> </a:t>
            </a:r>
            <a:r>
              <a:rPr lang="en-US" sz="2000" dirty="0" err="1">
                <a:latin typeface="IBM Plex Sans"/>
              </a:rPr>
              <a:t>mesafeyi</a:t>
            </a:r>
            <a:r>
              <a:rPr lang="en-US" sz="2000" dirty="0">
                <a:latin typeface="IBM Plex Sans"/>
              </a:rPr>
              <a:t> </a:t>
            </a:r>
            <a:r>
              <a:rPr lang="en-US" sz="2000" dirty="0" err="1">
                <a:latin typeface="IBM Plex Sans"/>
              </a:rPr>
              <a:t>hesaplatıyoruz</a:t>
            </a:r>
            <a:r>
              <a:rPr lang="tr-TR" sz="2000" dirty="0">
                <a:latin typeface="IBM Plex Sans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IBM Plex Sans"/>
              </a:rPr>
              <a:t>Sensör</a:t>
            </a:r>
            <a:r>
              <a:rPr lang="en-US" sz="2000" dirty="0">
                <a:latin typeface="IBM Plex Sans"/>
              </a:rPr>
              <a:t> </a:t>
            </a:r>
            <a:r>
              <a:rPr lang="en-US" sz="2000" dirty="0" err="1">
                <a:latin typeface="IBM Plex Sans"/>
              </a:rPr>
              <a:t>üzerinde</a:t>
            </a:r>
            <a:r>
              <a:rPr lang="en-US" sz="2000" dirty="0">
                <a:latin typeface="IBM Plex Sans"/>
              </a:rPr>
              <a:t> </a:t>
            </a:r>
            <a:r>
              <a:rPr lang="en-US" sz="2000" dirty="0" err="1">
                <a:latin typeface="IBM Plex Sans"/>
              </a:rPr>
              <a:t>bulunan</a:t>
            </a:r>
            <a:r>
              <a:rPr lang="en-US" sz="2000" dirty="0">
                <a:latin typeface="IBM Plex Sans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IBM Plex Sans"/>
              </a:rPr>
              <a:t>Trig</a:t>
            </a:r>
            <a:r>
              <a:rPr lang="en-US" sz="2000" dirty="0">
                <a:latin typeface="IBM Plex Sans"/>
              </a:rPr>
              <a:t> </a:t>
            </a:r>
            <a:r>
              <a:rPr lang="en-US" sz="2000" dirty="0" err="1">
                <a:latin typeface="IBM Plex Sans"/>
              </a:rPr>
              <a:t>pini</a:t>
            </a:r>
            <a:r>
              <a:rPr lang="en-US" sz="2000" dirty="0">
                <a:latin typeface="IBM Plex Sans"/>
              </a:rPr>
              <a:t> </a:t>
            </a:r>
            <a:r>
              <a:rPr lang="en-US" sz="2000" dirty="0" err="1">
                <a:latin typeface="IBM Plex Sans"/>
              </a:rPr>
              <a:t>sensörün</a:t>
            </a:r>
            <a:r>
              <a:rPr lang="en-US" sz="2000" dirty="0">
                <a:latin typeface="IBM Plex Sans"/>
              </a:rPr>
              <a:t> </a:t>
            </a:r>
            <a:r>
              <a:rPr lang="en-US" sz="2000" dirty="0" err="1">
                <a:latin typeface="IBM Plex Sans"/>
              </a:rPr>
              <a:t>yayılmasını</a:t>
            </a:r>
            <a:r>
              <a:rPr lang="en-US" sz="2000" dirty="0">
                <a:latin typeface="IBM Plex Sans"/>
              </a:rPr>
              <a:t> </a:t>
            </a:r>
            <a:r>
              <a:rPr lang="en-US" sz="2000" dirty="0" err="1">
                <a:latin typeface="IBM Plex Sans"/>
              </a:rPr>
              <a:t>tetikliyor</a:t>
            </a:r>
            <a:r>
              <a:rPr lang="en-US" sz="2000" dirty="0">
                <a:latin typeface="IBM Plex Sans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IBM Plex Sans"/>
              </a:rPr>
              <a:t>Echo </a:t>
            </a:r>
            <a:r>
              <a:rPr lang="en-US" sz="2000" dirty="0" err="1">
                <a:latin typeface="IBM Plex Sans"/>
              </a:rPr>
              <a:t>pini</a:t>
            </a:r>
            <a:r>
              <a:rPr lang="en-US" sz="2000" dirty="0">
                <a:latin typeface="IBM Plex Sans"/>
              </a:rPr>
              <a:t> de </a:t>
            </a:r>
            <a:r>
              <a:rPr lang="en-US" sz="2000" dirty="0" err="1">
                <a:latin typeface="IBM Plex Sans"/>
              </a:rPr>
              <a:t>yüzeye</a:t>
            </a:r>
            <a:r>
              <a:rPr lang="en-US" sz="2000" dirty="0">
                <a:latin typeface="IBM Plex Sans"/>
              </a:rPr>
              <a:t> </a:t>
            </a:r>
            <a:r>
              <a:rPr lang="en-US" sz="2000" dirty="0" err="1">
                <a:latin typeface="IBM Plex Sans"/>
              </a:rPr>
              <a:t>çarpıp</a:t>
            </a:r>
            <a:r>
              <a:rPr lang="en-US" sz="2000" dirty="0">
                <a:latin typeface="IBM Plex Sans"/>
              </a:rPr>
              <a:t> </a:t>
            </a:r>
            <a:r>
              <a:rPr lang="en-US" sz="2000" dirty="0" err="1">
                <a:latin typeface="IBM Plex Sans"/>
              </a:rPr>
              <a:t>geri</a:t>
            </a:r>
            <a:r>
              <a:rPr lang="en-US" sz="2000" dirty="0">
                <a:latin typeface="IBM Plex Sans"/>
              </a:rPr>
              <a:t> </a:t>
            </a:r>
            <a:r>
              <a:rPr lang="en-US" sz="2000" dirty="0" err="1">
                <a:latin typeface="IBM Plex Sans"/>
              </a:rPr>
              <a:t>dönen</a:t>
            </a:r>
            <a:r>
              <a:rPr lang="en-US" sz="2000" dirty="0">
                <a:latin typeface="IBM Plex Sans"/>
              </a:rPr>
              <a:t> </a:t>
            </a:r>
            <a:r>
              <a:rPr lang="en-US" sz="2000" dirty="0" err="1">
                <a:latin typeface="IBM Plex Sans"/>
              </a:rPr>
              <a:t>ses</a:t>
            </a:r>
            <a:r>
              <a:rPr lang="en-US" sz="2000" dirty="0">
                <a:latin typeface="IBM Plex Sans"/>
              </a:rPr>
              <a:t> </a:t>
            </a:r>
            <a:r>
              <a:rPr lang="en-US" sz="2000" dirty="0" err="1">
                <a:latin typeface="IBM Plex Sans"/>
              </a:rPr>
              <a:t>sinyalini</a:t>
            </a:r>
            <a:r>
              <a:rPr lang="en-US" sz="2000" dirty="0">
                <a:latin typeface="IBM Plex Sans"/>
              </a:rPr>
              <a:t> </a:t>
            </a:r>
            <a:r>
              <a:rPr lang="en-US" sz="2000" dirty="0" err="1">
                <a:latin typeface="IBM Plex Sans"/>
              </a:rPr>
              <a:t>sensöre</a:t>
            </a:r>
            <a:r>
              <a:rPr lang="en-US" sz="2000" dirty="0">
                <a:latin typeface="IBM Plex Sans"/>
              </a:rPr>
              <a:t> </a:t>
            </a:r>
            <a:r>
              <a:rPr lang="en-US" sz="2000" dirty="0" err="1">
                <a:latin typeface="IBM Plex Sans"/>
              </a:rPr>
              <a:t>geldiğinde</a:t>
            </a:r>
            <a:r>
              <a:rPr lang="en-US" sz="2000" dirty="0">
                <a:latin typeface="IBM Plex Sans"/>
              </a:rPr>
              <a:t> </a:t>
            </a:r>
            <a:r>
              <a:rPr lang="en-US" sz="2000" dirty="0" err="1">
                <a:latin typeface="IBM Plex Sans"/>
              </a:rPr>
              <a:t>yakalıyor</a:t>
            </a:r>
            <a:r>
              <a:rPr lang="en-US" sz="2000" dirty="0">
                <a:latin typeface="IBM Plex Sans"/>
              </a:rPr>
              <a:t>. </a:t>
            </a:r>
            <a:endParaRPr lang="en-US" sz="2000" dirty="0"/>
          </a:p>
        </p:txBody>
      </p:sp>
      <p:pic>
        <p:nvPicPr>
          <p:cNvPr id="3" name="Picture 2" descr="https://gelecegiyazanlar.turkcell.com.tr/sites/default/files/icerik/uzaklik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188" y="2928758"/>
            <a:ext cx="66675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0575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93183" y="180304"/>
            <a:ext cx="8705535" cy="6336406"/>
            <a:chOff x="0" y="167425"/>
            <a:chExt cx="8705535" cy="633640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67425"/>
              <a:ext cx="8705535" cy="3937968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4105393"/>
              <a:ext cx="6788195" cy="2398438"/>
            </a:xfrm>
            <a:prstGeom prst="rect">
              <a:avLst/>
            </a:prstGeom>
          </p:spPr>
        </p:pic>
      </p:grp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0100518"/>
              </p:ext>
            </p:extLst>
          </p:nvPr>
        </p:nvGraphicFramePr>
        <p:xfrm>
          <a:off x="10093325" y="2719388"/>
          <a:ext cx="793750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4" imgW="793800" imgH="516600" progId="Package">
                  <p:embed/>
                </p:oleObj>
              </mc:Choice>
              <mc:Fallback>
                <p:oleObj name="Packager Shell Object" showAsIcon="1" r:id="rId4" imgW="793800" imgH="516600" progId="Package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093325" y="2719388"/>
                        <a:ext cx="793750" cy="515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835825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22" y="140526"/>
            <a:ext cx="56282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r-TR" sz="2800" dirty="0">
                <a:solidFill>
                  <a:srgbClr val="FF0000"/>
                </a:solidFill>
              </a:rPr>
              <a:t>10. Arduino ile Servo Motor kullanımı</a:t>
            </a:r>
          </a:p>
        </p:txBody>
      </p:sp>
      <p:sp>
        <p:nvSpPr>
          <p:cNvPr id="3" name="Rectangle 2"/>
          <p:cNvSpPr/>
          <p:nvPr/>
        </p:nvSpPr>
        <p:spPr>
          <a:xfrm>
            <a:off x="182822" y="558780"/>
            <a:ext cx="11569521" cy="1709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dirty="0">
                <a:latin typeface="IBM Plex Sans"/>
              </a:rPr>
              <a:t>S</a:t>
            </a:r>
            <a:r>
              <a:rPr lang="en-US" dirty="0" err="1">
                <a:latin typeface="IBM Plex Sans"/>
              </a:rPr>
              <a:t>ervo</a:t>
            </a:r>
            <a:r>
              <a:rPr lang="en-US" dirty="0">
                <a:latin typeface="IBM Plex Sans"/>
              </a:rPr>
              <a:t> </a:t>
            </a:r>
            <a:r>
              <a:rPr lang="en-US" dirty="0" err="1">
                <a:latin typeface="IBM Plex Sans"/>
              </a:rPr>
              <a:t>motorlar</a:t>
            </a:r>
            <a:r>
              <a:rPr lang="en-US" dirty="0">
                <a:latin typeface="IBM Plex Sans"/>
              </a:rPr>
              <a:t> 0 </a:t>
            </a:r>
            <a:r>
              <a:rPr lang="en-US" dirty="0" err="1">
                <a:latin typeface="IBM Plex Sans"/>
              </a:rPr>
              <a:t>ile</a:t>
            </a:r>
            <a:r>
              <a:rPr lang="en-US" dirty="0">
                <a:latin typeface="IBM Plex Sans"/>
              </a:rPr>
              <a:t> 180 </a:t>
            </a:r>
            <a:r>
              <a:rPr lang="en-US" dirty="0" err="1">
                <a:latin typeface="IBM Plex Sans"/>
              </a:rPr>
              <a:t>derece</a:t>
            </a:r>
            <a:r>
              <a:rPr lang="en-US" dirty="0">
                <a:latin typeface="IBM Plex Sans"/>
              </a:rPr>
              <a:t> </a:t>
            </a:r>
            <a:r>
              <a:rPr lang="en-US" dirty="0" err="1">
                <a:latin typeface="IBM Plex Sans"/>
              </a:rPr>
              <a:t>arasında</a:t>
            </a:r>
            <a:r>
              <a:rPr lang="en-US" dirty="0">
                <a:latin typeface="IBM Plex Sans"/>
              </a:rPr>
              <a:t> </a:t>
            </a:r>
            <a:r>
              <a:rPr lang="en-US" dirty="0" err="1">
                <a:latin typeface="IBM Plex Sans"/>
              </a:rPr>
              <a:t>bir</a:t>
            </a:r>
            <a:r>
              <a:rPr lang="en-US" dirty="0">
                <a:latin typeface="IBM Plex Sans"/>
              </a:rPr>
              <a:t> </a:t>
            </a:r>
            <a:r>
              <a:rPr lang="en-US" dirty="0" err="1">
                <a:latin typeface="IBM Plex Sans"/>
              </a:rPr>
              <a:t>açıda</a:t>
            </a:r>
            <a:r>
              <a:rPr lang="en-US" dirty="0">
                <a:latin typeface="IBM Plex Sans"/>
              </a:rPr>
              <a:t> </a:t>
            </a:r>
            <a:r>
              <a:rPr lang="en-US" dirty="0" err="1">
                <a:latin typeface="IBM Plex Sans"/>
              </a:rPr>
              <a:t>döndürebildiğimiz</a:t>
            </a:r>
            <a:r>
              <a:rPr lang="en-US" dirty="0">
                <a:latin typeface="IBM Plex Sans"/>
              </a:rPr>
              <a:t> </a:t>
            </a:r>
            <a:r>
              <a:rPr lang="en-US" dirty="0" err="1">
                <a:latin typeface="IBM Plex Sans"/>
              </a:rPr>
              <a:t>elektronik</a:t>
            </a:r>
            <a:r>
              <a:rPr lang="en-US" dirty="0">
                <a:latin typeface="IBM Plex Sans"/>
              </a:rPr>
              <a:t> </a:t>
            </a:r>
            <a:r>
              <a:rPr lang="en-US" dirty="0" err="1">
                <a:latin typeface="IBM Plex Sans"/>
              </a:rPr>
              <a:t>bileşenlerdir</a:t>
            </a:r>
            <a:r>
              <a:rPr lang="en-US" dirty="0">
                <a:latin typeface="IBM Plex Sans"/>
              </a:rPr>
              <a:t>. </a:t>
            </a:r>
            <a:r>
              <a:rPr lang="en-US" dirty="0" err="1">
                <a:latin typeface="IBM Plex Sans"/>
              </a:rPr>
              <a:t>İhtiyacımız</a:t>
            </a:r>
            <a:r>
              <a:rPr lang="en-US" dirty="0">
                <a:latin typeface="IBM Plex Sans"/>
              </a:rPr>
              <a:t> </a:t>
            </a:r>
            <a:r>
              <a:rPr lang="en-US" dirty="0" err="1">
                <a:latin typeface="IBM Plex Sans"/>
              </a:rPr>
              <a:t>olan</a:t>
            </a:r>
            <a:r>
              <a:rPr lang="en-US" dirty="0">
                <a:latin typeface="IBM Plex Sans"/>
              </a:rPr>
              <a:t> </a:t>
            </a:r>
            <a:r>
              <a:rPr lang="en-US" dirty="0" err="1">
                <a:latin typeface="IBM Plex Sans"/>
              </a:rPr>
              <a:t>güce</a:t>
            </a:r>
            <a:r>
              <a:rPr lang="en-US" dirty="0">
                <a:latin typeface="IBM Plex Sans"/>
              </a:rPr>
              <a:t> </a:t>
            </a:r>
            <a:r>
              <a:rPr lang="en-US" dirty="0" err="1">
                <a:latin typeface="IBM Plex Sans"/>
              </a:rPr>
              <a:t>göre</a:t>
            </a:r>
            <a:r>
              <a:rPr lang="en-US" dirty="0">
                <a:latin typeface="IBM Plex Sans"/>
              </a:rPr>
              <a:t> </a:t>
            </a:r>
            <a:r>
              <a:rPr lang="en-US" dirty="0" err="1">
                <a:latin typeface="IBM Plex Sans"/>
              </a:rPr>
              <a:t>çeşitli</a:t>
            </a:r>
            <a:r>
              <a:rPr lang="en-US" dirty="0">
                <a:latin typeface="IBM Plex Sans"/>
              </a:rPr>
              <a:t> </a:t>
            </a:r>
            <a:r>
              <a:rPr lang="en-US" dirty="0" err="1">
                <a:latin typeface="IBM Plex Sans"/>
              </a:rPr>
              <a:t>büyüklükte</a:t>
            </a:r>
            <a:r>
              <a:rPr lang="en-US" dirty="0">
                <a:latin typeface="IBM Plex Sans"/>
              </a:rPr>
              <a:t> </a:t>
            </a:r>
            <a:r>
              <a:rPr lang="en-US" dirty="0" err="1">
                <a:latin typeface="IBM Plex Sans"/>
              </a:rPr>
              <a:t>ve</a:t>
            </a:r>
            <a:r>
              <a:rPr lang="en-US" dirty="0">
                <a:latin typeface="IBM Plex Sans"/>
              </a:rPr>
              <a:t> </a:t>
            </a:r>
            <a:r>
              <a:rPr lang="en-US" dirty="0" err="1">
                <a:latin typeface="IBM Plex Sans"/>
              </a:rPr>
              <a:t>plastik</a:t>
            </a:r>
            <a:r>
              <a:rPr lang="en-US" dirty="0">
                <a:latin typeface="IBM Plex Sans"/>
              </a:rPr>
              <a:t> </a:t>
            </a:r>
            <a:r>
              <a:rPr lang="en-US" dirty="0" err="1">
                <a:latin typeface="IBM Plex Sans"/>
              </a:rPr>
              <a:t>ve</a:t>
            </a:r>
            <a:r>
              <a:rPr lang="en-US" dirty="0">
                <a:latin typeface="IBM Plex Sans"/>
              </a:rPr>
              <a:t> metal </a:t>
            </a:r>
            <a:r>
              <a:rPr lang="en-US" dirty="0" err="1">
                <a:latin typeface="IBM Plex Sans"/>
              </a:rPr>
              <a:t>dişlilere</a:t>
            </a:r>
            <a:r>
              <a:rPr lang="en-US" dirty="0">
                <a:latin typeface="IBM Plex Sans"/>
              </a:rPr>
              <a:t> </a:t>
            </a:r>
            <a:r>
              <a:rPr lang="en-US" dirty="0" err="1">
                <a:latin typeface="IBM Plex Sans"/>
              </a:rPr>
              <a:t>sahip</a:t>
            </a:r>
            <a:r>
              <a:rPr lang="en-US" dirty="0">
                <a:latin typeface="IBM Plex Sans"/>
              </a:rPr>
              <a:t> </a:t>
            </a:r>
            <a:r>
              <a:rPr lang="en-US" dirty="0" err="1">
                <a:latin typeface="IBM Plex Sans"/>
              </a:rPr>
              <a:t>modelleri</a:t>
            </a:r>
            <a:r>
              <a:rPr lang="en-US" dirty="0">
                <a:latin typeface="IBM Plex Sans"/>
              </a:rPr>
              <a:t> </a:t>
            </a:r>
            <a:r>
              <a:rPr lang="en-US" dirty="0" err="1">
                <a:latin typeface="IBM Plex Sans"/>
              </a:rPr>
              <a:t>bulunmaktadır</a:t>
            </a:r>
            <a:r>
              <a:rPr lang="en-US" dirty="0">
                <a:latin typeface="IBM Plex Sans"/>
              </a:rPr>
              <a:t>. Bu </a:t>
            </a:r>
            <a:r>
              <a:rPr lang="en-US" dirty="0" err="1">
                <a:latin typeface="IBM Plex Sans"/>
              </a:rPr>
              <a:t>yazıda</a:t>
            </a:r>
            <a:r>
              <a:rPr lang="en-US" dirty="0">
                <a:latin typeface="IBM Plex Sans"/>
              </a:rPr>
              <a:t> Servo </a:t>
            </a:r>
            <a:r>
              <a:rPr lang="en-US" dirty="0" err="1">
                <a:latin typeface="IBM Plex Sans"/>
              </a:rPr>
              <a:t>motorları</a:t>
            </a:r>
            <a:r>
              <a:rPr lang="en-US" dirty="0">
                <a:latin typeface="IBM Plex Sans"/>
              </a:rPr>
              <a:t> Arduino </a:t>
            </a:r>
            <a:r>
              <a:rPr lang="en-US" dirty="0" err="1">
                <a:latin typeface="IBM Plex Sans"/>
              </a:rPr>
              <a:t>ile</a:t>
            </a:r>
            <a:r>
              <a:rPr lang="en-US" dirty="0">
                <a:latin typeface="IBM Plex Sans"/>
              </a:rPr>
              <a:t> </a:t>
            </a:r>
            <a:r>
              <a:rPr lang="en-US" dirty="0" err="1">
                <a:latin typeface="IBM Plex Sans"/>
              </a:rPr>
              <a:t>nasıl</a:t>
            </a:r>
            <a:r>
              <a:rPr lang="en-US" dirty="0">
                <a:latin typeface="IBM Plex Sans"/>
              </a:rPr>
              <a:t> </a:t>
            </a:r>
            <a:r>
              <a:rPr lang="en-US" dirty="0" err="1">
                <a:latin typeface="IBM Plex Sans"/>
              </a:rPr>
              <a:t>bağlantı</a:t>
            </a:r>
            <a:r>
              <a:rPr lang="en-US" dirty="0">
                <a:latin typeface="IBM Plex Sans"/>
              </a:rPr>
              <a:t> </a:t>
            </a:r>
            <a:r>
              <a:rPr lang="en-US" dirty="0" err="1">
                <a:latin typeface="IBM Plex Sans"/>
              </a:rPr>
              <a:t>sağlayacağımızı</a:t>
            </a:r>
            <a:r>
              <a:rPr lang="en-US" dirty="0">
                <a:latin typeface="IBM Plex Sans"/>
              </a:rPr>
              <a:t> </a:t>
            </a:r>
            <a:r>
              <a:rPr lang="en-US" dirty="0" err="1">
                <a:latin typeface="IBM Plex Sans"/>
              </a:rPr>
              <a:t>ve</a:t>
            </a:r>
            <a:r>
              <a:rPr lang="en-US" dirty="0">
                <a:latin typeface="IBM Plex Sans"/>
              </a:rPr>
              <a:t> </a:t>
            </a:r>
            <a:r>
              <a:rPr lang="en-US" dirty="0" err="1">
                <a:latin typeface="IBM Plex Sans"/>
              </a:rPr>
              <a:t>istediğimiz</a:t>
            </a:r>
            <a:r>
              <a:rPr lang="en-US" dirty="0">
                <a:latin typeface="IBM Plex Sans"/>
              </a:rPr>
              <a:t> </a:t>
            </a:r>
            <a:r>
              <a:rPr lang="en-US" dirty="0" err="1">
                <a:latin typeface="IBM Plex Sans"/>
              </a:rPr>
              <a:t>açı</a:t>
            </a:r>
            <a:r>
              <a:rPr lang="en-US" dirty="0">
                <a:latin typeface="IBM Plex Sans"/>
              </a:rPr>
              <a:t> </a:t>
            </a:r>
            <a:r>
              <a:rPr lang="en-US" dirty="0" err="1">
                <a:latin typeface="IBM Plex Sans"/>
              </a:rPr>
              <a:t>değerinde</a:t>
            </a:r>
            <a:r>
              <a:rPr lang="en-US" dirty="0">
                <a:latin typeface="IBM Plex Sans"/>
              </a:rPr>
              <a:t> servo </a:t>
            </a:r>
            <a:r>
              <a:rPr lang="en-US" dirty="0" err="1">
                <a:latin typeface="IBM Plex Sans"/>
              </a:rPr>
              <a:t>motoru</a:t>
            </a:r>
            <a:r>
              <a:rPr lang="en-US" dirty="0">
                <a:latin typeface="IBM Plex Sans"/>
              </a:rPr>
              <a:t> </a:t>
            </a:r>
            <a:r>
              <a:rPr lang="en-US" dirty="0" err="1">
                <a:latin typeface="IBM Plex Sans"/>
              </a:rPr>
              <a:t>nasıl</a:t>
            </a:r>
            <a:r>
              <a:rPr lang="en-US" dirty="0">
                <a:latin typeface="IBM Plex Sans"/>
              </a:rPr>
              <a:t> </a:t>
            </a:r>
            <a:r>
              <a:rPr lang="en-US" dirty="0" err="1">
                <a:latin typeface="IBM Plex Sans"/>
              </a:rPr>
              <a:t>çevireceğimizi</a:t>
            </a:r>
            <a:r>
              <a:rPr lang="en-US" dirty="0">
                <a:latin typeface="IBM Plex Sans"/>
              </a:rPr>
              <a:t> </a:t>
            </a:r>
            <a:r>
              <a:rPr lang="en-US" dirty="0" err="1">
                <a:latin typeface="IBM Plex Sans"/>
              </a:rPr>
              <a:t>göreceğiz</a:t>
            </a:r>
            <a:r>
              <a:rPr lang="en-US" dirty="0">
                <a:latin typeface="IBM Plex Sans"/>
              </a:rPr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449" y="2106366"/>
            <a:ext cx="5715000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68494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678" y="204508"/>
            <a:ext cx="1122179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IBM Plex Sans"/>
              </a:rPr>
              <a:t>Arduino servo motor </a:t>
            </a:r>
            <a:r>
              <a:rPr lang="en-US" sz="2000" dirty="0" err="1">
                <a:latin typeface="IBM Plex Sans"/>
              </a:rPr>
              <a:t>kontrolü</a:t>
            </a:r>
            <a:r>
              <a:rPr lang="en-US" sz="2000" dirty="0">
                <a:latin typeface="IBM Plex Sans"/>
              </a:rPr>
              <a:t> </a:t>
            </a:r>
            <a:r>
              <a:rPr lang="en-US" sz="2000" dirty="0" err="1">
                <a:latin typeface="IBM Plex Sans"/>
              </a:rPr>
              <a:t>için</a:t>
            </a:r>
            <a:r>
              <a:rPr lang="en-US" sz="2000" dirty="0">
                <a:latin typeface="IBM Plex Sans"/>
              </a:rPr>
              <a:t> PWM </a:t>
            </a:r>
            <a:r>
              <a:rPr lang="en-US" sz="2000" dirty="0" err="1">
                <a:latin typeface="IBM Plex Sans"/>
              </a:rPr>
              <a:t>pinlerinden</a:t>
            </a:r>
            <a:r>
              <a:rPr lang="en-US" sz="2000" dirty="0">
                <a:latin typeface="IBM Plex Sans"/>
              </a:rPr>
              <a:t> </a:t>
            </a:r>
            <a:r>
              <a:rPr lang="en-US" sz="2000" dirty="0" err="1">
                <a:latin typeface="IBM Plex Sans"/>
              </a:rPr>
              <a:t>yararlanıyoruz</a:t>
            </a:r>
            <a:r>
              <a:rPr lang="en-US" sz="2000" dirty="0">
                <a:latin typeface="IBM Plex Sans"/>
              </a:rPr>
              <a:t>. Bu </a:t>
            </a:r>
            <a:r>
              <a:rPr lang="en-US" sz="2000" dirty="0" err="1">
                <a:latin typeface="IBM Plex Sans"/>
              </a:rPr>
              <a:t>pinlerin</a:t>
            </a:r>
            <a:r>
              <a:rPr lang="en-US" sz="2000" dirty="0">
                <a:latin typeface="IBM Plex Sans"/>
              </a:rPr>
              <a:t> </a:t>
            </a:r>
            <a:r>
              <a:rPr lang="en-US" sz="2000" dirty="0" err="1">
                <a:latin typeface="IBM Plex Sans"/>
              </a:rPr>
              <a:t>yanında</a:t>
            </a:r>
            <a:r>
              <a:rPr lang="en-US" sz="2000" dirty="0">
                <a:latin typeface="IBM Plex Sans"/>
              </a:rPr>
              <a:t> </a:t>
            </a:r>
            <a:r>
              <a:rPr lang="en-US" sz="2000" dirty="0" err="1">
                <a:latin typeface="IBM Plex Sans"/>
              </a:rPr>
              <a:t>dalga</a:t>
            </a:r>
            <a:r>
              <a:rPr lang="en-US" sz="2000" dirty="0">
                <a:latin typeface="IBM Plex Sans"/>
              </a:rPr>
              <a:t> (~) </a:t>
            </a:r>
            <a:r>
              <a:rPr lang="en-US" sz="2000" dirty="0" err="1">
                <a:latin typeface="IBM Plex Sans"/>
              </a:rPr>
              <a:t>işaret</a:t>
            </a:r>
            <a:r>
              <a:rPr lang="en-US" sz="2000" dirty="0">
                <a:latin typeface="IBM Plex Sans"/>
              </a:rPr>
              <a:t> </a:t>
            </a:r>
            <a:r>
              <a:rPr lang="en-US" sz="2000" dirty="0" err="1">
                <a:latin typeface="IBM Plex Sans"/>
              </a:rPr>
              <a:t>bulunmaktadır</a:t>
            </a:r>
            <a:r>
              <a:rPr lang="en-US" sz="2000" dirty="0">
                <a:latin typeface="IBM Plex Sans"/>
              </a:rPr>
              <a:t>. Servo </a:t>
            </a:r>
            <a:r>
              <a:rPr lang="en-US" sz="2000" dirty="0" err="1">
                <a:latin typeface="IBM Plex Sans"/>
              </a:rPr>
              <a:t>motoru</a:t>
            </a:r>
            <a:r>
              <a:rPr lang="en-US" sz="2000" dirty="0">
                <a:latin typeface="IBM Plex Sans"/>
              </a:rPr>
              <a:t> </a:t>
            </a:r>
            <a:r>
              <a:rPr lang="en-US" sz="2000" dirty="0" err="1">
                <a:latin typeface="IBM Plex Sans"/>
              </a:rPr>
              <a:t>bu</a:t>
            </a:r>
            <a:r>
              <a:rPr lang="en-US" sz="2000" dirty="0">
                <a:latin typeface="IBM Plex Sans"/>
              </a:rPr>
              <a:t> </a:t>
            </a:r>
            <a:r>
              <a:rPr lang="en-US" sz="2000" dirty="0" err="1">
                <a:latin typeface="IBM Plex Sans"/>
              </a:rPr>
              <a:t>pinlerle</a:t>
            </a:r>
            <a:r>
              <a:rPr lang="en-US" sz="2000" dirty="0">
                <a:latin typeface="IBM Plex Sans"/>
              </a:rPr>
              <a:t> </a:t>
            </a:r>
            <a:r>
              <a:rPr lang="en-US" sz="2000" dirty="0" err="1">
                <a:latin typeface="IBM Plex Sans"/>
              </a:rPr>
              <a:t>kullanabilirsiniz</a:t>
            </a:r>
            <a:r>
              <a:rPr lang="en-US" sz="2000" dirty="0">
                <a:latin typeface="IBM Plex Sans"/>
              </a:rPr>
              <a:t>. Servo </a:t>
            </a:r>
            <a:r>
              <a:rPr lang="en-US" sz="2000" dirty="0" err="1">
                <a:latin typeface="IBM Plex Sans"/>
              </a:rPr>
              <a:t>motorun</a:t>
            </a:r>
            <a:r>
              <a:rPr lang="en-US" sz="2000" dirty="0">
                <a:latin typeface="IBM Plex Sans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IBM Plex Sans"/>
              </a:rPr>
              <a:t>3 </a:t>
            </a:r>
            <a:r>
              <a:rPr lang="en-US" sz="2000" dirty="0" err="1">
                <a:solidFill>
                  <a:srgbClr val="FF0000"/>
                </a:solidFill>
                <a:latin typeface="IBM Plex Sans"/>
              </a:rPr>
              <a:t>adet</a:t>
            </a:r>
            <a:r>
              <a:rPr lang="en-US" sz="2000" dirty="0">
                <a:solidFill>
                  <a:srgbClr val="FF0000"/>
                </a:solidFill>
                <a:latin typeface="IBM Plex Sans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IBM Plex Sans"/>
              </a:rPr>
              <a:t>bağlantı</a:t>
            </a:r>
            <a:r>
              <a:rPr lang="en-US" sz="2000" dirty="0">
                <a:solidFill>
                  <a:srgbClr val="FF0000"/>
                </a:solidFill>
                <a:latin typeface="IBM Plex Sans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IBM Plex Sans"/>
              </a:rPr>
              <a:t>kablosu</a:t>
            </a:r>
            <a:r>
              <a:rPr lang="en-US" sz="2000" dirty="0">
                <a:solidFill>
                  <a:srgbClr val="FF0000"/>
                </a:solidFill>
                <a:latin typeface="IBM Plex Sans"/>
              </a:rPr>
              <a:t> </a:t>
            </a:r>
            <a:r>
              <a:rPr lang="en-US" sz="2000" dirty="0" err="1">
                <a:latin typeface="IBM Plex Sans"/>
              </a:rPr>
              <a:t>bulunmaktadır</a:t>
            </a:r>
            <a:r>
              <a:rPr lang="en-US" sz="2000" dirty="0">
                <a:latin typeface="IBM Plex Sans"/>
              </a:rPr>
              <a:t>. </a:t>
            </a:r>
            <a:r>
              <a:rPr lang="en-US" sz="2000" dirty="0" err="1">
                <a:latin typeface="IBM Plex Sans"/>
              </a:rPr>
              <a:t>Projelerde</a:t>
            </a:r>
            <a:r>
              <a:rPr lang="en-US" sz="2000" dirty="0">
                <a:latin typeface="IBM Plex Sans"/>
              </a:rPr>
              <a:t> </a:t>
            </a:r>
            <a:r>
              <a:rPr lang="en-US" sz="2000" dirty="0" err="1">
                <a:latin typeface="IBM Plex Sans"/>
              </a:rPr>
              <a:t>ve</a:t>
            </a:r>
            <a:r>
              <a:rPr lang="en-US" sz="2000" dirty="0">
                <a:latin typeface="IBM Plex Sans"/>
              </a:rPr>
              <a:t> </a:t>
            </a:r>
            <a:r>
              <a:rPr lang="en-US" sz="2000" dirty="0" err="1">
                <a:latin typeface="IBM Plex Sans"/>
              </a:rPr>
              <a:t>prototiplerde</a:t>
            </a:r>
            <a:r>
              <a:rPr lang="en-US" sz="2000" dirty="0">
                <a:latin typeface="IBM Plex Sans"/>
              </a:rPr>
              <a:t> </a:t>
            </a:r>
            <a:r>
              <a:rPr lang="en-US" sz="2000" dirty="0" err="1">
                <a:latin typeface="IBM Plex Sans"/>
              </a:rPr>
              <a:t>kullanılan</a:t>
            </a:r>
            <a:r>
              <a:rPr lang="en-US" sz="2000" dirty="0">
                <a:latin typeface="IBM Plex Sans"/>
              </a:rPr>
              <a:t> hem </a:t>
            </a:r>
            <a:r>
              <a:rPr lang="en-US" sz="2000" dirty="0" err="1">
                <a:latin typeface="IBM Plex Sans"/>
              </a:rPr>
              <a:t>yaygın</a:t>
            </a:r>
            <a:r>
              <a:rPr lang="en-US" sz="2000" dirty="0">
                <a:latin typeface="IBM Plex Sans"/>
              </a:rPr>
              <a:t> hem de </a:t>
            </a:r>
            <a:r>
              <a:rPr lang="en-US" sz="2000" dirty="0" err="1">
                <a:latin typeface="IBM Plex Sans"/>
              </a:rPr>
              <a:t>ekonomik</a:t>
            </a:r>
            <a:r>
              <a:rPr lang="en-US" sz="2000" dirty="0">
                <a:latin typeface="IBM Plex Sans"/>
              </a:rPr>
              <a:t> </a:t>
            </a:r>
            <a:r>
              <a:rPr lang="en-US" sz="2000" dirty="0" err="1">
                <a:latin typeface="IBM Plex Sans"/>
              </a:rPr>
              <a:t>olan</a:t>
            </a:r>
            <a:r>
              <a:rPr lang="en-US" sz="2000" dirty="0">
                <a:latin typeface="IBM Plex Sans"/>
              </a:rPr>
              <a:t> SG-90 servo </a:t>
            </a:r>
            <a:r>
              <a:rPr lang="en-US" sz="2000" dirty="0" err="1">
                <a:latin typeface="IBM Plex Sans"/>
              </a:rPr>
              <a:t>motorunda</a:t>
            </a:r>
            <a:r>
              <a:rPr lang="en-US" sz="2000" dirty="0">
                <a:latin typeface="IBM Plex Sans"/>
              </a:rPr>
              <a:t> </a:t>
            </a:r>
            <a:r>
              <a:rPr lang="en-US" sz="2000" dirty="0" err="1">
                <a:latin typeface="IBM Plex Sans"/>
              </a:rPr>
              <a:t>renkleri</a:t>
            </a:r>
            <a:r>
              <a:rPr lang="en-US" sz="2000" dirty="0">
                <a:latin typeface="IBM Plex Sans"/>
              </a:rPr>
              <a:t> </a:t>
            </a:r>
            <a:r>
              <a:rPr lang="en-US" sz="2000" dirty="0" err="1">
                <a:latin typeface="IBM Plex Sans"/>
              </a:rPr>
              <a:t>kahverengi</a:t>
            </a:r>
            <a:r>
              <a:rPr lang="en-US" sz="2000" dirty="0">
                <a:latin typeface="IBM Plex Sans"/>
              </a:rPr>
              <a:t>, </a:t>
            </a:r>
            <a:r>
              <a:rPr lang="en-US" sz="2000" dirty="0" err="1">
                <a:latin typeface="IBM Plex Sans"/>
              </a:rPr>
              <a:t>kırmızı</a:t>
            </a:r>
            <a:r>
              <a:rPr lang="en-US" sz="2000" dirty="0">
                <a:latin typeface="IBM Plex Sans"/>
              </a:rPr>
              <a:t> </a:t>
            </a:r>
            <a:r>
              <a:rPr lang="en-US" sz="2000" dirty="0" err="1">
                <a:latin typeface="IBM Plex Sans"/>
              </a:rPr>
              <a:t>ve</a:t>
            </a:r>
            <a:r>
              <a:rPr lang="en-US" sz="2000" dirty="0">
                <a:latin typeface="IBM Plex Sans"/>
              </a:rPr>
              <a:t> </a:t>
            </a:r>
            <a:r>
              <a:rPr lang="en-US" sz="2000" dirty="0" err="1">
                <a:latin typeface="IBM Plex Sans"/>
              </a:rPr>
              <a:t>turuncu</a:t>
            </a:r>
            <a:r>
              <a:rPr lang="en-US" sz="2000" dirty="0">
                <a:latin typeface="IBM Plex Sans"/>
              </a:rPr>
              <a:t> </a:t>
            </a:r>
            <a:r>
              <a:rPr lang="en-US" sz="2000" dirty="0" err="1">
                <a:latin typeface="IBM Plex Sans"/>
              </a:rPr>
              <a:t>olmaktadır</a:t>
            </a:r>
            <a:r>
              <a:rPr lang="en-US" sz="2000" dirty="0">
                <a:latin typeface="IBM Plex Sans"/>
              </a:rPr>
              <a:t>. Bu </a:t>
            </a:r>
            <a:r>
              <a:rPr lang="en-US" sz="2000" dirty="0" err="1">
                <a:latin typeface="IBM Plex Sans"/>
              </a:rPr>
              <a:t>kabloların</a:t>
            </a:r>
            <a:r>
              <a:rPr lang="en-US" sz="2000" dirty="0">
                <a:latin typeface="IBM Plex Sans"/>
              </a:rPr>
              <a:t> </a:t>
            </a:r>
            <a:r>
              <a:rPr lang="en-US" sz="2000" dirty="0" err="1">
                <a:latin typeface="IBM Plex Sans"/>
              </a:rPr>
              <a:t>özellikleri</a:t>
            </a:r>
            <a:r>
              <a:rPr lang="en-US" sz="2000" dirty="0">
                <a:latin typeface="IBM Plex Sans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IBM Plex Sans"/>
              </a:rPr>
              <a:t>kahverengi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IBM Plex Sans"/>
              </a:rPr>
              <a:t> (GND</a:t>
            </a:r>
            <a:r>
              <a:rPr lang="en-US" sz="2000" b="1" dirty="0">
                <a:solidFill>
                  <a:schemeClr val="accent2"/>
                </a:solidFill>
                <a:latin typeface="IBM Plex Sans"/>
              </a:rPr>
              <a:t>)</a:t>
            </a:r>
            <a:r>
              <a:rPr lang="en-US" sz="2000" dirty="0">
                <a:latin typeface="IBM Plex Sans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IBM Plex Sans"/>
              </a:rPr>
              <a:t>kırmızı</a:t>
            </a:r>
            <a:r>
              <a:rPr lang="en-US" sz="2000" b="1" dirty="0">
                <a:solidFill>
                  <a:srgbClr val="FF0000"/>
                </a:solidFill>
                <a:latin typeface="IBM Plex Sans"/>
              </a:rPr>
              <a:t> (5v)</a:t>
            </a:r>
            <a:r>
              <a:rPr lang="en-US" sz="2000" dirty="0">
                <a:latin typeface="IBM Plex Sans"/>
              </a:rPr>
              <a:t>, </a:t>
            </a:r>
            <a:r>
              <a:rPr lang="en-US" sz="2000" b="1" dirty="0" err="1">
                <a:solidFill>
                  <a:srgbClr val="FFC000"/>
                </a:solidFill>
                <a:latin typeface="IBM Plex Sans"/>
              </a:rPr>
              <a:t>Turuncu</a:t>
            </a:r>
            <a:r>
              <a:rPr lang="en-US" sz="2000" b="1" dirty="0">
                <a:solidFill>
                  <a:srgbClr val="FFC000"/>
                </a:solidFill>
                <a:latin typeface="IBM Plex Sans"/>
              </a:rPr>
              <a:t> (</a:t>
            </a:r>
            <a:r>
              <a:rPr lang="en-US" sz="2000" b="1" dirty="0" err="1">
                <a:solidFill>
                  <a:srgbClr val="FFC000"/>
                </a:solidFill>
                <a:latin typeface="IBM Plex Sans"/>
              </a:rPr>
              <a:t>Dijital</a:t>
            </a:r>
            <a:r>
              <a:rPr lang="en-US" sz="2000" b="1" dirty="0">
                <a:solidFill>
                  <a:srgbClr val="FFC000"/>
                </a:solidFill>
                <a:latin typeface="IBM Plex Sans"/>
              </a:rPr>
              <a:t> PWM Pin) </a:t>
            </a:r>
            <a:r>
              <a:rPr lang="en-US" sz="2000" dirty="0" err="1">
                <a:latin typeface="IBM Plex Sans"/>
              </a:rPr>
              <a:t>sinyal</a:t>
            </a:r>
            <a:r>
              <a:rPr lang="en-US" sz="2000" dirty="0">
                <a:latin typeface="IBM Plex Sans"/>
              </a:rPr>
              <a:t> </a:t>
            </a:r>
            <a:r>
              <a:rPr lang="en-US" sz="2000" dirty="0" err="1">
                <a:latin typeface="IBM Plex Sans"/>
              </a:rPr>
              <a:t>pini</a:t>
            </a:r>
            <a:r>
              <a:rPr lang="en-US" sz="2000" dirty="0">
                <a:latin typeface="IBM Plex Sans"/>
              </a:rPr>
              <a:t> </a:t>
            </a:r>
            <a:r>
              <a:rPr lang="en-US" sz="2000" dirty="0" err="1">
                <a:latin typeface="IBM Plex Sans"/>
              </a:rPr>
              <a:t>olarak</a:t>
            </a:r>
            <a:r>
              <a:rPr lang="en-US" sz="2000" dirty="0">
                <a:latin typeface="IBM Plex Sans"/>
              </a:rPr>
              <a:t> </a:t>
            </a:r>
            <a:r>
              <a:rPr lang="en-US" sz="2000" dirty="0" err="1">
                <a:latin typeface="IBM Plex Sans"/>
              </a:rPr>
              <a:t>belirlenmiştir</a:t>
            </a:r>
            <a:r>
              <a:rPr lang="en-US" sz="2000" dirty="0">
                <a:latin typeface="IBM Plex Sans"/>
              </a:rPr>
              <a:t>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0" y="2665390"/>
            <a:ext cx="7334250" cy="40767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41432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latin typeface="IBM Plex Sans"/>
              </a:rPr>
              <a:t>Bağlantımızı</a:t>
            </a:r>
            <a:r>
              <a:rPr lang="en-US" dirty="0">
                <a:latin typeface="IBM Plex Sans"/>
              </a:rPr>
              <a:t> </a:t>
            </a:r>
            <a:r>
              <a:rPr lang="en-US" dirty="0" err="1">
                <a:latin typeface="IBM Plex Sans"/>
              </a:rPr>
              <a:t>yukarıdaki</a:t>
            </a:r>
            <a:r>
              <a:rPr lang="en-US" dirty="0">
                <a:latin typeface="IBM Plex Sans"/>
              </a:rPr>
              <a:t> </a:t>
            </a:r>
            <a:r>
              <a:rPr lang="en-US" dirty="0" err="1">
                <a:latin typeface="IBM Plex Sans"/>
              </a:rPr>
              <a:t>devreye</a:t>
            </a:r>
            <a:r>
              <a:rPr lang="en-US" dirty="0">
                <a:latin typeface="IBM Plex Sans"/>
              </a:rPr>
              <a:t> </a:t>
            </a:r>
            <a:r>
              <a:rPr lang="en-US" dirty="0" err="1">
                <a:latin typeface="IBM Plex Sans"/>
              </a:rPr>
              <a:t>göre</a:t>
            </a:r>
            <a:r>
              <a:rPr lang="en-US" dirty="0">
                <a:latin typeface="IBM Plex Sans"/>
              </a:rPr>
              <a:t> </a:t>
            </a:r>
            <a:r>
              <a:rPr lang="en-US" dirty="0" err="1">
                <a:latin typeface="IBM Plex Sans"/>
              </a:rPr>
              <a:t>sağladıktan</a:t>
            </a:r>
            <a:r>
              <a:rPr lang="en-US" dirty="0">
                <a:latin typeface="IBM Plex Sans"/>
              </a:rPr>
              <a:t> </a:t>
            </a:r>
            <a:r>
              <a:rPr lang="en-US" dirty="0" err="1">
                <a:latin typeface="IBM Plex Sans"/>
              </a:rPr>
              <a:t>sonra</a:t>
            </a:r>
            <a:r>
              <a:rPr lang="en-US" dirty="0">
                <a:latin typeface="IBM Plex Sans"/>
              </a:rPr>
              <a:t> </a:t>
            </a:r>
            <a:r>
              <a:rPr lang="en-US" dirty="0" err="1">
                <a:latin typeface="IBM Plex Sans"/>
              </a:rPr>
              <a:t>kodumuzu</a:t>
            </a:r>
            <a:r>
              <a:rPr lang="en-US" dirty="0">
                <a:latin typeface="IBM Plex Sans"/>
              </a:rPr>
              <a:t> </a:t>
            </a:r>
            <a:r>
              <a:rPr lang="en-US" dirty="0" err="1">
                <a:latin typeface="IBM Plex Sans"/>
              </a:rPr>
              <a:t>yazmadan</a:t>
            </a:r>
            <a:r>
              <a:rPr lang="en-US" dirty="0">
                <a:latin typeface="IBM Plex Sans"/>
              </a:rPr>
              <a:t> Servo </a:t>
            </a:r>
            <a:r>
              <a:rPr lang="en-US" dirty="0" err="1">
                <a:latin typeface="IBM Plex Sans"/>
              </a:rPr>
              <a:t>kütüphanesini</a:t>
            </a:r>
            <a:r>
              <a:rPr lang="en-US" dirty="0">
                <a:latin typeface="IBM Plex Sans"/>
              </a:rPr>
              <a:t> Arduino </a:t>
            </a:r>
            <a:r>
              <a:rPr lang="en-US" dirty="0" err="1">
                <a:latin typeface="IBM Plex Sans"/>
              </a:rPr>
              <a:t>IDE’ye</a:t>
            </a:r>
            <a:r>
              <a:rPr lang="en-US" dirty="0">
                <a:latin typeface="IBM Plex Sans"/>
              </a:rPr>
              <a:t> </a:t>
            </a:r>
            <a:r>
              <a:rPr lang="en-US" dirty="0" err="1">
                <a:latin typeface="IBM Plex Sans"/>
              </a:rPr>
              <a:t>eklememiz</a:t>
            </a:r>
            <a:r>
              <a:rPr lang="en-US" dirty="0">
                <a:latin typeface="IBM Plex Sans"/>
              </a:rPr>
              <a:t> </a:t>
            </a:r>
            <a:r>
              <a:rPr lang="en-US" dirty="0" err="1">
                <a:latin typeface="IBM Plex Sans"/>
              </a:rPr>
              <a:t>gerekiyor</a:t>
            </a:r>
            <a:r>
              <a:rPr lang="en-US" dirty="0">
                <a:latin typeface="IBM Plex Sans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13315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67" y="682580"/>
            <a:ext cx="11357164" cy="5203065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7837587"/>
              </p:ext>
            </p:extLst>
          </p:nvPr>
        </p:nvGraphicFramePr>
        <p:xfrm>
          <a:off x="9375775" y="1697038"/>
          <a:ext cx="717550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3" imgW="717120" imgH="516600" progId="Package">
                  <p:embed/>
                </p:oleObj>
              </mc:Choice>
              <mc:Fallback>
                <p:oleObj name="Packager Shell Object" showAsIcon="1" r:id="rId3" imgW="717120" imgH="516600" progId="Package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375775" y="1697038"/>
                        <a:ext cx="717550" cy="515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246012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1075" y="359465"/>
            <a:ext cx="70391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10.1 Potansiyometre ile Servo Motor Kontrolü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1117913"/>
            <a:ext cx="5638800" cy="4210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1075" y="1290665"/>
            <a:ext cx="6096000" cy="46628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err="1">
                <a:latin typeface="IBM Plex Sans"/>
              </a:rPr>
              <a:t>Potansiyometreden</a:t>
            </a:r>
            <a:r>
              <a:rPr lang="en-US" dirty="0">
                <a:latin typeface="IBM Plex Sans"/>
              </a:rPr>
              <a:t> </a:t>
            </a:r>
            <a:r>
              <a:rPr lang="en-US" dirty="0" err="1">
                <a:latin typeface="IBM Plex Sans"/>
              </a:rPr>
              <a:t>gelen</a:t>
            </a:r>
            <a:r>
              <a:rPr lang="en-US" dirty="0">
                <a:latin typeface="IBM Plex Sans"/>
              </a:rPr>
              <a:t> </a:t>
            </a:r>
            <a:r>
              <a:rPr lang="en-US" dirty="0" err="1">
                <a:latin typeface="IBM Plex Sans"/>
              </a:rPr>
              <a:t>değeri</a:t>
            </a:r>
            <a:r>
              <a:rPr lang="en-US" dirty="0">
                <a:latin typeface="IBM Plex Sans"/>
              </a:rPr>
              <a:t> </a:t>
            </a:r>
            <a:r>
              <a:rPr lang="en-US" dirty="0" err="1">
                <a:latin typeface="IBM Plex Sans"/>
              </a:rPr>
              <a:t>analogRead</a:t>
            </a:r>
            <a:r>
              <a:rPr lang="en-US" dirty="0">
                <a:latin typeface="IBM Plex Sans"/>
              </a:rPr>
              <a:t> </a:t>
            </a:r>
            <a:r>
              <a:rPr lang="en-US" dirty="0" err="1">
                <a:latin typeface="IBM Plex Sans"/>
              </a:rPr>
              <a:t>komutu</a:t>
            </a:r>
            <a:r>
              <a:rPr lang="en-US" dirty="0">
                <a:latin typeface="IBM Plex Sans"/>
              </a:rPr>
              <a:t> </a:t>
            </a:r>
            <a:r>
              <a:rPr lang="en-US" dirty="0" err="1">
                <a:latin typeface="IBM Plex Sans"/>
              </a:rPr>
              <a:t>ile</a:t>
            </a:r>
            <a:r>
              <a:rPr lang="en-US" dirty="0">
                <a:latin typeface="IBM Plex Sans"/>
              </a:rPr>
              <a:t> </a:t>
            </a:r>
            <a:r>
              <a:rPr lang="en-US" dirty="0" err="1">
                <a:latin typeface="IBM Plex Sans"/>
              </a:rPr>
              <a:t>okuyup</a:t>
            </a:r>
            <a:r>
              <a:rPr lang="en-US" dirty="0">
                <a:latin typeface="IBM Plex Sans"/>
              </a:rPr>
              <a:t> </a:t>
            </a:r>
            <a:r>
              <a:rPr lang="en-US" dirty="0" err="1">
                <a:latin typeface="IBM Plex Sans"/>
              </a:rPr>
              <a:t>pos</a:t>
            </a:r>
            <a:r>
              <a:rPr lang="en-US" dirty="0">
                <a:latin typeface="IBM Plex Sans"/>
              </a:rPr>
              <a:t> </a:t>
            </a:r>
            <a:r>
              <a:rPr lang="en-US" dirty="0" err="1">
                <a:latin typeface="IBM Plex Sans"/>
              </a:rPr>
              <a:t>değişkenine</a:t>
            </a:r>
            <a:r>
              <a:rPr lang="en-US" dirty="0">
                <a:latin typeface="IBM Plex Sans"/>
              </a:rPr>
              <a:t> </a:t>
            </a:r>
            <a:r>
              <a:rPr lang="en-US" dirty="0" err="1">
                <a:latin typeface="IBM Plex Sans"/>
              </a:rPr>
              <a:t>atıyoruz</a:t>
            </a:r>
            <a:r>
              <a:rPr lang="en-US" dirty="0">
                <a:latin typeface="IBM Plex Sans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dirty="0">
                <a:latin typeface="IBM Plex Sans"/>
              </a:rPr>
              <a:t>P</a:t>
            </a:r>
            <a:r>
              <a:rPr lang="en-US" dirty="0" err="1">
                <a:latin typeface="IBM Plex Sans"/>
              </a:rPr>
              <a:t>otansiyometreden</a:t>
            </a:r>
            <a:r>
              <a:rPr lang="en-US" dirty="0">
                <a:latin typeface="IBM Plex Sans"/>
              </a:rPr>
              <a:t> </a:t>
            </a:r>
            <a:r>
              <a:rPr lang="en-US" dirty="0" err="1">
                <a:latin typeface="IBM Plex Sans"/>
              </a:rPr>
              <a:t>gelen</a:t>
            </a:r>
            <a:r>
              <a:rPr lang="en-US" dirty="0">
                <a:latin typeface="IBM Plex Sans"/>
              </a:rPr>
              <a:t> </a:t>
            </a:r>
            <a:r>
              <a:rPr lang="en-US" dirty="0" err="1">
                <a:latin typeface="IBM Plex Sans"/>
              </a:rPr>
              <a:t>değerimiz</a:t>
            </a:r>
            <a:r>
              <a:rPr lang="en-US" dirty="0">
                <a:latin typeface="IBM Plex Sans"/>
              </a:rPr>
              <a:t> 0 </a:t>
            </a:r>
            <a:r>
              <a:rPr lang="en-US" dirty="0" err="1">
                <a:latin typeface="IBM Plex Sans"/>
              </a:rPr>
              <a:t>ile</a:t>
            </a:r>
            <a:r>
              <a:rPr lang="en-US" dirty="0">
                <a:latin typeface="IBM Plex Sans"/>
              </a:rPr>
              <a:t> 1023 </a:t>
            </a:r>
            <a:r>
              <a:rPr lang="en-US" dirty="0" err="1">
                <a:latin typeface="IBM Plex Sans"/>
              </a:rPr>
              <a:t>arasında</a:t>
            </a:r>
            <a:r>
              <a:rPr lang="en-US" dirty="0">
                <a:latin typeface="IBM Plex Sans"/>
              </a:rPr>
              <a:t> </a:t>
            </a:r>
            <a:r>
              <a:rPr lang="en-US" dirty="0" err="1">
                <a:latin typeface="IBM Plex Sans"/>
              </a:rPr>
              <a:t>olacağı</a:t>
            </a:r>
            <a:r>
              <a:rPr lang="en-US" dirty="0">
                <a:latin typeface="IBM Plex Sans"/>
              </a:rPr>
              <a:t> </a:t>
            </a:r>
            <a:r>
              <a:rPr lang="en-US" dirty="0" err="1">
                <a:latin typeface="IBM Plex Sans"/>
              </a:rPr>
              <a:t>için</a:t>
            </a:r>
            <a:r>
              <a:rPr lang="en-US" dirty="0">
                <a:latin typeface="IBM Plex Sans"/>
              </a:rPr>
              <a:t> servo </a:t>
            </a:r>
            <a:r>
              <a:rPr lang="en-US" dirty="0" err="1">
                <a:latin typeface="IBM Plex Sans"/>
              </a:rPr>
              <a:t>motorumuzun</a:t>
            </a:r>
            <a:r>
              <a:rPr lang="en-US" dirty="0">
                <a:latin typeface="IBM Plex Sans"/>
              </a:rPr>
              <a:t> 0 </a:t>
            </a:r>
            <a:r>
              <a:rPr lang="en-US" dirty="0" err="1">
                <a:latin typeface="IBM Plex Sans"/>
              </a:rPr>
              <a:t>ile</a:t>
            </a:r>
            <a:r>
              <a:rPr lang="en-US" dirty="0">
                <a:latin typeface="IBM Plex Sans"/>
              </a:rPr>
              <a:t> 180 </a:t>
            </a:r>
            <a:r>
              <a:rPr lang="en-US" dirty="0" err="1">
                <a:latin typeface="IBM Plex Sans"/>
              </a:rPr>
              <a:t>derece</a:t>
            </a:r>
            <a:r>
              <a:rPr lang="en-US" dirty="0">
                <a:latin typeface="IBM Plex Sans"/>
              </a:rPr>
              <a:t> </a:t>
            </a:r>
            <a:r>
              <a:rPr lang="en-US" dirty="0" err="1">
                <a:latin typeface="IBM Plex Sans"/>
              </a:rPr>
              <a:t>arasındaki</a:t>
            </a:r>
            <a:r>
              <a:rPr lang="en-US" dirty="0">
                <a:latin typeface="IBM Plex Sans"/>
              </a:rPr>
              <a:t> </a:t>
            </a:r>
            <a:r>
              <a:rPr lang="en-US" dirty="0" err="1">
                <a:latin typeface="IBM Plex Sans"/>
              </a:rPr>
              <a:t>açı</a:t>
            </a:r>
            <a:r>
              <a:rPr lang="en-US" dirty="0">
                <a:latin typeface="IBM Plex Sans"/>
              </a:rPr>
              <a:t> </a:t>
            </a:r>
            <a:r>
              <a:rPr lang="en-US" dirty="0" err="1">
                <a:latin typeface="IBM Plex Sans"/>
              </a:rPr>
              <a:t>değerine</a:t>
            </a:r>
            <a:r>
              <a:rPr lang="en-US" dirty="0">
                <a:latin typeface="IBM Plex Sans"/>
              </a:rPr>
              <a:t> </a:t>
            </a:r>
            <a:r>
              <a:rPr lang="en-US" dirty="0" err="1">
                <a:latin typeface="IBM Plex Sans"/>
              </a:rPr>
              <a:t>eşlememiz</a:t>
            </a:r>
            <a:r>
              <a:rPr lang="en-US" dirty="0">
                <a:latin typeface="IBM Plex Sans"/>
              </a:rPr>
              <a:t> </a:t>
            </a:r>
            <a:r>
              <a:rPr lang="en-US" dirty="0" err="1">
                <a:latin typeface="IBM Plex Sans"/>
              </a:rPr>
              <a:t>gerekiyor</a:t>
            </a:r>
            <a:r>
              <a:rPr lang="en-US" dirty="0">
                <a:latin typeface="IBM Plex Sans"/>
              </a:rPr>
              <a:t>. </a:t>
            </a:r>
            <a:r>
              <a:rPr lang="tr-TR" dirty="0">
                <a:latin typeface="IBM Plex Sans"/>
              </a:rPr>
              <a:t>B</a:t>
            </a:r>
            <a:r>
              <a:rPr lang="en-US" dirty="0" err="1">
                <a:latin typeface="IBM Plex Sans"/>
              </a:rPr>
              <a:t>unun</a:t>
            </a:r>
            <a:r>
              <a:rPr lang="en-US" dirty="0">
                <a:latin typeface="IBM Plex Sans"/>
              </a:rPr>
              <a:t> </a:t>
            </a:r>
            <a:r>
              <a:rPr lang="en-US" dirty="0" err="1">
                <a:latin typeface="IBM Plex Sans"/>
              </a:rPr>
              <a:t>için</a:t>
            </a:r>
            <a:r>
              <a:rPr lang="en-US" dirty="0">
                <a:latin typeface="IBM Plex Sans"/>
              </a:rPr>
              <a:t> de map </a:t>
            </a:r>
            <a:r>
              <a:rPr lang="en-US" dirty="0" err="1">
                <a:latin typeface="IBM Plex Sans"/>
              </a:rPr>
              <a:t>fonksiyonu</a:t>
            </a:r>
            <a:r>
              <a:rPr lang="en-US" dirty="0">
                <a:latin typeface="IBM Plex Sans"/>
              </a:rPr>
              <a:t> </a:t>
            </a:r>
            <a:r>
              <a:rPr lang="en-US" dirty="0" err="1">
                <a:latin typeface="IBM Plex Sans"/>
              </a:rPr>
              <a:t>kullanarak</a:t>
            </a:r>
            <a:r>
              <a:rPr lang="en-US" dirty="0">
                <a:latin typeface="IBM Plex Sans"/>
              </a:rPr>
              <a:t> </a:t>
            </a:r>
            <a:r>
              <a:rPr lang="en-US" dirty="0" err="1">
                <a:latin typeface="IBM Plex Sans"/>
              </a:rPr>
              <a:t>gelen</a:t>
            </a:r>
            <a:r>
              <a:rPr lang="en-US" dirty="0">
                <a:latin typeface="IBM Plex Sans"/>
              </a:rPr>
              <a:t> </a:t>
            </a:r>
            <a:r>
              <a:rPr lang="en-US" dirty="0" err="1">
                <a:latin typeface="IBM Plex Sans"/>
              </a:rPr>
              <a:t>değeri</a:t>
            </a:r>
            <a:r>
              <a:rPr lang="en-US" dirty="0">
                <a:latin typeface="IBM Plex Sans"/>
              </a:rPr>
              <a:t> 0 </a:t>
            </a:r>
            <a:r>
              <a:rPr lang="en-US" dirty="0" err="1">
                <a:latin typeface="IBM Plex Sans"/>
              </a:rPr>
              <a:t>ile</a:t>
            </a:r>
            <a:r>
              <a:rPr lang="en-US" dirty="0">
                <a:latin typeface="IBM Plex Sans"/>
              </a:rPr>
              <a:t> 180 </a:t>
            </a:r>
            <a:r>
              <a:rPr lang="en-US" dirty="0" err="1">
                <a:latin typeface="IBM Plex Sans"/>
              </a:rPr>
              <a:t>değeri</a:t>
            </a:r>
            <a:r>
              <a:rPr lang="en-US" dirty="0">
                <a:latin typeface="IBM Plex Sans"/>
              </a:rPr>
              <a:t> </a:t>
            </a:r>
            <a:r>
              <a:rPr lang="en-US" dirty="0" err="1">
                <a:latin typeface="IBM Plex Sans"/>
              </a:rPr>
              <a:t>arasında</a:t>
            </a:r>
            <a:r>
              <a:rPr lang="en-US" dirty="0">
                <a:latin typeface="IBM Plex Sans"/>
              </a:rPr>
              <a:t> </a:t>
            </a:r>
            <a:r>
              <a:rPr lang="en-US" dirty="0" err="1">
                <a:latin typeface="IBM Plex Sans"/>
              </a:rPr>
              <a:t>bir</a:t>
            </a:r>
            <a:r>
              <a:rPr lang="en-US" dirty="0">
                <a:latin typeface="IBM Plex Sans"/>
              </a:rPr>
              <a:t> </a:t>
            </a:r>
            <a:r>
              <a:rPr lang="en-US" dirty="0" err="1">
                <a:latin typeface="IBM Plex Sans"/>
              </a:rPr>
              <a:t>değere</a:t>
            </a:r>
            <a:r>
              <a:rPr lang="en-US" dirty="0">
                <a:latin typeface="IBM Plex Sans"/>
              </a:rPr>
              <a:t> </a:t>
            </a:r>
            <a:r>
              <a:rPr lang="en-US" dirty="0" err="1">
                <a:latin typeface="IBM Plex Sans"/>
              </a:rPr>
              <a:t>eşliyoruz</a:t>
            </a:r>
            <a:r>
              <a:rPr lang="en-US" dirty="0">
                <a:latin typeface="IBM Plex Sans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latin typeface="IBM Plex Sans"/>
              </a:rPr>
              <a:t>Servo </a:t>
            </a:r>
            <a:r>
              <a:rPr lang="en-US" dirty="0" err="1">
                <a:latin typeface="IBM Plex Sans"/>
              </a:rPr>
              <a:t>açı</a:t>
            </a:r>
            <a:r>
              <a:rPr lang="en-US" dirty="0">
                <a:latin typeface="IBM Plex Sans"/>
              </a:rPr>
              <a:t> </a:t>
            </a:r>
            <a:r>
              <a:rPr lang="en-US" dirty="0" err="1">
                <a:latin typeface="IBM Plex Sans"/>
              </a:rPr>
              <a:t>değeri</a:t>
            </a:r>
            <a:r>
              <a:rPr lang="en-US" dirty="0">
                <a:latin typeface="IBM Plex Sans"/>
              </a:rPr>
              <a:t> </a:t>
            </a:r>
            <a:r>
              <a:rPr lang="en-US" dirty="0" err="1">
                <a:latin typeface="IBM Plex Sans"/>
              </a:rPr>
              <a:t>olarak</a:t>
            </a:r>
            <a:r>
              <a:rPr lang="en-US" dirty="0">
                <a:latin typeface="IBM Plex Sans"/>
              </a:rPr>
              <a:t> </a:t>
            </a:r>
            <a:r>
              <a:rPr lang="en-US" dirty="0" err="1">
                <a:latin typeface="IBM Plex Sans"/>
              </a:rPr>
              <a:t>belirlediğimiz</a:t>
            </a:r>
            <a:r>
              <a:rPr lang="en-US" dirty="0">
                <a:latin typeface="IBM Plex Sans"/>
              </a:rPr>
              <a:t> </a:t>
            </a:r>
            <a:r>
              <a:rPr lang="en-US" dirty="0" err="1">
                <a:latin typeface="IBM Plex Sans"/>
              </a:rPr>
              <a:t>pos</a:t>
            </a:r>
            <a:r>
              <a:rPr lang="en-US" dirty="0">
                <a:latin typeface="IBM Plex Sans"/>
              </a:rPr>
              <a:t> </a:t>
            </a:r>
            <a:r>
              <a:rPr lang="en-US" dirty="0" err="1">
                <a:latin typeface="IBM Plex Sans"/>
              </a:rPr>
              <a:t>değişkenini</a:t>
            </a:r>
            <a:r>
              <a:rPr lang="en-US" dirty="0">
                <a:latin typeface="IBM Plex Sans"/>
              </a:rPr>
              <a:t> </a:t>
            </a:r>
            <a:r>
              <a:rPr lang="en-US" dirty="0" err="1">
                <a:latin typeface="IBM Plex Sans"/>
              </a:rPr>
              <a:t>servoya</a:t>
            </a:r>
            <a:r>
              <a:rPr lang="en-US" dirty="0">
                <a:latin typeface="IBM Plex Sans"/>
              </a:rPr>
              <a:t> </a:t>
            </a:r>
            <a:r>
              <a:rPr lang="en-US" dirty="0" err="1">
                <a:latin typeface="IBM Plex Sans"/>
              </a:rPr>
              <a:t>yazdırdık</a:t>
            </a:r>
            <a:r>
              <a:rPr lang="en-US" dirty="0">
                <a:latin typeface="IBM Plex Sans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err="1">
                <a:latin typeface="IBM Plex Sans"/>
              </a:rPr>
              <a:t>Servonun</a:t>
            </a:r>
            <a:r>
              <a:rPr lang="en-US" dirty="0">
                <a:latin typeface="IBM Plex Sans"/>
              </a:rPr>
              <a:t> </a:t>
            </a:r>
            <a:r>
              <a:rPr lang="en-US" dirty="0" err="1">
                <a:latin typeface="IBM Plex Sans"/>
              </a:rPr>
              <a:t>hedeflenen</a:t>
            </a:r>
            <a:r>
              <a:rPr lang="en-US" dirty="0">
                <a:latin typeface="IBM Plex Sans"/>
              </a:rPr>
              <a:t> </a:t>
            </a:r>
            <a:r>
              <a:rPr lang="en-US" dirty="0" err="1">
                <a:latin typeface="IBM Plex Sans"/>
              </a:rPr>
              <a:t>açıya</a:t>
            </a:r>
            <a:r>
              <a:rPr lang="en-US" dirty="0">
                <a:latin typeface="IBM Plex Sans"/>
              </a:rPr>
              <a:t> </a:t>
            </a:r>
            <a:r>
              <a:rPr lang="en-US" dirty="0" err="1">
                <a:latin typeface="IBM Plex Sans"/>
              </a:rPr>
              <a:t>gidebilmesi</a:t>
            </a:r>
            <a:r>
              <a:rPr lang="en-US" dirty="0">
                <a:latin typeface="IBM Plex Sans"/>
              </a:rPr>
              <a:t> </a:t>
            </a:r>
            <a:r>
              <a:rPr lang="en-US" dirty="0" err="1">
                <a:latin typeface="IBM Plex Sans"/>
              </a:rPr>
              <a:t>için</a:t>
            </a:r>
            <a:r>
              <a:rPr lang="en-US" dirty="0">
                <a:latin typeface="IBM Plex Sans"/>
              </a:rPr>
              <a:t> 15 </a:t>
            </a:r>
            <a:r>
              <a:rPr lang="en-US" dirty="0" err="1">
                <a:latin typeface="IBM Plex Sans"/>
              </a:rPr>
              <a:t>ms</a:t>
            </a:r>
            <a:r>
              <a:rPr lang="en-US" dirty="0">
                <a:latin typeface="IBM Plex Sans"/>
              </a:rPr>
              <a:t> </a:t>
            </a:r>
            <a:r>
              <a:rPr lang="en-US" dirty="0" err="1">
                <a:latin typeface="IBM Plex Sans"/>
              </a:rPr>
              <a:t>bekleme</a:t>
            </a:r>
            <a:r>
              <a:rPr lang="en-US" dirty="0">
                <a:latin typeface="IBM Plex Sans"/>
              </a:rPr>
              <a:t> </a:t>
            </a:r>
            <a:r>
              <a:rPr lang="en-US" dirty="0" err="1">
                <a:latin typeface="IBM Plex Sans"/>
              </a:rPr>
              <a:t>ekledik</a:t>
            </a:r>
            <a:r>
              <a:rPr lang="en-US" dirty="0">
                <a:latin typeface="IBM Plex Sans"/>
              </a:rPr>
              <a:t>.</a:t>
            </a:r>
            <a:endParaRPr lang="en-US" b="0" i="0" dirty="0">
              <a:effectLst/>
              <a:latin typeface="IBM Plex Sans"/>
            </a:endParaRPr>
          </a:p>
        </p:txBody>
      </p:sp>
    </p:spTree>
    <p:extLst>
      <p:ext uri="{BB962C8B-B14F-4D97-AF65-F5344CB8AC3E}">
        <p14:creationId xmlns:p14="http://schemas.microsoft.com/office/powerpoint/2010/main" val="419918065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734" y="309092"/>
            <a:ext cx="9757150" cy="6200805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9132958"/>
              </p:ext>
            </p:extLst>
          </p:nvPr>
        </p:nvGraphicFramePr>
        <p:xfrm>
          <a:off x="9244013" y="2459038"/>
          <a:ext cx="793750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3" imgW="793800" imgH="516600" progId="Package">
                  <p:embed/>
                </p:oleObj>
              </mc:Choice>
              <mc:Fallback>
                <p:oleObj name="Packager Shell Object" showAsIcon="1" r:id="rId3" imgW="793800" imgH="516600" progId="Package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44013" y="2459038"/>
                        <a:ext cx="793750" cy="515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666503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047" y="218680"/>
            <a:ext cx="51174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10.2 PIR ile Sevo Motor Kontrolü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5835" y="825238"/>
            <a:ext cx="1048769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222222"/>
                </a:solidFill>
                <a:latin typeface="Open Sans"/>
              </a:rPr>
              <a:t>PIR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ismi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tr-TR" dirty="0">
                <a:solidFill>
                  <a:srgbClr val="222222"/>
                </a:solidFill>
                <a:latin typeface="Open Sans"/>
              </a:rPr>
              <a:t>(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Passive Infra-Red</a:t>
            </a:r>
            <a:r>
              <a:rPr lang="tr-TR" dirty="0">
                <a:solidFill>
                  <a:srgbClr val="222222"/>
                </a:solidFill>
                <a:latin typeface="Open Sans"/>
              </a:rPr>
              <a:t>)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kelimelerinin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baş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harflerinden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gelmektedir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. Bu da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bu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sensörün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kızılötesi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dalgalarla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çalıştığı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anlamına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gelir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.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Hareket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sensörü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ortamdaki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sıcaklık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ve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kızılötesi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dalga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değişimlerini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algılamaya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yarayan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sensörlerdir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.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Yapılarında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bir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fresnel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lens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bulunur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. Bu lens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sayesinde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ortamdaki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nesnelerden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gelen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ışınlar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sensörün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odaklanmasını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sağlar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.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Ortamda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bir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dalga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değişimi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olduğunda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sensör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algılama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işlemi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gerçekleştirir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6750" y="3066623"/>
            <a:ext cx="7450004" cy="33498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5835" y="320974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222222"/>
                </a:solidFill>
                <a:latin typeface="Open Sans"/>
              </a:rPr>
              <a:t>PIR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sensörü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ile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ilk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uygulamamızı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yapmak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için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aşağıdaki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devreyi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Open Sans"/>
              </a:rPr>
              <a:t>kur</a:t>
            </a:r>
            <a:r>
              <a:rPr lang="tr-TR" dirty="0">
                <a:solidFill>
                  <a:srgbClr val="222222"/>
                </a:solidFill>
                <a:latin typeface="Open Sans"/>
              </a:rPr>
              <a:t>malıyız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.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7980773"/>
              </p:ext>
            </p:extLst>
          </p:nvPr>
        </p:nvGraphicFramePr>
        <p:xfrm>
          <a:off x="10963275" y="3373438"/>
          <a:ext cx="812800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3" imgW="812880" imgH="516600" progId="Package">
                  <p:embed/>
                </p:oleObj>
              </mc:Choice>
              <mc:Fallback>
                <p:oleObj name="Packager Shell Object" showAsIcon="1" r:id="rId3" imgW="812880" imgH="516600" progId="Package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963275" y="3373438"/>
                        <a:ext cx="812800" cy="515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170900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99245" y="141667"/>
            <a:ext cx="8323105" cy="6610350"/>
            <a:chOff x="0" y="115910"/>
            <a:chExt cx="8323105" cy="661035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7355" y="115910"/>
              <a:ext cx="7905750" cy="41148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4230710"/>
              <a:ext cx="7115175" cy="2495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9411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60F752-D8BB-4DBF-ADB2-B066F51DB0F1}"/>
              </a:ext>
            </a:extLst>
          </p:cNvPr>
          <p:cNvSpPr/>
          <p:nvPr/>
        </p:nvSpPr>
        <p:spPr>
          <a:xfrm>
            <a:off x="675860" y="193955"/>
            <a:ext cx="11065565" cy="1181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>
                <a:solidFill>
                  <a:srgbClr val="000000"/>
                </a:solidFill>
                <a:latin typeface="Arial" panose="020B0604020202020204" pitchFamily="34" charset="0"/>
              </a:rPr>
              <a:t>1.2. </a:t>
            </a:r>
            <a:r>
              <a:rPr lang="tr-TR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Arduino</a:t>
            </a:r>
            <a:r>
              <a:rPr lang="tr-TR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Özellikleri </a:t>
            </a:r>
            <a:endParaRPr lang="tr-TR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tr-TR" dirty="0" err="1">
                <a:solidFill>
                  <a:srgbClr val="000000"/>
                </a:solidFill>
                <a:latin typeface="Arial" panose="020B0604020202020204" pitchFamily="34" charset="0"/>
              </a:rPr>
              <a:t>Arduino</a:t>
            </a: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Arial" panose="020B0604020202020204" pitchFamily="34" charset="0"/>
              </a:rPr>
              <a:t>Uno</a:t>
            </a: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Arial" panose="020B0604020202020204" pitchFamily="34" charset="0"/>
              </a:rPr>
              <a:t>Atmel</a:t>
            </a: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Arial" panose="020B0604020202020204" pitchFamily="34" charset="0"/>
              </a:rPr>
              <a:t>Atmega</a:t>
            </a: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 328P mikro denetleyicisine sahip bir </a:t>
            </a:r>
            <a:r>
              <a:rPr lang="tr-TR" dirty="0" err="1">
                <a:solidFill>
                  <a:srgbClr val="000000"/>
                </a:solidFill>
                <a:latin typeface="Arial" panose="020B0604020202020204" pitchFamily="34" charset="0"/>
              </a:rPr>
              <a:t>borddur</a:t>
            </a: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. USB bağlantı girişine, güç </a:t>
            </a:r>
            <a:r>
              <a:rPr lang="tr-TR" dirty="0" err="1">
                <a:solidFill>
                  <a:srgbClr val="000000"/>
                </a:solidFill>
                <a:latin typeface="Arial" panose="020B0604020202020204" pitchFamily="34" charset="0"/>
              </a:rPr>
              <a:t>jak</a:t>
            </a: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 girişine, </a:t>
            </a:r>
            <a:r>
              <a:rPr lang="tr-TR" dirty="0" err="1">
                <a:solidFill>
                  <a:srgbClr val="000000"/>
                </a:solidFill>
                <a:latin typeface="Arial" panose="020B0604020202020204" pitchFamily="34" charset="0"/>
              </a:rPr>
              <a:t>reset</a:t>
            </a: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 butonuna sahiptir. Bir mikro denetleyicide bulunması gereken her şeye sahiptir</a:t>
            </a:r>
            <a:r>
              <a:rPr lang="tr-TR" sz="16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endParaRPr lang="tr-T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719177-0BFC-4250-B664-EF6FE1868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D790-E78A-4A1D-A06E-F3FDC0C074A8}" type="slidenum">
              <a:rPr lang="tr-TR" smtClean="0"/>
              <a:t>9</a:t>
            </a:fld>
            <a:endParaRPr lang="tr-TR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4633FF2-D750-56D9-2E31-A7804D95B4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477976"/>
              </p:ext>
            </p:extLst>
          </p:nvPr>
        </p:nvGraphicFramePr>
        <p:xfrm>
          <a:off x="1101686" y="1788777"/>
          <a:ext cx="5763348" cy="3313434"/>
        </p:xfrm>
        <a:graphic>
          <a:graphicData uri="http://schemas.openxmlformats.org/drawingml/2006/table">
            <a:tbl>
              <a:tblPr/>
              <a:tblGrid>
                <a:gridCol w="2662163">
                  <a:extLst>
                    <a:ext uri="{9D8B030D-6E8A-4147-A177-3AD203B41FA5}">
                      <a16:colId xmlns:a16="http://schemas.microsoft.com/office/drawing/2014/main" val="1781229267"/>
                    </a:ext>
                  </a:extLst>
                </a:gridCol>
                <a:gridCol w="3101185">
                  <a:extLst>
                    <a:ext uri="{9D8B030D-6E8A-4147-A177-3AD203B41FA5}">
                      <a16:colId xmlns:a16="http://schemas.microsoft.com/office/drawing/2014/main" val="2962377968"/>
                    </a:ext>
                  </a:extLst>
                </a:gridCol>
              </a:tblGrid>
              <a:tr h="37283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Bord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Digital</a:t>
                      </a:r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tr-T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Pin</a:t>
                      </a:r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tr-T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interrupt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1105477"/>
                  </a:ext>
                </a:extLst>
              </a:tr>
              <a:tr h="73164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Uno, Nano, Mini Other 328 based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7754505"/>
                  </a:ext>
                </a:extLst>
              </a:tr>
              <a:tr h="73164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Mega, Mega 256. MegaADK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2,3,18,19,20,21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9441254"/>
                  </a:ext>
                </a:extLst>
              </a:tr>
              <a:tr h="73164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Micro, Leonardo, Other 32u4-based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0,1,2,3,7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9208069"/>
                  </a:ext>
                </a:extLst>
              </a:tr>
              <a:tr h="37283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Zero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Tüm </a:t>
                      </a:r>
                      <a:r>
                        <a:rPr lang="tr-T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pinler</a:t>
                      </a:r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4 hariç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0688001"/>
                  </a:ext>
                </a:extLst>
              </a:tr>
              <a:tr h="37283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Tüm </a:t>
                      </a:r>
                      <a:r>
                        <a:rPr lang="tr-T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Pinler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3431692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E55F3E6E-43B9-8145-5642-FB28F36D0B45}"/>
              </a:ext>
            </a:extLst>
          </p:cNvPr>
          <p:cNvSpPr/>
          <p:nvPr/>
        </p:nvSpPr>
        <p:spPr>
          <a:xfrm>
            <a:off x="7160455" y="3013501"/>
            <a:ext cx="47689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Şekil- 1.1 – Arduino Geliştirme kartı çeşitleri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8457853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80470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BFD0A0BFE8DA4EB6C6340021039F3B" ma:contentTypeVersion="" ma:contentTypeDescription="Create a new document." ma:contentTypeScope="" ma:versionID="96325dc7c963cc412a590389aa28864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7c0fbca0dc77f7d578302ec0c7f244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E66D692-50C8-4A61-8CD0-CFB89DA30C92}"/>
</file>

<file path=customXml/itemProps2.xml><?xml version="1.0" encoding="utf-8"?>
<ds:datastoreItem xmlns:ds="http://schemas.openxmlformats.org/officeDocument/2006/customXml" ds:itemID="{017DB217-8B3E-4B49-BE1C-C2F4EDF722F7}"/>
</file>

<file path=customXml/itemProps3.xml><?xml version="1.0" encoding="utf-8"?>
<ds:datastoreItem xmlns:ds="http://schemas.openxmlformats.org/officeDocument/2006/customXml" ds:itemID="{9F1C50C1-3A23-4C4C-BC90-5C64148DAF98}"/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1859</TotalTime>
  <Words>4482</Words>
  <Application>Microsoft Office PowerPoint</Application>
  <PresentationFormat>Widescreen</PresentationFormat>
  <Paragraphs>465</Paragraphs>
  <Slides>90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90</vt:i4>
      </vt:variant>
    </vt:vector>
  </HeadingPairs>
  <TitlesOfParts>
    <vt:vector size="107" baseType="lpstr">
      <vt:lpstr>-apple-system</vt:lpstr>
      <vt:lpstr>Arial</vt:lpstr>
      <vt:lpstr>Arial</vt:lpstr>
      <vt:lpstr>Cabin</vt:lpstr>
      <vt:lpstr>Calibri</vt:lpstr>
      <vt:lpstr>Calibri Light</vt:lpstr>
      <vt:lpstr>Cambria</vt:lpstr>
      <vt:lpstr>Courier New</vt:lpstr>
      <vt:lpstr>Google Sans</vt:lpstr>
      <vt:lpstr>IBM Plex Sans</vt:lpstr>
      <vt:lpstr>Nunito</vt:lpstr>
      <vt:lpstr>Open Sans</vt:lpstr>
      <vt:lpstr>Times New Roman</vt:lpstr>
      <vt:lpstr>Wingdings</vt:lpstr>
      <vt:lpstr>Retrospect</vt:lpstr>
      <vt:lpstr>Package</vt:lpstr>
      <vt:lpstr>Packager Shell Object</vt:lpstr>
      <vt:lpstr>Doğu Akdeniz Üniversitesi ve  Milli Eğitim Bakanlığı işbirliği İşbirliği ile gerçekleştirilen Mikroişlemci ve Arduino Kursu</vt:lpstr>
      <vt:lpstr>PowerPoint Presentation</vt:lpstr>
      <vt:lpstr>PowerPoint Presentation</vt:lpstr>
      <vt:lpstr>Günümüzde mikro işlemci ve mikro denetleyiciler üreten irili ufaklı pekçok firma bulunmaktadır. Örneğin: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Alper DOGANALP</dc:creator>
  <cp:lastModifiedBy>Mesut Yakup</cp:lastModifiedBy>
  <cp:revision>92</cp:revision>
  <dcterms:created xsi:type="dcterms:W3CDTF">2023-01-13T14:17:53Z</dcterms:created>
  <dcterms:modified xsi:type="dcterms:W3CDTF">2023-03-09T09:36:13Z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0x010100B6BFD0A0BFE8DA4EB6C6340021039F3B</vt:lpwstr>
  </property>
</Properties>
</file>