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13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openxmlformats.org/officeDocument/2006/relationships/customXml" Target="../customXml/item2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ustomXml" Target="../customXml/item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rbest 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Serbest 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Başlık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7" name="Alt Başlık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30" name="Veri Yer Tutucusu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0C120-013A-47D0-B96D-92E1A17CB062}" type="datetimeFigureOut">
              <a:rPr lang="tr-TR" smtClean="0"/>
              <a:t>23.03.2018</a:t>
            </a:fld>
            <a:endParaRPr lang="tr-TR"/>
          </a:p>
        </p:txBody>
      </p:sp>
      <p:sp>
        <p:nvSpPr>
          <p:cNvPr id="19" name="Altbilgi Yer Tutucusu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7" name="Slayt Numarası Yer Tutucus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5291B-5617-467A-808D-7D95AC8B81F2}" type="slidenum">
              <a:rPr lang="tr-TR" smtClean="0"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0C120-013A-47D0-B96D-92E1A17CB062}" type="datetimeFigureOut">
              <a:rPr lang="tr-TR" smtClean="0"/>
              <a:t>23.03.2018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5291B-5617-467A-808D-7D95AC8B81F2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0C120-013A-47D0-B96D-92E1A17CB062}" type="datetimeFigureOut">
              <a:rPr lang="tr-TR" smtClean="0"/>
              <a:t>23.03.2018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5291B-5617-467A-808D-7D95AC8B81F2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0C120-013A-47D0-B96D-92E1A17CB062}" type="datetimeFigureOut">
              <a:rPr lang="tr-TR" smtClean="0"/>
              <a:t>23.03.2018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5291B-5617-467A-808D-7D95AC8B81F2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rbest 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erbest 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0C120-013A-47D0-B96D-92E1A17CB062}" type="datetimeFigureOut">
              <a:rPr lang="tr-TR" smtClean="0"/>
              <a:t>23.03.2018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5291B-5617-467A-808D-7D95AC8B81F2}" type="slidenum">
              <a:rPr lang="tr-TR" smtClean="0"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0C120-013A-47D0-B96D-92E1A17CB062}" type="datetimeFigureOut">
              <a:rPr lang="tr-TR" smtClean="0"/>
              <a:t>23.03.2018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5291B-5617-467A-808D-7D95AC8B81F2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İçerik Yer Tutucusu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0C120-013A-47D0-B96D-92E1A17CB062}" type="datetimeFigureOut">
              <a:rPr lang="tr-TR" smtClean="0"/>
              <a:t>23.03.2018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5291B-5617-467A-808D-7D95AC8B81F2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0C120-013A-47D0-B96D-92E1A17CB062}" type="datetimeFigureOut">
              <a:rPr lang="tr-TR" smtClean="0"/>
              <a:t>23.03.2018</a:t>
            </a:fld>
            <a:endParaRPr lang="tr-TR"/>
          </a:p>
        </p:txBody>
      </p:sp>
      <p:sp>
        <p:nvSpPr>
          <p:cNvPr id="8" name="Slayt Numarası Yer Tutucus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A65291B-5617-467A-808D-7D95AC8B81F2}" type="slidenum">
              <a:rPr lang="tr-TR" smtClean="0"/>
              <a:t>‹#›</a:t>
            </a:fld>
            <a:endParaRPr lang="tr-TR"/>
          </a:p>
        </p:txBody>
      </p:sp>
      <p:sp>
        <p:nvSpPr>
          <p:cNvPr id="9" name="Altbilgi Yer Tutucusu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0C120-013A-47D0-B96D-92E1A17CB062}" type="datetimeFigureOut">
              <a:rPr lang="tr-TR" smtClean="0"/>
              <a:t>23.03.2018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5291B-5617-467A-808D-7D95AC8B81F2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0C120-013A-47D0-B96D-92E1A17CB062}" type="datetimeFigureOut">
              <a:rPr lang="tr-TR" smtClean="0"/>
              <a:t>23.03.2018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9A65291B-5617-467A-808D-7D95AC8B81F2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29E0C120-013A-47D0-B96D-92E1A17CB062}" type="datetimeFigureOut">
              <a:rPr lang="tr-TR" smtClean="0"/>
              <a:t>23.03.2018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5291B-5617-467A-808D-7D95AC8B81F2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erbest 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erbest 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Başlık Yer Tutucusu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0" name="Metin Yer Tutucusu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0" name="Veri Yer Tutucusu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29E0C120-013A-47D0-B96D-92E1A17CB062}" type="datetimeFigureOut">
              <a:rPr lang="tr-TR" smtClean="0"/>
              <a:t>23.03.2018</a:t>
            </a:fld>
            <a:endParaRPr lang="tr-TR"/>
          </a:p>
        </p:txBody>
      </p:sp>
      <p:sp>
        <p:nvSpPr>
          <p:cNvPr id="22" name="Altbilgi Yer Tutucusu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18" name="Slayt Numarası Yer Tutucusu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9A65291B-5617-467A-808D-7D95AC8B81F2}" type="slidenum">
              <a:rPr lang="tr-TR" smtClean="0"/>
              <a:t>‹#›</a:t>
            </a:fld>
            <a:endParaRPr lang="tr-T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433050" y="4365104"/>
            <a:ext cx="7667342" cy="360040"/>
          </a:xfrm>
        </p:spPr>
        <p:txBody>
          <a:bodyPr>
            <a:noAutofit/>
          </a:bodyPr>
          <a:lstStyle/>
          <a:p>
            <a:pPr algn="ctr"/>
            <a:endParaRPr lang="tr-TR" sz="2800" dirty="0" smtClean="0"/>
          </a:p>
          <a:p>
            <a:pPr algn="ctr"/>
            <a:r>
              <a:rPr lang="tr-TR" sz="2800" dirty="0" smtClean="0"/>
              <a:t>MUSTAFA ZENGİNLER – HASAN BİLAL</a:t>
            </a:r>
            <a:endParaRPr lang="tr-TR" sz="2800" dirty="0"/>
          </a:p>
        </p:txBody>
      </p:sp>
      <p:pic>
        <p:nvPicPr>
          <p:cNvPr id="1026" name="Picture 2" descr="C:\Users\digikey\Desktop\download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3" y="125082"/>
            <a:ext cx="3763148" cy="36639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010733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r-TR" sz="3600" dirty="0" smtClean="0"/>
              <a:t>BTYO FOTOCELL </a:t>
            </a:r>
            <a:r>
              <a:rPr lang="tr-TR" sz="3600" smtClean="0"/>
              <a:t>İLE AYDINLTAMA </a:t>
            </a:r>
            <a:r>
              <a:rPr lang="tr-TR" sz="3600" dirty="0" smtClean="0"/>
              <a:t>PROJESİ SUNUMU</a:t>
            </a:r>
            <a:endParaRPr lang="tr-TR" sz="36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KULLANILAN MALZEMELER:               </a:t>
            </a:r>
          </a:p>
          <a:p>
            <a:r>
              <a:rPr lang="tr-TR" dirty="0" smtClean="0"/>
              <a:t> </a:t>
            </a:r>
            <a:r>
              <a:rPr lang="tr-TR" dirty="0" err="1" smtClean="0"/>
              <a:t>fotocell</a:t>
            </a:r>
            <a:r>
              <a:rPr lang="tr-TR" dirty="0" smtClean="0"/>
              <a:t> ve rölesi</a:t>
            </a:r>
          </a:p>
          <a:p>
            <a:r>
              <a:rPr lang="tr-TR" dirty="0" smtClean="0"/>
              <a:t> </a:t>
            </a:r>
            <a:r>
              <a:rPr lang="tr-TR" dirty="0" err="1" smtClean="0"/>
              <a:t>kontaktör</a:t>
            </a:r>
            <a:endParaRPr lang="tr-TR" dirty="0" smtClean="0"/>
          </a:p>
          <a:p>
            <a:r>
              <a:rPr lang="tr-TR" dirty="0" smtClean="0"/>
              <a:t> 6A </a:t>
            </a:r>
            <a:r>
              <a:rPr lang="tr-TR" dirty="0" err="1" smtClean="0"/>
              <a:t>mcb</a:t>
            </a:r>
            <a:r>
              <a:rPr lang="tr-TR" dirty="0" smtClean="0"/>
              <a:t>   </a:t>
            </a:r>
          </a:p>
          <a:p>
            <a:r>
              <a:rPr lang="tr-TR" dirty="0" err="1" smtClean="0"/>
              <a:t>İnverter</a:t>
            </a:r>
            <a:r>
              <a:rPr lang="tr-TR" dirty="0" smtClean="0"/>
              <a:t>(800W)</a:t>
            </a:r>
          </a:p>
          <a:p>
            <a:r>
              <a:rPr lang="tr-TR" dirty="0"/>
              <a:t>ş</a:t>
            </a:r>
            <a:r>
              <a:rPr lang="tr-TR" dirty="0" smtClean="0"/>
              <a:t>arj kontrol </a:t>
            </a:r>
          </a:p>
          <a:p>
            <a:r>
              <a:rPr lang="tr-TR" dirty="0" smtClean="0"/>
              <a:t>Akü </a:t>
            </a:r>
          </a:p>
          <a:p>
            <a:r>
              <a:rPr lang="tr-TR" dirty="0" err="1" smtClean="0"/>
              <a:t>Pw</a:t>
            </a:r>
            <a:r>
              <a:rPr lang="tr-TR" dirty="0" smtClean="0"/>
              <a:t> modül         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24017636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/>
              <a:t>DEVREMİZİN ŞEMASI</a:t>
            </a:r>
            <a:endParaRPr lang="tr-TR" dirty="0"/>
          </a:p>
        </p:txBody>
      </p:sp>
      <p:pic>
        <p:nvPicPr>
          <p:cNvPr id="2050" name="Picture 2" descr="C:\Users\digikey\Desktop\arap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1700808"/>
            <a:ext cx="5059732" cy="4176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456760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DEVREMİZİN ÇALIŞMA PRENSİBİ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Devremizin </a:t>
            </a:r>
            <a:r>
              <a:rPr lang="tr-TR" dirty="0" err="1" smtClean="0"/>
              <a:t>elektirigi</a:t>
            </a:r>
            <a:r>
              <a:rPr lang="tr-TR" dirty="0" smtClean="0"/>
              <a:t> </a:t>
            </a:r>
            <a:r>
              <a:rPr lang="tr-TR" dirty="0" err="1" smtClean="0"/>
              <a:t>pw</a:t>
            </a:r>
            <a:r>
              <a:rPr lang="tr-TR" dirty="0" smtClean="0"/>
              <a:t> modülden üretilip daha sonra </a:t>
            </a:r>
            <a:r>
              <a:rPr lang="tr-TR" dirty="0" err="1" smtClean="0"/>
              <a:t>sarj</a:t>
            </a:r>
            <a:r>
              <a:rPr lang="tr-TR" dirty="0" smtClean="0"/>
              <a:t> </a:t>
            </a:r>
            <a:r>
              <a:rPr lang="tr-TR" dirty="0" err="1" smtClean="0"/>
              <a:t>kontroldan</a:t>
            </a:r>
            <a:r>
              <a:rPr lang="tr-TR" dirty="0" smtClean="0"/>
              <a:t> </a:t>
            </a:r>
            <a:r>
              <a:rPr lang="tr-TR" dirty="0" err="1" smtClean="0"/>
              <a:t>gecerek</a:t>
            </a:r>
            <a:r>
              <a:rPr lang="tr-TR" dirty="0" smtClean="0"/>
              <a:t> aküye gidip </a:t>
            </a:r>
            <a:r>
              <a:rPr lang="tr-TR" dirty="0" err="1" smtClean="0"/>
              <a:t>aküdenda</a:t>
            </a:r>
            <a:r>
              <a:rPr lang="tr-TR" dirty="0" smtClean="0"/>
              <a:t> </a:t>
            </a:r>
            <a:r>
              <a:rPr lang="tr-TR" dirty="0" err="1" smtClean="0"/>
              <a:t>invertere</a:t>
            </a:r>
            <a:r>
              <a:rPr lang="tr-TR" dirty="0" smtClean="0"/>
              <a:t> ve daha sonra sistemimizin </a:t>
            </a:r>
            <a:r>
              <a:rPr lang="tr-TR" dirty="0" err="1" smtClean="0"/>
              <a:t>elektirik</a:t>
            </a:r>
            <a:r>
              <a:rPr lang="tr-TR" dirty="0" smtClean="0"/>
              <a:t> enerjisi </a:t>
            </a:r>
            <a:r>
              <a:rPr lang="tr-TR" dirty="0" err="1" smtClean="0"/>
              <a:t>saglanır</a:t>
            </a:r>
            <a:r>
              <a:rPr lang="tr-TR" dirty="0" smtClean="0"/>
              <a:t>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853897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/>
              <a:t>DEVREMİZİN ÇALIŞMA PRENSİBİ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err="1" smtClean="0"/>
              <a:t>İnverterden</a:t>
            </a:r>
            <a:r>
              <a:rPr lang="tr-TR" dirty="0" smtClean="0"/>
              <a:t> </a:t>
            </a:r>
            <a:r>
              <a:rPr lang="tr-TR" dirty="0" err="1" smtClean="0"/>
              <a:t>cıkan</a:t>
            </a:r>
            <a:r>
              <a:rPr lang="tr-TR" dirty="0" smtClean="0"/>
              <a:t> AC 240v voltumuzu 6A </a:t>
            </a:r>
            <a:r>
              <a:rPr lang="tr-TR" dirty="0" err="1" smtClean="0"/>
              <a:t>lik</a:t>
            </a:r>
            <a:r>
              <a:rPr lang="tr-TR" dirty="0" smtClean="0"/>
              <a:t> </a:t>
            </a:r>
            <a:r>
              <a:rPr lang="tr-TR" dirty="0" err="1" smtClean="0"/>
              <a:t>mcb</a:t>
            </a:r>
            <a:r>
              <a:rPr lang="tr-TR" dirty="0" smtClean="0"/>
              <a:t> ye girerek </a:t>
            </a:r>
            <a:r>
              <a:rPr lang="tr-TR" dirty="0" err="1" smtClean="0"/>
              <a:t>cıkısındanda</a:t>
            </a:r>
            <a:r>
              <a:rPr lang="tr-TR" dirty="0" smtClean="0"/>
              <a:t> </a:t>
            </a:r>
            <a:r>
              <a:rPr lang="tr-TR" dirty="0" err="1" smtClean="0"/>
              <a:t>fotocellin</a:t>
            </a:r>
            <a:r>
              <a:rPr lang="tr-TR" dirty="0" smtClean="0"/>
              <a:t> </a:t>
            </a:r>
            <a:r>
              <a:rPr lang="tr-TR" dirty="0" err="1" smtClean="0"/>
              <a:t>rolesine</a:t>
            </a:r>
            <a:r>
              <a:rPr lang="tr-TR" dirty="0" smtClean="0"/>
              <a:t> gider </a:t>
            </a:r>
            <a:r>
              <a:rPr lang="tr-TR" dirty="0" err="1" smtClean="0"/>
              <a:t>fotocellimizda</a:t>
            </a:r>
            <a:r>
              <a:rPr lang="tr-TR" dirty="0" smtClean="0"/>
              <a:t> rölesindeki yerine </a:t>
            </a:r>
            <a:r>
              <a:rPr lang="tr-TR" dirty="0" err="1" smtClean="0"/>
              <a:t>baglanmaktadır</a:t>
            </a:r>
            <a:r>
              <a:rPr lang="tr-TR" dirty="0"/>
              <a:t> </a:t>
            </a:r>
            <a:r>
              <a:rPr lang="tr-TR" dirty="0" smtClean="0"/>
              <a:t>onun </a:t>
            </a:r>
            <a:r>
              <a:rPr lang="tr-TR" dirty="0" err="1" smtClean="0"/>
              <a:t>cıkısındanda</a:t>
            </a:r>
            <a:r>
              <a:rPr lang="tr-TR" dirty="0" smtClean="0"/>
              <a:t> </a:t>
            </a:r>
            <a:r>
              <a:rPr lang="tr-TR" dirty="0" err="1" smtClean="0"/>
              <a:t>kontaktörümüzün</a:t>
            </a:r>
            <a:r>
              <a:rPr lang="tr-TR" dirty="0" smtClean="0"/>
              <a:t> A1 ucuna girer A2 </a:t>
            </a:r>
            <a:r>
              <a:rPr lang="tr-TR" dirty="0" err="1" smtClean="0"/>
              <a:t>ucumada</a:t>
            </a:r>
            <a:r>
              <a:rPr lang="tr-TR" dirty="0" smtClean="0"/>
              <a:t> </a:t>
            </a:r>
            <a:r>
              <a:rPr lang="tr-TR" dirty="0" err="1" smtClean="0"/>
              <a:t>nötür</a:t>
            </a:r>
            <a:r>
              <a:rPr lang="tr-TR" dirty="0" smtClean="0"/>
              <a:t> </a:t>
            </a:r>
            <a:r>
              <a:rPr lang="tr-TR" dirty="0" err="1" smtClean="0"/>
              <a:t>baglanır</a:t>
            </a:r>
            <a:r>
              <a:rPr lang="tr-TR" dirty="0" smtClean="0"/>
              <a:t> </a:t>
            </a:r>
          </a:p>
          <a:p>
            <a:pPr marL="36576" indent="0">
              <a:buNone/>
            </a:pPr>
            <a:r>
              <a:rPr lang="tr-TR" dirty="0" err="1" smtClean="0"/>
              <a:t>Kontaktörümüzün</a:t>
            </a:r>
            <a:r>
              <a:rPr lang="tr-TR" dirty="0" smtClean="0"/>
              <a:t> l1 </a:t>
            </a:r>
            <a:r>
              <a:rPr lang="tr-TR" dirty="0" err="1" smtClean="0"/>
              <a:t>ucunada</a:t>
            </a:r>
            <a:r>
              <a:rPr lang="tr-TR" dirty="0" smtClean="0"/>
              <a:t> </a:t>
            </a:r>
            <a:r>
              <a:rPr lang="tr-TR" dirty="0" err="1" smtClean="0"/>
              <a:t>elektirigmizi</a:t>
            </a:r>
            <a:r>
              <a:rPr lang="tr-TR" dirty="0" smtClean="0"/>
              <a:t> vererek l1 </a:t>
            </a:r>
            <a:r>
              <a:rPr lang="tr-TR" dirty="0" err="1" smtClean="0"/>
              <a:t>cıkısından</a:t>
            </a:r>
            <a:r>
              <a:rPr lang="tr-TR" dirty="0" smtClean="0"/>
              <a:t> </a:t>
            </a:r>
            <a:r>
              <a:rPr lang="tr-TR" dirty="0" err="1" smtClean="0"/>
              <a:t>lambalarmız</a:t>
            </a:r>
            <a:r>
              <a:rPr lang="tr-TR" dirty="0" smtClean="0"/>
              <a:t> </a:t>
            </a:r>
            <a:r>
              <a:rPr lang="tr-TR" dirty="0" err="1" smtClean="0"/>
              <a:t>baglanmaktadır</a:t>
            </a:r>
            <a:r>
              <a:rPr lang="tr-TR" dirty="0" smtClean="0"/>
              <a:t> ve böylece sistemimiz </a:t>
            </a:r>
            <a:r>
              <a:rPr lang="tr-TR" dirty="0" err="1" smtClean="0"/>
              <a:t>calısmaktadır</a:t>
            </a:r>
            <a:r>
              <a:rPr lang="tr-TR" dirty="0" smtClean="0"/>
              <a:t>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63436540"/>
      </p:ext>
    </p:extLst>
  </p:cSld>
  <p:clrMapOvr>
    <a:masterClrMapping/>
  </p:clrMapOvr>
</p:sld>
</file>

<file path=ppt/theme/theme1.xml><?xml version="1.0" encoding="utf-8"?>
<a:theme xmlns:a="http://schemas.openxmlformats.org/drawingml/2006/main" name="Teknik">
  <a:themeElements>
    <a:clrScheme name="Teknik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knik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knik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F755D11C4B5534496B3C32144DB039B" ma:contentTypeVersion="" ma:contentTypeDescription="Create a new document." ma:contentTypeScope="" ma:versionID="8027cc1b5783d00df12115be56169069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53aad9280c7bc17f35f657eabd183f16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FDF63058-A063-4B7B-B62C-17BCCCD9F047}"/>
</file>

<file path=customXml/itemProps2.xml><?xml version="1.0" encoding="utf-8"?>
<ds:datastoreItem xmlns:ds="http://schemas.openxmlformats.org/officeDocument/2006/customXml" ds:itemID="{8EA8BFBD-B58A-40BA-85AC-768C32A35810}"/>
</file>

<file path=customXml/itemProps3.xml><?xml version="1.0" encoding="utf-8"?>
<ds:datastoreItem xmlns:ds="http://schemas.openxmlformats.org/officeDocument/2006/customXml" ds:itemID="{1684E984-9308-460A-AA27-75C9F64755FF}"/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48</TotalTime>
  <Words>102</Words>
  <Application>Microsoft Office PowerPoint</Application>
  <PresentationFormat>Ekran Gösterisi (4:3)</PresentationFormat>
  <Paragraphs>17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5</vt:i4>
      </vt:variant>
    </vt:vector>
  </HeadingPairs>
  <TitlesOfParts>
    <vt:vector size="6" baseType="lpstr">
      <vt:lpstr>Teknik</vt:lpstr>
      <vt:lpstr>PowerPoint Sunusu</vt:lpstr>
      <vt:lpstr>BTYO FOTOCELL İLE AYDINLTAMA PROJESİ SUNUMU</vt:lpstr>
      <vt:lpstr>DEVREMİZİN ŞEMASI</vt:lpstr>
      <vt:lpstr>DEVREMİZİN ÇALIŞMA PRENSİBİ</vt:lpstr>
      <vt:lpstr>DEVREMİZİN ÇALIŞMA PRENSİBİ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digikey</dc:creator>
  <cp:lastModifiedBy>digikey</cp:lastModifiedBy>
  <cp:revision>5</cp:revision>
  <dcterms:created xsi:type="dcterms:W3CDTF">2018-03-23T17:54:51Z</dcterms:created>
  <dcterms:modified xsi:type="dcterms:W3CDTF">2018-03-23T18:43:39Z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0x0101009F755D11C4B5534496B3C32144DB039B</vt:lpwstr>
  </property>
</Properties>
</file>