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7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6" r:id="rId22"/>
    <p:sldId id="279" r:id="rId23"/>
    <p:sldId id="280"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AC4B02F-F510-417E-A3DC-65A6BF584333}" type="datetimeFigureOut">
              <a:rPr lang="tr-TR" smtClean="0"/>
              <a:t>2.4.2018</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A65DD59-D16C-435B-B798-13652C44E31C}"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97714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AC4B02F-F510-417E-A3DC-65A6BF584333}" type="datetimeFigureOut">
              <a:rPr lang="tr-TR" smtClean="0"/>
              <a:t>2.4.2018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318858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AC4B02F-F510-417E-A3DC-65A6BF584333}" type="datetimeFigureOut">
              <a:rPr lang="tr-TR" smtClean="0"/>
              <a:t>2.4.2018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365276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AC4B02F-F510-417E-A3DC-65A6BF584333}" type="datetimeFigureOut">
              <a:rPr lang="tr-TR" smtClean="0"/>
              <a:t>2.4.2018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65DD59-D16C-435B-B798-13652C44E31C}"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092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AC4B02F-F510-417E-A3DC-65A6BF584333}" type="datetimeFigureOut">
              <a:rPr lang="tr-TR" smtClean="0"/>
              <a:t>2.4.2018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1945363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7AC4B02F-F510-417E-A3DC-65A6BF584333}" type="datetimeFigureOut">
              <a:rPr lang="tr-TR" smtClean="0"/>
              <a:t>2.4.2018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261174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7AC4B02F-F510-417E-A3DC-65A6BF584333}" type="datetimeFigureOut">
              <a:rPr lang="tr-TR" smtClean="0"/>
              <a:t>2.4.2018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3522709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AC4B02F-F510-417E-A3DC-65A6BF584333}" type="datetimeFigureOut">
              <a:rPr lang="tr-TR" smtClean="0"/>
              <a:t>2.4.2018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4071885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AC4B02F-F510-417E-A3DC-65A6BF584333}" type="datetimeFigureOut">
              <a:rPr lang="tr-TR" smtClean="0"/>
              <a:t>2.4.2018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1260129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AC4B02F-F510-417E-A3DC-65A6BF584333}" type="datetimeFigureOut">
              <a:rPr lang="tr-TR" smtClean="0"/>
              <a:t>2.4.2018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3370336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AC4B02F-F510-417E-A3DC-65A6BF584333}" type="datetimeFigureOut">
              <a:rPr lang="tr-TR" smtClean="0"/>
              <a:t>2.4.2018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1506211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AC4B02F-F510-417E-A3DC-65A6BF584333}" type="datetimeFigureOut">
              <a:rPr lang="tr-TR" smtClean="0"/>
              <a:t>2.4.2018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2694841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AC4B02F-F510-417E-A3DC-65A6BF584333}" type="datetimeFigureOut">
              <a:rPr lang="tr-TR" smtClean="0"/>
              <a:t>2.4.2018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1941396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AC4B02F-F510-417E-A3DC-65A6BF584333}" type="datetimeFigureOut">
              <a:rPr lang="tr-TR" smtClean="0"/>
              <a:t>2.4.2018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765812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4B02F-F510-417E-A3DC-65A6BF584333}" type="datetimeFigureOut">
              <a:rPr lang="tr-TR" smtClean="0"/>
              <a:t>2.4.2018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199039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AC4B02F-F510-417E-A3DC-65A6BF584333}" type="datetimeFigureOut">
              <a:rPr lang="tr-TR" smtClean="0"/>
              <a:t>2.4.2018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3186121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AC4B02F-F510-417E-A3DC-65A6BF584333}" type="datetimeFigureOut">
              <a:rPr lang="tr-TR" smtClean="0"/>
              <a:t>2.4.2018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65DD59-D16C-435B-B798-13652C44E31C}" type="slidenum">
              <a:rPr lang="tr-TR" smtClean="0"/>
              <a:t>‹#›</a:t>
            </a:fld>
            <a:endParaRPr lang="tr-TR"/>
          </a:p>
        </p:txBody>
      </p:sp>
    </p:spTree>
    <p:extLst>
      <p:ext uri="{BB962C8B-B14F-4D97-AF65-F5344CB8AC3E}">
        <p14:creationId xmlns:p14="http://schemas.microsoft.com/office/powerpoint/2010/main" val="3664443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AC4B02F-F510-417E-A3DC-65A6BF584333}" type="datetimeFigureOut">
              <a:rPr lang="tr-TR" smtClean="0"/>
              <a:t>2.4.2018</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A65DD59-D16C-435B-B798-13652C44E31C}" type="slidenum">
              <a:rPr lang="tr-TR" smtClean="0"/>
              <a:t>‹#›</a:t>
            </a:fld>
            <a:endParaRPr lang="tr-TR"/>
          </a:p>
        </p:txBody>
      </p:sp>
    </p:spTree>
    <p:extLst>
      <p:ext uri="{BB962C8B-B14F-4D97-AF65-F5344CB8AC3E}">
        <p14:creationId xmlns:p14="http://schemas.microsoft.com/office/powerpoint/2010/main" val="1244429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PROJE SUNUMU</a:t>
            </a:r>
            <a:endParaRPr lang="tr-TR" dirty="0"/>
          </a:p>
        </p:txBody>
      </p:sp>
      <p:sp>
        <p:nvSpPr>
          <p:cNvPr id="3" name="Alt Başlık 2"/>
          <p:cNvSpPr>
            <a:spLocks noGrp="1"/>
          </p:cNvSpPr>
          <p:nvPr>
            <p:ph type="subTitle" idx="1"/>
          </p:nvPr>
        </p:nvSpPr>
        <p:spPr/>
        <p:txBody>
          <a:bodyPr/>
          <a:lstStyle/>
          <a:p>
            <a:r>
              <a:rPr lang="tr-TR" dirty="0" smtClean="0"/>
              <a:t>TEK FAZ MOTOR KONTROLÜ </a:t>
            </a:r>
          </a:p>
          <a:p>
            <a:r>
              <a:rPr lang="tr-TR" dirty="0" err="1" smtClean="0"/>
              <a:t>HAZIRLAYANLAR:Coşku</a:t>
            </a:r>
            <a:r>
              <a:rPr lang="tr-TR" dirty="0" smtClean="0"/>
              <a:t> </a:t>
            </a:r>
            <a:r>
              <a:rPr lang="tr-TR" dirty="0" err="1" smtClean="0"/>
              <a:t>Paşa,Bartu</a:t>
            </a:r>
            <a:r>
              <a:rPr lang="tr-TR" dirty="0" smtClean="0"/>
              <a:t> </a:t>
            </a:r>
            <a:r>
              <a:rPr lang="tr-TR" dirty="0" err="1" smtClean="0"/>
              <a:t>kayhaoğlu,hüseyin</a:t>
            </a:r>
            <a:r>
              <a:rPr lang="tr-TR" dirty="0" smtClean="0"/>
              <a:t> </a:t>
            </a:r>
            <a:r>
              <a:rPr lang="tr-TR" dirty="0" err="1" smtClean="0"/>
              <a:t>güryay</a:t>
            </a:r>
            <a:endParaRPr lang="tr-TR" dirty="0" smtClean="0"/>
          </a:p>
        </p:txBody>
      </p:sp>
    </p:spTree>
    <p:extLst>
      <p:ext uri="{BB962C8B-B14F-4D97-AF65-F5344CB8AC3E}">
        <p14:creationId xmlns:p14="http://schemas.microsoft.com/office/powerpoint/2010/main" val="564076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Mcb</a:t>
            </a:r>
            <a:r>
              <a:rPr lang="tr-TR" dirty="0" smtClean="0"/>
              <a:t> nedir ?</a:t>
            </a:r>
            <a:endParaRPr lang="tr-TR" dirty="0"/>
          </a:p>
        </p:txBody>
      </p:sp>
      <p:sp>
        <p:nvSpPr>
          <p:cNvPr id="3" name="İçerik Yer Tutucusu 2"/>
          <p:cNvSpPr>
            <a:spLocks noGrp="1"/>
          </p:cNvSpPr>
          <p:nvPr>
            <p:ph sz="quarter" idx="13"/>
          </p:nvPr>
        </p:nvSpPr>
        <p:spPr/>
        <p:txBody>
          <a:bodyPr/>
          <a:lstStyle/>
          <a:p>
            <a:r>
              <a:rPr lang="tr-TR" dirty="0"/>
              <a:t>MCB (</a:t>
            </a:r>
            <a:r>
              <a:rPr lang="tr-TR" dirty="0" err="1"/>
              <a:t>Mechanical</a:t>
            </a:r>
            <a:r>
              <a:rPr lang="tr-TR" dirty="0"/>
              <a:t> </a:t>
            </a:r>
            <a:r>
              <a:rPr lang="tr-TR" dirty="0" err="1"/>
              <a:t>Circuit</a:t>
            </a:r>
            <a:r>
              <a:rPr lang="tr-TR" dirty="0"/>
              <a:t> </a:t>
            </a:r>
            <a:r>
              <a:rPr lang="tr-TR" dirty="0" err="1"/>
              <a:t>Breaker</a:t>
            </a:r>
            <a:r>
              <a:rPr lang="tr-TR" dirty="0"/>
              <a:t>) yani Mekanik Devre Kesici veya otomatik sigortaların kısaltmasıdır.</a:t>
            </a:r>
          </a:p>
          <a:p>
            <a:endParaRPr lang="tr-TR" dirty="0"/>
          </a:p>
        </p:txBody>
      </p:sp>
    </p:spTree>
    <p:extLst>
      <p:ext uri="{BB962C8B-B14F-4D97-AF65-F5344CB8AC3E}">
        <p14:creationId xmlns:p14="http://schemas.microsoft.com/office/powerpoint/2010/main" val="4061568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001" y="257577"/>
            <a:ext cx="4653835" cy="5020256"/>
          </a:xfrm>
          <a:prstGeom prst="rect">
            <a:avLst/>
          </a:prstGeom>
        </p:spPr>
      </p:pic>
    </p:spTree>
    <p:extLst>
      <p:ext uri="{BB962C8B-B14F-4D97-AF65-F5344CB8AC3E}">
        <p14:creationId xmlns:p14="http://schemas.microsoft.com/office/powerpoint/2010/main" val="1217319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Stop butonu nedir ?</a:t>
            </a:r>
            <a:endParaRPr lang="tr-TR" dirty="0"/>
          </a:p>
        </p:txBody>
      </p:sp>
      <p:sp>
        <p:nvSpPr>
          <p:cNvPr id="3" name="İçerik Yer Tutucusu 2"/>
          <p:cNvSpPr>
            <a:spLocks noGrp="1"/>
          </p:cNvSpPr>
          <p:nvPr>
            <p:ph sz="quarter" idx="13"/>
          </p:nvPr>
        </p:nvSpPr>
        <p:spPr/>
        <p:txBody>
          <a:bodyPr/>
          <a:lstStyle/>
          <a:p>
            <a:r>
              <a:rPr lang="tr-TR" dirty="0" smtClean="0"/>
              <a:t>Stop </a:t>
            </a:r>
            <a:r>
              <a:rPr lang="tr-TR" dirty="0" err="1" smtClean="0"/>
              <a:t>butonu:dUrdurma</a:t>
            </a:r>
            <a:r>
              <a:rPr lang="tr-TR" dirty="0" smtClean="0"/>
              <a:t> </a:t>
            </a:r>
            <a:r>
              <a:rPr lang="tr-TR" dirty="0" err="1" smtClean="0"/>
              <a:t>butonudur.kontak</a:t>
            </a:r>
            <a:r>
              <a:rPr lang="tr-TR" dirty="0" smtClean="0"/>
              <a:t> normalde </a:t>
            </a:r>
            <a:r>
              <a:rPr lang="tr-TR" dirty="0" err="1" smtClean="0"/>
              <a:t>kapalıdır.butona</a:t>
            </a:r>
            <a:r>
              <a:rPr lang="tr-TR" dirty="0" smtClean="0"/>
              <a:t> basılınca normalde kapalı kontak </a:t>
            </a:r>
            <a:r>
              <a:rPr lang="tr-TR" dirty="0" err="1" smtClean="0"/>
              <a:t>açılır.buton</a:t>
            </a:r>
            <a:r>
              <a:rPr lang="tr-TR" dirty="0" smtClean="0"/>
              <a:t> basıldığı sürece açık </a:t>
            </a:r>
            <a:r>
              <a:rPr lang="tr-TR" dirty="0" err="1" smtClean="0"/>
              <a:t>kalır.basmayı</a:t>
            </a:r>
            <a:r>
              <a:rPr lang="tr-TR" dirty="0" smtClean="0"/>
              <a:t> bıraktığımızda eski konumuna döner.</a:t>
            </a:r>
            <a:endParaRPr lang="tr-TR" dirty="0"/>
          </a:p>
        </p:txBody>
      </p:sp>
    </p:spTree>
    <p:extLst>
      <p:ext uri="{BB962C8B-B14F-4D97-AF65-F5344CB8AC3E}">
        <p14:creationId xmlns:p14="http://schemas.microsoft.com/office/powerpoint/2010/main" val="1768319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877" y="296213"/>
            <a:ext cx="4422015" cy="5022761"/>
          </a:xfrm>
          <a:prstGeom prst="rect">
            <a:avLst/>
          </a:prstGeom>
        </p:spPr>
      </p:pic>
    </p:spTree>
    <p:extLst>
      <p:ext uri="{BB962C8B-B14F-4D97-AF65-F5344CB8AC3E}">
        <p14:creationId xmlns:p14="http://schemas.microsoft.com/office/powerpoint/2010/main" val="135843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Start butonu nedir ?</a:t>
            </a:r>
            <a:endParaRPr lang="tr-TR" dirty="0"/>
          </a:p>
        </p:txBody>
      </p:sp>
      <p:sp>
        <p:nvSpPr>
          <p:cNvPr id="3" name="İçerik Yer Tutucusu 2"/>
          <p:cNvSpPr>
            <a:spLocks noGrp="1"/>
          </p:cNvSpPr>
          <p:nvPr>
            <p:ph sz="quarter" idx="13"/>
          </p:nvPr>
        </p:nvSpPr>
        <p:spPr/>
        <p:txBody>
          <a:bodyPr/>
          <a:lstStyle/>
          <a:p>
            <a:r>
              <a:rPr lang="tr-TR" dirty="0" smtClean="0"/>
              <a:t>Start </a:t>
            </a:r>
            <a:r>
              <a:rPr lang="tr-TR" dirty="0" err="1" smtClean="0"/>
              <a:t>butonu:butona</a:t>
            </a:r>
            <a:r>
              <a:rPr lang="tr-TR" dirty="0" smtClean="0"/>
              <a:t> basılınca normalde açık olan kontağı </a:t>
            </a:r>
            <a:r>
              <a:rPr lang="tr-TR" dirty="0" err="1" smtClean="0"/>
              <a:t>kapanır.butona</a:t>
            </a:r>
            <a:r>
              <a:rPr lang="tr-TR" dirty="0" smtClean="0"/>
              <a:t> basmayı bırakınca eski konumuna döner.</a:t>
            </a:r>
            <a:endParaRPr lang="tr-TR" dirty="0"/>
          </a:p>
        </p:txBody>
      </p:sp>
    </p:spTree>
    <p:extLst>
      <p:ext uri="{BB962C8B-B14F-4D97-AF65-F5344CB8AC3E}">
        <p14:creationId xmlns:p14="http://schemas.microsoft.com/office/powerpoint/2010/main" val="1120506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606" y="309093"/>
            <a:ext cx="8341217" cy="4997003"/>
          </a:xfrm>
          <a:prstGeom prst="rect">
            <a:avLst/>
          </a:prstGeom>
        </p:spPr>
      </p:pic>
    </p:spTree>
    <p:extLst>
      <p:ext uri="{BB962C8B-B14F-4D97-AF65-F5344CB8AC3E}">
        <p14:creationId xmlns:p14="http://schemas.microsoft.com/office/powerpoint/2010/main" val="103648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İkaz lambası nedir</a:t>
            </a:r>
            <a:r>
              <a:rPr lang="tr-TR" dirty="0" smtClean="0"/>
              <a:t> </a:t>
            </a:r>
            <a:r>
              <a:rPr lang="tr-TR" dirty="0" smtClean="0"/>
              <a:t>?</a:t>
            </a:r>
            <a:endParaRPr lang="tr-TR" dirty="0"/>
          </a:p>
        </p:txBody>
      </p:sp>
      <p:sp>
        <p:nvSpPr>
          <p:cNvPr id="3" name="İçerik Yer Tutucusu 2"/>
          <p:cNvSpPr>
            <a:spLocks noGrp="1"/>
          </p:cNvSpPr>
          <p:nvPr>
            <p:ph sz="quarter" idx="13"/>
          </p:nvPr>
        </p:nvSpPr>
        <p:spPr/>
        <p:txBody>
          <a:bodyPr/>
          <a:lstStyle/>
          <a:p>
            <a:r>
              <a:rPr lang="tr-TR" dirty="0" smtClean="0"/>
              <a:t>240 volt ile çalışan anot-</a:t>
            </a:r>
            <a:r>
              <a:rPr lang="tr-TR" dirty="0" err="1" smtClean="0"/>
              <a:t>katotu</a:t>
            </a:r>
            <a:r>
              <a:rPr lang="tr-TR" dirty="0" smtClean="0"/>
              <a:t> olmayan takılan kılıfa göre renk alan lamba </a:t>
            </a:r>
            <a:r>
              <a:rPr lang="tr-TR" dirty="0" err="1" smtClean="0"/>
              <a:t>çeşididir.otomasyon</a:t>
            </a:r>
            <a:r>
              <a:rPr lang="tr-TR" dirty="0" smtClean="0"/>
              <a:t> pano sistemlerinde kullanılır.</a:t>
            </a:r>
          </a:p>
          <a:p>
            <a:endParaRPr lang="tr-TR" dirty="0"/>
          </a:p>
        </p:txBody>
      </p:sp>
    </p:spTree>
    <p:extLst>
      <p:ext uri="{BB962C8B-B14F-4D97-AF65-F5344CB8AC3E}">
        <p14:creationId xmlns:p14="http://schemas.microsoft.com/office/powerpoint/2010/main" val="2818827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10" y="592428"/>
            <a:ext cx="4069725" cy="4378817"/>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756" y="656822"/>
            <a:ext cx="4902558" cy="4314423"/>
          </a:xfrm>
          <a:prstGeom prst="rect">
            <a:avLst/>
          </a:prstGeom>
        </p:spPr>
      </p:pic>
    </p:spTree>
    <p:extLst>
      <p:ext uri="{BB962C8B-B14F-4D97-AF65-F5344CB8AC3E}">
        <p14:creationId xmlns:p14="http://schemas.microsoft.com/office/powerpoint/2010/main" val="1544038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Tek faz asenkron motor nedir ?</a:t>
            </a:r>
            <a:endParaRPr lang="tr-TR" dirty="0"/>
          </a:p>
        </p:txBody>
      </p:sp>
      <p:sp>
        <p:nvSpPr>
          <p:cNvPr id="3" name="İçerik Yer Tutucusu 2"/>
          <p:cNvSpPr>
            <a:spLocks noGrp="1"/>
          </p:cNvSpPr>
          <p:nvPr>
            <p:ph sz="quarter" idx="13"/>
          </p:nvPr>
        </p:nvSpPr>
        <p:spPr/>
        <p:txBody>
          <a:bodyPr/>
          <a:lstStyle/>
          <a:p>
            <a:r>
              <a:rPr lang="tr-TR" dirty="0" smtClean="0"/>
              <a:t>Asenkron </a:t>
            </a:r>
            <a:r>
              <a:rPr lang="tr-TR" dirty="0" err="1" smtClean="0"/>
              <a:t>motor:stator</a:t>
            </a:r>
            <a:r>
              <a:rPr lang="tr-TR" dirty="0" smtClean="0"/>
              <a:t> sargıları ile aldığı elektrik enerjisini rotorunda dönme hareketi yaparak mekanik enerjiye çeviren elektrik makinasıdır.</a:t>
            </a:r>
          </a:p>
          <a:p>
            <a:endParaRPr lang="tr-TR" dirty="0"/>
          </a:p>
        </p:txBody>
      </p:sp>
    </p:spTree>
    <p:extLst>
      <p:ext uri="{BB962C8B-B14F-4D97-AF65-F5344CB8AC3E}">
        <p14:creationId xmlns:p14="http://schemas.microsoft.com/office/powerpoint/2010/main" val="2508504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246" y="679361"/>
            <a:ext cx="5921598" cy="4572000"/>
          </a:xfrm>
          <a:prstGeom prst="rect">
            <a:avLst/>
          </a:prstGeom>
        </p:spPr>
      </p:pic>
    </p:spTree>
    <p:extLst>
      <p:ext uri="{BB962C8B-B14F-4D97-AF65-F5344CB8AC3E}">
        <p14:creationId xmlns:p14="http://schemas.microsoft.com/office/powerpoint/2010/main" val="2452403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Güneş paneli nedir ?</a:t>
            </a:r>
            <a:endParaRPr lang="tr-TR" dirty="0"/>
          </a:p>
        </p:txBody>
      </p:sp>
      <p:sp>
        <p:nvSpPr>
          <p:cNvPr id="3" name="İçerik Yer Tutucusu 2"/>
          <p:cNvSpPr>
            <a:spLocks noGrp="1"/>
          </p:cNvSpPr>
          <p:nvPr>
            <p:ph sz="quarter" idx="13"/>
          </p:nvPr>
        </p:nvSpPr>
        <p:spPr/>
        <p:txBody>
          <a:bodyPr/>
          <a:lstStyle/>
          <a:p>
            <a:r>
              <a:rPr lang="tr-TR" dirty="0"/>
              <a:t>Güneş paneli üzerinde güneş ışığını </a:t>
            </a:r>
            <a:r>
              <a:rPr lang="tr-TR" dirty="0" smtClean="0"/>
              <a:t>toplayan </a:t>
            </a:r>
            <a:r>
              <a:rPr lang="tr-TR" dirty="0"/>
              <a:t>birçok güneş hücresi bulunmaktadır. Güneş paneli dediğimiz sistem, güneş ışınlarını elektrik enerjisine çevirir. Güneş paneli üstüne güneş ışığı düştüğü anda güneş paneli içerisinde doğru akım meydana gelmeye başlar. Güneş panelleri de istenilen güce göre ister paralel ister seri bağlanabilir.</a:t>
            </a:r>
          </a:p>
        </p:txBody>
      </p:sp>
    </p:spTree>
    <p:extLst>
      <p:ext uri="{BB962C8B-B14F-4D97-AF65-F5344CB8AC3E}">
        <p14:creationId xmlns:p14="http://schemas.microsoft.com/office/powerpoint/2010/main" val="3836514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53802" y="178050"/>
            <a:ext cx="7894749" cy="5129261"/>
          </a:xfrm>
          <a:prstGeom prst="rect">
            <a:avLst/>
          </a:prstGeom>
        </p:spPr>
      </p:pic>
    </p:spTree>
    <p:extLst>
      <p:ext uri="{BB962C8B-B14F-4D97-AF65-F5344CB8AC3E}">
        <p14:creationId xmlns:p14="http://schemas.microsoft.com/office/powerpoint/2010/main" val="2704216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Devremiz nasıl çalışır ?</a:t>
            </a:r>
            <a:endParaRPr lang="tr-TR" dirty="0"/>
          </a:p>
        </p:txBody>
      </p:sp>
      <p:sp>
        <p:nvSpPr>
          <p:cNvPr id="3" name="İçerik Yer Tutucusu 2"/>
          <p:cNvSpPr>
            <a:spLocks noGrp="1"/>
          </p:cNvSpPr>
          <p:nvPr>
            <p:ph sz="quarter" idx="13"/>
          </p:nvPr>
        </p:nvSpPr>
        <p:spPr/>
        <p:txBody>
          <a:bodyPr/>
          <a:lstStyle/>
          <a:p>
            <a:r>
              <a:rPr lang="tr-TR" dirty="0" smtClean="0"/>
              <a:t>Devremiz ilk olarak start butonuna basarak </a:t>
            </a:r>
            <a:r>
              <a:rPr lang="tr-TR" dirty="0" err="1" smtClean="0"/>
              <a:t>başlatılır.start</a:t>
            </a:r>
            <a:r>
              <a:rPr lang="tr-TR" dirty="0" smtClean="0"/>
              <a:t> butonuna </a:t>
            </a:r>
            <a:r>
              <a:rPr lang="tr-TR" dirty="0" err="1" smtClean="0"/>
              <a:t>basdığımız</a:t>
            </a:r>
            <a:r>
              <a:rPr lang="tr-TR" dirty="0" smtClean="0"/>
              <a:t> zaman </a:t>
            </a:r>
            <a:r>
              <a:rPr lang="tr-TR" dirty="0" err="1" smtClean="0"/>
              <a:t>kontaktorumuzun</a:t>
            </a:r>
            <a:r>
              <a:rPr lang="tr-TR" dirty="0" smtClean="0"/>
              <a:t> ana bobin uçlarını </a:t>
            </a:r>
            <a:r>
              <a:rPr lang="tr-TR" dirty="0" err="1" smtClean="0"/>
              <a:t>enerjilendiririz,böylece</a:t>
            </a:r>
            <a:r>
              <a:rPr lang="tr-TR" dirty="0" smtClean="0"/>
              <a:t> </a:t>
            </a:r>
            <a:r>
              <a:rPr lang="tr-TR" dirty="0" err="1" smtClean="0"/>
              <a:t>kontaktorun</a:t>
            </a:r>
            <a:r>
              <a:rPr lang="tr-TR" dirty="0" smtClean="0"/>
              <a:t> güç devresi kontaklarını iletime geçirmiş olup motorumuzu aktif </a:t>
            </a:r>
            <a:r>
              <a:rPr lang="tr-TR" dirty="0" err="1" smtClean="0"/>
              <a:t>ederiz.motorumuz</a:t>
            </a:r>
            <a:r>
              <a:rPr lang="tr-TR" dirty="0" smtClean="0"/>
              <a:t> çalıştığı zaman yeşil </a:t>
            </a:r>
            <a:r>
              <a:rPr lang="tr-TR" dirty="0" smtClean="0"/>
              <a:t>ikaz</a:t>
            </a:r>
            <a:r>
              <a:rPr lang="tr-TR" dirty="0"/>
              <a:t> </a:t>
            </a:r>
            <a:r>
              <a:rPr lang="tr-TR" dirty="0" smtClean="0"/>
              <a:t>lambamız</a:t>
            </a:r>
            <a:r>
              <a:rPr lang="tr-TR" dirty="0" smtClean="0"/>
              <a:t> </a:t>
            </a:r>
            <a:r>
              <a:rPr lang="tr-TR" dirty="0" err="1" smtClean="0"/>
              <a:t>yanacaktır,termik</a:t>
            </a:r>
            <a:r>
              <a:rPr lang="tr-TR" dirty="0" smtClean="0"/>
              <a:t> attığı zaman ise kırmızı </a:t>
            </a:r>
            <a:r>
              <a:rPr lang="tr-TR" dirty="0" smtClean="0"/>
              <a:t>ikaz lambamız </a:t>
            </a:r>
            <a:r>
              <a:rPr lang="tr-TR" dirty="0" smtClean="0"/>
              <a:t> </a:t>
            </a:r>
            <a:r>
              <a:rPr lang="tr-TR" dirty="0" err="1" smtClean="0"/>
              <a:t>yanacaktır.Stop</a:t>
            </a:r>
            <a:r>
              <a:rPr lang="tr-TR" dirty="0" smtClean="0"/>
              <a:t> butonuna bastığımız zaman ise devremiz çalışmayı bırakacaktır yani duracaktır.</a:t>
            </a:r>
            <a:endParaRPr lang="tr-TR" dirty="0"/>
          </a:p>
        </p:txBody>
      </p:sp>
    </p:spTree>
    <p:extLst>
      <p:ext uri="{BB962C8B-B14F-4D97-AF65-F5344CB8AC3E}">
        <p14:creationId xmlns:p14="http://schemas.microsoft.com/office/powerpoint/2010/main" val="427265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4286" y="115909"/>
            <a:ext cx="10396882" cy="437883"/>
          </a:xfrm>
        </p:spPr>
        <p:txBody>
          <a:bodyPr>
            <a:normAutofit/>
          </a:bodyPr>
          <a:lstStyle/>
          <a:p>
            <a:r>
              <a:rPr lang="tr-TR" sz="2400" dirty="0" smtClean="0"/>
              <a:t>Devre Hesaplamamız</a:t>
            </a:r>
            <a:endParaRPr lang="tr-TR" sz="2400" dirty="0"/>
          </a:p>
        </p:txBody>
      </p:sp>
      <p:pic>
        <p:nvPicPr>
          <p:cNvPr id="3" name="Resim 2"/>
          <p:cNvPicPr>
            <a:picLocks noChangeAspect="1"/>
          </p:cNvPicPr>
          <p:nvPr/>
        </p:nvPicPr>
        <p:blipFill>
          <a:blip r:embed="rId2"/>
          <a:stretch>
            <a:fillRect/>
          </a:stretch>
        </p:blipFill>
        <p:spPr>
          <a:xfrm>
            <a:off x="260175" y="643944"/>
            <a:ext cx="11253537" cy="4919729"/>
          </a:xfrm>
          <a:prstGeom prst="rect">
            <a:avLst/>
          </a:prstGeom>
        </p:spPr>
      </p:pic>
    </p:spTree>
    <p:extLst>
      <p:ext uri="{BB962C8B-B14F-4D97-AF65-F5344CB8AC3E}">
        <p14:creationId xmlns:p14="http://schemas.microsoft.com/office/powerpoint/2010/main" val="3651577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62883" y="154547"/>
            <a:ext cx="10560677" cy="5460641"/>
          </a:xfrm>
          <a:prstGeom prst="rect">
            <a:avLst/>
          </a:prstGeom>
        </p:spPr>
      </p:pic>
    </p:spTree>
    <p:extLst>
      <p:ext uri="{BB962C8B-B14F-4D97-AF65-F5344CB8AC3E}">
        <p14:creationId xmlns:p14="http://schemas.microsoft.com/office/powerpoint/2010/main" val="55105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29" y="360608"/>
            <a:ext cx="5647765" cy="4958366"/>
          </a:xfrm>
          <a:prstGeom prst="rect">
            <a:avLst/>
          </a:prstGeom>
        </p:spPr>
      </p:pic>
    </p:spTree>
    <p:extLst>
      <p:ext uri="{BB962C8B-B14F-4D97-AF65-F5344CB8AC3E}">
        <p14:creationId xmlns:p14="http://schemas.microsoft.com/office/powerpoint/2010/main" val="360919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İnverter</a:t>
            </a:r>
            <a:r>
              <a:rPr lang="tr-TR" dirty="0" smtClean="0"/>
              <a:t> nedir ?</a:t>
            </a:r>
            <a:endParaRPr lang="tr-TR" dirty="0"/>
          </a:p>
        </p:txBody>
      </p:sp>
      <p:sp>
        <p:nvSpPr>
          <p:cNvPr id="3" name="İçerik Yer Tutucusu 2"/>
          <p:cNvSpPr>
            <a:spLocks noGrp="1"/>
          </p:cNvSpPr>
          <p:nvPr>
            <p:ph sz="quarter" idx="13"/>
          </p:nvPr>
        </p:nvSpPr>
        <p:spPr/>
        <p:txBody>
          <a:bodyPr/>
          <a:lstStyle/>
          <a:p>
            <a:r>
              <a:rPr lang="tr-TR" dirty="0"/>
              <a:t> </a:t>
            </a:r>
            <a:r>
              <a:rPr lang="tr-TR" dirty="0" err="1"/>
              <a:t>inverter</a:t>
            </a:r>
            <a:r>
              <a:rPr lang="tr-TR" dirty="0"/>
              <a:t> DC geriliminden AC gerilimi elde etmek içinde kullanılan bir </a:t>
            </a:r>
            <a:r>
              <a:rPr lang="tr-TR" dirty="0" err="1" smtClean="0"/>
              <a:t>cihazdır.İlk</a:t>
            </a:r>
            <a:r>
              <a:rPr lang="tr-TR" dirty="0" smtClean="0"/>
              <a:t> </a:t>
            </a:r>
            <a:r>
              <a:rPr lang="tr-TR" dirty="0"/>
              <a:t>olarak AC </a:t>
            </a:r>
            <a:r>
              <a:rPr lang="tr-TR"/>
              <a:t>gerilim </a:t>
            </a:r>
            <a:r>
              <a:rPr lang="tr-TR" smtClean="0"/>
              <a:t>önce </a:t>
            </a:r>
            <a:r>
              <a:rPr lang="tr-TR" dirty="0" err="1"/>
              <a:t>DC’ye</a:t>
            </a:r>
            <a:r>
              <a:rPr lang="tr-TR" dirty="0"/>
              <a:t> çevrilir, daha sonra oluşan DC sinyali </a:t>
            </a:r>
            <a:r>
              <a:rPr lang="tr-TR" dirty="0" err="1"/>
              <a:t>inverter</a:t>
            </a:r>
            <a:r>
              <a:rPr lang="tr-TR" dirty="0"/>
              <a:t> içerisinde </a:t>
            </a:r>
            <a:r>
              <a:rPr lang="tr-TR" dirty="0" err="1"/>
              <a:t>AC’ye</a:t>
            </a:r>
            <a:r>
              <a:rPr lang="tr-TR" dirty="0"/>
              <a:t> çevrilir. Bu sayede </a:t>
            </a:r>
            <a:r>
              <a:rPr lang="tr-TR" dirty="0" smtClean="0"/>
              <a:t>240 </a:t>
            </a:r>
            <a:r>
              <a:rPr lang="tr-TR" dirty="0"/>
              <a:t>volt elektriğin olmadığı bir yerde 12 ve 24 voltluk aküden </a:t>
            </a:r>
            <a:r>
              <a:rPr lang="tr-TR" dirty="0" smtClean="0"/>
              <a:t>240 </a:t>
            </a:r>
            <a:r>
              <a:rPr lang="tr-TR" dirty="0"/>
              <a:t>volt enerji elde edilebilir.</a:t>
            </a:r>
          </a:p>
          <a:p>
            <a:endParaRPr lang="tr-TR" dirty="0"/>
          </a:p>
          <a:p>
            <a:endParaRPr lang="tr-TR" dirty="0"/>
          </a:p>
        </p:txBody>
      </p:sp>
    </p:spTree>
    <p:extLst>
      <p:ext uri="{BB962C8B-B14F-4D97-AF65-F5344CB8AC3E}">
        <p14:creationId xmlns:p14="http://schemas.microsoft.com/office/powerpoint/2010/main" val="3074493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18" y="695459"/>
            <a:ext cx="5162282" cy="4448041"/>
          </a:xfrm>
          <a:prstGeom prst="rect">
            <a:avLst/>
          </a:prstGeom>
        </p:spPr>
      </p:pic>
    </p:spTree>
    <p:extLst>
      <p:ext uri="{BB962C8B-B14F-4D97-AF65-F5344CB8AC3E}">
        <p14:creationId xmlns:p14="http://schemas.microsoft.com/office/powerpoint/2010/main" val="1082640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Kontaktör</a:t>
            </a:r>
            <a:r>
              <a:rPr lang="tr-TR" dirty="0" smtClean="0"/>
              <a:t> nedir ?</a:t>
            </a:r>
            <a:endParaRPr lang="tr-TR" dirty="0"/>
          </a:p>
        </p:txBody>
      </p:sp>
      <p:sp>
        <p:nvSpPr>
          <p:cNvPr id="3" name="İçerik Yer Tutucusu 2"/>
          <p:cNvSpPr>
            <a:spLocks noGrp="1"/>
          </p:cNvSpPr>
          <p:nvPr>
            <p:ph sz="quarter" idx="13"/>
          </p:nvPr>
        </p:nvSpPr>
        <p:spPr/>
        <p:txBody>
          <a:bodyPr>
            <a:normAutofit/>
          </a:bodyPr>
          <a:lstStyle/>
          <a:p>
            <a:r>
              <a:rPr lang="tr-TR" smtClean="0"/>
              <a:t>Kontaktör, bir elektrik devresini başka bir devrenin kapanması ile kapatan veya açan elektromekanik bir alettir. Genelde elektrik motorlarının uzaktan kontrol edilmesinde kullanılır. "Normalde açık" ve "normalde kapalı" olmak üzere iki türü vardır.</a:t>
            </a:r>
          </a:p>
          <a:p>
            <a:endParaRPr lang="tr-TR" dirty="0"/>
          </a:p>
        </p:txBody>
      </p:sp>
    </p:spTree>
    <p:extLst>
      <p:ext uri="{BB962C8B-B14F-4D97-AF65-F5344CB8AC3E}">
        <p14:creationId xmlns:p14="http://schemas.microsoft.com/office/powerpoint/2010/main" val="3104357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895" y="180306"/>
            <a:ext cx="5177308" cy="5331854"/>
          </a:xfrm>
          <a:prstGeom prst="rect">
            <a:avLst/>
          </a:prstGeom>
        </p:spPr>
      </p:pic>
    </p:spTree>
    <p:extLst>
      <p:ext uri="{BB962C8B-B14F-4D97-AF65-F5344CB8AC3E}">
        <p14:creationId xmlns:p14="http://schemas.microsoft.com/office/powerpoint/2010/main" val="361511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Termik nedir ?</a:t>
            </a:r>
            <a:endParaRPr lang="tr-TR" dirty="0"/>
          </a:p>
        </p:txBody>
      </p:sp>
      <p:sp>
        <p:nvSpPr>
          <p:cNvPr id="3" name="İçerik Yer Tutucusu 2"/>
          <p:cNvSpPr>
            <a:spLocks noGrp="1"/>
          </p:cNvSpPr>
          <p:nvPr>
            <p:ph sz="quarter" idx="13"/>
          </p:nvPr>
        </p:nvSpPr>
        <p:spPr/>
        <p:txBody>
          <a:bodyPr/>
          <a:lstStyle/>
          <a:p>
            <a:r>
              <a:rPr lang="tr-TR" dirty="0"/>
              <a:t>Adından anlaşılacağı gibi ortamdaki sıcaklık değişimi sonucu kontaklarını açan veya kapayan röle çeşididir. Bu tanımıyla genel röle tanımından ayrılır. Hatırlayacak olursak röleler akım neticesiyle oluşan manyetik alanı baz alarak açma veya kapama yaparlar. Termik röleler ise akan akımın yarattığı ısı etkisini baz alırlar.</a:t>
            </a:r>
          </a:p>
        </p:txBody>
      </p:sp>
    </p:spTree>
    <p:extLst>
      <p:ext uri="{BB962C8B-B14F-4D97-AF65-F5344CB8AC3E}">
        <p14:creationId xmlns:p14="http://schemas.microsoft.com/office/powerpoint/2010/main" val="3327617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456" y="231820"/>
            <a:ext cx="4975806" cy="5209147"/>
          </a:xfrm>
          <a:prstGeom prst="rect">
            <a:avLst/>
          </a:prstGeom>
        </p:spPr>
      </p:pic>
    </p:spTree>
    <p:extLst>
      <p:ext uri="{BB962C8B-B14F-4D97-AF65-F5344CB8AC3E}">
        <p14:creationId xmlns:p14="http://schemas.microsoft.com/office/powerpoint/2010/main" val="2662450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755D11C4B5534496B3C32144DB039B" ma:contentTypeVersion="" ma:contentTypeDescription="Create a new document." ma:contentTypeScope="" ma:versionID="8027cc1b5783d00df12115be56169069">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74C1E-5331-46F8-AAA0-A610DEDD3889}"/>
</file>

<file path=customXml/itemProps2.xml><?xml version="1.0" encoding="utf-8"?>
<ds:datastoreItem xmlns:ds="http://schemas.openxmlformats.org/officeDocument/2006/customXml" ds:itemID="{FB26D5EF-DECC-40AD-A0FE-330D8F9C308C}"/>
</file>

<file path=customXml/itemProps3.xml><?xml version="1.0" encoding="utf-8"?>
<ds:datastoreItem xmlns:ds="http://schemas.openxmlformats.org/officeDocument/2006/customXml" ds:itemID="{03D252FA-46B3-406D-AE3C-BF5C1D70F87D}"/>
</file>

<file path=docProps/app.xml><?xml version="1.0" encoding="utf-8"?>
<Properties xmlns="http://schemas.openxmlformats.org/officeDocument/2006/extended-properties" xmlns:vt="http://schemas.openxmlformats.org/officeDocument/2006/docPropsVTypes">
  <Template>TM04033927[[fn=Ana Olay]]</Template>
  <TotalTime>325</TotalTime>
  <Words>365</Words>
  <Application>Microsoft Office PowerPoint</Application>
  <PresentationFormat>Geniş ekran</PresentationFormat>
  <Paragraphs>24</Paragraphs>
  <Slides>23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23</vt:i4>
      </vt:variant>
    </vt:vector>
  </HeadingPairs>
  <TitlesOfParts>
    <vt:vector size="26" baseType="lpstr">
      <vt:lpstr>Arial</vt:lpstr>
      <vt:lpstr>Impact</vt:lpstr>
      <vt:lpstr>Ana Olay</vt:lpstr>
      <vt:lpstr>PROJE SUNUMU</vt:lpstr>
      <vt:lpstr>Güneş paneli nedir ?</vt:lpstr>
      <vt:lpstr>PowerPoint Sunusu</vt:lpstr>
      <vt:lpstr>İnverter nedir ?</vt:lpstr>
      <vt:lpstr>PowerPoint Sunusu</vt:lpstr>
      <vt:lpstr>Kontaktör nedir ?</vt:lpstr>
      <vt:lpstr>PowerPoint Sunusu</vt:lpstr>
      <vt:lpstr>Termik nedir ?</vt:lpstr>
      <vt:lpstr>PowerPoint Sunusu</vt:lpstr>
      <vt:lpstr>Mcb nedir ?</vt:lpstr>
      <vt:lpstr>PowerPoint Sunusu</vt:lpstr>
      <vt:lpstr>Stop butonu nedir ?</vt:lpstr>
      <vt:lpstr>PowerPoint Sunusu</vt:lpstr>
      <vt:lpstr>Start butonu nedir ?</vt:lpstr>
      <vt:lpstr>PowerPoint Sunusu</vt:lpstr>
      <vt:lpstr>İkaz lambası nedir ?</vt:lpstr>
      <vt:lpstr>PowerPoint Sunusu</vt:lpstr>
      <vt:lpstr>Tek faz asenkron motor nedir ?</vt:lpstr>
      <vt:lpstr>PowerPoint Sunusu</vt:lpstr>
      <vt:lpstr>PowerPoint Sunusu</vt:lpstr>
      <vt:lpstr>Devremiz nasıl çalışır ?</vt:lpstr>
      <vt:lpstr>Devre Hesaplamamız</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 SUNUMU</dc:title>
  <dc:creator>Bartu Kahyaoglu</dc:creator>
  <cp:lastModifiedBy>Bartu Kahyaoglu</cp:lastModifiedBy>
  <cp:revision>22</cp:revision>
  <dcterms:created xsi:type="dcterms:W3CDTF">2018-03-24T14:11:56Z</dcterms:created>
  <dcterms:modified xsi:type="dcterms:W3CDTF">2018-04-02T05:29:18Z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0x0101009F755D11C4B5534496B3C32144DB039B</vt:lpwstr>
  </property>
</Properties>
</file>