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5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Onur bayırlı</a:t>
            </a:r>
          </a:p>
          <a:p>
            <a:r>
              <a:rPr lang="tr-TR" dirty="0" smtClean="0"/>
              <a:t>Kemal </a:t>
            </a:r>
            <a:r>
              <a:rPr lang="tr-TR" dirty="0" err="1" smtClean="0"/>
              <a:t>çiftiçioglu</a:t>
            </a:r>
            <a:endParaRPr lang="tr-TR" dirty="0" smtClean="0"/>
          </a:p>
          <a:p>
            <a:r>
              <a:rPr lang="tr-TR"/>
              <a:t>GRUB 6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Bahçe aydınlatma projesi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009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AMACIMIZ: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Yenilenebilir </a:t>
            </a:r>
            <a:r>
              <a:rPr lang="tr-TR" sz="3200" dirty="0"/>
              <a:t>bir </a:t>
            </a:r>
            <a:r>
              <a:rPr lang="tr-TR" sz="3200" dirty="0" err="1"/>
              <a:t>eneji</a:t>
            </a:r>
            <a:r>
              <a:rPr lang="tr-TR" sz="3200" dirty="0"/>
              <a:t> </a:t>
            </a:r>
            <a:r>
              <a:rPr lang="tr-TR" sz="3200" dirty="0" err="1"/>
              <a:t>kullanimi</a:t>
            </a:r>
            <a:r>
              <a:rPr lang="tr-TR" sz="3200" dirty="0"/>
              <a:t> olan </a:t>
            </a:r>
            <a:r>
              <a:rPr lang="tr-TR" sz="3200" dirty="0" err="1"/>
              <a:t>gunes</a:t>
            </a:r>
            <a:r>
              <a:rPr lang="tr-TR" sz="3200" dirty="0"/>
              <a:t> paneli ile </a:t>
            </a:r>
            <a:r>
              <a:rPr lang="tr-TR" sz="3200" dirty="0" err="1"/>
              <a:t>bahce</a:t>
            </a:r>
            <a:r>
              <a:rPr lang="tr-TR" sz="3200" dirty="0"/>
              <a:t> </a:t>
            </a:r>
            <a:r>
              <a:rPr lang="tr-TR" sz="3200" dirty="0" err="1"/>
              <a:t>aydinlatilmasi</a:t>
            </a:r>
            <a:r>
              <a:rPr lang="tr-TR" sz="3200" dirty="0"/>
              <a:t> </a:t>
            </a:r>
            <a:r>
              <a:rPr lang="tr-TR" sz="3200" dirty="0" err="1"/>
              <a:t>yapilacaktir</a:t>
            </a:r>
            <a:r>
              <a:rPr lang="tr-TR" sz="3200" dirty="0"/>
              <a:t>. </a:t>
            </a:r>
            <a:endParaRPr lang="tr-TR" sz="3200" dirty="0" smtClean="0"/>
          </a:p>
          <a:p>
            <a:r>
              <a:rPr lang="tr-TR" sz="3200" dirty="0" err="1" smtClean="0"/>
              <a:t>Bahcemizdeki</a:t>
            </a:r>
            <a:r>
              <a:rPr lang="tr-TR" sz="3200" dirty="0" smtClean="0"/>
              <a:t> </a:t>
            </a:r>
            <a:r>
              <a:rPr lang="tr-TR" sz="3200" dirty="0"/>
              <a:t>lamba hava </a:t>
            </a:r>
            <a:r>
              <a:rPr lang="tr-TR" sz="3200" dirty="0" err="1"/>
              <a:t>kararinca</a:t>
            </a:r>
            <a:r>
              <a:rPr lang="tr-TR" sz="3200" dirty="0"/>
              <a:t> </a:t>
            </a:r>
            <a:r>
              <a:rPr lang="tr-TR" sz="3200" dirty="0" err="1"/>
              <a:t>yanmasi</a:t>
            </a:r>
            <a:r>
              <a:rPr lang="tr-TR" sz="3200" dirty="0"/>
              <a:t> </a:t>
            </a:r>
            <a:r>
              <a:rPr lang="tr-TR" sz="3200" dirty="0" err="1"/>
              <a:t>aydinlik</a:t>
            </a:r>
            <a:r>
              <a:rPr lang="tr-TR" sz="3200" dirty="0"/>
              <a:t> olunca </a:t>
            </a:r>
            <a:r>
              <a:rPr lang="tr-TR" sz="3200" dirty="0" err="1"/>
              <a:t>sonmesi</a:t>
            </a:r>
            <a:r>
              <a:rPr lang="tr-TR" sz="3200" dirty="0"/>
              <a:t> gerekiyor. </a:t>
            </a:r>
            <a:endParaRPr lang="tr-TR" sz="3200" dirty="0" smtClean="0"/>
          </a:p>
          <a:p>
            <a:r>
              <a:rPr lang="tr-TR" sz="3200" dirty="0" smtClean="0"/>
              <a:t>Bu </a:t>
            </a:r>
            <a:r>
              <a:rPr lang="tr-TR" sz="3200" dirty="0"/>
              <a:t>sistemin elektriksel </a:t>
            </a:r>
            <a:r>
              <a:rPr lang="tr-TR" sz="3200" dirty="0" err="1"/>
              <a:t>ic</a:t>
            </a:r>
            <a:r>
              <a:rPr lang="tr-TR" sz="3200" dirty="0"/>
              <a:t> </a:t>
            </a:r>
            <a:r>
              <a:rPr lang="tr-TR" sz="3200" dirty="0" err="1"/>
              <a:t>yapisiyla</a:t>
            </a:r>
            <a:r>
              <a:rPr lang="tr-TR" sz="3200" dirty="0"/>
              <a:t> beraber </a:t>
            </a:r>
            <a:r>
              <a:rPr lang="tr-TR" sz="3200" dirty="0" err="1"/>
              <a:t>tum</a:t>
            </a:r>
            <a:r>
              <a:rPr lang="tr-TR" sz="3200" dirty="0"/>
              <a:t> </a:t>
            </a:r>
            <a:r>
              <a:rPr lang="tr-TR" sz="3200" dirty="0" err="1"/>
              <a:t>hesaplamalari</a:t>
            </a:r>
            <a:r>
              <a:rPr lang="tr-TR" sz="3200" dirty="0"/>
              <a:t> </a:t>
            </a:r>
            <a:r>
              <a:rPr lang="tr-TR" sz="3200" dirty="0" err="1"/>
              <a:t>yapilacaktir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08221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AYRINTILAR: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dirty="0"/>
              <a:t>B</a:t>
            </a:r>
            <a:r>
              <a:rPr lang="tr-TR" sz="3200" dirty="0" smtClean="0"/>
              <a:t>u </a:t>
            </a:r>
            <a:r>
              <a:rPr lang="tr-TR" sz="3200" dirty="0"/>
              <a:t>sistemde 3 W </a:t>
            </a:r>
            <a:r>
              <a:rPr lang="tr-TR" sz="3200" dirty="0" err="1"/>
              <a:t>lik</a:t>
            </a:r>
            <a:r>
              <a:rPr lang="tr-TR" sz="3200" dirty="0"/>
              <a:t> basit bir </a:t>
            </a:r>
            <a:r>
              <a:rPr lang="tr-TR" sz="3200" dirty="0" err="1"/>
              <a:t>led</a:t>
            </a:r>
            <a:r>
              <a:rPr lang="tr-TR" sz="3200" dirty="0"/>
              <a:t> lamba </a:t>
            </a:r>
            <a:r>
              <a:rPr lang="tr-TR" sz="3200" dirty="0" err="1"/>
              <a:t>olmasindan</a:t>
            </a:r>
            <a:r>
              <a:rPr lang="tr-TR" sz="3200" dirty="0"/>
              <a:t> </a:t>
            </a:r>
            <a:r>
              <a:rPr lang="tr-TR" sz="3200" dirty="0" err="1"/>
              <a:t>dolayi</a:t>
            </a:r>
            <a:r>
              <a:rPr lang="tr-TR" sz="3200" dirty="0"/>
              <a:t> </a:t>
            </a:r>
            <a:r>
              <a:rPr lang="tr-TR" sz="3200" dirty="0" err="1"/>
              <a:t>ayrıyetten</a:t>
            </a:r>
            <a:r>
              <a:rPr lang="tr-TR" sz="3200" dirty="0"/>
              <a:t> bir </a:t>
            </a:r>
            <a:r>
              <a:rPr lang="tr-TR" sz="3200" dirty="0" err="1"/>
              <a:t>guc</a:t>
            </a:r>
            <a:r>
              <a:rPr lang="tr-TR" sz="3200" dirty="0"/>
              <a:t> </a:t>
            </a:r>
            <a:r>
              <a:rPr lang="tr-TR" sz="3200" dirty="0" err="1"/>
              <a:t>kontaklari</a:t>
            </a:r>
            <a:r>
              <a:rPr lang="tr-TR" sz="3200" dirty="0"/>
              <a:t> </a:t>
            </a:r>
            <a:r>
              <a:rPr lang="tr-TR" sz="3200" dirty="0" err="1"/>
              <a:t>kullanmamiz</a:t>
            </a:r>
            <a:r>
              <a:rPr lang="tr-TR" sz="3200" dirty="0"/>
              <a:t> </a:t>
            </a:r>
            <a:r>
              <a:rPr lang="tr-TR" sz="3200" dirty="0" smtClean="0"/>
              <a:t>gerekmez.</a:t>
            </a:r>
          </a:p>
          <a:p>
            <a:r>
              <a:rPr lang="tr-TR" sz="3200" dirty="0" smtClean="0"/>
              <a:t>İleride </a:t>
            </a:r>
            <a:r>
              <a:rPr lang="tr-TR" sz="3200" dirty="0"/>
              <a:t>sistemde daha fazla lamba veya daha </a:t>
            </a:r>
            <a:r>
              <a:rPr lang="tr-TR" sz="3200" dirty="0" err="1"/>
              <a:t>yuksek</a:t>
            </a:r>
            <a:r>
              <a:rPr lang="tr-TR" sz="3200" dirty="0"/>
              <a:t> </a:t>
            </a:r>
            <a:r>
              <a:rPr lang="tr-TR" sz="3200" dirty="0" err="1"/>
              <a:t>guclu</a:t>
            </a:r>
            <a:r>
              <a:rPr lang="tr-TR" sz="3200" dirty="0"/>
              <a:t> bir makina </a:t>
            </a:r>
            <a:r>
              <a:rPr lang="tr-TR" sz="3200" dirty="0" err="1"/>
              <a:t>calistiracak</a:t>
            </a:r>
            <a:r>
              <a:rPr lang="tr-TR" sz="3200" dirty="0"/>
              <a:t> olursak bir kumanda devresi ile </a:t>
            </a:r>
            <a:r>
              <a:rPr lang="tr-TR" sz="3200" dirty="0" err="1"/>
              <a:t>guc</a:t>
            </a:r>
            <a:r>
              <a:rPr lang="tr-TR" sz="3200" dirty="0"/>
              <a:t> </a:t>
            </a:r>
            <a:r>
              <a:rPr lang="tr-TR" sz="3200" dirty="0" err="1"/>
              <a:t>kontaklarini</a:t>
            </a:r>
            <a:r>
              <a:rPr lang="tr-TR" sz="3200" dirty="0"/>
              <a:t> kontrol etmemiz gerekir. </a:t>
            </a:r>
            <a:endParaRPr lang="tr-TR" sz="3200" dirty="0" smtClean="0"/>
          </a:p>
          <a:p>
            <a:r>
              <a:rPr lang="tr-TR" sz="3200" dirty="0" smtClean="0"/>
              <a:t>Bu </a:t>
            </a:r>
            <a:r>
              <a:rPr lang="tr-TR" sz="3200" dirty="0"/>
              <a:t>sebepten </a:t>
            </a:r>
            <a:r>
              <a:rPr lang="tr-TR" sz="3200" dirty="0" err="1"/>
              <a:t>dolayi</a:t>
            </a:r>
            <a:r>
              <a:rPr lang="tr-TR" sz="3200" dirty="0"/>
              <a:t> sistemi dol </a:t>
            </a:r>
            <a:r>
              <a:rPr lang="tr-TR" sz="3200" dirty="0" err="1"/>
              <a:t>starter</a:t>
            </a:r>
            <a:r>
              <a:rPr lang="tr-TR" sz="3200" dirty="0"/>
              <a:t> ile kontrol </a:t>
            </a:r>
            <a:r>
              <a:rPr lang="tr-TR" sz="3200" dirty="0" err="1"/>
              <a:t>edecegiz</a:t>
            </a:r>
            <a:r>
              <a:rPr lang="tr-TR" sz="32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38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SİSTEM HESAPLAMALARI: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sz="3200" dirty="0"/>
              <a:t>Bu sistemi hayata </a:t>
            </a:r>
            <a:r>
              <a:rPr lang="tr-TR" sz="3200" dirty="0" err="1"/>
              <a:t>gecirmek</a:t>
            </a:r>
            <a:r>
              <a:rPr lang="tr-TR" sz="3200" dirty="0"/>
              <a:t> istersek ilk olarak </a:t>
            </a:r>
            <a:r>
              <a:rPr lang="tr-TR" sz="3200" dirty="0" err="1"/>
              <a:t>hesaplamalari</a:t>
            </a:r>
            <a:r>
              <a:rPr lang="tr-TR" sz="3200" dirty="0"/>
              <a:t> ile </a:t>
            </a:r>
            <a:r>
              <a:rPr lang="tr-TR" sz="3200" dirty="0" err="1"/>
              <a:t>baslamamiz</a:t>
            </a:r>
            <a:r>
              <a:rPr lang="tr-TR" sz="3200" dirty="0"/>
              <a:t> </a:t>
            </a:r>
            <a:r>
              <a:rPr lang="tr-TR" sz="3200" dirty="0" smtClean="0"/>
              <a:t>gerekir</a:t>
            </a:r>
          </a:p>
          <a:p>
            <a:pPr lvl="0"/>
            <a:endParaRPr lang="tr-TR" sz="3200" dirty="0" smtClean="0"/>
          </a:p>
          <a:p>
            <a:r>
              <a:rPr lang="tr-TR" sz="3200" dirty="0"/>
              <a:t>Sistem gerilimi = 12 volt</a:t>
            </a:r>
          </a:p>
          <a:p>
            <a:r>
              <a:rPr lang="tr-TR" sz="3200" dirty="0"/>
              <a:t>Güneşlenme süresi = 4 saat</a:t>
            </a:r>
          </a:p>
          <a:p>
            <a:pPr marL="514350" indent="-514350">
              <a:buFont typeface="+mj-lt"/>
              <a:buAutoNum type="arabicPeriod"/>
            </a:pPr>
            <a:endParaRPr lang="tr-TR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/>
              <a:t>Günlük enerji ihtiyacı :</a:t>
            </a:r>
          </a:p>
          <a:p>
            <a:pPr marL="0" indent="0">
              <a:buNone/>
            </a:pPr>
            <a:r>
              <a:rPr lang="tr-TR" sz="3200" dirty="0" smtClean="0"/>
              <a:t>      3W </a:t>
            </a:r>
            <a:r>
              <a:rPr lang="tr-TR" sz="3200" dirty="0"/>
              <a:t>x 12 Saat =36 </a:t>
            </a:r>
            <a:r>
              <a:rPr lang="tr-TR" sz="3200" dirty="0" err="1"/>
              <a:t>Ws</a:t>
            </a:r>
            <a:endParaRPr lang="tr-TR" sz="3200" dirty="0"/>
          </a:p>
          <a:p>
            <a:pPr lvl="0"/>
            <a:endParaRPr lang="tr-TR" sz="2200" dirty="0">
              <a:solidFill>
                <a:srgbClr val="FFFFFF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52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Sistem gücü</a:t>
            </a:r>
            <a:r>
              <a:rPr lang="tr-TR" dirty="0"/>
              <a:t>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tr-TR" sz="7500" dirty="0" smtClean="0"/>
              <a:t>          </a:t>
            </a:r>
            <a:r>
              <a:rPr lang="tr-TR" sz="7500" dirty="0" err="1" smtClean="0"/>
              <a:t>Wp</a:t>
            </a:r>
            <a:r>
              <a:rPr lang="tr-TR" sz="7500" dirty="0" smtClean="0"/>
              <a:t>=E/G/n  </a:t>
            </a:r>
            <a:endParaRPr lang="tr-TR" sz="7500" dirty="0"/>
          </a:p>
          <a:p>
            <a:r>
              <a:rPr lang="tr-TR" sz="7500" dirty="0" err="1"/>
              <a:t>Wp</a:t>
            </a:r>
            <a:r>
              <a:rPr lang="tr-TR" sz="7500" dirty="0"/>
              <a:t>: </a:t>
            </a:r>
            <a:r>
              <a:rPr lang="tr-TR" sz="7500" dirty="0" err="1"/>
              <a:t>Modul</a:t>
            </a:r>
            <a:r>
              <a:rPr lang="tr-TR" sz="7500" dirty="0"/>
              <a:t> gücü</a:t>
            </a:r>
          </a:p>
          <a:p>
            <a:r>
              <a:rPr lang="tr-TR" sz="7500" dirty="0"/>
              <a:t>E: </a:t>
            </a:r>
            <a:r>
              <a:rPr lang="tr-TR" sz="7500" dirty="0" err="1"/>
              <a:t>Gunluk</a:t>
            </a:r>
            <a:r>
              <a:rPr lang="tr-TR" sz="7500" dirty="0"/>
              <a:t> enerji </a:t>
            </a:r>
            <a:r>
              <a:rPr lang="tr-TR" sz="7500" dirty="0" smtClean="0"/>
              <a:t>ihtiyacı</a:t>
            </a:r>
            <a:endParaRPr lang="tr-TR" sz="7500" dirty="0"/>
          </a:p>
          <a:p>
            <a:r>
              <a:rPr lang="tr-TR" sz="7500" dirty="0"/>
              <a:t>G: </a:t>
            </a:r>
            <a:r>
              <a:rPr lang="tr-TR" sz="7500" dirty="0" err="1"/>
              <a:t>Güneslenme</a:t>
            </a:r>
            <a:r>
              <a:rPr lang="tr-TR" sz="7500" dirty="0"/>
              <a:t>  süresi</a:t>
            </a:r>
          </a:p>
          <a:p>
            <a:r>
              <a:rPr lang="tr-TR" sz="7500" dirty="0"/>
              <a:t>n: Sistem </a:t>
            </a:r>
            <a:r>
              <a:rPr lang="tr-TR" sz="7500" dirty="0" err="1"/>
              <a:t>verimliligi</a:t>
            </a:r>
            <a:r>
              <a:rPr lang="tr-TR" sz="7500" dirty="0"/>
              <a:t> (~ % 60) </a:t>
            </a:r>
            <a:r>
              <a:rPr lang="tr-TR" sz="7500" dirty="0" smtClean="0"/>
              <a:t>0.6</a:t>
            </a:r>
            <a:endParaRPr lang="tr-TR" sz="4200" dirty="0"/>
          </a:p>
          <a:p>
            <a:pPr marL="0" indent="0">
              <a:buNone/>
            </a:pPr>
            <a:endParaRPr lang="tr-TR" sz="4300" dirty="0"/>
          </a:p>
          <a:p>
            <a:pPr marL="0" indent="0">
              <a:buNone/>
            </a:pPr>
            <a:r>
              <a:rPr lang="tr-TR" sz="3200" dirty="0"/>
              <a:t> </a:t>
            </a:r>
          </a:p>
          <a:p>
            <a:pPr marL="0" lvl="0" indent="0">
              <a:spcAft>
                <a:spcPts val="0"/>
              </a:spcAft>
              <a:buClr>
                <a:srgbClr val="DC9E1F"/>
              </a:buClr>
              <a:buNone/>
            </a:pPr>
            <a:endParaRPr lang="tr-TR" sz="3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74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Sistem </a:t>
            </a:r>
            <a:r>
              <a:rPr lang="tr-TR" dirty="0" smtClean="0"/>
              <a:t>gücü: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79248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600" dirty="0" smtClean="0"/>
              <a:t>                </a:t>
            </a:r>
            <a:r>
              <a:rPr lang="tr-TR" sz="3600" dirty="0" err="1"/>
              <a:t>Wp</a:t>
            </a:r>
            <a:r>
              <a:rPr lang="tr-TR" sz="3600" dirty="0"/>
              <a:t>=36W/4s/0.6=15Wp</a:t>
            </a:r>
          </a:p>
          <a:p>
            <a:pPr marL="0" indent="0">
              <a:buNone/>
            </a:pPr>
            <a:r>
              <a:rPr lang="tr-TR" sz="3600" dirty="0"/>
              <a:t>                                       </a:t>
            </a:r>
            <a:r>
              <a:rPr lang="tr-TR" sz="3600" dirty="0" smtClean="0"/>
              <a:t> </a:t>
            </a:r>
            <a:r>
              <a:rPr lang="tr-TR" sz="3600" dirty="0"/>
              <a:t>≌20Wp</a:t>
            </a:r>
          </a:p>
          <a:p>
            <a:r>
              <a:rPr lang="tr-TR" sz="3600" dirty="0"/>
              <a:t>Sistemimize bir adet 20Wp 12 volt 1 PV modül gerekir</a:t>
            </a:r>
            <a:r>
              <a:rPr lang="tr-TR" sz="1800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60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Akü kapasitesi:</a:t>
            </a:r>
            <a:br>
              <a:rPr lang="tr-TR" dirty="0"/>
            </a:b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dirty="0"/>
                  <a:t> 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tr-TR" sz="3600" dirty="0" smtClean="0"/>
                  <a:t>    </a:t>
                </a:r>
                <a14:m>
                  <m:oMath xmlns:m="http://schemas.openxmlformats.org/officeDocument/2006/math">
                    <m:r>
                      <a:rPr lang="tr-TR" sz="3600">
                        <a:latin typeface="Cambria Math"/>
                      </a:rPr>
                      <m:t>𝑎h</m:t>
                    </m:r>
                    <m:r>
                      <a:rPr lang="tr-TR" sz="36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sz="3600">
                            <a:latin typeface="Cambria Math"/>
                          </a:rPr>
                          <m:t>36</m:t>
                        </m:r>
                        <m:r>
                          <m:rPr>
                            <m:sty m:val="p"/>
                          </m:rPr>
                          <a:rPr lang="tr-TR" sz="3600">
                            <a:latin typeface="Cambria Math"/>
                          </a:rPr>
                          <m:t>Ws</m:t>
                        </m:r>
                      </m:num>
                      <m:den>
                        <m:r>
                          <a:rPr lang="tr-TR" sz="3600">
                            <a:latin typeface="Cambria Math"/>
                          </a:rPr>
                          <m:t>12</m:t>
                        </m:r>
                        <m:r>
                          <a:rPr lang="tr-TR" sz="3600">
                            <a:latin typeface="Cambria Math"/>
                          </a:rPr>
                          <m:t>𝑉</m:t>
                        </m:r>
                        <m:r>
                          <a:rPr lang="tr-TR" sz="360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tr-TR" sz="3600">
                        <a:latin typeface="Cambria Math"/>
                      </a:rPr>
                      <m:t>=3</m:t>
                    </m:r>
                    <m:r>
                      <a:rPr lang="tr-TR" sz="3600">
                        <a:latin typeface="Cambria Math"/>
                      </a:rPr>
                      <m:t>𝐴h</m:t>
                    </m:r>
                  </m:oMath>
                </a14:m>
                <a:endParaRPr lang="tr-TR" sz="3600" dirty="0"/>
              </a:p>
              <a:p>
                <a:r>
                  <a:rPr lang="tr-TR" sz="3600" dirty="0"/>
                  <a:t>3Ah'lık bir adet </a:t>
                </a:r>
                <a:r>
                  <a:rPr lang="tr-TR" sz="3600" dirty="0" smtClean="0"/>
                  <a:t>akü, sistemin ihtiyacını </a:t>
                </a:r>
                <a:r>
                  <a:rPr lang="tr-TR" sz="3600" dirty="0"/>
                  <a:t>karşılar</a:t>
                </a:r>
                <a:r>
                  <a:rPr lang="tr-TR" dirty="0"/>
                  <a:t>.</a:t>
                </a:r>
                <a:r>
                  <a:rPr lang="tr-TR" b="1" dirty="0"/>
                  <a:t> 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207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6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Devrenin </a:t>
            </a:r>
            <a:r>
              <a:rPr lang="tr-TR" dirty="0" err="1" smtClean="0"/>
              <a:t>autocad</a:t>
            </a:r>
            <a:r>
              <a:rPr lang="tr-TR" dirty="0" smtClean="0"/>
              <a:t> çizimi:</a:t>
            </a:r>
            <a:endParaRPr lang="tr-TR" dirty="0"/>
          </a:p>
        </p:txBody>
      </p:sp>
      <p:pic>
        <p:nvPicPr>
          <p:cNvPr id="6" name="İçerik Yer Tutucusu 5" descr="Ekran Kırpma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00200"/>
            <a:ext cx="6984776" cy="4114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028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MALZEME LİSTESİ: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3200" dirty="0" smtClean="0"/>
              <a:t>20 </a:t>
            </a:r>
            <a:r>
              <a:rPr lang="tr-TR" sz="3200" dirty="0" err="1"/>
              <a:t>Wp</a:t>
            </a:r>
            <a:r>
              <a:rPr lang="tr-TR" sz="3200" dirty="0"/>
              <a:t> </a:t>
            </a:r>
            <a:r>
              <a:rPr lang="tr-TR" sz="3200" dirty="0" err="1"/>
              <a:t>modul</a:t>
            </a:r>
            <a:r>
              <a:rPr lang="tr-TR" sz="3200" dirty="0"/>
              <a:t>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 err="1"/>
              <a:t>İ</a:t>
            </a:r>
            <a:r>
              <a:rPr lang="tr-TR" sz="3200" dirty="0" err="1" smtClean="0"/>
              <a:t>nverter</a:t>
            </a:r>
            <a:r>
              <a:rPr lang="tr-TR" sz="32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/>
              <a:t>Ş</a:t>
            </a:r>
            <a:r>
              <a:rPr lang="tr-TR" sz="3200" dirty="0" smtClean="0"/>
              <a:t>arj </a:t>
            </a:r>
            <a:r>
              <a:rPr lang="tr-TR" sz="3200" dirty="0"/>
              <a:t>kontrol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 smtClean="0"/>
              <a:t>3 </a:t>
            </a:r>
            <a:r>
              <a:rPr lang="tr-TR" sz="3200" dirty="0"/>
              <a:t>Ah </a:t>
            </a:r>
            <a:r>
              <a:rPr lang="tr-TR" sz="3200" dirty="0" err="1"/>
              <a:t>aku</a:t>
            </a:r>
            <a:r>
              <a:rPr lang="tr-TR" sz="3200" dirty="0"/>
              <a:t>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 smtClean="0"/>
              <a:t>3W </a:t>
            </a:r>
            <a:r>
              <a:rPr lang="tr-TR" sz="3200" dirty="0"/>
              <a:t>lamba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 err="1"/>
              <a:t>H</a:t>
            </a:r>
            <a:r>
              <a:rPr lang="tr-TR" sz="3200" dirty="0" err="1" smtClean="0"/>
              <a:t>eater</a:t>
            </a:r>
            <a:r>
              <a:rPr lang="tr-TR" sz="3200" dirty="0" smtClean="0"/>
              <a:t> </a:t>
            </a:r>
            <a:r>
              <a:rPr lang="tr-TR" sz="3200" dirty="0" err="1"/>
              <a:t>switch</a:t>
            </a:r>
            <a:r>
              <a:rPr lang="tr-TR" sz="3200" dirty="0"/>
              <a:t>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 err="1"/>
              <a:t>K</a:t>
            </a:r>
            <a:r>
              <a:rPr lang="tr-TR" sz="3200" dirty="0" err="1" smtClean="0"/>
              <a:t>ontaktor</a:t>
            </a:r>
            <a:r>
              <a:rPr lang="tr-TR" sz="32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3200" dirty="0" smtClean="0"/>
              <a:t>6A </a:t>
            </a:r>
            <a:r>
              <a:rPr lang="tr-TR" sz="3200" dirty="0"/>
              <a:t>MCB</a:t>
            </a:r>
          </a:p>
          <a:p>
            <a:endParaRPr lang="tr-TR" sz="32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76872"/>
            <a:ext cx="4262232" cy="310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55089"/>
      </p:ext>
    </p:extLst>
  </p:cSld>
  <p:clrMapOvr>
    <a:masterClrMapping/>
  </p:clrMapOvr>
</p:sld>
</file>

<file path=ppt/theme/theme1.xml><?xml version="1.0" encoding="utf-8"?>
<a:theme xmlns:a="http://schemas.openxmlformats.org/drawingml/2006/main" name="Ufu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755D11C4B5534496B3C32144DB039B" ma:contentTypeVersion="" ma:contentTypeDescription="Create a new document." ma:contentTypeScope="" ma:versionID="8027cc1b5783d00df12115be5616906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FBD1DE-F1E6-428F-A6F7-266259C05F4E}"/>
</file>

<file path=customXml/itemProps2.xml><?xml version="1.0" encoding="utf-8"?>
<ds:datastoreItem xmlns:ds="http://schemas.openxmlformats.org/officeDocument/2006/customXml" ds:itemID="{811E8117-A5AA-4EE7-AA47-4C4723D17C2F}"/>
</file>

<file path=customXml/itemProps3.xml><?xml version="1.0" encoding="utf-8"?>
<ds:datastoreItem xmlns:ds="http://schemas.openxmlformats.org/officeDocument/2006/customXml" ds:itemID="{C7587091-AE13-4847-A53A-10C3779982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202</Words>
  <Application>Microsoft Office PowerPoint</Application>
  <PresentationFormat>Ekran Gösterisi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Ufuk</vt:lpstr>
      <vt:lpstr>Bahçe aydınlatma projesi </vt:lpstr>
      <vt:lpstr>AMACIMIZ:</vt:lpstr>
      <vt:lpstr>İÇ AYRINTILAR:</vt:lpstr>
      <vt:lpstr>SİSTEM HESAPLAMALARI:</vt:lpstr>
      <vt:lpstr>  Sistem gücü: </vt:lpstr>
      <vt:lpstr>Sistem gücü:</vt:lpstr>
      <vt:lpstr>Akü kapasitesi: </vt:lpstr>
      <vt:lpstr>Devrenin autocad çizimi:</vt:lpstr>
      <vt:lpstr>MALZEME LİSTESİ: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DURMAZ</dc:creator>
  <cp:lastModifiedBy>DURMAZ</cp:lastModifiedBy>
  <cp:revision>10</cp:revision>
  <dcterms:created xsi:type="dcterms:W3CDTF">2018-03-24T11:58:51Z</dcterms:created>
  <dcterms:modified xsi:type="dcterms:W3CDTF">2018-04-08T20:15:48Z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0x0101009F755D11C4B5534496B3C32144DB039B</vt:lpwstr>
  </property>
</Properties>
</file>