
<file path=[Content_Types].xml><?xml version="1.0" encoding="utf-8"?>
<Types xmlns="http://schemas.openxmlformats.org/package/2006/content-types">
  <Default Extension="png" ContentType="image/pn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30.xml" ContentType="application/vnd.openxmlformats-officedocument.presentationml.slide+xml"/>
  <Override PartName="/ppt/slides/slide23.xml" ContentType="application/vnd.openxmlformats-officedocument.presentationml.slide+xml"/>
  <Override PartName="/ppt/slides/slide25.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24.xml" ContentType="application/vnd.openxmlformats-officedocument.presentationml.slide+xml"/>
  <Override PartName="/ppt/slides/slide40.xml" ContentType="application/vnd.openxmlformats-officedocument.presentationml.slide+xml"/>
  <Override PartName="/ppt/slides/slide42.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41.xml" ContentType="application/vnd.openxmlformats-officedocument.presentationml.slide+xml"/>
  <Override PartName="/ppt/slides/slide29.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3.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notesSlides/notesSlide22.xml" ContentType="application/vnd.openxmlformats-officedocument.presentationml.notesSlide+xml"/>
  <Override PartName="/ppt/notesSlides/notesSlide14.xml" ContentType="application/vnd.openxmlformats-officedocument.presentationml.notes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42.xml" ContentType="application/vnd.openxmlformats-officedocument.presentationml.notesSlide+xml"/>
  <Override PartName="/ppt/notesSlides/notesSlide41.xml" ContentType="application/vnd.openxmlformats-officedocument.presentationml.notesSlide+xml"/>
  <Override PartName="/ppt/notesSlides/notesSlide40.xml" ContentType="application/vnd.openxmlformats-officedocument.presentationml.notesSlide+xml"/>
  <Override PartName="/ppt/notesSlides/notesSlide39.xml" ContentType="application/vnd.openxmlformats-officedocument.presentationml.notesSlide+xml"/>
  <Override PartName="/ppt/notesSlides/notesSlide31.xml" ContentType="application/vnd.openxmlformats-officedocument.presentationml.notesSlide+xml"/>
  <Override PartName="/ppt/notesSlides/notesSlide23.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5.xml" ContentType="application/vnd.openxmlformats-officedocument.presentationml.notesSlide+xml"/>
  <Override PartName="/ppt/notesSlides/notesSlide28.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415" r:id="rId2"/>
    <p:sldId id="467" r:id="rId3"/>
    <p:sldId id="417" r:id="rId4"/>
    <p:sldId id="418" r:id="rId5"/>
    <p:sldId id="420" r:id="rId6"/>
    <p:sldId id="421" r:id="rId7"/>
    <p:sldId id="460" r:id="rId8"/>
    <p:sldId id="423" r:id="rId9"/>
    <p:sldId id="424" r:id="rId10"/>
    <p:sldId id="425" r:id="rId11"/>
    <p:sldId id="426" r:id="rId12"/>
    <p:sldId id="427" r:id="rId13"/>
    <p:sldId id="428" r:id="rId14"/>
    <p:sldId id="464" r:id="rId15"/>
    <p:sldId id="466" r:id="rId16"/>
    <p:sldId id="429" r:id="rId17"/>
    <p:sldId id="431" r:id="rId18"/>
    <p:sldId id="432" r:id="rId19"/>
    <p:sldId id="433" r:id="rId20"/>
    <p:sldId id="434" r:id="rId21"/>
    <p:sldId id="435" r:id="rId22"/>
    <p:sldId id="436" r:id="rId23"/>
    <p:sldId id="437" r:id="rId24"/>
    <p:sldId id="438" r:id="rId25"/>
    <p:sldId id="439" r:id="rId26"/>
    <p:sldId id="440" r:id="rId27"/>
    <p:sldId id="441" r:id="rId28"/>
    <p:sldId id="442" r:id="rId29"/>
    <p:sldId id="443" r:id="rId30"/>
    <p:sldId id="444" r:id="rId31"/>
    <p:sldId id="445" r:id="rId32"/>
    <p:sldId id="446" r:id="rId33"/>
    <p:sldId id="447" r:id="rId34"/>
    <p:sldId id="448" r:id="rId35"/>
    <p:sldId id="449" r:id="rId36"/>
    <p:sldId id="450" r:id="rId37"/>
    <p:sldId id="461" r:id="rId38"/>
    <p:sldId id="462" r:id="rId39"/>
    <p:sldId id="451" r:id="rId40"/>
    <p:sldId id="452" r:id="rId41"/>
    <p:sldId id="453" r:id="rId42"/>
    <p:sldId id="454" r:id="rId43"/>
    <p:sldId id="455" r:id="rId44"/>
    <p:sldId id="456" r:id="rId45"/>
    <p:sldId id="457" r:id="rId46"/>
    <p:sldId id="458" r:id="rId47"/>
    <p:sldId id="459" r:id="rId48"/>
  </p:sldIdLst>
  <p:sldSz cx="9144000" cy="6858000" type="screen4x3"/>
  <p:notesSz cx="7315200" cy="9601200"/>
  <p:defaultTextStyle>
    <a:defPPr>
      <a:defRPr lang="nl-NL"/>
    </a:defPPr>
    <a:lvl1pPr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8D15"/>
    <a:srgbClr val="EDB34B"/>
    <a:srgbClr val="F8ECCC"/>
    <a:srgbClr val="F5E3B1"/>
    <a:srgbClr val="F3DEA1"/>
    <a:srgbClr val="3399FF"/>
    <a:srgbClr val="40B4E8"/>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4327" autoAdjust="0"/>
  </p:normalViewPr>
  <p:slideViewPr>
    <p:cSldViewPr>
      <p:cViewPr varScale="1">
        <p:scale>
          <a:sx n="55" d="100"/>
          <a:sy n="55" d="100"/>
        </p:scale>
        <p:origin x="115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452"/>
    </p:cViewPr>
  </p:sorterViewPr>
  <p:notesViewPr>
    <p:cSldViewPr>
      <p:cViewPr varScale="1">
        <p:scale>
          <a:sx n="59" d="100"/>
          <a:sy n="59" d="100"/>
        </p:scale>
        <p:origin x="-1122" y="-78"/>
      </p:cViewPr>
      <p:guideLst>
        <p:guide orient="horz" pos="3024"/>
        <p:guide pos="2304"/>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customXml" Target="../customXml/item3.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l" defTabSz="966788" eaLnBrk="1" hangingPunct="1">
              <a:spcBef>
                <a:spcPct val="0"/>
              </a:spcBef>
              <a:buClrTx/>
              <a:buFontTx/>
              <a:buNone/>
              <a:defRPr sz="1300" b="1" smtClean="0">
                <a:latin typeface="NewsGothicBQ" pitchFamily="34" charset="0"/>
              </a:defRPr>
            </a:lvl1pPr>
          </a:lstStyle>
          <a:p>
            <a:pPr>
              <a:defRPr/>
            </a:pPr>
            <a:endParaRPr lang="nl-NL" altLang="en-US"/>
          </a:p>
        </p:txBody>
      </p:sp>
      <p:sp>
        <p:nvSpPr>
          <p:cNvPr id="5123" name="Rectangle 3"/>
          <p:cNvSpPr>
            <a:spLocks noGrp="1" noChangeArrowheads="1"/>
          </p:cNvSpPr>
          <p:nvPr>
            <p:ph type="dt" sz="quarter" idx="1"/>
          </p:nvPr>
        </p:nvSpPr>
        <p:spPr bwMode="auto">
          <a:xfrm>
            <a:off x="4144963" y="0"/>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eaLnBrk="1" hangingPunct="1">
              <a:spcBef>
                <a:spcPct val="0"/>
              </a:spcBef>
              <a:buClrTx/>
              <a:buFontTx/>
              <a:buNone/>
              <a:defRPr sz="1300" b="1" smtClean="0">
                <a:latin typeface="NewsGothicBQ" pitchFamily="34" charset="0"/>
              </a:defRPr>
            </a:lvl1pPr>
          </a:lstStyle>
          <a:p>
            <a:pPr>
              <a:defRPr/>
            </a:pPr>
            <a:fld id="{C4DEE414-64B7-4977-9CB7-078A7BC24618}" type="datetime1">
              <a:rPr lang="en-GB" altLang="en-US"/>
              <a:pPr>
                <a:defRPr/>
              </a:pPr>
              <a:t>25/10/2017</a:t>
            </a:fld>
            <a:endParaRPr lang="nl-NL" altLang="en-US"/>
          </a:p>
        </p:txBody>
      </p:sp>
      <p:sp>
        <p:nvSpPr>
          <p:cNvPr id="5124" name="Rectangle 4"/>
          <p:cNvSpPr>
            <a:spLocks noGrp="1" noChangeArrowheads="1"/>
          </p:cNvSpPr>
          <p:nvPr>
            <p:ph type="ftr" sz="quarter" idx="2"/>
          </p:nvPr>
        </p:nvSpPr>
        <p:spPr bwMode="auto">
          <a:xfrm>
            <a:off x="0" y="9121775"/>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l" defTabSz="966788" eaLnBrk="1" hangingPunct="1">
              <a:spcBef>
                <a:spcPct val="0"/>
              </a:spcBef>
              <a:buClrTx/>
              <a:buFontTx/>
              <a:buNone/>
              <a:defRPr sz="1300" b="1" smtClean="0">
                <a:latin typeface="NewsGothicBQ" pitchFamily="34" charset="0"/>
              </a:defRPr>
            </a:lvl1pPr>
          </a:lstStyle>
          <a:p>
            <a:pPr>
              <a:defRPr/>
            </a:pPr>
            <a:r>
              <a:rPr lang="nl-NL" altLang="en-US"/>
              <a:t>© SE, Lifecycle, Hans van Vliet</a:t>
            </a:r>
          </a:p>
        </p:txBody>
      </p:sp>
      <p:sp>
        <p:nvSpPr>
          <p:cNvPr id="5125" name="Rectangle 5"/>
          <p:cNvSpPr>
            <a:spLocks noGrp="1" noChangeArrowheads="1"/>
          </p:cNvSpPr>
          <p:nvPr>
            <p:ph type="sldNum" sz="quarter" idx="3"/>
          </p:nvPr>
        </p:nvSpPr>
        <p:spPr bwMode="auto">
          <a:xfrm>
            <a:off x="4144963" y="9121775"/>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eaLnBrk="1" hangingPunct="1">
              <a:spcBef>
                <a:spcPct val="0"/>
              </a:spcBef>
              <a:buClrTx/>
              <a:buFontTx/>
              <a:buNone/>
              <a:defRPr sz="1300" b="1" smtClean="0">
                <a:latin typeface="NewsGothicBQ" pitchFamily="34" charset="0"/>
              </a:defRPr>
            </a:lvl1pPr>
          </a:lstStyle>
          <a:p>
            <a:pPr>
              <a:defRPr/>
            </a:pPr>
            <a:fld id="{71584A80-5DDD-416D-92E3-161842804355}" type="slidenum">
              <a:rPr lang="nl-NL" altLang="en-US"/>
              <a:pPr>
                <a:defRPr/>
              </a:pPr>
              <a:t>‹#›</a:t>
            </a:fld>
            <a:endParaRPr lang="nl-NL" altLang="en-US"/>
          </a:p>
        </p:txBody>
      </p:sp>
    </p:spTree>
    <p:extLst>
      <p:ext uri="{BB962C8B-B14F-4D97-AF65-F5344CB8AC3E}">
        <p14:creationId xmlns:p14="http://schemas.microsoft.com/office/powerpoint/2010/main" val="231209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l" defTabSz="966788" eaLnBrk="1" hangingPunct="1">
              <a:spcBef>
                <a:spcPct val="20000"/>
              </a:spcBef>
              <a:buClr>
                <a:schemeClr val="accent1"/>
              </a:buClr>
              <a:buFont typeface="Wingdings" panose="05000000000000000000" pitchFamily="2" charset="2"/>
              <a:buChar char="§"/>
              <a:defRPr sz="1300" b="1" smtClean="0">
                <a:solidFill>
                  <a:srgbClr val="000066"/>
                </a:solidFill>
              </a:defRPr>
            </a:lvl1pPr>
          </a:lstStyle>
          <a:p>
            <a:pPr>
              <a:defRPr/>
            </a:pPr>
            <a:endParaRPr lang="nl-NL" altLang="en-US"/>
          </a:p>
        </p:txBody>
      </p:sp>
      <p:sp>
        <p:nvSpPr>
          <p:cNvPr id="9219" name="Rectangle 3"/>
          <p:cNvSpPr>
            <a:spLocks noGrp="1" noChangeArrowheads="1"/>
          </p:cNvSpPr>
          <p:nvPr>
            <p:ph type="dt" idx="1"/>
          </p:nvPr>
        </p:nvSpPr>
        <p:spPr bwMode="auto">
          <a:xfrm>
            <a:off x="4144963" y="0"/>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eaLnBrk="1" hangingPunct="1">
              <a:spcBef>
                <a:spcPct val="20000"/>
              </a:spcBef>
              <a:buClr>
                <a:schemeClr val="accent1"/>
              </a:buClr>
              <a:buFont typeface="Wingdings" panose="05000000000000000000" pitchFamily="2" charset="2"/>
              <a:buChar char="§"/>
              <a:defRPr sz="1300" b="1" smtClean="0">
                <a:solidFill>
                  <a:srgbClr val="000066"/>
                </a:solidFill>
              </a:defRPr>
            </a:lvl1pPr>
          </a:lstStyle>
          <a:p>
            <a:pPr>
              <a:defRPr/>
            </a:pPr>
            <a:fld id="{129A554C-027F-437E-A695-93BC218C5241}" type="datetime1">
              <a:rPr lang="en-GB" altLang="en-US"/>
              <a:pPr>
                <a:defRPr/>
              </a:pPr>
              <a:t>25/10/2017</a:t>
            </a:fld>
            <a:endParaRPr lang="nl-NL" altLang="en-US"/>
          </a:p>
        </p:txBody>
      </p:sp>
      <p:sp>
        <p:nvSpPr>
          <p:cNvPr id="3076" name="Rectangle 4"/>
          <p:cNvSpPr>
            <a:spLocks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974725" y="4560888"/>
            <a:ext cx="5365750"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nl-NL" altLang="en-US" noProof="0" smtClean="0"/>
              <a:t>Klik om de opmaakprofielen van de modeltekst te bewerken</a:t>
            </a:r>
          </a:p>
          <a:p>
            <a:pPr lvl="1"/>
            <a:r>
              <a:rPr lang="nl-NL" altLang="en-US" noProof="0" smtClean="0"/>
              <a:t>Tweede niveau</a:t>
            </a:r>
          </a:p>
          <a:p>
            <a:pPr lvl="2"/>
            <a:r>
              <a:rPr lang="nl-NL" altLang="en-US" noProof="0" smtClean="0"/>
              <a:t>Derde niveau</a:t>
            </a:r>
          </a:p>
          <a:p>
            <a:pPr lvl="3"/>
            <a:r>
              <a:rPr lang="nl-NL" altLang="en-US" noProof="0" smtClean="0"/>
              <a:t>Vierde niveau</a:t>
            </a:r>
          </a:p>
          <a:p>
            <a:pPr lvl="4"/>
            <a:r>
              <a:rPr lang="nl-NL" altLang="en-US" noProof="0" smtClean="0"/>
              <a:t>Vijfde niveau</a:t>
            </a:r>
          </a:p>
        </p:txBody>
      </p:sp>
      <p:sp>
        <p:nvSpPr>
          <p:cNvPr id="9222" name="Rectangle 6"/>
          <p:cNvSpPr>
            <a:spLocks noGrp="1" noChangeArrowheads="1"/>
          </p:cNvSpPr>
          <p:nvPr>
            <p:ph type="ftr" sz="quarter" idx="4"/>
          </p:nvPr>
        </p:nvSpPr>
        <p:spPr bwMode="auto">
          <a:xfrm>
            <a:off x="0" y="9121775"/>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l" defTabSz="966788" eaLnBrk="1" hangingPunct="1">
              <a:spcBef>
                <a:spcPct val="20000"/>
              </a:spcBef>
              <a:buClr>
                <a:schemeClr val="accent1"/>
              </a:buClr>
              <a:buFont typeface="Wingdings" panose="05000000000000000000" pitchFamily="2" charset="2"/>
              <a:buChar char="§"/>
              <a:defRPr sz="1300" b="1" smtClean="0">
                <a:solidFill>
                  <a:srgbClr val="000066"/>
                </a:solidFill>
              </a:defRPr>
            </a:lvl1pPr>
          </a:lstStyle>
          <a:p>
            <a:pPr>
              <a:defRPr/>
            </a:pPr>
            <a:r>
              <a:rPr lang="nl-NL" altLang="en-US"/>
              <a:t>© SE, Lifecycle, Hans van Vliet</a:t>
            </a:r>
          </a:p>
        </p:txBody>
      </p:sp>
      <p:sp>
        <p:nvSpPr>
          <p:cNvPr id="9223" name="Rectangle 7"/>
          <p:cNvSpPr>
            <a:spLocks noGrp="1" noChangeArrowheads="1"/>
          </p:cNvSpPr>
          <p:nvPr>
            <p:ph type="sldNum" sz="quarter" idx="5"/>
          </p:nvPr>
        </p:nvSpPr>
        <p:spPr bwMode="auto">
          <a:xfrm>
            <a:off x="4144963" y="9121775"/>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eaLnBrk="1" hangingPunct="1">
              <a:spcBef>
                <a:spcPct val="20000"/>
              </a:spcBef>
              <a:buClr>
                <a:schemeClr val="accent1"/>
              </a:buClr>
              <a:buFont typeface="Wingdings" panose="05000000000000000000" pitchFamily="2" charset="2"/>
              <a:buChar char="§"/>
              <a:defRPr sz="1300" b="1" smtClean="0">
                <a:solidFill>
                  <a:srgbClr val="000066"/>
                </a:solidFill>
              </a:defRPr>
            </a:lvl1pPr>
          </a:lstStyle>
          <a:p>
            <a:pPr>
              <a:defRPr/>
            </a:pPr>
            <a:fld id="{FDFB1E4C-4F91-4F6E-A320-FC09A2696908}" type="slidenum">
              <a:rPr lang="nl-NL" altLang="en-US"/>
              <a:pPr>
                <a:defRPr/>
              </a:pPr>
              <a:t>‹#›</a:t>
            </a:fld>
            <a:endParaRPr lang="nl-NL" altLang="en-US"/>
          </a:p>
        </p:txBody>
      </p:sp>
    </p:spTree>
    <p:extLst>
      <p:ext uri="{BB962C8B-B14F-4D97-AF65-F5344CB8AC3E}">
        <p14:creationId xmlns:p14="http://schemas.microsoft.com/office/powerpoint/2010/main" val="2317266387"/>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a:spLocks noGrp="1" noChangeArrowheads="1"/>
          </p:cNvSpPr>
          <p:nvPr>
            <p:ph type="ftr" sz="quarter" idx="4"/>
          </p:nvPr>
        </p:nvSpPr>
        <p:spPr>
          <a:noFill/>
        </p:spPr>
        <p:txBody>
          <a:bodyPr/>
          <a:lstStyle>
            <a:lvl1pPr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l"/>
            <a:r>
              <a:rPr lang="nl-NL" altLang="en-US" sz="1300">
                <a:solidFill>
                  <a:srgbClr val="000066"/>
                </a:solidFill>
              </a:rPr>
              <a:t>© SE, Lifecycle, Hans van Vliet</a:t>
            </a:r>
          </a:p>
        </p:txBody>
      </p:sp>
      <p:sp>
        <p:nvSpPr>
          <p:cNvPr id="6147" name="Rectangle 7"/>
          <p:cNvSpPr>
            <a:spLocks noGrp="1" noChangeArrowheads="1"/>
          </p:cNvSpPr>
          <p:nvPr>
            <p:ph type="sldNum" sz="quarter" idx="5"/>
          </p:nvPr>
        </p:nvSpPr>
        <p:spPr>
          <a:noFill/>
        </p:spPr>
        <p:txBody>
          <a:bodyPr/>
          <a:lstStyle>
            <a:lvl1pPr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r"/>
            <a:fld id="{B404ADAA-84ED-43E4-8246-04CB45F7D80E}" type="slidenum">
              <a:rPr lang="nl-NL" altLang="en-US" sz="1300">
                <a:solidFill>
                  <a:srgbClr val="000066"/>
                </a:solidFill>
              </a:rPr>
              <a:pPr algn="r"/>
              <a:t>1</a:t>
            </a:fld>
            <a:endParaRPr lang="nl-NL" altLang="en-US" sz="1300">
              <a:solidFill>
                <a:srgbClr val="000066"/>
              </a:solidFill>
            </a:endParaRPr>
          </a:p>
        </p:txBody>
      </p:sp>
      <p:sp>
        <p:nvSpPr>
          <p:cNvPr id="6148" name="Rectangle 2"/>
          <p:cNvSpPr>
            <a:spLocks noChangeArrowheads="1" noTextEdit="1"/>
          </p:cNvSpPr>
          <p:nvPr>
            <p:ph type="sldImg"/>
          </p:nvPr>
        </p:nvSpPr>
        <p:spPr>
          <a:ln/>
        </p:spPr>
      </p:sp>
      <p:sp>
        <p:nvSpPr>
          <p:cNvPr id="6149" name="Rectangle 3"/>
          <p:cNvSpPr>
            <a:spLocks noGrp="1" noChangeArrowheads="1"/>
          </p:cNvSpPr>
          <p:nvPr>
            <p:ph type="body" idx="1"/>
          </p:nvPr>
        </p:nvSpPr>
        <p:spPr>
          <a:xfrm>
            <a:off x="976313" y="4562475"/>
            <a:ext cx="5362575" cy="4318000"/>
          </a:xfrm>
          <a:noFill/>
        </p:spPr>
        <p:txBody>
          <a:bodyPr/>
          <a:lstStyle/>
          <a:p>
            <a:pPr eaLnBrk="1" hangingPunct="1"/>
            <a:endParaRPr lang="en-US" altLang="en-US" dirty="0" smtClean="0"/>
          </a:p>
        </p:txBody>
      </p:sp>
    </p:spTree>
    <p:extLst>
      <p:ext uri="{BB962C8B-B14F-4D97-AF65-F5344CB8AC3E}">
        <p14:creationId xmlns:p14="http://schemas.microsoft.com/office/powerpoint/2010/main" val="198548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
          <p:cNvSpPr>
            <a:spLocks noGrp="1" noChangeArrowheads="1"/>
          </p:cNvSpPr>
          <p:nvPr>
            <p:ph type="ftr" sz="quarter" idx="4"/>
          </p:nvPr>
        </p:nvSpPr>
        <p:spPr>
          <a:noFill/>
        </p:spPr>
        <p:txBody>
          <a:bodyPr/>
          <a:lstStyle>
            <a:lvl1pPr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l"/>
            <a:r>
              <a:rPr lang="nl-NL" altLang="en-US" sz="1300">
                <a:solidFill>
                  <a:srgbClr val="000066"/>
                </a:solidFill>
              </a:rPr>
              <a:t>© SE, Lifecycle, Hans van Vliet</a:t>
            </a:r>
          </a:p>
        </p:txBody>
      </p:sp>
      <p:sp>
        <p:nvSpPr>
          <p:cNvPr id="25603" name="Rectangle 7"/>
          <p:cNvSpPr>
            <a:spLocks noGrp="1" noChangeArrowheads="1"/>
          </p:cNvSpPr>
          <p:nvPr>
            <p:ph type="sldNum" sz="quarter" idx="5"/>
          </p:nvPr>
        </p:nvSpPr>
        <p:spPr>
          <a:noFill/>
        </p:spPr>
        <p:txBody>
          <a:bodyPr/>
          <a:lstStyle>
            <a:lvl1pPr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r"/>
            <a:fld id="{CF78A09A-34C2-45B7-87F8-F2807648B08E}" type="slidenum">
              <a:rPr lang="nl-NL" altLang="en-US" sz="1300">
                <a:solidFill>
                  <a:srgbClr val="000066"/>
                </a:solidFill>
              </a:rPr>
              <a:pPr algn="r"/>
              <a:t>12</a:t>
            </a:fld>
            <a:endParaRPr lang="nl-NL" altLang="en-US" sz="1300">
              <a:solidFill>
                <a:srgbClr val="000066"/>
              </a:solidFill>
            </a:endParaRPr>
          </a:p>
        </p:txBody>
      </p:sp>
      <p:sp>
        <p:nvSpPr>
          <p:cNvPr id="25604" name="Rectangle 2"/>
          <p:cNvSpPr>
            <a:spLocks noChangeArrowheads="1" noTextEdit="1"/>
          </p:cNvSpPr>
          <p:nvPr>
            <p:ph type="sldImg"/>
          </p:nvPr>
        </p:nvSpPr>
        <p:spPr>
          <a:ln/>
        </p:spPr>
      </p:sp>
      <p:sp>
        <p:nvSpPr>
          <p:cNvPr id="25605" name="Rectangle 3"/>
          <p:cNvSpPr>
            <a:spLocks noGrp="1" noChangeArrowheads="1"/>
          </p:cNvSpPr>
          <p:nvPr>
            <p:ph type="body" idx="1"/>
          </p:nvPr>
        </p:nvSpPr>
        <p:spPr>
          <a:xfrm>
            <a:off x="976313" y="4562475"/>
            <a:ext cx="5362575" cy="4318000"/>
          </a:xfrm>
          <a:noFill/>
        </p:spPr>
        <p:txBody>
          <a:bodyPr/>
          <a:lstStyle/>
          <a:p>
            <a:pPr eaLnBrk="1" hangingPunct="1"/>
            <a:r>
              <a:rPr lang="en-US" altLang="en-US" smtClean="0"/>
              <a:t>Of the old-fashioned pushdown telephone,about 2000 prototypes were developed: with different arrangements of the keys, different sizes of the keys, different weights of the receiver, etc.</a:t>
            </a:r>
          </a:p>
        </p:txBody>
      </p:sp>
    </p:spTree>
    <p:extLst>
      <p:ext uri="{BB962C8B-B14F-4D97-AF65-F5344CB8AC3E}">
        <p14:creationId xmlns:p14="http://schemas.microsoft.com/office/powerpoint/2010/main" val="597145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Grp="1" noChangeArrowheads="1"/>
          </p:cNvSpPr>
          <p:nvPr>
            <p:ph type="ftr" sz="quarter" idx="4"/>
          </p:nvPr>
        </p:nvSpPr>
        <p:spPr>
          <a:noFill/>
        </p:spPr>
        <p:txBody>
          <a:bodyPr/>
          <a:lstStyle>
            <a:lvl1pPr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l"/>
            <a:r>
              <a:rPr lang="nl-NL" altLang="en-US" sz="1300">
                <a:solidFill>
                  <a:srgbClr val="000066"/>
                </a:solidFill>
              </a:rPr>
              <a:t>© SE, Lifecycle, Hans van Vliet</a:t>
            </a:r>
          </a:p>
        </p:txBody>
      </p:sp>
      <p:sp>
        <p:nvSpPr>
          <p:cNvPr id="27651" name="Rectangle 7"/>
          <p:cNvSpPr>
            <a:spLocks noGrp="1" noChangeArrowheads="1"/>
          </p:cNvSpPr>
          <p:nvPr>
            <p:ph type="sldNum" sz="quarter" idx="5"/>
          </p:nvPr>
        </p:nvSpPr>
        <p:spPr>
          <a:noFill/>
        </p:spPr>
        <p:txBody>
          <a:bodyPr/>
          <a:lstStyle>
            <a:lvl1pPr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r"/>
            <a:fld id="{D0D97FCE-CDA2-4780-945E-BF2E0A0496D8}" type="slidenum">
              <a:rPr lang="nl-NL" altLang="en-US" sz="1300">
                <a:solidFill>
                  <a:srgbClr val="000066"/>
                </a:solidFill>
              </a:rPr>
              <a:pPr algn="r"/>
              <a:t>13</a:t>
            </a:fld>
            <a:endParaRPr lang="nl-NL" altLang="en-US" sz="1300">
              <a:solidFill>
                <a:srgbClr val="000066"/>
              </a:solidFill>
            </a:endParaRPr>
          </a:p>
        </p:txBody>
      </p:sp>
      <p:sp>
        <p:nvSpPr>
          <p:cNvPr id="27652" name="Rectangle 2"/>
          <p:cNvSpPr>
            <a:spLocks noChangeArrowheads="1" noTextEdit="1"/>
          </p:cNvSpPr>
          <p:nvPr>
            <p:ph type="sldImg"/>
          </p:nvPr>
        </p:nvSpPr>
        <p:spPr>
          <a:ln/>
        </p:spPr>
      </p:sp>
      <p:sp>
        <p:nvSpPr>
          <p:cNvPr id="27653" name="Rectangle 3"/>
          <p:cNvSpPr>
            <a:spLocks noGrp="1" noChangeArrowheads="1"/>
          </p:cNvSpPr>
          <p:nvPr>
            <p:ph type="body" idx="1"/>
          </p:nvPr>
        </p:nvSpPr>
        <p:spPr>
          <a:xfrm>
            <a:off x="976313" y="4562475"/>
            <a:ext cx="5362575" cy="4318000"/>
          </a:xfrm>
          <a:noFill/>
        </p:spPr>
        <p:txBody>
          <a:bodyPr/>
          <a:lstStyle/>
          <a:p>
            <a:pPr eaLnBrk="1" hangingPunct="1"/>
            <a:endParaRPr lang="en-US" altLang="en-US" smtClean="0"/>
          </a:p>
        </p:txBody>
      </p:sp>
    </p:spTree>
    <p:extLst>
      <p:ext uri="{BB962C8B-B14F-4D97-AF65-F5344CB8AC3E}">
        <p14:creationId xmlns:p14="http://schemas.microsoft.com/office/powerpoint/2010/main" val="3596402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6"/>
          <p:cNvSpPr>
            <a:spLocks noGrp="1" noChangeArrowheads="1"/>
          </p:cNvSpPr>
          <p:nvPr>
            <p:ph type="ftr" sz="quarter" idx="4"/>
          </p:nvPr>
        </p:nvSpPr>
        <p:spPr>
          <a:noFill/>
        </p:spPr>
        <p:txBody>
          <a:bodyPr/>
          <a:lstStyle>
            <a:lvl1pPr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l"/>
            <a:r>
              <a:rPr lang="nl-NL" altLang="en-US" sz="1300">
                <a:solidFill>
                  <a:srgbClr val="000066"/>
                </a:solidFill>
              </a:rPr>
              <a:t>© SE, Lifecycle, Hans van Vliet</a:t>
            </a:r>
          </a:p>
        </p:txBody>
      </p:sp>
      <p:sp>
        <p:nvSpPr>
          <p:cNvPr id="33795" name="Rectangle 7"/>
          <p:cNvSpPr>
            <a:spLocks noGrp="1" noChangeArrowheads="1"/>
          </p:cNvSpPr>
          <p:nvPr>
            <p:ph type="sldNum" sz="quarter" idx="5"/>
          </p:nvPr>
        </p:nvSpPr>
        <p:spPr>
          <a:noFill/>
        </p:spPr>
        <p:txBody>
          <a:bodyPr/>
          <a:lstStyle>
            <a:lvl1pPr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r"/>
            <a:fld id="{112B7D84-A231-4A9D-AD43-578697F7BEFC}" type="slidenum">
              <a:rPr lang="nl-NL" altLang="en-US" sz="1300">
                <a:solidFill>
                  <a:srgbClr val="000066"/>
                </a:solidFill>
              </a:rPr>
              <a:pPr algn="r"/>
              <a:t>16</a:t>
            </a:fld>
            <a:endParaRPr lang="nl-NL" altLang="en-US" sz="1300">
              <a:solidFill>
                <a:srgbClr val="000066"/>
              </a:solidFill>
            </a:endParaRPr>
          </a:p>
        </p:txBody>
      </p:sp>
      <p:sp>
        <p:nvSpPr>
          <p:cNvPr id="33796" name="Rectangle 2"/>
          <p:cNvSpPr>
            <a:spLocks noChangeArrowheads="1" noTextEdit="1"/>
          </p:cNvSpPr>
          <p:nvPr>
            <p:ph type="sldImg"/>
          </p:nvPr>
        </p:nvSpPr>
        <p:spPr>
          <a:ln/>
        </p:spPr>
      </p:sp>
      <p:sp>
        <p:nvSpPr>
          <p:cNvPr id="33797" name="Rectangle 3"/>
          <p:cNvSpPr>
            <a:spLocks noGrp="1" noChangeArrowheads="1"/>
          </p:cNvSpPr>
          <p:nvPr>
            <p:ph type="body" idx="1"/>
          </p:nvPr>
        </p:nvSpPr>
        <p:spPr>
          <a:xfrm>
            <a:off x="976313" y="4562475"/>
            <a:ext cx="5362575" cy="4318000"/>
          </a:xfrm>
          <a:noFill/>
        </p:spPr>
        <p:txBody>
          <a:bodyPr/>
          <a:lstStyle/>
          <a:p>
            <a:pPr eaLnBrk="1" hangingPunct="1"/>
            <a:endParaRPr lang="en-US" altLang="en-US" smtClean="0"/>
          </a:p>
        </p:txBody>
      </p:sp>
    </p:spTree>
    <p:extLst>
      <p:ext uri="{BB962C8B-B14F-4D97-AF65-F5344CB8AC3E}">
        <p14:creationId xmlns:p14="http://schemas.microsoft.com/office/powerpoint/2010/main" val="2415502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ftr" sz="quarter" idx="4"/>
          </p:nvPr>
        </p:nvSpPr>
        <p:spPr>
          <a:noFill/>
        </p:spPr>
        <p:txBody>
          <a:bodyPr/>
          <a:lstStyle>
            <a:lvl1pPr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l"/>
            <a:r>
              <a:rPr lang="nl-NL" altLang="en-US" sz="1300">
                <a:solidFill>
                  <a:srgbClr val="000066"/>
                </a:solidFill>
              </a:rPr>
              <a:t>© SE, Lifecycle, Hans van Vliet</a:t>
            </a:r>
          </a:p>
        </p:txBody>
      </p:sp>
      <p:sp>
        <p:nvSpPr>
          <p:cNvPr id="35843" name="Rectangle 7"/>
          <p:cNvSpPr>
            <a:spLocks noGrp="1" noChangeArrowheads="1"/>
          </p:cNvSpPr>
          <p:nvPr>
            <p:ph type="sldNum" sz="quarter" idx="5"/>
          </p:nvPr>
        </p:nvSpPr>
        <p:spPr>
          <a:noFill/>
        </p:spPr>
        <p:txBody>
          <a:bodyPr/>
          <a:lstStyle>
            <a:lvl1pPr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r"/>
            <a:fld id="{1B9C2228-9D63-43E1-835A-BC9A503BF5FE}" type="slidenum">
              <a:rPr lang="nl-NL" altLang="en-US" sz="1300">
                <a:solidFill>
                  <a:srgbClr val="000066"/>
                </a:solidFill>
              </a:rPr>
              <a:pPr algn="r"/>
              <a:t>17</a:t>
            </a:fld>
            <a:endParaRPr lang="nl-NL" altLang="en-US" sz="1300">
              <a:solidFill>
                <a:srgbClr val="000066"/>
              </a:solidFill>
            </a:endParaRPr>
          </a:p>
        </p:txBody>
      </p:sp>
      <p:sp>
        <p:nvSpPr>
          <p:cNvPr id="35844" name="Rectangle 2"/>
          <p:cNvSpPr>
            <a:spLocks noChangeArrowheads="1" noTextEdit="1"/>
          </p:cNvSpPr>
          <p:nvPr>
            <p:ph type="sldImg"/>
          </p:nvPr>
        </p:nvSpPr>
        <p:spPr>
          <a:ln/>
        </p:spPr>
      </p:sp>
      <p:sp>
        <p:nvSpPr>
          <p:cNvPr id="35845" name="Rectangle 3"/>
          <p:cNvSpPr>
            <a:spLocks noGrp="1" noChangeArrowheads="1"/>
          </p:cNvSpPr>
          <p:nvPr>
            <p:ph type="body" idx="1"/>
          </p:nvPr>
        </p:nvSpPr>
        <p:spPr>
          <a:xfrm>
            <a:off x="976313" y="4562475"/>
            <a:ext cx="5362575" cy="4318000"/>
          </a:xfrm>
          <a:noFill/>
        </p:spPr>
        <p:txBody>
          <a:bodyPr/>
          <a:lstStyle/>
          <a:p>
            <a:pPr eaLnBrk="1" hangingPunct="1"/>
            <a:endParaRPr lang="en-US" altLang="en-US" smtClean="0"/>
          </a:p>
        </p:txBody>
      </p:sp>
    </p:spTree>
    <p:extLst>
      <p:ext uri="{BB962C8B-B14F-4D97-AF65-F5344CB8AC3E}">
        <p14:creationId xmlns:p14="http://schemas.microsoft.com/office/powerpoint/2010/main" val="634220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6"/>
          <p:cNvSpPr>
            <a:spLocks noGrp="1" noChangeArrowheads="1"/>
          </p:cNvSpPr>
          <p:nvPr>
            <p:ph type="ftr" sz="quarter" idx="4"/>
          </p:nvPr>
        </p:nvSpPr>
        <p:spPr>
          <a:noFill/>
        </p:spPr>
        <p:txBody>
          <a:bodyPr/>
          <a:lstStyle>
            <a:lvl1pPr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l"/>
            <a:r>
              <a:rPr lang="nl-NL" altLang="en-US" sz="1300">
                <a:solidFill>
                  <a:srgbClr val="000066"/>
                </a:solidFill>
              </a:rPr>
              <a:t>© SE, Lifecycle, Hans van Vliet</a:t>
            </a:r>
          </a:p>
        </p:txBody>
      </p:sp>
      <p:sp>
        <p:nvSpPr>
          <p:cNvPr id="37891" name="Rectangle 7"/>
          <p:cNvSpPr>
            <a:spLocks noGrp="1" noChangeArrowheads="1"/>
          </p:cNvSpPr>
          <p:nvPr>
            <p:ph type="sldNum" sz="quarter" idx="5"/>
          </p:nvPr>
        </p:nvSpPr>
        <p:spPr>
          <a:noFill/>
        </p:spPr>
        <p:txBody>
          <a:bodyPr/>
          <a:lstStyle>
            <a:lvl1pPr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r"/>
            <a:fld id="{64C77638-9B73-4E46-9358-986F740FEA73}" type="slidenum">
              <a:rPr lang="nl-NL" altLang="en-US" sz="1300">
                <a:solidFill>
                  <a:srgbClr val="000066"/>
                </a:solidFill>
              </a:rPr>
              <a:pPr algn="r"/>
              <a:t>18</a:t>
            </a:fld>
            <a:endParaRPr lang="nl-NL" altLang="en-US" sz="1300">
              <a:solidFill>
                <a:srgbClr val="000066"/>
              </a:solidFill>
            </a:endParaRPr>
          </a:p>
        </p:txBody>
      </p:sp>
      <p:sp>
        <p:nvSpPr>
          <p:cNvPr id="37892" name="Rectangle 2"/>
          <p:cNvSpPr>
            <a:spLocks noChangeArrowheads="1" noTextEdit="1"/>
          </p:cNvSpPr>
          <p:nvPr>
            <p:ph type="sldImg"/>
          </p:nvPr>
        </p:nvSpPr>
        <p:spPr>
          <a:ln/>
        </p:spPr>
      </p:sp>
      <p:sp>
        <p:nvSpPr>
          <p:cNvPr id="37893" name="Rectangle 3"/>
          <p:cNvSpPr>
            <a:spLocks noGrp="1" noChangeArrowheads="1"/>
          </p:cNvSpPr>
          <p:nvPr>
            <p:ph type="body" idx="1"/>
          </p:nvPr>
        </p:nvSpPr>
        <p:spPr>
          <a:xfrm>
            <a:off x="976313" y="4562475"/>
            <a:ext cx="5362575" cy="4318000"/>
          </a:xfrm>
          <a:noFill/>
        </p:spPr>
        <p:txBody>
          <a:bodyPr/>
          <a:lstStyle/>
          <a:p>
            <a:pPr eaLnBrk="1" hangingPunct="1"/>
            <a:r>
              <a:rPr lang="en-US" altLang="en-US" smtClean="0"/>
              <a:t>Not that some entries on these lists are the same, I.e. some things are listed as both an advantage and as a disadvantage.</a:t>
            </a:r>
          </a:p>
          <a:p>
            <a:pPr eaLnBrk="1" hangingPunct="1"/>
            <a:endParaRPr lang="en-US" altLang="en-US" smtClean="0"/>
          </a:p>
        </p:txBody>
      </p:sp>
    </p:spTree>
    <p:extLst>
      <p:ext uri="{BB962C8B-B14F-4D97-AF65-F5344CB8AC3E}">
        <p14:creationId xmlns:p14="http://schemas.microsoft.com/office/powerpoint/2010/main" val="18902030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6"/>
          <p:cNvSpPr>
            <a:spLocks noGrp="1" noChangeArrowheads="1"/>
          </p:cNvSpPr>
          <p:nvPr>
            <p:ph type="ftr" sz="quarter" idx="4"/>
          </p:nvPr>
        </p:nvSpPr>
        <p:spPr>
          <a:noFill/>
        </p:spPr>
        <p:txBody>
          <a:bodyPr/>
          <a:lstStyle>
            <a:lvl1pPr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l"/>
            <a:r>
              <a:rPr lang="nl-NL" altLang="en-US" sz="1300">
                <a:solidFill>
                  <a:srgbClr val="000066"/>
                </a:solidFill>
              </a:rPr>
              <a:t>© SE, Lifecycle, Hans van Vliet</a:t>
            </a:r>
          </a:p>
        </p:txBody>
      </p:sp>
      <p:sp>
        <p:nvSpPr>
          <p:cNvPr id="39939" name="Rectangle 7"/>
          <p:cNvSpPr>
            <a:spLocks noGrp="1" noChangeArrowheads="1"/>
          </p:cNvSpPr>
          <p:nvPr>
            <p:ph type="sldNum" sz="quarter" idx="5"/>
          </p:nvPr>
        </p:nvSpPr>
        <p:spPr>
          <a:noFill/>
        </p:spPr>
        <p:txBody>
          <a:bodyPr/>
          <a:lstStyle>
            <a:lvl1pPr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r"/>
            <a:fld id="{A9216A09-2E69-43AA-8220-796E8F13317D}" type="slidenum">
              <a:rPr lang="nl-NL" altLang="en-US" sz="1300">
                <a:solidFill>
                  <a:srgbClr val="000066"/>
                </a:solidFill>
              </a:rPr>
              <a:pPr algn="r"/>
              <a:t>19</a:t>
            </a:fld>
            <a:endParaRPr lang="nl-NL" altLang="en-US" sz="1300">
              <a:solidFill>
                <a:srgbClr val="000066"/>
              </a:solidFill>
            </a:endParaRPr>
          </a:p>
        </p:txBody>
      </p:sp>
      <p:sp>
        <p:nvSpPr>
          <p:cNvPr id="39940" name="Rectangle 2"/>
          <p:cNvSpPr>
            <a:spLocks noChangeArrowheads="1" noTextEdit="1"/>
          </p:cNvSpPr>
          <p:nvPr>
            <p:ph type="sldImg"/>
          </p:nvPr>
        </p:nvSpPr>
        <p:spPr>
          <a:ln/>
        </p:spPr>
      </p:sp>
      <p:sp>
        <p:nvSpPr>
          <p:cNvPr id="39941" name="Rectangle 3"/>
          <p:cNvSpPr>
            <a:spLocks noGrp="1" noChangeArrowheads="1"/>
          </p:cNvSpPr>
          <p:nvPr>
            <p:ph type="body" idx="1"/>
          </p:nvPr>
        </p:nvSpPr>
        <p:spPr>
          <a:xfrm>
            <a:off x="976313" y="4562475"/>
            <a:ext cx="5362575" cy="4318000"/>
          </a:xfrm>
          <a:noFill/>
        </p:spPr>
        <p:txBody>
          <a:bodyPr/>
          <a:lstStyle/>
          <a:p>
            <a:pPr eaLnBrk="1" hangingPunct="1"/>
            <a:endParaRPr lang="en-US" altLang="en-US" smtClean="0"/>
          </a:p>
        </p:txBody>
      </p:sp>
    </p:spTree>
    <p:extLst>
      <p:ext uri="{BB962C8B-B14F-4D97-AF65-F5344CB8AC3E}">
        <p14:creationId xmlns:p14="http://schemas.microsoft.com/office/powerpoint/2010/main" val="33361552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6"/>
          <p:cNvSpPr>
            <a:spLocks noGrp="1" noChangeArrowheads="1"/>
          </p:cNvSpPr>
          <p:nvPr>
            <p:ph type="ftr" sz="quarter" idx="4"/>
          </p:nvPr>
        </p:nvSpPr>
        <p:spPr>
          <a:noFill/>
        </p:spPr>
        <p:txBody>
          <a:bodyPr/>
          <a:lstStyle>
            <a:lvl1pPr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l"/>
            <a:r>
              <a:rPr lang="nl-NL" altLang="en-US" sz="1300">
                <a:solidFill>
                  <a:srgbClr val="000066"/>
                </a:solidFill>
              </a:rPr>
              <a:t>© SE, Lifecycle, Hans van Vliet</a:t>
            </a:r>
          </a:p>
        </p:txBody>
      </p:sp>
      <p:sp>
        <p:nvSpPr>
          <p:cNvPr id="41987" name="Rectangle 7"/>
          <p:cNvSpPr>
            <a:spLocks noGrp="1" noChangeArrowheads="1"/>
          </p:cNvSpPr>
          <p:nvPr>
            <p:ph type="sldNum" sz="quarter" idx="5"/>
          </p:nvPr>
        </p:nvSpPr>
        <p:spPr>
          <a:noFill/>
        </p:spPr>
        <p:txBody>
          <a:bodyPr/>
          <a:lstStyle>
            <a:lvl1pPr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r"/>
            <a:fld id="{928FDF8F-E72D-4584-9F16-4706B01F5836}" type="slidenum">
              <a:rPr lang="nl-NL" altLang="en-US" sz="1300">
                <a:solidFill>
                  <a:srgbClr val="000066"/>
                </a:solidFill>
              </a:rPr>
              <a:pPr algn="r"/>
              <a:t>20</a:t>
            </a:fld>
            <a:endParaRPr lang="nl-NL" altLang="en-US" sz="1300">
              <a:solidFill>
                <a:srgbClr val="000066"/>
              </a:solidFill>
            </a:endParaRPr>
          </a:p>
        </p:txBody>
      </p:sp>
      <p:sp>
        <p:nvSpPr>
          <p:cNvPr id="41988" name="Rectangle 2"/>
          <p:cNvSpPr>
            <a:spLocks noChangeArrowheads="1" noTextEdit="1"/>
          </p:cNvSpPr>
          <p:nvPr>
            <p:ph type="sldImg"/>
          </p:nvPr>
        </p:nvSpPr>
        <p:spPr>
          <a:ln/>
        </p:spPr>
      </p:sp>
      <p:sp>
        <p:nvSpPr>
          <p:cNvPr id="41989" name="Rectangle 3"/>
          <p:cNvSpPr>
            <a:spLocks noGrp="1" noChangeArrowheads="1"/>
          </p:cNvSpPr>
          <p:nvPr>
            <p:ph type="body" idx="1"/>
          </p:nvPr>
        </p:nvSpPr>
        <p:spPr>
          <a:xfrm>
            <a:off x="976313" y="4562475"/>
            <a:ext cx="5362575" cy="4318000"/>
          </a:xfrm>
          <a:noFill/>
        </p:spPr>
        <p:txBody>
          <a:bodyPr/>
          <a:lstStyle/>
          <a:p>
            <a:pPr eaLnBrk="1" hangingPunct="1"/>
            <a:r>
              <a:rPr lang="en-US" altLang="en-US" smtClean="0"/>
              <a:t>Overfunctionality: bells and whistles are hard to judge. In this type of process, they are postponed to the next iteration, so not developed if not really needed.</a:t>
            </a:r>
          </a:p>
        </p:txBody>
      </p:sp>
    </p:spTree>
    <p:extLst>
      <p:ext uri="{BB962C8B-B14F-4D97-AF65-F5344CB8AC3E}">
        <p14:creationId xmlns:p14="http://schemas.microsoft.com/office/powerpoint/2010/main" val="31822963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6"/>
          <p:cNvSpPr>
            <a:spLocks noGrp="1" noChangeArrowheads="1"/>
          </p:cNvSpPr>
          <p:nvPr>
            <p:ph type="ftr" sz="quarter" idx="4"/>
          </p:nvPr>
        </p:nvSpPr>
        <p:spPr>
          <a:noFill/>
        </p:spPr>
        <p:txBody>
          <a:bodyPr/>
          <a:lstStyle>
            <a:lvl1pPr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l"/>
            <a:r>
              <a:rPr lang="nl-NL" altLang="en-US" sz="1300">
                <a:solidFill>
                  <a:srgbClr val="000066"/>
                </a:solidFill>
              </a:rPr>
              <a:t>© SE, Lifecycle, Hans van Vliet</a:t>
            </a:r>
          </a:p>
        </p:txBody>
      </p:sp>
      <p:sp>
        <p:nvSpPr>
          <p:cNvPr id="44035" name="Rectangle 7"/>
          <p:cNvSpPr>
            <a:spLocks noGrp="1" noChangeArrowheads="1"/>
          </p:cNvSpPr>
          <p:nvPr>
            <p:ph type="sldNum" sz="quarter" idx="5"/>
          </p:nvPr>
        </p:nvSpPr>
        <p:spPr>
          <a:noFill/>
        </p:spPr>
        <p:txBody>
          <a:bodyPr/>
          <a:lstStyle>
            <a:lvl1pPr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r"/>
            <a:fld id="{2ED15782-9E0A-46E4-BAA6-A31737B25E52}" type="slidenum">
              <a:rPr lang="nl-NL" altLang="en-US" sz="1300">
                <a:solidFill>
                  <a:srgbClr val="000066"/>
                </a:solidFill>
              </a:rPr>
              <a:pPr algn="r"/>
              <a:t>21</a:t>
            </a:fld>
            <a:endParaRPr lang="nl-NL" altLang="en-US" sz="1300">
              <a:solidFill>
                <a:srgbClr val="000066"/>
              </a:solidFill>
            </a:endParaRPr>
          </a:p>
        </p:txBody>
      </p:sp>
      <p:sp>
        <p:nvSpPr>
          <p:cNvPr id="44036" name="Rectangle 2"/>
          <p:cNvSpPr>
            <a:spLocks noChangeArrowheads="1" noTextEdit="1"/>
          </p:cNvSpPr>
          <p:nvPr>
            <p:ph type="sldImg"/>
          </p:nvPr>
        </p:nvSpPr>
        <p:spPr>
          <a:ln/>
        </p:spPr>
      </p:sp>
      <p:sp>
        <p:nvSpPr>
          <p:cNvPr id="44037" name="Rectangle 3"/>
          <p:cNvSpPr>
            <a:spLocks noGrp="1" noChangeArrowheads="1"/>
          </p:cNvSpPr>
          <p:nvPr>
            <p:ph type="body" idx="1"/>
          </p:nvPr>
        </p:nvSpPr>
        <p:spPr>
          <a:xfrm>
            <a:off x="976313" y="4562475"/>
            <a:ext cx="5362575" cy="4318000"/>
          </a:xfrm>
          <a:noFill/>
        </p:spPr>
        <p:txBody>
          <a:bodyPr/>
          <a:lstStyle/>
          <a:p>
            <a:pPr eaLnBrk="1" hangingPunct="1"/>
            <a:r>
              <a:rPr lang="en-US" altLang="en-US" smtClean="0"/>
              <a:t>Triage: split requirements in 3 sets: to be done now, to be done later, and things that will be done now if time permits it.</a:t>
            </a:r>
          </a:p>
          <a:p>
            <a:pPr eaLnBrk="1" hangingPunct="1"/>
            <a:endParaRPr lang="en-US" altLang="en-US" smtClean="0"/>
          </a:p>
          <a:p>
            <a:pPr eaLnBrk="1" hangingPunct="1"/>
            <a:r>
              <a:rPr lang="en-US" altLang="en-US" smtClean="0"/>
              <a:t>SWAT teams are discussed in chapter 5 as well, a bit.</a:t>
            </a:r>
          </a:p>
          <a:p>
            <a:pPr eaLnBrk="1" hangingPunct="1"/>
            <a:endParaRPr lang="en-US" altLang="en-US" smtClean="0"/>
          </a:p>
          <a:p>
            <a:pPr eaLnBrk="1" hangingPunct="1"/>
            <a:r>
              <a:rPr lang="en-US" altLang="en-US" smtClean="0"/>
              <a:t>RAD has much in common with the Scandinavian school, because they both value the role of users in the development process.</a:t>
            </a:r>
          </a:p>
        </p:txBody>
      </p:sp>
    </p:spTree>
    <p:extLst>
      <p:ext uri="{BB962C8B-B14F-4D97-AF65-F5344CB8AC3E}">
        <p14:creationId xmlns:p14="http://schemas.microsoft.com/office/powerpoint/2010/main" val="735894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a:spLocks noGrp="1" noChangeArrowheads="1"/>
          </p:cNvSpPr>
          <p:nvPr>
            <p:ph type="ftr" sz="quarter" idx="4"/>
          </p:nvPr>
        </p:nvSpPr>
        <p:spPr>
          <a:noFill/>
        </p:spPr>
        <p:txBody>
          <a:bodyPr/>
          <a:lstStyle>
            <a:lvl1pPr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l"/>
            <a:r>
              <a:rPr lang="nl-NL" altLang="en-US" sz="1300">
                <a:solidFill>
                  <a:srgbClr val="000066"/>
                </a:solidFill>
              </a:rPr>
              <a:t>© SE, Lifecycle, Hans van Vliet</a:t>
            </a:r>
          </a:p>
        </p:txBody>
      </p:sp>
      <p:sp>
        <p:nvSpPr>
          <p:cNvPr id="46083" name="Rectangle 7"/>
          <p:cNvSpPr>
            <a:spLocks noGrp="1" noChangeArrowheads="1"/>
          </p:cNvSpPr>
          <p:nvPr>
            <p:ph type="sldNum" sz="quarter" idx="5"/>
          </p:nvPr>
        </p:nvSpPr>
        <p:spPr>
          <a:noFill/>
        </p:spPr>
        <p:txBody>
          <a:bodyPr/>
          <a:lstStyle>
            <a:lvl1pPr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r"/>
            <a:fld id="{64DCF73B-1D27-4433-8193-8C7EC7AD6AD6}" type="slidenum">
              <a:rPr lang="nl-NL" altLang="en-US" sz="1300">
                <a:solidFill>
                  <a:srgbClr val="000066"/>
                </a:solidFill>
              </a:rPr>
              <a:pPr algn="r"/>
              <a:t>22</a:t>
            </a:fld>
            <a:endParaRPr lang="nl-NL" altLang="en-US" sz="1300">
              <a:solidFill>
                <a:srgbClr val="000066"/>
              </a:solidFill>
            </a:endParaRPr>
          </a:p>
        </p:txBody>
      </p:sp>
      <p:sp>
        <p:nvSpPr>
          <p:cNvPr id="46084" name="Rectangle 2"/>
          <p:cNvSpPr>
            <a:spLocks noChangeArrowheads="1" noTextEdit="1"/>
          </p:cNvSpPr>
          <p:nvPr>
            <p:ph type="sldImg"/>
          </p:nvPr>
        </p:nvSpPr>
        <p:spPr>
          <a:ln/>
        </p:spPr>
      </p:sp>
      <p:sp>
        <p:nvSpPr>
          <p:cNvPr id="46085" name="Rectangle 3"/>
          <p:cNvSpPr>
            <a:spLocks noGrp="1" noChangeArrowheads="1"/>
          </p:cNvSpPr>
          <p:nvPr>
            <p:ph type="body" idx="1"/>
          </p:nvPr>
        </p:nvSpPr>
        <p:spPr>
          <a:xfrm>
            <a:off x="976313" y="4562475"/>
            <a:ext cx="5362575" cy="4318000"/>
          </a:xfrm>
          <a:noFill/>
        </p:spPr>
        <p:txBody>
          <a:bodyPr/>
          <a:lstStyle/>
          <a:p>
            <a:pPr eaLnBrk="1" hangingPunct="1"/>
            <a:endParaRPr lang="en-US" altLang="en-US" smtClean="0"/>
          </a:p>
        </p:txBody>
      </p:sp>
    </p:spTree>
    <p:extLst>
      <p:ext uri="{BB962C8B-B14F-4D97-AF65-F5344CB8AC3E}">
        <p14:creationId xmlns:p14="http://schemas.microsoft.com/office/powerpoint/2010/main" val="22644046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6"/>
          <p:cNvSpPr>
            <a:spLocks noGrp="1" noChangeArrowheads="1"/>
          </p:cNvSpPr>
          <p:nvPr>
            <p:ph type="ftr" sz="quarter" idx="4"/>
          </p:nvPr>
        </p:nvSpPr>
        <p:spPr>
          <a:noFill/>
        </p:spPr>
        <p:txBody>
          <a:bodyPr/>
          <a:lstStyle>
            <a:lvl1pPr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l"/>
            <a:r>
              <a:rPr lang="nl-NL" altLang="en-US" sz="1300">
                <a:solidFill>
                  <a:srgbClr val="000066"/>
                </a:solidFill>
              </a:rPr>
              <a:t>© SE, Lifecycle, Hans van Vliet</a:t>
            </a:r>
          </a:p>
        </p:txBody>
      </p:sp>
      <p:sp>
        <p:nvSpPr>
          <p:cNvPr id="48131" name="Rectangle 7"/>
          <p:cNvSpPr>
            <a:spLocks noGrp="1" noChangeArrowheads="1"/>
          </p:cNvSpPr>
          <p:nvPr>
            <p:ph type="sldNum" sz="quarter" idx="5"/>
          </p:nvPr>
        </p:nvSpPr>
        <p:spPr>
          <a:noFill/>
        </p:spPr>
        <p:txBody>
          <a:bodyPr/>
          <a:lstStyle>
            <a:lvl1pPr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r"/>
            <a:fld id="{E5D8E227-CB72-434C-B37E-1C39F723AE7C}" type="slidenum">
              <a:rPr lang="nl-NL" altLang="en-US" sz="1300">
                <a:solidFill>
                  <a:srgbClr val="000066"/>
                </a:solidFill>
              </a:rPr>
              <a:pPr algn="r"/>
              <a:t>23</a:t>
            </a:fld>
            <a:endParaRPr lang="nl-NL" altLang="en-US" sz="1300">
              <a:solidFill>
                <a:srgbClr val="000066"/>
              </a:solidFill>
            </a:endParaRPr>
          </a:p>
        </p:txBody>
      </p:sp>
      <p:sp>
        <p:nvSpPr>
          <p:cNvPr id="48132" name="Rectangle 2"/>
          <p:cNvSpPr>
            <a:spLocks noChangeArrowheads="1" noTextEdit="1"/>
          </p:cNvSpPr>
          <p:nvPr>
            <p:ph type="sldImg"/>
          </p:nvPr>
        </p:nvSpPr>
        <p:spPr>
          <a:ln/>
        </p:spPr>
      </p:sp>
      <p:sp>
        <p:nvSpPr>
          <p:cNvPr id="48133" name="Rectangle 3"/>
          <p:cNvSpPr>
            <a:spLocks noGrp="1" noChangeArrowheads="1"/>
          </p:cNvSpPr>
          <p:nvPr>
            <p:ph type="body" idx="1"/>
          </p:nvPr>
        </p:nvSpPr>
        <p:spPr>
          <a:xfrm>
            <a:off x="976313" y="4562475"/>
            <a:ext cx="5362575" cy="4318000"/>
          </a:xfrm>
          <a:noFill/>
        </p:spPr>
        <p:txBody>
          <a:bodyPr/>
          <a:lstStyle/>
          <a:p>
            <a:pPr eaLnBrk="1" hangingPunct="1"/>
            <a:endParaRPr lang="en-US" altLang="en-US" dirty="0" smtClean="0"/>
          </a:p>
        </p:txBody>
      </p:sp>
    </p:spTree>
    <p:extLst>
      <p:ext uri="{BB962C8B-B14F-4D97-AF65-F5344CB8AC3E}">
        <p14:creationId xmlns:p14="http://schemas.microsoft.com/office/powerpoint/2010/main" val="3728153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ftr" sz="quarter" idx="4"/>
          </p:nvPr>
        </p:nvSpPr>
        <p:spPr>
          <a:noFill/>
        </p:spPr>
        <p:txBody>
          <a:bodyPr/>
          <a:lstStyle>
            <a:lvl1pPr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l"/>
            <a:r>
              <a:rPr lang="nl-NL" altLang="en-US" sz="1300">
                <a:solidFill>
                  <a:srgbClr val="000066"/>
                </a:solidFill>
              </a:rPr>
              <a:t>© SE, Lifecycle, Hans van Vliet</a:t>
            </a:r>
          </a:p>
        </p:txBody>
      </p:sp>
      <p:sp>
        <p:nvSpPr>
          <p:cNvPr id="8195" name="Rectangle 7"/>
          <p:cNvSpPr>
            <a:spLocks noGrp="1" noChangeArrowheads="1"/>
          </p:cNvSpPr>
          <p:nvPr>
            <p:ph type="sldNum" sz="quarter" idx="5"/>
          </p:nvPr>
        </p:nvSpPr>
        <p:spPr>
          <a:noFill/>
        </p:spPr>
        <p:txBody>
          <a:bodyPr/>
          <a:lstStyle>
            <a:lvl1pPr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r"/>
            <a:fld id="{CC9EE6AB-6501-47DC-BCE5-BB7625E9FF9F}" type="slidenum">
              <a:rPr lang="nl-NL" altLang="en-US" sz="1300">
                <a:solidFill>
                  <a:srgbClr val="000066"/>
                </a:solidFill>
              </a:rPr>
              <a:pPr algn="r"/>
              <a:t>3</a:t>
            </a:fld>
            <a:endParaRPr lang="nl-NL" altLang="en-US" sz="1300">
              <a:solidFill>
                <a:srgbClr val="000066"/>
              </a:solidFill>
            </a:endParaRPr>
          </a:p>
        </p:txBody>
      </p:sp>
      <p:sp>
        <p:nvSpPr>
          <p:cNvPr id="8196" name="Rectangle 2"/>
          <p:cNvSpPr>
            <a:spLocks noChangeArrowheads="1" noTextEdit="1"/>
          </p:cNvSpPr>
          <p:nvPr>
            <p:ph type="sldImg"/>
          </p:nvPr>
        </p:nvSpPr>
        <p:spPr>
          <a:xfrm>
            <a:off x="1225550" y="725488"/>
            <a:ext cx="4826000" cy="3619500"/>
          </a:xfrm>
          <a:ln/>
        </p:spPr>
      </p:sp>
      <p:sp>
        <p:nvSpPr>
          <p:cNvPr id="8197" name="Rectangle 3"/>
          <p:cNvSpPr>
            <a:spLocks noGrp="1" noChangeArrowheads="1"/>
          </p:cNvSpPr>
          <p:nvPr>
            <p:ph type="body" idx="1"/>
          </p:nvPr>
        </p:nvSpPr>
        <p:spPr>
          <a:xfrm>
            <a:off x="960438" y="4567238"/>
            <a:ext cx="5356225" cy="4344987"/>
          </a:xfrm>
          <a:noFill/>
        </p:spPr>
        <p:txBody>
          <a:bodyPr/>
          <a:lstStyle/>
          <a:p>
            <a:pPr eaLnBrk="1" hangingPunct="1"/>
            <a:endParaRPr lang="en-GB" altLang="en-US" smtClean="0"/>
          </a:p>
        </p:txBody>
      </p:sp>
    </p:spTree>
    <p:extLst>
      <p:ext uri="{BB962C8B-B14F-4D97-AF65-F5344CB8AC3E}">
        <p14:creationId xmlns:p14="http://schemas.microsoft.com/office/powerpoint/2010/main" val="38475729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6"/>
          <p:cNvSpPr>
            <a:spLocks noGrp="1" noChangeArrowheads="1"/>
          </p:cNvSpPr>
          <p:nvPr>
            <p:ph type="ftr" sz="quarter" idx="4"/>
          </p:nvPr>
        </p:nvSpPr>
        <p:spPr>
          <a:noFill/>
        </p:spPr>
        <p:txBody>
          <a:bodyPr/>
          <a:lstStyle>
            <a:lvl1pPr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l"/>
            <a:r>
              <a:rPr lang="nl-NL" altLang="en-US" sz="1300">
                <a:solidFill>
                  <a:srgbClr val="000066"/>
                </a:solidFill>
              </a:rPr>
              <a:t>© SE, Lifecycle, Hans van Vliet</a:t>
            </a:r>
          </a:p>
        </p:txBody>
      </p:sp>
      <p:sp>
        <p:nvSpPr>
          <p:cNvPr id="50179" name="Rectangle 7"/>
          <p:cNvSpPr>
            <a:spLocks noGrp="1" noChangeArrowheads="1"/>
          </p:cNvSpPr>
          <p:nvPr>
            <p:ph type="sldNum" sz="quarter" idx="5"/>
          </p:nvPr>
        </p:nvSpPr>
        <p:spPr>
          <a:noFill/>
        </p:spPr>
        <p:txBody>
          <a:bodyPr/>
          <a:lstStyle>
            <a:lvl1pPr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r"/>
            <a:fld id="{5D59A6CC-9C4E-4ECF-9BF0-42ADC99E95FC}" type="slidenum">
              <a:rPr lang="nl-NL" altLang="en-US" sz="1300">
                <a:solidFill>
                  <a:srgbClr val="000066"/>
                </a:solidFill>
              </a:rPr>
              <a:pPr algn="r"/>
              <a:t>24</a:t>
            </a:fld>
            <a:endParaRPr lang="nl-NL" altLang="en-US" sz="1300">
              <a:solidFill>
                <a:srgbClr val="000066"/>
              </a:solidFill>
            </a:endParaRPr>
          </a:p>
        </p:txBody>
      </p:sp>
      <p:sp>
        <p:nvSpPr>
          <p:cNvPr id="50180" name="Rectangle 2"/>
          <p:cNvSpPr>
            <a:spLocks noChangeArrowheads="1" noTextEdit="1"/>
          </p:cNvSpPr>
          <p:nvPr>
            <p:ph type="sldImg"/>
          </p:nvPr>
        </p:nvSpPr>
        <p:spPr>
          <a:ln/>
        </p:spPr>
      </p:sp>
      <p:sp>
        <p:nvSpPr>
          <p:cNvPr id="50181" name="Rectangle 3"/>
          <p:cNvSpPr>
            <a:spLocks noGrp="1" noChangeArrowheads="1"/>
          </p:cNvSpPr>
          <p:nvPr>
            <p:ph type="body" idx="1"/>
          </p:nvPr>
        </p:nvSpPr>
        <p:spPr>
          <a:xfrm>
            <a:off x="976313" y="4562475"/>
            <a:ext cx="5362575" cy="4318000"/>
          </a:xfrm>
          <a:noFill/>
        </p:spPr>
        <p:txBody>
          <a:bodyPr/>
          <a:lstStyle/>
          <a:p>
            <a:pPr eaLnBrk="1" hangingPunct="1"/>
            <a:endParaRPr lang="en-US" altLang="en-US" smtClean="0"/>
          </a:p>
        </p:txBody>
      </p:sp>
    </p:spTree>
    <p:extLst>
      <p:ext uri="{BB962C8B-B14F-4D97-AF65-F5344CB8AC3E}">
        <p14:creationId xmlns:p14="http://schemas.microsoft.com/office/powerpoint/2010/main" val="38948048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6"/>
          <p:cNvSpPr>
            <a:spLocks noGrp="1" noChangeArrowheads="1"/>
          </p:cNvSpPr>
          <p:nvPr>
            <p:ph type="ftr" sz="quarter" idx="4"/>
          </p:nvPr>
        </p:nvSpPr>
        <p:spPr>
          <a:noFill/>
        </p:spPr>
        <p:txBody>
          <a:bodyPr/>
          <a:lstStyle>
            <a:lvl1pPr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l"/>
            <a:r>
              <a:rPr lang="nl-NL" altLang="en-US" sz="1300">
                <a:solidFill>
                  <a:srgbClr val="000066"/>
                </a:solidFill>
              </a:rPr>
              <a:t>© SE, Lifecycle, Hans van Vliet</a:t>
            </a:r>
          </a:p>
        </p:txBody>
      </p:sp>
      <p:sp>
        <p:nvSpPr>
          <p:cNvPr id="52227" name="Rectangle 7"/>
          <p:cNvSpPr>
            <a:spLocks noGrp="1" noChangeArrowheads="1"/>
          </p:cNvSpPr>
          <p:nvPr>
            <p:ph type="sldNum" sz="quarter" idx="5"/>
          </p:nvPr>
        </p:nvSpPr>
        <p:spPr>
          <a:noFill/>
        </p:spPr>
        <p:txBody>
          <a:bodyPr/>
          <a:lstStyle>
            <a:lvl1pPr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r"/>
            <a:fld id="{9636E987-77C3-4824-9CC5-1CA9E4A38C13}" type="slidenum">
              <a:rPr lang="nl-NL" altLang="en-US" sz="1300">
                <a:solidFill>
                  <a:srgbClr val="000066"/>
                </a:solidFill>
              </a:rPr>
              <a:pPr algn="r"/>
              <a:t>25</a:t>
            </a:fld>
            <a:endParaRPr lang="nl-NL" altLang="en-US" sz="1300">
              <a:solidFill>
                <a:srgbClr val="000066"/>
              </a:solidFill>
            </a:endParaRPr>
          </a:p>
        </p:txBody>
      </p:sp>
      <p:sp>
        <p:nvSpPr>
          <p:cNvPr id="52228" name="Rectangle 2"/>
          <p:cNvSpPr>
            <a:spLocks noChangeArrowheads="1" noTextEdit="1"/>
          </p:cNvSpPr>
          <p:nvPr>
            <p:ph type="sldImg"/>
          </p:nvPr>
        </p:nvSpPr>
        <p:spPr>
          <a:xfrm>
            <a:off x="1320800" y="755650"/>
            <a:ext cx="4716463" cy="3536950"/>
          </a:xfrm>
          <a:ln/>
        </p:spPr>
      </p:sp>
      <p:sp>
        <p:nvSpPr>
          <p:cNvPr id="52229" name="Rectangle 3"/>
          <p:cNvSpPr>
            <a:spLocks noGrp="1" noChangeArrowheads="1"/>
          </p:cNvSpPr>
          <p:nvPr>
            <p:ph type="body" idx="1"/>
          </p:nvPr>
        </p:nvSpPr>
        <p:spPr>
          <a:xfrm>
            <a:off x="990600" y="4519613"/>
            <a:ext cx="5373688" cy="4287837"/>
          </a:xfrm>
          <a:noFill/>
        </p:spPr>
        <p:txBody>
          <a:bodyPr/>
          <a:lstStyle/>
          <a:p>
            <a:pPr eaLnBrk="1" hangingPunct="1"/>
            <a:endParaRPr lang="en-US" altLang="en-US" smtClean="0"/>
          </a:p>
        </p:txBody>
      </p:sp>
    </p:spTree>
    <p:extLst>
      <p:ext uri="{BB962C8B-B14F-4D97-AF65-F5344CB8AC3E}">
        <p14:creationId xmlns:p14="http://schemas.microsoft.com/office/powerpoint/2010/main" val="1105402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6"/>
          <p:cNvSpPr>
            <a:spLocks noGrp="1" noChangeArrowheads="1"/>
          </p:cNvSpPr>
          <p:nvPr>
            <p:ph type="ftr" sz="quarter" idx="4"/>
          </p:nvPr>
        </p:nvSpPr>
        <p:spPr>
          <a:noFill/>
        </p:spPr>
        <p:txBody>
          <a:bodyPr/>
          <a:lstStyle>
            <a:lvl1pPr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l"/>
            <a:r>
              <a:rPr lang="nl-NL" altLang="en-US" sz="1300">
                <a:solidFill>
                  <a:srgbClr val="000066"/>
                </a:solidFill>
              </a:rPr>
              <a:t>© SE, Lifecycle, Hans van Vliet</a:t>
            </a:r>
          </a:p>
        </p:txBody>
      </p:sp>
      <p:sp>
        <p:nvSpPr>
          <p:cNvPr id="54275" name="Rectangle 7"/>
          <p:cNvSpPr>
            <a:spLocks noGrp="1" noChangeArrowheads="1"/>
          </p:cNvSpPr>
          <p:nvPr>
            <p:ph type="sldNum" sz="quarter" idx="5"/>
          </p:nvPr>
        </p:nvSpPr>
        <p:spPr>
          <a:noFill/>
        </p:spPr>
        <p:txBody>
          <a:bodyPr/>
          <a:lstStyle>
            <a:lvl1pPr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r"/>
            <a:fld id="{B3FA8832-40B9-4F67-A264-9E4A13AF83A5}" type="slidenum">
              <a:rPr lang="nl-NL" altLang="en-US" sz="1300">
                <a:solidFill>
                  <a:srgbClr val="000066"/>
                </a:solidFill>
              </a:rPr>
              <a:pPr algn="r"/>
              <a:t>26</a:t>
            </a:fld>
            <a:endParaRPr lang="nl-NL" altLang="en-US" sz="1300">
              <a:solidFill>
                <a:srgbClr val="000066"/>
              </a:solidFill>
            </a:endParaRPr>
          </a:p>
        </p:txBody>
      </p:sp>
      <p:sp>
        <p:nvSpPr>
          <p:cNvPr id="54276" name="Rectangle 2"/>
          <p:cNvSpPr>
            <a:spLocks noChangeArrowheads="1" noTextEdit="1"/>
          </p:cNvSpPr>
          <p:nvPr>
            <p:ph type="sldImg"/>
          </p:nvPr>
        </p:nvSpPr>
        <p:spPr>
          <a:xfrm>
            <a:off x="1320800" y="755650"/>
            <a:ext cx="4716463" cy="3536950"/>
          </a:xfrm>
          <a:ln/>
        </p:spPr>
      </p:sp>
      <p:sp>
        <p:nvSpPr>
          <p:cNvPr id="54277" name="Rectangle 3"/>
          <p:cNvSpPr>
            <a:spLocks noGrp="1" noChangeArrowheads="1"/>
          </p:cNvSpPr>
          <p:nvPr>
            <p:ph type="body" idx="1"/>
          </p:nvPr>
        </p:nvSpPr>
        <p:spPr>
          <a:xfrm>
            <a:off x="990600" y="4519613"/>
            <a:ext cx="5373688" cy="4287837"/>
          </a:xfrm>
          <a:noFill/>
        </p:spPr>
        <p:txBody>
          <a:bodyPr/>
          <a:lstStyle/>
          <a:p>
            <a:pPr eaLnBrk="1" hangingPunct="1"/>
            <a:endParaRPr lang="en-US" altLang="en-US" smtClean="0"/>
          </a:p>
        </p:txBody>
      </p:sp>
    </p:spTree>
    <p:extLst>
      <p:ext uri="{BB962C8B-B14F-4D97-AF65-F5344CB8AC3E}">
        <p14:creationId xmlns:p14="http://schemas.microsoft.com/office/powerpoint/2010/main" val="37910030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6"/>
          <p:cNvSpPr>
            <a:spLocks noGrp="1" noChangeArrowheads="1"/>
          </p:cNvSpPr>
          <p:nvPr>
            <p:ph type="ftr" sz="quarter" idx="4"/>
          </p:nvPr>
        </p:nvSpPr>
        <p:spPr>
          <a:noFill/>
        </p:spPr>
        <p:txBody>
          <a:bodyPr/>
          <a:lstStyle>
            <a:lvl1pPr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l"/>
            <a:r>
              <a:rPr lang="nl-NL" altLang="en-US" sz="1300">
                <a:solidFill>
                  <a:srgbClr val="000066"/>
                </a:solidFill>
              </a:rPr>
              <a:t>© SE, Lifecycle, Hans van Vliet</a:t>
            </a:r>
          </a:p>
        </p:txBody>
      </p:sp>
      <p:sp>
        <p:nvSpPr>
          <p:cNvPr id="56323" name="Rectangle 7"/>
          <p:cNvSpPr>
            <a:spLocks noGrp="1" noChangeArrowheads="1"/>
          </p:cNvSpPr>
          <p:nvPr>
            <p:ph type="sldNum" sz="quarter" idx="5"/>
          </p:nvPr>
        </p:nvSpPr>
        <p:spPr>
          <a:noFill/>
        </p:spPr>
        <p:txBody>
          <a:bodyPr/>
          <a:lstStyle>
            <a:lvl1pPr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r"/>
            <a:fld id="{CCE8E9A9-86FD-40C2-94FF-E561580DFCCD}" type="slidenum">
              <a:rPr lang="nl-NL" altLang="en-US" sz="1300">
                <a:solidFill>
                  <a:srgbClr val="000066"/>
                </a:solidFill>
              </a:rPr>
              <a:pPr algn="r"/>
              <a:t>27</a:t>
            </a:fld>
            <a:endParaRPr lang="nl-NL" altLang="en-US" sz="1300">
              <a:solidFill>
                <a:srgbClr val="000066"/>
              </a:solidFill>
            </a:endParaRPr>
          </a:p>
        </p:txBody>
      </p:sp>
      <p:sp>
        <p:nvSpPr>
          <p:cNvPr id="56324" name="Rectangle 2"/>
          <p:cNvSpPr>
            <a:spLocks noChangeArrowheads="1" noTextEdit="1"/>
          </p:cNvSpPr>
          <p:nvPr>
            <p:ph type="sldImg"/>
          </p:nvPr>
        </p:nvSpPr>
        <p:spPr>
          <a:ln/>
        </p:spPr>
      </p:sp>
      <p:sp>
        <p:nvSpPr>
          <p:cNvPr id="56325" name="Rectangle 3"/>
          <p:cNvSpPr>
            <a:spLocks noGrp="1" noChangeArrowheads="1"/>
          </p:cNvSpPr>
          <p:nvPr>
            <p:ph type="body" idx="1"/>
          </p:nvPr>
        </p:nvSpPr>
        <p:spPr>
          <a:xfrm>
            <a:off x="976313" y="4562475"/>
            <a:ext cx="5362575" cy="4318000"/>
          </a:xfrm>
          <a:noFill/>
        </p:spPr>
        <p:txBody>
          <a:bodyPr/>
          <a:lstStyle/>
          <a:p>
            <a:pPr eaLnBrk="1" hangingPunct="1"/>
            <a:endParaRPr lang="en-US" altLang="en-US" smtClean="0"/>
          </a:p>
        </p:txBody>
      </p:sp>
    </p:spTree>
    <p:extLst>
      <p:ext uri="{BB962C8B-B14F-4D97-AF65-F5344CB8AC3E}">
        <p14:creationId xmlns:p14="http://schemas.microsoft.com/office/powerpoint/2010/main" val="34839802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6"/>
          <p:cNvSpPr>
            <a:spLocks noGrp="1" noChangeArrowheads="1"/>
          </p:cNvSpPr>
          <p:nvPr>
            <p:ph type="ftr" sz="quarter" idx="4"/>
          </p:nvPr>
        </p:nvSpPr>
        <p:spPr>
          <a:noFill/>
        </p:spPr>
        <p:txBody>
          <a:bodyPr/>
          <a:lstStyle>
            <a:lvl1pPr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l"/>
            <a:r>
              <a:rPr lang="nl-NL" altLang="en-US" sz="1300">
                <a:solidFill>
                  <a:srgbClr val="000066"/>
                </a:solidFill>
              </a:rPr>
              <a:t>© SE, Lifecycle, Hans van Vliet</a:t>
            </a:r>
          </a:p>
        </p:txBody>
      </p:sp>
      <p:sp>
        <p:nvSpPr>
          <p:cNvPr id="58371" name="Rectangle 7"/>
          <p:cNvSpPr>
            <a:spLocks noGrp="1" noChangeArrowheads="1"/>
          </p:cNvSpPr>
          <p:nvPr>
            <p:ph type="sldNum" sz="quarter" idx="5"/>
          </p:nvPr>
        </p:nvSpPr>
        <p:spPr>
          <a:noFill/>
        </p:spPr>
        <p:txBody>
          <a:bodyPr/>
          <a:lstStyle>
            <a:lvl1pPr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r"/>
            <a:fld id="{1BCB9D76-6D4B-4112-AED2-2BE3953A1574}" type="slidenum">
              <a:rPr lang="nl-NL" altLang="en-US" sz="1300">
                <a:solidFill>
                  <a:srgbClr val="000066"/>
                </a:solidFill>
              </a:rPr>
              <a:pPr algn="r"/>
              <a:t>28</a:t>
            </a:fld>
            <a:endParaRPr lang="nl-NL" altLang="en-US" sz="1300">
              <a:solidFill>
                <a:srgbClr val="000066"/>
              </a:solidFill>
            </a:endParaRPr>
          </a:p>
        </p:txBody>
      </p:sp>
      <p:sp>
        <p:nvSpPr>
          <p:cNvPr id="58372" name="Rectangle 2"/>
          <p:cNvSpPr>
            <a:spLocks noChangeArrowheads="1" noTextEdit="1"/>
          </p:cNvSpPr>
          <p:nvPr>
            <p:ph type="sldImg"/>
          </p:nvPr>
        </p:nvSpPr>
        <p:spPr>
          <a:ln/>
        </p:spPr>
      </p:sp>
      <p:sp>
        <p:nvSpPr>
          <p:cNvPr id="58373" name="Rectangle 3"/>
          <p:cNvSpPr>
            <a:spLocks noGrp="1" noChangeArrowheads="1"/>
          </p:cNvSpPr>
          <p:nvPr>
            <p:ph type="body" idx="1"/>
          </p:nvPr>
        </p:nvSpPr>
        <p:spPr>
          <a:xfrm>
            <a:off x="976313" y="4562475"/>
            <a:ext cx="5362575" cy="4318000"/>
          </a:xfrm>
          <a:noFill/>
        </p:spPr>
        <p:txBody>
          <a:bodyPr/>
          <a:lstStyle/>
          <a:p>
            <a:pPr eaLnBrk="1" hangingPunct="1"/>
            <a:endParaRPr lang="en-US" altLang="en-US" smtClean="0"/>
          </a:p>
        </p:txBody>
      </p:sp>
    </p:spTree>
    <p:extLst>
      <p:ext uri="{BB962C8B-B14F-4D97-AF65-F5344CB8AC3E}">
        <p14:creationId xmlns:p14="http://schemas.microsoft.com/office/powerpoint/2010/main" val="18709406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6"/>
          <p:cNvSpPr>
            <a:spLocks noGrp="1" noChangeArrowheads="1"/>
          </p:cNvSpPr>
          <p:nvPr>
            <p:ph type="ftr" sz="quarter" idx="4"/>
          </p:nvPr>
        </p:nvSpPr>
        <p:spPr>
          <a:noFill/>
        </p:spPr>
        <p:txBody>
          <a:bodyPr/>
          <a:lstStyle>
            <a:lvl1pPr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l"/>
            <a:r>
              <a:rPr lang="nl-NL" altLang="en-US" sz="1300">
                <a:solidFill>
                  <a:srgbClr val="000066"/>
                </a:solidFill>
              </a:rPr>
              <a:t>© SE, Lifecycle, Hans van Vliet</a:t>
            </a:r>
          </a:p>
        </p:txBody>
      </p:sp>
      <p:sp>
        <p:nvSpPr>
          <p:cNvPr id="60419" name="Rectangle 7"/>
          <p:cNvSpPr>
            <a:spLocks noGrp="1" noChangeArrowheads="1"/>
          </p:cNvSpPr>
          <p:nvPr>
            <p:ph type="sldNum" sz="quarter" idx="5"/>
          </p:nvPr>
        </p:nvSpPr>
        <p:spPr>
          <a:noFill/>
        </p:spPr>
        <p:txBody>
          <a:bodyPr/>
          <a:lstStyle>
            <a:lvl1pPr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r"/>
            <a:fld id="{EA2FCC19-D290-4BB8-B3B3-67DF5C4A2D22}" type="slidenum">
              <a:rPr lang="nl-NL" altLang="en-US" sz="1300">
                <a:solidFill>
                  <a:srgbClr val="000066"/>
                </a:solidFill>
              </a:rPr>
              <a:pPr algn="r"/>
              <a:t>29</a:t>
            </a:fld>
            <a:endParaRPr lang="nl-NL" altLang="en-US" sz="1300">
              <a:solidFill>
                <a:srgbClr val="000066"/>
              </a:solidFill>
            </a:endParaRPr>
          </a:p>
        </p:txBody>
      </p:sp>
      <p:sp>
        <p:nvSpPr>
          <p:cNvPr id="60420" name="Rectangle 2"/>
          <p:cNvSpPr>
            <a:spLocks noChangeArrowheads="1" noTextEdit="1"/>
          </p:cNvSpPr>
          <p:nvPr>
            <p:ph type="sldImg"/>
          </p:nvPr>
        </p:nvSpPr>
        <p:spPr>
          <a:ln/>
        </p:spPr>
      </p:sp>
      <p:sp>
        <p:nvSpPr>
          <p:cNvPr id="60421" name="Rectangle 3"/>
          <p:cNvSpPr>
            <a:spLocks noGrp="1" noChangeArrowheads="1"/>
          </p:cNvSpPr>
          <p:nvPr>
            <p:ph type="body" idx="1"/>
          </p:nvPr>
        </p:nvSpPr>
        <p:spPr>
          <a:xfrm>
            <a:off x="976313" y="4562475"/>
            <a:ext cx="5362575" cy="4318000"/>
          </a:xfrm>
          <a:noFill/>
        </p:spPr>
        <p:txBody>
          <a:bodyPr/>
          <a:lstStyle/>
          <a:p>
            <a:pPr eaLnBrk="1" hangingPunct="1"/>
            <a:endParaRPr lang="en-US" altLang="en-US" smtClean="0"/>
          </a:p>
        </p:txBody>
      </p:sp>
    </p:spTree>
    <p:extLst>
      <p:ext uri="{BB962C8B-B14F-4D97-AF65-F5344CB8AC3E}">
        <p14:creationId xmlns:p14="http://schemas.microsoft.com/office/powerpoint/2010/main" val="16681219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6"/>
          <p:cNvSpPr>
            <a:spLocks noGrp="1" noChangeArrowheads="1"/>
          </p:cNvSpPr>
          <p:nvPr>
            <p:ph type="ftr" sz="quarter" idx="4"/>
          </p:nvPr>
        </p:nvSpPr>
        <p:spPr>
          <a:noFill/>
        </p:spPr>
        <p:txBody>
          <a:bodyPr/>
          <a:lstStyle>
            <a:lvl1pPr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l"/>
            <a:r>
              <a:rPr lang="nl-NL" altLang="en-US" sz="1300">
                <a:solidFill>
                  <a:srgbClr val="000066"/>
                </a:solidFill>
              </a:rPr>
              <a:t>© SE, Lifecycle, Hans van Vliet</a:t>
            </a:r>
          </a:p>
        </p:txBody>
      </p:sp>
      <p:sp>
        <p:nvSpPr>
          <p:cNvPr id="62467" name="Rectangle 7"/>
          <p:cNvSpPr>
            <a:spLocks noGrp="1" noChangeArrowheads="1"/>
          </p:cNvSpPr>
          <p:nvPr>
            <p:ph type="sldNum" sz="quarter" idx="5"/>
          </p:nvPr>
        </p:nvSpPr>
        <p:spPr>
          <a:noFill/>
        </p:spPr>
        <p:txBody>
          <a:bodyPr/>
          <a:lstStyle>
            <a:lvl1pPr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r"/>
            <a:fld id="{7ABE9278-81BE-4801-96BF-4DC1C4F7048B}" type="slidenum">
              <a:rPr lang="nl-NL" altLang="en-US" sz="1300">
                <a:solidFill>
                  <a:srgbClr val="000066"/>
                </a:solidFill>
              </a:rPr>
              <a:pPr algn="r"/>
              <a:t>30</a:t>
            </a:fld>
            <a:endParaRPr lang="nl-NL" altLang="en-US" sz="1300">
              <a:solidFill>
                <a:srgbClr val="000066"/>
              </a:solidFill>
            </a:endParaRPr>
          </a:p>
        </p:txBody>
      </p:sp>
      <p:sp>
        <p:nvSpPr>
          <p:cNvPr id="62468" name="Rectangle 2"/>
          <p:cNvSpPr>
            <a:spLocks noChangeArrowheads="1" noTextEdit="1"/>
          </p:cNvSpPr>
          <p:nvPr>
            <p:ph type="sldImg"/>
          </p:nvPr>
        </p:nvSpPr>
        <p:spPr>
          <a:xfrm>
            <a:off x="1320800" y="755650"/>
            <a:ext cx="4716463" cy="3536950"/>
          </a:xfrm>
          <a:ln/>
        </p:spPr>
      </p:sp>
      <p:sp>
        <p:nvSpPr>
          <p:cNvPr id="62469" name="Rectangle 3"/>
          <p:cNvSpPr>
            <a:spLocks noGrp="1" noChangeArrowheads="1"/>
          </p:cNvSpPr>
          <p:nvPr>
            <p:ph type="body" idx="1"/>
          </p:nvPr>
        </p:nvSpPr>
        <p:spPr>
          <a:xfrm>
            <a:off x="990600" y="4519613"/>
            <a:ext cx="5373688" cy="4287837"/>
          </a:xfrm>
          <a:noFill/>
        </p:spPr>
        <p:txBody>
          <a:bodyPr/>
          <a:lstStyle/>
          <a:p>
            <a:pPr eaLnBrk="1" hangingPunct="1"/>
            <a:endParaRPr lang="en-US" altLang="en-US" smtClean="0"/>
          </a:p>
        </p:txBody>
      </p:sp>
    </p:spTree>
    <p:extLst>
      <p:ext uri="{BB962C8B-B14F-4D97-AF65-F5344CB8AC3E}">
        <p14:creationId xmlns:p14="http://schemas.microsoft.com/office/powerpoint/2010/main" val="22031971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6"/>
          <p:cNvSpPr>
            <a:spLocks noGrp="1" noChangeArrowheads="1"/>
          </p:cNvSpPr>
          <p:nvPr>
            <p:ph type="ftr" sz="quarter" idx="4"/>
          </p:nvPr>
        </p:nvSpPr>
        <p:spPr>
          <a:noFill/>
        </p:spPr>
        <p:txBody>
          <a:bodyPr/>
          <a:lstStyle>
            <a:lvl1pPr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l"/>
            <a:r>
              <a:rPr lang="nl-NL" altLang="en-US" sz="1300">
                <a:solidFill>
                  <a:srgbClr val="000066"/>
                </a:solidFill>
              </a:rPr>
              <a:t>© SE, Lifecycle, Hans van Vliet</a:t>
            </a:r>
          </a:p>
        </p:txBody>
      </p:sp>
      <p:sp>
        <p:nvSpPr>
          <p:cNvPr id="64515" name="Rectangle 7"/>
          <p:cNvSpPr>
            <a:spLocks noGrp="1" noChangeArrowheads="1"/>
          </p:cNvSpPr>
          <p:nvPr>
            <p:ph type="sldNum" sz="quarter" idx="5"/>
          </p:nvPr>
        </p:nvSpPr>
        <p:spPr>
          <a:noFill/>
        </p:spPr>
        <p:txBody>
          <a:bodyPr/>
          <a:lstStyle>
            <a:lvl1pPr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r"/>
            <a:fld id="{24E4350A-0112-491C-9002-43E6B04ABF9F}" type="slidenum">
              <a:rPr lang="nl-NL" altLang="en-US" sz="1300">
                <a:solidFill>
                  <a:srgbClr val="000066"/>
                </a:solidFill>
              </a:rPr>
              <a:pPr algn="r"/>
              <a:t>31</a:t>
            </a:fld>
            <a:endParaRPr lang="nl-NL" altLang="en-US" sz="1300">
              <a:solidFill>
                <a:srgbClr val="000066"/>
              </a:solidFill>
            </a:endParaRPr>
          </a:p>
        </p:txBody>
      </p:sp>
      <p:sp>
        <p:nvSpPr>
          <p:cNvPr id="64516" name="Rectangle 2"/>
          <p:cNvSpPr>
            <a:spLocks noChangeArrowheads="1" noTextEdit="1"/>
          </p:cNvSpPr>
          <p:nvPr>
            <p:ph type="sldImg"/>
          </p:nvPr>
        </p:nvSpPr>
        <p:spPr>
          <a:xfrm>
            <a:off x="1320800" y="755650"/>
            <a:ext cx="4716463" cy="3536950"/>
          </a:xfrm>
          <a:ln/>
        </p:spPr>
      </p:sp>
      <p:sp>
        <p:nvSpPr>
          <p:cNvPr id="64517" name="Rectangle 3"/>
          <p:cNvSpPr>
            <a:spLocks noGrp="1" noChangeArrowheads="1"/>
          </p:cNvSpPr>
          <p:nvPr>
            <p:ph type="body" idx="1"/>
          </p:nvPr>
        </p:nvSpPr>
        <p:spPr>
          <a:xfrm>
            <a:off x="990600" y="4519613"/>
            <a:ext cx="5373688" cy="4287837"/>
          </a:xfrm>
          <a:noFill/>
        </p:spPr>
        <p:txBody>
          <a:bodyPr/>
          <a:lstStyle/>
          <a:p>
            <a:pPr eaLnBrk="1" hangingPunct="1"/>
            <a:endParaRPr lang="en-US" altLang="en-US" smtClean="0"/>
          </a:p>
        </p:txBody>
      </p:sp>
    </p:spTree>
    <p:extLst>
      <p:ext uri="{BB962C8B-B14F-4D97-AF65-F5344CB8AC3E}">
        <p14:creationId xmlns:p14="http://schemas.microsoft.com/office/powerpoint/2010/main" val="33716060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6"/>
          <p:cNvSpPr>
            <a:spLocks noGrp="1" noChangeArrowheads="1"/>
          </p:cNvSpPr>
          <p:nvPr>
            <p:ph type="ftr" sz="quarter" idx="4"/>
          </p:nvPr>
        </p:nvSpPr>
        <p:spPr>
          <a:noFill/>
        </p:spPr>
        <p:txBody>
          <a:bodyPr/>
          <a:lstStyle>
            <a:lvl1pPr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l"/>
            <a:r>
              <a:rPr lang="nl-NL" altLang="en-US" sz="1300">
                <a:solidFill>
                  <a:srgbClr val="000066"/>
                </a:solidFill>
              </a:rPr>
              <a:t>© SE, Lifecycle, Hans van Vliet</a:t>
            </a:r>
          </a:p>
        </p:txBody>
      </p:sp>
      <p:sp>
        <p:nvSpPr>
          <p:cNvPr id="66563" name="Rectangle 7"/>
          <p:cNvSpPr>
            <a:spLocks noGrp="1" noChangeArrowheads="1"/>
          </p:cNvSpPr>
          <p:nvPr>
            <p:ph type="sldNum" sz="quarter" idx="5"/>
          </p:nvPr>
        </p:nvSpPr>
        <p:spPr>
          <a:noFill/>
        </p:spPr>
        <p:txBody>
          <a:bodyPr/>
          <a:lstStyle>
            <a:lvl1pPr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r"/>
            <a:fld id="{A11E90A9-4EC3-4CFD-994F-E3883108C7EE}" type="slidenum">
              <a:rPr lang="nl-NL" altLang="en-US" sz="1300">
                <a:solidFill>
                  <a:srgbClr val="000066"/>
                </a:solidFill>
              </a:rPr>
              <a:pPr algn="r"/>
              <a:t>32</a:t>
            </a:fld>
            <a:endParaRPr lang="nl-NL" altLang="en-US" sz="1300">
              <a:solidFill>
                <a:srgbClr val="000066"/>
              </a:solidFill>
            </a:endParaRPr>
          </a:p>
        </p:txBody>
      </p:sp>
      <p:sp>
        <p:nvSpPr>
          <p:cNvPr id="66564" name="Rectangle 2"/>
          <p:cNvSpPr>
            <a:spLocks noChangeArrowheads="1" noTextEdit="1"/>
          </p:cNvSpPr>
          <p:nvPr>
            <p:ph type="sldImg"/>
          </p:nvPr>
        </p:nvSpPr>
        <p:spPr>
          <a:ln/>
        </p:spPr>
      </p:sp>
      <p:sp>
        <p:nvSpPr>
          <p:cNvPr id="66565" name="Rectangle 3"/>
          <p:cNvSpPr>
            <a:spLocks noGrp="1" noChangeArrowheads="1"/>
          </p:cNvSpPr>
          <p:nvPr>
            <p:ph type="body" idx="1"/>
          </p:nvPr>
        </p:nvSpPr>
        <p:spPr>
          <a:xfrm>
            <a:off x="976313" y="4562475"/>
            <a:ext cx="5362575" cy="4318000"/>
          </a:xfrm>
          <a:noFill/>
        </p:spPr>
        <p:txBody>
          <a:bodyPr/>
          <a:lstStyle/>
          <a:p>
            <a:pPr eaLnBrk="1" hangingPunct="1"/>
            <a:endParaRPr lang="en-US" altLang="en-US" smtClean="0"/>
          </a:p>
        </p:txBody>
      </p:sp>
    </p:spTree>
    <p:extLst>
      <p:ext uri="{BB962C8B-B14F-4D97-AF65-F5344CB8AC3E}">
        <p14:creationId xmlns:p14="http://schemas.microsoft.com/office/powerpoint/2010/main" val="20380182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6"/>
          <p:cNvSpPr>
            <a:spLocks noGrp="1" noChangeArrowheads="1"/>
          </p:cNvSpPr>
          <p:nvPr>
            <p:ph type="ftr" sz="quarter" idx="4"/>
          </p:nvPr>
        </p:nvSpPr>
        <p:spPr>
          <a:noFill/>
        </p:spPr>
        <p:txBody>
          <a:bodyPr/>
          <a:lstStyle>
            <a:lvl1pPr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l"/>
            <a:r>
              <a:rPr lang="nl-NL" altLang="en-US" sz="1300">
                <a:solidFill>
                  <a:srgbClr val="000066"/>
                </a:solidFill>
              </a:rPr>
              <a:t>© SE, Lifecycle, Hans van Vliet</a:t>
            </a:r>
          </a:p>
        </p:txBody>
      </p:sp>
      <p:sp>
        <p:nvSpPr>
          <p:cNvPr id="68611" name="Rectangle 7"/>
          <p:cNvSpPr>
            <a:spLocks noGrp="1" noChangeArrowheads="1"/>
          </p:cNvSpPr>
          <p:nvPr>
            <p:ph type="sldNum" sz="quarter" idx="5"/>
          </p:nvPr>
        </p:nvSpPr>
        <p:spPr>
          <a:noFill/>
        </p:spPr>
        <p:txBody>
          <a:bodyPr/>
          <a:lstStyle>
            <a:lvl1pPr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r"/>
            <a:fld id="{8C251F6D-6FD9-4E12-9287-770E3D5760D6}" type="slidenum">
              <a:rPr lang="nl-NL" altLang="en-US" sz="1300">
                <a:solidFill>
                  <a:srgbClr val="000066"/>
                </a:solidFill>
              </a:rPr>
              <a:pPr algn="r"/>
              <a:t>33</a:t>
            </a:fld>
            <a:endParaRPr lang="nl-NL" altLang="en-US" sz="1300">
              <a:solidFill>
                <a:srgbClr val="000066"/>
              </a:solidFill>
            </a:endParaRPr>
          </a:p>
        </p:txBody>
      </p:sp>
      <p:sp>
        <p:nvSpPr>
          <p:cNvPr id="68612" name="Rectangle 2"/>
          <p:cNvSpPr>
            <a:spLocks noChangeArrowheads="1" noTextEdit="1"/>
          </p:cNvSpPr>
          <p:nvPr>
            <p:ph type="sldImg"/>
          </p:nvPr>
        </p:nvSpPr>
        <p:spPr>
          <a:ln/>
        </p:spPr>
      </p:sp>
      <p:sp>
        <p:nvSpPr>
          <p:cNvPr id="68613" name="Rectangle 3"/>
          <p:cNvSpPr>
            <a:spLocks noGrp="1" noChangeArrowheads="1"/>
          </p:cNvSpPr>
          <p:nvPr>
            <p:ph type="body" idx="1"/>
          </p:nvPr>
        </p:nvSpPr>
        <p:spPr>
          <a:xfrm>
            <a:off x="976313" y="4562475"/>
            <a:ext cx="5362575" cy="4318000"/>
          </a:xfrm>
          <a:noFill/>
        </p:spPr>
        <p:txBody>
          <a:bodyPr/>
          <a:lstStyle/>
          <a:p>
            <a:pPr eaLnBrk="1" hangingPunct="1"/>
            <a:endParaRPr lang="en-US" altLang="en-US" smtClean="0"/>
          </a:p>
        </p:txBody>
      </p:sp>
    </p:spTree>
    <p:extLst>
      <p:ext uri="{BB962C8B-B14F-4D97-AF65-F5344CB8AC3E}">
        <p14:creationId xmlns:p14="http://schemas.microsoft.com/office/powerpoint/2010/main" val="1182500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Grp="1" noChangeArrowheads="1"/>
          </p:cNvSpPr>
          <p:nvPr>
            <p:ph type="ftr" sz="quarter" idx="4"/>
          </p:nvPr>
        </p:nvSpPr>
        <p:spPr>
          <a:noFill/>
        </p:spPr>
        <p:txBody>
          <a:bodyPr/>
          <a:lstStyle>
            <a:lvl1pPr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l"/>
            <a:r>
              <a:rPr lang="nl-NL" altLang="en-US" sz="1300">
                <a:solidFill>
                  <a:srgbClr val="000066"/>
                </a:solidFill>
              </a:rPr>
              <a:t>© SE, Lifecycle, Hans van Vliet</a:t>
            </a:r>
          </a:p>
        </p:txBody>
      </p:sp>
      <p:sp>
        <p:nvSpPr>
          <p:cNvPr id="10243" name="Rectangle 7"/>
          <p:cNvSpPr>
            <a:spLocks noGrp="1" noChangeArrowheads="1"/>
          </p:cNvSpPr>
          <p:nvPr>
            <p:ph type="sldNum" sz="quarter" idx="5"/>
          </p:nvPr>
        </p:nvSpPr>
        <p:spPr>
          <a:noFill/>
        </p:spPr>
        <p:txBody>
          <a:bodyPr/>
          <a:lstStyle>
            <a:lvl1pPr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r"/>
            <a:fld id="{EA7A3D5C-5168-418F-B3CE-DA771DEABD98}" type="slidenum">
              <a:rPr lang="nl-NL" altLang="en-US" sz="1300">
                <a:solidFill>
                  <a:srgbClr val="000066"/>
                </a:solidFill>
              </a:rPr>
              <a:pPr algn="r"/>
              <a:t>4</a:t>
            </a:fld>
            <a:endParaRPr lang="nl-NL" altLang="en-US" sz="1300">
              <a:solidFill>
                <a:srgbClr val="000066"/>
              </a:solidFill>
            </a:endParaRPr>
          </a:p>
        </p:txBody>
      </p:sp>
      <p:sp>
        <p:nvSpPr>
          <p:cNvPr id="10244" name="Rectangle 2"/>
          <p:cNvSpPr>
            <a:spLocks noChangeArrowheads="1" noTextEdit="1"/>
          </p:cNvSpPr>
          <p:nvPr>
            <p:ph type="sldImg"/>
          </p:nvPr>
        </p:nvSpPr>
        <p:spPr>
          <a:ln/>
        </p:spPr>
      </p:sp>
      <p:sp>
        <p:nvSpPr>
          <p:cNvPr id="10245" name="Rectangle 3"/>
          <p:cNvSpPr>
            <a:spLocks noGrp="1" noChangeArrowheads="1"/>
          </p:cNvSpPr>
          <p:nvPr>
            <p:ph type="body" idx="1"/>
          </p:nvPr>
        </p:nvSpPr>
        <p:spPr>
          <a:xfrm>
            <a:off x="976313" y="4562475"/>
            <a:ext cx="5362575" cy="4318000"/>
          </a:xfrm>
          <a:noFill/>
        </p:spPr>
        <p:txBody>
          <a:bodyPr/>
          <a:lstStyle/>
          <a:p>
            <a:pPr eaLnBrk="1" hangingPunct="1"/>
            <a:endParaRPr lang="en-US" altLang="en-US" smtClean="0"/>
          </a:p>
        </p:txBody>
      </p:sp>
    </p:spTree>
    <p:extLst>
      <p:ext uri="{BB962C8B-B14F-4D97-AF65-F5344CB8AC3E}">
        <p14:creationId xmlns:p14="http://schemas.microsoft.com/office/powerpoint/2010/main" val="10208796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6"/>
          <p:cNvSpPr>
            <a:spLocks noGrp="1" noChangeArrowheads="1"/>
          </p:cNvSpPr>
          <p:nvPr>
            <p:ph type="ftr" sz="quarter" idx="4"/>
          </p:nvPr>
        </p:nvSpPr>
        <p:spPr>
          <a:noFill/>
        </p:spPr>
        <p:txBody>
          <a:bodyPr/>
          <a:lstStyle>
            <a:lvl1pPr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l"/>
            <a:r>
              <a:rPr lang="nl-NL" altLang="en-US" sz="1300">
                <a:solidFill>
                  <a:srgbClr val="000066"/>
                </a:solidFill>
              </a:rPr>
              <a:t>© SE, Lifecycle, Hans van Vliet</a:t>
            </a:r>
          </a:p>
        </p:txBody>
      </p:sp>
      <p:sp>
        <p:nvSpPr>
          <p:cNvPr id="70659" name="Rectangle 7"/>
          <p:cNvSpPr>
            <a:spLocks noGrp="1" noChangeArrowheads="1"/>
          </p:cNvSpPr>
          <p:nvPr>
            <p:ph type="sldNum" sz="quarter" idx="5"/>
          </p:nvPr>
        </p:nvSpPr>
        <p:spPr>
          <a:noFill/>
        </p:spPr>
        <p:txBody>
          <a:bodyPr/>
          <a:lstStyle>
            <a:lvl1pPr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r"/>
            <a:fld id="{C296CAF8-0877-4029-81E0-691805B5E250}" type="slidenum">
              <a:rPr lang="nl-NL" altLang="en-US" sz="1300">
                <a:solidFill>
                  <a:srgbClr val="000066"/>
                </a:solidFill>
              </a:rPr>
              <a:pPr algn="r"/>
              <a:t>34</a:t>
            </a:fld>
            <a:endParaRPr lang="nl-NL" altLang="en-US" sz="1300">
              <a:solidFill>
                <a:srgbClr val="000066"/>
              </a:solidFill>
            </a:endParaRPr>
          </a:p>
        </p:txBody>
      </p:sp>
      <p:sp>
        <p:nvSpPr>
          <p:cNvPr id="70660" name="Rectangle 2"/>
          <p:cNvSpPr>
            <a:spLocks noChangeArrowheads="1" noTextEdit="1"/>
          </p:cNvSpPr>
          <p:nvPr>
            <p:ph type="sldImg"/>
          </p:nvPr>
        </p:nvSpPr>
        <p:spPr>
          <a:ln/>
        </p:spPr>
      </p:sp>
      <p:sp>
        <p:nvSpPr>
          <p:cNvPr id="70661" name="Rectangle 3"/>
          <p:cNvSpPr>
            <a:spLocks noGrp="1" noChangeArrowheads="1"/>
          </p:cNvSpPr>
          <p:nvPr>
            <p:ph type="body" idx="1"/>
          </p:nvPr>
        </p:nvSpPr>
        <p:spPr>
          <a:xfrm>
            <a:off x="976313" y="4562475"/>
            <a:ext cx="5362575" cy="4318000"/>
          </a:xfrm>
          <a:noFill/>
        </p:spPr>
        <p:txBody>
          <a:bodyPr/>
          <a:lstStyle/>
          <a:p>
            <a:pPr eaLnBrk="1" hangingPunct="1"/>
            <a:endParaRPr lang="en-US" altLang="en-US" smtClean="0"/>
          </a:p>
        </p:txBody>
      </p:sp>
    </p:spTree>
    <p:extLst>
      <p:ext uri="{BB962C8B-B14F-4D97-AF65-F5344CB8AC3E}">
        <p14:creationId xmlns:p14="http://schemas.microsoft.com/office/powerpoint/2010/main" val="18177198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6"/>
          <p:cNvSpPr>
            <a:spLocks noGrp="1" noChangeArrowheads="1"/>
          </p:cNvSpPr>
          <p:nvPr>
            <p:ph type="ftr" sz="quarter" idx="4"/>
          </p:nvPr>
        </p:nvSpPr>
        <p:spPr>
          <a:noFill/>
        </p:spPr>
        <p:txBody>
          <a:bodyPr/>
          <a:lstStyle>
            <a:lvl1pPr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l"/>
            <a:r>
              <a:rPr lang="nl-NL" altLang="en-US" sz="1300">
                <a:solidFill>
                  <a:srgbClr val="000066"/>
                </a:solidFill>
              </a:rPr>
              <a:t>© SE, Lifecycle, Hans van Vliet</a:t>
            </a:r>
          </a:p>
        </p:txBody>
      </p:sp>
      <p:sp>
        <p:nvSpPr>
          <p:cNvPr id="72707" name="Rectangle 7"/>
          <p:cNvSpPr>
            <a:spLocks noGrp="1" noChangeArrowheads="1"/>
          </p:cNvSpPr>
          <p:nvPr>
            <p:ph type="sldNum" sz="quarter" idx="5"/>
          </p:nvPr>
        </p:nvSpPr>
        <p:spPr>
          <a:noFill/>
        </p:spPr>
        <p:txBody>
          <a:bodyPr/>
          <a:lstStyle>
            <a:lvl1pPr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r"/>
            <a:fld id="{E37AB3E0-128F-4F1B-8AEC-11188FCD2001}" type="slidenum">
              <a:rPr lang="nl-NL" altLang="en-US" sz="1300">
                <a:solidFill>
                  <a:srgbClr val="000066"/>
                </a:solidFill>
              </a:rPr>
              <a:pPr algn="r"/>
              <a:t>35</a:t>
            </a:fld>
            <a:endParaRPr lang="nl-NL" altLang="en-US" sz="1300">
              <a:solidFill>
                <a:srgbClr val="000066"/>
              </a:solidFill>
            </a:endParaRPr>
          </a:p>
        </p:txBody>
      </p:sp>
      <p:sp>
        <p:nvSpPr>
          <p:cNvPr id="72708" name="Rectangle 2"/>
          <p:cNvSpPr>
            <a:spLocks noChangeArrowheads="1" noTextEdit="1"/>
          </p:cNvSpPr>
          <p:nvPr>
            <p:ph type="sldImg"/>
          </p:nvPr>
        </p:nvSpPr>
        <p:spPr>
          <a:ln/>
        </p:spPr>
      </p:sp>
      <p:sp>
        <p:nvSpPr>
          <p:cNvPr id="72709" name="Rectangle 3"/>
          <p:cNvSpPr>
            <a:spLocks noGrp="1" noChangeArrowheads="1"/>
          </p:cNvSpPr>
          <p:nvPr>
            <p:ph type="body" idx="1"/>
          </p:nvPr>
        </p:nvSpPr>
        <p:spPr>
          <a:xfrm>
            <a:off x="976313" y="4562475"/>
            <a:ext cx="5362575" cy="4318000"/>
          </a:xfrm>
          <a:noFill/>
        </p:spPr>
        <p:txBody>
          <a:bodyPr/>
          <a:lstStyle/>
          <a:p>
            <a:pPr eaLnBrk="1" hangingPunct="1"/>
            <a:endParaRPr lang="en-US" altLang="en-US" smtClean="0"/>
          </a:p>
        </p:txBody>
      </p:sp>
    </p:spTree>
    <p:extLst>
      <p:ext uri="{BB962C8B-B14F-4D97-AF65-F5344CB8AC3E}">
        <p14:creationId xmlns:p14="http://schemas.microsoft.com/office/powerpoint/2010/main" val="25559047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6"/>
          <p:cNvSpPr>
            <a:spLocks noGrp="1" noChangeArrowheads="1"/>
          </p:cNvSpPr>
          <p:nvPr>
            <p:ph type="ftr" sz="quarter" idx="4"/>
          </p:nvPr>
        </p:nvSpPr>
        <p:spPr>
          <a:noFill/>
        </p:spPr>
        <p:txBody>
          <a:bodyPr/>
          <a:lstStyle>
            <a:lvl1pPr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l"/>
            <a:r>
              <a:rPr lang="nl-NL" altLang="en-US" sz="1300">
                <a:solidFill>
                  <a:srgbClr val="000066"/>
                </a:solidFill>
              </a:rPr>
              <a:t>© SE, Lifecycle, Hans van Vliet</a:t>
            </a:r>
          </a:p>
        </p:txBody>
      </p:sp>
      <p:sp>
        <p:nvSpPr>
          <p:cNvPr id="74755" name="Rectangle 7"/>
          <p:cNvSpPr>
            <a:spLocks noGrp="1" noChangeArrowheads="1"/>
          </p:cNvSpPr>
          <p:nvPr>
            <p:ph type="sldNum" sz="quarter" idx="5"/>
          </p:nvPr>
        </p:nvSpPr>
        <p:spPr>
          <a:noFill/>
        </p:spPr>
        <p:txBody>
          <a:bodyPr/>
          <a:lstStyle>
            <a:lvl1pPr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r"/>
            <a:fld id="{907B0B4C-0C99-431A-89F4-BBABFB5376D1}" type="slidenum">
              <a:rPr lang="nl-NL" altLang="en-US" sz="1300">
                <a:solidFill>
                  <a:srgbClr val="000066"/>
                </a:solidFill>
              </a:rPr>
              <a:pPr algn="r"/>
              <a:t>36</a:t>
            </a:fld>
            <a:endParaRPr lang="nl-NL" altLang="en-US" sz="1300">
              <a:solidFill>
                <a:srgbClr val="000066"/>
              </a:solidFill>
            </a:endParaRPr>
          </a:p>
        </p:txBody>
      </p:sp>
      <p:sp>
        <p:nvSpPr>
          <p:cNvPr id="74756" name="Rectangle 2"/>
          <p:cNvSpPr>
            <a:spLocks noChangeArrowheads="1" noTextEdit="1"/>
          </p:cNvSpPr>
          <p:nvPr>
            <p:ph type="sldImg"/>
          </p:nvPr>
        </p:nvSpPr>
        <p:spPr>
          <a:ln/>
        </p:spPr>
      </p:sp>
      <p:sp>
        <p:nvSpPr>
          <p:cNvPr id="74757" name="Rectangle 3"/>
          <p:cNvSpPr>
            <a:spLocks noGrp="1" noChangeArrowheads="1"/>
          </p:cNvSpPr>
          <p:nvPr>
            <p:ph type="body" idx="1"/>
          </p:nvPr>
        </p:nvSpPr>
        <p:spPr>
          <a:xfrm>
            <a:off x="976313" y="4562475"/>
            <a:ext cx="5362575" cy="4318000"/>
          </a:xfrm>
          <a:noFill/>
        </p:spPr>
        <p:txBody>
          <a:bodyPr/>
          <a:lstStyle/>
          <a:p>
            <a:pPr eaLnBrk="1" hangingPunct="1"/>
            <a:r>
              <a:rPr lang="en-US" altLang="en-US" smtClean="0"/>
              <a:t>A funny story, about the importance to prepare oneself for a maintenance phase.</a:t>
            </a:r>
          </a:p>
          <a:p>
            <a:pPr eaLnBrk="1" hangingPunct="1"/>
            <a:endParaRPr lang="en-US" altLang="en-US" smtClean="0"/>
          </a:p>
          <a:p>
            <a:pPr eaLnBrk="1" hangingPunct="1"/>
            <a:r>
              <a:rPr lang="en-US" altLang="en-US" smtClean="0"/>
              <a:t>In communist Russia, factories had to produce a certain number of cars per month. So everything was done to fulfill this requirement. No one required them to produce spare parts as well, and so they didn’t. Spare parts thus became a scarce commodity. Also spare screen wipers. So people removed these from their cars, to prevent them from being stolen, and put them back on when it started to rain.</a:t>
            </a:r>
          </a:p>
        </p:txBody>
      </p:sp>
    </p:spTree>
    <p:extLst>
      <p:ext uri="{BB962C8B-B14F-4D97-AF65-F5344CB8AC3E}">
        <p14:creationId xmlns:p14="http://schemas.microsoft.com/office/powerpoint/2010/main" val="39227916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6"/>
          <p:cNvSpPr>
            <a:spLocks noGrp="1" noChangeArrowheads="1"/>
          </p:cNvSpPr>
          <p:nvPr>
            <p:ph type="ftr" sz="quarter" idx="4"/>
          </p:nvPr>
        </p:nvSpPr>
        <p:spPr>
          <a:noFill/>
        </p:spPr>
        <p:txBody>
          <a:bodyPr/>
          <a:lstStyle>
            <a:lvl1pPr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l"/>
            <a:r>
              <a:rPr lang="nl-NL" altLang="en-US" sz="1300">
                <a:solidFill>
                  <a:srgbClr val="000066"/>
                </a:solidFill>
              </a:rPr>
              <a:t>© SE, Lifecycle, Hans van Vliet</a:t>
            </a:r>
          </a:p>
        </p:txBody>
      </p:sp>
      <p:sp>
        <p:nvSpPr>
          <p:cNvPr id="76803" name="Rectangle 7"/>
          <p:cNvSpPr>
            <a:spLocks noGrp="1" noChangeArrowheads="1"/>
          </p:cNvSpPr>
          <p:nvPr>
            <p:ph type="sldNum" sz="quarter" idx="5"/>
          </p:nvPr>
        </p:nvSpPr>
        <p:spPr>
          <a:noFill/>
        </p:spPr>
        <p:txBody>
          <a:bodyPr/>
          <a:lstStyle>
            <a:lvl1pPr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r"/>
            <a:fld id="{AAF0FE48-1010-457A-9E16-BABBBA87DE74}" type="slidenum">
              <a:rPr lang="nl-NL" altLang="en-US" sz="1300">
                <a:solidFill>
                  <a:srgbClr val="000066"/>
                </a:solidFill>
              </a:rPr>
              <a:pPr algn="r"/>
              <a:t>37</a:t>
            </a:fld>
            <a:endParaRPr lang="nl-NL" altLang="en-US" sz="1300">
              <a:solidFill>
                <a:srgbClr val="000066"/>
              </a:solidFill>
            </a:endParaRPr>
          </a:p>
        </p:txBody>
      </p:sp>
      <p:sp>
        <p:nvSpPr>
          <p:cNvPr id="76804" name="Rectangle 2"/>
          <p:cNvSpPr>
            <a:spLocks noChangeArrowheads="1" noTextEdit="1"/>
          </p:cNvSpPr>
          <p:nvPr>
            <p:ph type="sldImg"/>
          </p:nvPr>
        </p:nvSpPr>
        <p:spPr>
          <a:xfrm>
            <a:off x="1317625" y="754063"/>
            <a:ext cx="4718050" cy="3538537"/>
          </a:xfrm>
          <a:ln/>
        </p:spPr>
      </p:sp>
      <p:sp>
        <p:nvSpPr>
          <p:cNvPr id="76805" name="Rectangle 3"/>
          <p:cNvSpPr>
            <a:spLocks noGrp="1" noChangeArrowheads="1"/>
          </p:cNvSpPr>
          <p:nvPr>
            <p:ph type="body" idx="1"/>
          </p:nvPr>
        </p:nvSpPr>
        <p:spPr>
          <a:xfrm>
            <a:off x="990600" y="4516438"/>
            <a:ext cx="5373688" cy="4292600"/>
          </a:xfrm>
          <a:noFill/>
        </p:spPr>
        <p:txBody>
          <a:bodyPr/>
          <a:lstStyle/>
          <a:p>
            <a:pPr eaLnBrk="1" hangingPunct="1"/>
            <a:r>
              <a:rPr lang="en-US" altLang="en-US" smtClean="0"/>
              <a:t>First termed MDD: Model-Driven Development: much better name, but the acronym already existed.</a:t>
            </a:r>
          </a:p>
        </p:txBody>
      </p:sp>
    </p:spTree>
    <p:extLst>
      <p:ext uri="{BB962C8B-B14F-4D97-AF65-F5344CB8AC3E}">
        <p14:creationId xmlns:p14="http://schemas.microsoft.com/office/powerpoint/2010/main" val="34361901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6"/>
          <p:cNvSpPr>
            <a:spLocks noGrp="1" noChangeArrowheads="1"/>
          </p:cNvSpPr>
          <p:nvPr>
            <p:ph type="ftr" sz="quarter" idx="4"/>
          </p:nvPr>
        </p:nvSpPr>
        <p:spPr>
          <a:noFill/>
        </p:spPr>
        <p:txBody>
          <a:bodyPr/>
          <a:lstStyle>
            <a:lvl1pPr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l"/>
            <a:r>
              <a:rPr lang="nl-NL" altLang="en-US" sz="1300">
                <a:solidFill>
                  <a:srgbClr val="000066"/>
                </a:solidFill>
              </a:rPr>
              <a:t>© SE, Lifecycle, Hans van Vliet</a:t>
            </a:r>
          </a:p>
        </p:txBody>
      </p:sp>
      <p:sp>
        <p:nvSpPr>
          <p:cNvPr id="78851" name="Rectangle 7"/>
          <p:cNvSpPr>
            <a:spLocks noGrp="1" noChangeArrowheads="1"/>
          </p:cNvSpPr>
          <p:nvPr>
            <p:ph type="sldNum" sz="quarter" idx="5"/>
          </p:nvPr>
        </p:nvSpPr>
        <p:spPr>
          <a:noFill/>
        </p:spPr>
        <p:txBody>
          <a:bodyPr/>
          <a:lstStyle>
            <a:lvl1pPr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r"/>
            <a:fld id="{FEE38547-9F46-49AA-8A75-CD300EDE2EBA}" type="slidenum">
              <a:rPr lang="nl-NL" altLang="en-US" sz="1300">
                <a:solidFill>
                  <a:srgbClr val="000066"/>
                </a:solidFill>
              </a:rPr>
              <a:pPr algn="r"/>
              <a:t>38</a:t>
            </a:fld>
            <a:endParaRPr lang="nl-NL" altLang="en-US" sz="1300">
              <a:solidFill>
                <a:srgbClr val="000066"/>
              </a:solidFill>
            </a:endParaRPr>
          </a:p>
        </p:txBody>
      </p:sp>
      <p:sp>
        <p:nvSpPr>
          <p:cNvPr id="78852" name="Rectangle 2"/>
          <p:cNvSpPr>
            <a:spLocks noChangeArrowheads="1" noTextEdit="1"/>
          </p:cNvSpPr>
          <p:nvPr>
            <p:ph type="sldImg"/>
          </p:nvPr>
        </p:nvSpPr>
        <p:spPr>
          <a:xfrm>
            <a:off x="1317625" y="754063"/>
            <a:ext cx="4718050" cy="3538537"/>
          </a:xfrm>
          <a:ln/>
        </p:spPr>
      </p:sp>
      <p:sp>
        <p:nvSpPr>
          <p:cNvPr id="78853" name="Rectangle 3"/>
          <p:cNvSpPr>
            <a:spLocks noGrp="1" noChangeArrowheads="1"/>
          </p:cNvSpPr>
          <p:nvPr>
            <p:ph type="body" idx="1"/>
          </p:nvPr>
        </p:nvSpPr>
        <p:spPr>
          <a:xfrm>
            <a:off x="990600" y="4516438"/>
            <a:ext cx="5373688" cy="4292600"/>
          </a:xfrm>
          <a:noFill/>
        </p:spPr>
        <p:txBody>
          <a:bodyPr/>
          <a:lstStyle/>
          <a:p>
            <a:pPr eaLnBrk="1" hangingPunct="1"/>
            <a:r>
              <a:rPr lang="en-US" altLang="en-US" smtClean="0"/>
              <a:t>Platform is e.g. .NET, CORBA, hardware topology, etc.</a:t>
            </a:r>
          </a:p>
          <a:p>
            <a:pPr eaLnBrk="1" hangingPunct="1"/>
            <a:endParaRPr lang="en-US" altLang="en-US" smtClean="0"/>
          </a:p>
          <a:p>
            <a:pPr eaLnBrk="1" hangingPunct="1"/>
            <a:r>
              <a:rPr lang="en-US" altLang="en-US" smtClean="0"/>
              <a:t>One can then define a transformation (refinement) from the PIM to one or more platform specific models. E.g. Java, </a:t>
            </a:r>
          </a:p>
        </p:txBody>
      </p:sp>
    </p:spTree>
    <p:extLst>
      <p:ext uri="{BB962C8B-B14F-4D97-AF65-F5344CB8AC3E}">
        <p14:creationId xmlns:p14="http://schemas.microsoft.com/office/powerpoint/2010/main" val="36976922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6"/>
          <p:cNvSpPr>
            <a:spLocks noGrp="1" noChangeArrowheads="1"/>
          </p:cNvSpPr>
          <p:nvPr>
            <p:ph type="ftr" sz="quarter" idx="4"/>
          </p:nvPr>
        </p:nvSpPr>
        <p:spPr>
          <a:noFill/>
        </p:spPr>
        <p:txBody>
          <a:bodyPr/>
          <a:lstStyle>
            <a:lvl1pPr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l"/>
            <a:r>
              <a:rPr lang="nl-NL" altLang="en-US" sz="1300">
                <a:solidFill>
                  <a:srgbClr val="000066"/>
                </a:solidFill>
              </a:rPr>
              <a:t>© SE, Lifecycle, Hans van Vliet</a:t>
            </a:r>
          </a:p>
        </p:txBody>
      </p:sp>
      <p:sp>
        <p:nvSpPr>
          <p:cNvPr id="80899" name="Rectangle 7"/>
          <p:cNvSpPr>
            <a:spLocks noGrp="1" noChangeArrowheads="1"/>
          </p:cNvSpPr>
          <p:nvPr>
            <p:ph type="sldNum" sz="quarter" idx="5"/>
          </p:nvPr>
        </p:nvSpPr>
        <p:spPr>
          <a:noFill/>
        </p:spPr>
        <p:txBody>
          <a:bodyPr/>
          <a:lstStyle>
            <a:lvl1pPr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r"/>
            <a:fld id="{4B821145-5D40-4692-A638-A97EF62582F2}" type="slidenum">
              <a:rPr lang="nl-NL" altLang="en-US" sz="1300">
                <a:solidFill>
                  <a:srgbClr val="000066"/>
                </a:solidFill>
              </a:rPr>
              <a:pPr algn="r"/>
              <a:t>39</a:t>
            </a:fld>
            <a:endParaRPr lang="nl-NL" altLang="en-US" sz="1300">
              <a:solidFill>
                <a:srgbClr val="000066"/>
              </a:solidFill>
            </a:endParaRPr>
          </a:p>
        </p:txBody>
      </p:sp>
      <p:sp>
        <p:nvSpPr>
          <p:cNvPr id="80900" name="Rectangle 2"/>
          <p:cNvSpPr>
            <a:spLocks noChangeArrowheads="1" noTextEdit="1"/>
          </p:cNvSpPr>
          <p:nvPr>
            <p:ph type="sldImg"/>
          </p:nvPr>
        </p:nvSpPr>
        <p:spPr>
          <a:ln/>
        </p:spPr>
      </p:sp>
      <p:sp>
        <p:nvSpPr>
          <p:cNvPr id="80901" name="Rectangle 3"/>
          <p:cNvSpPr>
            <a:spLocks noGrp="1" noChangeArrowheads="1"/>
          </p:cNvSpPr>
          <p:nvPr>
            <p:ph type="body" idx="1"/>
          </p:nvPr>
        </p:nvSpPr>
        <p:spPr>
          <a:xfrm>
            <a:off x="976313" y="4562475"/>
            <a:ext cx="5362575" cy="4318000"/>
          </a:xfrm>
          <a:noFill/>
        </p:spPr>
        <p:txBody>
          <a:bodyPr/>
          <a:lstStyle/>
          <a:p>
            <a:pPr eaLnBrk="1" hangingPunct="1"/>
            <a:r>
              <a:rPr lang="en-US" altLang="en-US" dirty="0" smtClean="0"/>
              <a:t>So there is a gradual difference between development and evolution, where the emphasis is on different things. A green field situation is seldom found in software development.</a:t>
            </a:r>
          </a:p>
          <a:p>
            <a:pPr eaLnBrk="1" hangingPunct="1"/>
            <a:endParaRPr lang="en-US" altLang="en-US" dirty="0" smtClean="0"/>
          </a:p>
          <a:p>
            <a:pPr eaLnBrk="1" hangingPunct="1"/>
            <a:r>
              <a:rPr lang="en-US" altLang="en-US" dirty="0" smtClean="0"/>
              <a:t>So: design for change; </a:t>
            </a:r>
          </a:p>
          <a:p>
            <a:pPr eaLnBrk="1" hangingPunct="1"/>
            <a:endParaRPr lang="en-US" altLang="en-US" dirty="0" smtClean="0"/>
          </a:p>
          <a:p>
            <a:pPr eaLnBrk="1" hangingPunct="1"/>
            <a:r>
              <a:rPr lang="en-US" altLang="en-US" dirty="0" smtClean="0"/>
              <a:t>continuing change: if a system is used, it changes, until it becomes cost-effective to replace the whole system</a:t>
            </a:r>
          </a:p>
          <a:p>
            <a:pPr eaLnBrk="1" hangingPunct="1"/>
            <a:r>
              <a:rPr lang="en-US" altLang="en-US" dirty="0" smtClean="0"/>
              <a:t>increasing complexity: entropy increases</a:t>
            </a:r>
          </a:p>
          <a:p>
            <a:pPr eaLnBrk="1" hangingPunct="1"/>
            <a:r>
              <a:rPr lang="en-US" altLang="en-US" dirty="0" smtClean="0"/>
              <a:t>program evolution: growth rate is self-regulating (see next slide)</a:t>
            </a:r>
          </a:p>
          <a:p>
            <a:pPr eaLnBrk="1" hangingPunct="1"/>
            <a:r>
              <a:rPr lang="en-US" altLang="en-US" dirty="0" smtClean="0"/>
              <a:t>invariant work rate: a few extra people don’t make a big difference (Brooks Law, see also chapter 7)</a:t>
            </a:r>
          </a:p>
          <a:p>
            <a:pPr eaLnBrk="1" hangingPunct="1"/>
            <a:r>
              <a:rPr lang="en-US" altLang="en-US" dirty="0" smtClean="0"/>
              <a:t>incremental growth limit: system “determines” its own growth rate, if you go too fast, you get into trouble</a:t>
            </a:r>
          </a:p>
          <a:p>
            <a:pPr eaLnBrk="1" hangingPunct="1"/>
            <a:endParaRPr lang="en-US" altLang="en-US" dirty="0" smtClean="0"/>
          </a:p>
          <a:p>
            <a:pPr eaLnBrk="1" hangingPunct="1"/>
            <a:r>
              <a:rPr lang="en-US" altLang="en-US" dirty="0" smtClean="0"/>
              <a:t>Explanation in terms of progressive and anti-regressive activities</a:t>
            </a:r>
          </a:p>
        </p:txBody>
      </p:sp>
    </p:spTree>
    <p:extLst>
      <p:ext uri="{BB962C8B-B14F-4D97-AF65-F5344CB8AC3E}">
        <p14:creationId xmlns:p14="http://schemas.microsoft.com/office/powerpoint/2010/main" val="15631912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6"/>
          <p:cNvSpPr>
            <a:spLocks noGrp="1" noChangeArrowheads="1"/>
          </p:cNvSpPr>
          <p:nvPr>
            <p:ph type="ftr" sz="quarter" idx="4"/>
          </p:nvPr>
        </p:nvSpPr>
        <p:spPr>
          <a:noFill/>
        </p:spPr>
        <p:txBody>
          <a:bodyPr/>
          <a:lstStyle>
            <a:lvl1pPr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l"/>
            <a:r>
              <a:rPr lang="nl-NL" altLang="en-US" sz="1300">
                <a:solidFill>
                  <a:srgbClr val="000066"/>
                </a:solidFill>
              </a:rPr>
              <a:t>© SE, Lifecycle, Hans van Vliet</a:t>
            </a:r>
          </a:p>
        </p:txBody>
      </p:sp>
      <p:sp>
        <p:nvSpPr>
          <p:cNvPr id="82947" name="Rectangle 7"/>
          <p:cNvSpPr>
            <a:spLocks noGrp="1" noChangeArrowheads="1"/>
          </p:cNvSpPr>
          <p:nvPr>
            <p:ph type="sldNum" sz="quarter" idx="5"/>
          </p:nvPr>
        </p:nvSpPr>
        <p:spPr>
          <a:noFill/>
        </p:spPr>
        <p:txBody>
          <a:bodyPr/>
          <a:lstStyle>
            <a:lvl1pPr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r"/>
            <a:fld id="{67C0B27D-7E6E-43FA-A32E-658AA68FC4A2}" type="slidenum">
              <a:rPr lang="nl-NL" altLang="en-US" sz="1300">
                <a:solidFill>
                  <a:srgbClr val="000066"/>
                </a:solidFill>
              </a:rPr>
              <a:pPr algn="r"/>
              <a:t>40</a:t>
            </a:fld>
            <a:endParaRPr lang="nl-NL" altLang="en-US" sz="1300">
              <a:solidFill>
                <a:srgbClr val="000066"/>
              </a:solidFill>
            </a:endParaRPr>
          </a:p>
        </p:txBody>
      </p:sp>
      <p:sp>
        <p:nvSpPr>
          <p:cNvPr id="82948" name="Rectangle 2"/>
          <p:cNvSpPr>
            <a:spLocks noChangeArrowheads="1" noTextEdit="1"/>
          </p:cNvSpPr>
          <p:nvPr>
            <p:ph type="sldImg"/>
          </p:nvPr>
        </p:nvSpPr>
        <p:spPr>
          <a:ln/>
        </p:spPr>
      </p:sp>
      <p:sp>
        <p:nvSpPr>
          <p:cNvPr id="82949" name="Rectangle 3"/>
          <p:cNvSpPr>
            <a:spLocks noGrp="1" noChangeArrowheads="1"/>
          </p:cNvSpPr>
          <p:nvPr>
            <p:ph type="body" idx="1"/>
          </p:nvPr>
        </p:nvSpPr>
        <p:spPr>
          <a:xfrm>
            <a:off x="976313" y="4562475"/>
            <a:ext cx="5362575" cy="4318000"/>
          </a:xfrm>
          <a:noFill/>
        </p:spPr>
        <p:txBody>
          <a:bodyPr/>
          <a:lstStyle/>
          <a:p>
            <a:pPr eaLnBrk="1" hangingPunct="1"/>
            <a:r>
              <a:rPr lang="en-US" altLang="en-US" dirty="0" smtClean="0"/>
              <a:t>The line is almost straight. The regular hops can be explained as follows: for a while, as many user wishes as possible are implemented. This increases functionality/size/function points/number of modules more than linearly. Then the team gets into trouble, and has to go slower: first, the structure of the system has to be taken care of, documentation has to be updated etc.</a:t>
            </a:r>
          </a:p>
          <a:p>
            <a:pPr eaLnBrk="1" hangingPunct="1"/>
            <a:endParaRPr lang="en-US" altLang="en-US" dirty="0" smtClean="0"/>
          </a:p>
          <a:p>
            <a:pPr eaLnBrk="1" hangingPunct="1"/>
            <a:r>
              <a:rPr lang="en-US" altLang="en-US" dirty="0" smtClean="0"/>
              <a:t>So Conclusion:</a:t>
            </a:r>
          </a:p>
          <a:p>
            <a:pPr eaLnBrk="1" hangingPunct="1"/>
            <a:r>
              <a:rPr lang="en-US" altLang="en-US" dirty="0" smtClean="0"/>
              <a:t>be alert during </a:t>
            </a:r>
            <a:r>
              <a:rPr lang="en-US" altLang="en-US" dirty="0" err="1" smtClean="0"/>
              <a:t>maintenance:it</a:t>
            </a:r>
            <a:r>
              <a:rPr lang="en-US" altLang="en-US" dirty="0" smtClean="0"/>
              <a:t> is a balancing act between adding new features and securing the future;</a:t>
            </a:r>
          </a:p>
          <a:p>
            <a:pPr eaLnBrk="1" hangingPunct="1"/>
            <a:r>
              <a:rPr lang="en-US" altLang="en-US" dirty="0" smtClean="0"/>
              <a:t>periods with a progressive focus are followed by periods with an anti-regressive focus.</a:t>
            </a:r>
          </a:p>
          <a:p>
            <a:pPr eaLnBrk="1" hangingPunct="1"/>
            <a:r>
              <a:rPr lang="en-US" altLang="en-US" dirty="0" smtClean="0"/>
              <a:t>software is not built, it grows</a:t>
            </a:r>
          </a:p>
        </p:txBody>
      </p:sp>
    </p:spTree>
    <p:extLst>
      <p:ext uri="{BB962C8B-B14F-4D97-AF65-F5344CB8AC3E}">
        <p14:creationId xmlns:p14="http://schemas.microsoft.com/office/powerpoint/2010/main" val="35416361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6"/>
          <p:cNvSpPr>
            <a:spLocks noGrp="1" noChangeArrowheads="1"/>
          </p:cNvSpPr>
          <p:nvPr>
            <p:ph type="ftr" sz="quarter" idx="4"/>
          </p:nvPr>
        </p:nvSpPr>
        <p:spPr>
          <a:noFill/>
        </p:spPr>
        <p:txBody>
          <a:bodyPr/>
          <a:lstStyle>
            <a:lvl1pPr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l"/>
            <a:r>
              <a:rPr lang="nl-NL" altLang="en-US" sz="1300">
                <a:solidFill>
                  <a:srgbClr val="000066"/>
                </a:solidFill>
              </a:rPr>
              <a:t>© SE, Lifecycle, Hans van Vliet</a:t>
            </a:r>
          </a:p>
        </p:txBody>
      </p:sp>
      <p:sp>
        <p:nvSpPr>
          <p:cNvPr id="84995" name="Rectangle 7"/>
          <p:cNvSpPr>
            <a:spLocks noGrp="1" noChangeArrowheads="1"/>
          </p:cNvSpPr>
          <p:nvPr>
            <p:ph type="sldNum" sz="quarter" idx="5"/>
          </p:nvPr>
        </p:nvSpPr>
        <p:spPr>
          <a:noFill/>
        </p:spPr>
        <p:txBody>
          <a:bodyPr/>
          <a:lstStyle>
            <a:lvl1pPr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r"/>
            <a:fld id="{F15768D6-E524-4567-A824-7835A25199F0}" type="slidenum">
              <a:rPr lang="nl-NL" altLang="en-US" sz="1300">
                <a:solidFill>
                  <a:srgbClr val="000066"/>
                </a:solidFill>
              </a:rPr>
              <a:pPr algn="r"/>
              <a:t>41</a:t>
            </a:fld>
            <a:endParaRPr lang="nl-NL" altLang="en-US" sz="1300">
              <a:solidFill>
                <a:srgbClr val="000066"/>
              </a:solidFill>
            </a:endParaRPr>
          </a:p>
        </p:txBody>
      </p:sp>
      <p:sp>
        <p:nvSpPr>
          <p:cNvPr id="84996" name="Rectangle 2"/>
          <p:cNvSpPr>
            <a:spLocks noChangeArrowheads="1" noTextEdit="1"/>
          </p:cNvSpPr>
          <p:nvPr>
            <p:ph type="sldImg"/>
          </p:nvPr>
        </p:nvSpPr>
        <p:spPr>
          <a:ln/>
        </p:spPr>
      </p:sp>
      <p:sp>
        <p:nvSpPr>
          <p:cNvPr id="84997" name="Rectangle 3"/>
          <p:cNvSpPr>
            <a:spLocks noGrp="1" noChangeArrowheads="1"/>
          </p:cNvSpPr>
          <p:nvPr>
            <p:ph type="body" idx="1"/>
          </p:nvPr>
        </p:nvSpPr>
        <p:spPr>
          <a:xfrm>
            <a:off x="976313" y="4562475"/>
            <a:ext cx="5362575" cy="4318000"/>
          </a:xfrm>
          <a:noFill/>
        </p:spPr>
        <p:txBody>
          <a:bodyPr/>
          <a:lstStyle/>
          <a:p>
            <a:pPr eaLnBrk="1" hangingPunct="1"/>
            <a:endParaRPr lang="en-US" altLang="en-US" smtClean="0"/>
          </a:p>
        </p:txBody>
      </p:sp>
    </p:spTree>
    <p:extLst>
      <p:ext uri="{BB962C8B-B14F-4D97-AF65-F5344CB8AC3E}">
        <p14:creationId xmlns:p14="http://schemas.microsoft.com/office/powerpoint/2010/main" val="34835331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6"/>
          <p:cNvSpPr>
            <a:spLocks noGrp="1" noChangeArrowheads="1"/>
          </p:cNvSpPr>
          <p:nvPr>
            <p:ph type="ftr" sz="quarter" idx="4"/>
          </p:nvPr>
        </p:nvSpPr>
        <p:spPr>
          <a:noFill/>
        </p:spPr>
        <p:txBody>
          <a:bodyPr/>
          <a:lstStyle>
            <a:lvl1pPr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l"/>
            <a:r>
              <a:rPr lang="nl-NL" altLang="en-US" sz="1300">
                <a:solidFill>
                  <a:srgbClr val="000066"/>
                </a:solidFill>
              </a:rPr>
              <a:t>© SE, Lifecycle, Hans van Vliet</a:t>
            </a:r>
          </a:p>
        </p:txBody>
      </p:sp>
      <p:sp>
        <p:nvSpPr>
          <p:cNvPr id="87043" name="Rectangle 7"/>
          <p:cNvSpPr>
            <a:spLocks noGrp="1" noChangeArrowheads="1"/>
          </p:cNvSpPr>
          <p:nvPr>
            <p:ph type="sldNum" sz="quarter" idx="5"/>
          </p:nvPr>
        </p:nvSpPr>
        <p:spPr>
          <a:noFill/>
        </p:spPr>
        <p:txBody>
          <a:bodyPr/>
          <a:lstStyle>
            <a:lvl1pPr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r"/>
            <a:fld id="{23894B22-70BF-4910-8113-AAB720D4F896}" type="slidenum">
              <a:rPr lang="nl-NL" altLang="en-US" sz="1300">
                <a:solidFill>
                  <a:srgbClr val="000066"/>
                </a:solidFill>
              </a:rPr>
              <a:pPr algn="r"/>
              <a:t>42</a:t>
            </a:fld>
            <a:endParaRPr lang="nl-NL" altLang="en-US" sz="1300">
              <a:solidFill>
                <a:srgbClr val="000066"/>
              </a:solidFill>
            </a:endParaRPr>
          </a:p>
        </p:txBody>
      </p:sp>
      <p:sp>
        <p:nvSpPr>
          <p:cNvPr id="87044" name="Rectangle 2"/>
          <p:cNvSpPr>
            <a:spLocks noChangeArrowheads="1" noTextEdit="1"/>
          </p:cNvSpPr>
          <p:nvPr>
            <p:ph type="sldImg"/>
          </p:nvPr>
        </p:nvSpPr>
        <p:spPr>
          <a:ln/>
        </p:spPr>
      </p:sp>
      <p:sp>
        <p:nvSpPr>
          <p:cNvPr id="87045" name="Rectangle 3"/>
          <p:cNvSpPr>
            <a:spLocks noGrp="1" noChangeArrowheads="1"/>
          </p:cNvSpPr>
          <p:nvPr>
            <p:ph type="body" idx="1"/>
          </p:nvPr>
        </p:nvSpPr>
        <p:spPr>
          <a:xfrm>
            <a:off x="976313" y="4562475"/>
            <a:ext cx="5362575" cy="4318000"/>
          </a:xfrm>
          <a:noFill/>
        </p:spPr>
        <p:txBody>
          <a:bodyPr/>
          <a:lstStyle/>
          <a:p>
            <a:pPr eaLnBrk="1" hangingPunct="1"/>
            <a:r>
              <a:rPr lang="en-US" altLang="en-US" smtClean="0"/>
              <a:t>Here, the review process is described in terms of the activities that have to be done</a:t>
            </a:r>
          </a:p>
        </p:txBody>
      </p:sp>
    </p:spTree>
    <p:extLst>
      <p:ext uri="{BB962C8B-B14F-4D97-AF65-F5344CB8AC3E}">
        <p14:creationId xmlns:p14="http://schemas.microsoft.com/office/powerpoint/2010/main" val="28222714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6"/>
          <p:cNvSpPr>
            <a:spLocks noGrp="1" noChangeArrowheads="1"/>
          </p:cNvSpPr>
          <p:nvPr>
            <p:ph type="ftr" sz="quarter" idx="4"/>
          </p:nvPr>
        </p:nvSpPr>
        <p:spPr>
          <a:noFill/>
        </p:spPr>
        <p:txBody>
          <a:bodyPr/>
          <a:lstStyle>
            <a:lvl1pPr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l"/>
            <a:r>
              <a:rPr lang="nl-NL" altLang="en-US" sz="1300">
                <a:solidFill>
                  <a:srgbClr val="000066"/>
                </a:solidFill>
              </a:rPr>
              <a:t>© SE, Lifecycle, Hans van Vliet</a:t>
            </a:r>
          </a:p>
        </p:txBody>
      </p:sp>
      <p:sp>
        <p:nvSpPr>
          <p:cNvPr id="89091" name="Rectangle 7"/>
          <p:cNvSpPr>
            <a:spLocks noGrp="1" noChangeArrowheads="1"/>
          </p:cNvSpPr>
          <p:nvPr>
            <p:ph type="sldNum" sz="quarter" idx="5"/>
          </p:nvPr>
        </p:nvSpPr>
        <p:spPr>
          <a:noFill/>
        </p:spPr>
        <p:txBody>
          <a:bodyPr/>
          <a:lstStyle>
            <a:lvl1pPr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r"/>
            <a:fld id="{C9769C2F-7271-4F47-A6E8-EE78CBA07E99}" type="slidenum">
              <a:rPr lang="nl-NL" altLang="en-US" sz="1300">
                <a:solidFill>
                  <a:srgbClr val="000066"/>
                </a:solidFill>
              </a:rPr>
              <a:pPr algn="r"/>
              <a:t>43</a:t>
            </a:fld>
            <a:endParaRPr lang="nl-NL" altLang="en-US" sz="1300">
              <a:solidFill>
                <a:srgbClr val="000066"/>
              </a:solidFill>
            </a:endParaRPr>
          </a:p>
        </p:txBody>
      </p:sp>
      <p:sp>
        <p:nvSpPr>
          <p:cNvPr id="89092" name="Rectangle 2"/>
          <p:cNvSpPr>
            <a:spLocks noChangeArrowheads="1" noTextEdit="1"/>
          </p:cNvSpPr>
          <p:nvPr>
            <p:ph type="sldImg"/>
          </p:nvPr>
        </p:nvSpPr>
        <p:spPr>
          <a:ln/>
        </p:spPr>
      </p:sp>
      <p:sp>
        <p:nvSpPr>
          <p:cNvPr id="89093" name="Rectangle 3"/>
          <p:cNvSpPr>
            <a:spLocks noGrp="1" noChangeArrowheads="1"/>
          </p:cNvSpPr>
          <p:nvPr>
            <p:ph type="body" idx="1"/>
          </p:nvPr>
        </p:nvSpPr>
        <p:spPr>
          <a:xfrm>
            <a:off x="976313" y="4562475"/>
            <a:ext cx="5362575" cy="4318000"/>
          </a:xfrm>
          <a:noFill/>
        </p:spPr>
        <p:txBody>
          <a:bodyPr/>
          <a:lstStyle/>
          <a:p>
            <a:pPr eaLnBrk="1" hangingPunct="1"/>
            <a:r>
              <a:rPr lang="en-US" altLang="en-US" dirty="0" smtClean="0"/>
              <a:t>This is the same review process, but now emphasis is on the states, and state transitions.</a:t>
            </a:r>
          </a:p>
          <a:p>
            <a:pPr eaLnBrk="1" hangingPunct="1"/>
            <a:endParaRPr lang="en-US" altLang="en-US" dirty="0" smtClean="0"/>
          </a:p>
          <a:p>
            <a:pPr eaLnBrk="1" hangingPunct="1"/>
            <a:r>
              <a:rPr lang="en-US" altLang="en-US" dirty="0" smtClean="0"/>
              <a:t>This figures uses the UML notation for state diagrams</a:t>
            </a:r>
          </a:p>
        </p:txBody>
      </p:sp>
    </p:spTree>
    <p:extLst>
      <p:ext uri="{BB962C8B-B14F-4D97-AF65-F5344CB8AC3E}">
        <p14:creationId xmlns:p14="http://schemas.microsoft.com/office/powerpoint/2010/main" val="3337125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Grp="1" noChangeArrowheads="1"/>
          </p:cNvSpPr>
          <p:nvPr>
            <p:ph type="ftr" sz="quarter" idx="4"/>
          </p:nvPr>
        </p:nvSpPr>
        <p:spPr>
          <a:noFill/>
        </p:spPr>
        <p:txBody>
          <a:bodyPr/>
          <a:lstStyle>
            <a:lvl1pPr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l"/>
            <a:r>
              <a:rPr lang="nl-NL" altLang="en-US" sz="1300">
                <a:solidFill>
                  <a:srgbClr val="000066"/>
                </a:solidFill>
              </a:rPr>
              <a:t>© SE, Lifecycle, Hans van Vliet</a:t>
            </a:r>
          </a:p>
        </p:txBody>
      </p:sp>
      <p:sp>
        <p:nvSpPr>
          <p:cNvPr id="12291" name="Rectangle 7"/>
          <p:cNvSpPr>
            <a:spLocks noGrp="1" noChangeArrowheads="1"/>
          </p:cNvSpPr>
          <p:nvPr>
            <p:ph type="sldNum" sz="quarter" idx="5"/>
          </p:nvPr>
        </p:nvSpPr>
        <p:spPr>
          <a:noFill/>
        </p:spPr>
        <p:txBody>
          <a:bodyPr/>
          <a:lstStyle>
            <a:lvl1pPr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r"/>
            <a:fld id="{A2C61B4A-DC01-4328-8105-6731D763A9AE}" type="slidenum">
              <a:rPr lang="nl-NL" altLang="en-US" sz="1300">
                <a:solidFill>
                  <a:srgbClr val="000066"/>
                </a:solidFill>
              </a:rPr>
              <a:pPr algn="r"/>
              <a:t>5</a:t>
            </a:fld>
            <a:endParaRPr lang="nl-NL" altLang="en-US" sz="1300">
              <a:solidFill>
                <a:srgbClr val="000066"/>
              </a:solidFill>
            </a:endParaRPr>
          </a:p>
        </p:txBody>
      </p:sp>
      <p:sp>
        <p:nvSpPr>
          <p:cNvPr id="12292" name="Rectangle 2"/>
          <p:cNvSpPr>
            <a:spLocks noChangeArrowheads="1" noTextEdit="1"/>
          </p:cNvSpPr>
          <p:nvPr>
            <p:ph type="sldImg"/>
          </p:nvPr>
        </p:nvSpPr>
        <p:spPr>
          <a:ln/>
        </p:spPr>
      </p:sp>
      <p:sp>
        <p:nvSpPr>
          <p:cNvPr id="12293" name="Rectangle 3"/>
          <p:cNvSpPr>
            <a:spLocks noGrp="1" noChangeArrowheads="1"/>
          </p:cNvSpPr>
          <p:nvPr>
            <p:ph type="body" idx="1"/>
          </p:nvPr>
        </p:nvSpPr>
        <p:spPr>
          <a:xfrm>
            <a:off x="976313" y="4562475"/>
            <a:ext cx="5362575" cy="4318000"/>
          </a:xfrm>
          <a:noFill/>
        </p:spPr>
        <p:txBody>
          <a:bodyPr/>
          <a:lstStyle/>
          <a:p>
            <a:pPr eaLnBrk="1" hangingPunct="1"/>
            <a:r>
              <a:rPr lang="en-US" altLang="en-US" smtClean="0"/>
              <a:t>Important point to make: this is a management instrument, to control progress, rather than a development model</a:t>
            </a:r>
          </a:p>
        </p:txBody>
      </p:sp>
    </p:spTree>
    <p:extLst>
      <p:ext uri="{BB962C8B-B14F-4D97-AF65-F5344CB8AC3E}">
        <p14:creationId xmlns:p14="http://schemas.microsoft.com/office/powerpoint/2010/main" val="20724195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6"/>
          <p:cNvSpPr>
            <a:spLocks noGrp="1" noChangeArrowheads="1"/>
          </p:cNvSpPr>
          <p:nvPr>
            <p:ph type="ftr" sz="quarter" idx="4"/>
          </p:nvPr>
        </p:nvSpPr>
        <p:spPr>
          <a:noFill/>
        </p:spPr>
        <p:txBody>
          <a:bodyPr/>
          <a:lstStyle>
            <a:lvl1pPr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l"/>
            <a:r>
              <a:rPr lang="nl-NL" altLang="en-US" sz="1300">
                <a:solidFill>
                  <a:srgbClr val="000066"/>
                </a:solidFill>
              </a:rPr>
              <a:t>© SE, Lifecycle, Hans van Vliet</a:t>
            </a:r>
          </a:p>
        </p:txBody>
      </p:sp>
      <p:sp>
        <p:nvSpPr>
          <p:cNvPr id="91139" name="Rectangle 7"/>
          <p:cNvSpPr>
            <a:spLocks noGrp="1" noChangeArrowheads="1"/>
          </p:cNvSpPr>
          <p:nvPr>
            <p:ph type="sldNum" sz="quarter" idx="5"/>
          </p:nvPr>
        </p:nvSpPr>
        <p:spPr>
          <a:noFill/>
        </p:spPr>
        <p:txBody>
          <a:bodyPr/>
          <a:lstStyle>
            <a:lvl1pPr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r"/>
            <a:fld id="{1AC19D69-4E29-4B90-A3B6-2530CF832966}" type="slidenum">
              <a:rPr lang="nl-NL" altLang="en-US" sz="1300">
                <a:solidFill>
                  <a:srgbClr val="000066"/>
                </a:solidFill>
              </a:rPr>
              <a:pPr algn="r"/>
              <a:t>44</a:t>
            </a:fld>
            <a:endParaRPr lang="nl-NL" altLang="en-US" sz="1300">
              <a:solidFill>
                <a:srgbClr val="000066"/>
              </a:solidFill>
            </a:endParaRPr>
          </a:p>
        </p:txBody>
      </p:sp>
      <p:sp>
        <p:nvSpPr>
          <p:cNvPr id="91140" name="Rectangle 2"/>
          <p:cNvSpPr>
            <a:spLocks noChangeArrowheads="1" noTextEdit="1"/>
          </p:cNvSpPr>
          <p:nvPr>
            <p:ph type="sldImg"/>
          </p:nvPr>
        </p:nvSpPr>
        <p:spPr>
          <a:ln/>
        </p:spPr>
      </p:sp>
      <p:sp>
        <p:nvSpPr>
          <p:cNvPr id="91141" name="Rectangle 3"/>
          <p:cNvSpPr>
            <a:spLocks noGrp="1" noChangeArrowheads="1"/>
          </p:cNvSpPr>
          <p:nvPr>
            <p:ph type="body" idx="1"/>
          </p:nvPr>
        </p:nvSpPr>
        <p:spPr>
          <a:xfrm>
            <a:off x="976313" y="4562475"/>
            <a:ext cx="5362575" cy="4318000"/>
          </a:xfrm>
          <a:noFill/>
        </p:spPr>
        <p:txBody>
          <a:bodyPr/>
          <a:lstStyle/>
          <a:p>
            <a:pPr eaLnBrk="1" hangingPunct="1"/>
            <a:r>
              <a:rPr lang="en-US" altLang="en-US" dirty="0" smtClean="0"/>
              <a:t>Petri nets allow for the modeling of nondeterminism and </a:t>
            </a:r>
            <a:r>
              <a:rPr lang="en-US" altLang="en-US" dirty="0" err="1" smtClean="0"/>
              <a:t>parallellism</a:t>
            </a:r>
            <a:r>
              <a:rPr lang="en-US" altLang="en-US" dirty="0" smtClean="0"/>
              <a:t>.</a:t>
            </a:r>
          </a:p>
          <a:p>
            <a:pPr eaLnBrk="1" hangingPunct="1"/>
            <a:endParaRPr lang="en-US" altLang="en-US" dirty="0" smtClean="0"/>
          </a:p>
          <a:p>
            <a:pPr eaLnBrk="1" hangingPunct="1"/>
            <a:r>
              <a:rPr lang="en-US" altLang="en-US" dirty="0" smtClean="0"/>
              <a:t>Petri nets have places (the circles), which are either marked or unmarked. A transition if a vertical line. Transitions have inputs and outputs, the arrows.</a:t>
            </a:r>
          </a:p>
          <a:p>
            <a:pPr eaLnBrk="1" hangingPunct="1"/>
            <a:r>
              <a:rPr lang="en-US" altLang="en-US" dirty="0" smtClean="0"/>
              <a:t>If all input paces to a transition are marked, in may “fire”. All marks are then removed form the input places, and all output places are marked.</a:t>
            </a:r>
          </a:p>
          <a:p>
            <a:pPr eaLnBrk="1" hangingPunct="1"/>
            <a:r>
              <a:rPr lang="en-US" altLang="en-US" dirty="0" smtClean="0"/>
              <a:t>So, in the above </a:t>
            </a:r>
            <a:r>
              <a:rPr lang="en-US" altLang="en-US" dirty="0" smtClean="0"/>
              <a:t>ex</a:t>
            </a:r>
            <a:r>
              <a:rPr lang="tr-TR" altLang="en-US" dirty="0" smtClean="0"/>
              <a:t>a</a:t>
            </a:r>
            <a:r>
              <a:rPr lang="en-US" altLang="en-US" dirty="0" err="1" smtClean="0"/>
              <a:t>mple</a:t>
            </a:r>
            <a:r>
              <a:rPr lang="en-US" altLang="en-US" dirty="0" smtClean="0"/>
              <a:t>, the review can only be held if the code is ready for review, </a:t>
            </a:r>
            <a:r>
              <a:rPr lang="en-US" altLang="en-US" b="1" dirty="0" smtClean="0"/>
              <a:t>and</a:t>
            </a:r>
            <a:r>
              <a:rPr lang="en-US" altLang="en-US" dirty="0" smtClean="0"/>
              <a:t> management has scheduled the review.</a:t>
            </a:r>
          </a:p>
        </p:txBody>
      </p:sp>
    </p:spTree>
    <p:extLst>
      <p:ext uri="{BB962C8B-B14F-4D97-AF65-F5344CB8AC3E}">
        <p14:creationId xmlns:p14="http://schemas.microsoft.com/office/powerpoint/2010/main" val="13589744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6"/>
          <p:cNvSpPr>
            <a:spLocks noGrp="1" noChangeArrowheads="1"/>
          </p:cNvSpPr>
          <p:nvPr>
            <p:ph type="ftr" sz="quarter" idx="4"/>
          </p:nvPr>
        </p:nvSpPr>
        <p:spPr>
          <a:noFill/>
        </p:spPr>
        <p:txBody>
          <a:bodyPr/>
          <a:lstStyle>
            <a:lvl1pPr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l"/>
            <a:r>
              <a:rPr lang="nl-NL" altLang="en-US" sz="1300">
                <a:solidFill>
                  <a:srgbClr val="000066"/>
                </a:solidFill>
              </a:rPr>
              <a:t>© SE, Lifecycle, Hans van Vliet</a:t>
            </a:r>
          </a:p>
        </p:txBody>
      </p:sp>
      <p:sp>
        <p:nvSpPr>
          <p:cNvPr id="93187" name="Rectangle 7"/>
          <p:cNvSpPr>
            <a:spLocks noGrp="1" noChangeArrowheads="1"/>
          </p:cNvSpPr>
          <p:nvPr>
            <p:ph type="sldNum" sz="quarter" idx="5"/>
          </p:nvPr>
        </p:nvSpPr>
        <p:spPr>
          <a:noFill/>
        </p:spPr>
        <p:txBody>
          <a:bodyPr/>
          <a:lstStyle>
            <a:lvl1pPr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r"/>
            <a:fld id="{B27D939F-5D60-4927-88D4-0E6E396E0DCF}" type="slidenum">
              <a:rPr lang="nl-NL" altLang="en-US" sz="1300">
                <a:solidFill>
                  <a:srgbClr val="000066"/>
                </a:solidFill>
              </a:rPr>
              <a:pPr algn="r"/>
              <a:t>45</a:t>
            </a:fld>
            <a:endParaRPr lang="nl-NL" altLang="en-US" sz="1300">
              <a:solidFill>
                <a:srgbClr val="000066"/>
              </a:solidFill>
            </a:endParaRPr>
          </a:p>
        </p:txBody>
      </p:sp>
      <p:sp>
        <p:nvSpPr>
          <p:cNvPr id="93188" name="Rectangle 2"/>
          <p:cNvSpPr>
            <a:spLocks noChangeArrowheads="1" noTextEdit="1"/>
          </p:cNvSpPr>
          <p:nvPr>
            <p:ph type="sldImg"/>
          </p:nvPr>
        </p:nvSpPr>
        <p:spPr>
          <a:ln/>
        </p:spPr>
      </p:sp>
      <p:sp>
        <p:nvSpPr>
          <p:cNvPr id="93189" name="Rectangle 3"/>
          <p:cNvSpPr>
            <a:spLocks noGrp="1" noChangeArrowheads="1"/>
          </p:cNvSpPr>
          <p:nvPr>
            <p:ph type="body" idx="1"/>
          </p:nvPr>
        </p:nvSpPr>
        <p:spPr>
          <a:xfrm>
            <a:off x="976313" y="4562475"/>
            <a:ext cx="5362575" cy="4318000"/>
          </a:xfrm>
          <a:noFill/>
        </p:spPr>
        <p:txBody>
          <a:bodyPr/>
          <a:lstStyle/>
          <a:p>
            <a:pPr eaLnBrk="1" hangingPunct="1"/>
            <a:r>
              <a:rPr lang="en-US" altLang="en-US" dirty="0" smtClean="0"/>
              <a:t>For example, the Petri-net type of models can be used to drive the review process, whereby testers automatically get a warning when certain code is ready, managers get information about testing time, number of bugs found, etc.</a:t>
            </a:r>
          </a:p>
          <a:p>
            <a:pPr eaLnBrk="1" hangingPunct="1"/>
            <a:endParaRPr lang="en-US" altLang="en-US" dirty="0" smtClean="0"/>
          </a:p>
        </p:txBody>
      </p:sp>
    </p:spTree>
    <p:extLst>
      <p:ext uri="{BB962C8B-B14F-4D97-AF65-F5344CB8AC3E}">
        <p14:creationId xmlns:p14="http://schemas.microsoft.com/office/powerpoint/2010/main" val="20508727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6"/>
          <p:cNvSpPr>
            <a:spLocks noGrp="1" noChangeArrowheads="1"/>
          </p:cNvSpPr>
          <p:nvPr>
            <p:ph type="ftr" sz="quarter" idx="4"/>
          </p:nvPr>
        </p:nvSpPr>
        <p:spPr>
          <a:noFill/>
        </p:spPr>
        <p:txBody>
          <a:bodyPr/>
          <a:lstStyle>
            <a:lvl1pPr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l"/>
            <a:r>
              <a:rPr lang="nl-NL" altLang="en-US" sz="1300">
                <a:solidFill>
                  <a:srgbClr val="000066"/>
                </a:solidFill>
              </a:rPr>
              <a:t>© SE, Lifecycle, Hans van Vliet</a:t>
            </a:r>
          </a:p>
        </p:txBody>
      </p:sp>
      <p:sp>
        <p:nvSpPr>
          <p:cNvPr id="95235" name="Rectangle 7"/>
          <p:cNvSpPr>
            <a:spLocks noGrp="1" noChangeArrowheads="1"/>
          </p:cNvSpPr>
          <p:nvPr>
            <p:ph type="sldNum" sz="quarter" idx="5"/>
          </p:nvPr>
        </p:nvSpPr>
        <p:spPr>
          <a:noFill/>
        </p:spPr>
        <p:txBody>
          <a:bodyPr/>
          <a:lstStyle>
            <a:lvl1pPr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r"/>
            <a:fld id="{965F6492-64DA-48F8-A0E7-FA3C7B20CF44}" type="slidenum">
              <a:rPr lang="nl-NL" altLang="en-US" sz="1300">
                <a:solidFill>
                  <a:srgbClr val="000066"/>
                </a:solidFill>
              </a:rPr>
              <a:pPr algn="r"/>
              <a:t>46</a:t>
            </a:fld>
            <a:endParaRPr lang="nl-NL" altLang="en-US" sz="1300">
              <a:solidFill>
                <a:srgbClr val="000066"/>
              </a:solidFill>
            </a:endParaRPr>
          </a:p>
        </p:txBody>
      </p:sp>
      <p:sp>
        <p:nvSpPr>
          <p:cNvPr id="95236" name="Rectangle 2"/>
          <p:cNvSpPr>
            <a:spLocks noChangeArrowheads="1" noTextEdit="1"/>
          </p:cNvSpPr>
          <p:nvPr>
            <p:ph type="sldImg"/>
          </p:nvPr>
        </p:nvSpPr>
        <p:spPr>
          <a:ln/>
        </p:spPr>
      </p:sp>
      <p:sp>
        <p:nvSpPr>
          <p:cNvPr id="95237" name="Rectangle 3"/>
          <p:cNvSpPr>
            <a:spLocks noGrp="1" noChangeArrowheads="1"/>
          </p:cNvSpPr>
          <p:nvPr>
            <p:ph type="body" idx="1"/>
          </p:nvPr>
        </p:nvSpPr>
        <p:spPr>
          <a:xfrm>
            <a:off x="976313" y="4562475"/>
            <a:ext cx="5362575" cy="4318000"/>
          </a:xfrm>
          <a:noFill/>
        </p:spPr>
        <p:txBody>
          <a:bodyPr/>
          <a:lstStyle/>
          <a:p>
            <a:pPr eaLnBrk="1" hangingPunct="1"/>
            <a:r>
              <a:rPr lang="en-US" altLang="en-US" smtClean="0"/>
              <a:t>So what tends to be modeled are the “easy” parts. </a:t>
            </a:r>
          </a:p>
          <a:p>
            <a:pPr eaLnBrk="1" hangingPunct="1"/>
            <a:endParaRPr lang="en-US" altLang="en-US" smtClean="0"/>
          </a:p>
          <a:p>
            <a:pPr eaLnBrk="1" hangingPunct="1"/>
            <a:r>
              <a:rPr lang="en-US" altLang="en-US" smtClean="0"/>
              <a:t>As for stages versus what is really done, see earlier slide with the numbers from Zelkowitz.</a:t>
            </a:r>
          </a:p>
          <a:p>
            <a:pPr eaLnBrk="1" hangingPunct="1"/>
            <a:endParaRPr lang="en-US" altLang="en-US" smtClean="0"/>
          </a:p>
        </p:txBody>
      </p:sp>
    </p:spTree>
    <p:extLst>
      <p:ext uri="{BB962C8B-B14F-4D97-AF65-F5344CB8AC3E}">
        <p14:creationId xmlns:p14="http://schemas.microsoft.com/office/powerpoint/2010/main" val="4124977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Grp="1" noChangeArrowheads="1"/>
          </p:cNvSpPr>
          <p:nvPr>
            <p:ph type="ftr" sz="quarter" idx="4"/>
          </p:nvPr>
        </p:nvSpPr>
        <p:spPr>
          <a:noFill/>
        </p:spPr>
        <p:txBody>
          <a:bodyPr/>
          <a:lstStyle>
            <a:lvl1pPr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l"/>
            <a:r>
              <a:rPr lang="nl-NL" altLang="en-US" sz="1300">
                <a:solidFill>
                  <a:srgbClr val="000066"/>
                </a:solidFill>
              </a:rPr>
              <a:t>© SE, Lifecycle, Hans van Vliet</a:t>
            </a:r>
          </a:p>
        </p:txBody>
      </p:sp>
      <p:sp>
        <p:nvSpPr>
          <p:cNvPr id="14339" name="Rectangle 7"/>
          <p:cNvSpPr>
            <a:spLocks noGrp="1" noChangeArrowheads="1"/>
          </p:cNvSpPr>
          <p:nvPr>
            <p:ph type="sldNum" sz="quarter" idx="5"/>
          </p:nvPr>
        </p:nvSpPr>
        <p:spPr>
          <a:noFill/>
        </p:spPr>
        <p:txBody>
          <a:bodyPr/>
          <a:lstStyle>
            <a:lvl1pPr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r"/>
            <a:fld id="{9319E84F-2431-418C-8BE2-B34FA2F3BBFA}" type="slidenum">
              <a:rPr lang="nl-NL" altLang="en-US" sz="1300">
                <a:solidFill>
                  <a:srgbClr val="000066"/>
                </a:solidFill>
              </a:rPr>
              <a:pPr algn="r"/>
              <a:t>6</a:t>
            </a:fld>
            <a:endParaRPr lang="nl-NL" altLang="en-US" sz="1300">
              <a:solidFill>
                <a:srgbClr val="000066"/>
              </a:solidFill>
            </a:endParaRPr>
          </a:p>
        </p:txBody>
      </p:sp>
      <p:sp>
        <p:nvSpPr>
          <p:cNvPr id="14340" name="Rectangle 2"/>
          <p:cNvSpPr>
            <a:spLocks noChangeArrowheads="1" noTextEdit="1"/>
          </p:cNvSpPr>
          <p:nvPr>
            <p:ph type="sldImg"/>
          </p:nvPr>
        </p:nvSpPr>
        <p:spPr>
          <a:ln/>
        </p:spPr>
      </p:sp>
      <p:sp>
        <p:nvSpPr>
          <p:cNvPr id="14341" name="Rectangle 3"/>
          <p:cNvSpPr>
            <a:spLocks noGrp="1" noChangeArrowheads="1"/>
          </p:cNvSpPr>
          <p:nvPr>
            <p:ph type="body" idx="1"/>
          </p:nvPr>
        </p:nvSpPr>
        <p:spPr>
          <a:xfrm>
            <a:off x="976313" y="4562475"/>
            <a:ext cx="5362575" cy="4318000"/>
          </a:xfrm>
          <a:noFill/>
        </p:spPr>
        <p:txBody>
          <a:bodyPr/>
          <a:lstStyle/>
          <a:p>
            <a:pPr eaLnBrk="1" hangingPunct="1"/>
            <a:r>
              <a:rPr lang="en-US" altLang="en-US" smtClean="0"/>
              <a:t>The waterfall model emphasizes iteration, caused by verification and validation steps.</a:t>
            </a:r>
          </a:p>
          <a:p>
            <a:pPr eaLnBrk="1" hangingPunct="1"/>
            <a:endParaRPr lang="en-US" altLang="en-US" smtClean="0"/>
          </a:p>
          <a:p>
            <a:pPr eaLnBrk="1" hangingPunct="1"/>
            <a:r>
              <a:rPr lang="en-US" altLang="en-US" smtClean="0"/>
              <a:t>This model became widely known after Boehm’s 1976 article, but goes back to the sixties.</a:t>
            </a:r>
          </a:p>
          <a:p>
            <a:pPr eaLnBrk="1" hangingPunct="1"/>
            <a:endParaRPr lang="en-US" altLang="en-US" smtClean="0"/>
          </a:p>
          <a:p>
            <a:pPr eaLnBrk="1" hangingPunct="1"/>
            <a:r>
              <a:rPr lang="en-US" altLang="en-US" smtClean="0"/>
              <a:t>The model is meant for salmon, not for people</a:t>
            </a:r>
          </a:p>
        </p:txBody>
      </p:sp>
    </p:spTree>
    <p:extLst>
      <p:ext uri="{BB962C8B-B14F-4D97-AF65-F5344CB8AC3E}">
        <p14:creationId xmlns:p14="http://schemas.microsoft.com/office/powerpoint/2010/main" val="2338219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ftr" sz="quarter" idx="4"/>
          </p:nvPr>
        </p:nvSpPr>
        <p:spPr>
          <a:noFill/>
        </p:spPr>
        <p:txBody>
          <a:bodyPr/>
          <a:lstStyle>
            <a:lvl1pPr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l"/>
            <a:r>
              <a:rPr lang="nl-NL" altLang="en-US" sz="1300">
                <a:solidFill>
                  <a:srgbClr val="000066"/>
                </a:solidFill>
              </a:rPr>
              <a:t>© SE, Lifecycle, Hans van Vliet</a:t>
            </a:r>
          </a:p>
        </p:txBody>
      </p:sp>
      <p:sp>
        <p:nvSpPr>
          <p:cNvPr id="17411" name="Rectangle 7"/>
          <p:cNvSpPr>
            <a:spLocks noGrp="1" noChangeArrowheads="1"/>
          </p:cNvSpPr>
          <p:nvPr>
            <p:ph type="sldNum" sz="quarter" idx="5"/>
          </p:nvPr>
        </p:nvSpPr>
        <p:spPr>
          <a:noFill/>
        </p:spPr>
        <p:txBody>
          <a:bodyPr/>
          <a:lstStyle>
            <a:lvl1pPr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r"/>
            <a:fld id="{A40D879C-4CC0-424E-AF41-99A2BD618FB7}" type="slidenum">
              <a:rPr lang="nl-NL" altLang="en-US" sz="1300">
                <a:solidFill>
                  <a:srgbClr val="000066"/>
                </a:solidFill>
              </a:rPr>
              <a:pPr algn="r"/>
              <a:t>8</a:t>
            </a:fld>
            <a:endParaRPr lang="nl-NL" altLang="en-US" sz="1300">
              <a:solidFill>
                <a:srgbClr val="000066"/>
              </a:solidFill>
            </a:endParaRPr>
          </a:p>
        </p:txBody>
      </p:sp>
      <p:sp>
        <p:nvSpPr>
          <p:cNvPr id="17412" name="Rectangle 2"/>
          <p:cNvSpPr>
            <a:spLocks noChangeArrowheads="1" noTextEdit="1"/>
          </p:cNvSpPr>
          <p:nvPr>
            <p:ph type="sldImg"/>
          </p:nvPr>
        </p:nvSpPr>
        <p:spPr>
          <a:ln/>
        </p:spPr>
      </p:sp>
      <p:sp>
        <p:nvSpPr>
          <p:cNvPr id="17413" name="Rectangle 3"/>
          <p:cNvSpPr>
            <a:spLocks noGrp="1" noChangeArrowheads="1"/>
          </p:cNvSpPr>
          <p:nvPr>
            <p:ph type="body" idx="1"/>
          </p:nvPr>
        </p:nvSpPr>
        <p:spPr>
          <a:xfrm>
            <a:off x="976313" y="4562475"/>
            <a:ext cx="5362575" cy="4318000"/>
          </a:xfrm>
          <a:noFill/>
        </p:spPr>
        <p:txBody>
          <a:bodyPr/>
          <a:lstStyle/>
          <a:p>
            <a:pPr eaLnBrk="1" hangingPunct="1"/>
            <a:endParaRPr lang="en-US" altLang="en-US" smtClean="0"/>
          </a:p>
        </p:txBody>
      </p:sp>
    </p:spTree>
    <p:extLst>
      <p:ext uri="{BB962C8B-B14F-4D97-AF65-F5344CB8AC3E}">
        <p14:creationId xmlns:p14="http://schemas.microsoft.com/office/powerpoint/2010/main" val="3499429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Grp="1" noChangeArrowheads="1"/>
          </p:cNvSpPr>
          <p:nvPr>
            <p:ph type="ftr" sz="quarter" idx="4"/>
          </p:nvPr>
        </p:nvSpPr>
        <p:spPr>
          <a:noFill/>
        </p:spPr>
        <p:txBody>
          <a:bodyPr/>
          <a:lstStyle>
            <a:lvl1pPr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l"/>
            <a:r>
              <a:rPr lang="nl-NL" altLang="en-US" sz="1300">
                <a:solidFill>
                  <a:srgbClr val="000066"/>
                </a:solidFill>
              </a:rPr>
              <a:t>© SE, Lifecycle, Hans van Vliet</a:t>
            </a:r>
          </a:p>
        </p:txBody>
      </p:sp>
      <p:sp>
        <p:nvSpPr>
          <p:cNvPr id="19459" name="Rectangle 7"/>
          <p:cNvSpPr>
            <a:spLocks noGrp="1" noChangeArrowheads="1"/>
          </p:cNvSpPr>
          <p:nvPr>
            <p:ph type="sldNum" sz="quarter" idx="5"/>
          </p:nvPr>
        </p:nvSpPr>
        <p:spPr>
          <a:noFill/>
        </p:spPr>
        <p:txBody>
          <a:bodyPr/>
          <a:lstStyle>
            <a:lvl1pPr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r"/>
            <a:fld id="{36009E20-C679-4CC9-AF9C-EA6AE1058162}" type="slidenum">
              <a:rPr lang="nl-NL" altLang="en-US" sz="1300">
                <a:solidFill>
                  <a:srgbClr val="000066"/>
                </a:solidFill>
              </a:rPr>
              <a:pPr algn="r"/>
              <a:t>9</a:t>
            </a:fld>
            <a:endParaRPr lang="nl-NL" altLang="en-US" sz="1300">
              <a:solidFill>
                <a:srgbClr val="000066"/>
              </a:solidFill>
            </a:endParaRPr>
          </a:p>
        </p:txBody>
      </p:sp>
      <p:sp>
        <p:nvSpPr>
          <p:cNvPr id="19460" name="Rectangle 2"/>
          <p:cNvSpPr>
            <a:spLocks noChangeArrowheads="1" noTextEdit="1"/>
          </p:cNvSpPr>
          <p:nvPr>
            <p:ph type="sldImg"/>
          </p:nvPr>
        </p:nvSpPr>
        <p:spPr>
          <a:ln/>
        </p:spPr>
      </p:sp>
      <p:sp>
        <p:nvSpPr>
          <p:cNvPr id="19461" name="Rectangle 3"/>
          <p:cNvSpPr>
            <a:spLocks noGrp="1" noChangeArrowheads="1"/>
          </p:cNvSpPr>
          <p:nvPr>
            <p:ph type="body" idx="1"/>
          </p:nvPr>
        </p:nvSpPr>
        <p:spPr>
          <a:xfrm>
            <a:off x="976313" y="4562475"/>
            <a:ext cx="5362575" cy="4318000"/>
          </a:xfrm>
          <a:noFill/>
        </p:spPr>
        <p:txBody>
          <a:bodyPr/>
          <a:lstStyle/>
          <a:p>
            <a:pPr eaLnBrk="1" hangingPunct="1"/>
            <a:r>
              <a:rPr lang="en-US" altLang="en-US" smtClean="0"/>
              <a:t>This is from Zelkowitz 88. The rows denote the actual activity, of designing, implementation, etc. The columns denote the (official) phases. So during the implementation phase, about 34% of the time is still spent on design.</a:t>
            </a:r>
          </a:p>
          <a:p>
            <a:pPr eaLnBrk="1" hangingPunct="1"/>
            <a:endParaRPr lang="en-US" altLang="en-US" smtClean="0"/>
          </a:p>
          <a:p>
            <a:pPr eaLnBrk="1" hangingPunct="1"/>
            <a:r>
              <a:rPr lang="en-US" altLang="en-US" smtClean="0"/>
              <a:t>Note the findings of Guindon: design is an opportunistic process, whereby designers hop up and down between different levels of abstraction</a:t>
            </a:r>
          </a:p>
        </p:txBody>
      </p:sp>
    </p:spTree>
    <p:extLst>
      <p:ext uri="{BB962C8B-B14F-4D97-AF65-F5344CB8AC3E}">
        <p14:creationId xmlns:p14="http://schemas.microsoft.com/office/powerpoint/2010/main" val="4203866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p:cNvSpPr>
            <a:spLocks noGrp="1" noChangeArrowheads="1"/>
          </p:cNvSpPr>
          <p:nvPr>
            <p:ph type="ftr" sz="quarter" idx="4"/>
          </p:nvPr>
        </p:nvSpPr>
        <p:spPr>
          <a:noFill/>
        </p:spPr>
        <p:txBody>
          <a:bodyPr/>
          <a:lstStyle>
            <a:lvl1pPr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l"/>
            <a:r>
              <a:rPr lang="nl-NL" altLang="en-US" sz="1300">
                <a:solidFill>
                  <a:srgbClr val="000066"/>
                </a:solidFill>
              </a:rPr>
              <a:t>© SE, Lifecycle, Hans van Vliet</a:t>
            </a:r>
          </a:p>
        </p:txBody>
      </p:sp>
      <p:sp>
        <p:nvSpPr>
          <p:cNvPr id="21507" name="Rectangle 7"/>
          <p:cNvSpPr>
            <a:spLocks noGrp="1" noChangeArrowheads="1"/>
          </p:cNvSpPr>
          <p:nvPr>
            <p:ph type="sldNum" sz="quarter" idx="5"/>
          </p:nvPr>
        </p:nvSpPr>
        <p:spPr>
          <a:noFill/>
        </p:spPr>
        <p:txBody>
          <a:bodyPr/>
          <a:lstStyle>
            <a:lvl1pPr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r"/>
            <a:fld id="{F045D5D6-4071-4818-A98A-DF2B71422ECE}" type="slidenum">
              <a:rPr lang="nl-NL" altLang="en-US" sz="1300">
                <a:solidFill>
                  <a:srgbClr val="000066"/>
                </a:solidFill>
              </a:rPr>
              <a:pPr algn="r"/>
              <a:t>10</a:t>
            </a:fld>
            <a:endParaRPr lang="nl-NL" altLang="en-US" sz="1300">
              <a:solidFill>
                <a:srgbClr val="000066"/>
              </a:solidFill>
            </a:endParaRPr>
          </a:p>
        </p:txBody>
      </p:sp>
      <p:sp>
        <p:nvSpPr>
          <p:cNvPr id="21508" name="Rectangle 2"/>
          <p:cNvSpPr>
            <a:spLocks noChangeArrowheads="1" noTextEdit="1"/>
          </p:cNvSpPr>
          <p:nvPr>
            <p:ph type="sldImg"/>
          </p:nvPr>
        </p:nvSpPr>
        <p:spPr>
          <a:xfrm>
            <a:off x="1320800" y="755650"/>
            <a:ext cx="4716463" cy="3536950"/>
          </a:xfrm>
          <a:ln/>
        </p:spPr>
      </p:sp>
      <p:sp>
        <p:nvSpPr>
          <p:cNvPr id="21509" name="Rectangle 3"/>
          <p:cNvSpPr>
            <a:spLocks noGrp="1" noChangeArrowheads="1"/>
          </p:cNvSpPr>
          <p:nvPr>
            <p:ph type="body" idx="1"/>
          </p:nvPr>
        </p:nvSpPr>
        <p:spPr>
          <a:xfrm>
            <a:off x="990600" y="4519613"/>
            <a:ext cx="5373688" cy="4287837"/>
          </a:xfrm>
          <a:noFill/>
        </p:spPr>
        <p:txBody>
          <a:bodyPr/>
          <a:lstStyle/>
          <a:p>
            <a:pPr eaLnBrk="1" hangingPunct="1"/>
            <a:r>
              <a:rPr lang="en-US" altLang="en-US" smtClean="0"/>
              <a:t>XP = eXtreme Programming</a:t>
            </a:r>
            <a:r>
              <a:rPr lang="en-GB" altLang="en-US" smtClean="0"/>
              <a:t> is a software development methodology which is intended to improve software quality and responsiveness to changing customer requirements. As a type of agile software development,[1][2][3] it advocates frequent "releases" in short development cycles, which is intended to improve productivity and introduce checkpoints at which new customer requirements can be adopted.</a:t>
            </a:r>
            <a:endParaRPr lang="en-US" altLang="en-US" smtClean="0"/>
          </a:p>
          <a:p>
            <a:pPr eaLnBrk="1" hangingPunct="1"/>
            <a:r>
              <a:rPr lang="en-US" altLang="en-US" smtClean="0"/>
              <a:t>DSDM =</a:t>
            </a:r>
            <a:r>
              <a:rPr lang="en-GB" altLang="en-US" b="1" smtClean="0"/>
              <a:t>Dynamic systems development method</a:t>
            </a:r>
            <a:r>
              <a:rPr lang="en-GB" altLang="en-US" smtClean="0"/>
              <a:t> (</a:t>
            </a:r>
            <a:r>
              <a:rPr lang="en-GB" altLang="en-US" b="1" smtClean="0"/>
              <a:t>DSDM</a:t>
            </a:r>
            <a:r>
              <a:rPr lang="en-GB" altLang="en-US" smtClean="0"/>
              <a:t>) is an agile project delivery framework, primarily used as a software development method. First released in 1994, </a:t>
            </a:r>
            <a:r>
              <a:rPr lang="en-GB" altLang="en-US" b="1" smtClean="0"/>
              <a:t>DSDM</a:t>
            </a:r>
            <a:r>
              <a:rPr lang="en-GB" altLang="en-US" smtClean="0"/>
              <a:t> originally sought to provide some discipline to the rapid application development (RAD) method.</a:t>
            </a:r>
          </a:p>
          <a:p>
            <a:pPr eaLnBrk="1" hangingPunct="1"/>
            <a:endParaRPr lang="en-US" altLang="en-US" smtClean="0"/>
          </a:p>
          <a:p>
            <a:pPr eaLnBrk="1" hangingPunct="1"/>
            <a:endParaRPr lang="en-US" altLang="en-US" smtClean="0"/>
          </a:p>
          <a:p>
            <a:pPr eaLnBrk="1" hangingPunct="1"/>
            <a:r>
              <a:rPr lang="en-GB" altLang="en-US" smtClean="0"/>
              <a:t>Rapid application development (RAD) is both a general term used to refer to alternatives to the conventional waterfall model of software development as well as the name for James Martin's approach to rapid development. In general, RAD approaches to software development put less emphasis on planning and more emphasis on process. In contrast to the waterfall model, which calls for rigorously defined specification to be established prior to entering the development phase, RAD approaches emphasize adaptability and the necessity of adjusting requirements in response to knowledge gained as the project progresses. Prototypes are often used in addition to or sometimes even in place of design specifications.</a:t>
            </a:r>
            <a:r>
              <a:rPr lang="en-US" altLang="en-US" smtClean="0"/>
              <a:t>f</a:t>
            </a:r>
          </a:p>
          <a:p>
            <a:pPr eaLnBrk="1" hangingPunct="1"/>
            <a:endParaRPr lang="en-US" altLang="en-US" smtClean="0"/>
          </a:p>
        </p:txBody>
      </p:sp>
    </p:spTree>
    <p:extLst>
      <p:ext uri="{BB962C8B-B14F-4D97-AF65-F5344CB8AC3E}">
        <p14:creationId xmlns:p14="http://schemas.microsoft.com/office/powerpoint/2010/main" val="2560311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6"/>
          <p:cNvSpPr>
            <a:spLocks noGrp="1" noChangeArrowheads="1"/>
          </p:cNvSpPr>
          <p:nvPr>
            <p:ph type="ftr" sz="quarter" idx="4"/>
          </p:nvPr>
        </p:nvSpPr>
        <p:spPr>
          <a:noFill/>
        </p:spPr>
        <p:txBody>
          <a:bodyPr/>
          <a:lstStyle>
            <a:lvl1pPr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l"/>
            <a:r>
              <a:rPr lang="nl-NL" altLang="en-US" sz="1300">
                <a:solidFill>
                  <a:srgbClr val="000066"/>
                </a:solidFill>
              </a:rPr>
              <a:t>© SE, Lifecycle, Hans van Vliet</a:t>
            </a:r>
          </a:p>
        </p:txBody>
      </p:sp>
      <p:sp>
        <p:nvSpPr>
          <p:cNvPr id="23555" name="Rectangle 7"/>
          <p:cNvSpPr>
            <a:spLocks noGrp="1" noChangeArrowheads="1"/>
          </p:cNvSpPr>
          <p:nvPr>
            <p:ph type="sldNum" sz="quarter" idx="5"/>
          </p:nvPr>
        </p:nvSpPr>
        <p:spPr>
          <a:noFill/>
        </p:spPr>
        <p:txBody>
          <a:bodyPr/>
          <a:lstStyle>
            <a:lvl1pPr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defTabSz="966788">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defTabSz="966788"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r"/>
            <a:fld id="{4DCCA0ED-A298-4B9F-A432-BB316F0A4F64}" type="slidenum">
              <a:rPr lang="nl-NL" altLang="en-US" sz="1300">
                <a:solidFill>
                  <a:srgbClr val="000066"/>
                </a:solidFill>
              </a:rPr>
              <a:pPr algn="r"/>
              <a:t>11</a:t>
            </a:fld>
            <a:endParaRPr lang="nl-NL" altLang="en-US" sz="1300">
              <a:solidFill>
                <a:srgbClr val="000066"/>
              </a:solidFill>
            </a:endParaRPr>
          </a:p>
        </p:txBody>
      </p:sp>
      <p:sp>
        <p:nvSpPr>
          <p:cNvPr id="23556" name="Rectangle 2"/>
          <p:cNvSpPr>
            <a:spLocks noChangeArrowheads="1" noTextEdit="1"/>
          </p:cNvSpPr>
          <p:nvPr>
            <p:ph type="sldImg"/>
          </p:nvPr>
        </p:nvSpPr>
        <p:spPr>
          <a:xfrm>
            <a:off x="1320800" y="755650"/>
            <a:ext cx="4716463" cy="3536950"/>
          </a:xfrm>
          <a:ln/>
        </p:spPr>
      </p:sp>
      <p:sp>
        <p:nvSpPr>
          <p:cNvPr id="23557" name="Rectangle 3"/>
          <p:cNvSpPr>
            <a:spLocks noGrp="1" noChangeArrowheads="1"/>
          </p:cNvSpPr>
          <p:nvPr>
            <p:ph type="body" idx="1"/>
          </p:nvPr>
        </p:nvSpPr>
        <p:spPr>
          <a:xfrm>
            <a:off x="990600" y="4519613"/>
            <a:ext cx="5373688" cy="4287837"/>
          </a:xfrm>
          <a:noFill/>
        </p:spPr>
        <p:txBody>
          <a:bodyPr/>
          <a:lstStyle/>
          <a:p>
            <a:pPr eaLnBrk="1" hangingPunct="1"/>
            <a:r>
              <a:rPr lang="en-US" altLang="en-US" smtClean="0"/>
              <a:t>Agility: readiness for motion”, “nimbleness” </a:t>
            </a:r>
          </a:p>
        </p:txBody>
      </p:sp>
    </p:spTree>
    <p:extLst>
      <p:ext uri="{BB962C8B-B14F-4D97-AF65-F5344CB8AC3E}">
        <p14:creationId xmlns:p14="http://schemas.microsoft.com/office/powerpoint/2010/main" val="40489396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8" descr="backgrou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6" descr="logo-wh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1773238"/>
            <a:ext cx="3600450" cy="32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30"/>
          <p:cNvSpPr txBox="1">
            <a:spLocks noChangeArrowheads="1"/>
          </p:cNvSpPr>
          <p:nvPr/>
        </p:nvSpPr>
        <p:spPr bwMode="auto">
          <a:xfrm>
            <a:off x="1187450" y="4838700"/>
            <a:ext cx="3529013"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spAutoFit/>
          </a:bodyPr>
          <a:lstStyle>
            <a:lvl1pPr marL="185738" indent="-185738" algn="l">
              <a:spcBef>
                <a:spcPct val="0"/>
              </a:spcBef>
              <a:defRPr sz="2400">
                <a:solidFill>
                  <a:schemeClr val="tx1"/>
                </a:solidFill>
                <a:latin typeface="Times New Roman" panose="02020603050405020304" pitchFamily="18" charset="0"/>
              </a:defRPr>
            </a:lvl1pPr>
            <a:lvl2pPr algn="l">
              <a:spcBef>
                <a:spcPct val="0"/>
              </a:spcBef>
              <a:defRPr sz="2400">
                <a:solidFill>
                  <a:schemeClr val="tx1"/>
                </a:solidFill>
                <a:latin typeface="Times New Roman" panose="02020603050405020304" pitchFamily="18" charset="0"/>
              </a:defRPr>
            </a:lvl2pPr>
            <a:lvl3pPr algn="l">
              <a:spcBef>
                <a:spcPct val="0"/>
              </a:spcBef>
              <a:defRPr sz="2400">
                <a:solidFill>
                  <a:schemeClr val="tx1"/>
                </a:solidFill>
                <a:latin typeface="Times New Roman" panose="02020603050405020304" pitchFamily="18" charset="0"/>
              </a:defRPr>
            </a:lvl3pPr>
            <a:lvl4pPr algn="l">
              <a:spcBef>
                <a:spcPct val="0"/>
              </a:spcBef>
              <a:defRPr sz="2400">
                <a:solidFill>
                  <a:schemeClr val="tx1"/>
                </a:solidFill>
                <a:latin typeface="Times New Roman" panose="02020603050405020304" pitchFamily="18" charset="0"/>
              </a:defRPr>
            </a:lvl4pPr>
            <a:lvl5pPr algn="l">
              <a:spcBef>
                <a:spcPct val="0"/>
              </a:spcBef>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20000"/>
              </a:spcBef>
              <a:buClr>
                <a:schemeClr val="accent1"/>
              </a:buClr>
              <a:buFont typeface="Wingdings" panose="05000000000000000000" pitchFamily="2" charset="2"/>
              <a:buNone/>
              <a:defRPr/>
            </a:pPr>
            <a:endParaRPr lang="en-US" altLang="en-US" sz="2000" smtClean="0">
              <a:latin typeface="Arial" panose="020B0604020202020204" pitchFamily="34" charset="0"/>
            </a:endParaRPr>
          </a:p>
        </p:txBody>
      </p:sp>
      <p:sp>
        <p:nvSpPr>
          <p:cNvPr id="13315" name="Rectangle 3"/>
          <p:cNvSpPr>
            <a:spLocks noGrp="1" noChangeArrowheads="1"/>
          </p:cNvSpPr>
          <p:nvPr>
            <p:ph type="subTitle" idx="1"/>
          </p:nvPr>
        </p:nvSpPr>
        <p:spPr>
          <a:xfrm>
            <a:off x="755650" y="1844675"/>
            <a:ext cx="4392613" cy="3097213"/>
          </a:xfrm>
        </p:spPr>
        <p:txBody>
          <a:bodyPr/>
          <a:lstStyle>
            <a:lvl1pPr marL="0" indent="0" algn="ctr">
              <a:buFont typeface="Wingdings" panose="05000000000000000000" pitchFamily="2" charset="2"/>
              <a:buNone/>
              <a:defRPr sz="2900"/>
            </a:lvl1pPr>
          </a:lstStyle>
          <a:p>
            <a:pPr lvl="0"/>
            <a:r>
              <a:rPr lang="en-GB" altLang="en-US" noProof="0" smtClean="0"/>
              <a:t>Click to edit Master subtitle style</a:t>
            </a:r>
          </a:p>
        </p:txBody>
      </p:sp>
      <p:sp>
        <p:nvSpPr>
          <p:cNvPr id="13318" name="Rectangle 6"/>
          <p:cNvSpPr>
            <a:spLocks noGrp="1" noChangeArrowheads="1"/>
          </p:cNvSpPr>
          <p:nvPr>
            <p:ph type="ctrTitle"/>
          </p:nvPr>
        </p:nvSpPr>
        <p:spPr>
          <a:xfrm>
            <a:off x="755650" y="196850"/>
            <a:ext cx="7632700" cy="1216025"/>
          </a:xfrm>
        </p:spPr>
        <p:txBody>
          <a:bodyPr/>
          <a:lstStyle>
            <a:lvl1pPr algn="ctr">
              <a:defRPr sz="4400"/>
            </a:lvl1pPr>
          </a:lstStyle>
          <a:p>
            <a:pPr lvl="0"/>
            <a:r>
              <a:rPr lang="en-GB" altLang="en-US" noProof="0" smtClean="0"/>
              <a:t>Click to edit Master title style</a:t>
            </a:r>
          </a:p>
        </p:txBody>
      </p:sp>
    </p:spTree>
    <p:extLst>
      <p:ext uri="{BB962C8B-B14F-4D97-AF65-F5344CB8AC3E}">
        <p14:creationId xmlns:p14="http://schemas.microsoft.com/office/powerpoint/2010/main" val="2788853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nl-NL" altLang="en-US"/>
              <a:t>SE, Software Lifecycle, Hans van Vliet,  ©2008</a:t>
            </a:r>
          </a:p>
        </p:txBody>
      </p:sp>
      <p:sp>
        <p:nvSpPr>
          <p:cNvPr id="5" name="Rectangle 6"/>
          <p:cNvSpPr>
            <a:spLocks noGrp="1" noChangeArrowheads="1"/>
          </p:cNvSpPr>
          <p:nvPr>
            <p:ph type="sldNum" sz="quarter" idx="11"/>
          </p:nvPr>
        </p:nvSpPr>
        <p:spPr>
          <a:ln/>
        </p:spPr>
        <p:txBody>
          <a:bodyPr/>
          <a:lstStyle>
            <a:lvl1pPr>
              <a:defRPr/>
            </a:lvl1pPr>
          </a:lstStyle>
          <a:p>
            <a:pPr>
              <a:defRPr/>
            </a:pPr>
            <a:fld id="{BBB7313A-BF2D-43E2-BD26-912390C846AB}" type="slidenum">
              <a:rPr lang="nl-NL" altLang="en-US"/>
              <a:pPr>
                <a:defRPr/>
              </a:pPr>
              <a:t>‹#›</a:t>
            </a:fld>
            <a:endParaRPr lang="nl-NL" altLang="en-US"/>
          </a:p>
        </p:txBody>
      </p:sp>
    </p:spTree>
    <p:extLst>
      <p:ext uri="{BB962C8B-B14F-4D97-AF65-F5344CB8AC3E}">
        <p14:creationId xmlns:p14="http://schemas.microsoft.com/office/powerpoint/2010/main" val="3391467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152400"/>
            <a:ext cx="1960563" cy="60134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152400"/>
            <a:ext cx="5734050" cy="6013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nl-NL" altLang="en-US"/>
              <a:t>SE, Software Lifecycle, Hans van Vliet,  ©2008</a:t>
            </a:r>
          </a:p>
        </p:txBody>
      </p:sp>
      <p:sp>
        <p:nvSpPr>
          <p:cNvPr id="5" name="Rectangle 6"/>
          <p:cNvSpPr>
            <a:spLocks noGrp="1" noChangeArrowheads="1"/>
          </p:cNvSpPr>
          <p:nvPr>
            <p:ph type="sldNum" sz="quarter" idx="11"/>
          </p:nvPr>
        </p:nvSpPr>
        <p:spPr>
          <a:ln/>
        </p:spPr>
        <p:txBody>
          <a:bodyPr/>
          <a:lstStyle>
            <a:lvl1pPr>
              <a:defRPr/>
            </a:lvl1pPr>
          </a:lstStyle>
          <a:p>
            <a:pPr>
              <a:defRPr/>
            </a:pPr>
            <a:fld id="{83C36D21-D733-4C75-9BAF-7893FF7D994A}" type="slidenum">
              <a:rPr lang="nl-NL" altLang="en-US"/>
              <a:pPr>
                <a:defRPr/>
              </a:pPr>
              <a:t>‹#›</a:t>
            </a:fld>
            <a:endParaRPr lang="nl-NL" altLang="en-US"/>
          </a:p>
        </p:txBody>
      </p:sp>
    </p:spTree>
    <p:extLst>
      <p:ext uri="{BB962C8B-B14F-4D97-AF65-F5344CB8AC3E}">
        <p14:creationId xmlns:p14="http://schemas.microsoft.com/office/powerpoint/2010/main" val="2327500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nl-NL" altLang="en-US"/>
              <a:t>SE, Software Lifecycle, Hans van Vliet,  ©2008</a:t>
            </a:r>
          </a:p>
        </p:txBody>
      </p:sp>
      <p:sp>
        <p:nvSpPr>
          <p:cNvPr id="5" name="Rectangle 6"/>
          <p:cNvSpPr>
            <a:spLocks noGrp="1" noChangeArrowheads="1"/>
          </p:cNvSpPr>
          <p:nvPr>
            <p:ph type="sldNum" sz="quarter" idx="11"/>
          </p:nvPr>
        </p:nvSpPr>
        <p:spPr>
          <a:ln/>
        </p:spPr>
        <p:txBody>
          <a:bodyPr/>
          <a:lstStyle>
            <a:lvl1pPr>
              <a:defRPr/>
            </a:lvl1pPr>
          </a:lstStyle>
          <a:p>
            <a:pPr>
              <a:defRPr/>
            </a:pPr>
            <a:fld id="{33A04C3F-B4D2-428C-A1C7-6A64D515A38B}" type="slidenum">
              <a:rPr lang="nl-NL" altLang="en-US"/>
              <a:pPr>
                <a:defRPr/>
              </a:pPr>
              <a:t>‹#›</a:t>
            </a:fld>
            <a:endParaRPr lang="nl-NL" altLang="en-US"/>
          </a:p>
        </p:txBody>
      </p:sp>
    </p:spTree>
    <p:extLst>
      <p:ext uri="{BB962C8B-B14F-4D97-AF65-F5344CB8AC3E}">
        <p14:creationId xmlns:p14="http://schemas.microsoft.com/office/powerpoint/2010/main" val="3620394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nl-NL" altLang="en-US"/>
              <a:t>SE, Software Lifecycle, Hans van Vliet,  ©2008</a:t>
            </a:r>
          </a:p>
        </p:txBody>
      </p:sp>
      <p:sp>
        <p:nvSpPr>
          <p:cNvPr id="5" name="Rectangle 6"/>
          <p:cNvSpPr>
            <a:spLocks noGrp="1" noChangeArrowheads="1"/>
          </p:cNvSpPr>
          <p:nvPr>
            <p:ph type="sldNum" sz="quarter" idx="11"/>
          </p:nvPr>
        </p:nvSpPr>
        <p:spPr>
          <a:ln/>
        </p:spPr>
        <p:txBody>
          <a:bodyPr/>
          <a:lstStyle>
            <a:lvl1pPr>
              <a:defRPr/>
            </a:lvl1pPr>
          </a:lstStyle>
          <a:p>
            <a:pPr>
              <a:defRPr/>
            </a:pPr>
            <a:fld id="{66F87D85-39C5-4BA7-A2E7-1E522BE54D64}" type="slidenum">
              <a:rPr lang="nl-NL" altLang="en-US"/>
              <a:pPr>
                <a:defRPr/>
              </a:pPr>
              <a:t>‹#›</a:t>
            </a:fld>
            <a:endParaRPr lang="nl-NL" altLang="en-US"/>
          </a:p>
        </p:txBody>
      </p:sp>
    </p:spTree>
    <p:extLst>
      <p:ext uri="{BB962C8B-B14F-4D97-AF65-F5344CB8AC3E}">
        <p14:creationId xmlns:p14="http://schemas.microsoft.com/office/powerpoint/2010/main" val="504820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798638"/>
            <a:ext cx="3846513" cy="4367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84713" y="1798638"/>
            <a:ext cx="3848100" cy="4367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nl-NL" altLang="en-US"/>
              <a:t>SE, Software Lifecycle, Hans van Vliet,  ©2008</a:t>
            </a:r>
          </a:p>
        </p:txBody>
      </p:sp>
      <p:sp>
        <p:nvSpPr>
          <p:cNvPr id="6" name="Rectangle 6"/>
          <p:cNvSpPr>
            <a:spLocks noGrp="1" noChangeArrowheads="1"/>
          </p:cNvSpPr>
          <p:nvPr>
            <p:ph type="sldNum" sz="quarter" idx="11"/>
          </p:nvPr>
        </p:nvSpPr>
        <p:spPr>
          <a:ln/>
        </p:spPr>
        <p:txBody>
          <a:bodyPr/>
          <a:lstStyle>
            <a:lvl1pPr>
              <a:defRPr/>
            </a:lvl1pPr>
          </a:lstStyle>
          <a:p>
            <a:pPr>
              <a:defRPr/>
            </a:pPr>
            <a:fld id="{DF41E07D-2D5D-45AC-90F7-8F08C7A25EEF}" type="slidenum">
              <a:rPr lang="nl-NL" altLang="en-US"/>
              <a:pPr>
                <a:defRPr/>
              </a:pPr>
              <a:t>‹#›</a:t>
            </a:fld>
            <a:endParaRPr lang="nl-NL" altLang="en-US"/>
          </a:p>
        </p:txBody>
      </p:sp>
    </p:spTree>
    <p:extLst>
      <p:ext uri="{BB962C8B-B14F-4D97-AF65-F5344CB8AC3E}">
        <p14:creationId xmlns:p14="http://schemas.microsoft.com/office/powerpoint/2010/main" val="858427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nl-NL" altLang="en-US"/>
              <a:t>SE, Software Lifecycle, Hans van Vliet,  ©2008</a:t>
            </a:r>
          </a:p>
        </p:txBody>
      </p:sp>
      <p:sp>
        <p:nvSpPr>
          <p:cNvPr id="8" name="Rectangle 6"/>
          <p:cNvSpPr>
            <a:spLocks noGrp="1" noChangeArrowheads="1"/>
          </p:cNvSpPr>
          <p:nvPr>
            <p:ph type="sldNum" sz="quarter" idx="11"/>
          </p:nvPr>
        </p:nvSpPr>
        <p:spPr>
          <a:ln/>
        </p:spPr>
        <p:txBody>
          <a:bodyPr/>
          <a:lstStyle>
            <a:lvl1pPr>
              <a:defRPr/>
            </a:lvl1pPr>
          </a:lstStyle>
          <a:p>
            <a:pPr>
              <a:defRPr/>
            </a:pPr>
            <a:fld id="{9EA3C43D-2BEF-4352-826A-C03AB8466D50}" type="slidenum">
              <a:rPr lang="nl-NL" altLang="en-US"/>
              <a:pPr>
                <a:defRPr/>
              </a:pPr>
              <a:t>‹#›</a:t>
            </a:fld>
            <a:endParaRPr lang="nl-NL" altLang="en-US"/>
          </a:p>
        </p:txBody>
      </p:sp>
    </p:spTree>
    <p:extLst>
      <p:ext uri="{BB962C8B-B14F-4D97-AF65-F5344CB8AC3E}">
        <p14:creationId xmlns:p14="http://schemas.microsoft.com/office/powerpoint/2010/main" val="1820771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nl-NL" altLang="en-US"/>
              <a:t>SE, Software Lifecycle, Hans van Vliet,  ©2008</a:t>
            </a:r>
          </a:p>
        </p:txBody>
      </p:sp>
      <p:sp>
        <p:nvSpPr>
          <p:cNvPr id="4" name="Rectangle 6"/>
          <p:cNvSpPr>
            <a:spLocks noGrp="1" noChangeArrowheads="1"/>
          </p:cNvSpPr>
          <p:nvPr>
            <p:ph type="sldNum" sz="quarter" idx="11"/>
          </p:nvPr>
        </p:nvSpPr>
        <p:spPr>
          <a:ln/>
        </p:spPr>
        <p:txBody>
          <a:bodyPr/>
          <a:lstStyle>
            <a:lvl1pPr>
              <a:defRPr/>
            </a:lvl1pPr>
          </a:lstStyle>
          <a:p>
            <a:pPr>
              <a:defRPr/>
            </a:pPr>
            <a:fld id="{D3F0FB54-1E45-4A49-9382-9F5CD97A0F67}" type="slidenum">
              <a:rPr lang="nl-NL" altLang="en-US"/>
              <a:pPr>
                <a:defRPr/>
              </a:pPr>
              <a:t>‹#›</a:t>
            </a:fld>
            <a:endParaRPr lang="nl-NL" altLang="en-US"/>
          </a:p>
        </p:txBody>
      </p:sp>
    </p:spTree>
    <p:extLst>
      <p:ext uri="{BB962C8B-B14F-4D97-AF65-F5344CB8AC3E}">
        <p14:creationId xmlns:p14="http://schemas.microsoft.com/office/powerpoint/2010/main" val="2079516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nl-NL" altLang="en-US"/>
              <a:t>SE, Software Lifecycle, Hans van Vliet,  ©2008</a:t>
            </a:r>
          </a:p>
        </p:txBody>
      </p:sp>
      <p:sp>
        <p:nvSpPr>
          <p:cNvPr id="3" name="Rectangle 6"/>
          <p:cNvSpPr>
            <a:spLocks noGrp="1" noChangeArrowheads="1"/>
          </p:cNvSpPr>
          <p:nvPr>
            <p:ph type="sldNum" sz="quarter" idx="11"/>
          </p:nvPr>
        </p:nvSpPr>
        <p:spPr>
          <a:ln/>
        </p:spPr>
        <p:txBody>
          <a:bodyPr/>
          <a:lstStyle>
            <a:lvl1pPr>
              <a:defRPr/>
            </a:lvl1pPr>
          </a:lstStyle>
          <a:p>
            <a:pPr>
              <a:defRPr/>
            </a:pPr>
            <a:fld id="{6DEF9301-CA7F-48E1-B4A1-45AB12225799}" type="slidenum">
              <a:rPr lang="nl-NL" altLang="en-US"/>
              <a:pPr>
                <a:defRPr/>
              </a:pPr>
              <a:t>‹#›</a:t>
            </a:fld>
            <a:endParaRPr lang="nl-NL" altLang="en-US"/>
          </a:p>
        </p:txBody>
      </p:sp>
    </p:spTree>
    <p:extLst>
      <p:ext uri="{BB962C8B-B14F-4D97-AF65-F5344CB8AC3E}">
        <p14:creationId xmlns:p14="http://schemas.microsoft.com/office/powerpoint/2010/main" val="372564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nl-NL" altLang="en-US"/>
              <a:t>SE, Software Lifecycle, Hans van Vliet,  ©2008</a:t>
            </a:r>
          </a:p>
        </p:txBody>
      </p:sp>
      <p:sp>
        <p:nvSpPr>
          <p:cNvPr id="6" name="Rectangle 6"/>
          <p:cNvSpPr>
            <a:spLocks noGrp="1" noChangeArrowheads="1"/>
          </p:cNvSpPr>
          <p:nvPr>
            <p:ph type="sldNum" sz="quarter" idx="11"/>
          </p:nvPr>
        </p:nvSpPr>
        <p:spPr>
          <a:ln/>
        </p:spPr>
        <p:txBody>
          <a:bodyPr/>
          <a:lstStyle>
            <a:lvl1pPr>
              <a:defRPr/>
            </a:lvl1pPr>
          </a:lstStyle>
          <a:p>
            <a:pPr>
              <a:defRPr/>
            </a:pPr>
            <a:fld id="{D8BD6D2E-D0B9-4505-BB2C-CF3A52335188}" type="slidenum">
              <a:rPr lang="nl-NL" altLang="en-US"/>
              <a:pPr>
                <a:defRPr/>
              </a:pPr>
              <a:t>‹#›</a:t>
            </a:fld>
            <a:endParaRPr lang="nl-NL" altLang="en-US"/>
          </a:p>
        </p:txBody>
      </p:sp>
    </p:spTree>
    <p:extLst>
      <p:ext uri="{BB962C8B-B14F-4D97-AF65-F5344CB8AC3E}">
        <p14:creationId xmlns:p14="http://schemas.microsoft.com/office/powerpoint/2010/main" val="2827581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nl-NL" altLang="en-US"/>
              <a:t>SE, Software Lifecycle, Hans van Vliet,  ©2008</a:t>
            </a:r>
          </a:p>
        </p:txBody>
      </p:sp>
      <p:sp>
        <p:nvSpPr>
          <p:cNvPr id="6" name="Rectangle 6"/>
          <p:cNvSpPr>
            <a:spLocks noGrp="1" noChangeArrowheads="1"/>
          </p:cNvSpPr>
          <p:nvPr>
            <p:ph type="sldNum" sz="quarter" idx="11"/>
          </p:nvPr>
        </p:nvSpPr>
        <p:spPr>
          <a:ln/>
        </p:spPr>
        <p:txBody>
          <a:bodyPr/>
          <a:lstStyle>
            <a:lvl1pPr>
              <a:defRPr/>
            </a:lvl1pPr>
          </a:lstStyle>
          <a:p>
            <a:pPr>
              <a:defRPr/>
            </a:pPr>
            <a:fld id="{CE1B6FBC-B68A-45FB-88AF-74001D2983DB}" type="slidenum">
              <a:rPr lang="nl-NL" altLang="en-US"/>
              <a:pPr>
                <a:defRPr/>
              </a:pPr>
              <a:t>‹#›</a:t>
            </a:fld>
            <a:endParaRPr lang="nl-NL" altLang="en-US"/>
          </a:p>
        </p:txBody>
      </p:sp>
    </p:spTree>
    <p:extLst>
      <p:ext uri="{BB962C8B-B14F-4D97-AF65-F5344CB8AC3E}">
        <p14:creationId xmlns:p14="http://schemas.microsoft.com/office/powerpoint/2010/main" val="3059470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85800" y="1798638"/>
            <a:ext cx="7847013" cy="436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en-US" smtClean="0"/>
              <a:t>Klik om de opmaakprofielen van de modeltekst te bewerken</a:t>
            </a:r>
          </a:p>
          <a:p>
            <a:pPr lvl="1"/>
            <a:r>
              <a:rPr lang="nl-NL" altLang="en-US" smtClean="0"/>
              <a:t>Tweede niveau</a:t>
            </a:r>
          </a:p>
          <a:p>
            <a:pPr lvl="2"/>
            <a:r>
              <a:rPr lang="nl-NL" altLang="en-US" smtClean="0"/>
              <a:t>Derde niveau</a:t>
            </a:r>
          </a:p>
          <a:p>
            <a:pPr lvl="3"/>
            <a:r>
              <a:rPr lang="nl-NL" altLang="en-US" smtClean="0"/>
              <a:t>Vierde niveau</a:t>
            </a:r>
          </a:p>
          <a:p>
            <a:pPr lvl="4"/>
            <a:r>
              <a:rPr lang="nl-NL" altLang="en-US" smtClean="0"/>
              <a:t>Vijfde niveau</a:t>
            </a:r>
          </a:p>
        </p:txBody>
      </p:sp>
      <p:sp>
        <p:nvSpPr>
          <p:cNvPr id="1029" name="Rectangle 5"/>
          <p:cNvSpPr>
            <a:spLocks noGrp="1" noChangeArrowheads="1"/>
          </p:cNvSpPr>
          <p:nvPr>
            <p:ph type="ftr" sz="quarter" idx="3"/>
          </p:nvPr>
        </p:nvSpPr>
        <p:spPr bwMode="auto">
          <a:xfrm>
            <a:off x="2700338" y="6488113"/>
            <a:ext cx="561657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72000" rIns="72000" bIns="72000" numCol="1" anchor="t" anchorCtr="0" compatLnSpc="1">
            <a:prstTxWarp prst="textNoShape">
              <a:avLst/>
            </a:prstTxWarp>
          </a:bodyPr>
          <a:lstStyle>
            <a:lvl1pPr algn="r" eaLnBrk="1" hangingPunct="1">
              <a:spcBef>
                <a:spcPct val="0"/>
              </a:spcBef>
              <a:buClrTx/>
              <a:buFontTx/>
              <a:buNone/>
              <a:defRPr sz="1200" smtClean="0">
                <a:latin typeface="Lucida Sans Unicode" panose="020B0602030504020204" pitchFamily="34" charset="0"/>
              </a:defRPr>
            </a:lvl1pPr>
          </a:lstStyle>
          <a:p>
            <a:pPr>
              <a:defRPr/>
            </a:pPr>
            <a:r>
              <a:rPr lang="nl-NL" altLang="en-US"/>
              <a:t>SE, Software Lifecycle, Hans van Vliet,  ©2008</a:t>
            </a:r>
          </a:p>
        </p:txBody>
      </p:sp>
      <p:sp>
        <p:nvSpPr>
          <p:cNvPr id="1030" name="Rectangle 6"/>
          <p:cNvSpPr>
            <a:spLocks noGrp="1" noChangeArrowheads="1"/>
          </p:cNvSpPr>
          <p:nvPr>
            <p:ph type="sldNum" sz="quarter" idx="4"/>
          </p:nvPr>
        </p:nvSpPr>
        <p:spPr bwMode="auto">
          <a:xfrm>
            <a:off x="8389938" y="6526213"/>
            <a:ext cx="719137"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ctr" eaLnBrk="1" hangingPunct="1">
              <a:spcBef>
                <a:spcPct val="0"/>
              </a:spcBef>
              <a:buClrTx/>
              <a:buFontTx/>
              <a:buNone/>
              <a:defRPr sz="1200" b="1" smtClean="0">
                <a:latin typeface="Lucida Sans Unicode" panose="020B0602030504020204" pitchFamily="34" charset="0"/>
              </a:defRPr>
            </a:lvl1pPr>
          </a:lstStyle>
          <a:p>
            <a:pPr>
              <a:defRPr/>
            </a:pPr>
            <a:fld id="{775BA8ED-A789-473F-8C94-213DF6905775}" type="slidenum">
              <a:rPr lang="nl-NL" altLang="en-US"/>
              <a:pPr>
                <a:defRPr/>
              </a:pPr>
              <a:t>‹#›</a:t>
            </a:fld>
            <a:endParaRPr lang="nl-NL" altLang="en-US"/>
          </a:p>
        </p:txBody>
      </p:sp>
      <p:sp>
        <p:nvSpPr>
          <p:cNvPr id="2" name="Rectangle 2"/>
          <p:cNvSpPr>
            <a:spLocks noGrp="1" noChangeArrowheads="1"/>
          </p:cNvSpPr>
          <p:nvPr>
            <p:ph type="title"/>
          </p:nvPr>
        </p:nvSpPr>
        <p:spPr bwMode="auto">
          <a:xfrm>
            <a:off x="685800" y="1524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altLang="en-US" smtClean="0"/>
              <a:t>Klik om het opmaakprofiel van de modeltitel te bewerken</a:t>
            </a:r>
          </a:p>
        </p:txBody>
      </p:sp>
      <p:pic>
        <p:nvPicPr>
          <p:cNvPr id="3" name="Picture 34" descr="griffin_powerpoint_the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38" descr="logo-darkblu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9388" y="5949950"/>
            <a:ext cx="85725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3" name="Text Box 39"/>
          <p:cNvSpPr txBox="1">
            <a:spLocks noChangeArrowheads="1"/>
          </p:cNvSpPr>
          <p:nvPr/>
        </p:nvSpPr>
        <p:spPr bwMode="auto">
          <a:xfrm>
            <a:off x="2843213" y="6453188"/>
            <a:ext cx="273685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spAutoFit/>
          </a:bodyPr>
          <a:lstStyle>
            <a:lvl1pPr marL="185738" indent="-185738" algn="l">
              <a:spcBef>
                <a:spcPct val="0"/>
              </a:spcBef>
              <a:defRPr sz="2400">
                <a:solidFill>
                  <a:schemeClr val="tx1"/>
                </a:solidFill>
                <a:latin typeface="Times New Roman" panose="02020603050405020304" pitchFamily="18" charset="0"/>
              </a:defRPr>
            </a:lvl1pPr>
            <a:lvl2pPr algn="l">
              <a:spcBef>
                <a:spcPct val="0"/>
              </a:spcBef>
              <a:defRPr sz="2400">
                <a:solidFill>
                  <a:schemeClr val="tx1"/>
                </a:solidFill>
                <a:latin typeface="Times New Roman" panose="02020603050405020304" pitchFamily="18" charset="0"/>
              </a:defRPr>
            </a:lvl2pPr>
            <a:lvl3pPr algn="l">
              <a:spcBef>
                <a:spcPct val="0"/>
              </a:spcBef>
              <a:defRPr sz="2400">
                <a:solidFill>
                  <a:schemeClr val="tx1"/>
                </a:solidFill>
                <a:latin typeface="Times New Roman" panose="02020603050405020304" pitchFamily="18" charset="0"/>
              </a:defRPr>
            </a:lvl3pPr>
            <a:lvl4pPr algn="l">
              <a:spcBef>
                <a:spcPct val="0"/>
              </a:spcBef>
              <a:defRPr sz="2400">
                <a:solidFill>
                  <a:schemeClr val="tx1"/>
                </a:solidFill>
                <a:latin typeface="Times New Roman" panose="02020603050405020304" pitchFamily="18" charset="0"/>
              </a:defRPr>
            </a:lvl4pPr>
            <a:lvl5pPr algn="l">
              <a:spcBef>
                <a:spcPct val="0"/>
              </a:spcBef>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buClr>
                <a:schemeClr val="accent1"/>
              </a:buClr>
              <a:buFont typeface="Wingdings" panose="05000000000000000000" pitchFamily="2" charset="2"/>
              <a:buNone/>
              <a:defRPr/>
            </a:pPr>
            <a:endParaRPr lang="en-US" altLang="en-US" sz="2000" smtClean="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hdr="0" dt="0"/>
  <p:txStyles>
    <p:titleStyle>
      <a:lvl1pPr algn="l" rtl="0" eaLnBrk="0" fontAlgn="base" hangingPunct="0">
        <a:spcBef>
          <a:spcPct val="0"/>
        </a:spcBef>
        <a:spcAft>
          <a:spcPct val="0"/>
        </a:spcAft>
        <a:defRPr sz="2800" b="1" kern="1200">
          <a:solidFill>
            <a:srgbClr val="000066"/>
          </a:solidFill>
          <a:latin typeface="+mj-lt"/>
          <a:ea typeface="+mj-ea"/>
          <a:cs typeface="+mj-cs"/>
        </a:defRPr>
      </a:lvl1pPr>
      <a:lvl2pPr algn="l" rtl="0" eaLnBrk="0" fontAlgn="base" hangingPunct="0">
        <a:spcBef>
          <a:spcPct val="0"/>
        </a:spcBef>
        <a:spcAft>
          <a:spcPct val="0"/>
        </a:spcAft>
        <a:defRPr sz="2800" b="1">
          <a:solidFill>
            <a:srgbClr val="000066"/>
          </a:solidFill>
          <a:latin typeface="Arial" panose="020B0604020202020204" pitchFamily="34" charset="0"/>
        </a:defRPr>
      </a:lvl2pPr>
      <a:lvl3pPr algn="l" rtl="0" eaLnBrk="0" fontAlgn="base" hangingPunct="0">
        <a:spcBef>
          <a:spcPct val="0"/>
        </a:spcBef>
        <a:spcAft>
          <a:spcPct val="0"/>
        </a:spcAft>
        <a:defRPr sz="2800" b="1">
          <a:solidFill>
            <a:srgbClr val="000066"/>
          </a:solidFill>
          <a:latin typeface="Arial" panose="020B0604020202020204" pitchFamily="34" charset="0"/>
        </a:defRPr>
      </a:lvl3pPr>
      <a:lvl4pPr algn="l" rtl="0" eaLnBrk="0" fontAlgn="base" hangingPunct="0">
        <a:spcBef>
          <a:spcPct val="0"/>
        </a:spcBef>
        <a:spcAft>
          <a:spcPct val="0"/>
        </a:spcAft>
        <a:defRPr sz="2800" b="1">
          <a:solidFill>
            <a:srgbClr val="000066"/>
          </a:solidFill>
          <a:latin typeface="Arial" panose="020B0604020202020204" pitchFamily="34" charset="0"/>
        </a:defRPr>
      </a:lvl4pPr>
      <a:lvl5pPr algn="l" rtl="0" eaLnBrk="0" fontAlgn="base" hangingPunct="0">
        <a:spcBef>
          <a:spcPct val="0"/>
        </a:spcBef>
        <a:spcAft>
          <a:spcPct val="0"/>
        </a:spcAft>
        <a:defRPr sz="2800" b="1">
          <a:solidFill>
            <a:srgbClr val="000066"/>
          </a:solidFill>
          <a:latin typeface="Arial" panose="020B0604020202020204" pitchFamily="34" charset="0"/>
        </a:defRPr>
      </a:lvl5pPr>
      <a:lvl6pPr marL="457200" algn="l" rtl="0" fontAlgn="base">
        <a:spcBef>
          <a:spcPct val="0"/>
        </a:spcBef>
        <a:spcAft>
          <a:spcPct val="0"/>
        </a:spcAft>
        <a:defRPr sz="2800" b="1">
          <a:solidFill>
            <a:srgbClr val="000066"/>
          </a:solidFill>
          <a:latin typeface="Arial" panose="020B0604020202020204" pitchFamily="34" charset="0"/>
        </a:defRPr>
      </a:lvl6pPr>
      <a:lvl7pPr marL="914400" algn="l" rtl="0" fontAlgn="base">
        <a:spcBef>
          <a:spcPct val="0"/>
        </a:spcBef>
        <a:spcAft>
          <a:spcPct val="0"/>
        </a:spcAft>
        <a:defRPr sz="2800" b="1">
          <a:solidFill>
            <a:srgbClr val="000066"/>
          </a:solidFill>
          <a:latin typeface="Arial" panose="020B0604020202020204" pitchFamily="34" charset="0"/>
        </a:defRPr>
      </a:lvl7pPr>
      <a:lvl8pPr marL="1371600" algn="l" rtl="0" fontAlgn="base">
        <a:spcBef>
          <a:spcPct val="0"/>
        </a:spcBef>
        <a:spcAft>
          <a:spcPct val="0"/>
        </a:spcAft>
        <a:defRPr sz="2800" b="1">
          <a:solidFill>
            <a:srgbClr val="000066"/>
          </a:solidFill>
          <a:latin typeface="Arial" panose="020B0604020202020204" pitchFamily="34" charset="0"/>
        </a:defRPr>
      </a:lvl8pPr>
      <a:lvl9pPr marL="1828800" algn="l" rtl="0" fontAlgn="base">
        <a:spcBef>
          <a:spcPct val="0"/>
        </a:spcBef>
        <a:spcAft>
          <a:spcPct val="0"/>
        </a:spcAft>
        <a:defRPr sz="2800" b="1">
          <a:solidFill>
            <a:srgbClr val="000066"/>
          </a:solidFill>
          <a:latin typeface="Arial" panose="020B0604020202020204" pitchFamily="34" charset="0"/>
        </a:defRPr>
      </a:lvl9pPr>
    </p:titleStyle>
    <p:bodyStyle>
      <a:lvl1pPr marL="185738" indent="-185738" algn="l" rtl="0" eaLnBrk="0" fontAlgn="base" hangingPunct="0">
        <a:spcBef>
          <a:spcPct val="20000"/>
        </a:spcBef>
        <a:spcAft>
          <a:spcPct val="0"/>
        </a:spcAft>
        <a:buClr>
          <a:srgbClr val="000090"/>
        </a:buClr>
        <a:buFont typeface="Wingdings" panose="05000000000000000000" pitchFamily="2" charset="2"/>
        <a:buChar char="§"/>
        <a:tabLst>
          <a:tab pos="1806575" algn="l"/>
        </a:tabLst>
        <a:defRPr sz="2400" b="1" kern="1200">
          <a:solidFill>
            <a:srgbClr val="000066"/>
          </a:solidFill>
          <a:latin typeface="+mn-lt"/>
          <a:ea typeface="+mn-ea"/>
          <a:cs typeface="+mn-cs"/>
        </a:defRPr>
      </a:lvl1pPr>
      <a:lvl2pPr marL="568325" indent="-192088" algn="l" rtl="0" eaLnBrk="0" fontAlgn="base" hangingPunct="0">
        <a:spcBef>
          <a:spcPct val="20000"/>
        </a:spcBef>
        <a:spcAft>
          <a:spcPct val="0"/>
        </a:spcAft>
        <a:buClr>
          <a:srgbClr val="000090"/>
        </a:buClr>
        <a:buFont typeface="Wingdings" panose="05000000000000000000" pitchFamily="2" charset="2"/>
        <a:buChar char="§"/>
        <a:tabLst>
          <a:tab pos="1806575" algn="l"/>
        </a:tabLst>
        <a:defRPr sz="2000" kern="1200">
          <a:solidFill>
            <a:srgbClr val="000066"/>
          </a:solidFill>
          <a:latin typeface="+mn-lt"/>
          <a:ea typeface="+mn-ea"/>
          <a:cs typeface="+mn-cs"/>
        </a:defRPr>
      </a:lvl2pPr>
      <a:lvl3pPr marL="1046163" indent="-196850" algn="l" rtl="0" eaLnBrk="0" fontAlgn="base" hangingPunct="0">
        <a:spcBef>
          <a:spcPct val="20000"/>
        </a:spcBef>
        <a:spcAft>
          <a:spcPct val="0"/>
        </a:spcAft>
        <a:buClr>
          <a:srgbClr val="000090"/>
        </a:buClr>
        <a:buFont typeface="Wingdings" panose="05000000000000000000" pitchFamily="2" charset="2"/>
        <a:buChar char="§"/>
        <a:tabLst>
          <a:tab pos="1806575" algn="l"/>
        </a:tabLst>
        <a:defRPr sz="2000" kern="1200">
          <a:solidFill>
            <a:srgbClr val="000066"/>
          </a:solidFill>
          <a:latin typeface="+mn-lt"/>
          <a:ea typeface="+mn-ea"/>
          <a:cs typeface="+mn-cs"/>
        </a:defRPr>
      </a:lvl3pPr>
      <a:lvl4pPr marL="1435100" indent="-198438" algn="l" rtl="0" eaLnBrk="0" fontAlgn="base" hangingPunct="0">
        <a:spcBef>
          <a:spcPct val="20000"/>
        </a:spcBef>
        <a:spcAft>
          <a:spcPct val="0"/>
        </a:spcAft>
        <a:buClr>
          <a:srgbClr val="000090"/>
        </a:buClr>
        <a:buFont typeface="Wingdings" panose="05000000000000000000" pitchFamily="2" charset="2"/>
        <a:buChar char="§"/>
        <a:tabLst>
          <a:tab pos="1806575" algn="l"/>
        </a:tabLst>
        <a:defRPr sz="2000" kern="1200">
          <a:solidFill>
            <a:srgbClr val="000066"/>
          </a:solidFill>
          <a:latin typeface="+mn-lt"/>
          <a:ea typeface="+mn-ea"/>
          <a:cs typeface="+mn-cs"/>
        </a:defRPr>
      </a:lvl4pPr>
      <a:lvl5pPr marL="2003425" indent="-284163" algn="l" rtl="0" eaLnBrk="0" fontAlgn="base" hangingPunct="0">
        <a:spcBef>
          <a:spcPct val="20000"/>
        </a:spcBef>
        <a:spcAft>
          <a:spcPct val="0"/>
        </a:spcAft>
        <a:buClr>
          <a:srgbClr val="000090"/>
        </a:buClr>
        <a:buFont typeface="Wingdings" panose="05000000000000000000" pitchFamily="2" charset="2"/>
        <a:buChar char="§"/>
        <a:tabLst>
          <a:tab pos="1806575" algn="l"/>
        </a:tabLst>
        <a:defRPr sz="2000" kern="1200">
          <a:solidFill>
            <a:srgbClr val="0000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781050" y="311150"/>
            <a:ext cx="7581900" cy="960438"/>
          </a:xfrm>
        </p:spPr>
        <p:txBody>
          <a:bodyPr/>
          <a:lstStyle/>
          <a:p>
            <a:pPr eaLnBrk="1" hangingPunct="1"/>
            <a:r>
              <a:rPr lang="en-US" altLang="en-US" dirty="0" smtClean="0"/>
              <a:t>Software Life Cycle</a:t>
            </a:r>
          </a:p>
        </p:txBody>
      </p:sp>
      <p:sp>
        <p:nvSpPr>
          <p:cNvPr id="5123" name="Rectangle 3"/>
          <p:cNvSpPr>
            <a:spLocks noGrp="1" noChangeArrowheads="1"/>
          </p:cNvSpPr>
          <p:nvPr>
            <p:ph type="subTitle" idx="1"/>
          </p:nvPr>
        </p:nvSpPr>
        <p:spPr>
          <a:xfrm>
            <a:off x="863600" y="4616450"/>
            <a:ext cx="7524750" cy="1741488"/>
          </a:xfrm>
        </p:spPr>
        <p:txBody>
          <a:bodyPr/>
          <a:lstStyle/>
          <a:p>
            <a:pPr algn="l" eaLnBrk="1" hangingPunct="1">
              <a:tabLst/>
            </a:pPr>
            <a:r>
              <a:rPr lang="en-GB" altLang="en-US" dirty="0" smtClean="0"/>
              <a:t>Main issues:</a:t>
            </a:r>
          </a:p>
          <a:p>
            <a:pPr algn="l" eaLnBrk="1" hangingPunct="1">
              <a:buFont typeface="Wingdings" panose="05000000000000000000" pitchFamily="2" charset="2"/>
              <a:buChar char="§"/>
              <a:tabLst/>
            </a:pPr>
            <a:r>
              <a:rPr lang="en-GB" altLang="en-US" b="0" dirty="0" smtClean="0"/>
              <a:t> </a:t>
            </a:r>
            <a:r>
              <a:rPr lang="en-GB" altLang="en-US" dirty="0" smtClean="0"/>
              <a:t>Discussion of different life cycle models</a:t>
            </a:r>
          </a:p>
          <a:p>
            <a:pPr algn="l" eaLnBrk="1" hangingPunct="1">
              <a:buFont typeface="Wingdings" panose="05000000000000000000" pitchFamily="2" charset="2"/>
              <a:buChar char="§"/>
              <a:tabLst/>
            </a:pPr>
            <a:r>
              <a:rPr lang="en-GB" altLang="en-US" dirty="0" smtClean="0"/>
              <a:t> Maintenance or evolution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3"/>
          <p:cNvSpPr>
            <a:spLocks noGrp="1"/>
          </p:cNvSpPr>
          <p:nvPr>
            <p:ph type="ftr" sz="quarter" idx="10"/>
          </p:nvPr>
        </p:nvSpPr>
        <p:spPr>
          <a:noFill/>
        </p:spPr>
        <p:txBody>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r">
              <a:spcBef>
                <a:spcPct val="0"/>
              </a:spcBef>
              <a:buClrTx/>
              <a:buFontTx/>
              <a:buNone/>
            </a:pPr>
            <a:r>
              <a:rPr lang="nl-NL" altLang="en-US" sz="1200">
                <a:latin typeface="Lucida Sans Unicode" panose="020B0602030504020204" pitchFamily="34" charset="0"/>
              </a:rPr>
              <a:t>SE, Software Lifecycle, Hans van Vliet,  ©2008</a:t>
            </a:r>
          </a:p>
        </p:txBody>
      </p:sp>
      <p:sp>
        <p:nvSpPr>
          <p:cNvPr id="20483" name="Slide Number Placeholder 4"/>
          <p:cNvSpPr>
            <a:spLocks noGrp="1"/>
          </p:cNvSpPr>
          <p:nvPr>
            <p:ph type="sldNum" sz="quarter" idx="11"/>
          </p:nvPr>
        </p:nvSpPr>
        <p:spPr>
          <a:noFill/>
        </p:spPr>
        <p:txBody>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fld id="{F393166A-9F9F-47A3-9083-FEA290BE8837}" type="slidenum">
              <a:rPr lang="nl-NL" altLang="en-US" sz="1200">
                <a:latin typeface="Lucida Sans Unicode" panose="020B0602030504020204" pitchFamily="34" charset="0"/>
              </a:rPr>
              <a:pPr>
                <a:spcBef>
                  <a:spcPct val="0"/>
                </a:spcBef>
                <a:buClrTx/>
                <a:buFontTx/>
                <a:buNone/>
              </a:pPr>
              <a:t>10</a:t>
            </a:fld>
            <a:endParaRPr lang="nl-NL" altLang="en-US" sz="1200">
              <a:latin typeface="Lucida Sans Unicode" panose="020B0602030504020204" pitchFamily="34" charset="0"/>
            </a:endParaRPr>
          </a:p>
        </p:txBody>
      </p:sp>
      <p:sp>
        <p:nvSpPr>
          <p:cNvPr id="20484" name="Rectangle 2"/>
          <p:cNvSpPr>
            <a:spLocks noGrp="1" noChangeArrowheads="1"/>
          </p:cNvSpPr>
          <p:nvPr>
            <p:ph type="title"/>
          </p:nvPr>
        </p:nvSpPr>
        <p:spPr/>
        <p:txBody>
          <a:bodyPr/>
          <a:lstStyle/>
          <a:p>
            <a:pPr eaLnBrk="1" hangingPunct="1"/>
            <a:r>
              <a:rPr lang="en-US" altLang="en-US" smtClean="0"/>
              <a:t>Lightweight (agile) approaches</a:t>
            </a:r>
          </a:p>
        </p:txBody>
      </p:sp>
      <p:sp>
        <p:nvSpPr>
          <p:cNvPr id="20485" name="Rectangle 3"/>
          <p:cNvSpPr>
            <a:spLocks noGrp="1" noChangeArrowheads="1"/>
          </p:cNvSpPr>
          <p:nvPr>
            <p:ph type="body" idx="1"/>
          </p:nvPr>
        </p:nvSpPr>
        <p:spPr/>
        <p:txBody>
          <a:bodyPr/>
          <a:lstStyle/>
          <a:p>
            <a:pPr marL="342900" indent="-342900" eaLnBrk="1" hangingPunct="1">
              <a:tabLst/>
            </a:pPr>
            <a:endParaRPr lang="en-US" altLang="en-US" smtClean="0"/>
          </a:p>
          <a:p>
            <a:pPr marL="342900" indent="-342900" eaLnBrk="1" hangingPunct="1">
              <a:tabLst/>
            </a:pPr>
            <a:r>
              <a:rPr lang="en-US" altLang="en-US" smtClean="0"/>
              <a:t>prototyping</a:t>
            </a:r>
          </a:p>
          <a:p>
            <a:pPr marL="342900" indent="-342900" eaLnBrk="1" hangingPunct="1">
              <a:tabLst/>
            </a:pPr>
            <a:endParaRPr lang="en-US" altLang="en-US" smtClean="0"/>
          </a:p>
          <a:p>
            <a:pPr marL="342900" indent="-342900" eaLnBrk="1" hangingPunct="1">
              <a:tabLst/>
            </a:pPr>
            <a:r>
              <a:rPr lang="en-US" altLang="en-US" smtClean="0"/>
              <a:t>incremental development</a:t>
            </a:r>
          </a:p>
          <a:p>
            <a:pPr marL="342900" indent="-342900" eaLnBrk="1" hangingPunct="1">
              <a:tabLst/>
            </a:pPr>
            <a:endParaRPr lang="en-US" altLang="en-US" smtClean="0"/>
          </a:p>
          <a:p>
            <a:pPr marL="342900" indent="-342900" eaLnBrk="1" hangingPunct="1">
              <a:tabLst/>
            </a:pPr>
            <a:r>
              <a:rPr lang="en-US" altLang="en-US" smtClean="0"/>
              <a:t>RAD, DSDM</a:t>
            </a:r>
          </a:p>
          <a:p>
            <a:pPr marL="342900" indent="-342900" eaLnBrk="1" hangingPunct="1">
              <a:tabLst/>
            </a:pPr>
            <a:endParaRPr lang="en-US" altLang="en-US" smtClean="0"/>
          </a:p>
          <a:p>
            <a:pPr marL="342900" indent="-342900" eaLnBrk="1" hangingPunct="1">
              <a:tabLst/>
            </a:pPr>
            <a:r>
              <a:rPr lang="en-US" altLang="en-US" smtClean="0"/>
              <a:t>XP</a:t>
            </a:r>
          </a:p>
          <a:p>
            <a:pPr marL="342900" indent="-342900" eaLnBrk="1" hangingPunct="1">
              <a:tabLst/>
            </a:pPr>
            <a:endParaRPr lang="en-US" altLang="en-US" smtClean="0"/>
          </a:p>
          <a:p>
            <a:pPr marL="342900" indent="-342900" eaLnBrk="1" hangingPunct="1">
              <a:buFont typeface="Wingdings" panose="05000000000000000000" pitchFamily="2" charset="2"/>
              <a:buNone/>
              <a:tabLst/>
            </a:pPr>
            <a:endParaRPr lang="en-US" altLang="en-US" smtClean="0"/>
          </a:p>
          <a:p>
            <a:pPr marL="342900" indent="-342900" eaLnBrk="1" hangingPunct="1">
              <a:buFont typeface="Wingdings" panose="05000000000000000000" pitchFamily="2" charset="2"/>
              <a:buNone/>
              <a:tabLst/>
            </a:pPr>
            <a:endParaRPr lang="en-US" altLang="en-US" smtClean="0"/>
          </a:p>
        </p:txBody>
      </p:sp>
      <p:pic>
        <p:nvPicPr>
          <p:cNvPr id="2048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2133600"/>
            <a:ext cx="2974975" cy="235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3"/>
          <p:cNvSpPr>
            <a:spLocks noGrp="1"/>
          </p:cNvSpPr>
          <p:nvPr>
            <p:ph type="ftr" sz="quarter" idx="10"/>
          </p:nvPr>
        </p:nvSpPr>
        <p:spPr>
          <a:noFill/>
        </p:spPr>
        <p:txBody>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r">
              <a:spcBef>
                <a:spcPct val="0"/>
              </a:spcBef>
              <a:buClrTx/>
              <a:buFontTx/>
              <a:buNone/>
            </a:pPr>
            <a:r>
              <a:rPr lang="nl-NL" altLang="en-US" sz="1200">
                <a:latin typeface="Lucida Sans Unicode" panose="020B0602030504020204" pitchFamily="34" charset="0"/>
              </a:rPr>
              <a:t>SE, Software Lifecycle, Hans van Vliet,  ©2008</a:t>
            </a:r>
          </a:p>
        </p:txBody>
      </p:sp>
      <p:sp>
        <p:nvSpPr>
          <p:cNvPr id="22531" name="Slide Number Placeholder 4"/>
          <p:cNvSpPr>
            <a:spLocks noGrp="1"/>
          </p:cNvSpPr>
          <p:nvPr>
            <p:ph type="sldNum" sz="quarter" idx="11"/>
          </p:nvPr>
        </p:nvSpPr>
        <p:spPr>
          <a:noFill/>
        </p:spPr>
        <p:txBody>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fld id="{0F53B293-19A0-4F4E-A0A1-C5F91F43E6FB}" type="slidenum">
              <a:rPr lang="nl-NL" altLang="en-US" sz="1200">
                <a:latin typeface="Lucida Sans Unicode" panose="020B0602030504020204" pitchFamily="34" charset="0"/>
              </a:rPr>
              <a:pPr>
                <a:spcBef>
                  <a:spcPct val="0"/>
                </a:spcBef>
                <a:buClrTx/>
                <a:buFontTx/>
                <a:buNone/>
              </a:pPr>
              <a:t>11</a:t>
            </a:fld>
            <a:endParaRPr lang="nl-NL" altLang="en-US" sz="1200">
              <a:latin typeface="Lucida Sans Unicode" panose="020B0602030504020204" pitchFamily="34" charset="0"/>
            </a:endParaRPr>
          </a:p>
        </p:txBody>
      </p:sp>
      <p:sp>
        <p:nvSpPr>
          <p:cNvPr id="22532" name="Rectangle 2"/>
          <p:cNvSpPr>
            <a:spLocks noGrp="1" noChangeArrowheads="1"/>
          </p:cNvSpPr>
          <p:nvPr>
            <p:ph type="title"/>
          </p:nvPr>
        </p:nvSpPr>
        <p:spPr/>
        <p:txBody>
          <a:bodyPr/>
          <a:lstStyle/>
          <a:p>
            <a:pPr eaLnBrk="1" hangingPunct="1"/>
            <a:r>
              <a:rPr lang="en-US" altLang="en-US" smtClean="0"/>
              <a:t>The Agile Manifesto</a:t>
            </a:r>
          </a:p>
        </p:txBody>
      </p:sp>
      <p:sp>
        <p:nvSpPr>
          <p:cNvPr id="22533" name="Rectangle 3"/>
          <p:cNvSpPr>
            <a:spLocks noGrp="1" noChangeArrowheads="1"/>
          </p:cNvSpPr>
          <p:nvPr>
            <p:ph type="body" idx="1"/>
          </p:nvPr>
        </p:nvSpPr>
        <p:spPr/>
        <p:txBody>
          <a:bodyPr/>
          <a:lstStyle/>
          <a:p>
            <a:pPr marL="342900" indent="-342900" eaLnBrk="1" hangingPunct="1">
              <a:tabLst/>
            </a:pPr>
            <a:endParaRPr lang="en-US" altLang="en-US" smtClean="0"/>
          </a:p>
          <a:p>
            <a:pPr marL="342900" indent="-342900" eaLnBrk="1" hangingPunct="1">
              <a:tabLst/>
            </a:pPr>
            <a:r>
              <a:rPr lang="en-US" altLang="en-US" smtClean="0"/>
              <a:t>Individuals and interactions over processes and tools</a:t>
            </a:r>
          </a:p>
          <a:p>
            <a:pPr marL="342900" indent="-342900" eaLnBrk="1" hangingPunct="1">
              <a:tabLst/>
            </a:pPr>
            <a:r>
              <a:rPr lang="en-US" altLang="en-US" smtClean="0"/>
              <a:t>Working software over comprehensive documentation</a:t>
            </a:r>
          </a:p>
          <a:p>
            <a:pPr marL="342900" indent="-342900" eaLnBrk="1" hangingPunct="1">
              <a:tabLst/>
            </a:pPr>
            <a:r>
              <a:rPr lang="en-US" altLang="en-US" smtClean="0"/>
              <a:t>Customer collaboration over contract negotiation</a:t>
            </a:r>
          </a:p>
          <a:p>
            <a:pPr marL="342900" indent="-342900" eaLnBrk="1" hangingPunct="1">
              <a:tabLst/>
            </a:pPr>
            <a:r>
              <a:rPr lang="en-US" altLang="en-US" smtClean="0"/>
              <a:t>Responding to change over following a plan</a:t>
            </a:r>
          </a:p>
        </p:txBody>
      </p:sp>
      <p:pic>
        <p:nvPicPr>
          <p:cNvPr id="2253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0900" y="4689475"/>
            <a:ext cx="1595438" cy="179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3"/>
          <p:cNvSpPr>
            <a:spLocks noGrp="1"/>
          </p:cNvSpPr>
          <p:nvPr>
            <p:ph type="ftr" sz="quarter" idx="10"/>
          </p:nvPr>
        </p:nvSpPr>
        <p:spPr>
          <a:noFill/>
        </p:spPr>
        <p:txBody>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r">
              <a:spcBef>
                <a:spcPct val="0"/>
              </a:spcBef>
              <a:buClrTx/>
              <a:buFontTx/>
              <a:buNone/>
            </a:pPr>
            <a:r>
              <a:rPr lang="nl-NL" altLang="en-US" sz="1200">
                <a:latin typeface="Lucida Sans Unicode" panose="020B0602030504020204" pitchFamily="34" charset="0"/>
              </a:rPr>
              <a:t>SE, Software Lifecycle, Hans van Vliet,  ©2008</a:t>
            </a:r>
          </a:p>
        </p:txBody>
      </p:sp>
      <p:sp>
        <p:nvSpPr>
          <p:cNvPr id="24579" name="Slide Number Placeholder 4"/>
          <p:cNvSpPr>
            <a:spLocks noGrp="1"/>
          </p:cNvSpPr>
          <p:nvPr>
            <p:ph type="sldNum" sz="quarter" idx="11"/>
          </p:nvPr>
        </p:nvSpPr>
        <p:spPr>
          <a:noFill/>
        </p:spPr>
        <p:txBody>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fld id="{B4EA3469-2335-43B3-A7EA-3771D1615414}" type="slidenum">
              <a:rPr lang="nl-NL" altLang="en-US" sz="1200">
                <a:latin typeface="Lucida Sans Unicode" panose="020B0602030504020204" pitchFamily="34" charset="0"/>
              </a:rPr>
              <a:pPr>
                <a:spcBef>
                  <a:spcPct val="0"/>
                </a:spcBef>
                <a:buClrTx/>
                <a:buFontTx/>
                <a:buNone/>
              </a:pPr>
              <a:t>12</a:t>
            </a:fld>
            <a:endParaRPr lang="nl-NL" altLang="en-US" sz="1200">
              <a:latin typeface="Lucida Sans Unicode" panose="020B0602030504020204" pitchFamily="34" charset="0"/>
            </a:endParaRPr>
          </a:p>
        </p:txBody>
      </p:sp>
      <p:sp>
        <p:nvSpPr>
          <p:cNvPr id="24580" name="Rectangle 2"/>
          <p:cNvSpPr>
            <a:spLocks noGrp="1" noChangeArrowheads="1"/>
          </p:cNvSpPr>
          <p:nvPr>
            <p:ph type="title"/>
          </p:nvPr>
        </p:nvSpPr>
        <p:spPr/>
        <p:txBody>
          <a:bodyPr/>
          <a:lstStyle/>
          <a:p>
            <a:pPr eaLnBrk="1" hangingPunct="1"/>
            <a:r>
              <a:rPr lang="en-US" altLang="en-US" smtClean="0"/>
              <a:t>Prototyping</a:t>
            </a:r>
          </a:p>
        </p:txBody>
      </p:sp>
      <p:sp>
        <p:nvSpPr>
          <p:cNvPr id="24581" name="Rectangle 3"/>
          <p:cNvSpPr>
            <a:spLocks noGrp="1" noChangeArrowheads="1"/>
          </p:cNvSpPr>
          <p:nvPr>
            <p:ph type="body" idx="1"/>
          </p:nvPr>
        </p:nvSpPr>
        <p:spPr/>
        <p:txBody>
          <a:bodyPr/>
          <a:lstStyle/>
          <a:p>
            <a:pPr marL="342900" indent="-342900" eaLnBrk="1" hangingPunct="1">
              <a:tabLst/>
            </a:pPr>
            <a:r>
              <a:rPr lang="en-US" altLang="en-US" smtClean="0"/>
              <a:t>requirements elicitation is difficult</a:t>
            </a:r>
          </a:p>
          <a:p>
            <a:pPr marL="742950" lvl="1" indent="-285750" eaLnBrk="1" hangingPunct="1">
              <a:tabLst/>
            </a:pPr>
            <a:r>
              <a:rPr lang="en-US" altLang="en-US" smtClean="0"/>
              <a:t>software is developed because the present situation is unsatisfactory</a:t>
            </a:r>
          </a:p>
          <a:p>
            <a:pPr marL="742950" lvl="1" indent="-285750" eaLnBrk="1" hangingPunct="1">
              <a:tabLst/>
            </a:pPr>
            <a:r>
              <a:rPr lang="en-US" altLang="en-US" smtClean="0"/>
              <a:t>however, the desirable new situation is as yet unknown</a:t>
            </a:r>
          </a:p>
          <a:p>
            <a:pPr marL="342900" indent="-342900" eaLnBrk="1" hangingPunct="1">
              <a:tabLst/>
            </a:pPr>
            <a:r>
              <a:rPr lang="en-US" altLang="en-US" smtClean="0"/>
              <a:t>prototyping is used to obtain the requirements of some aspects of the system</a:t>
            </a:r>
          </a:p>
          <a:p>
            <a:pPr marL="342900" indent="-342900" eaLnBrk="1" hangingPunct="1">
              <a:tabLst/>
            </a:pPr>
            <a:r>
              <a:rPr lang="en-US" altLang="en-US" smtClean="0"/>
              <a:t>prototyping should be a relatively cheap process</a:t>
            </a:r>
          </a:p>
          <a:p>
            <a:pPr marL="742950" lvl="1" indent="-285750" eaLnBrk="1" hangingPunct="1">
              <a:tabLst/>
            </a:pPr>
            <a:r>
              <a:rPr lang="en-US" altLang="en-US" smtClean="0"/>
              <a:t>use rapid prototyping languages and tools</a:t>
            </a:r>
          </a:p>
          <a:p>
            <a:pPr marL="742950" lvl="1" indent="-285750" eaLnBrk="1" hangingPunct="1">
              <a:tabLst/>
            </a:pPr>
            <a:r>
              <a:rPr lang="en-US" altLang="en-US" smtClean="0"/>
              <a:t>not all functionality needs to be implemented</a:t>
            </a:r>
          </a:p>
          <a:p>
            <a:pPr marL="742950" lvl="1" indent="-285750" eaLnBrk="1" hangingPunct="1">
              <a:tabLst/>
            </a:pPr>
            <a:r>
              <a:rPr lang="en-US" altLang="en-US" smtClean="0"/>
              <a:t>production quality is not required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2"/>
          <p:cNvSpPr>
            <a:spLocks noGrp="1"/>
          </p:cNvSpPr>
          <p:nvPr>
            <p:ph type="ftr" sz="quarter" idx="10"/>
          </p:nvPr>
        </p:nvSpPr>
        <p:spPr>
          <a:noFill/>
        </p:spPr>
        <p:txBody>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r">
              <a:spcBef>
                <a:spcPct val="0"/>
              </a:spcBef>
              <a:buClrTx/>
              <a:buFontTx/>
              <a:buNone/>
            </a:pPr>
            <a:r>
              <a:rPr lang="nl-NL" altLang="en-US" sz="1200">
                <a:latin typeface="Lucida Sans Unicode" panose="020B0602030504020204" pitchFamily="34" charset="0"/>
              </a:rPr>
              <a:t>SE, Software Lifecycle, Hans van Vliet,  ©2008</a:t>
            </a:r>
          </a:p>
        </p:txBody>
      </p:sp>
      <p:sp>
        <p:nvSpPr>
          <p:cNvPr id="26627" name="Slide Number Placeholder 3"/>
          <p:cNvSpPr>
            <a:spLocks noGrp="1"/>
          </p:cNvSpPr>
          <p:nvPr>
            <p:ph type="sldNum" sz="quarter" idx="11"/>
          </p:nvPr>
        </p:nvSpPr>
        <p:spPr>
          <a:noFill/>
        </p:spPr>
        <p:txBody>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fld id="{558E0085-8F0C-4C90-BB62-495CC7924509}" type="slidenum">
              <a:rPr lang="nl-NL" altLang="en-US" sz="1200">
                <a:latin typeface="Lucida Sans Unicode" panose="020B0602030504020204" pitchFamily="34" charset="0"/>
              </a:rPr>
              <a:pPr>
                <a:spcBef>
                  <a:spcPct val="0"/>
                </a:spcBef>
                <a:buClrTx/>
                <a:buFontTx/>
                <a:buNone/>
              </a:pPr>
              <a:t>13</a:t>
            </a:fld>
            <a:endParaRPr lang="nl-NL" altLang="en-US" sz="1200">
              <a:latin typeface="Lucida Sans Unicode" panose="020B0602030504020204" pitchFamily="34" charset="0"/>
            </a:endParaRPr>
          </a:p>
        </p:txBody>
      </p:sp>
      <p:pic>
        <p:nvPicPr>
          <p:cNvPr id="26628" name="Picture 2" descr="3-3-nocha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250" y="1981200"/>
            <a:ext cx="7175500" cy="422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 Box 3"/>
          <p:cNvSpPr txBox="1">
            <a:spLocks noChangeArrowheads="1"/>
          </p:cNvSpPr>
          <p:nvPr/>
        </p:nvSpPr>
        <p:spPr bwMode="auto">
          <a:xfrm>
            <a:off x="7019925" y="2322513"/>
            <a:ext cx="1698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26630" name="Rectangle 4"/>
          <p:cNvSpPr>
            <a:spLocks noGrp="1" noChangeArrowheads="1"/>
          </p:cNvSpPr>
          <p:nvPr>
            <p:ph type="title"/>
          </p:nvPr>
        </p:nvSpPr>
        <p:spPr/>
        <p:txBody>
          <a:bodyPr/>
          <a:lstStyle/>
          <a:p>
            <a:pPr eaLnBrk="1" hangingPunct="1"/>
            <a:r>
              <a:rPr lang="en-US" altLang="en-US" smtClean="0"/>
              <a:t>Prototyping as a tool for </a:t>
            </a:r>
            <a:br>
              <a:rPr lang="en-US" altLang="en-US" smtClean="0"/>
            </a:br>
            <a:r>
              <a:rPr lang="en-US" altLang="en-US" smtClean="0"/>
              <a:t>requirements engineering</a:t>
            </a:r>
          </a:p>
        </p:txBody>
      </p:sp>
      <p:sp>
        <p:nvSpPr>
          <p:cNvPr id="26631" name="Text Box 5"/>
          <p:cNvSpPr txBox="1">
            <a:spLocks noChangeArrowheads="1"/>
          </p:cNvSpPr>
          <p:nvPr/>
        </p:nvSpPr>
        <p:spPr bwMode="auto">
          <a:xfrm>
            <a:off x="2181225" y="2133600"/>
            <a:ext cx="1739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r>
              <a:rPr lang="en-US" altLang="en-US" sz="1800"/>
              <a:t>reqs engineering</a:t>
            </a:r>
          </a:p>
        </p:txBody>
      </p:sp>
      <p:sp>
        <p:nvSpPr>
          <p:cNvPr id="26632" name="Text Box 6"/>
          <p:cNvSpPr txBox="1">
            <a:spLocks noChangeArrowheads="1"/>
          </p:cNvSpPr>
          <p:nvPr/>
        </p:nvSpPr>
        <p:spPr bwMode="auto">
          <a:xfrm>
            <a:off x="6119813" y="2971800"/>
            <a:ext cx="7905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r>
              <a:rPr lang="en-US" altLang="en-US" sz="1800"/>
              <a:t>design</a:t>
            </a:r>
          </a:p>
        </p:txBody>
      </p:sp>
      <p:sp>
        <p:nvSpPr>
          <p:cNvPr id="26633" name="Text Box 7"/>
          <p:cNvSpPr txBox="1">
            <a:spLocks noChangeArrowheads="1"/>
          </p:cNvSpPr>
          <p:nvPr/>
        </p:nvSpPr>
        <p:spPr bwMode="auto">
          <a:xfrm>
            <a:off x="2601913" y="2971800"/>
            <a:ext cx="7921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r>
              <a:rPr lang="en-US" altLang="en-US" sz="1800"/>
              <a:t>design</a:t>
            </a:r>
          </a:p>
        </p:txBody>
      </p:sp>
      <p:sp>
        <p:nvSpPr>
          <p:cNvPr id="26634" name="Text Box 8"/>
          <p:cNvSpPr txBox="1">
            <a:spLocks noChangeArrowheads="1"/>
          </p:cNvSpPr>
          <p:nvPr/>
        </p:nvSpPr>
        <p:spPr bwMode="auto">
          <a:xfrm>
            <a:off x="5627688" y="3886200"/>
            <a:ext cx="160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r>
              <a:rPr lang="en-US" altLang="en-US" sz="1800"/>
              <a:t>implementation</a:t>
            </a:r>
          </a:p>
        </p:txBody>
      </p:sp>
      <p:sp>
        <p:nvSpPr>
          <p:cNvPr id="26635" name="Text Box 9"/>
          <p:cNvSpPr txBox="1">
            <a:spLocks noChangeArrowheads="1"/>
          </p:cNvSpPr>
          <p:nvPr/>
        </p:nvSpPr>
        <p:spPr bwMode="auto">
          <a:xfrm>
            <a:off x="2251075" y="3886200"/>
            <a:ext cx="160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r>
              <a:rPr lang="en-US" altLang="en-US" sz="1800"/>
              <a:t>implementation</a:t>
            </a:r>
          </a:p>
        </p:txBody>
      </p:sp>
      <p:sp>
        <p:nvSpPr>
          <p:cNvPr id="26636" name="Text Box 10"/>
          <p:cNvSpPr txBox="1">
            <a:spLocks noChangeArrowheads="1"/>
          </p:cNvSpPr>
          <p:nvPr/>
        </p:nvSpPr>
        <p:spPr bwMode="auto">
          <a:xfrm>
            <a:off x="6119813" y="4800600"/>
            <a:ext cx="7905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r>
              <a:rPr lang="en-US" altLang="en-US" sz="1800"/>
              <a:t>testing</a:t>
            </a:r>
          </a:p>
        </p:txBody>
      </p:sp>
      <p:sp>
        <p:nvSpPr>
          <p:cNvPr id="26637" name="Text Box 11"/>
          <p:cNvSpPr txBox="1">
            <a:spLocks noChangeArrowheads="1"/>
          </p:cNvSpPr>
          <p:nvPr/>
        </p:nvSpPr>
        <p:spPr bwMode="auto">
          <a:xfrm>
            <a:off x="2601913" y="4800600"/>
            <a:ext cx="7921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r>
              <a:rPr lang="en-US" altLang="en-US" sz="1800"/>
              <a:t>testing</a:t>
            </a:r>
          </a:p>
        </p:txBody>
      </p:sp>
      <p:sp>
        <p:nvSpPr>
          <p:cNvPr id="26638" name="Text Box 12"/>
          <p:cNvSpPr txBox="1">
            <a:spLocks noChangeArrowheads="1"/>
          </p:cNvSpPr>
          <p:nvPr/>
        </p:nvSpPr>
        <p:spPr bwMode="auto">
          <a:xfrm>
            <a:off x="5767388" y="5715000"/>
            <a:ext cx="1377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r>
              <a:rPr lang="en-US" altLang="en-US" sz="1800"/>
              <a:t>maintenance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endParaRPr lang="en-GB" altLang="en-US" smtClean="0"/>
          </a:p>
        </p:txBody>
      </p:sp>
      <p:sp>
        <p:nvSpPr>
          <p:cNvPr id="29699" name="Footer Placeholder 2"/>
          <p:cNvSpPr>
            <a:spLocks noGrp="1"/>
          </p:cNvSpPr>
          <p:nvPr>
            <p:ph type="ftr" sz="quarter" idx="10"/>
          </p:nvPr>
        </p:nvSpPr>
        <p:spPr>
          <a:noFill/>
        </p:spPr>
        <p:txBody>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r">
              <a:spcBef>
                <a:spcPct val="0"/>
              </a:spcBef>
              <a:buClrTx/>
              <a:buFontTx/>
              <a:buNone/>
            </a:pPr>
            <a:r>
              <a:rPr lang="nl-NL" altLang="en-US" sz="1200">
                <a:latin typeface="Lucida Sans Unicode" panose="020B0602030504020204" pitchFamily="34" charset="0"/>
              </a:rPr>
              <a:t>SE, Software Lifecycle, Hans van Vliet,  ©2008</a:t>
            </a:r>
          </a:p>
        </p:txBody>
      </p:sp>
      <p:sp>
        <p:nvSpPr>
          <p:cNvPr id="29700" name="Slide Number Placeholder 3"/>
          <p:cNvSpPr>
            <a:spLocks noGrp="1"/>
          </p:cNvSpPr>
          <p:nvPr>
            <p:ph type="sldNum" sz="quarter" idx="11"/>
          </p:nvPr>
        </p:nvSpPr>
        <p:spPr>
          <a:noFill/>
        </p:spPr>
        <p:txBody>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fld id="{7964CCFA-D6EE-46F6-BC43-CF22F23B75E0}" type="slidenum">
              <a:rPr lang="nl-NL" altLang="en-US" sz="1200">
                <a:latin typeface="Lucida Sans Unicode" panose="020B0602030504020204" pitchFamily="34" charset="0"/>
              </a:rPr>
              <a:pPr>
                <a:spcBef>
                  <a:spcPct val="0"/>
                </a:spcBef>
                <a:buClrTx/>
                <a:buFontTx/>
                <a:buNone/>
              </a:pPr>
              <a:t>14</a:t>
            </a:fld>
            <a:endParaRPr lang="nl-NL" altLang="en-US" sz="1200">
              <a:latin typeface="Lucida Sans Unicode" panose="020B0602030504020204" pitchFamily="34" charset="0"/>
            </a:endParaRPr>
          </a:p>
        </p:txBody>
      </p:sp>
      <p:pic>
        <p:nvPicPr>
          <p:cNvPr id="29701"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1788" y="1657350"/>
            <a:ext cx="8812212"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endParaRPr lang="en-GB" altLang="en-US" smtClean="0"/>
          </a:p>
        </p:txBody>
      </p:sp>
      <p:sp>
        <p:nvSpPr>
          <p:cNvPr id="31747" name="Footer Placeholder 2"/>
          <p:cNvSpPr>
            <a:spLocks noGrp="1"/>
          </p:cNvSpPr>
          <p:nvPr>
            <p:ph type="ftr" sz="quarter" idx="10"/>
          </p:nvPr>
        </p:nvSpPr>
        <p:spPr>
          <a:noFill/>
        </p:spPr>
        <p:txBody>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r">
              <a:spcBef>
                <a:spcPct val="0"/>
              </a:spcBef>
              <a:buClrTx/>
              <a:buFontTx/>
              <a:buNone/>
            </a:pPr>
            <a:r>
              <a:rPr lang="nl-NL" altLang="en-US" sz="1200">
                <a:latin typeface="Lucida Sans Unicode" panose="020B0602030504020204" pitchFamily="34" charset="0"/>
              </a:rPr>
              <a:t>SE, Software Lifecycle, Hans van Vliet,  ©2008</a:t>
            </a:r>
          </a:p>
        </p:txBody>
      </p:sp>
      <p:sp>
        <p:nvSpPr>
          <p:cNvPr id="31748" name="Slide Number Placeholder 3"/>
          <p:cNvSpPr>
            <a:spLocks noGrp="1"/>
          </p:cNvSpPr>
          <p:nvPr>
            <p:ph type="sldNum" sz="quarter" idx="11"/>
          </p:nvPr>
        </p:nvSpPr>
        <p:spPr>
          <a:noFill/>
        </p:spPr>
        <p:txBody>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fld id="{46335EC4-D2EC-42AA-89F1-C5EFE6999E65}" type="slidenum">
              <a:rPr lang="nl-NL" altLang="en-US" sz="1200">
                <a:latin typeface="Lucida Sans Unicode" panose="020B0602030504020204" pitchFamily="34" charset="0"/>
              </a:rPr>
              <a:pPr>
                <a:spcBef>
                  <a:spcPct val="0"/>
                </a:spcBef>
                <a:buClrTx/>
                <a:buFontTx/>
                <a:buNone/>
              </a:pPr>
              <a:t>15</a:t>
            </a:fld>
            <a:endParaRPr lang="nl-NL" altLang="en-US" sz="1200">
              <a:latin typeface="Lucida Sans Unicode" panose="020B0602030504020204" pitchFamily="34" charset="0"/>
            </a:endParaRPr>
          </a:p>
        </p:txBody>
      </p:sp>
      <p:pic>
        <p:nvPicPr>
          <p:cNvPr id="3174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306513"/>
            <a:ext cx="6715125"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3"/>
          <p:cNvSpPr>
            <a:spLocks noGrp="1"/>
          </p:cNvSpPr>
          <p:nvPr>
            <p:ph type="ftr" sz="quarter" idx="10"/>
          </p:nvPr>
        </p:nvSpPr>
        <p:spPr>
          <a:noFill/>
        </p:spPr>
        <p:txBody>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r">
              <a:spcBef>
                <a:spcPct val="0"/>
              </a:spcBef>
              <a:buClrTx/>
              <a:buFontTx/>
              <a:buNone/>
            </a:pPr>
            <a:r>
              <a:rPr lang="nl-NL" altLang="en-US" sz="1200">
                <a:latin typeface="Lucida Sans Unicode" panose="020B0602030504020204" pitchFamily="34" charset="0"/>
              </a:rPr>
              <a:t>SE, Software Lifecycle, Hans van Vliet,  ©2008</a:t>
            </a:r>
          </a:p>
        </p:txBody>
      </p:sp>
      <p:sp>
        <p:nvSpPr>
          <p:cNvPr id="32771" name="Slide Number Placeholder 4"/>
          <p:cNvSpPr>
            <a:spLocks noGrp="1"/>
          </p:cNvSpPr>
          <p:nvPr>
            <p:ph type="sldNum" sz="quarter" idx="11"/>
          </p:nvPr>
        </p:nvSpPr>
        <p:spPr>
          <a:noFill/>
        </p:spPr>
        <p:txBody>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fld id="{52C77F10-100B-4167-8740-3727753BD48E}" type="slidenum">
              <a:rPr lang="nl-NL" altLang="en-US" sz="1200">
                <a:latin typeface="Lucida Sans Unicode" panose="020B0602030504020204" pitchFamily="34" charset="0"/>
              </a:rPr>
              <a:pPr>
                <a:spcBef>
                  <a:spcPct val="0"/>
                </a:spcBef>
                <a:buClrTx/>
                <a:buFontTx/>
                <a:buNone/>
              </a:pPr>
              <a:t>16</a:t>
            </a:fld>
            <a:endParaRPr lang="nl-NL" altLang="en-US" sz="1200">
              <a:latin typeface="Lucida Sans Unicode" panose="020B0602030504020204" pitchFamily="34" charset="0"/>
            </a:endParaRPr>
          </a:p>
        </p:txBody>
      </p:sp>
      <p:sp>
        <p:nvSpPr>
          <p:cNvPr id="32772" name="Rectangle 2"/>
          <p:cNvSpPr>
            <a:spLocks noGrp="1" noChangeArrowheads="1"/>
          </p:cNvSpPr>
          <p:nvPr>
            <p:ph type="title"/>
          </p:nvPr>
        </p:nvSpPr>
        <p:spPr/>
        <p:txBody>
          <a:bodyPr/>
          <a:lstStyle/>
          <a:p>
            <a:pPr eaLnBrk="1" hangingPunct="1"/>
            <a:r>
              <a:rPr lang="en-US" altLang="en-US" smtClean="0"/>
              <a:t>Prototyping (cntd)</a:t>
            </a:r>
          </a:p>
        </p:txBody>
      </p:sp>
      <p:sp>
        <p:nvSpPr>
          <p:cNvPr id="32773" name="Rectangle 3"/>
          <p:cNvSpPr>
            <a:spLocks noGrp="1" noChangeArrowheads="1"/>
          </p:cNvSpPr>
          <p:nvPr>
            <p:ph type="body" idx="1"/>
          </p:nvPr>
        </p:nvSpPr>
        <p:spPr/>
        <p:txBody>
          <a:bodyPr/>
          <a:lstStyle/>
          <a:p>
            <a:pPr marL="342900" indent="-342900" eaLnBrk="1" hangingPunct="1">
              <a:tabLst/>
            </a:pPr>
            <a:endParaRPr lang="en-US" altLang="en-US" b="0" smtClean="0"/>
          </a:p>
          <a:p>
            <a:pPr marL="342900" indent="-342900" eaLnBrk="1" hangingPunct="1">
              <a:tabLst/>
            </a:pPr>
            <a:r>
              <a:rPr lang="en-US" altLang="en-US" i="1" smtClean="0"/>
              <a:t>throwaway prototyping</a:t>
            </a:r>
            <a:r>
              <a:rPr lang="en-US" altLang="en-US" smtClean="0"/>
              <a:t>: the n-th prototype is followed by a waterfall-like  process (as depicted on previous slide)</a:t>
            </a:r>
          </a:p>
          <a:p>
            <a:pPr marL="342900" indent="-342900" eaLnBrk="1" hangingPunct="1">
              <a:tabLst/>
            </a:pPr>
            <a:endParaRPr lang="en-US" altLang="en-US" b="0" smtClean="0"/>
          </a:p>
          <a:p>
            <a:pPr marL="342900" indent="-342900" eaLnBrk="1" hangingPunct="1">
              <a:tabLst/>
            </a:pPr>
            <a:r>
              <a:rPr lang="en-US" altLang="en-US" i="1" smtClean="0"/>
              <a:t>evolutionary prototyping</a:t>
            </a:r>
            <a:r>
              <a:rPr lang="en-US" altLang="en-US" smtClean="0"/>
              <a:t>: the nth prototype is delivered</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3"/>
          <p:cNvSpPr>
            <a:spLocks noGrp="1"/>
          </p:cNvSpPr>
          <p:nvPr>
            <p:ph type="ftr" sz="quarter" idx="10"/>
          </p:nvPr>
        </p:nvSpPr>
        <p:spPr>
          <a:noFill/>
        </p:spPr>
        <p:txBody>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r">
              <a:spcBef>
                <a:spcPct val="0"/>
              </a:spcBef>
              <a:buClrTx/>
              <a:buFontTx/>
              <a:buNone/>
            </a:pPr>
            <a:r>
              <a:rPr lang="nl-NL" altLang="en-US" sz="1200">
                <a:latin typeface="Lucida Sans Unicode" panose="020B0602030504020204" pitchFamily="34" charset="0"/>
              </a:rPr>
              <a:t>SE, Software Lifecycle, Hans van Vliet,  ©2008</a:t>
            </a:r>
          </a:p>
        </p:txBody>
      </p:sp>
      <p:sp>
        <p:nvSpPr>
          <p:cNvPr id="34819" name="Slide Number Placeholder 4"/>
          <p:cNvSpPr>
            <a:spLocks noGrp="1"/>
          </p:cNvSpPr>
          <p:nvPr>
            <p:ph type="sldNum" sz="quarter" idx="11"/>
          </p:nvPr>
        </p:nvSpPr>
        <p:spPr>
          <a:noFill/>
        </p:spPr>
        <p:txBody>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fld id="{F884D6FD-F215-4E83-ADF6-1ED22E566B58}" type="slidenum">
              <a:rPr lang="nl-NL" altLang="en-US" sz="1200">
                <a:latin typeface="Lucida Sans Unicode" panose="020B0602030504020204" pitchFamily="34" charset="0"/>
              </a:rPr>
              <a:pPr>
                <a:spcBef>
                  <a:spcPct val="0"/>
                </a:spcBef>
                <a:buClrTx/>
                <a:buFontTx/>
                <a:buNone/>
              </a:pPr>
              <a:t>17</a:t>
            </a:fld>
            <a:endParaRPr lang="nl-NL" altLang="en-US" sz="1200">
              <a:latin typeface="Lucida Sans Unicode" panose="020B0602030504020204" pitchFamily="34" charset="0"/>
            </a:endParaRPr>
          </a:p>
        </p:txBody>
      </p:sp>
      <p:sp>
        <p:nvSpPr>
          <p:cNvPr id="34820" name="Rectangle 2"/>
          <p:cNvSpPr>
            <a:spLocks noGrp="1" noChangeArrowheads="1"/>
          </p:cNvSpPr>
          <p:nvPr>
            <p:ph type="title"/>
          </p:nvPr>
        </p:nvSpPr>
        <p:spPr/>
        <p:txBody>
          <a:bodyPr/>
          <a:lstStyle/>
          <a:p>
            <a:pPr eaLnBrk="1" hangingPunct="1"/>
            <a:r>
              <a:rPr lang="en-US" altLang="en-US" smtClean="0"/>
              <a:t>Prototyping, advantages</a:t>
            </a:r>
          </a:p>
        </p:txBody>
      </p:sp>
      <p:sp>
        <p:nvSpPr>
          <p:cNvPr id="34821" name="Rectangle 3"/>
          <p:cNvSpPr>
            <a:spLocks noGrp="1" noChangeArrowheads="1"/>
          </p:cNvSpPr>
          <p:nvPr>
            <p:ph type="body" idx="1"/>
          </p:nvPr>
        </p:nvSpPr>
        <p:spPr/>
        <p:txBody>
          <a:bodyPr/>
          <a:lstStyle/>
          <a:p>
            <a:pPr marL="342900" indent="-342900" eaLnBrk="1" hangingPunct="1">
              <a:tabLst/>
            </a:pPr>
            <a:endParaRPr lang="en-US" altLang="en-US" smtClean="0"/>
          </a:p>
          <a:p>
            <a:pPr marL="342900" indent="-342900" eaLnBrk="1" hangingPunct="1">
              <a:tabLst/>
            </a:pPr>
            <a:r>
              <a:rPr lang="en-US" altLang="en-US" smtClean="0"/>
              <a:t>The resulting system is easier to use</a:t>
            </a:r>
          </a:p>
          <a:p>
            <a:pPr marL="342900" indent="-342900" eaLnBrk="1" hangingPunct="1">
              <a:tabLst/>
            </a:pPr>
            <a:r>
              <a:rPr lang="en-US" altLang="en-US" smtClean="0"/>
              <a:t>User needs are better accommodated</a:t>
            </a:r>
          </a:p>
          <a:p>
            <a:pPr marL="342900" indent="-342900" eaLnBrk="1" hangingPunct="1">
              <a:tabLst/>
            </a:pPr>
            <a:r>
              <a:rPr lang="en-US" altLang="en-US" smtClean="0"/>
              <a:t>The resulting system has fewer features</a:t>
            </a:r>
          </a:p>
          <a:p>
            <a:pPr marL="342900" indent="-342900" eaLnBrk="1" hangingPunct="1">
              <a:tabLst/>
            </a:pPr>
            <a:r>
              <a:rPr lang="en-US" altLang="en-US" smtClean="0"/>
              <a:t>Problems are detected earlier</a:t>
            </a:r>
          </a:p>
          <a:p>
            <a:pPr marL="342900" indent="-342900" eaLnBrk="1" hangingPunct="1">
              <a:tabLst/>
            </a:pPr>
            <a:r>
              <a:rPr lang="en-US" altLang="en-US" smtClean="0"/>
              <a:t>The design is of higher quality</a:t>
            </a:r>
          </a:p>
          <a:p>
            <a:pPr marL="342900" indent="-342900" eaLnBrk="1" hangingPunct="1">
              <a:tabLst/>
            </a:pPr>
            <a:r>
              <a:rPr lang="en-US" altLang="en-US" smtClean="0"/>
              <a:t>The resulting system is easier to maintain</a:t>
            </a:r>
          </a:p>
          <a:p>
            <a:pPr marL="342900" indent="-342900" eaLnBrk="1" hangingPunct="1">
              <a:tabLst/>
            </a:pPr>
            <a:r>
              <a:rPr lang="en-US" altLang="en-US" smtClean="0"/>
              <a:t>The development incurs less effort</a:t>
            </a:r>
          </a:p>
          <a:p>
            <a:pPr marL="342900" indent="-342900" eaLnBrk="1" hangingPunct="1">
              <a:tabLst/>
            </a:pPr>
            <a:endParaRPr lang="en-US" alt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3"/>
          <p:cNvSpPr>
            <a:spLocks noGrp="1"/>
          </p:cNvSpPr>
          <p:nvPr>
            <p:ph type="ftr" sz="quarter" idx="10"/>
          </p:nvPr>
        </p:nvSpPr>
        <p:spPr>
          <a:noFill/>
        </p:spPr>
        <p:txBody>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r">
              <a:spcBef>
                <a:spcPct val="0"/>
              </a:spcBef>
              <a:buClrTx/>
              <a:buFontTx/>
              <a:buNone/>
            </a:pPr>
            <a:r>
              <a:rPr lang="nl-NL" altLang="en-US" sz="1200">
                <a:latin typeface="Lucida Sans Unicode" panose="020B0602030504020204" pitchFamily="34" charset="0"/>
              </a:rPr>
              <a:t>SE, Software Lifecycle, Hans van Vliet,  ©2008</a:t>
            </a:r>
          </a:p>
        </p:txBody>
      </p:sp>
      <p:sp>
        <p:nvSpPr>
          <p:cNvPr id="36867" name="Slide Number Placeholder 4"/>
          <p:cNvSpPr>
            <a:spLocks noGrp="1"/>
          </p:cNvSpPr>
          <p:nvPr>
            <p:ph type="sldNum" sz="quarter" idx="11"/>
          </p:nvPr>
        </p:nvSpPr>
        <p:spPr>
          <a:noFill/>
        </p:spPr>
        <p:txBody>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fld id="{0905DCC8-BD1A-44C1-8B6A-CED082D902BC}" type="slidenum">
              <a:rPr lang="nl-NL" altLang="en-US" sz="1200">
                <a:latin typeface="Lucida Sans Unicode" panose="020B0602030504020204" pitchFamily="34" charset="0"/>
              </a:rPr>
              <a:pPr>
                <a:spcBef>
                  <a:spcPct val="0"/>
                </a:spcBef>
                <a:buClrTx/>
                <a:buFontTx/>
                <a:buNone/>
              </a:pPr>
              <a:t>18</a:t>
            </a:fld>
            <a:endParaRPr lang="nl-NL" altLang="en-US" sz="1200">
              <a:latin typeface="Lucida Sans Unicode" panose="020B0602030504020204" pitchFamily="34" charset="0"/>
            </a:endParaRPr>
          </a:p>
        </p:txBody>
      </p:sp>
      <p:sp>
        <p:nvSpPr>
          <p:cNvPr id="36868" name="Rectangle 2"/>
          <p:cNvSpPr>
            <a:spLocks noGrp="1" noChangeArrowheads="1"/>
          </p:cNvSpPr>
          <p:nvPr>
            <p:ph type="title"/>
          </p:nvPr>
        </p:nvSpPr>
        <p:spPr/>
        <p:txBody>
          <a:bodyPr/>
          <a:lstStyle/>
          <a:p>
            <a:pPr eaLnBrk="1" hangingPunct="1"/>
            <a:r>
              <a:rPr lang="en-US" altLang="en-US" smtClean="0"/>
              <a:t>Prototyping, disadvantages</a:t>
            </a:r>
          </a:p>
        </p:txBody>
      </p:sp>
      <p:sp>
        <p:nvSpPr>
          <p:cNvPr id="36869" name="Rectangle 3"/>
          <p:cNvSpPr>
            <a:spLocks noGrp="1" noChangeArrowheads="1"/>
          </p:cNvSpPr>
          <p:nvPr>
            <p:ph type="body" idx="1"/>
          </p:nvPr>
        </p:nvSpPr>
        <p:spPr/>
        <p:txBody>
          <a:bodyPr/>
          <a:lstStyle/>
          <a:p>
            <a:pPr marL="342900" indent="-342900" eaLnBrk="1" hangingPunct="1">
              <a:tabLst/>
            </a:pPr>
            <a:endParaRPr lang="en-US" altLang="en-US" smtClean="0"/>
          </a:p>
          <a:p>
            <a:pPr marL="342900" indent="-342900" eaLnBrk="1" hangingPunct="1">
              <a:tabLst/>
            </a:pPr>
            <a:r>
              <a:rPr lang="en-US" altLang="en-US" smtClean="0"/>
              <a:t>The resulting system has more features</a:t>
            </a:r>
          </a:p>
          <a:p>
            <a:pPr marL="342900" indent="-342900" eaLnBrk="1" hangingPunct="1">
              <a:tabLst/>
            </a:pPr>
            <a:r>
              <a:rPr lang="en-US" altLang="en-US" smtClean="0"/>
              <a:t>The performance of the resulting system is worse</a:t>
            </a:r>
          </a:p>
          <a:p>
            <a:pPr marL="342900" indent="-342900" eaLnBrk="1" hangingPunct="1">
              <a:tabLst/>
            </a:pPr>
            <a:r>
              <a:rPr lang="en-US" altLang="en-US" smtClean="0"/>
              <a:t>The design is of less quality</a:t>
            </a:r>
          </a:p>
          <a:p>
            <a:pPr marL="342900" indent="-342900" eaLnBrk="1" hangingPunct="1">
              <a:tabLst/>
            </a:pPr>
            <a:r>
              <a:rPr lang="en-US" altLang="en-US" smtClean="0"/>
              <a:t>The resulting system is harder to maintain</a:t>
            </a:r>
          </a:p>
          <a:p>
            <a:pPr marL="342900" indent="-342900" eaLnBrk="1" hangingPunct="1">
              <a:tabLst/>
            </a:pPr>
            <a:r>
              <a:rPr lang="en-US" altLang="en-US" smtClean="0"/>
              <a:t>The prototyping approach requires more experienced team members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3"/>
          <p:cNvSpPr>
            <a:spLocks noGrp="1"/>
          </p:cNvSpPr>
          <p:nvPr>
            <p:ph type="ftr" sz="quarter" idx="10"/>
          </p:nvPr>
        </p:nvSpPr>
        <p:spPr>
          <a:noFill/>
        </p:spPr>
        <p:txBody>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r">
              <a:spcBef>
                <a:spcPct val="0"/>
              </a:spcBef>
              <a:buClrTx/>
              <a:buFontTx/>
              <a:buNone/>
            </a:pPr>
            <a:r>
              <a:rPr lang="nl-NL" altLang="en-US" sz="1200">
                <a:latin typeface="Lucida Sans Unicode" panose="020B0602030504020204" pitchFamily="34" charset="0"/>
              </a:rPr>
              <a:t>SE, Software Lifecycle, Hans van Vliet,  ©2008</a:t>
            </a:r>
          </a:p>
        </p:txBody>
      </p:sp>
      <p:sp>
        <p:nvSpPr>
          <p:cNvPr id="38915" name="Slide Number Placeholder 4"/>
          <p:cNvSpPr>
            <a:spLocks noGrp="1"/>
          </p:cNvSpPr>
          <p:nvPr>
            <p:ph type="sldNum" sz="quarter" idx="11"/>
          </p:nvPr>
        </p:nvSpPr>
        <p:spPr>
          <a:noFill/>
        </p:spPr>
        <p:txBody>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fld id="{1B7962D7-775C-4C64-82B6-598C02C90979}" type="slidenum">
              <a:rPr lang="nl-NL" altLang="en-US" sz="1200">
                <a:latin typeface="Lucida Sans Unicode" panose="020B0602030504020204" pitchFamily="34" charset="0"/>
              </a:rPr>
              <a:pPr>
                <a:spcBef>
                  <a:spcPct val="0"/>
                </a:spcBef>
                <a:buClrTx/>
                <a:buFontTx/>
                <a:buNone/>
              </a:pPr>
              <a:t>19</a:t>
            </a:fld>
            <a:endParaRPr lang="nl-NL" altLang="en-US" sz="1200">
              <a:latin typeface="Lucida Sans Unicode" panose="020B0602030504020204" pitchFamily="34" charset="0"/>
            </a:endParaRPr>
          </a:p>
        </p:txBody>
      </p:sp>
      <p:sp>
        <p:nvSpPr>
          <p:cNvPr id="38916" name="Rectangle 2"/>
          <p:cNvSpPr>
            <a:spLocks noGrp="1" noChangeArrowheads="1"/>
          </p:cNvSpPr>
          <p:nvPr>
            <p:ph type="title"/>
          </p:nvPr>
        </p:nvSpPr>
        <p:spPr/>
        <p:txBody>
          <a:bodyPr/>
          <a:lstStyle/>
          <a:p>
            <a:pPr eaLnBrk="1" hangingPunct="1"/>
            <a:r>
              <a:rPr lang="en-US" altLang="en-US" smtClean="0"/>
              <a:t>Prototyping, recommendations</a:t>
            </a:r>
          </a:p>
        </p:txBody>
      </p:sp>
      <p:sp>
        <p:nvSpPr>
          <p:cNvPr id="38917" name="Rectangle 3"/>
          <p:cNvSpPr>
            <a:spLocks noGrp="1" noChangeArrowheads="1"/>
          </p:cNvSpPr>
          <p:nvPr>
            <p:ph type="body" idx="1"/>
          </p:nvPr>
        </p:nvSpPr>
        <p:spPr/>
        <p:txBody>
          <a:bodyPr/>
          <a:lstStyle/>
          <a:p>
            <a:pPr marL="342900" indent="-342900" eaLnBrk="1" hangingPunct="1">
              <a:tabLst/>
            </a:pPr>
            <a:endParaRPr lang="en-US" altLang="en-US" smtClean="0"/>
          </a:p>
          <a:p>
            <a:pPr marL="342900" indent="-342900" eaLnBrk="1" hangingPunct="1">
              <a:tabLst/>
            </a:pPr>
            <a:r>
              <a:rPr lang="en-US" altLang="en-US" smtClean="0"/>
              <a:t>the users and the designers must be well aware of  the issues and the pitfalls</a:t>
            </a:r>
          </a:p>
          <a:p>
            <a:pPr marL="342900" indent="-342900" eaLnBrk="1" hangingPunct="1">
              <a:tabLst/>
            </a:pPr>
            <a:endParaRPr lang="en-US" altLang="en-US" smtClean="0"/>
          </a:p>
          <a:p>
            <a:pPr marL="342900" indent="-342900" eaLnBrk="1" hangingPunct="1">
              <a:tabLst/>
            </a:pPr>
            <a:r>
              <a:rPr lang="en-US" altLang="en-US" smtClean="0"/>
              <a:t>use prototyping when the requirements are unclear</a:t>
            </a:r>
          </a:p>
          <a:p>
            <a:pPr marL="342900" indent="-342900" eaLnBrk="1" hangingPunct="1">
              <a:tabLst/>
            </a:pPr>
            <a:endParaRPr lang="en-US" altLang="en-US" smtClean="0"/>
          </a:p>
          <a:p>
            <a:pPr marL="342900" indent="-342900" eaLnBrk="1" hangingPunct="1">
              <a:tabLst/>
            </a:pPr>
            <a:r>
              <a:rPr lang="en-US" altLang="en-US" smtClean="0"/>
              <a:t>prototyping needs to be planned and controlled as well</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p:txBody>
          <a:bodyPr/>
          <a:lstStyle/>
          <a:p>
            <a:endParaRPr lang="en-GB"/>
          </a:p>
        </p:txBody>
      </p:sp>
      <p:sp>
        <p:nvSpPr>
          <p:cNvPr id="7" name="Title 6"/>
          <p:cNvSpPr>
            <a:spLocks noGrp="1"/>
          </p:cNvSpPr>
          <p:nvPr>
            <p:ph type="ctrTitle"/>
          </p:nvPr>
        </p:nvSpPr>
        <p:spPr/>
        <p:txBody>
          <a:bodyPr/>
          <a:lstStyle/>
          <a:p>
            <a:endParaRPr lang="en-GB"/>
          </a:p>
        </p:txBody>
      </p:sp>
      <p:sp>
        <p:nvSpPr>
          <p:cNvPr id="4" name="Footer Placeholder 3"/>
          <p:cNvSpPr>
            <a:spLocks noGrp="1"/>
          </p:cNvSpPr>
          <p:nvPr>
            <p:ph type="ftr" sz="quarter" idx="4294967295"/>
          </p:nvPr>
        </p:nvSpPr>
        <p:spPr>
          <a:xfrm>
            <a:off x="3527425" y="6488113"/>
            <a:ext cx="5616575" cy="323850"/>
          </a:xfrm>
        </p:spPr>
        <p:txBody>
          <a:bodyPr/>
          <a:lstStyle/>
          <a:p>
            <a:pPr>
              <a:defRPr/>
            </a:pPr>
            <a:r>
              <a:rPr lang="nl-NL" altLang="en-US" smtClean="0"/>
              <a:t>SE, Software Lifecycle, Hans van Vliet,  ©2008</a:t>
            </a:r>
            <a:endParaRPr lang="nl-NL" altLang="en-US"/>
          </a:p>
        </p:txBody>
      </p:sp>
      <p:sp>
        <p:nvSpPr>
          <p:cNvPr id="5" name="Slide Number Placeholder 4"/>
          <p:cNvSpPr>
            <a:spLocks noGrp="1"/>
          </p:cNvSpPr>
          <p:nvPr>
            <p:ph type="sldNum" sz="quarter" idx="4294967295"/>
          </p:nvPr>
        </p:nvSpPr>
        <p:spPr>
          <a:xfrm>
            <a:off x="8424863" y="6526213"/>
            <a:ext cx="719137" cy="215900"/>
          </a:xfrm>
        </p:spPr>
        <p:txBody>
          <a:bodyPr/>
          <a:lstStyle/>
          <a:p>
            <a:pPr>
              <a:defRPr/>
            </a:pPr>
            <a:fld id="{33A04C3F-B4D2-428C-A1C7-6A64D515A38B}" type="slidenum">
              <a:rPr lang="nl-NL" altLang="en-US" smtClean="0"/>
              <a:pPr>
                <a:defRPr/>
              </a:pPr>
              <a:t>2</a:t>
            </a:fld>
            <a:endParaRPr lang="nl-NL" altLang="en-US"/>
          </a:p>
        </p:txBody>
      </p:sp>
      <p:pic>
        <p:nvPicPr>
          <p:cNvPr id="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73795" y="-115735"/>
            <a:ext cx="7310636" cy="6927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63697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3"/>
          <p:cNvSpPr>
            <a:spLocks noGrp="1"/>
          </p:cNvSpPr>
          <p:nvPr>
            <p:ph type="ftr" sz="quarter" idx="10"/>
          </p:nvPr>
        </p:nvSpPr>
        <p:spPr>
          <a:noFill/>
        </p:spPr>
        <p:txBody>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r">
              <a:spcBef>
                <a:spcPct val="0"/>
              </a:spcBef>
              <a:buClrTx/>
              <a:buFontTx/>
              <a:buNone/>
            </a:pPr>
            <a:r>
              <a:rPr lang="nl-NL" altLang="en-US" sz="1200">
                <a:latin typeface="Lucida Sans Unicode" panose="020B0602030504020204" pitchFamily="34" charset="0"/>
              </a:rPr>
              <a:t>SE, Software Lifecycle, Hans van Vliet,  ©2008</a:t>
            </a:r>
          </a:p>
        </p:txBody>
      </p:sp>
      <p:sp>
        <p:nvSpPr>
          <p:cNvPr id="40963" name="Slide Number Placeholder 4"/>
          <p:cNvSpPr>
            <a:spLocks noGrp="1"/>
          </p:cNvSpPr>
          <p:nvPr>
            <p:ph type="sldNum" sz="quarter" idx="11"/>
          </p:nvPr>
        </p:nvSpPr>
        <p:spPr>
          <a:noFill/>
        </p:spPr>
        <p:txBody>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fld id="{234DB713-4F37-4EC5-AB2D-975EFD7AEC42}" type="slidenum">
              <a:rPr lang="nl-NL" altLang="en-US" sz="1200">
                <a:latin typeface="Lucida Sans Unicode" panose="020B0602030504020204" pitchFamily="34" charset="0"/>
              </a:rPr>
              <a:pPr>
                <a:spcBef>
                  <a:spcPct val="0"/>
                </a:spcBef>
                <a:buClrTx/>
                <a:buFontTx/>
                <a:buNone/>
              </a:pPr>
              <a:t>20</a:t>
            </a:fld>
            <a:endParaRPr lang="nl-NL" altLang="en-US" sz="1200">
              <a:latin typeface="Lucida Sans Unicode" panose="020B0602030504020204" pitchFamily="34" charset="0"/>
            </a:endParaRPr>
          </a:p>
        </p:txBody>
      </p:sp>
      <p:sp>
        <p:nvSpPr>
          <p:cNvPr id="40964" name="Rectangle 2"/>
          <p:cNvSpPr>
            <a:spLocks noGrp="1" noChangeArrowheads="1"/>
          </p:cNvSpPr>
          <p:nvPr>
            <p:ph type="title"/>
          </p:nvPr>
        </p:nvSpPr>
        <p:spPr/>
        <p:txBody>
          <a:bodyPr/>
          <a:lstStyle/>
          <a:p>
            <a:pPr eaLnBrk="1" hangingPunct="1"/>
            <a:r>
              <a:rPr lang="en-US" altLang="en-US" smtClean="0"/>
              <a:t>Incremental Development</a:t>
            </a:r>
          </a:p>
        </p:txBody>
      </p:sp>
      <p:sp>
        <p:nvSpPr>
          <p:cNvPr id="40965" name="Rectangle 3"/>
          <p:cNvSpPr>
            <a:spLocks noGrp="1" noChangeArrowheads="1"/>
          </p:cNvSpPr>
          <p:nvPr>
            <p:ph type="body" idx="1"/>
          </p:nvPr>
        </p:nvSpPr>
        <p:spPr/>
        <p:txBody>
          <a:bodyPr/>
          <a:lstStyle/>
          <a:p>
            <a:pPr marL="342900" indent="-342900" eaLnBrk="1" hangingPunct="1">
              <a:tabLst/>
            </a:pPr>
            <a:r>
              <a:rPr lang="en-US" altLang="en-US" smtClean="0"/>
              <a:t>a software system is delivered in small increments, thereby avoiding the Big Bang effect</a:t>
            </a:r>
          </a:p>
          <a:p>
            <a:pPr marL="342900" indent="-342900" eaLnBrk="1" hangingPunct="1">
              <a:tabLst/>
            </a:pPr>
            <a:endParaRPr lang="en-US" altLang="en-US" smtClean="0"/>
          </a:p>
          <a:p>
            <a:pPr marL="342900" indent="-342900" eaLnBrk="1" hangingPunct="1">
              <a:tabLst/>
            </a:pPr>
            <a:r>
              <a:rPr lang="en-US" altLang="en-US" smtClean="0"/>
              <a:t>the waterfall model is employed in each phase</a:t>
            </a:r>
          </a:p>
          <a:p>
            <a:pPr marL="342900" indent="-342900" eaLnBrk="1" hangingPunct="1">
              <a:tabLst/>
            </a:pPr>
            <a:endParaRPr lang="en-US" altLang="en-US" smtClean="0"/>
          </a:p>
          <a:p>
            <a:pPr marL="342900" indent="-342900" eaLnBrk="1" hangingPunct="1">
              <a:tabLst/>
            </a:pPr>
            <a:r>
              <a:rPr lang="en-US" altLang="en-US" smtClean="0"/>
              <a:t>the user is closely involved in directing the next steps</a:t>
            </a:r>
          </a:p>
          <a:p>
            <a:pPr marL="342900" indent="-342900" eaLnBrk="1" hangingPunct="1">
              <a:tabLst/>
            </a:pPr>
            <a:endParaRPr lang="en-US" altLang="en-US" smtClean="0"/>
          </a:p>
          <a:p>
            <a:pPr marL="342900" indent="-342900" eaLnBrk="1" hangingPunct="1">
              <a:tabLst/>
            </a:pPr>
            <a:r>
              <a:rPr lang="en-US" altLang="en-US" smtClean="0"/>
              <a:t>incremental development prevents overfunctionality</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oter Placeholder 3"/>
          <p:cNvSpPr>
            <a:spLocks noGrp="1"/>
          </p:cNvSpPr>
          <p:nvPr>
            <p:ph type="ftr" sz="quarter" idx="10"/>
          </p:nvPr>
        </p:nvSpPr>
        <p:spPr>
          <a:noFill/>
        </p:spPr>
        <p:txBody>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r">
              <a:spcBef>
                <a:spcPct val="0"/>
              </a:spcBef>
              <a:buClrTx/>
              <a:buFontTx/>
              <a:buNone/>
            </a:pPr>
            <a:r>
              <a:rPr lang="nl-NL" altLang="en-US" sz="1200">
                <a:latin typeface="Lucida Sans Unicode" panose="020B0602030504020204" pitchFamily="34" charset="0"/>
              </a:rPr>
              <a:t>SE, Software Lifecycle, Hans van Vliet,  ©2008</a:t>
            </a:r>
          </a:p>
        </p:txBody>
      </p:sp>
      <p:sp>
        <p:nvSpPr>
          <p:cNvPr id="43011" name="Slide Number Placeholder 4"/>
          <p:cNvSpPr>
            <a:spLocks noGrp="1"/>
          </p:cNvSpPr>
          <p:nvPr>
            <p:ph type="sldNum" sz="quarter" idx="11"/>
          </p:nvPr>
        </p:nvSpPr>
        <p:spPr>
          <a:noFill/>
        </p:spPr>
        <p:txBody>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fld id="{3CB3CA7E-523D-4D1D-AB9C-EFEF3774FA26}" type="slidenum">
              <a:rPr lang="nl-NL" altLang="en-US" sz="1200">
                <a:latin typeface="Lucida Sans Unicode" panose="020B0602030504020204" pitchFamily="34" charset="0"/>
              </a:rPr>
              <a:pPr>
                <a:spcBef>
                  <a:spcPct val="0"/>
                </a:spcBef>
                <a:buClrTx/>
                <a:buFontTx/>
                <a:buNone/>
              </a:pPr>
              <a:t>21</a:t>
            </a:fld>
            <a:endParaRPr lang="nl-NL" altLang="en-US" sz="1200">
              <a:latin typeface="Lucida Sans Unicode" panose="020B0602030504020204" pitchFamily="34" charset="0"/>
            </a:endParaRPr>
          </a:p>
        </p:txBody>
      </p:sp>
      <p:sp>
        <p:nvSpPr>
          <p:cNvPr id="43012" name="Rectangle 2"/>
          <p:cNvSpPr>
            <a:spLocks noGrp="1" noChangeArrowheads="1"/>
          </p:cNvSpPr>
          <p:nvPr>
            <p:ph type="title"/>
          </p:nvPr>
        </p:nvSpPr>
        <p:spPr/>
        <p:txBody>
          <a:bodyPr/>
          <a:lstStyle/>
          <a:p>
            <a:pPr eaLnBrk="1" hangingPunct="1"/>
            <a:r>
              <a:rPr lang="en-US" altLang="en-US" smtClean="0"/>
              <a:t>RAD: Rapid Application Development</a:t>
            </a:r>
          </a:p>
        </p:txBody>
      </p:sp>
      <p:sp>
        <p:nvSpPr>
          <p:cNvPr id="43013" name="Rectangle 3"/>
          <p:cNvSpPr>
            <a:spLocks noGrp="1" noChangeArrowheads="1"/>
          </p:cNvSpPr>
          <p:nvPr>
            <p:ph type="body" idx="1"/>
          </p:nvPr>
        </p:nvSpPr>
        <p:spPr/>
        <p:txBody>
          <a:bodyPr/>
          <a:lstStyle/>
          <a:p>
            <a:pPr marL="342900" indent="-342900" eaLnBrk="1" hangingPunct="1">
              <a:tabLst/>
            </a:pPr>
            <a:r>
              <a:rPr lang="en-US" altLang="en-US" smtClean="0"/>
              <a:t>evolutionary development, with </a:t>
            </a:r>
            <a:r>
              <a:rPr lang="en-US" altLang="en-US" i="1" smtClean="0"/>
              <a:t>time boxes</a:t>
            </a:r>
            <a:r>
              <a:rPr lang="en-US" altLang="en-US" smtClean="0"/>
              <a:t>: fixed time frames within which activities are done;</a:t>
            </a:r>
          </a:p>
          <a:p>
            <a:pPr marL="342900" indent="-342900" eaLnBrk="1" hangingPunct="1">
              <a:tabLst/>
            </a:pPr>
            <a:r>
              <a:rPr lang="en-US" altLang="en-US" smtClean="0"/>
              <a:t>time frame is decided upon first, then one tries to realize as much as possible within that time frame;</a:t>
            </a:r>
          </a:p>
          <a:p>
            <a:pPr marL="342900" indent="-342900" eaLnBrk="1" hangingPunct="1">
              <a:tabLst/>
            </a:pPr>
            <a:r>
              <a:rPr lang="en-US" altLang="en-US" smtClean="0"/>
              <a:t>other elements: Joint Requirements Planning (JR</a:t>
            </a:r>
            <a:r>
              <a:rPr lang="tr-TR" altLang="en-US" smtClean="0"/>
              <a:t>P</a:t>
            </a:r>
            <a:r>
              <a:rPr lang="en-US" altLang="en-US" smtClean="0"/>
              <a:t>) and Joint Application Design (JAD), workshops in which users participate;</a:t>
            </a:r>
          </a:p>
          <a:p>
            <a:pPr marL="342900" indent="-342900" eaLnBrk="1" hangingPunct="1">
              <a:tabLst/>
            </a:pPr>
            <a:r>
              <a:rPr lang="en-US" altLang="en-US" smtClean="0"/>
              <a:t>requirements prioritization through a </a:t>
            </a:r>
            <a:r>
              <a:rPr lang="en-US" altLang="en-US" i="1" smtClean="0"/>
              <a:t>triage</a:t>
            </a:r>
            <a:r>
              <a:rPr lang="en-US" altLang="en-US" smtClean="0"/>
              <a:t>;</a:t>
            </a:r>
          </a:p>
          <a:p>
            <a:pPr marL="342900" indent="-342900" eaLnBrk="1" hangingPunct="1">
              <a:tabLst/>
            </a:pPr>
            <a:r>
              <a:rPr lang="en-US" altLang="en-US" smtClean="0"/>
              <a:t>development in a SWAT team: Skilled Workers with Advanced Tools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3"/>
          <p:cNvSpPr>
            <a:spLocks noGrp="1"/>
          </p:cNvSpPr>
          <p:nvPr>
            <p:ph type="ftr" sz="quarter" idx="10"/>
          </p:nvPr>
        </p:nvSpPr>
        <p:spPr>
          <a:noFill/>
        </p:spPr>
        <p:txBody>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r">
              <a:spcBef>
                <a:spcPct val="0"/>
              </a:spcBef>
              <a:buClrTx/>
              <a:buFontTx/>
              <a:buNone/>
            </a:pPr>
            <a:r>
              <a:rPr lang="nl-NL" altLang="en-US" sz="1200">
                <a:latin typeface="Lucida Sans Unicode" panose="020B0602030504020204" pitchFamily="34" charset="0"/>
              </a:rPr>
              <a:t>SE, Software Lifecycle, Hans van Vliet,  ©2008</a:t>
            </a:r>
          </a:p>
        </p:txBody>
      </p:sp>
      <p:sp>
        <p:nvSpPr>
          <p:cNvPr id="45059" name="Slide Number Placeholder 4"/>
          <p:cNvSpPr>
            <a:spLocks noGrp="1"/>
          </p:cNvSpPr>
          <p:nvPr>
            <p:ph type="sldNum" sz="quarter" idx="11"/>
          </p:nvPr>
        </p:nvSpPr>
        <p:spPr>
          <a:noFill/>
        </p:spPr>
        <p:txBody>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fld id="{73F52543-8D75-4B15-BFAF-5A452F889E93}" type="slidenum">
              <a:rPr lang="nl-NL" altLang="en-US" sz="1200">
                <a:latin typeface="Lucida Sans Unicode" panose="020B0602030504020204" pitchFamily="34" charset="0"/>
              </a:rPr>
              <a:pPr>
                <a:spcBef>
                  <a:spcPct val="0"/>
                </a:spcBef>
                <a:buClrTx/>
                <a:buFontTx/>
                <a:buNone/>
              </a:pPr>
              <a:t>22</a:t>
            </a:fld>
            <a:endParaRPr lang="nl-NL" altLang="en-US" sz="1200">
              <a:latin typeface="Lucida Sans Unicode" panose="020B0602030504020204" pitchFamily="34" charset="0"/>
            </a:endParaRPr>
          </a:p>
        </p:txBody>
      </p:sp>
      <p:sp>
        <p:nvSpPr>
          <p:cNvPr id="45060" name="Rectangle 2"/>
          <p:cNvSpPr>
            <a:spLocks noGrp="1" noChangeArrowheads="1"/>
          </p:cNvSpPr>
          <p:nvPr>
            <p:ph type="title"/>
          </p:nvPr>
        </p:nvSpPr>
        <p:spPr/>
        <p:txBody>
          <a:bodyPr/>
          <a:lstStyle/>
          <a:p>
            <a:pPr eaLnBrk="1" hangingPunct="1"/>
            <a:r>
              <a:rPr lang="en-US" altLang="en-US" smtClean="0"/>
              <a:t>DSDM</a:t>
            </a:r>
          </a:p>
        </p:txBody>
      </p:sp>
      <p:sp>
        <p:nvSpPr>
          <p:cNvPr id="45061" name="Rectangle 3"/>
          <p:cNvSpPr>
            <a:spLocks noGrp="1" noChangeArrowheads="1"/>
          </p:cNvSpPr>
          <p:nvPr>
            <p:ph type="body" idx="1"/>
          </p:nvPr>
        </p:nvSpPr>
        <p:spPr/>
        <p:txBody>
          <a:bodyPr/>
          <a:lstStyle/>
          <a:p>
            <a:pPr marL="342900" indent="-342900" eaLnBrk="1" hangingPunct="1">
              <a:tabLst/>
            </a:pPr>
            <a:endParaRPr lang="en-US" altLang="en-US" smtClean="0"/>
          </a:p>
          <a:p>
            <a:pPr marL="342900" indent="-342900" eaLnBrk="1" hangingPunct="1">
              <a:tabLst/>
            </a:pPr>
            <a:r>
              <a:rPr lang="en-US" altLang="en-US" smtClean="0"/>
              <a:t>Dynamic Systems Development Method, #1 RAD framework in UK</a:t>
            </a:r>
          </a:p>
          <a:p>
            <a:pPr marL="342900" indent="-342900" eaLnBrk="1" hangingPunct="1">
              <a:tabLst/>
            </a:pPr>
            <a:endParaRPr lang="en-US" altLang="en-US" smtClean="0"/>
          </a:p>
          <a:p>
            <a:pPr marL="342900" indent="-342900" eaLnBrk="1" hangingPunct="1">
              <a:tabLst/>
            </a:pPr>
            <a:r>
              <a:rPr lang="en-US" altLang="en-US" smtClean="0"/>
              <a:t>Fundamental idea: fix time and resources </a:t>
            </a:r>
            <a:r>
              <a:rPr lang="en-US" altLang="en-US" b="0" smtClean="0"/>
              <a:t>(</a:t>
            </a:r>
            <a:r>
              <a:rPr lang="en-US" altLang="en-US" i="1" smtClean="0"/>
              <a:t>timebox</a:t>
            </a:r>
            <a:r>
              <a:rPr lang="en-US" altLang="en-US" b="0" smtClean="0"/>
              <a:t>),</a:t>
            </a:r>
            <a:r>
              <a:rPr lang="en-US" altLang="en-US" smtClean="0"/>
              <a:t> adjust functionality accordingly</a:t>
            </a:r>
          </a:p>
          <a:p>
            <a:pPr marL="342900" indent="-342900" eaLnBrk="1" hangingPunct="1">
              <a:tabLst/>
            </a:pPr>
            <a:endParaRPr lang="en-US" altLang="en-US" smtClean="0"/>
          </a:p>
          <a:p>
            <a:pPr marL="342900" indent="-342900" eaLnBrk="1" hangingPunct="1">
              <a:tabLst/>
            </a:pPr>
            <a:r>
              <a:rPr lang="en-US" altLang="en-US" smtClean="0"/>
              <a:t>One needs to be a member of the DSDM consortium</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3"/>
          <p:cNvSpPr>
            <a:spLocks noGrp="1"/>
          </p:cNvSpPr>
          <p:nvPr>
            <p:ph type="ftr" sz="quarter" idx="10"/>
          </p:nvPr>
        </p:nvSpPr>
        <p:spPr>
          <a:noFill/>
        </p:spPr>
        <p:txBody>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r">
              <a:spcBef>
                <a:spcPct val="0"/>
              </a:spcBef>
              <a:buClrTx/>
              <a:buFontTx/>
              <a:buNone/>
            </a:pPr>
            <a:r>
              <a:rPr lang="nl-NL" altLang="en-US" sz="1200">
                <a:latin typeface="Lucida Sans Unicode" panose="020B0602030504020204" pitchFamily="34" charset="0"/>
              </a:rPr>
              <a:t>SE, Software Lifecycle, Hans van Vliet,  ©2008</a:t>
            </a:r>
          </a:p>
        </p:txBody>
      </p:sp>
      <p:sp>
        <p:nvSpPr>
          <p:cNvPr id="47107" name="Slide Number Placeholder 4"/>
          <p:cNvSpPr>
            <a:spLocks noGrp="1"/>
          </p:cNvSpPr>
          <p:nvPr>
            <p:ph type="sldNum" sz="quarter" idx="11"/>
          </p:nvPr>
        </p:nvSpPr>
        <p:spPr>
          <a:noFill/>
        </p:spPr>
        <p:txBody>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fld id="{52D0890C-AA08-467B-89B6-7AA0427D1C4F}" type="slidenum">
              <a:rPr lang="nl-NL" altLang="en-US" sz="1200">
                <a:latin typeface="Lucida Sans Unicode" panose="020B0602030504020204" pitchFamily="34" charset="0"/>
              </a:rPr>
              <a:pPr>
                <a:spcBef>
                  <a:spcPct val="0"/>
                </a:spcBef>
                <a:buClrTx/>
                <a:buFontTx/>
                <a:buNone/>
              </a:pPr>
              <a:t>23</a:t>
            </a:fld>
            <a:endParaRPr lang="nl-NL" altLang="en-US" sz="1200">
              <a:latin typeface="Lucida Sans Unicode" panose="020B0602030504020204" pitchFamily="34" charset="0"/>
            </a:endParaRPr>
          </a:p>
        </p:txBody>
      </p:sp>
      <p:sp>
        <p:nvSpPr>
          <p:cNvPr id="47108" name="Rectangle 2"/>
          <p:cNvSpPr>
            <a:spLocks noGrp="1" noChangeArrowheads="1"/>
          </p:cNvSpPr>
          <p:nvPr>
            <p:ph type="title"/>
          </p:nvPr>
        </p:nvSpPr>
        <p:spPr/>
        <p:txBody>
          <a:bodyPr/>
          <a:lstStyle/>
          <a:p>
            <a:pPr eaLnBrk="1" hangingPunct="1"/>
            <a:r>
              <a:rPr lang="en-US" altLang="en-US" smtClean="0"/>
              <a:t>DSDM phases</a:t>
            </a:r>
          </a:p>
        </p:txBody>
      </p:sp>
      <p:sp>
        <p:nvSpPr>
          <p:cNvPr id="47109" name="Rectangle 3"/>
          <p:cNvSpPr>
            <a:spLocks noGrp="1" noChangeArrowheads="1"/>
          </p:cNvSpPr>
          <p:nvPr>
            <p:ph type="body" idx="1"/>
          </p:nvPr>
        </p:nvSpPr>
        <p:spPr/>
        <p:txBody>
          <a:bodyPr/>
          <a:lstStyle/>
          <a:p>
            <a:pPr marL="342900" indent="-342900" eaLnBrk="1" hangingPunct="1">
              <a:tabLst/>
            </a:pPr>
            <a:r>
              <a:rPr lang="en-US" altLang="en-US" smtClean="0"/>
              <a:t>Feasibility: delivers feasibility report and outline plan, optionally fast prototype (few weeks)</a:t>
            </a:r>
          </a:p>
          <a:p>
            <a:pPr marL="342900" indent="-342900" eaLnBrk="1" hangingPunct="1">
              <a:tabLst/>
            </a:pPr>
            <a:r>
              <a:rPr lang="en-US" altLang="en-US" smtClean="0"/>
              <a:t>Business study: analyze characteristics of business and technology (in workshops), delivers a.o. System Architecture Definition</a:t>
            </a:r>
          </a:p>
          <a:p>
            <a:pPr marL="342900" indent="-342900" eaLnBrk="1" hangingPunct="1">
              <a:tabLst/>
            </a:pPr>
            <a:r>
              <a:rPr lang="en-US" altLang="en-US" smtClean="0"/>
              <a:t>Functional model iteration: timeboxed iterative, incremental phase, yields requirements</a:t>
            </a:r>
          </a:p>
          <a:p>
            <a:pPr marL="342900" indent="-342900" eaLnBrk="1" hangingPunct="1">
              <a:tabLst/>
            </a:pPr>
            <a:r>
              <a:rPr lang="en-US" altLang="en-US" smtClean="0"/>
              <a:t>Design and build iteration</a:t>
            </a:r>
          </a:p>
          <a:p>
            <a:pPr marL="342900" indent="-342900" eaLnBrk="1" hangingPunct="1">
              <a:tabLst/>
            </a:pPr>
            <a:r>
              <a:rPr lang="en-US" altLang="en-US" smtClean="0"/>
              <a:t>Implementation: transfer to production environment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oter Placeholder 3"/>
          <p:cNvSpPr>
            <a:spLocks noGrp="1"/>
          </p:cNvSpPr>
          <p:nvPr>
            <p:ph type="ftr" sz="quarter" idx="10"/>
          </p:nvPr>
        </p:nvSpPr>
        <p:spPr>
          <a:noFill/>
        </p:spPr>
        <p:txBody>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r">
              <a:spcBef>
                <a:spcPct val="0"/>
              </a:spcBef>
              <a:buClrTx/>
              <a:buFontTx/>
              <a:buNone/>
            </a:pPr>
            <a:r>
              <a:rPr lang="nl-NL" altLang="en-US" sz="1200">
                <a:latin typeface="Lucida Sans Unicode" panose="020B0602030504020204" pitchFamily="34" charset="0"/>
              </a:rPr>
              <a:t>SE, Software Lifecycle, Hans van Vliet,  ©2008</a:t>
            </a:r>
          </a:p>
        </p:txBody>
      </p:sp>
      <p:sp>
        <p:nvSpPr>
          <p:cNvPr id="49155" name="Slide Number Placeholder 4"/>
          <p:cNvSpPr>
            <a:spLocks noGrp="1"/>
          </p:cNvSpPr>
          <p:nvPr>
            <p:ph type="sldNum" sz="quarter" idx="11"/>
          </p:nvPr>
        </p:nvSpPr>
        <p:spPr>
          <a:noFill/>
        </p:spPr>
        <p:txBody>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fld id="{07D61395-AAE9-46B3-A6D3-76CF98949EA6}" type="slidenum">
              <a:rPr lang="nl-NL" altLang="en-US" sz="1200">
                <a:latin typeface="Lucida Sans Unicode" panose="020B0602030504020204" pitchFamily="34" charset="0"/>
              </a:rPr>
              <a:pPr>
                <a:spcBef>
                  <a:spcPct val="0"/>
                </a:spcBef>
                <a:buClrTx/>
                <a:buFontTx/>
                <a:buNone/>
              </a:pPr>
              <a:t>24</a:t>
            </a:fld>
            <a:endParaRPr lang="nl-NL" altLang="en-US" sz="1200">
              <a:latin typeface="Lucida Sans Unicode" panose="020B0602030504020204" pitchFamily="34" charset="0"/>
            </a:endParaRPr>
          </a:p>
        </p:txBody>
      </p:sp>
      <p:sp>
        <p:nvSpPr>
          <p:cNvPr id="49156" name="Rectangle 2"/>
          <p:cNvSpPr>
            <a:spLocks noGrp="1" noChangeArrowheads="1"/>
          </p:cNvSpPr>
          <p:nvPr>
            <p:ph type="title"/>
          </p:nvPr>
        </p:nvSpPr>
        <p:spPr/>
        <p:txBody>
          <a:bodyPr/>
          <a:lstStyle/>
          <a:p>
            <a:pPr eaLnBrk="1" hangingPunct="1"/>
            <a:r>
              <a:rPr lang="en-US" altLang="en-US" smtClean="0"/>
              <a:t>DSDM practices</a:t>
            </a:r>
          </a:p>
        </p:txBody>
      </p:sp>
      <p:sp>
        <p:nvSpPr>
          <p:cNvPr id="49157" name="Rectangle 3"/>
          <p:cNvSpPr>
            <a:spLocks noGrp="1" noChangeArrowheads="1"/>
          </p:cNvSpPr>
          <p:nvPr>
            <p:ph type="body" idx="1"/>
          </p:nvPr>
        </p:nvSpPr>
        <p:spPr/>
        <p:txBody>
          <a:bodyPr/>
          <a:lstStyle/>
          <a:p>
            <a:pPr marL="342900" indent="-342900" eaLnBrk="1" hangingPunct="1">
              <a:lnSpc>
                <a:spcPct val="90000"/>
              </a:lnSpc>
              <a:tabLst/>
            </a:pPr>
            <a:r>
              <a:rPr lang="en-US" altLang="en-US" smtClean="0"/>
              <a:t>Active user involvement is imperative</a:t>
            </a:r>
          </a:p>
          <a:p>
            <a:pPr marL="342900" indent="-342900" eaLnBrk="1" hangingPunct="1">
              <a:lnSpc>
                <a:spcPct val="90000"/>
              </a:lnSpc>
              <a:tabLst/>
            </a:pPr>
            <a:r>
              <a:rPr lang="en-US" altLang="en-US" smtClean="0"/>
              <a:t>Empowered teams</a:t>
            </a:r>
          </a:p>
          <a:p>
            <a:pPr marL="342900" indent="-342900" eaLnBrk="1" hangingPunct="1">
              <a:lnSpc>
                <a:spcPct val="90000"/>
              </a:lnSpc>
              <a:tabLst/>
            </a:pPr>
            <a:r>
              <a:rPr lang="en-US" altLang="en-US" smtClean="0"/>
              <a:t>Frequent delivery of products</a:t>
            </a:r>
          </a:p>
          <a:p>
            <a:pPr marL="342900" indent="-342900" eaLnBrk="1" hangingPunct="1">
              <a:lnSpc>
                <a:spcPct val="90000"/>
              </a:lnSpc>
              <a:tabLst/>
            </a:pPr>
            <a:r>
              <a:rPr lang="en-US" altLang="en-US" smtClean="0"/>
              <a:t>Acceptance determined by fitness for business purpose</a:t>
            </a:r>
          </a:p>
          <a:p>
            <a:pPr marL="342900" indent="-342900" eaLnBrk="1" hangingPunct="1">
              <a:lnSpc>
                <a:spcPct val="90000"/>
              </a:lnSpc>
              <a:tabLst/>
            </a:pPr>
            <a:r>
              <a:rPr lang="en-US" altLang="en-US" smtClean="0"/>
              <a:t>Iterative, incremental development</a:t>
            </a:r>
          </a:p>
          <a:p>
            <a:pPr marL="342900" indent="-342900" eaLnBrk="1" hangingPunct="1">
              <a:lnSpc>
                <a:spcPct val="90000"/>
              </a:lnSpc>
              <a:tabLst/>
            </a:pPr>
            <a:r>
              <a:rPr lang="en-US" altLang="en-US" smtClean="0"/>
              <a:t>All changes are reversible</a:t>
            </a:r>
          </a:p>
          <a:p>
            <a:pPr marL="342900" indent="-342900" eaLnBrk="1" hangingPunct="1">
              <a:lnSpc>
                <a:spcPct val="90000"/>
              </a:lnSpc>
              <a:tabLst/>
            </a:pPr>
            <a:r>
              <a:rPr lang="en-US" altLang="en-US" smtClean="0"/>
              <a:t>Requirements baselined at high level</a:t>
            </a:r>
          </a:p>
          <a:p>
            <a:pPr marL="342900" indent="-342900" eaLnBrk="1" hangingPunct="1">
              <a:lnSpc>
                <a:spcPct val="90000"/>
              </a:lnSpc>
              <a:tabLst/>
            </a:pPr>
            <a:r>
              <a:rPr lang="en-US" altLang="en-US" smtClean="0"/>
              <a:t>Testing integrated in life cycle</a:t>
            </a:r>
          </a:p>
          <a:p>
            <a:pPr marL="342900" indent="-342900" eaLnBrk="1" hangingPunct="1">
              <a:lnSpc>
                <a:spcPct val="90000"/>
              </a:lnSpc>
              <a:tabLst/>
            </a:pPr>
            <a:r>
              <a:rPr lang="en-US" altLang="en-US" smtClean="0"/>
              <a:t>Collaborative, cooperative approach shared by all stakeholders is essential</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3"/>
          <p:cNvSpPr>
            <a:spLocks noGrp="1"/>
          </p:cNvSpPr>
          <p:nvPr>
            <p:ph type="ftr" sz="quarter" idx="10"/>
          </p:nvPr>
        </p:nvSpPr>
        <p:spPr>
          <a:noFill/>
        </p:spPr>
        <p:txBody>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r">
              <a:spcBef>
                <a:spcPct val="0"/>
              </a:spcBef>
              <a:buClrTx/>
              <a:buFontTx/>
              <a:buNone/>
            </a:pPr>
            <a:r>
              <a:rPr lang="nl-NL" altLang="en-US" sz="1200">
                <a:latin typeface="Lucida Sans Unicode" panose="020B0602030504020204" pitchFamily="34" charset="0"/>
              </a:rPr>
              <a:t>SE, Software Lifecycle, Hans van Vliet,  ©2008</a:t>
            </a:r>
          </a:p>
        </p:txBody>
      </p:sp>
      <p:sp>
        <p:nvSpPr>
          <p:cNvPr id="51203" name="Slide Number Placeholder 4"/>
          <p:cNvSpPr>
            <a:spLocks noGrp="1"/>
          </p:cNvSpPr>
          <p:nvPr>
            <p:ph type="sldNum" sz="quarter" idx="11"/>
          </p:nvPr>
        </p:nvSpPr>
        <p:spPr>
          <a:noFill/>
        </p:spPr>
        <p:txBody>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fld id="{18D307E1-FD0C-4EF1-A58E-92857ED00047}" type="slidenum">
              <a:rPr lang="nl-NL" altLang="en-US" sz="1200">
                <a:latin typeface="Lucida Sans Unicode" panose="020B0602030504020204" pitchFamily="34" charset="0"/>
              </a:rPr>
              <a:pPr>
                <a:spcBef>
                  <a:spcPct val="0"/>
                </a:spcBef>
                <a:buClrTx/>
                <a:buFontTx/>
                <a:buNone/>
              </a:pPr>
              <a:t>25</a:t>
            </a:fld>
            <a:endParaRPr lang="nl-NL" altLang="en-US" sz="1200">
              <a:latin typeface="Lucida Sans Unicode" panose="020B0602030504020204" pitchFamily="34" charset="0"/>
            </a:endParaRPr>
          </a:p>
        </p:txBody>
      </p:sp>
      <p:sp>
        <p:nvSpPr>
          <p:cNvPr id="51204" name="Rectangle 2"/>
          <p:cNvSpPr>
            <a:spLocks noGrp="1" noChangeArrowheads="1"/>
          </p:cNvSpPr>
          <p:nvPr>
            <p:ph type="title"/>
          </p:nvPr>
        </p:nvSpPr>
        <p:spPr/>
        <p:txBody>
          <a:bodyPr/>
          <a:lstStyle/>
          <a:p>
            <a:pPr eaLnBrk="1" hangingPunct="1"/>
            <a:r>
              <a:rPr lang="en-US" altLang="en-US" smtClean="0"/>
              <a:t>XP – eXtreme Programming</a:t>
            </a:r>
          </a:p>
        </p:txBody>
      </p:sp>
      <p:sp>
        <p:nvSpPr>
          <p:cNvPr id="51205" name="Rectangle 3"/>
          <p:cNvSpPr>
            <a:spLocks noGrp="1" noChangeArrowheads="1"/>
          </p:cNvSpPr>
          <p:nvPr>
            <p:ph type="body" idx="1"/>
          </p:nvPr>
        </p:nvSpPr>
        <p:spPr/>
        <p:txBody>
          <a:bodyPr/>
          <a:lstStyle/>
          <a:p>
            <a:pPr marL="342900" indent="-342900" eaLnBrk="1" hangingPunct="1">
              <a:tabLst/>
            </a:pPr>
            <a:endParaRPr lang="en-US" altLang="en-US" smtClean="0"/>
          </a:p>
          <a:p>
            <a:pPr marL="342900" indent="-342900" eaLnBrk="1" hangingPunct="1">
              <a:tabLst/>
            </a:pPr>
            <a:r>
              <a:rPr lang="en-US" altLang="en-US" smtClean="0"/>
              <a:t>Everything is done in small steps</a:t>
            </a:r>
          </a:p>
          <a:p>
            <a:pPr marL="342900" indent="-342900" eaLnBrk="1" hangingPunct="1">
              <a:tabLst/>
            </a:pPr>
            <a:endParaRPr lang="en-US" altLang="en-US" smtClean="0"/>
          </a:p>
          <a:p>
            <a:pPr marL="342900" indent="-342900" eaLnBrk="1" hangingPunct="1">
              <a:tabLst/>
            </a:pPr>
            <a:r>
              <a:rPr lang="en-US" altLang="en-US" smtClean="0"/>
              <a:t>The system always compiles, always runs</a:t>
            </a:r>
          </a:p>
          <a:p>
            <a:pPr marL="342900" indent="-342900" eaLnBrk="1" hangingPunct="1">
              <a:tabLst/>
            </a:pPr>
            <a:endParaRPr lang="en-US" altLang="en-US" smtClean="0"/>
          </a:p>
          <a:p>
            <a:pPr marL="342900" indent="-342900" eaLnBrk="1" hangingPunct="1">
              <a:tabLst/>
            </a:pPr>
            <a:r>
              <a:rPr lang="en-US" altLang="en-US" smtClean="0"/>
              <a:t>Client as the center of development team</a:t>
            </a:r>
          </a:p>
          <a:p>
            <a:pPr marL="342900" indent="-342900" eaLnBrk="1" hangingPunct="1">
              <a:tabLst/>
            </a:pPr>
            <a:endParaRPr lang="en-US" altLang="en-US" smtClean="0"/>
          </a:p>
          <a:p>
            <a:pPr marL="342900" indent="-342900" eaLnBrk="1" hangingPunct="1">
              <a:tabLst/>
            </a:pPr>
            <a:r>
              <a:rPr lang="en-US" altLang="en-US" smtClean="0"/>
              <a:t>Developers have same responsibility w.r.t. software and methodology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4"/>
          <p:cNvSpPr>
            <a:spLocks noGrp="1"/>
          </p:cNvSpPr>
          <p:nvPr>
            <p:ph type="ftr" sz="quarter" idx="10"/>
          </p:nvPr>
        </p:nvSpPr>
        <p:spPr>
          <a:noFill/>
        </p:spPr>
        <p:txBody>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r">
              <a:spcBef>
                <a:spcPct val="0"/>
              </a:spcBef>
              <a:buClrTx/>
              <a:buFontTx/>
              <a:buNone/>
            </a:pPr>
            <a:r>
              <a:rPr lang="nl-NL" altLang="en-US" sz="1200">
                <a:latin typeface="Lucida Sans Unicode" panose="020B0602030504020204" pitchFamily="34" charset="0"/>
              </a:rPr>
              <a:t>SE, Software Lifecycle, Hans van Vliet,  ©2008</a:t>
            </a:r>
          </a:p>
        </p:txBody>
      </p:sp>
      <p:sp>
        <p:nvSpPr>
          <p:cNvPr id="53251" name="Slide Number Placeholder 5"/>
          <p:cNvSpPr>
            <a:spLocks noGrp="1"/>
          </p:cNvSpPr>
          <p:nvPr>
            <p:ph type="sldNum" sz="quarter" idx="11"/>
          </p:nvPr>
        </p:nvSpPr>
        <p:spPr>
          <a:noFill/>
        </p:spPr>
        <p:txBody>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fld id="{505827A3-4C52-44AA-B975-18630567DB66}" type="slidenum">
              <a:rPr lang="nl-NL" altLang="en-US" sz="1200">
                <a:latin typeface="Lucida Sans Unicode" panose="020B0602030504020204" pitchFamily="34" charset="0"/>
              </a:rPr>
              <a:pPr>
                <a:spcBef>
                  <a:spcPct val="0"/>
                </a:spcBef>
                <a:buClrTx/>
                <a:buFontTx/>
                <a:buNone/>
              </a:pPr>
              <a:t>26</a:t>
            </a:fld>
            <a:endParaRPr lang="nl-NL" altLang="en-US" sz="1200">
              <a:latin typeface="Lucida Sans Unicode" panose="020B0602030504020204" pitchFamily="34" charset="0"/>
            </a:endParaRPr>
          </a:p>
        </p:txBody>
      </p:sp>
      <p:sp>
        <p:nvSpPr>
          <p:cNvPr id="53252" name="Rectangle 2"/>
          <p:cNvSpPr>
            <a:spLocks noGrp="1" noChangeArrowheads="1"/>
          </p:cNvSpPr>
          <p:nvPr>
            <p:ph type="title"/>
          </p:nvPr>
        </p:nvSpPr>
        <p:spPr/>
        <p:txBody>
          <a:bodyPr/>
          <a:lstStyle/>
          <a:p>
            <a:pPr eaLnBrk="1" hangingPunct="1"/>
            <a:r>
              <a:rPr lang="en-US" altLang="en-US" smtClean="0"/>
              <a:t>13 practices of XP</a:t>
            </a:r>
          </a:p>
        </p:txBody>
      </p:sp>
      <p:sp>
        <p:nvSpPr>
          <p:cNvPr id="53253" name="Rectangle 3"/>
          <p:cNvSpPr>
            <a:spLocks noGrp="1" noChangeArrowheads="1"/>
          </p:cNvSpPr>
          <p:nvPr>
            <p:ph type="body" sz="half" idx="1"/>
          </p:nvPr>
        </p:nvSpPr>
        <p:spPr>
          <a:xfrm>
            <a:off x="685800" y="1798638"/>
            <a:ext cx="3849688" cy="4367212"/>
          </a:xfrm>
        </p:spPr>
        <p:txBody>
          <a:bodyPr/>
          <a:lstStyle/>
          <a:p>
            <a:pPr marL="342900" indent="-342900" eaLnBrk="1" hangingPunct="1">
              <a:tabLst/>
            </a:pPr>
            <a:r>
              <a:rPr lang="en-US" altLang="en-US" sz="2200" smtClean="0"/>
              <a:t>Whole team: client part of the team</a:t>
            </a:r>
          </a:p>
          <a:p>
            <a:pPr marL="342900" indent="-342900" eaLnBrk="1" hangingPunct="1">
              <a:tabLst/>
            </a:pPr>
            <a:r>
              <a:rPr lang="en-US" altLang="en-US" sz="2200" smtClean="0"/>
              <a:t>Metaphor: common analogy for the system</a:t>
            </a:r>
          </a:p>
          <a:p>
            <a:pPr marL="342900" indent="-342900" eaLnBrk="1" hangingPunct="1">
              <a:tabLst/>
            </a:pPr>
            <a:r>
              <a:rPr lang="en-US" altLang="en-US" sz="2200" smtClean="0"/>
              <a:t>The planning game, based on user stories</a:t>
            </a:r>
          </a:p>
          <a:p>
            <a:pPr marL="342900" indent="-342900" eaLnBrk="1" hangingPunct="1">
              <a:tabLst/>
            </a:pPr>
            <a:r>
              <a:rPr lang="en-US" altLang="en-US" sz="2200" smtClean="0"/>
              <a:t>Simple design</a:t>
            </a:r>
          </a:p>
          <a:p>
            <a:pPr marL="342900" indent="-342900" eaLnBrk="1" hangingPunct="1">
              <a:tabLst/>
            </a:pPr>
            <a:r>
              <a:rPr lang="en-US" altLang="en-US" sz="2200" smtClean="0"/>
              <a:t>Small releases (e.g. 2 weeks)</a:t>
            </a:r>
          </a:p>
          <a:p>
            <a:pPr marL="342900" indent="-342900" eaLnBrk="1" hangingPunct="1">
              <a:tabLst/>
            </a:pPr>
            <a:r>
              <a:rPr lang="en-US" altLang="en-US" sz="2200" smtClean="0"/>
              <a:t>Customer tests</a:t>
            </a:r>
          </a:p>
          <a:p>
            <a:pPr marL="342900" indent="-342900" eaLnBrk="1" hangingPunct="1">
              <a:tabLst/>
            </a:pPr>
            <a:r>
              <a:rPr lang="en-US" altLang="en-US" sz="2200" smtClean="0"/>
              <a:t>Pair programming</a:t>
            </a:r>
          </a:p>
        </p:txBody>
      </p:sp>
      <p:sp>
        <p:nvSpPr>
          <p:cNvPr id="53254" name="Rectangle 4"/>
          <p:cNvSpPr>
            <a:spLocks noGrp="1" noChangeArrowheads="1"/>
          </p:cNvSpPr>
          <p:nvPr>
            <p:ph type="body" sz="half" idx="2"/>
          </p:nvPr>
        </p:nvSpPr>
        <p:spPr>
          <a:xfrm>
            <a:off x="4683125" y="1798638"/>
            <a:ext cx="3849688" cy="4367212"/>
          </a:xfrm>
        </p:spPr>
        <p:txBody>
          <a:bodyPr/>
          <a:lstStyle/>
          <a:p>
            <a:pPr marL="342900" indent="-342900" eaLnBrk="1" hangingPunct="1">
              <a:tabLst/>
            </a:pPr>
            <a:r>
              <a:rPr lang="en-US" altLang="en-US" sz="2200" smtClean="0"/>
              <a:t>Test-driven development: tests developed first</a:t>
            </a:r>
          </a:p>
          <a:p>
            <a:pPr marL="342900" indent="-342900" eaLnBrk="1" hangingPunct="1">
              <a:tabLst/>
            </a:pPr>
            <a:r>
              <a:rPr lang="en-US" altLang="en-US" sz="2200" smtClean="0"/>
              <a:t>Design improvement (refactoring)</a:t>
            </a:r>
          </a:p>
          <a:p>
            <a:pPr marL="342900" indent="-342900" eaLnBrk="1" hangingPunct="1">
              <a:tabLst/>
            </a:pPr>
            <a:r>
              <a:rPr lang="en-US" altLang="en-US" sz="2200" smtClean="0"/>
              <a:t>Collective code ownership</a:t>
            </a:r>
          </a:p>
          <a:p>
            <a:pPr marL="342900" indent="-342900" eaLnBrk="1" hangingPunct="1">
              <a:tabLst/>
            </a:pPr>
            <a:r>
              <a:rPr lang="en-US" altLang="en-US" sz="2200" smtClean="0"/>
              <a:t>Continuous integration: system always runs</a:t>
            </a:r>
          </a:p>
          <a:p>
            <a:pPr marL="342900" indent="-342900" eaLnBrk="1" hangingPunct="1">
              <a:tabLst/>
            </a:pPr>
            <a:r>
              <a:rPr lang="en-US" altLang="en-US" sz="2200" smtClean="0"/>
              <a:t>Sustainable pace: no overtime</a:t>
            </a:r>
          </a:p>
          <a:p>
            <a:pPr marL="342900" indent="-342900" eaLnBrk="1" hangingPunct="1">
              <a:tabLst/>
            </a:pPr>
            <a:r>
              <a:rPr lang="en-US" altLang="en-US" sz="2200" smtClean="0"/>
              <a:t>Coding standards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3"/>
          <p:cNvSpPr>
            <a:spLocks noGrp="1"/>
          </p:cNvSpPr>
          <p:nvPr>
            <p:ph type="ftr" sz="quarter" idx="10"/>
          </p:nvPr>
        </p:nvSpPr>
        <p:spPr>
          <a:noFill/>
        </p:spPr>
        <p:txBody>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r">
              <a:spcBef>
                <a:spcPct val="0"/>
              </a:spcBef>
              <a:buClrTx/>
              <a:buFontTx/>
              <a:buNone/>
            </a:pPr>
            <a:r>
              <a:rPr lang="nl-NL" altLang="en-US" sz="1200">
                <a:latin typeface="Lucida Sans Unicode" panose="020B0602030504020204" pitchFamily="34" charset="0"/>
              </a:rPr>
              <a:t>SE, Software Lifecycle, Hans van Vliet,  ©2008</a:t>
            </a:r>
          </a:p>
        </p:txBody>
      </p:sp>
      <p:sp>
        <p:nvSpPr>
          <p:cNvPr id="55299" name="Slide Number Placeholder 4"/>
          <p:cNvSpPr>
            <a:spLocks noGrp="1"/>
          </p:cNvSpPr>
          <p:nvPr>
            <p:ph type="sldNum" sz="quarter" idx="11"/>
          </p:nvPr>
        </p:nvSpPr>
        <p:spPr>
          <a:noFill/>
        </p:spPr>
        <p:txBody>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fld id="{65FEAAA3-8418-4E87-9272-2742AD47C6D4}" type="slidenum">
              <a:rPr lang="nl-NL" altLang="en-US" sz="1200">
                <a:latin typeface="Lucida Sans Unicode" panose="020B0602030504020204" pitchFamily="34" charset="0"/>
              </a:rPr>
              <a:pPr>
                <a:spcBef>
                  <a:spcPct val="0"/>
                </a:spcBef>
                <a:buClrTx/>
                <a:buFontTx/>
                <a:buNone/>
              </a:pPr>
              <a:t>27</a:t>
            </a:fld>
            <a:endParaRPr lang="nl-NL" altLang="en-US" sz="1200">
              <a:latin typeface="Lucida Sans Unicode" panose="020B0602030504020204" pitchFamily="34" charset="0"/>
            </a:endParaRPr>
          </a:p>
        </p:txBody>
      </p:sp>
      <p:sp>
        <p:nvSpPr>
          <p:cNvPr id="55300" name="Rectangle 2"/>
          <p:cNvSpPr>
            <a:spLocks noGrp="1" noChangeArrowheads="1"/>
          </p:cNvSpPr>
          <p:nvPr>
            <p:ph type="title"/>
          </p:nvPr>
        </p:nvSpPr>
        <p:spPr/>
        <p:txBody>
          <a:bodyPr/>
          <a:lstStyle/>
          <a:p>
            <a:pPr eaLnBrk="1" hangingPunct="1"/>
            <a:r>
              <a:rPr lang="en-US" altLang="en-US" smtClean="0"/>
              <a:t>RUP</a:t>
            </a:r>
          </a:p>
        </p:txBody>
      </p:sp>
      <p:sp>
        <p:nvSpPr>
          <p:cNvPr id="55301" name="Rectangle 3"/>
          <p:cNvSpPr>
            <a:spLocks noGrp="1" noChangeArrowheads="1"/>
          </p:cNvSpPr>
          <p:nvPr>
            <p:ph type="body" idx="1"/>
          </p:nvPr>
        </p:nvSpPr>
        <p:spPr/>
        <p:txBody>
          <a:bodyPr/>
          <a:lstStyle/>
          <a:p>
            <a:pPr marL="342900" indent="-342900" eaLnBrk="1" hangingPunct="1">
              <a:tabLst/>
            </a:pPr>
            <a:r>
              <a:rPr lang="en-US" altLang="en-US" dirty="0" smtClean="0"/>
              <a:t>Rational Unified Process</a:t>
            </a:r>
          </a:p>
          <a:p>
            <a:pPr marL="342900" indent="-342900" eaLnBrk="1" hangingPunct="1">
              <a:tabLst/>
            </a:pPr>
            <a:endParaRPr lang="en-US" altLang="en-US" dirty="0" smtClean="0"/>
          </a:p>
          <a:p>
            <a:pPr marL="342900" indent="-342900" eaLnBrk="1" hangingPunct="1">
              <a:tabLst/>
            </a:pPr>
            <a:r>
              <a:rPr lang="en-US" altLang="en-US" dirty="0" smtClean="0"/>
              <a:t>Complement to UML (Unified Modeling Language)</a:t>
            </a:r>
          </a:p>
          <a:p>
            <a:pPr marL="342900" indent="-342900" eaLnBrk="1" hangingPunct="1">
              <a:tabLst/>
            </a:pPr>
            <a:endParaRPr lang="en-US" altLang="en-US" dirty="0" smtClean="0"/>
          </a:p>
          <a:p>
            <a:pPr marL="342900" indent="-342900" eaLnBrk="1" hangingPunct="1">
              <a:tabLst/>
            </a:pPr>
            <a:r>
              <a:rPr lang="en-US" altLang="en-US" dirty="0" smtClean="0"/>
              <a:t>Iterative approach for object-oriented systems, strongly embraces use cases for modeling requirements</a:t>
            </a:r>
          </a:p>
          <a:p>
            <a:pPr marL="342900" indent="-342900" eaLnBrk="1" hangingPunct="1">
              <a:tabLst/>
            </a:pPr>
            <a:endParaRPr lang="en-US" altLang="en-US" dirty="0" smtClean="0"/>
          </a:p>
          <a:p>
            <a:pPr marL="342900" indent="-342900" eaLnBrk="1" hangingPunct="1">
              <a:tabLst/>
            </a:pPr>
            <a:r>
              <a:rPr lang="en-US" altLang="en-US" dirty="0" smtClean="0"/>
              <a:t>Tool-supported (UML-tools, </a:t>
            </a:r>
            <a:r>
              <a:rPr lang="en-US" altLang="en-US" dirty="0" err="1" smtClean="0"/>
              <a:t>ClearCase</a:t>
            </a:r>
            <a:r>
              <a:rPr lang="en-US" altLang="en-US" dirty="0" smtClean="0"/>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oter Placeholder 3"/>
          <p:cNvSpPr>
            <a:spLocks noGrp="1"/>
          </p:cNvSpPr>
          <p:nvPr>
            <p:ph type="ftr" sz="quarter" idx="10"/>
          </p:nvPr>
        </p:nvSpPr>
        <p:spPr>
          <a:noFill/>
        </p:spPr>
        <p:txBody>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r">
              <a:spcBef>
                <a:spcPct val="0"/>
              </a:spcBef>
              <a:buClrTx/>
              <a:buFontTx/>
              <a:buNone/>
            </a:pPr>
            <a:r>
              <a:rPr lang="nl-NL" altLang="en-US" sz="1200">
                <a:latin typeface="Lucida Sans Unicode" panose="020B0602030504020204" pitchFamily="34" charset="0"/>
              </a:rPr>
              <a:t>SE, Software Lifecycle, Hans van Vliet,  ©2008</a:t>
            </a:r>
          </a:p>
        </p:txBody>
      </p:sp>
      <p:sp>
        <p:nvSpPr>
          <p:cNvPr id="57347" name="Slide Number Placeholder 4"/>
          <p:cNvSpPr>
            <a:spLocks noGrp="1"/>
          </p:cNvSpPr>
          <p:nvPr>
            <p:ph type="sldNum" sz="quarter" idx="11"/>
          </p:nvPr>
        </p:nvSpPr>
        <p:spPr>
          <a:noFill/>
        </p:spPr>
        <p:txBody>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fld id="{28C73FF8-87C8-4732-8558-3516AAB5F382}" type="slidenum">
              <a:rPr lang="nl-NL" altLang="en-US" sz="1200">
                <a:latin typeface="Lucida Sans Unicode" panose="020B0602030504020204" pitchFamily="34" charset="0"/>
              </a:rPr>
              <a:pPr>
                <a:spcBef>
                  <a:spcPct val="0"/>
                </a:spcBef>
                <a:buClrTx/>
                <a:buFontTx/>
                <a:buNone/>
              </a:pPr>
              <a:t>28</a:t>
            </a:fld>
            <a:endParaRPr lang="nl-NL" altLang="en-US" sz="1200">
              <a:latin typeface="Lucida Sans Unicode" panose="020B0602030504020204" pitchFamily="34" charset="0"/>
            </a:endParaRPr>
          </a:p>
        </p:txBody>
      </p:sp>
      <p:sp>
        <p:nvSpPr>
          <p:cNvPr id="57348" name="Rectangle 2"/>
          <p:cNvSpPr>
            <a:spLocks noGrp="1" noChangeArrowheads="1"/>
          </p:cNvSpPr>
          <p:nvPr>
            <p:ph type="title"/>
          </p:nvPr>
        </p:nvSpPr>
        <p:spPr/>
        <p:txBody>
          <a:bodyPr/>
          <a:lstStyle/>
          <a:p>
            <a:pPr eaLnBrk="1" hangingPunct="1"/>
            <a:r>
              <a:rPr lang="en-US" altLang="en-US" smtClean="0"/>
              <a:t>RUP phases</a:t>
            </a:r>
          </a:p>
        </p:txBody>
      </p:sp>
      <p:sp>
        <p:nvSpPr>
          <p:cNvPr id="57349" name="Rectangle 3"/>
          <p:cNvSpPr>
            <a:spLocks noGrp="1" noChangeArrowheads="1"/>
          </p:cNvSpPr>
          <p:nvPr>
            <p:ph type="body" idx="1"/>
          </p:nvPr>
        </p:nvSpPr>
        <p:spPr/>
        <p:txBody>
          <a:bodyPr/>
          <a:lstStyle/>
          <a:p>
            <a:pPr marL="342900" indent="-342900" eaLnBrk="1" hangingPunct="1">
              <a:tabLst/>
            </a:pPr>
            <a:r>
              <a:rPr lang="en-US" altLang="en-US" i="1" smtClean="0"/>
              <a:t>Inception</a:t>
            </a:r>
            <a:r>
              <a:rPr lang="en-US" altLang="en-US" smtClean="0"/>
              <a:t>: establish scope, boundaries, critical use cases, candidate architectures, schedule and cost estimates</a:t>
            </a:r>
          </a:p>
          <a:p>
            <a:pPr marL="342900" indent="-342900" eaLnBrk="1" hangingPunct="1">
              <a:tabLst/>
            </a:pPr>
            <a:r>
              <a:rPr lang="en-US" altLang="en-US" i="1" smtClean="0"/>
              <a:t>Elaboration</a:t>
            </a:r>
            <a:r>
              <a:rPr lang="en-US" altLang="en-US" smtClean="0"/>
              <a:t>: foundation of architecture, establish tool support, get a</a:t>
            </a:r>
            <a:r>
              <a:rPr lang="tr-TR" altLang="en-US" smtClean="0"/>
              <a:t>l</a:t>
            </a:r>
            <a:r>
              <a:rPr lang="en-US" altLang="en-US" smtClean="0"/>
              <a:t>l use cases</a:t>
            </a:r>
          </a:p>
          <a:p>
            <a:pPr marL="342900" indent="-342900" eaLnBrk="1" hangingPunct="1">
              <a:tabLst/>
            </a:pPr>
            <a:r>
              <a:rPr lang="en-US" altLang="en-US" i="1" smtClean="0"/>
              <a:t>Construction</a:t>
            </a:r>
            <a:r>
              <a:rPr lang="en-US" altLang="en-US" smtClean="0"/>
              <a:t>: manufacturing process, one or more releases</a:t>
            </a:r>
          </a:p>
          <a:p>
            <a:pPr marL="342900" indent="-342900" eaLnBrk="1" hangingPunct="1">
              <a:tabLst/>
            </a:pPr>
            <a:r>
              <a:rPr lang="en-US" altLang="en-US" i="1" smtClean="0"/>
              <a:t>Transition</a:t>
            </a:r>
            <a:r>
              <a:rPr lang="en-US" altLang="en-US" smtClean="0"/>
              <a:t>: release to user community, often several releases</a:t>
            </a:r>
            <a:endParaRPr lang="en-US" altLang="en-US" b="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oter Placeholder 2"/>
          <p:cNvSpPr>
            <a:spLocks noGrp="1"/>
          </p:cNvSpPr>
          <p:nvPr>
            <p:ph type="ftr" sz="quarter" idx="10"/>
          </p:nvPr>
        </p:nvSpPr>
        <p:spPr>
          <a:noFill/>
        </p:spPr>
        <p:txBody>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r">
              <a:spcBef>
                <a:spcPct val="0"/>
              </a:spcBef>
              <a:buClrTx/>
              <a:buFontTx/>
              <a:buNone/>
            </a:pPr>
            <a:r>
              <a:rPr lang="nl-NL" altLang="en-US" sz="1200">
                <a:latin typeface="Lucida Sans Unicode" panose="020B0602030504020204" pitchFamily="34" charset="0"/>
              </a:rPr>
              <a:t>SE, Software Lifecycle, Hans van Vliet,  ©2008</a:t>
            </a:r>
          </a:p>
        </p:txBody>
      </p:sp>
      <p:sp>
        <p:nvSpPr>
          <p:cNvPr id="59395" name="Slide Number Placeholder 3"/>
          <p:cNvSpPr>
            <a:spLocks noGrp="1"/>
          </p:cNvSpPr>
          <p:nvPr>
            <p:ph type="sldNum" sz="quarter" idx="11"/>
          </p:nvPr>
        </p:nvSpPr>
        <p:spPr>
          <a:noFill/>
        </p:spPr>
        <p:txBody>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fld id="{E1297041-CD9F-4F7E-A0C6-71B4DC170262}" type="slidenum">
              <a:rPr lang="nl-NL" altLang="en-US" sz="1200">
                <a:latin typeface="Lucida Sans Unicode" panose="020B0602030504020204" pitchFamily="34" charset="0"/>
              </a:rPr>
              <a:pPr>
                <a:spcBef>
                  <a:spcPct val="0"/>
                </a:spcBef>
                <a:buClrTx/>
                <a:buFontTx/>
                <a:buNone/>
              </a:pPr>
              <a:t>29</a:t>
            </a:fld>
            <a:endParaRPr lang="nl-NL" altLang="en-US" sz="1200">
              <a:latin typeface="Lucida Sans Unicode" panose="020B0602030504020204" pitchFamily="34" charset="0"/>
            </a:endParaRPr>
          </a:p>
        </p:txBody>
      </p:sp>
      <p:sp>
        <p:nvSpPr>
          <p:cNvPr id="59396" name="Rectangle 2"/>
          <p:cNvSpPr>
            <a:spLocks noChangeArrowheads="1"/>
          </p:cNvSpPr>
          <p:nvPr/>
        </p:nvSpPr>
        <p:spPr bwMode="auto">
          <a:xfrm>
            <a:off x="2490788" y="22240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eaLnBrk="1" hangingPunct="1"/>
            <a:endParaRPr lang="en-GB" altLang="en-US"/>
          </a:p>
        </p:txBody>
      </p:sp>
      <p:pic>
        <p:nvPicPr>
          <p:cNvPr id="5939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79190"/>
            <a:ext cx="8915400" cy="516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8" name="Rectangle 4"/>
          <p:cNvSpPr>
            <a:spLocks noGrp="1" noChangeArrowheads="1"/>
          </p:cNvSpPr>
          <p:nvPr>
            <p:ph type="title"/>
          </p:nvPr>
        </p:nvSpPr>
        <p:spPr>
          <a:xfrm>
            <a:off x="381000" y="152400"/>
            <a:ext cx="8229600" cy="685800"/>
          </a:xfrm>
        </p:spPr>
        <p:txBody>
          <a:bodyPr/>
          <a:lstStyle/>
          <a:p>
            <a:pPr eaLnBrk="1" hangingPunct="1"/>
            <a:r>
              <a:rPr lang="en-US" altLang="en-US" smtClean="0"/>
              <a:t>Two-dimensional process structure of RUP</a:t>
            </a:r>
          </a:p>
        </p:txBody>
      </p:sp>
      <p:pic>
        <p:nvPicPr>
          <p:cNvPr id="7" name="Picture 4" descr="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1984375" y="1043507"/>
            <a:ext cx="7159625" cy="49117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3"/>
          <p:cNvSpPr>
            <a:spLocks noGrp="1"/>
          </p:cNvSpPr>
          <p:nvPr>
            <p:ph type="ftr" sz="quarter" idx="10"/>
          </p:nvPr>
        </p:nvSpPr>
        <p:spPr>
          <a:noFill/>
        </p:spPr>
        <p:txBody>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r">
              <a:spcBef>
                <a:spcPct val="0"/>
              </a:spcBef>
              <a:buClrTx/>
              <a:buFontTx/>
              <a:buNone/>
            </a:pPr>
            <a:r>
              <a:rPr lang="nl-NL" altLang="en-US" sz="1200">
                <a:latin typeface="Lucida Sans Unicode" panose="020B0602030504020204" pitchFamily="34" charset="0"/>
              </a:rPr>
              <a:t>SE, Software Lifecycle, Hans van Vliet,  ©2008</a:t>
            </a:r>
          </a:p>
        </p:txBody>
      </p:sp>
      <p:sp>
        <p:nvSpPr>
          <p:cNvPr id="7171" name="Slide Number Placeholder 4"/>
          <p:cNvSpPr>
            <a:spLocks noGrp="1"/>
          </p:cNvSpPr>
          <p:nvPr>
            <p:ph type="sldNum" sz="quarter" idx="11"/>
          </p:nvPr>
        </p:nvSpPr>
        <p:spPr>
          <a:noFill/>
        </p:spPr>
        <p:txBody>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fld id="{50CA7474-D28D-49F3-8A70-4182783CDEC4}" type="slidenum">
              <a:rPr lang="nl-NL" altLang="en-US" sz="1200">
                <a:latin typeface="Lucida Sans Unicode" panose="020B0602030504020204" pitchFamily="34" charset="0"/>
              </a:rPr>
              <a:pPr>
                <a:spcBef>
                  <a:spcPct val="0"/>
                </a:spcBef>
                <a:buClrTx/>
                <a:buFontTx/>
                <a:buNone/>
              </a:pPr>
              <a:t>3</a:t>
            </a:fld>
            <a:endParaRPr lang="nl-NL" altLang="en-US" sz="1200">
              <a:latin typeface="Lucida Sans Unicode" panose="020B0602030504020204" pitchFamily="34" charset="0"/>
            </a:endParaRPr>
          </a:p>
        </p:txBody>
      </p:sp>
      <p:sp>
        <p:nvSpPr>
          <p:cNvPr id="7172" name="Rectangle 2"/>
          <p:cNvSpPr>
            <a:spLocks noGrp="1" noChangeArrowheads="1"/>
          </p:cNvSpPr>
          <p:nvPr>
            <p:ph type="title"/>
          </p:nvPr>
        </p:nvSpPr>
        <p:spPr/>
        <p:txBody>
          <a:bodyPr/>
          <a:lstStyle/>
          <a:p>
            <a:pPr eaLnBrk="1" hangingPunct="1"/>
            <a:r>
              <a:rPr lang="en-US" altLang="en-US" dirty="0" smtClean="0"/>
              <a:t>Introduction</a:t>
            </a:r>
          </a:p>
        </p:txBody>
      </p:sp>
      <p:sp>
        <p:nvSpPr>
          <p:cNvPr id="7173" name="Rectangle 3"/>
          <p:cNvSpPr>
            <a:spLocks noGrp="1" noChangeArrowheads="1"/>
          </p:cNvSpPr>
          <p:nvPr>
            <p:ph type="body" idx="1"/>
          </p:nvPr>
        </p:nvSpPr>
        <p:spPr/>
        <p:txBody>
          <a:bodyPr/>
          <a:lstStyle/>
          <a:p>
            <a:pPr marL="342900" indent="-342900" eaLnBrk="1" hangingPunct="1">
              <a:tabLst/>
            </a:pPr>
            <a:r>
              <a:rPr lang="en-US" altLang="en-US" dirty="0" smtClean="0"/>
              <a:t>software development projects are large and complex</a:t>
            </a:r>
          </a:p>
          <a:p>
            <a:pPr marL="342900" indent="-342900" eaLnBrk="1" hangingPunct="1">
              <a:tabLst/>
            </a:pPr>
            <a:r>
              <a:rPr lang="en-US" altLang="en-US" dirty="0" smtClean="0"/>
              <a:t>a phased approach to control it is necessary</a:t>
            </a:r>
          </a:p>
          <a:p>
            <a:pPr marL="342900" indent="-342900" eaLnBrk="1" hangingPunct="1">
              <a:tabLst/>
            </a:pPr>
            <a:r>
              <a:rPr lang="en-US" altLang="en-US" dirty="0" smtClean="0"/>
              <a:t>traditional models are document-driven: there is a new pile of paper after each phase is completed</a:t>
            </a:r>
          </a:p>
          <a:p>
            <a:pPr marL="342900" indent="-342900" eaLnBrk="1" hangingPunct="1">
              <a:tabLst/>
            </a:pPr>
            <a:r>
              <a:rPr lang="en-US" altLang="en-US" dirty="0" smtClean="0"/>
              <a:t>evolutionary models recognize that much of what is called maintenance is inevitable</a:t>
            </a:r>
          </a:p>
          <a:p>
            <a:pPr marL="342900" indent="-342900" eaLnBrk="1" hangingPunct="1">
              <a:tabLst/>
            </a:pPr>
            <a:r>
              <a:rPr lang="en-US" altLang="en-US" dirty="0" smtClean="0"/>
              <a:t>latest fashion: agile methods, </a:t>
            </a:r>
            <a:r>
              <a:rPr lang="en-US" altLang="en-US" dirty="0" err="1" smtClean="0"/>
              <a:t>eXtreme</a:t>
            </a:r>
            <a:r>
              <a:rPr lang="en-US" altLang="en-US" dirty="0" smtClean="0"/>
              <a:t> Programming</a:t>
            </a:r>
          </a:p>
          <a:p>
            <a:pPr marL="342900" indent="-342900" eaLnBrk="1" hangingPunct="1">
              <a:tabLst/>
            </a:pPr>
            <a:r>
              <a:rPr lang="en-US" altLang="en-US" dirty="0" smtClean="0"/>
              <a:t>life cycle models can be explicitly modeled, in a process modeling language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oter Placeholder 3"/>
          <p:cNvSpPr>
            <a:spLocks noGrp="1"/>
          </p:cNvSpPr>
          <p:nvPr>
            <p:ph type="ftr" sz="quarter" idx="10"/>
          </p:nvPr>
        </p:nvSpPr>
        <p:spPr>
          <a:noFill/>
        </p:spPr>
        <p:txBody>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r">
              <a:spcBef>
                <a:spcPct val="0"/>
              </a:spcBef>
              <a:buClrTx/>
              <a:buFontTx/>
              <a:buNone/>
            </a:pPr>
            <a:r>
              <a:rPr lang="nl-NL" altLang="en-US" sz="1200">
                <a:latin typeface="Lucida Sans Unicode" panose="020B0602030504020204" pitchFamily="34" charset="0"/>
              </a:rPr>
              <a:t>SE, Software Lifecycle, Hans van Vliet,  ©2008</a:t>
            </a:r>
          </a:p>
        </p:txBody>
      </p:sp>
      <p:sp>
        <p:nvSpPr>
          <p:cNvPr id="61443" name="Slide Number Placeholder 4"/>
          <p:cNvSpPr>
            <a:spLocks noGrp="1"/>
          </p:cNvSpPr>
          <p:nvPr>
            <p:ph type="sldNum" sz="quarter" idx="11"/>
          </p:nvPr>
        </p:nvSpPr>
        <p:spPr>
          <a:noFill/>
        </p:spPr>
        <p:txBody>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fld id="{F7CC656D-BD5E-4F14-9174-DED8860FA344}" type="slidenum">
              <a:rPr lang="nl-NL" altLang="en-US" sz="1200">
                <a:latin typeface="Lucida Sans Unicode" panose="020B0602030504020204" pitchFamily="34" charset="0"/>
              </a:rPr>
              <a:pPr>
                <a:spcBef>
                  <a:spcPct val="0"/>
                </a:spcBef>
                <a:buClrTx/>
                <a:buFontTx/>
                <a:buNone/>
              </a:pPr>
              <a:t>30</a:t>
            </a:fld>
            <a:endParaRPr lang="nl-NL" altLang="en-US" sz="1200">
              <a:latin typeface="Lucida Sans Unicode" panose="020B0602030504020204" pitchFamily="34" charset="0"/>
            </a:endParaRPr>
          </a:p>
        </p:txBody>
      </p:sp>
      <p:sp>
        <p:nvSpPr>
          <p:cNvPr id="61444" name="Rectangle 2"/>
          <p:cNvSpPr>
            <a:spLocks noGrp="1" noChangeArrowheads="1"/>
          </p:cNvSpPr>
          <p:nvPr>
            <p:ph type="title"/>
          </p:nvPr>
        </p:nvSpPr>
        <p:spPr/>
        <p:txBody>
          <a:bodyPr/>
          <a:lstStyle/>
          <a:p>
            <a:pPr eaLnBrk="1" hangingPunct="1"/>
            <a:r>
              <a:rPr lang="en-US" altLang="en-US" smtClean="0"/>
              <a:t>Differences for developers</a:t>
            </a:r>
          </a:p>
        </p:txBody>
      </p:sp>
      <p:sp>
        <p:nvSpPr>
          <p:cNvPr id="61445" name="Rectangle 3"/>
          <p:cNvSpPr>
            <a:spLocks noGrp="1" noChangeArrowheads="1"/>
          </p:cNvSpPr>
          <p:nvPr>
            <p:ph type="body" idx="1"/>
          </p:nvPr>
        </p:nvSpPr>
        <p:spPr/>
        <p:txBody>
          <a:bodyPr/>
          <a:lstStyle/>
          <a:p>
            <a:pPr marL="342900" indent="-342900" eaLnBrk="1" hangingPunct="1">
              <a:tabLst/>
            </a:pPr>
            <a:endParaRPr lang="en-US" altLang="en-US" b="0" smtClean="0"/>
          </a:p>
          <a:p>
            <a:pPr marL="342900" indent="-342900" eaLnBrk="1" hangingPunct="1">
              <a:tabLst/>
            </a:pPr>
            <a:r>
              <a:rPr lang="en-US" altLang="en-US" i="1" smtClean="0"/>
              <a:t>Agile</a:t>
            </a:r>
            <a:r>
              <a:rPr lang="en-US" altLang="en-US" smtClean="0"/>
              <a:t>: knowledgeable, collocated, collaborative</a:t>
            </a:r>
          </a:p>
          <a:p>
            <a:pPr marL="342900" indent="-342900" eaLnBrk="1" hangingPunct="1">
              <a:tabLst/>
            </a:pPr>
            <a:endParaRPr lang="en-US" altLang="en-US" smtClean="0"/>
          </a:p>
          <a:p>
            <a:pPr marL="342900" indent="-342900" eaLnBrk="1" hangingPunct="1">
              <a:buFont typeface="Wingdings" panose="05000000000000000000" pitchFamily="2" charset="2"/>
              <a:buNone/>
              <a:tabLst/>
            </a:pPr>
            <a:endParaRPr lang="en-US" altLang="en-US" smtClean="0"/>
          </a:p>
          <a:p>
            <a:pPr marL="342900" indent="-342900" eaLnBrk="1" hangingPunct="1">
              <a:tabLst/>
            </a:pPr>
            <a:endParaRPr lang="en-US" altLang="en-US" smtClean="0"/>
          </a:p>
          <a:p>
            <a:pPr marL="342900" indent="-342900" eaLnBrk="1" hangingPunct="1">
              <a:tabLst/>
            </a:pPr>
            <a:r>
              <a:rPr lang="en-US" altLang="en-US" i="1" smtClean="0"/>
              <a:t>Heavyweight</a:t>
            </a:r>
            <a:r>
              <a:rPr lang="en-US" altLang="en-US" smtClean="0"/>
              <a:t>: plan-driven, adequate skills, access to external knowledge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oter Placeholder 3"/>
          <p:cNvSpPr>
            <a:spLocks noGrp="1"/>
          </p:cNvSpPr>
          <p:nvPr>
            <p:ph type="ftr" sz="quarter" idx="10"/>
          </p:nvPr>
        </p:nvSpPr>
        <p:spPr>
          <a:noFill/>
        </p:spPr>
        <p:txBody>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r">
              <a:spcBef>
                <a:spcPct val="0"/>
              </a:spcBef>
              <a:buClrTx/>
              <a:buFontTx/>
              <a:buNone/>
            </a:pPr>
            <a:r>
              <a:rPr lang="nl-NL" altLang="en-US" sz="1200">
                <a:latin typeface="Lucida Sans Unicode" panose="020B0602030504020204" pitchFamily="34" charset="0"/>
              </a:rPr>
              <a:t>SE, Software Lifecycle, Hans van Vliet,  ©2008</a:t>
            </a:r>
          </a:p>
        </p:txBody>
      </p:sp>
      <p:sp>
        <p:nvSpPr>
          <p:cNvPr id="63491" name="Slide Number Placeholder 4"/>
          <p:cNvSpPr>
            <a:spLocks noGrp="1"/>
          </p:cNvSpPr>
          <p:nvPr>
            <p:ph type="sldNum" sz="quarter" idx="11"/>
          </p:nvPr>
        </p:nvSpPr>
        <p:spPr>
          <a:noFill/>
        </p:spPr>
        <p:txBody>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fld id="{224E2497-281B-46E2-A666-D68C5C81EC22}" type="slidenum">
              <a:rPr lang="nl-NL" altLang="en-US" sz="1200">
                <a:latin typeface="Lucida Sans Unicode" panose="020B0602030504020204" pitchFamily="34" charset="0"/>
              </a:rPr>
              <a:pPr>
                <a:spcBef>
                  <a:spcPct val="0"/>
                </a:spcBef>
                <a:buClrTx/>
                <a:buFontTx/>
                <a:buNone/>
              </a:pPr>
              <a:t>31</a:t>
            </a:fld>
            <a:endParaRPr lang="nl-NL" altLang="en-US" sz="1200">
              <a:latin typeface="Lucida Sans Unicode" panose="020B0602030504020204" pitchFamily="34" charset="0"/>
            </a:endParaRPr>
          </a:p>
        </p:txBody>
      </p:sp>
      <p:sp>
        <p:nvSpPr>
          <p:cNvPr id="63492" name="Rectangle 2"/>
          <p:cNvSpPr>
            <a:spLocks noGrp="1" noChangeArrowheads="1"/>
          </p:cNvSpPr>
          <p:nvPr>
            <p:ph type="title"/>
          </p:nvPr>
        </p:nvSpPr>
        <p:spPr/>
        <p:txBody>
          <a:bodyPr/>
          <a:lstStyle/>
          <a:p>
            <a:pPr eaLnBrk="1" hangingPunct="1"/>
            <a:r>
              <a:rPr lang="en-US" altLang="en-US" smtClean="0"/>
              <a:t>Differences for customers</a:t>
            </a:r>
          </a:p>
        </p:txBody>
      </p:sp>
      <p:sp>
        <p:nvSpPr>
          <p:cNvPr id="63493" name="Rectangle 3"/>
          <p:cNvSpPr>
            <a:spLocks noGrp="1" noChangeArrowheads="1"/>
          </p:cNvSpPr>
          <p:nvPr>
            <p:ph type="body" idx="1"/>
          </p:nvPr>
        </p:nvSpPr>
        <p:spPr/>
        <p:txBody>
          <a:bodyPr/>
          <a:lstStyle/>
          <a:p>
            <a:pPr marL="342900" indent="-342900" eaLnBrk="1" hangingPunct="1">
              <a:tabLst/>
            </a:pPr>
            <a:endParaRPr lang="en-US" altLang="en-US" b="0" smtClean="0"/>
          </a:p>
          <a:p>
            <a:pPr marL="342900" indent="-342900" eaLnBrk="1" hangingPunct="1">
              <a:tabLst/>
            </a:pPr>
            <a:r>
              <a:rPr lang="en-US" altLang="en-US" i="1" smtClean="0"/>
              <a:t>Agile</a:t>
            </a:r>
            <a:r>
              <a:rPr lang="en-US" altLang="en-US" smtClean="0"/>
              <a:t>: dedicated, knowledgeable, collocated, collaborative, representative, empowered</a:t>
            </a:r>
          </a:p>
          <a:p>
            <a:pPr marL="342900" indent="-342900" eaLnBrk="1" hangingPunct="1">
              <a:tabLst/>
            </a:pPr>
            <a:endParaRPr lang="en-US" altLang="en-US" smtClean="0"/>
          </a:p>
          <a:p>
            <a:pPr marL="342900" indent="-342900" eaLnBrk="1" hangingPunct="1">
              <a:buFont typeface="Wingdings" panose="05000000000000000000" pitchFamily="2" charset="2"/>
              <a:buNone/>
              <a:tabLst/>
            </a:pPr>
            <a:endParaRPr lang="en-US" altLang="en-US" smtClean="0"/>
          </a:p>
          <a:p>
            <a:pPr marL="342900" indent="-342900" eaLnBrk="1" hangingPunct="1">
              <a:tabLst/>
            </a:pPr>
            <a:endParaRPr lang="en-US" altLang="en-US" smtClean="0"/>
          </a:p>
          <a:p>
            <a:pPr marL="342900" indent="-342900" eaLnBrk="1" hangingPunct="1">
              <a:tabLst/>
            </a:pPr>
            <a:r>
              <a:rPr lang="en-US" altLang="en-US" i="1" smtClean="0"/>
              <a:t>Heavyweight</a:t>
            </a:r>
            <a:r>
              <a:rPr lang="en-US" altLang="en-US" smtClean="0"/>
              <a:t>: access to knowledgeable, collaborative, representative, empowered customers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oter Placeholder 3"/>
          <p:cNvSpPr>
            <a:spLocks noGrp="1"/>
          </p:cNvSpPr>
          <p:nvPr>
            <p:ph type="ftr" sz="quarter" idx="10"/>
          </p:nvPr>
        </p:nvSpPr>
        <p:spPr>
          <a:noFill/>
        </p:spPr>
        <p:txBody>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r">
              <a:spcBef>
                <a:spcPct val="0"/>
              </a:spcBef>
              <a:buClrTx/>
              <a:buFontTx/>
              <a:buNone/>
            </a:pPr>
            <a:r>
              <a:rPr lang="nl-NL" altLang="en-US" sz="1200">
                <a:latin typeface="Lucida Sans Unicode" panose="020B0602030504020204" pitchFamily="34" charset="0"/>
              </a:rPr>
              <a:t>SE, Software Lifecycle, Hans van Vliet,  ©2008</a:t>
            </a:r>
          </a:p>
        </p:txBody>
      </p:sp>
      <p:sp>
        <p:nvSpPr>
          <p:cNvPr id="65539" name="Slide Number Placeholder 4"/>
          <p:cNvSpPr>
            <a:spLocks noGrp="1"/>
          </p:cNvSpPr>
          <p:nvPr>
            <p:ph type="sldNum" sz="quarter" idx="11"/>
          </p:nvPr>
        </p:nvSpPr>
        <p:spPr>
          <a:noFill/>
        </p:spPr>
        <p:txBody>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fld id="{251B31FE-CE6F-4CAC-85AD-01428F97D65B}" type="slidenum">
              <a:rPr lang="nl-NL" altLang="en-US" sz="1200">
                <a:latin typeface="Lucida Sans Unicode" panose="020B0602030504020204" pitchFamily="34" charset="0"/>
              </a:rPr>
              <a:pPr>
                <a:spcBef>
                  <a:spcPct val="0"/>
                </a:spcBef>
                <a:buClrTx/>
                <a:buFontTx/>
                <a:buNone/>
              </a:pPr>
              <a:t>32</a:t>
            </a:fld>
            <a:endParaRPr lang="nl-NL" altLang="en-US" sz="1200">
              <a:latin typeface="Lucida Sans Unicode" panose="020B0602030504020204" pitchFamily="34" charset="0"/>
            </a:endParaRPr>
          </a:p>
        </p:txBody>
      </p:sp>
      <p:sp>
        <p:nvSpPr>
          <p:cNvPr id="65540" name="Rectangle 2"/>
          <p:cNvSpPr>
            <a:spLocks noGrp="1" noChangeArrowheads="1"/>
          </p:cNvSpPr>
          <p:nvPr>
            <p:ph type="title"/>
          </p:nvPr>
        </p:nvSpPr>
        <p:spPr/>
        <p:txBody>
          <a:bodyPr/>
          <a:lstStyle/>
          <a:p>
            <a:pPr eaLnBrk="1" hangingPunct="1"/>
            <a:r>
              <a:rPr lang="en-US" altLang="en-US" smtClean="0"/>
              <a:t>Differences for requirements</a:t>
            </a:r>
          </a:p>
        </p:txBody>
      </p:sp>
      <p:sp>
        <p:nvSpPr>
          <p:cNvPr id="65541" name="Rectangle 3"/>
          <p:cNvSpPr>
            <a:spLocks noGrp="1" noChangeArrowheads="1"/>
          </p:cNvSpPr>
          <p:nvPr>
            <p:ph type="body" idx="1"/>
          </p:nvPr>
        </p:nvSpPr>
        <p:spPr/>
        <p:txBody>
          <a:bodyPr/>
          <a:lstStyle/>
          <a:p>
            <a:pPr marL="342900" indent="-342900" eaLnBrk="1" hangingPunct="1">
              <a:tabLst/>
            </a:pPr>
            <a:endParaRPr lang="en-US" altLang="en-US" b="0" smtClean="0"/>
          </a:p>
          <a:p>
            <a:pPr marL="342900" indent="-342900" eaLnBrk="1" hangingPunct="1">
              <a:tabLst/>
            </a:pPr>
            <a:r>
              <a:rPr lang="en-US" altLang="en-US" i="1" smtClean="0"/>
              <a:t>Agile</a:t>
            </a:r>
            <a:r>
              <a:rPr lang="en-US" altLang="en-US" smtClean="0"/>
              <a:t>: largely emergent, rapid change</a:t>
            </a:r>
          </a:p>
          <a:p>
            <a:pPr marL="342900" indent="-342900" eaLnBrk="1" hangingPunct="1">
              <a:tabLst/>
            </a:pPr>
            <a:endParaRPr lang="en-US" altLang="en-US" smtClean="0"/>
          </a:p>
          <a:p>
            <a:pPr marL="342900" indent="-342900" eaLnBrk="1" hangingPunct="1">
              <a:tabLst/>
            </a:pPr>
            <a:endParaRPr lang="en-US" altLang="en-US" smtClean="0"/>
          </a:p>
          <a:p>
            <a:pPr marL="342900" indent="-342900" eaLnBrk="1" hangingPunct="1">
              <a:tabLst/>
            </a:pPr>
            <a:r>
              <a:rPr lang="en-US" altLang="en-US" i="1" smtClean="0"/>
              <a:t>Heavyweight</a:t>
            </a:r>
            <a:r>
              <a:rPr lang="en-US" altLang="en-US" smtClean="0"/>
              <a:t>: knowable early, largely stable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ooter Placeholder 3"/>
          <p:cNvSpPr>
            <a:spLocks noGrp="1"/>
          </p:cNvSpPr>
          <p:nvPr>
            <p:ph type="ftr" sz="quarter" idx="10"/>
          </p:nvPr>
        </p:nvSpPr>
        <p:spPr>
          <a:noFill/>
        </p:spPr>
        <p:txBody>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r">
              <a:spcBef>
                <a:spcPct val="0"/>
              </a:spcBef>
              <a:buClrTx/>
              <a:buFontTx/>
              <a:buNone/>
            </a:pPr>
            <a:r>
              <a:rPr lang="nl-NL" altLang="en-US" sz="1200">
                <a:latin typeface="Lucida Sans Unicode" panose="020B0602030504020204" pitchFamily="34" charset="0"/>
              </a:rPr>
              <a:t>SE, Software Lifecycle, Hans van Vliet,  ©2008</a:t>
            </a:r>
          </a:p>
        </p:txBody>
      </p:sp>
      <p:sp>
        <p:nvSpPr>
          <p:cNvPr id="67587" name="Slide Number Placeholder 4"/>
          <p:cNvSpPr>
            <a:spLocks noGrp="1"/>
          </p:cNvSpPr>
          <p:nvPr>
            <p:ph type="sldNum" sz="quarter" idx="11"/>
          </p:nvPr>
        </p:nvSpPr>
        <p:spPr>
          <a:noFill/>
        </p:spPr>
        <p:txBody>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fld id="{B3DA0E72-F193-4993-B548-C0C70DF990AD}" type="slidenum">
              <a:rPr lang="nl-NL" altLang="en-US" sz="1200">
                <a:latin typeface="Lucida Sans Unicode" panose="020B0602030504020204" pitchFamily="34" charset="0"/>
              </a:rPr>
              <a:pPr>
                <a:spcBef>
                  <a:spcPct val="0"/>
                </a:spcBef>
                <a:buClrTx/>
                <a:buFontTx/>
                <a:buNone/>
              </a:pPr>
              <a:t>33</a:t>
            </a:fld>
            <a:endParaRPr lang="nl-NL" altLang="en-US" sz="1200">
              <a:latin typeface="Lucida Sans Unicode" panose="020B0602030504020204" pitchFamily="34" charset="0"/>
            </a:endParaRPr>
          </a:p>
        </p:txBody>
      </p:sp>
      <p:sp>
        <p:nvSpPr>
          <p:cNvPr id="67588" name="Rectangle 2"/>
          <p:cNvSpPr>
            <a:spLocks noGrp="1" noChangeArrowheads="1"/>
          </p:cNvSpPr>
          <p:nvPr>
            <p:ph type="title"/>
          </p:nvPr>
        </p:nvSpPr>
        <p:spPr/>
        <p:txBody>
          <a:bodyPr/>
          <a:lstStyle/>
          <a:p>
            <a:pPr eaLnBrk="1" hangingPunct="1"/>
            <a:r>
              <a:rPr lang="en-US" altLang="en-US" smtClean="0"/>
              <a:t>Differences for architecture</a:t>
            </a:r>
          </a:p>
        </p:txBody>
      </p:sp>
      <p:sp>
        <p:nvSpPr>
          <p:cNvPr id="67589" name="Rectangle 3"/>
          <p:cNvSpPr>
            <a:spLocks noGrp="1" noChangeArrowheads="1"/>
          </p:cNvSpPr>
          <p:nvPr>
            <p:ph type="body" idx="1"/>
          </p:nvPr>
        </p:nvSpPr>
        <p:spPr/>
        <p:txBody>
          <a:bodyPr/>
          <a:lstStyle/>
          <a:p>
            <a:pPr marL="342900" indent="-342900" eaLnBrk="1" hangingPunct="1">
              <a:tabLst/>
            </a:pPr>
            <a:endParaRPr lang="en-US" altLang="en-US" b="0" smtClean="0"/>
          </a:p>
          <a:p>
            <a:pPr marL="342900" indent="-342900" eaLnBrk="1" hangingPunct="1">
              <a:tabLst/>
            </a:pPr>
            <a:r>
              <a:rPr lang="en-US" altLang="en-US" i="1" smtClean="0"/>
              <a:t>Agile</a:t>
            </a:r>
            <a:r>
              <a:rPr lang="en-US" altLang="en-US" smtClean="0"/>
              <a:t>: designed for current requirements</a:t>
            </a:r>
          </a:p>
          <a:p>
            <a:pPr marL="342900" indent="-342900" eaLnBrk="1" hangingPunct="1">
              <a:tabLst/>
            </a:pPr>
            <a:endParaRPr lang="en-US" altLang="en-US" smtClean="0"/>
          </a:p>
          <a:p>
            <a:pPr marL="342900" indent="-342900" eaLnBrk="1" hangingPunct="1">
              <a:buFont typeface="Wingdings" panose="05000000000000000000" pitchFamily="2" charset="2"/>
              <a:buNone/>
              <a:tabLst/>
            </a:pPr>
            <a:endParaRPr lang="en-US" altLang="en-US" smtClean="0"/>
          </a:p>
          <a:p>
            <a:pPr marL="342900" indent="-342900" eaLnBrk="1" hangingPunct="1">
              <a:tabLst/>
            </a:pPr>
            <a:r>
              <a:rPr lang="en-US" altLang="en-US" i="1" smtClean="0"/>
              <a:t>Heavyweight</a:t>
            </a:r>
            <a:r>
              <a:rPr lang="en-US" altLang="en-US" smtClean="0"/>
              <a:t>: designed for current and foreseeable requirements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ooter Placeholder 3"/>
          <p:cNvSpPr>
            <a:spLocks noGrp="1"/>
          </p:cNvSpPr>
          <p:nvPr>
            <p:ph type="ftr" sz="quarter" idx="10"/>
          </p:nvPr>
        </p:nvSpPr>
        <p:spPr>
          <a:noFill/>
        </p:spPr>
        <p:txBody>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r">
              <a:spcBef>
                <a:spcPct val="0"/>
              </a:spcBef>
              <a:buClrTx/>
              <a:buFontTx/>
              <a:buNone/>
            </a:pPr>
            <a:r>
              <a:rPr lang="nl-NL" altLang="en-US" sz="1200">
                <a:latin typeface="Lucida Sans Unicode" panose="020B0602030504020204" pitchFamily="34" charset="0"/>
              </a:rPr>
              <a:t>SE, Software Lifecycle, Hans van Vliet,  ©2008</a:t>
            </a:r>
          </a:p>
        </p:txBody>
      </p:sp>
      <p:sp>
        <p:nvSpPr>
          <p:cNvPr id="69635" name="Slide Number Placeholder 4"/>
          <p:cNvSpPr>
            <a:spLocks noGrp="1"/>
          </p:cNvSpPr>
          <p:nvPr>
            <p:ph type="sldNum" sz="quarter" idx="11"/>
          </p:nvPr>
        </p:nvSpPr>
        <p:spPr>
          <a:noFill/>
        </p:spPr>
        <p:txBody>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fld id="{10944F80-255F-4230-BFC7-D2FFB833700D}" type="slidenum">
              <a:rPr lang="nl-NL" altLang="en-US" sz="1200">
                <a:latin typeface="Lucida Sans Unicode" panose="020B0602030504020204" pitchFamily="34" charset="0"/>
              </a:rPr>
              <a:pPr>
                <a:spcBef>
                  <a:spcPct val="0"/>
                </a:spcBef>
                <a:buClrTx/>
                <a:buFontTx/>
                <a:buNone/>
              </a:pPr>
              <a:t>34</a:t>
            </a:fld>
            <a:endParaRPr lang="nl-NL" altLang="en-US" sz="1200">
              <a:latin typeface="Lucida Sans Unicode" panose="020B0602030504020204" pitchFamily="34" charset="0"/>
            </a:endParaRPr>
          </a:p>
        </p:txBody>
      </p:sp>
      <p:sp>
        <p:nvSpPr>
          <p:cNvPr id="69636" name="Rectangle 2"/>
          <p:cNvSpPr>
            <a:spLocks noGrp="1" noChangeArrowheads="1"/>
          </p:cNvSpPr>
          <p:nvPr>
            <p:ph type="title"/>
          </p:nvPr>
        </p:nvSpPr>
        <p:spPr/>
        <p:txBody>
          <a:bodyPr/>
          <a:lstStyle/>
          <a:p>
            <a:pPr eaLnBrk="1" hangingPunct="1"/>
            <a:r>
              <a:rPr lang="en-US" altLang="en-US" smtClean="0"/>
              <a:t>Differences for size</a:t>
            </a:r>
          </a:p>
        </p:txBody>
      </p:sp>
      <p:sp>
        <p:nvSpPr>
          <p:cNvPr id="69637" name="Rectangle 3"/>
          <p:cNvSpPr>
            <a:spLocks noGrp="1" noChangeArrowheads="1"/>
          </p:cNvSpPr>
          <p:nvPr>
            <p:ph type="body" idx="1"/>
          </p:nvPr>
        </p:nvSpPr>
        <p:spPr/>
        <p:txBody>
          <a:bodyPr/>
          <a:lstStyle/>
          <a:p>
            <a:pPr marL="342900" indent="-342900" eaLnBrk="1" hangingPunct="1">
              <a:tabLst/>
            </a:pPr>
            <a:endParaRPr lang="en-US" altLang="en-US" b="0" smtClean="0"/>
          </a:p>
          <a:p>
            <a:pPr marL="342900" indent="-342900" eaLnBrk="1" hangingPunct="1">
              <a:tabLst/>
            </a:pPr>
            <a:r>
              <a:rPr lang="en-US" altLang="en-US" i="1" smtClean="0"/>
              <a:t>Agile</a:t>
            </a:r>
            <a:r>
              <a:rPr lang="en-US" altLang="en-US" smtClean="0"/>
              <a:t>: smaller teams and products</a:t>
            </a:r>
          </a:p>
          <a:p>
            <a:pPr marL="342900" indent="-342900" eaLnBrk="1" hangingPunct="1">
              <a:tabLst/>
            </a:pPr>
            <a:endParaRPr lang="en-US" altLang="en-US" smtClean="0"/>
          </a:p>
          <a:p>
            <a:pPr marL="342900" indent="-342900" eaLnBrk="1" hangingPunct="1">
              <a:tabLst/>
            </a:pPr>
            <a:endParaRPr lang="en-US" altLang="en-US" smtClean="0"/>
          </a:p>
          <a:p>
            <a:pPr marL="342900" indent="-342900" eaLnBrk="1" hangingPunct="1">
              <a:tabLst/>
            </a:pPr>
            <a:r>
              <a:rPr lang="en-US" altLang="en-US" i="1" smtClean="0"/>
              <a:t>Heavyweight</a:t>
            </a:r>
            <a:r>
              <a:rPr lang="en-US" altLang="en-US" smtClean="0"/>
              <a:t>: larger teams and products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oter Placeholder 3"/>
          <p:cNvSpPr>
            <a:spLocks noGrp="1"/>
          </p:cNvSpPr>
          <p:nvPr>
            <p:ph type="ftr" sz="quarter" idx="10"/>
          </p:nvPr>
        </p:nvSpPr>
        <p:spPr>
          <a:noFill/>
        </p:spPr>
        <p:txBody>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r">
              <a:spcBef>
                <a:spcPct val="0"/>
              </a:spcBef>
              <a:buClrTx/>
              <a:buFontTx/>
              <a:buNone/>
            </a:pPr>
            <a:r>
              <a:rPr lang="nl-NL" altLang="en-US" sz="1200">
                <a:latin typeface="Lucida Sans Unicode" panose="020B0602030504020204" pitchFamily="34" charset="0"/>
              </a:rPr>
              <a:t>SE, Software Lifecycle, Hans van Vliet,  ©2008</a:t>
            </a:r>
          </a:p>
        </p:txBody>
      </p:sp>
      <p:sp>
        <p:nvSpPr>
          <p:cNvPr id="71683" name="Slide Number Placeholder 4"/>
          <p:cNvSpPr>
            <a:spLocks noGrp="1"/>
          </p:cNvSpPr>
          <p:nvPr>
            <p:ph type="sldNum" sz="quarter" idx="11"/>
          </p:nvPr>
        </p:nvSpPr>
        <p:spPr>
          <a:noFill/>
        </p:spPr>
        <p:txBody>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fld id="{BA99DCF8-E0BD-412D-AEE9-C353FC3F48A3}" type="slidenum">
              <a:rPr lang="nl-NL" altLang="en-US" sz="1200">
                <a:latin typeface="Lucida Sans Unicode" panose="020B0602030504020204" pitchFamily="34" charset="0"/>
              </a:rPr>
              <a:pPr>
                <a:spcBef>
                  <a:spcPct val="0"/>
                </a:spcBef>
                <a:buClrTx/>
                <a:buFontTx/>
                <a:buNone/>
              </a:pPr>
              <a:t>35</a:t>
            </a:fld>
            <a:endParaRPr lang="nl-NL" altLang="en-US" sz="1200">
              <a:latin typeface="Lucida Sans Unicode" panose="020B0602030504020204" pitchFamily="34" charset="0"/>
            </a:endParaRPr>
          </a:p>
        </p:txBody>
      </p:sp>
      <p:sp>
        <p:nvSpPr>
          <p:cNvPr id="71684" name="Rectangle 2"/>
          <p:cNvSpPr>
            <a:spLocks noGrp="1" noChangeArrowheads="1"/>
          </p:cNvSpPr>
          <p:nvPr>
            <p:ph type="title"/>
          </p:nvPr>
        </p:nvSpPr>
        <p:spPr/>
        <p:txBody>
          <a:bodyPr/>
          <a:lstStyle/>
          <a:p>
            <a:pPr eaLnBrk="1" hangingPunct="1"/>
            <a:r>
              <a:rPr lang="en-US" altLang="en-US" smtClean="0"/>
              <a:t>Differences for primary objective</a:t>
            </a:r>
          </a:p>
        </p:txBody>
      </p:sp>
      <p:sp>
        <p:nvSpPr>
          <p:cNvPr id="71685" name="Rectangle 3"/>
          <p:cNvSpPr>
            <a:spLocks noGrp="1" noChangeArrowheads="1"/>
          </p:cNvSpPr>
          <p:nvPr>
            <p:ph type="body" idx="1"/>
          </p:nvPr>
        </p:nvSpPr>
        <p:spPr/>
        <p:txBody>
          <a:bodyPr/>
          <a:lstStyle/>
          <a:p>
            <a:pPr marL="342900" indent="-342900" eaLnBrk="1" hangingPunct="1">
              <a:tabLst/>
            </a:pPr>
            <a:endParaRPr lang="en-US" altLang="en-US" b="0" smtClean="0"/>
          </a:p>
          <a:p>
            <a:pPr marL="342900" indent="-342900" eaLnBrk="1" hangingPunct="1">
              <a:tabLst/>
            </a:pPr>
            <a:r>
              <a:rPr lang="en-US" altLang="en-US" i="1" smtClean="0"/>
              <a:t>Agile</a:t>
            </a:r>
            <a:r>
              <a:rPr lang="en-US" altLang="en-US" smtClean="0"/>
              <a:t>: rapid value</a:t>
            </a:r>
          </a:p>
          <a:p>
            <a:pPr marL="342900" indent="-342900" eaLnBrk="1" hangingPunct="1">
              <a:tabLst/>
            </a:pPr>
            <a:endParaRPr lang="en-US" altLang="en-US" smtClean="0"/>
          </a:p>
          <a:p>
            <a:pPr marL="342900" indent="-342900" eaLnBrk="1" hangingPunct="1">
              <a:tabLst/>
            </a:pPr>
            <a:endParaRPr lang="en-US" altLang="en-US" smtClean="0"/>
          </a:p>
          <a:p>
            <a:pPr marL="342900" indent="-342900" eaLnBrk="1" hangingPunct="1">
              <a:tabLst/>
            </a:pPr>
            <a:r>
              <a:rPr lang="en-US" altLang="en-US" i="1" smtClean="0"/>
              <a:t>Heavyweight</a:t>
            </a:r>
            <a:r>
              <a:rPr lang="en-US" altLang="en-US" smtClean="0"/>
              <a:t>: high assurance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ooter Placeholder 2"/>
          <p:cNvSpPr>
            <a:spLocks noGrp="1"/>
          </p:cNvSpPr>
          <p:nvPr>
            <p:ph type="ftr" sz="quarter" idx="10"/>
          </p:nvPr>
        </p:nvSpPr>
        <p:spPr>
          <a:noFill/>
        </p:spPr>
        <p:txBody>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r">
              <a:spcBef>
                <a:spcPct val="0"/>
              </a:spcBef>
              <a:buClrTx/>
              <a:buFontTx/>
              <a:buNone/>
            </a:pPr>
            <a:r>
              <a:rPr lang="nl-NL" altLang="en-US" sz="1200">
                <a:latin typeface="Lucida Sans Unicode" panose="020B0602030504020204" pitchFamily="34" charset="0"/>
              </a:rPr>
              <a:t>SE, Software Lifecycle, Hans van Vliet,  ©2008</a:t>
            </a:r>
          </a:p>
        </p:txBody>
      </p:sp>
      <p:sp>
        <p:nvSpPr>
          <p:cNvPr id="73731" name="Slide Number Placeholder 3"/>
          <p:cNvSpPr>
            <a:spLocks noGrp="1"/>
          </p:cNvSpPr>
          <p:nvPr>
            <p:ph type="sldNum" sz="quarter" idx="11"/>
          </p:nvPr>
        </p:nvSpPr>
        <p:spPr>
          <a:noFill/>
        </p:spPr>
        <p:txBody>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fld id="{E01E52FC-C204-4F95-BC8D-6477ACC7846F}" type="slidenum">
              <a:rPr lang="nl-NL" altLang="en-US" sz="1200">
                <a:latin typeface="Lucida Sans Unicode" panose="020B0602030504020204" pitchFamily="34" charset="0"/>
              </a:rPr>
              <a:pPr>
                <a:spcBef>
                  <a:spcPct val="0"/>
                </a:spcBef>
                <a:buClrTx/>
                <a:buFontTx/>
                <a:buNone/>
              </a:pPr>
              <a:t>36</a:t>
            </a:fld>
            <a:endParaRPr lang="nl-NL" altLang="en-US" sz="1200">
              <a:latin typeface="Lucida Sans Unicode" panose="020B0602030504020204" pitchFamily="34" charset="0"/>
            </a:endParaRPr>
          </a:p>
        </p:txBody>
      </p:sp>
      <p:sp>
        <p:nvSpPr>
          <p:cNvPr id="73732" name="Rectangle 2"/>
          <p:cNvSpPr>
            <a:spLocks noGrp="1" noChangeArrowheads="1"/>
          </p:cNvSpPr>
          <p:nvPr>
            <p:ph type="title"/>
          </p:nvPr>
        </p:nvSpPr>
        <p:spPr/>
        <p:txBody>
          <a:bodyPr/>
          <a:lstStyle/>
          <a:p>
            <a:pPr eaLnBrk="1" hangingPunct="1"/>
            <a:r>
              <a:rPr lang="en-US" altLang="en-US" smtClean="0"/>
              <a:t>The advantages of screen wipers</a:t>
            </a:r>
          </a:p>
        </p:txBody>
      </p:sp>
      <p:pic>
        <p:nvPicPr>
          <p:cNvPr id="7373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4250" y="2133600"/>
            <a:ext cx="5126038" cy="395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734" name="Line 4"/>
          <p:cNvSpPr>
            <a:spLocks noChangeShapeType="1"/>
          </p:cNvSpPr>
          <p:nvPr/>
        </p:nvSpPr>
        <p:spPr bwMode="auto">
          <a:xfrm flipH="1">
            <a:off x="4641850" y="1752600"/>
            <a:ext cx="2320925" cy="1143000"/>
          </a:xfrm>
          <a:prstGeom prst="line">
            <a:avLst/>
          </a:prstGeom>
          <a:noFill/>
          <a:ln w="1270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73735" name="Line 5"/>
          <p:cNvSpPr>
            <a:spLocks noChangeShapeType="1"/>
          </p:cNvSpPr>
          <p:nvPr/>
        </p:nvSpPr>
        <p:spPr bwMode="auto">
          <a:xfrm flipH="1">
            <a:off x="4783138" y="1905000"/>
            <a:ext cx="2320925" cy="1143000"/>
          </a:xfrm>
          <a:prstGeom prst="line">
            <a:avLst/>
          </a:prstGeom>
          <a:noFill/>
          <a:ln w="1270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73736" name="Line 6"/>
          <p:cNvSpPr>
            <a:spLocks noChangeShapeType="1"/>
          </p:cNvSpPr>
          <p:nvPr/>
        </p:nvSpPr>
        <p:spPr bwMode="auto">
          <a:xfrm flipH="1">
            <a:off x="4924425" y="2057400"/>
            <a:ext cx="2320925" cy="1143000"/>
          </a:xfrm>
          <a:prstGeom prst="line">
            <a:avLst/>
          </a:prstGeom>
          <a:noFill/>
          <a:ln w="1270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73737" name="Line 7"/>
          <p:cNvSpPr>
            <a:spLocks noChangeShapeType="1"/>
          </p:cNvSpPr>
          <p:nvPr/>
        </p:nvSpPr>
        <p:spPr bwMode="auto">
          <a:xfrm flipH="1">
            <a:off x="5064125" y="2209800"/>
            <a:ext cx="2320925" cy="1143000"/>
          </a:xfrm>
          <a:prstGeom prst="line">
            <a:avLst/>
          </a:prstGeom>
          <a:noFill/>
          <a:ln w="1270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73738" name="Line 8"/>
          <p:cNvSpPr>
            <a:spLocks noChangeShapeType="1"/>
          </p:cNvSpPr>
          <p:nvPr/>
        </p:nvSpPr>
        <p:spPr bwMode="auto">
          <a:xfrm flipH="1">
            <a:off x="5205413" y="2362200"/>
            <a:ext cx="2320925" cy="1143000"/>
          </a:xfrm>
          <a:prstGeom prst="line">
            <a:avLst/>
          </a:prstGeom>
          <a:noFill/>
          <a:ln w="1270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73739" name="Line 9"/>
          <p:cNvSpPr>
            <a:spLocks noChangeShapeType="1"/>
          </p:cNvSpPr>
          <p:nvPr/>
        </p:nvSpPr>
        <p:spPr bwMode="auto">
          <a:xfrm flipH="1">
            <a:off x="5345113" y="2514600"/>
            <a:ext cx="2322512" cy="1143000"/>
          </a:xfrm>
          <a:prstGeom prst="line">
            <a:avLst/>
          </a:prstGeom>
          <a:noFill/>
          <a:ln w="1270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73740" name="Line 10"/>
          <p:cNvSpPr>
            <a:spLocks noChangeShapeType="1"/>
          </p:cNvSpPr>
          <p:nvPr/>
        </p:nvSpPr>
        <p:spPr bwMode="auto">
          <a:xfrm flipH="1">
            <a:off x="5486400" y="2667000"/>
            <a:ext cx="2320925" cy="1143000"/>
          </a:xfrm>
          <a:prstGeom prst="line">
            <a:avLst/>
          </a:prstGeom>
          <a:noFill/>
          <a:ln w="1270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73741" name="Line 11"/>
          <p:cNvSpPr>
            <a:spLocks noChangeShapeType="1"/>
          </p:cNvSpPr>
          <p:nvPr/>
        </p:nvSpPr>
        <p:spPr bwMode="auto">
          <a:xfrm flipH="1">
            <a:off x="5627688" y="2819400"/>
            <a:ext cx="2320925" cy="1143000"/>
          </a:xfrm>
          <a:prstGeom prst="line">
            <a:avLst/>
          </a:prstGeom>
          <a:noFill/>
          <a:ln w="1270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73742" name="Line 12"/>
          <p:cNvSpPr>
            <a:spLocks noChangeShapeType="1"/>
          </p:cNvSpPr>
          <p:nvPr/>
        </p:nvSpPr>
        <p:spPr bwMode="auto">
          <a:xfrm flipH="1">
            <a:off x="5767388" y="2971800"/>
            <a:ext cx="2320925" cy="1143000"/>
          </a:xfrm>
          <a:prstGeom prst="line">
            <a:avLst/>
          </a:prstGeom>
          <a:noFill/>
          <a:ln w="1270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73743" name="Line 13"/>
          <p:cNvSpPr>
            <a:spLocks noChangeShapeType="1"/>
          </p:cNvSpPr>
          <p:nvPr/>
        </p:nvSpPr>
        <p:spPr bwMode="auto">
          <a:xfrm flipH="1">
            <a:off x="5908675" y="3124200"/>
            <a:ext cx="2320925" cy="1143000"/>
          </a:xfrm>
          <a:prstGeom prst="line">
            <a:avLst/>
          </a:prstGeom>
          <a:noFill/>
          <a:ln w="1270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73744" name="Line 14"/>
          <p:cNvSpPr>
            <a:spLocks noChangeShapeType="1"/>
          </p:cNvSpPr>
          <p:nvPr/>
        </p:nvSpPr>
        <p:spPr bwMode="auto">
          <a:xfrm flipH="1">
            <a:off x="6048375" y="3276600"/>
            <a:ext cx="2322513" cy="1143000"/>
          </a:xfrm>
          <a:prstGeom prst="line">
            <a:avLst/>
          </a:prstGeom>
          <a:noFill/>
          <a:ln w="1270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73745" name="Line 15"/>
          <p:cNvSpPr>
            <a:spLocks noChangeShapeType="1"/>
          </p:cNvSpPr>
          <p:nvPr/>
        </p:nvSpPr>
        <p:spPr bwMode="auto">
          <a:xfrm flipH="1">
            <a:off x="6189663" y="3429000"/>
            <a:ext cx="2320925" cy="1143000"/>
          </a:xfrm>
          <a:prstGeom prst="line">
            <a:avLst/>
          </a:prstGeom>
          <a:noFill/>
          <a:ln w="1270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73746" name="Line 16"/>
          <p:cNvSpPr>
            <a:spLocks noChangeShapeType="1"/>
          </p:cNvSpPr>
          <p:nvPr/>
        </p:nvSpPr>
        <p:spPr bwMode="auto">
          <a:xfrm flipH="1">
            <a:off x="6330950" y="3581400"/>
            <a:ext cx="2320925" cy="1143000"/>
          </a:xfrm>
          <a:prstGeom prst="line">
            <a:avLst/>
          </a:prstGeom>
          <a:noFill/>
          <a:ln w="1270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73747" name="Line 17"/>
          <p:cNvSpPr>
            <a:spLocks noChangeShapeType="1"/>
          </p:cNvSpPr>
          <p:nvPr/>
        </p:nvSpPr>
        <p:spPr bwMode="auto">
          <a:xfrm flipH="1">
            <a:off x="6470650" y="3733800"/>
            <a:ext cx="2320925" cy="1143000"/>
          </a:xfrm>
          <a:prstGeom prst="line">
            <a:avLst/>
          </a:prstGeom>
          <a:noFill/>
          <a:ln w="1270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73748" name="Line 18"/>
          <p:cNvSpPr>
            <a:spLocks noChangeShapeType="1"/>
          </p:cNvSpPr>
          <p:nvPr/>
        </p:nvSpPr>
        <p:spPr bwMode="auto">
          <a:xfrm flipH="1">
            <a:off x="6611938" y="3886200"/>
            <a:ext cx="2320925" cy="1143000"/>
          </a:xfrm>
          <a:prstGeom prst="line">
            <a:avLst/>
          </a:prstGeom>
          <a:noFill/>
          <a:ln w="1270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ooter Placeholder 2"/>
          <p:cNvSpPr>
            <a:spLocks noGrp="1"/>
          </p:cNvSpPr>
          <p:nvPr>
            <p:ph type="ftr" sz="quarter" idx="10"/>
          </p:nvPr>
        </p:nvSpPr>
        <p:spPr>
          <a:noFill/>
        </p:spPr>
        <p:txBody>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r">
              <a:spcBef>
                <a:spcPct val="0"/>
              </a:spcBef>
              <a:buClrTx/>
              <a:buFontTx/>
              <a:buNone/>
            </a:pPr>
            <a:r>
              <a:rPr lang="nl-NL" altLang="en-US" sz="1200">
                <a:latin typeface="Lucida Sans Unicode" panose="020B0602030504020204" pitchFamily="34" charset="0"/>
              </a:rPr>
              <a:t>SE, Software Lifecycle, Hans van Vliet,  ©2008</a:t>
            </a:r>
          </a:p>
        </p:txBody>
      </p:sp>
      <p:sp>
        <p:nvSpPr>
          <p:cNvPr id="75779" name="Slide Number Placeholder 3"/>
          <p:cNvSpPr>
            <a:spLocks noGrp="1"/>
          </p:cNvSpPr>
          <p:nvPr>
            <p:ph type="sldNum" sz="quarter" idx="11"/>
          </p:nvPr>
        </p:nvSpPr>
        <p:spPr>
          <a:noFill/>
        </p:spPr>
        <p:txBody>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fld id="{4120A213-65C9-4232-8812-39B857B863BB}" type="slidenum">
              <a:rPr lang="nl-NL" altLang="en-US" sz="1200">
                <a:latin typeface="Lucida Sans Unicode" panose="020B0602030504020204" pitchFamily="34" charset="0"/>
              </a:rPr>
              <a:pPr>
                <a:spcBef>
                  <a:spcPct val="0"/>
                </a:spcBef>
                <a:buClrTx/>
                <a:buFontTx/>
                <a:buNone/>
              </a:pPr>
              <a:t>37</a:t>
            </a:fld>
            <a:endParaRPr lang="nl-NL" altLang="en-US" sz="1200">
              <a:latin typeface="Lucida Sans Unicode" panose="020B0602030504020204" pitchFamily="34" charset="0"/>
            </a:endParaRPr>
          </a:p>
        </p:txBody>
      </p:sp>
      <p:sp>
        <p:nvSpPr>
          <p:cNvPr id="75780" name="Rectangle 2"/>
          <p:cNvSpPr>
            <a:spLocks noGrp="1" noChangeArrowheads="1"/>
          </p:cNvSpPr>
          <p:nvPr>
            <p:ph type="title"/>
          </p:nvPr>
        </p:nvSpPr>
        <p:spPr/>
        <p:txBody>
          <a:bodyPr/>
          <a:lstStyle/>
          <a:p>
            <a:pPr eaLnBrk="1" hangingPunct="1"/>
            <a:r>
              <a:rPr lang="en-US" altLang="en-US" smtClean="0"/>
              <a:t>MDA – Model Driven Architecture</a:t>
            </a:r>
          </a:p>
        </p:txBody>
      </p:sp>
      <p:grpSp>
        <p:nvGrpSpPr>
          <p:cNvPr id="658435" name="Group 3"/>
          <p:cNvGrpSpPr>
            <a:grpSpLocks/>
          </p:cNvGrpSpPr>
          <p:nvPr/>
        </p:nvGrpSpPr>
        <p:grpSpPr bwMode="auto">
          <a:xfrm>
            <a:off x="2133600" y="1524000"/>
            <a:ext cx="5707063" cy="4648200"/>
            <a:chOff x="1968" y="960"/>
            <a:chExt cx="3595" cy="2928"/>
          </a:xfrm>
        </p:grpSpPr>
        <p:sp>
          <p:nvSpPr>
            <p:cNvPr id="75791" name="Rectangle 4"/>
            <p:cNvSpPr>
              <a:spLocks noChangeArrowheads="1"/>
            </p:cNvSpPr>
            <p:nvPr/>
          </p:nvSpPr>
          <p:spPr bwMode="auto">
            <a:xfrm>
              <a:off x="1968" y="960"/>
              <a:ext cx="1488" cy="9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eaLnBrk="1" hangingPunct="1"/>
              <a:endParaRPr lang="en-GB" altLang="en-US"/>
            </a:p>
          </p:txBody>
        </p:sp>
        <p:sp>
          <p:nvSpPr>
            <p:cNvPr id="75792" name="Rectangle 5"/>
            <p:cNvSpPr>
              <a:spLocks noChangeArrowheads="1"/>
            </p:cNvSpPr>
            <p:nvPr/>
          </p:nvSpPr>
          <p:spPr bwMode="auto">
            <a:xfrm>
              <a:off x="1968" y="2976"/>
              <a:ext cx="1488" cy="9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eaLnBrk="1" hangingPunct="1"/>
              <a:endParaRPr lang="en-GB" altLang="en-US"/>
            </a:p>
          </p:txBody>
        </p:sp>
        <p:sp>
          <p:nvSpPr>
            <p:cNvPr id="75793" name="Text Box 6"/>
            <p:cNvSpPr txBox="1">
              <a:spLocks noChangeArrowheads="1"/>
            </p:cNvSpPr>
            <p:nvPr/>
          </p:nvSpPr>
          <p:spPr bwMode="auto">
            <a:xfrm>
              <a:off x="2306" y="1233"/>
              <a:ext cx="81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l">
                <a:buClrTx/>
                <a:buFontTx/>
                <a:buNone/>
              </a:pPr>
              <a:r>
                <a:rPr lang="en-US" altLang="en-US" sz="3200"/>
                <a:t>model</a:t>
              </a:r>
            </a:p>
          </p:txBody>
        </p:sp>
        <p:sp>
          <p:nvSpPr>
            <p:cNvPr id="75794" name="Text Box 7"/>
            <p:cNvSpPr txBox="1">
              <a:spLocks noChangeArrowheads="1"/>
            </p:cNvSpPr>
            <p:nvPr/>
          </p:nvSpPr>
          <p:spPr bwMode="auto">
            <a:xfrm>
              <a:off x="2377" y="3249"/>
              <a:ext cx="67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l">
                <a:buClrTx/>
                <a:buFontTx/>
                <a:buNone/>
              </a:pPr>
              <a:r>
                <a:rPr lang="en-US" altLang="en-US" sz="3200"/>
                <a:t>code</a:t>
              </a:r>
            </a:p>
          </p:txBody>
        </p:sp>
        <p:cxnSp>
          <p:nvCxnSpPr>
            <p:cNvPr id="75795" name="AutoShape 8"/>
            <p:cNvCxnSpPr>
              <a:cxnSpLocks noChangeShapeType="1"/>
              <a:stCxn id="75791" idx="2"/>
              <a:endCxn id="75792" idx="0"/>
            </p:cNvCxnSpPr>
            <p:nvPr/>
          </p:nvCxnSpPr>
          <p:spPr bwMode="auto">
            <a:xfrm>
              <a:off x="2712" y="1872"/>
              <a:ext cx="0" cy="110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5796" name="Text Box 9"/>
            <p:cNvSpPr txBox="1">
              <a:spLocks noChangeArrowheads="1"/>
            </p:cNvSpPr>
            <p:nvPr/>
          </p:nvSpPr>
          <p:spPr bwMode="auto">
            <a:xfrm>
              <a:off x="2880" y="2208"/>
              <a:ext cx="1849"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l">
                <a:buClrTx/>
                <a:buFontTx/>
                <a:buNone/>
              </a:pPr>
              <a:r>
                <a:rPr lang="en-US" altLang="en-US" sz="3200"/>
                <a:t>implementation</a:t>
              </a:r>
            </a:p>
          </p:txBody>
        </p:sp>
        <p:sp>
          <p:nvSpPr>
            <p:cNvPr id="75797" name="AutoShape 10"/>
            <p:cNvSpPr>
              <a:spLocks noChangeArrowheads="1"/>
            </p:cNvSpPr>
            <p:nvPr/>
          </p:nvSpPr>
          <p:spPr bwMode="auto">
            <a:xfrm>
              <a:off x="3504" y="3049"/>
              <a:ext cx="462" cy="765"/>
            </a:xfrm>
            <a:prstGeom prst="curvedLeftArrow">
              <a:avLst>
                <a:gd name="adj1" fmla="val 33117"/>
                <a:gd name="adj2" fmla="val 66234"/>
                <a:gd name="adj3" fmla="val 33333"/>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eaLnBrk="1" hangingPunct="1"/>
              <a:endParaRPr lang="en-GB" altLang="en-US"/>
            </a:p>
          </p:txBody>
        </p:sp>
        <p:sp>
          <p:nvSpPr>
            <p:cNvPr id="75798" name="Text Box 11"/>
            <p:cNvSpPr txBox="1">
              <a:spLocks noChangeArrowheads="1"/>
            </p:cNvSpPr>
            <p:nvPr/>
          </p:nvSpPr>
          <p:spPr bwMode="auto">
            <a:xfrm>
              <a:off x="3984" y="3249"/>
              <a:ext cx="1579"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l">
                <a:buClrTx/>
                <a:buFontTx/>
                <a:buNone/>
              </a:pPr>
              <a:r>
                <a:rPr lang="en-US" altLang="en-US" sz="3200"/>
                <a:t>maintenance</a:t>
              </a:r>
            </a:p>
          </p:txBody>
        </p:sp>
      </p:grpSp>
      <p:grpSp>
        <p:nvGrpSpPr>
          <p:cNvPr id="658444" name="Group 12"/>
          <p:cNvGrpSpPr>
            <a:grpSpLocks/>
          </p:cNvGrpSpPr>
          <p:nvPr/>
        </p:nvGrpSpPr>
        <p:grpSpPr bwMode="auto">
          <a:xfrm>
            <a:off x="2133600" y="1524000"/>
            <a:ext cx="5783263" cy="4648200"/>
            <a:chOff x="1344" y="960"/>
            <a:chExt cx="3643" cy="2928"/>
          </a:xfrm>
        </p:grpSpPr>
        <p:sp>
          <p:nvSpPr>
            <p:cNvPr id="75783" name="Rectangle 13"/>
            <p:cNvSpPr>
              <a:spLocks noChangeArrowheads="1"/>
            </p:cNvSpPr>
            <p:nvPr/>
          </p:nvSpPr>
          <p:spPr bwMode="auto">
            <a:xfrm>
              <a:off x="1344" y="960"/>
              <a:ext cx="1488" cy="9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eaLnBrk="1" hangingPunct="1"/>
              <a:endParaRPr lang="en-GB" altLang="en-US"/>
            </a:p>
          </p:txBody>
        </p:sp>
        <p:sp>
          <p:nvSpPr>
            <p:cNvPr id="75784" name="Rectangle 14"/>
            <p:cNvSpPr>
              <a:spLocks noChangeArrowheads="1"/>
            </p:cNvSpPr>
            <p:nvPr/>
          </p:nvSpPr>
          <p:spPr bwMode="auto">
            <a:xfrm>
              <a:off x="1344" y="2976"/>
              <a:ext cx="1488" cy="9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eaLnBrk="1" hangingPunct="1"/>
              <a:endParaRPr lang="en-GB" altLang="en-US"/>
            </a:p>
          </p:txBody>
        </p:sp>
        <p:sp>
          <p:nvSpPr>
            <p:cNvPr id="75785" name="Text Box 15"/>
            <p:cNvSpPr txBox="1">
              <a:spLocks noChangeArrowheads="1"/>
            </p:cNvSpPr>
            <p:nvPr/>
          </p:nvSpPr>
          <p:spPr bwMode="auto">
            <a:xfrm>
              <a:off x="1682" y="1233"/>
              <a:ext cx="81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l">
                <a:buClrTx/>
                <a:buFontTx/>
                <a:buNone/>
              </a:pPr>
              <a:r>
                <a:rPr lang="en-US" altLang="en-US" sz="3200"/>
                <a:t>model</a:t>
              </a:r>
            </a:p>
          </p:txBody>
        </p:sp>
        <p:sp>
          <p:nvSpPr>
            <p:cNvPr id="75786" name="Text Box 16"/>
            <p:cNvSpPr txBox="1">
              <a:spLocks noChangeArrowheads="1"/>
            </p:cNvSpPr>
            <p:nvPr/>
          </p:nvSpPr>
          <p:spPr bwMode="auto">
            <a:xfrm>
              <a:off x="1753" y="3249"/>
              <a:ext cx="67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l">
                <a:buClrTx/>
                <a:buFontTx/>
                <a:buNone/>
              </a:pPr>
              <a:r>
                <a:rPr lang="en-US" altLang="en-US" sz="3200"/>
                <a:t>code</a:t>
              </a:r>
            </a:p>
          </p:txBody>
        </p:sp>
        <p:cxnSp>
          <p:nvCxnSpPr>
            <p:cNvPr id="75787" name="AutoShape 17"/>
            <p:cNvCxnSpPr>
              <a:cxnSpLocks noChangeShapeType="1"/>
              <a:stCxn id="75783" idx="2"/>
              <a:endCxn id="75784" idx="0"/>
            </p:cNvCxnSpPr>
            <p:nvPr/>
          </p:nvCxnSpPr>
          <p:spPr bwMode="auto">
            <a:xfrm>
              <a:off x="2088" y="1872"/>
              <a:ext cx="0" cy="110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5788" name="Text Box 18"/>
            <p:cNvSpPr txBox="1">
              <a:spLocks noChangeArrowheads="1"/>
            </p:cNvSpPr>
            <p:nvPr/>
          </p:nvSpPr>
          <p:spPr bwMode="auto">
            <a:xfrm>
              <a:off x="2256" y="2208"/>
              <a:ext cx="1749"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l">
                <a:buClrTx/>
                <a:buFontTx/>
                <a:buNone/>
              </a:pPr>
              <a:r>
                <a:rPr lang="en-US" altLang="en-US" sz="3200"/>
                <a:t>transformation</a:t>
              </a:r>
            </a:p>
          </p:txBody>
        </p:sp>
        <p:sp>
          <p:nvSpPr>
            <p:cNvPr id="75789" name="AutoShape 19"/>
            <p:cNvSpPr>
              <a:spLocks noChangeArrowheads="1"/>
            </p:cNvSpPr>
            <p:nvPr/>
          </p:nvSpPr>
          <p:spPr bwMode="auto">
            <a:xfrm>
              <a:off x="2928" y="1034"/>
              <a:ext cx="462" cy="765"/>
            </a:xfrm>
            <a:prstGeom prst="curvedLeftArrow">
              <a:avLst>
                <a:gd name="adj1" fmla="val 33117"/>
                <a:gd name="adj2" fmla="val 66234"/>
                <a:gd name="adj3" fmla="val 33333"/>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eaLnBrk="1" hangingPunct="1"/>
              <a:endParaRPr lang="en-GB" altLang="en-US"/>
            </a:p>
          </p:txBody>
        </p:sp>
        <p:sp>
          <p:nvSpPr>
            <p:cNvPr id="75790" name="Text Box 20"/>
            <p:cNvSpPr txBox="1">
              <a:spLocks noChangeArrowheads="1"/>
            </p:cNvSpPr>
            <p:nvPr/>
          </p:nvSpPr>
          <p:spPr bwMode="auto">
            <a:xfrm>
              <a:off x="3408" y="1233"/>
              <a:ext cx="1579"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l">
                <a:buClrTx/>
                <a:buFontTx/>
                <a:buNone/>
              </a:pPr>
              <a:r>
                <a:rPr lang="en-US" altLang="en-US" sz="3200"/>
                <a:t>maintenance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childTnLst>
                                    <p:set>
                                      <p:cBhvr>
                                        <p:cTn id="6" dur="1" fill="hold">
                                          <p:stCondLst>
                                            <p:cond delay="0"/>
                                          </p:stCondLst>
                                        </p:cTn>
                                        <p:tgtEl>
                                          <p:spTgt spid="658435"/>
                                        </p:tgtEl>
                                        <p:attrNameLst>
                                          <p:attrName>style.visibility</p:attrName>
                                        </p:attrNameLst>
                                      </p:cBhvr>
                                      <p:to>
                                        <p:strVal val="visible"/>
                                      </p:to>
                                    </p:set>
                                    <p:anim calcmode="lin" valueType="num">
                                      <p:cBhvr>
                                        <p:cTn id="7" dur="500" fill="hold"/>
                                        <p:tgtEl>
                                          <p:spTgt spid="658435"/>
                                        </p:tgtEl>
                                        <p:attrNameLst>
                                          <p:attrName>ppt_w</p:attrName>
                                        </p:attrNameLst>
                                      </p:cBhvr>
                                      <p:tavLst>
                                        <p:tav tm="0">
                                          <p:val>
                                            <p:fltVal val="0"/>
                                          </p:val>
                                        </p:tav>
                                        <p:tav tm="100000">
                                          <p:val>
                                            <p:strVal val="#ppt_w"/>
                                          </p:val>
                                        </p:tav>
                                      </p:tavLst>
                                    </p:anim>
                                    <p:anim calcmode="lin" valueType="num">
                                      <p:cBhvr>
                                        <p:cTn id="8" dur="500" fill="hold"/>
                                        <p:tgtEl>
                                          <p:spTgt spid="658435"/>
                                        </p:tgtEl>
                                        <p:attrNameLst>
                                          <p:attrName>ppt_h</p:attrName>
                                        </p:attrNameLst>
                                      </p:cBhvr>
                                      <p:tavLst>
                                        <p:tav tm="0">
                                          <p:val>
                                            <p:fltVal val="0"/>
                                          </p:val>
                                        </p:tav>
                                        <p:tav tm="100000">
                                          <p:val>
                                            <p:strVal val="#ppt_h"/>
                                          </p:val>
                                        </p:tav>
                                      </p:tavLst>
                                    </p:anim>
                                    <p:anim calcmode="lin" valueType="num">
                                      <p:cBhvr>
                                        <p:cTn id="9" dur="500" fill="hold"/>
                                        <p:tgtEl>
                                          <p:spTgt spid="658435"/>
                                        </p:tgtEl>
                                        <p:attrNameLst>
                                          <p:attrName>ppt_x</p:attrName>
                                        </p:attrNameLst>
                                      </p:cBhvr>
                                      <p:tavLst>
                                        <p:tav tm="0">
                                          <p:val>
                                            <p:fltVal val="0.5"/>
                                          </p:val>
                                        </p:tav>
                                        <p:tav tm="100000">
                                          <p:val>
                                            <p:strVal val="#ppt_x"/>
                                          </p:val>
                                        </p:tav>
                                      </p:tavLst>
                                    </p:anim>
                                    <p:anim calcmode="lin" valueType="num">
                                      <p:cBhvr>
                                        <p:cTn id="10" dur="500" fill="hold"/>
                                        <p:tgtEl>
                                          <p:spTgt spid="658435"/>
                                        </p:tgtEl>
                                        <p:attrNameLst>
                                          <p:attrName>ppt_y</p:attrName>
                                        </p:attrNameLst>
                                      </p:cBhvr>
                                      <p:tavLst>
                                        <p:tav tm="0">
                                          <p:val>
                                            <p:fltVal val="0.5"/>
                                          </p:val>
                                        </p:tav>
                                        <p:tav tm="100000">
                                          <p:val>
                                            <p:strVal val="#ppt_y"/>
                                          </p:val>
                                        </p:tav>
                                      </p:tavLst>
                                    </p:anim>
                                  </p:childTnLst>
                                  <p:subTnLst>
                                    <p:set>
                                      <p:cBhvr override="childStyle">
                                        <p:cTn dur="1" fill="hold" display="0" masterRel="nextClick" afterEffect="1"/>
                                        <p:tgtEl>
                                          <p:spTgt spid="658435"/>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nodeType="clickEffect">
                                  <p:stCondLst>
                                    <p:cond delay="0"/>
                                  </p:stCondLst>
                                  <p:childTnLst>
                                    <p:set>
                                      <p:cBhvr>
                                        <p:cTn id="14" dur="1" fill="hold">
                                          <p:stCondLst>
                                            <p:cond delay="0"/>
                                          </p:stCondLst>
                                        </p:cTn>
                                        <p:tgtEl>
                                          <p:spTgt spid="658444"/>
                                        </p:tgtEl>
                                        <p:attrNameLst>
                                          <p:attrName>style.visibility</p:attrName>
                                        </p:attrNameLst>
                                      </p:cBhvr>
                                      <p:to>
                                        <p:strVal val="visible"/>
                                      </p:to>
                                    </p:set>
                                    <p:anim calcmode="lin" valueType="num">
                                      <p:cBhvr>
                                        <p:cTn id="15" dur="500" fill="hold"/>
                                        <p:tgtEl>
                                          <p:spTgt spid="658444"/>
                                        </p:tgtEl>
                                        <p:attrNameLst>
                                          <p:attrName>ppt_w</p:attrName>
                                        </p:attrNameLst>
                                      </p:cBhvr>
                                      <p:tavLst>
                                        <p:tav tm="0">
                                          <p:val>
                                            <p:fltVal val="0"/>
                                          </p:val>
                                        </p:tav>
                                        <p:tav tm="100000">
                                          <p:val>
                                            <p:strVal val="#ppt_w"/>
                                          </p:val>
                                        </p:tav>
                                      </p:tavLst>
                                    </p:anim>
                                    <p:anim calcmode="lin" valueType="num">
                                      <p:cBhvr>
                                        <p:cTn id="16" dur="500" fill="hold"/>
                                        <p:tgtEl>
                                          <p:spTgt spid="658444"/>
                                        </p:tgtEl>
                                        <p:attrNameLst>
                                          <p:attrName>ppt_h</p:attrName>
                                        </p:attrNameLst>
                                      </p:cBhvr>
                                      <p:tavLst>
                                        <p:tav tm="0">
                                          <p:val>
                                            <p:fltVal val="0"/>
                                          </p:val>
                                        </p:tav>
                                        <p:tav tm="100000">
                                          <p:val>
                                            <p:strVal val="#ppt_h"/>
                                          </p:val>
                                        </p:tav>
                                      </p:tavLst>
                                    </p:anim>
                                    <p:anim calcmode="lin" valueType="num">
                                      <p:cBhvr>
                                        <p:cTn id="17" dur="500" fill="hold"/>
                                        <p:tgtEl>
                                          <p:spTgt spid="658444"/>
                                        </p:tgtEl>
                                        <p:attrNameLst>
                                          <p:attrName>ppt_x</p:attrName>
                                        </p:attrNameLst>
                                      </p:cBhvr>
                                      <p:tavLst>
                                        <p:tav tm="0">
                                          <p:val>
                                            <p:fltVal val="0.5"/>
                                          </p:val>
                                        </p:tav>
                                        <p:tav tm="100000">
                                          <p:val>
                                            <p:strVal val="#ppt_x"/>
                                          </p:val>
                                        </p:tav>
                                      </p:tavLst>
                                    </p:anim>
                                    <p:anim calcmode="lin" valueType="num">
                                      <p:cBhvr>
                                        <p:cTn id="18" dur="500" fill="hold"/>
                                        <p:tgtEl>
                                          <p:spTgt spid="65844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oter Placeholder 3"/>
          <p:cNvSpPr>
            <a:spLocks noGrp="1"/>
          </p:cNvSpPr>
          <p:nvPr>
            <p:ph type="ftr" sz="quarter" idx="10"/>
          </p:nvPr>
        </p:nvSpPr>
        <p:spPr>
          <a:noFill/>
        </p:spPr>
        <p:txBody>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r">
              <a:spcBef>
                <a:spcPct val="0"/>
              </a:spcBef>
              <a:buClrTx/>
              <a:buFontTx/>
              <a:buNone/>
            </a:pPr>
            <a:r>
              <a:rPr lang="nl-NL" altLang="en-US" sz="1200">
                <a:latin typeface="Lucida Sans Unicode" panose="020B0602030504020204" pitchFamily="34" charset="0"/>
              </a:rPr>
              <a:t>SE, Software Lifecycle, Hans van Vliet,  ©2008</a:t>
            </a:r>
          </a:p>
        </p:txBody>
      </p:sp>
      <p:sp>
        <p:nvSpPr>
          <p:cNvPr id="77827" name="Slide Number Placeholder 4"/>
          <p:cNvSpPr>
            <a:spLocks noGrp="1"/>
          </p:cNvSpPr>
          <p:nvPr>
            <p:ph type="sldNum" sz="quarter" idx="11"/>
          </p:nvPr>
        </p:nvSpPr>
        <p:spPr>
          <a:noFill/>
        </p:spPr>
        <p:txBody>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fld id="{53FEDEA6-D0F8-4816-9AC5-51F322EB0C2B}" type="slidenum">
              <a:rPr lang="nl-NL" altLang="en-US" sz="1200">
                <a:latin typeface="Lucida Sans Unicode" panose="020B0602030504020204" pitchFamily="34" charset="0"/>
              </a:rPr>
              <a:pPr>
                <a:spcBef>
                  <a:spcPct val="0"/>
                </a:spcBef>
                <a:buClrTx/>
                <a:buFontTx/>
                <a:buNone/>
              </a:pPr>
              <a:t>38</a:t>
            </a:fld>
            <a:endParaRPr lang="nl-NL" altLang="en-US" sz="1200">
              <a:latin typeface="Lucida Sans Unicode" panose="020B0602030504020204" pitchFamily="34" charset="0"/>
            </a:endParaRPr>
          </a:p>
        </p:txBody>
      </p:sp>
      <p:sp>
        <p:nvSpPr>
          <p:cNvPr id="77828" name="Rectangle 2"/>
          <p:cNvSpPr>
            <a:spLocks noGrp="1" noChangeArrowheads="1"/>
          </p:cNvSpPr>
          <p:nvPr>
            <p:ph type="title"/>
          </p:nvPr>
        </p:nvSpPr>
        <p:spPr/>
        <p:txBody>
          <a:bodyPr/>
          <a:lstStyle/>
          <a:p>
            <a:pPr eaLnBrk="1" hangingPunct="1"/>
            <a:r>
              <a:rPr lang="en-US" altLang="en-US" smtClean="0"/>
              <a:t>Essence of MDA </a:t>
            </a:r>
          </a:p>
        </p:txBody>
      </p:sp>
      <p:sp>
        <p:nvSpPr>
          <p:cNvPr id="77829" name="Rectangle 3"/>
          <p:cNvSpPr>
            <a:spLocks noGrp="1" noChangeArrowheads="1"/>
          </p:cNvSpPr>
          <p:nvPr>
            <p:ph type="body" idx="1"/>
          </p:nvPr>
        </p:nvSpPr>
        <p:spPr/>
        <p:txBody>
          <a:bodyPr/>
          <a:lstStyle/>
          <a:p>
            <a:pPr marL="342900" indent="-342900" eaLnBrk="1" hangingPunct="1">
              <a:tabLst/>
            </a:pPr>
            <a:r>
              <a:rPr lang="en-US" altLang="en-US" smtClean="0"/>
              <a:t>Platform Independent Model (PIM)</a:t>
            </a:r>
          </a:p>
          <a:p>
            <a:pPr marL="342900" indent="-342900" eaLnBrk="1" hangingPunct="1">
              <a:tabLst/>
            </a:pPr>
            <a:endParaRPr lang="en-US" altLang="en-US" smtClean="0"/>
          </a:p>
          <a:p>
            <a:pPr marL="342900" indent="-342900" eaLnBrk="1" hangingPunct="1">
              <a:tabLst/>
            </a:pPr>
            <a:r>
              <a:rPr lang="en-US" altLang="en-US" smtClean="0"/>
              <a:t>Model transformation and refinement</a:t>
            </a:r>
          </a:p>
          <a:p>
            <a:pPr marL="342900" indent="-342900" eaLnBrk="1" hangingPunct="1">
              <a:tabLst/>
            </a:pPr>
            <a:endParaRPr lang="en-US" altLang="en-US" smtClean="0"/>
          </a:p>
          <a:p>
            <a:pPr marL="342900" indent="-342900" eaLnBrk="1" hangingPunct="1">
              <a:tabLst/>
            </a:pPr>
            <a:r>
              <a:rPr lang="en-US" altLang="en-US" smtClean="0"/>
              <a:t>Resulting in a Platform Specific Model (PSM)</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Footer Placeholder 3"/>
          <p:cNvSpPr>
            <a:spLocks noGrp="1"/>
          </p:cNvSpPr>
          <p:nvPr>
            <p:ph type="ftr" sz="quarter" idx="10"/>
          </p:nvPr>
        </p:nvSpPr>
        <p:spPr>
          <a:noFill/>
        </p:spPr>
        <p:txBody>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r">
              <a:spcBef>
                <a:spcPct val="0"/>
              </a:spcBef>
              <a:buClrTx/>
              <a:buFontTx/>
              <a:buNone/>
            </a:pPr>
            <a:r>
              <a:rPr lang="nl-NL" altLang="en-US" sz="1200">
                <a:latin typeface="Lucida Sans Unicode" panose="020B0602030504020204" pitchFamily="34" charset="0"/>
              </a:rPr>
              <a:t>SE, Software Lifecycle, Hans van Vliet,  ©2008</a:t>
            </a:r>
          </a:p>
        </p:txBody>
      </p:sp>
      <p:sp>
        <p:nvSpPr>
          <p:cNvPr id="79875" name="Slide Number Placeholder 4"/>
          <p:cNvSpPr>
            <a:spLocks noGrp="1"/>
          </p:cNvSpPr>
          <p:nvPr>
            <p:ph type="sldNum" sz="quarter" idx="11"/>
          </p:nvPr>
        </p:nvSpPr>
        <p:spPr>
          <a:noFill/>
        </p:spPr>
        <p:txBody>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fld id="{6DB5BAC8-E8A0-4C78-B1D2-F9F670D9A998}" type="slidenum">
              <a:rPr lang="nl-NL" altLang="en-US" sz="1200">
                <a:latin typeface="Lucida Sans Unicode" panose="020B0602030504020204" pitchFamily="34" charset="0"/>
              </a:rPr>
              <a:pPr>
                <a:spcBef>
                  <a:spcPct val="0"/>
                </a:spcBef>
                <a:buClrTx/>
                <a:buFontTx/>
                <a:buNone/>
              </a:pPr>
              <a:t>39</a:t>
            </a:fld>
            <a:endParaRPr lang="nl-NL" altLang="en-US" sz="1200">
              <a:latin typeface="Lucida Sans Unicode" panose="020B0602030504020204" pitchFamily="34" charset="0"/>
            </a:endParaRPr>
          </a:p>
        </p:txBody>
      </p:sp>
      <p:sp>
        <p:nvSpPr>
          <p:cNvPr id="79876" name="Rectangle 2"/>
          <p:cNvSpPr>
            <a:spLocks noGrp="1" noChangeArrowheads="1"/>
          </p:cNvSpPr>
          <p:nvPr>
            <p:ph type="title"/>
          </p:nvPr>
        </p:nvSpPr>
        <p:spPr/>
        <p:txBody>
          <a:bodyPr/>
          <a:lstStyle/>
          <a:p>
            <a:pPr eaLnBrk="1" hangingPunct="1"/>
            <a:r>
              <a:rPr lang="en-US" altLang="en-US" smtClean="0"/>
              <a:t>Maintenance or Evolution</a:t>
            </a:r>
          </a:p>
        </p:txBody>
      </p:sp>
      <p:sp>
        <p:nvSpPr>
          <p:cNvPr id="79877" name="Rectangle 3"/>
          <p:cNvSpPr>
            <a:spLocks noGrp="1" noChangeArrowheads="1"/>
          </p:cNvSpPr>
          <p:nvPr>
            <p:ph type="body" idx="1"/>
          </p:nvPr>
        </p:nvSpPr>
        <p:spPr/>
        <p:txBody>
          <a:bodyPr/>
          <a:lstStyle/>
          <a:p>
            <a:pPr marL="342900" indent="-342900" eaLnBrk="1" hangingPunct="1">
              <a:tabLst/>
            </a:pPr>
            <a:r>
              <a:rPr lang="en-US" altLang="en-US" smtClean="0"/>
              <a:t>some observations</a:t>
            </a:r>
          </a:p>
          <a:p>
            <a:pPr marL="742950" lvl="1" indent="-285750" eaLnBrk="1" hangingPunct="1">
              <a:tabLst/>
            </a:pPr>
            <a:r>
              <a:rPr lang="en-US" altLang="en-US" smtClean="0"/>
              <a:t>systems are not built from scratch</a:t>
            </a:r>
          </a:p>
          <a:p>
            <a:pPr marL="742950" lvl="1" indent="-285750" eaLnBrk="1" hangingPunct="1">
              <a:tabLst/>
            </a:pPr>
            <a:r>
              <a:rPr lang="en-US" altLang="en-US" smtClean="0"/>
              <a:t>there is time pressure on maintenance</a:t>
            </a:r>
          </a:p>
          <a:p>
            <a:pPr marL="342900" indent="-342900" eaLnBrk="1" hangingPunct="1">
              <a:tabLst/>
            </a:pPr>
            <a:endParaRPr lang="en-US" altLang="en-US" smtClean="0"/>
          </a:p>
          <a:p>
            <a:pPr marL="342900" indent="-342900" eaLnBrk="1" hangingPunct="1">
              <a:tabLst/>
            </a:pPr>
            <a:r>
              <a:rPr lang="en-US" altLang="en-US" smtClean="0"/>
              <a:t>the five laws of software evolution</a:t>
            </a:r>
          </a:p>
          <a:p>
            <a:pPr marL="742950" lvl="1" indent="-285750" eaLnBrk="1" hangingPunct="1">
              <a:tabLst/>
            </a:pPr>
            <a:r>
              <a:rPr lang="en-US" altLang="en-US" smtClean="0"/>
              <a:t>law of continuing change</a:t>
            </a:r>
          </a:p>
          <a:p>
            <a:pPr marL="742950" lvl="1" indent="-285750" eaLnBrk="1" hangingPunct="1">
              <a:tabLst/>
            </a:pPr>
            <a:r>
              <a:rPr lang="en-US" altLang="en-US" smtClean="0"/>
              <a:t>law of increasing complexity</a:t>
            </a:r>
          </a:p>
          <a:p>
            <a:pPr marL="742950" lvl="1" indent="-285750" eaLnBrk="1" hangingPunct="1">
              <a:tabLst/>
            </a:pPr>
            <a:r>
              <a:rPr lang="en-US" altLang="en-US" smtClean="0"/>
              <a:t>law of program evolution</a:t>
            </a:r>
          </a:p>
          <a:p>
            <a:pPr marL="742950" lvl="1" indent="-285750" eaLnBrk="1" hangingPunct="1">
              <a:tabLst/>
            </a:pPr>
            <a:r>
              <a:rPr lang="en-US" altLang="en-US" smtClean="0"/>
              <a:t>law of invariant work rate</a:t>
            </a:r>
          </a:p>
          <a:p>
            <a:pPr marL="742950" lvl="1" indent="-285750" eaLnBrk="1" hangingPunct="1">
              <a:tabLst/>
            </a:pPr>
            <a:r>
              <a:rPr lang="en-US" altLang="en-US" smtClean="0"/>
              <a:t>law of incremental growth limit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2"/>
          <p:cNvSpPr>
            <a:spLocks noGrp="1"/>
          </p:cNvSpPr>
          <p:nvPr>
            <p:ph type="ftr" sz="quarter" idx="10"/>
          </p:nvPr>
        </p:nvSpPr>
        <p:spPr>
          <a:noFill/>
        </p:spPr>
        <p:txBody>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r">
              <a:spcBef>
                <a:spcPct val="0"/>
              </a:spcBef>
              <a:buClrTx/>
              <a:buFontTx/>
              <a:buNone/>
            </a:pPr>
            <a:r>
              <a:rPr lang="nl-NL" altLang="en-US" sz="1200">
                <a:latin typeface="Lucida Sans Unicode" panose="020B0602030504020204" pitchFamily="34" charset="0"/>
              </a:rPr>
              <a:t>SE, Software Lifecycle, Hans van Vliet,  ©2008</a:t>
            </a:r>
          </a:p>
        </p:txBody>
      </p:sp>
      <p:sp>
        <p:nvSpPr>
          <p:cNvPr id="9219" name="Slide Number Placeholder 3"/>
          <p:cNvSpPr>
            <a:spLocks noGrp="1"/>
          </p:cNvSpPr>
          <p:nvPr>
            <p:ph type="sldNum" sz="quarter" idx="11"/>
          </p:nvPr>
        </p:nvSpPr>
        <p:spPr>
          <a:noFill/>
        </p:spPr>
        <p:txBody>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fld id="{7AEF1BD7-2A0F-4882-AF3A-FD3FC416B9C7}" type="slidenum">
              <a:rPr lang="nl-NL" altLang="en-US" sz="1200">
                <a:latin typeface="Lucida Sans Unicode" panose="020B0602030504020204" pitchFamily="34" charset="0"/>
              </a:rPr>
              <a:pPr>
                <a:spcBef>
                  <a:spcPct val="0"/>
                </a:spcBef>
                <a:buClrTx/>
                <a:buFontTx/>
                <a:buNone/>
              </a:pPr>
              <a:t>4</a:t>
            </a:fld>
            <a:endParaRPr lang="nl-NL" altLang="en-US" sz="1200">
              <a:latin typeface="Lucida Sans Unicode" panose="020B0602030504020204" pitchFamily="34" charset="0"/>
            </a:endParaRPr>
          </a:p>
        </p:txBody>
      </p:sp>
      <p:sp>
        <p:nvSpPr>
          <p:cNvPr id="9220" name="Rectangle 2"/>
          <p:cNvSpPr>
            <a:spLocks noGrp="1" noChangeArrowheads="1"/>
          </p:cNvSpPr>
          <p:nvPr>
            <p:ph type="title"/>
          </p:nvPr>
        </p:nvSpPr>
        <p:spPr/>
        <p:txBody>
          <a:bodyPr/>
          <a:lstStyle/>
          <a:p>
            <a:pPr eaLnBrk="1" hangingPunct="1"/>
            <a:r>
              <a:rPr lang="en-US" altLang="en-US" smtClean="0"/>
              <a:t>Simple life cycle model</a:t>
            </a:r>
          </a:p>
        </p:txBody>
      </p:sp>
      <p:sp>
        <p:nvSpPr>
          <p:cNvPr id="9221" name="Rectangle 3"/>
          <p:cNvSpPr>
            <a:spLocks noChangeArrowheads="1"/>
          </p:cNvSpPr>
          <p:nvPr/>
        </p:nvSpPr>
        <p:spPr bwMode="auto">
          <a:xfrm>
            <a:off x="914400" y="2057400"/>
            <a:ext cx="6962775" cy="40274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l">
              <a:spcBef>
                <a:spcPct val="0"/>
              </a:spcBef>
              <a:buClrTx/>
              <a:buFontTx/>
              <a:buNone/>
            </a:pPr>
            <a:endParaRPr lang="en-US" altLang="en-US" sz="1600" b="1"/>
          </a:p>
        </p:txBody>
      </p:sp>
      <p:sp>
        <p:nvSpPr>
          <p:cNvPr id="9222" name="Freeform 4"/>
          <p:cNvSpPr>
            <a:spLocks/>
          </p:cNvSpPr>
          <p:nvPr/>
        </p:nvSpPr>
        <p:spPr bwMode="auto">
          <a:xfrm>
            <a:off x="3498850" y="2189163"/>
            <a:ext cx="1909763" cy="442912"/>
          </a:xfrm>
          <a:custGeom>
            <a:avLst/>
            <a:gdLst>
              <a:gd name="T0" fmla="*/ 1052588 w 5209"/>
              <a:gd name="T1" fmla="*/ 441590 h 1675"/>
              <a:gd name="T2" fmla="*/ 1193373 w 5209"/>
              <a:gd name="T3" fmla="*/ 435773 h 1675"/>
              <a:gd name="T4" fmla="*/ 1326825 w 5209"/>
              <a:gd name="T5" fmla="*/ 425460 h 1675"/>
              <a:gd name="T6" fmla="*/ 1450012 w 5209"/>
              <a:gd name="T7" fmla="*/ 410917 h 1675"/>
              <a:gd name="T8" fmla="*/ 1562200 w 5209"/>
              <a:gd name="T9" fmla="*/ 392407 h 1675"/>
              <a:gd name="T10" fmla="*/ 1661556 w 5209"/>
              <a:gd name="T11" fmla="*/ 370195 h 1675"/>
              <a:gd name="T12" fmla="*/ 1746614 w 5209"/>
              <a:gd name="T13" fmla="*/ 345339 h 1675"/>
              <a:gd name="T14" fmla="*/ 1815906 w 5209"/>
              <a:gd name="T15" fmla="*/ 317575 h 1675"/>
              <a:gd name="T16" fmla="*/ 1866868 w 5209"/>
              <a:gd name="T17" fmla="*/ 287430 h 1675"/>
              <a:gd name="T18" fmla="*/ 1898398 w 5209"/>
              <a:gd name="T19" fmla="*/ 255170 h 1675"/>
              <a:gd name="T20" fmla="*/ 1909763 w 5209"/>
              <a:gd name="T21" fmla="*/ 221588 h 1675"/>
              <a:gd name="T22" fmla="*/ 1898398 w 5209"/>
              <a:gd name="T23" fmla="*/ 187742 h 1675"/>
              <a:gd name="T24" fmla="*/ 1866868 w 5209"/>
              <a:gd name="T25" fmla="*/ 155746 h 1675"/>
              <a:gd name="T26" fmla="*/ 1815906 w 5209"/>
              <a:gd name="T27" fmla="*/ 125602 h 1675"/>
              <a:gd name="T28" fmla="*/ 1746614 w 5209"/>
              <a:gd name="T29" fmla="*/ 97837 h 1675"/>
              <a:gd name="T30" fmla="*/ 1661556 w 5209"/>
              <a:gd name="T31" fmla="*/ 72717 h 1675"/>
              <a:gd name="T32" fmla="*/ 1562200 w 5209"/>
              <a:gd name="T33" fmla="*/ 50770 h 1675"/>
              <a:gd name="T34" fmla="*/ 1450012 w 5209"/>
              <a:gd name="T35" fmla="*/ 32260 h 1675"/>
              <a:gd name="T36" fmla="*/ 1326825 w 5209"/>
              <a:gd name="T37" fmla="*/ 17716 h 1675"/>
              <a:gd name="T38" fmla="*/ 1193373 w 5209"/>
              <a:gd name="T39" fmla="*/ 7139 h 1675"/>
              <a:gd name="T40" fmla="*/ 1052588 w 5209"/>
              <a:gd name="T41" fmla="*/ 1322 h 1675"/>
              <a:gd name="T42" fmla="*/ 905937 w 5209"/>
              <a:gd name="T43" fmla="*/ 264 h 1675"/>
              <a:gd name="T44" fmla="*/ 762585 w 5209"/>
              <a:gd name="T45" fmla="*/ 4760 h 1675"/>
              <a:gd name="T46" fmla="*/ 626567 w 5209"/>
              <a:gd name="T47" fmla="*/ 13750 h 1675"/>
              <a:gd name="T48" fmla="*/ 500080 w 5209"/>
              <a:gd name="T49" fmla="*/ 26971 h 1675"/>
              <a:gd name="T50" fmla="*/ 383859 w 5209"/>
              <a:gd name="T51" fmla="*/ 44159 h 1675"/>
              <a:gd name="T52" fmla="*/ 279737 w 5209"/>
              <a:gd name="T53" fmla="*/ 65049 h 1675"/>
              <a:gd name="T54" fmla="*/ 189913 w 5209"/>
              <a:gd name="T55" fmla="*/ 89111 h 1675"/>
              <a:gd name="T56" fmla="*/ 115488 w 5209"/>
              <a:gd name="T57" fmla="*/ 116083 h 1675"/>
              <a:gd name="T58" fmla="*/ 57927 w 5209"/>
              <a:gd name="T59" fmla="*/ 145434 h 1675"/>
              <a:gd name="T60" fmla="*/ 19431 w 5209"/>
              <a:gd name="T61" fmla="*/ 177165 h 1675"/>
              <a:gd name="T62" fmla="*/ 1100 w 5209"/>
              <a:gd name="T63" fmla="*/ 210218 h 1675"/>
              <a:gd name="T64" fmla="*/ 5133 w 5209"/>
              <a:gd name="T65" fmla="*/ 244064 h 1675"/>
              <a:gd name="T66" fmla="*/ 30063 w 5209"/>
              <a:gd name="T67" fmla="*/ 276853 h 1675"/>
              <a:gd name="T68" fmla="*/ 74792 w 5209"/>
              <a:gd name="T69" fmla="*/ 307791 h 1675"/>
              <a:gd name="T70" fmla="*/ 138585 w 5209"/>
              <a:gd name="T71" fmla="*/ 336349 h 1675"/>
              <a:gd name="T72" fmla="*/ 218143 w 5209"/>
              <a:gd name="T73" fmla="*/ 362262 h 1675"/>
              <a:gd name="T74" fmla="*/ 312733 w 5209"/>
              <a:gd name="T75" fmla="*/ 385267 h 1675"/>
              <a:gd name="T76" fmla="*/ 421255 w 5209"/>
              <a:gd name="T77" fmla="*/ 405099 h 1675"/>
              <a:gd name="T78" fmla="*/ 540776 w 5209"/>
              <a:gd name="T79" fmla="*/ 420965 h 1675"/>
              <a:gd name="T80" fmla="*/ 671295 w 5209"/>
              <a:gd name="T81" fmla="*/ 433128 h 1675"/>
              <a:gd name="T82" fmla="*/ 809514 w 5209"/>
              <a:gd name="T83" fmla="*/ 440532 h 1675"/>
              <a:gd name="T84" fmla="*/ 954698 w 5209"/>
              <a:gd name="T85" fmla="*/ 442912 h 16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209" h="1675">
                <a:moveTo>
                  <a:pt x="2604" y="1675"/>
                </a:moveTo>
                <a:lnTo>
                  <a:pt x="2738" y="1674"/>
                </a:lnTo>
                <a:lnTo>
                  <a:pt x="2871" y="1670"/>
                </a:lnTo>
                <a:lnTo>
                  <a:pt x="3001" y="1666"/>
                </a:lnTo>
                <a:lnTo>
                  <a:pt x="3129" y="1658"/>
                </a:lnTo>
                <a:lnTo>
                  <a:pt x="3255" y="1648"/>
                </a:lnTo>
                <a:lnTo>
                  <a:pt x="3379" y="1638"/>
                </a:lnTo>
                <a:lnTo>
                  <a:pt x="3500" y="1624"/>
                </a:lnTo>
                <a:lnTo>
                  <a:pt x="3619" y="1609"/>
                </a:lnTo>
                <a:lnTo>
                  <a:pt x="3734" y="1592"/>
                </a:lnTo>
                <a:lnTo>
                  <a:pt x="3845" y="1574"/>
                </a:lnTo>
                <a:lnTo>
                  <a:pt x="3955" y="1554"/>
                </a:lnTo>
                <a:lnTo>
                  <a:pt x="4060" y="1532"/>
                </a:lnTo>
                <a:lnTo>
                  <a:pt x="4163" y="1509"/>
                </a:lnTo>
                <a:lnTo>
                  <a:pt x="4261" y="1484"/>
                </a:lnTo>
                <a:lnTo>
                  <a:pt x="4355" y="1457"/>
                </a:lnTo>
                <a:lnTo>
                  <a:pt x="4447" y="1430"/>
                </a:lnTo>
                <a:lnTo>
                  <a:pt x="4532" y="1400"/>
                </a:lnTo>
                <a:lnTo>
                  <a:pt x="4614" y="1370"/>
                </a:lnTo>
                <a:lnTo>
                  <a:pt x="4691" y="1339"/>
                </a:lnTo>
                <a:lnTo>
                  <a:pt x="4764" y="1306"/>
                </a:lnTo>
                <a:lnTo>
                  <a:pt x="4832" y="1272"/>
                </a:lnTo>
                <a:lnTo>
                  <a:pt x="4894" y="1237"/>
                </a:lnTo>
                <a:lnTo>
                  <a:pt x="4953" y="1201"/>
                </a:lnTo>
                <a:lnTo>
                  <a:pt x="5004" y="1164"/>
                </a:lnTo>
                <a:lnTo>
                  <a:pt x="5051" y="1126"/>
                </a:lnTo>
                <a:lnTo>
                  <a:pt x="5092" y="1087"/>
                </a:lnTo>
                <a:lnTo>
                  <a:pt x="5127" y="1047"/>
                </a:lnTo>
                <a:lnTo>
                  <a:pt x="5156" y="1007"/>
                </a:lnTo>
                <a:lnTo>
                  <a:pt x="5178" y="965"/>
                </a:lnTo>
                <a:lnTo>
                  <a:pt x="5195" y="923"/>
                </a:lnTo>
                <a:lnTo>
                  <a:pt x="5206" y="881"/>
                </a:lnTo>
                <a:lnTo>
                  <a:pt x="5209" y="838"/>
                </a:lnTo>
                <a:lnTo>
                  <a:pt x="5206" y="795"/>
                </a:lnTo>
                <a:lnTo>
                  <a:pt x="5195" y="752"/>
                </a:lnTo>
                <a:lnTo>
                  <a:pt x="5178" y="710"/>
                </a:lnTo>
                <a:lnTo>
                  <a:pt x="5156" y="670"/>
                </a:lnTo>
                <a:lnTo>
                  <a:pt x="5127" y="629"/>
                </a:lnTo>
                <a:lnTo>
                  <a:pt x="5092" y="589"/>
                </a:lnTo>
                <a:lnTo>
                  <a:pt x="5051" y="550"/>
                </a:lnTo>
                <a:lnTo>
                  <a:pt x="5004" y="512"/>
                </a:lnTo>
                <a:lnTo>
                  <a:pt x="4953" y="475"/>
                </a:lnTo>
                <a:lnTo>
                  <a:pt x="4894" y="439"/>
                </a:lnTo>
                <a:lnTo>
                  <a:pt x="4832" y="404"/>
                </a:lnTo>
                <a:lnTo>
                  <a:pt x="4764" y="370"/>
                </a:lnTo>
                <a:lnTo>
                  <a:pt x="4691" y="337"/>
                </a:lnTo>
                <a:lnTo>
                  <a:pt x="4614" y="305"/>
                </a:lnTo>
                <a:lnTo>
                  <a:pt x="4532" y="275"/>
                </a:lnTo>
                <a:lnTo>
                  <a:pt x="4447" y="246"/>
                </a:lnTo>
                <a:lnTo>
                  <a:pt x="4355" y="218"/>
                </a:lnTo>
                <a:lnTo>
                  <a:pt x="4261" y="192"/>
                </a:lnTo>
                <a:lnTo>
                  <a:pt x="4163" y="167"/>
                </a:lnTo>
                <a:lnTo>
                  <a:pt x="4060" y="143"/>
                </a:lnTo>
                <a:lnTo>
                  <a:pt x="3955" y="122"/>
                </a:lnTo>
                <a:lnTo>
                  <a:pt x="3845" y="102"/>
                </a:lnTo>
                <a:lnTo>
                  <a:pt x="3734" y="83"/>
                </a:lnTo>
                <a:lnTo>
                  <a:pt x="3619" y="67"/>
                </a:lnTo>
                <a:lnTo>
                  <a:pt x="3500" y="52"/>
                </a:lnTo>
                <a:lnTo>
                  <a:pt x="3379" y="39"/>
                </a:lnTo>
                <a:lnTo>
                  <a:pt x="3255" y="27"/>
                </a:lnTo>
                <a:lnTo>
                  <a:pt x="3129" y="18"/>
                </a:lnTo>
                <a:lnTo>
                  <a:pt x="3001" y="11"/>
                </a:lnTo>
                <a:lnTo>
                  <a:pt x="2871" y="5"/>
                </a:lnTo>
                <a:lnTo>
                  <a:pt x="2738" y="1"/>
                </a:lnTo>
                <a:lnTo>
                  <a:pt x="2604" y="0"/>
                </a:lnTo>
                <a:lnTo>
                  <a:pt x="2471" y="1"/>
                </a:lnTo>
                <a:lnTo>
                  <a:pt x="2338" y="5"/>
                </a:lnTo>
                <a:lnTo>
                  <a:pt x="2208" y="11"/>
                </a:lnTo>
                <a:lnTo>
                  <a:pt x="2080" y="18"/>
                </a:lnTo>
                <a:lnTo>
                  <a:pt x="1954" y="27"/>
                </a:lnTo>
                <a:lnTo>
                  <a:pt x="1831" y="39"/>
                </a:lnTo>
                <a:lnTo>
                  <a:pt x="1709" y="52"/>
                </a:lnTo>
                <a:lnTo>
                  <a:pt x="1591" y="67"/>
                </a:lnTo>
                <a:lnTo>
                  <a:pt x="1475" y="83"/>
                </a:lnTo>
                <a:lnTo>
                  <a:pt x="1364" y="102"/>
                </a:lnTo>
                <a:lnTo>
                  <a:pt x="1254" y="122"/>
                </a:lnTo>
                <a:lnTo>
                  <a:pt x="1149" y="143"/>
                </a:lnTo>
                <a:lnTo>
                  <a:pt x="1047" y="167"/>
                </a:lnTo>
                <a:lnTo>
                  <a:pt x="948" y="192"/>
                </a:lnTo>
                <a:lnTo>
                  <a:pt x="853" y="218"/>
                </a:lnTo>
                <a:lnTo>
                  <a:pt x="763" y="246"/>
                </a:lnTo>
                <a:lnTo>
                  <a:pt x="677" y="275"/>
                </a:lnTo>
                <a:lnTo>
                  <a:pt x="595" y="305"/>
                </a:lnTo>
                <a:lnTo>
                  <a:pt x="518" y="337"/>
                </a:lnTo>
                <a:lnTo>
                  <a:pt x="445" y="370"/>
                </a:lnTo>
                <a:lnTo>
                  <a:pt x="378" y="404"/>
                </a:lnTo>
                <a:lnTo>
                  <a:pt x="315" y="439"/>
                </a:lnTo>
                <a:lnTo>
                  <a:pt x="257" y="475"/>
                </a:lnTo>
                <a:lnTo>
                  <a:pt x="204" y="512"/>
                </a:lnTo>
                <a:lnTo>
                  <a:pt x="158" y="550"/>
                </a:lnTo>
                <a:lnTo>
                  <a:pt x="118" y="589"/>
                </a:lnTo>
                <a:lnTo>
                  <a:pt x="82" y="629"/>
                </a:lnTo>
                <a:lnTo>
                  <a:pt x="53" y="670"/>
                </a:lnTo>
                <a:lnTo>
                  <a:pt x="30" y="710"/>
                </a:lnTo>
                <a:lnTo>
                  <a:pt x="14" y="752"/>
                </a:lnTo>
                <a:lnTo>
                  <a:pt x="3" y="795"/>
                </a:lnTo>
                <a:lnTo>
                  <a:pt x="0" y="838"/>
                </a:lnTo>
                <a:lnTo>
                  <a:pt x="3" y="881"/>
                </a:lnTo>
                <a:lnTo>
                  <a:pt x="14" y="923"/>
                </a:lnTo>
                <a:lnTo>
                  <a:pt x="30" y="965"/>
                </a:lnTo>
                <a:lnTo>
                  <a:pt x="53" y="1007"/>
                </a:lnTo>
                <a:lnTo>
                  <a:pt x="82" y="1047"/>
                </a:lnTo>
                <a:lnTo>
                  <a:pt x="118" y="1087"/>
                </a:lnTo>
                <a:lnTo>
                  <a:pt x="158" y="1126"/>
                </a:lnTo>
                <a:lnTo>
                  <a:pt x="204" y="1164"/>
                </a:lnTo>
                <a:lnTo>
                  <a:pt x="257" y="1201"/>
                </a:lnTo>
                <a:lnTo>
                  <a:pt x="315" y="1237"/>
                </a:lnTo>
                <a:lnTo>
                  <a:pt x="378" y="1272"/>
                </a:lnTo>
                <a:lnTo>
                  <a:pt x="445" y="1306"/>
                </a:lnTo>
                <a:lnTo>
                  <a:pt x="518" y="1339"/>
                </a:lnTo>
                <a:lnTo>
                  <a:pt x="595" y="1370"/>
                </a:lnTo>
                <a:lnTo>
                  <a:pt x="677" y="1400"/>
                </a:lnTo>
                <a:lnTo>
                  <a:pt x="763" y="1430"/>
                </a:lnTo>
                <a:lnTo>
                  <a:pt x="853" y="1457"/>
                </a:lnTo>
                <a:lnTo>
                  <a:pt x="948" y="1484"/>
                </a:lnTo>
                <a:lnTo>
                  <a:pt x="1047" y="1509"/>
                </a:lnTo>
                <a:lnTo>
                  <a:pt x="1149" y="1532"/>
                </a:lnTo>
                <a:lnTo>
                  <a:pt x="1254" y="1554"/>
                </a:lnTo>
                <a:lnTo>
                  <a:pt x="1364" y="1574"/>
                </a:lnTo>
                <a:lnTo>
                  <a:pt x="1475" y="1592"/>
                </a:lnTo>
                <a:lnTo>
                  <a:pt x="1591" y="1609"/>
                </a:lnTo>
                <a:lnTo>
                  <a:pt x="1709" y="1624"/>
                </a:lnTo>
                <a:lnTo>
                  <a:pt x="1831" y="1638"/>
                </a:lnTo>
                <a:lnTo>
                  <a:pt x="1954" y="1648"/>
                </a:lnTo>
                <a:lnTo>
                  <a:pt x="2080" y="1658"/>
                </a:lnTo>
                <a:lnTo>
                  <a:pt x="2208" y="1666"/>
                </a:lnTo>
                <a:lnTo>
                  <a:pt x="2338" y="1670"/>
                </a:lnTo>
                <a:lnTo>
                  <a:pt x="2471" y="1674"/>
                </a:lnTo>
                <a:lnTo>
                  <a:pt x="2604" y="1675"/>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223" name="Rectangle 5"/>
          <p:cNvSpPr>
            <a:spLocks noChangeArrowheads="1"/>
          </p:cNvSpPr>
          <p:nvPr/>
        </p:nvSpPr>
        <p:spPr bwMode="auto">
          <a:xfrm>
            <a:off x="3509963" y="3030538"/>
            <a:ext cx="1889125" cy="352425"/>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eaLnBrk="1" hangingPunct="1"/>
            <a:endParaRPr lang="en-GB" altLang="en-US"/>
          </a:p>
        </p:txBody>
      </p:sp>
      <p:sp>
        <p:nvSpPr>
          <p:cNvPr id="9224" name="Rectangle 6"/>
          <p:cNvSpPr>
            <a:spLocks noChangeArrowheads="1"/>
          </p:cNvSpPr>
          <p:nvPr/>
        </p:nvSpPr>
        <p:spPr bwMode="auto">
          <a:xfrm>
            <a:off x="3509963" y="3783013"/>
            <a:ext cx="1889125" cy="352425"/>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eaLnBrk="1" hangingPunct="1"/>
            <a:endParaRPr lang="en-GB" altLang="en-US"/>
          </a:p>
        </p:txBody>
      </p:sp>
      <p:sp>
        <p:nvSpPr>
          <p:cNvPr id="9225" name="Rectangle 7"/>
          <p:cNvSpPr>
            <a:spLocks noChangeArrowheads="1"/>
          </p:cNvSpPr>
          <p:nvPr/>
        </p:nvSpPr>
        <p:spPr bwMode="auto">
          <a:xfrm>
            <a:off x="3509963" y="4535488"/>
            <a:ext cx="1889125" cy="352425"/>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eaLnBrk="1" hangingPunct="1"/>
            <a:endParaRPr lang="en-GB" altLang="en-US"/>
          </a:p>
        </p:txBody>
      </p:sp>
      <p:sp>
        <p:nvSpPr>
          <p:cNvPr id="9226" name="Rectangle 8"/>
          <p:cNvSpPr>
            <a:spLocks noChangeArrowheads="1"/>
          </p:cNvSpPr>
          <p:nvPr/>
        </p:nvSpPr>
        <p:spPr bwMode="auto">
          <a:xfrm>
            <a:off x="3509963" y="5287963"/>
            <a:ext cx="1889125" cy="352425"/>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eaLnBrk="1" hangingPunct="1"/>
            <a:endParaRPr lang="en-GB" altLang="en-US"/>
          </a:p>
        </p:txBody>
      </p:sp>
      <p:sp>
        <p:nvSpPr>
          <p:cNvPr id="9227" name="Freeform 9"/>
          <p:cNvSpPr>
            <a:spLocks/>
          </p:cNvSpPr>
          <p:nvPr/>
        </p:nvSpPr>
        <p:spPr bwMode="auto">
          <a:xfrm>
            <a:off x="3441700" y="2147888"/>
            <a:ext cx="1908175" cy="442912"/>
          </a:xfrm>
          <a:custGeom>
            <a:avLst/>
            <a:gdLst>
              <a:gd name="T0" fmla="*/ 1051548 w 5208"/>
              <a:gd name="T1" fmla="*/ 441590 h 1675"/>
              <a:gd name="T2" fmla="*/ 1192609 w 5208"/>
              <a:gd name="T3" fmla="*/ 435773 h 1675"/>
              <a:gd name="T4" fmla="*/ 1325244 w 5208"/>
              <a:gd name="T5" fmla="*/ 425460 h 1675"/>
              <a:gd name="T6" fmla="*/ 1449085 w 5208"/>
              <a:gd name="T7" fmla="*/ 410917 h 1675"/>
              <a:gd name="T8" fmla="*/ 1561201 w 5208"/>
              <a:gd name="T9" fmla="*/ 392142 h 1675"/>
              <a:gd name="T10" fmla="*/ 1660493 w 5208"/>
              <a:gd name="T11" fmla="*/ 370195 h 1675"/>
              <a:gd name="T12" fmla="*/ 1745496 w 5208"/>
              <a:gd name="T13" fmla="*/ 345339 h 1675"/>
              <a:gd name="T14" fmla="*/ 1814012 w 5208"/>
              <a:gd name="T15" fmla="*/ 317310 h 1675"/>
              <a:gd name="T16" fmla="*/ 1865307 w 5208"/>
              <a:gd name="T17" fmla="*/ 287166 h 1675"/>
              <a:gd name="T18" fmla="*/ 1897183 w 5208"/>
              <a:gd name="T19" fmla="*/ 255170 h 1675"/>
              <a:gd name="T20" fmla="*/ 1908175 w 5208"/>
              <a:gd name="T21" fmla="*/ 221324 h 1675"/>
              <a:gd name="T22" fmla="*/ 1897183 w 5208"/>
              <a:gd name="T23" fmla="*/ 187742 h 1675"/>
              <a:gd name="T24" fmla="*/ 1865307 w 5208"/>
              <a:gd name="T25" fmla="*/ 155482 h 1675"/>
              <a:gd name="T26" fmla="*/ 1814012 w 5208"/>
              <a:gd name="T27" fmla="*/ 125602 h 1675"/>
              <a:gd name="T28" fmla="*/ 1745496 w 5208"/>
              <a:gd name="T29" fmla="*/ 97573 h 1675"/>
              <a:gd name="T30" fmla="*/ 1660493 w 5208"/>
              <a:gd name="T31" fmla="*/ 72717 h 1675"/>
              <a:gd name="T32" fmla="*/ 1561201 w 5208"/>
              <a:gd name="T33" fmla="*/ 50505 h 1675"/>
              <a:gd name="T34" fmla="*/ 1449085 w 5208"/>
              <a:gd name="T35" fmla="*/ 31995 h 1675"/>
              <a:gd name="T36" fmla="*/ 1325244 w 5208"/>
              <a:gd name="T37" fmla="*/ 17716 h 1675"/>
              <a:gd name="T38" fmla="*/ 1192609 w 5208"/>
              <a:gd name="T39" fmla="*/ 7139 h 1675"/>
              <a:gd name="T40" fmla="*/ 1051548 w 5208"/>
              <a:gd name="T41" fmla="*/ 1322 h 1675"/>
              <a:gd name="T42" fmla="*/ 904991 w 5208"/>
              <a:gd name="T43" fmla="*/ 264 h 1675"/>
              <a:gd name="T44" fmla="*/ 761731 w 5208"/>
              <a:gd name="T45" fmla="*/ 4760 h 1675"/>
              <a:gd name="T46" fmla="*/ 625799 w 5208"/>
              <a:gd name="T47" fmla="*/ 13750 h 1675"/>
              <a:gd name="T48" fmla="*/ 499027 w 5208"/>
              <a:gd name="T49" fmla="*/ 26971 h 1675"/>
              <a:gd name="T50" fmla="*/ 382881 w 5208"/>
              <a:gd name="T51" fmla="*/ 44159 h 1675"/>
              <a:gd name="T52" fmla="*/ 279192 w 5208"/>
              <a:gd name="T53" fmla="*/ 65049 h 1675"/>
              <a:gd name="T54" fmla="*/ 189059 w 5208"/>
              <a:gd name="T55" fmla="*/ 89111 h 1675"/>
              <a:gd name="T56" fmla="*/ 114681 w 5208"/>
              <a:gd name="T57" fmla="*/ 115818 h 1675"/>
              <a:gd name="T58" fmla="*/ 57890 w 5208"/>
              <a:gd name="T59" fmla="*/ 145434 h 1675"/>
              <a:gd name="T60" fmla="*/ 19052 w 5208"/>
              <a:gd name="T61" fmla="*/ 176636 h 1675"/>
              <a:gd name="T62" fmla="*/ 1099 w 5208"/>
              <a:gd name="T63" fmla="*/ 209954 h 1675"/>
              <a:gd name="T64" fmla="*/ 4763 w 5208"/>
              <a:gd name="T65" fmla="*/ 244064 h 1675"/>
              <a:gd name="T66" fmla="*/ 30044 w 5208"/>
              <a:gd name="T67" fmla="*/ 276853 h 1675"/>
              <a:gd name="T68" fmla="*/ 74744 w 5208"/>
              <a:gd name="T69" fmla="*/ 307526 h 1675"/>
              <a:gd name="T70" fmla="*/ 137764 w 5208"/>
              <a:gd name="T71" fmla="*/ 336084 h 1675"/>
              <a:gd name="T72" fmla="*/ 217637 w 5208"/>
              <a:gd name="T73" fmla="*/ 362262 h 1675"/>
              <a:gd name="T74" fmla="*/ 312533 w 5208"/>
              <a:gd name="T75" fmla="*/ 385267 h 1675"/>
              <a:gd name="T76" fmla="*/ 420253 w 5208"/>
              <a:gd name="T77" fmla="*/ 405099 h 1675"/>
              <a:gd name="T78" fmla="*/ 540430 w 5208"/>
              <a:gd name="T79" fmla="*/ 420965 h 1675"/>
              <a:gd name="T80" fmla="*/ 670133 w 5208"/>
              <a:gd name="T81" fmla="*/ 432864 h 1675"/>
              <a:gd name="T82" fmla="*/ 808629 w 5208"/>
              <a:gd name="T83" fmla="*/ 440268 h 1675"/>
              <a:gd name="T84" fmla="*/ 954088 w 5208"/>
              <a:gd name="T85" fmla="*/ 442912 h 16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208" h="1675">
                <a:moveTo>
                  <a:pt x="2604" y="1675"/>
                </a:moveTo>
                <a:lnTo>
                  <a:pt x="2738" y="1674"/>
                </a:lnTo>
                <a:lnTo>
                  <a:pt x="2870" y="1670"/>
                </a:lnTo>
                <a:lnTo>
                  <a:pt x="3001" y="1665"/>
                </a:lnTo>
                <a:lnTo>
                  <a:pt x="3129" y="1658"/>
                </a:lnTo>
                <a:lnTo>
                  <a:pt x="3255" y="1648"/>
                </a:lnTo>
                <a:lnTo>
                  <a:pt x="3378" y="1637"/>
                </a:lnTo>
                <a:lnTo>
                  <a:pt x="3500" y="1624"/>
                </a:lnTo>
                <a:lnTo>
                  <a:pt x="3617" y="1609"/>
                </a:lnTo>
                <a:lnTo>
                  <a:pt x="3732" y="1592"/>
                </a:lnTo>
                <a:lnTo>
                  <a:pt x="3845" y="1574"/>
                </a:lnTo>
                <a:lnTo>
                  <a:pt x="3955" y="1554"/>
                </a:lnTo>
                <a:lnTo>
                  <a:pt x="4060" y="1532"/>
                </a:lnTo>
                <a:lnTo>
                  <a:pt x="4162" y="1509"/>
                </a:lnTo>
                <a:lnTo>
                  <a:pt x="4261" y="1483"/>
                </a:lnTo>
                <a:lnTo>
                  <a:pt x="4355" y="1457"/>
                </a:lnTo>
                <a:lnTo>
                  <a:pt x="4445" y="1430"/>
                </a:lnTo>
                <a:lnTo>
                  <a:pt x="4532" y="1400"/>
                </a:lnTo>
                <a:lnTo>
                  <a:pt x="4614" y="1370"/>
                </a:lnTo>
                <a:lnTo>
                  <a:pt x="4691" y="1339"/>
                </a:lnTo>
                <a:lnTo>
                  <a:pt x="4764" y="1306"/>
                </a:lnTo>
                <a:lnTo>
                  <a:pt x="4831" y="1271"/>
                </a:lnTo>
                <a:lnTo>
                  <a:pt x="4894" y="1236"/>
                </a:lnTo>
                <a:lnTo>
                  <a:pt x="4951" y="1200"/>
                </a:lnTo>
                <a:lnTo>
                  <a:pt x="5004" y="1163"/>
                </a:lnTo>
                <a:lnTo>
                  <a:pt x="5050" y="1126"/>
                </a:lnTo>
                <a:lnTo>
                  <a:pt x="5091" y="1086"/>
                </a:lnTo>
                <a:lnTo>
                  <a:pt x="5126" y="1047"/>
                </a:lnTo>
                <a:lnTo>
                  <a:pt x="5156" y="1006"/>
                </a:lnTo>
                <a:lnTo>
                  <a:pt x="5178" y="965"/>
                </a:lnTo>
                <a:lnTo>
                  <a:pt x="5195" y="923"/>
                </a:lnTo>
                <a:lnTo>
                  <a:pt x="5206" y="880"/>
                </a:lnTo>
                <a:lnTo>
                  <a:pt x="5208" y="837"/>
                </a:lnTo>
                <a:lnTo>
                  <a:pt x="5206" y="794"/>
                </a:lnTo>
                <a:lnTo>
                  <a:pt x="5195" y="752"/>
                </a:lnTo>
                <a:lnTo>
                  <a:pt x="5178" y="710"/>
                </a:lnTo>
                <a:lnTo>
                  <a:pt x="5156" y="668"/>
                </a:lnTo>
                <a:lnTo>
                  <a:pt x="5126" y="629"/>
                </a:lnTo>
                <a:lnTo>
                  <a:pt x="5091" y="588"/>
                </a:lnTo>
                <a:lnTo>
                  <a:pt x="5050" y="550"/>
                </a:lnTo>
                <a:lnTo>
                  <a:pt x="5004" y="511"/>
                </a:lnTo>
                <a:lnTo>
                  <a:pt x="4951" y="475"/>
                </a:lnTo>
                <a:lnTo>
                  <a:pt x="4894" y="438"/>
                </a:lnTo>
                <a:lnTo>
                  <a:pt x="4831" y="403"/>
                </a:lnTo>
                <a:lnTo>
                  <a:pt x="4764" y="369"/>
                </a:lnTo>
                <a:lnTo>
                  <a:pt x="4691" y="337"/>
                </a:lnTo>
                <a:lnTo>
                  <a:pt x="4614" y="305"/>
                </a:lnTo>
                <a:lnTo>
                  <a:pt x="4532" y="275"/>
                </a:lnTo>
                <a:lnTo>
                  <a:pt x="4445" y="246"/>
                </a:lnTo>
                <a:lnTo>
                  <a:pt x="4355" y="218"/>
                </a:lnTo>
                <a:lnTo>
                  <a:pt x="4261" y="191"/>
                </a:lnTo>
                <a:lnTo>
                  <a:pt x="4162" y="167"/>
                </a:lnTo>
                <a:lnTo>
                  <a:pt x="4060" y="143"/>
                </a:lnTo>
                <a:lnTo>
                  <a:pt x="3955" y="121"/>
                </a:lnTo>
                <a:lnTo>
                  <a:pt x="3845" y="102"/>
                </a:lnTo>
                <a:lnTo>
                  <a:pt x="3732" y="83"/>
                </a:lnTo>
                <a:lnTo>
                  <a:pt x="3617" y="67"/>
                </a:lnTo>
                <a:lnTo>
                  <a:pt x="3500" y="52"/>
                </a:lnTo>
                <a:lnTo>
                  <a:pt x="3378" y="38"/>
                </a:lnTo>
                <a:lnTo>
                  <a:pt x="3255" y="27"/>
                </a:lnTo>
                <a:lnTo>
                  <a:pt x="3129" y="18"/>
                </a:lnTo>
                <a:lnTo>
                  <a:pt x="3001" y="10"/>
                </a:lnTo>
                <a:lnTo>
                  <a:pt x="2870" y="5"/>
                </a:lnTo>
                <a:lnTo>
                  <a:pt x="2738" y="1"/>
                </a:lnTo>
                <a:lnTo>
                  <a:pt x="2604" y="0"/>
                </a:lnTo>
                <a:lnTo>
                  <a:pt x="2470" y="1"/>
                </a:lnTo>
                <a:lnTo>
                  <a:pt x="2338" y="5"/>
                </a:lnTo>
                <a:lnTo>
                  <a:pt x="2207" y="10"/>
                </a:lnTo>
                <a:lnTo>
                  <a:pt x="2079" y="18"/>
                </a:lnTo>
                <a:lnTo>
                  <a:pt x="1953" y="27"/>
                </a:lnTo>
                <a:lnTo>
                  <a:pt x="1829" y="38"/>
                </a:lnTo>
                <a:lnTo>
                  <a:pt x="1708" y="52"/>
                </a:lnTo>
                <a:lnTo>
                  <a:pt x="1590" y="67"/>
                </a:lnTo>
                <a:lnTo>
                  <a:pt x="1475" y="83"/>
                </a:lnTo>
                <a:lnTo>
                  <a:pt x="1362" y="102"/>
                </a:lnTo>
                <a:lnTo>
                  <a:pt x="1253" y="121"/>
                </a:lnTo>
                <a:lnTo>
                  <a:pt x="1147" y="143"/>
                </a:lnTo>
                <a:lnTo>
                  <a:pt x="1045" y="167"/>
                </a:lnTo>
                <a:lnTo>
                  <a:pt x="948" y="191"/>
                </a:lnTo>
                <a:lnTo>
                  <a:pt x="853" y="218"/>
                </a:lnTo>
                <a:lnTo>
                  <a:pt x="762" y="246"/>
                </a:lnTo>
                <a:lnTo>
                  <a:pt x="676" y="275"/>
                </a:lnTo>
                <a:lnTo>
                  <a:pt x="594" y="305"/>
                </a:lnTo>
                <a:lnTo>
                  <a:pt x="516" y="337"/>
                </a:lnTo>
                <a:lnTo>
                  <a:pt x="444" y="369"/>
                </a:lnTo>
                <a:lnTo>
                  <a:pt x="376" y="403"/>
                </a:lnTo>
                <a:lnTo>
                  <a:pt x="313" y="438"/>
                </a:lnTo>
                <a:lnTo>
                  <a:pt x="256" y="475"/>
                </a:lnTo>
                <a:lnTo>
                  <a:pt x="204" y="511"/>
                </a:lnTo>
                <a:lnTo>
                  <a:pt x="158" y="550"/>
                </a:lnTo>
                <a:lnTo>
                  <a:pt x="116" y="588"/>
                </a:lnTo>
                <a:lnTo>
                  <a:pt x="82" y="629"/>
                </a:lnTo>
                <a:lnTo>
                  <a:pt x="52" y="668"/>
                </a:lnTo>
                <a:lnTo>
                  <a:pt x="29" y="710"/>
                </a:lnTo>
                <a:lnTo>
                  <a:pt x="13" y="752"/>
                </a:lnTo>
                <a:lnTo>
                  <a:pt x="3" y="794"/>
                </a:lnTo>
                <a:lnTo>
                  <a:pt x="0" y="837"/>
                </a:lnTo>
                <a:lnTo>
                  <a:pt x="3" y="880"/>
                </a:lnTo>
                <a:lnTo>
                  <a:pt x="13" y="923"/>
                </a:lnTo>
                <a:lnTo>
                  <a:pt x="29" y="965"/>
                </a:lnTo>
                <a:lnTo>
                  <a:pt x="52" y="1006"/>
                </a:lnTo>
                <a:lnTo>
                  <a:pt x="82" y="1047"/>
                </a:lnTo>
                <a:lnTo>
                  <a:pt x="116" y="1086"/>
                </a:lnTo>
                <a:lnTo>
                  <a:pt x="158" y="1126"/>
                </a:lnTo>
                <a:lnTo>
                  <a:pt x="204" y="1163"/>
                </a:lnTo>
                <a:lnTo>
                  <a:pt x="256" y="1200"/>
                </a:lnTo>
                <a:lnTo>
                  <a:pt x="313" y="1236"/>
                </a:lnTo>
                <a:lnTo>
                  <a:pt x="376" y="1271"/>
                </a:lnTo>
                <a:lnTo>
                  <a:pt x="444" y="1306"/>
                </a:lnTo>
                <a:lnTo>
                  <a:pt x="516" y="1339"/>
                </a:lnTo>
                <a:lnTo>
                  <a:pt x="594" y="1370"/>
                </a:lnTo>
                <a:lnTo>
                  <a:pt x="676" y="1400"/>
                </a:lnTo>
                <a:lnTo>
                  <a:pt x="762" y="1430"/>
                </a:lnTo>
                <a:lnTo>
                  <a:pt x="853" y="1457"/>
                </a:lnTo>
                <a:lnTo>
                  <a:pt x="948" y="1483"/>
                </a:lnTo>
                <a:lnTo>
                  <a:pt x="1045" y="1509"/>
                </a:lnTo>
                <a:lnTo>
                  <a:pt x="1147" y="1532"/>
                </a:lnTo>
                <a:lnTo>
                  <a:pt x="1253" y="1554"/>
                </a:lnTo>
                <a:lnTo>
                  <a:pt x="1362" y="1574"/>
                </a:lnTo>
                <a:lnTo>
                  <a:pt x="1475" y="1592"/>
                </a:lnTo>
                <a:lnTo>
                  <a:pt x="1590" y="1609"/>
                </a:lnTo>
                <a:lnTo>
                  <a:pt x="1708" y="1624"/>
                </a:lnTo>
                <a:lnTo>
                  <a:pt x="1829" y="1637"/>
                </a:lnTo>
                <a:lnTo>
                  <a:pt x="1953" y="1648"/>
                </a:lnTo>
                <a:lnTo>
                  <a:pt x="2079" y="1658"/>
                </a:lnTo>
                <a:lnTo>
                  <a:pt x="2207" y="1665"/>
                </a:lnTo>
                <a:lnTo>
                  <a:pt x="2338" y="1670"/>
                </a:lnTo>
                <a:lnTo>
                  <a:pt x="2470" y="1674"/>
                </a:lnTo>
                <a:lnTo>
                  <a:pt x="2604" y="16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228" name="Freeform 10"/>
          <p:cNvSpPr>
            <a:spLocks/>
          </p:cNvSpPr>
          <p:nvPr/>
        </p:nvSpPr>
        <p:spPr bwMode="auto">
          <a:xfrm>
            <a:off x="3441700" y="2147888"/>
            <a:ext cx="1908175" cy="442912"/>
          </a:xfrm>
          <a:custGeom>
            <a:avLst/>
            <a:gdLst>
              <a:gd name="T0" fmla="*/ 1051548 w 5208"/>
              <a:gd name="T1" fmla="*/ 441590 h 1675"/>
              <a:gd name="T2" fmla="*/ 1192609 w 5208"/>
              <a:gd name="T3" fmla="*/ 435773 h 1675"/>
              <a:gd name="T4" fmla="*/ 1325244 w 5208"/>
              <a:gd name="T5" fmla="*/ 425460 h 1675"/>
              <a:gd name="T6" fmla="*/ 1449085 w 5208"/>
              <a:gd name="T7" fmla="*/ 410917 h 1675"/>
              <a:gd name="T8" fmla="*/ 1561201 w 5208"/>
              <a:gd name="T9" fmla="*/ 392142 h 1675"/>
              <a:gd name="T10" fmla="*/ 1660493 w 5208"/>
              <a:gd name="T11" fmla="*/ 370195 h 1675"/>
              <a:gd name="T12" fmla="*/ 1745496 w 5208"/>
              <a:gd name="T13" fmla="*/ 345339 h 1675"/>
              <a:gd name="T14" fmla="*/ 1814012 w 5208"/>
              <a:gd name="T15" fmla="*/ 317310 h 1675"/>
              <a:gd name="T16" fmla="*/ 1865307 w 5208"/>
              <a:gd name="T17" fmla="*/ 287166 h 1675"/>
              <a:gd name="T18" fmla="*/ 1897183 w 5208"/>
              <a:gd name="T19" fmla="*/ 255170 h 1675"/>
              <a:gd name="T20" fmla="*/ 1908175 w 5208"/>
              <a:gd name="T21" fmla="*/ 221324 h 1675"/>
              <a:gd name="T22" fmla="*/ 1897183 w 5208"/>
              <a:gd name="T23" fmla="*/ 187742 h 1675"/>
              <a:gd name="T24" fmla="*/ 1865307 w 5208"/>
              <a:gd name="T25" fmla="*/ 155482 h 1675"/>
              <a:gd name="T26" fmla="*/ 1814012 w 5208"/>
              <a:gd name="T27" fmla="*/ 125602 h 1675"/>
              <a:gd name="T28" fmla="*/ 1745496 w 5208"/>
              <a:gd name="T29" fmla="*/ 97573 h 1675"/>
              <a:gd name="T30" fmla="*/ 1660493 w 5208"/>
              <a:gd name="T31" fmla="*/ 72717 h 1675"/>
              <a:gd name="T32" fmla="*/ 1561201 w 5208"/>
              <a:gd name="T33" fmla="*/ 50505 h 1675"/>
              <a:gd name="T34" fmla="*/ 1449085 w 5208"/>
              <a:gd name="T35" fmla="*/ 31995 h 1675"/>
              <a:gd name="T36" fmla="*/ 1325244 w 5208"/>
              <a:gd name="T37" fmla="*/ 17716 h 1675"/>
              <a:gd name="T38" fmla="*/ 1192609 w 5208"/>
              <a:gd name="T39" fmla="*/ 7139 h 1675"/>
              <a:gd name="T40" fmla="*/ 1051548 w 5208"/>
              <a:gd name="T41" fmla="*/ 1322 h 1675"/>
              <a:gd name="T42" fmla="*/ 904991 w 5208"/>
              <a:gd name="T43" fmla="*/ 264 h 1675"/>
              <a:gd name="T44" fmla="*/ 761731 w 5208"/>
              <a:gd name="T45" fmla="*/ 4760 h 1675"/>
              <a:gd name="T46" fmla="*/ 625799 w 5208"/>
              <a:gd name="T47" fmla="*/ 13750 h 1675"/>
              <a:gd name="T48" fmla="*/ 499027 w 5208"/>
              <a:gd name="T49" fmla="*/ 26971 h 1675"/>
              <a:gd name="T50" fmla="*/ 382881 w 5208"/>
              <a:gd name="T51" fmla="*/ 44159 h 1675"/>
              <a:gd name="T52" fmla="*/ 279192 w 5208"/>
              <a:gd name="T53" fmla="*/ 65049 h 1675"/>
              <a:gd name="T54" fmla="*/ 189059 w 5208"/>
              <a:gd name="T55" fmla="*/ 89111 h 1675"/>
              <a:gd name="T56" fmla="*/ 114681 w 5208"/>
              <a:gd name="T57" fmla="*/ 115818 h 1675"/>
              <a:gd name="T58" fmla="*/ 57890 w 5208"/>
              <a:gd name="T59" fmla="*/ 145434 h 1675"/>
              <a:gd name="T60" fmla="*/ 19052 w 5208"/>
              <a:gd name="T61" fmla="*/ 176636 h 1675"/>
              <a:gd name="T62" fmla="*/ 1099 w 5208"/>
              <a:gd name="T63" fmla="*/ 209954 h 1675"/>
              <a:gd name="T64" fmla="*/ 4763 w 5208"/>
              <a:gd name="T65" fmla="*/ 244064 h 1675"/>
              <a:gd name="T66" fmla="*/ 30044 w 5208"/>
              <a:gd name="T67" fmla="*/ 276853 h 1675"/>
              <a:gd name="T68" fmla="*/ 74744 w 5208"/>
              <a:gd name="T69" fmla="*/ 307526 h 1675"/>
              <a:gd name="T70" fmla="*/ 137764 w 5208"/>
              <a:gd name="T71" fmla="*/ 336084 h 1675"/>
              <a:gd name="T72" fmla="*/ 217637 w 5208"/>
              <a:gd name="T73" fmla="*/ 362262 h 1675"/>
              <a:gd name="T74" fmla="*/ 312533 w 5208"/>
              <a:gd name="T75" fmla="*/ 385267 h 1675"/>
              <a:gd name="T76" fmla="*/ 420253 w 5208"/>
              <a:gd name="T77" fmla="*/ 405099 h 1675"/>
              <a:gd name="T78" fmla="*/ 540430 w 5208"/>
              <a:gd name="T79" fmla="*/ 420965 h 1675"/>
              <a:gd name="T80" fmla="*/ 670133 w 5208"/>
              <a:gd name="T81" fmla="*/ 432864 h 1675"/>
              <a:gd name="T82" fmla="*/ 808629 w 5208"/>
              <a:gd name="T83" fmla="*/ 440268 h 1675"/>
              <a:gd name="T84" fmla="*/ 954088 w 5208"/>
              <a:gd name="T85" fmla="*/ 442912 h 16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208" h="1675">
                <a:moveTo>
                  <a:pt x="2604" y="1675"/>
                </a:moveTo>
                <a:lnTo>
                  <a:pt x="2738" y="1674"/>
                </a:lnTo>
                <a:lnTo>
                  <a:pt x="2870" y="1670"/>
                </a:lnTo>
                <a:lnTo>
                  <a:pt x="3001" y="1665"/>
                </a:lnTo>
                <a:lnTo>
                  <a:pt x="3129" y="1658"/>
                </a:lnTo>
                <a:lnTo>
                  <a:pt x="3255" y="1648"/>
                </a:lnTo>
                <a:lnTo>
                  <a:pt x="3378" y="1637"/>
                </a:lnTo>
                <a:lnTo>
                  <a:pt x="3500" y="1624"/>
                </a:lnTo>
                <a:lnTo>
                  <a:pt x="3617" y="1609"/>
                </a:lnTo>
                <a:lnTo>
                  <a:pt x="3732" y="1592"/>
                </a:lnTo>
                <a:lnTo>
                  <a:pt x="3845" y="1574"/>
                </a:lnTo>
                <a:lnTo>
                  <a:pt x="3955" y="1554"/>
                </a:lnTo>
                <a:lnTo>
                  <a:pt x="4060" y="1532"/>
                </a:lnTo>
                <a:lnTo>
                  <a:pt x="4162" y="1509"/>
                </a:lnTo>
                <a:lnTo>
                  <a:pt x="4261" y="1483"/>
                </a:lnTo>
                <a:lnTo>
                  <a:pt x="4355" y="1457"/>
                </a:lnTo>
                <a:lnTo>
                  <a:pt x="4445" y="1430"/>
                </a:lnTo>
                <a:lnTo>
                  <a:pt x="4532" y="1400"/>
                </a:lnTo>
                <a:lnTo>
                  <a:pt x="4614" y="1370"/>
                </a:lnTo>
                <a:lnTo>
                  <a:pt x="4691" y="1339"/>
                </a:lnTo>
                <a:lnTo>
                  <a:pt x="4764" y="1306"/>
                </a:lnTo>
                <a:lnTo>
                  <a:pt x="4831" y="1271"/>
                </a:lnTo>
                <a:lnTo>
                  <a:pt x="4894" y="1236"/>
                </a:lnTo>
                <a:lnTo>
                  <a:pt x="4951" y="1200"/>
                </a:lnTo>
                <a:lnTo>
                  <a:pt x="5004" y="1163"/>
                </a:lnTo>
                <a:lnTo>
                  <a:pt x="5050" y="1126"/>
                </a:lnTo>
                <a:lnTo>
                  <a:pt x="5091" y="1086"/>
                </a:lnTo>
                <a:lnTo>
                  <a:pt x="5126" y="1047"/>
                </a:lnTo>
                <a:lnTo>
                  <a:pt x="5156" y="1006"/>
                </a:lnTo>
                <a:lnTo>
                  <a:pt x="5178" y="965"/>
                </a:lnTo>
                <a:lnTo>
                  <a:pt x="5195" y="923"/>
                </a:lnTo>
                <a:lnTo>
                  <a:pt x="5206" y="880"/>
                </a:lnTo>
                <a:lnTo>
                  <a:pt x="5208" y="837"/>
                </a:lnTo>
                <a:lnTo>
                  <a:pt x="5206" y="794"/>
                </a:lnTo>
                <a:lnTo>
                  <a:pt x="5195" y="752"/>
                </a:lnTo>
                <a:lnTo>
                  <a:pt x="5178" y="710"/>
                </a:lnTo>
                <a:lnTo>
                  <a:pt x="5156" y="668"/>
                </a:lnTo>
                <a:lnTo>
                  <a:pt x="5126" y="629"/>
                </a:lnTo>
                <a:lnTo>
                  <a:pt x="5091" y="588"/>
                </a:lnTo>
                <a:lnTo>
                  <a:pt x="5050" y="550"/>
                </a:lnTo>
                <a:lnTo>
                  <a:pt x="5004" y="511"/>
                </a:lnTo>
                <a:lnTo>
                  <a:pt x="4951" y="475"/>
                </a:lnTo>
                <a:lnTo>
                  <a:pt x="4894" y="438"/>
                </a:lnTo>
                <a:lnTo>
                  <a:pt x="4831" y="403"/>
                </a:lnTo>
                <a:lnTo>
                  <a:pt x="4764" y="369"/>
                </a:lnTo>
                <a:lnTo>
                  <a:pt x="4691" y="337"/>
                </a:lnTo>
                <a:lnTo>
                  <a:pt x="4614" y="305"/>
                </a:lnTo>
                <a:lnTo>
                  <a:pt x="4532" y="275"/>
                </a:lnTo>
                <a:lnTo>
                  <a:pt x="4445" y="246"/>
                </a:lnTo>
                <a:lnTo>
                  <a:pt x="4355" y="218"/>
                </a:lnTo>
                <a:lnTo>
                  <a:pt x="4261" y="191"/>
                </a:lnTo>
                <a:lnTo>
                  <a:pt x="4162" y="167"/>
                </a:lnTo>
                <a:lnTo>
                  <a:pt x="4060" y="143"/>
                </a:lnTo>
                <a:lnTo>
                  <a:pt x="3955" y="121"/>
                </a:lnTo>
                <a:lnTo>
                  <a:pt x="3845" y="102"/>
                </a:lnTo>
                <a:lnTo>
                  <a:pt x="3732" y="83"/>
                </a:lnTo>
                <a:lnTo>
                  <a:pt x="3617" y="67"/>
                </a:lnTo>
                <a:lnTo>
                  <a:pt x="3500" y="52"/>
                </a:lnTo>
                <a:lnTo>
                  <a:pt x="3378" y="38"/>
                </a:lnTo>
                <a:lnTo>
                  <a:pt x="3255" y="27"/>
                </a:lnTo>
                <a:lnTo>
                  <a:pt x="3129" y="18"/>
                </a:lnTo>
                <a:lnTo>
                  <a:pt x="3001" y="10"/>
                </a:lnTo>
                <a:lnTo>
                  <a:pt x="2870" y="5"/>
                </a:lnTo>
                <a:lnTo>
                  <a:pt x="2738" y="1"/>
                </a:lnTo>
                <a:lnTo>
                  <a:pt x="2604" y="0"/>
                </a:lnTo>
                <a:lnTo>
                  <a:pt x="2470" y="1"/>
                </a:lnTo>
                <a:lnTo>
                  <a:pt x="2338" y="5"/>
                </a:lnTo>
                <a:lnTo>
                  <a:pt x="2207" y="10"/>
                </a:lnTo>
                <a:lnTo>
                  <a:pt x="2079" y="18"/>
                </a:lnTo>
                <a:lnTo>
                  <a:pt x="1953" y="27"/>
                </a:lnTo>
                <a:lnTo>
                  <a:pt x="1829" y="38"/>
                </a:lnTo>
                <a:lnTo>
                  <a:pt x="1708" y="52"/>
                </a:lnTo>
                <a:lnTo>
                  <a:pt x="1590" y="67"/>
                </a:lnTo>
                <a:lnTo>
                  <a:pt x="1475" y="83"/>
                </a:lnTo>
                <a:lnTo>
                  <a:pt x="1362" y="102"/>
                </a:lnTo>
                <a:lnTo>
                  <a:pt x="1253" y="121"/>
                </a:lnTo>
                <a:lnTo>
                  <a:pt x="1147" y="143"/>
                </a:lnTo>
                <a:lnTo>
                  <a:pt x="1045" y="167"/>
                </a:lnTo>
                <a:lnTo>
                  <a:pt x="948" y="191"/>
                </a:lnTo>
                <a:lnTo>
                  <a:pt x="853" y="218"/>
                </a:lnTo>
                <a:lnTo>
                  <a:pt x="762" y="246"/>
                </a:lnTo>
                <a:lnTo>
                  <a:pt x="676" y="275"/>
                </a:lnTo>
                <a:lnTo>
                  <a:pt x="594" y="305"/>
                </a:lnTo>
                <a:lnTo>
                  <a:pt x="516" y="337"/>
                </a:lnTo>
                <a:lnTo>
                  <a:pt x="444" y="369"/>
                </a:lnTo>
                <a:lnTo>
                  <a:pt x="376" y="403"/>
                </a:lnTo>
                <a:lnTo>
                  <a:pt x="313" y="438"/>
                </a:lnTo>
                <a:lnTo>
                  <a:pt x="256" y="475"/>
                </a:lnTo>
                <a:lnTo>
                  <a:pt x="204" y="511"/>
                </a:lnTo>
                <a:lnTo>
                  <a:pt x="158" y="550"/>
                </a:lnTo>
                <a:lnTo>
                  <a:pt x="116" y="588"/>
                </a:lnTo>
                <a:lnTo>
                  <a:pt x="82" y="629"/>
                </a:lnTo>
                <a:lnTo>
                  <a:pt x="52" y="668"/>
                </a:lnTo>
                <a:lnTo>
                  <a:pt x="29" y="710"/>
                </a:lnTo>
                <a:lnTo>
                  <a:pt x="13" y="752"/>
                </a:lnTo>
                <a:lnTo>
                  <a:pt x="3" y="794"/>
                </a:lnTo>
                <a:lnTo>
                  <a:pt x="0" y="837"/>
                </a:lnTo>
                <a:lnTo>
                  <a:pt x="3" y="880"/>
                </a:lnTo>
                <a:lnTo>
                  <a:pt x="13" y="923"/>
                </a:lnTo>
                <a:lnTo>
                  <a:pt x="29" y="965"/>
                </a:lnTo>
                <a:lnTo>
                  <a:pt x="52" y="1006"/>
                </a:lnTo>
                <a:lnTo>
                  <a:pt x="82" y="1047"/>
                </a:lnTo>
                <a:lnTo>
                  <a:pt x="116" y="1086"/>
                </a:lnTo>
                <a:lnTo>
                  <a:pt x="158" y="1126"/>
                </a:lnTo>
                <a:lnTo>
                  <a:pt x="204" y="1163"/>
                </a:lnTo>
                <a:lnTo>
                  <a:pt x="256" y="1200"/>
                </a:lnTo>
                <a:lnTo>
                  <a:pt x="313" y="1236"/>
                </a:lnTo>
                <a:lnTo>
                  <a:pt x="376" y="1271"/>
                </a:lnTo>
                <a:lnTo>
                  <a:pt x="444" y="1306"/>
                </a:lnTo>
                <a:lnTo>
                  <a:pt x="516" y="1339"/>
                </a:lnTo>
                <a:lnTo>
                  <a:pt x="594" y="1370"/>
                </a:lnTo>
                <a:lnTo>
                  <a:pt x="676" y="1400"/>
                </a:lnTo>
                <a:lnTo>
                  <a:pt x="762" y="1430"/>
                </a:lnTo>
                <a:lnTo>
                  <a:pt x="853" y="1457"/>
                </a:lnTo>
                <a:lnTo>
                  <a:pt x="948" y="1483"/>
                </a:lnTo>
                <a:lnTo>
                  <a:pt x="1045" y="1509"/>
                </a:lnTo>
                <a:lnTo>
                  <a:pt x="1147" y="1532"/>
                </a:lnTo>
                <a:lnTo>
                  <a:pt x="1253" y="1554"/>
                </a:lnTo>
                <a:lnTo>
                  <a:pt x="1362" y="1574"/>
                </a:lnTo>
                <a:lnTo>
                  <a:pt x="1475" y="1592"/>
                </a:lnTo>
                <a:lnTo>
                  <a:pt x="1590" y="1609"/>
                </a:lnTo>
                <a:lnTo>
                  <a:pt x="1708" y="1624"/>
                </a:lnTo>
                <a:lnTo>
                  <a:pt x="1829" y="1637"/>
                </a:lnTo>
                <a:lnTo>
                  <a:pt x="1953" y="1648"/>
                </a:lnTo>
                <a:lnTo>
                  <a:pt x="2079" y="1658"/>
                </a:lnTo>
                <a:lnTo>
                  <a:pt x="2207" y="1665"/>
                </a:lnTo>
                <a:lnTo>
                  <a:pt x="2338" y="1670"/>
                </a:lnTo>
                <a:lnTo>
                  <a:pt x="2470" y="1674"/>
                </a:lnTo>
                <a:lnTo>
                  <a:pt x="2604" y="1675"/>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9229" name="Rectangle 11"/>
          <p:cNvSpPr>
            <a:spLocks noChangeArrowheads="1"/>
          </p:cNvSpPr>
          <p:nvPr/>
        </p:nvSpPr>
        <p:spPr bwMode="auto">
          <a:xfrm>
            <a:off x="3451225" y="2989263"/>
            <a:ext cx="1889125" cy="3524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eaLnBrk="1" hangingPunct="1"/>
            <a:endParaRPr lang="en-GB" altLang="en-US"/>
          </a:p>
        </p:txBody>
      </p:sp>
      <p:sp>
        <p:nvSpPr>
          <p:cNvPr id="9230" name="Rectangle 12"/>
          <p:cNvSpPr>
            <a:spLocks noChangeArrowheads="1"/>
          </p:cNvSpPr>
          <p:nvPr/>
        </p:nvSpPr>
        <p:spPr bwMode="auto">
          <a:xfrm>
            <a:off x="3451225" y="2989263"/>
            <a:ext cx="1889125" cy="352425"/>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eaLnBrk="1" hangingPunct="1"/>
            <a:endParaRPr lang="en-GB" altLang="en-US"/>
          </a:p>
        </p:txBody>
      </p:sp>
      <p:sp>
        <p:nvSpPr>
          <p:cNvPr id="9231" name="Rectangle 13"/>
          <p:cNvSpPr>
            <a:spLocks noChangeArrowheads="1"/>
          </p:cNvSpPr>
          <p:nvPr/>
        </p:nvSpPr>
        <p:spPr bwMode="auto">
          <a:xfrm>
            <a:off x="3451225" y="3741738"/>
            <a:ext cx="1889125" cy="3524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eaLnBrk="1" hangingPunct="1"/>
            <a:endParaRPr lang="en-GB" altLang="en-US"/>
          </a:p>
        </p:txBody>
      </p:sp>
      <p:sp>
        <p:nvSpPr>
          <p:cNvPr id="9232" name="Rectangle 14"/>
          <p:cNvSpPr>
            <a:spLocks noChangeArrowheads="1"/>
          </p:cNvSpPr>
          <p:nvPr/>
        </p:nvSpPr>
        <p:spPr bwMode="auto">
          <a:xfrm>
            <a:off x="3451225" y="3741738"/>
            <a:ext cx="1889125" cy="352425"/>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eaLnBrk="1" hangingPunct="1"/>
            <a:endParaRPr lang="en-GB" altLang="en-US"/>
          </a:p>
        </p:txBody>
      </p:sp>
      <p:sp>
        <p:nvSpPr>
          <p:cNvPr id="9233" name="Rectangle 15"/>
          <p:cNvSpPr>
            <a:spLocks noChangeArrowheads="1"/>
          </p:cNvSpPr>
          <p:nvPr/>
        </p:nvSpPr>
        <p:spPr bwMode="auto">
          <a:xfrm>
            <a:off x="3451225" y="4494213"/>
            <a:ext cx="1889125" cy="3524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eaLnBrk="1" hangingPunct="1"/>
            <a:endParaRPr lang="en-GB" altLang="en-US"/>
          </a:p>
        </p:txBody>
      </p:sp>
      <p:sp>
        <p:nvSpPr>
          <p:cNvPr id="9234" name="Rectangle 16"/>
          <p:cNvSpPr>
            <a:spLocks noChangeArrowheads="1"/>
          </p:cNvSpPr>
          <p:nvPr/>
        </p:nvSpPr>
        <p:spPr bwMode="auto">
          <a:xfrm>
            <a:off x="3451225" y="4494213"/>
            <a:ext cx="1889125" cy="352425"/>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eaLnBrk="1" hangingPunct="1"/>
            <a:endParaRPr lang="en-GB" altLang="en-US"/>
          </a:p>
        </p:txBody>
      </p:sp>
      <p:sp>
        <p:nvSpPr>
          <p:cNvPr id="9235" name="Rectangle 17"/>
          <p:cNvSpPr>
            <a:spLocks noChangeArrowheads="1"/>
          </p:cNvSpPr>
          <p:nvPr/>
        </p:nvSpPr>
        <p:spPr bwMode="auto">
          <a:xfrm>
            <a:off x="3451225" y="5246688"/>
            <a:ext cx="1889125" cy="3524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eaLnBrk="1" hangingPunct="1"/>
            <a:endParaRPr lang="en-GB" altLang="en-US"/>
          </a:p>
        </p:txBody>
      </p:sp>
      <p:sp>
        <p:nvSpPr>
          <p:cNvPr id="9236" name="Rectangle 18"/>
          <p:cNvSpPr>
            <a:spLocks noChangeArrowheads="1"/>
          </p:cNvSpPr>
          <p:nvPr/>
        </p:nvSpPr>
        <p:spPr bwMode="auto">
          <a:xfrm>
            <a:off x="3451225" y="5246688"/>
            <a:ext cx="1889125" cy="352425"/>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eaLnBrk="1" hangingPunct="1"/>
            <a:endParaRPr lang="en-GB" altLang="en-US"/>
          </a:p>
        </p:txBody>
      </p:sp>
      <p:sp>
        <p:nvSpPr>
          <p:cNvPr id="9237" name="Line 19"/>
          <p:cNvSpPr>
            <a:spLocks noChangeShapeType="1"/>
          </p:cNvSpPr>
          <p:nvPr/>
        </p:nvSpPr>
        <p:spPr bwMode="auto">
          <a:xfrm>
            <a:off x="4395788" y="2590800"/>
            <a:ext cx="1587" cy="3317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38" name="Freeform 20"/>
          <p:cNvSpPr>
            <a:spLocks/>
          </p:cNvSpPr>
          <p:nvPr/>
        </p:nvSpPr>
        <p:spPr bwMode="auto">
          <a:xfrm>
            <a:off x="4359275" y="2900363"/>
            <a:ext cx="71438" cy="84137"/>
          </a:xfrm>
          <a:custGeom>
            <a:avLst/>
            <a:gdLst>
              <a:gd name="T0" fmla="*/ 35719 w 196"/>
              <a:gd name="T1" fmla="*/ 15129 h 317"/>
              <a:gd name="T2" fmla="*/ 70709 w 196"/>
              <a:gd name="T3" fmla="*/ 0 h 317"/>
              <a:gd name="T4" fmla="*/ 71438 w 196"/>
              <a:gd name="T5" fmla="*/ 796 h 317"/>
              <a:gd name="T6" fmla="*/ 48476 w 196"/>
              <a:gd name="T7" fmla="*/ 41405 h 317"/>
              <a:gd name="T8" fmla="*/ 45560 w 196"/>
              <a:gd name="T9" fmla="*/ 52287 h 317"/>
              <a:gd name="T10" fmla="*/ 42280 w 196"/>
              <a:gd name="T11" fmla="*/ 62638 h 317"/>
              <a:gd name="T12" fmla="*/ 38999 w 196"/>
              <a:gd name="T13" fmla="*/ 73255 h 317"/>
              <a:gd name="T14" fmla="*/ 35719 w 196"/>
              <a:gd name="T15" fmla="*/ 84137 h 317"/>
              <a:gd name="T16" fmla="*/ 32439 w 196"/>
              <a:gd name="T17" fmla="*/ 73255 h 317"/>
              <a:gd name="T18" fmla="*/ 29158 w 196"/>
              <a:gd name="T19" fmla="*/ 62638 h 317"/>
              <a:gd name="T20" fmla="*/ 25514 w 196"/>
              <a:gd name="T21" fmla="*/ 52287 h 317"/>
              <a:gd name="T22" fmla="*/ 22598 w 196"/>
              <a:gd name="T23" fmla="*/ 41405 h 317"/>
              <a:gd name="T24" fmla="*/ 0 w 196"/>
              <a:gd name="T25" fmla="*/ 796 h 317"/>
              <a:gd name="T26" fmla="*/ 729 w 196"/>
              <a:gd name="T27" fmla="*/ 0 h 317"/>
              <a:gd name="T28" fmla="*/ 35719 w 196"/>
              <a:gd name="T29" fmla="*/ 15129 h 3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6" h="317">
                <a:moveTo>
                  <a:pt x="98" y="57"/>
                </a:moveTo>
                <a:lnTo>
                  <a:pt x="194" y="0"/>
                </a:lnTo>
                <a:lnTo>
                  <a:pt x="196" y="3"/>
                </a:lnTo>
                <a:lnTo>
                  <a:pt x="133" y="156"/>
                </a:lnTo>
                <a:lnTo>
                  <a:pt x="125" y="197"/>
                </a:lnTo>
                <a:lnTo>
                  <a:pt x="116" y="236"/>
                </a:lnTo>
                <a:lnTo>
                  <a:pt x="107" y="276"/>
                </a:lnTo>
                <a:lnTo>
                  <a:pt x="98" y="317"/>
                </a:lnTo>
                <a:lnTo>
                  <a:pt x="89" y="276"/>
                </a:lnTo>
                <a:lnTo>
                  <a:pt x="80" y="236"/>
                </a:lnTo>
                <a:lnTo>
                  <a:pt x="70" y="197"/>
                </a:lnTo>
                <a:lnTo>
                  <a:pt x="62" y="156"/>
                </a:lnTo>
                <a:lnTo>
                  <a:pt x="0" y="3"/>
                </a:lnTo>
                <a:lnTo>
                  <a:pt x="2" y="0"/>
                </a:lnTo>
                <a:lnTo>
                  <a:pt x="98"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239" name="Line 21"/>
          <p:cNvSpPr>
            <a:spLocks noChangeShapeType="1"/>
          </p:cNvSpPr>
          <p:nvPr/>
        </p:nvSpPr>
        <p:spPr bwMode="auto">
          <a:xfrm>
            <a:off x="4395788" y="3343275"/>
            <a:ext cx="1587" cy="3317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40" name="Freeform 22"/>
          <p:cNvSpPr>
            <a:spLocks/>
          </p:cNvSpPr>
          <p:nvPr/>
        </p:nvSpPr>
        <p:spPr bwMode="auto">
          <a:xfrm>
            <a:off x="4359275" y="3652838"/>
            <a:ext cx="71438" cy="84137"/>
          </a:xfrm>
          <a:custGeom>
            <a:avLst/>
            <a:gdLst>
              <a:gd name="T0" fmla="*/ 35719 w 196"/>
              <a:gd name="T1" fmla="*/ 15129 h 317"/>
              <a:gd name="T2" fmla="*/ 70709 w 196"/>
              <a:gd name="T3" fmla="*/ 0 h 317"/>
              <a:gd name="T4" fmla="*/ 71438 w 196"/>
              <a:gd name="T5" fmla="*/ 1062 h 317"/>
              <a:gd name="T6" fmla="*/ 48476 w 196"/>
              <a:gd name="T7" fmla="*/ 41405 h 317"/>
              <a:gd name="T8" fmla="*/ 45560 w 196"/>
              <a:gd name="T9" fmla="*/ 52287 h 317"/>
              <a:gd name="T10" fmla="*/ 42280 w 196"/>
              <a:gd name="T11" fmla="*/ 62638 h 317"/>
              <a:gd name="T12" fmla="*/ 38999 w 196"/>
              <a:gd name="T13" fmla="*/ 73520 h 317"/>
              <a:gd name="T14" fmla="*/ 35719 w 196"/>
              <a:gd name="T15" fmla="*/ 84137 h 317"/>
              <a:gd name="T16" fmla="*/ 32439 w 196"/>
              <a:gd name="T17" fmla="*/ 73520 h 317"/>
              <a:gd name="T18" fmla="*/ 29158 w 196"/>
              <a:gd name="T19" fmla="*/ 62638 h 317"/>
              <a:gd name="T20" fmla="*/ 25514 w 196"/>
              <a:gd name="T21" fmla="*/ 52287 h 317"/>
              <a:gd name="T22" fmla="*/ 22598 w 196"/>
              <a:gd name="T23" fmla="*/ 41405 h 317"/>
              <a:gd name="T24" fmla="*/ 0 w 196"/>
              <a:gd name="T25" fmla="*/ 1062 h 317"/>
              <a:gd name="T26" fmla="*/ 729 w 196"/>
              <a:gd name="T27" fmla="*/ 0 h 317"/>
              <a:gd name="T28" fmla="*/ 35719 w 196"/>
              <a:gd name="T29" fmla="*/ 15129 h 3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6" h="317">
                <a:moveTo>
                  <a:pt x="98" y="57"/>
                </a:moveTo>
                <a:lnTo>
                  <a:pt x="194" y="0"/>
                </a:lnTo>
                <a:lnTo>
                  <a:pt x="196" y="4"/>
                </a:lnTo>
                <a:lnTo>
                  <a:pt x="133" y="156"/>
                </a:lnTo>
                <a:lnTo>
                  <a:pt x="125" y="197"/>
                </a:lnTo>
                <a:lnTo>
                  <a:pt x="116" y="236"/>
                </a:lnTo>
                <a:lnTo>
                  <a:pt x="107" y="277"/>
                </a:lnTo>
                <a:lnTo>
                  <a:pt x="98" y="317"/>
                </a:lnTo>
                <a:lnTo>
                  <a:pt x="89" y="277"/>
                </a:lnTo>
                <a:lnTo>
                  <a:pt x="80" y="236"/>
                </a:lnTo>
                <a:lnTo>
                  <a:pt x="70" y="197"/>
                </a:lnTo>
                <a:lnTo>
                  <a:pt x="62" y="156"/>
                </a:lnTo>
                <a:lnTo>
                  <a:pt x="0" y="4"/>
                </a:lnTo>
                <a:lnTo>
                  <a:pt x="2" y="0"/>
                </a:lnTo>
                <a:lnTo>
                  <a:pt x="98"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241" name="Line 23"/>
          <p:cNvSpPr>
            <a:spLocks noChangeShapeType="1"/>
          </p:cNvSpPr>
          <p:nvPr/>
        </p:nvSpPr>
        <p:spPr bwMode="auto">
          <a:xfrm>
            <a:off x="4395788" y="4095750"/>
            <a:ext cx="1587" cy="3317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42" name="Freeform 24"/>
          <p:cNvSpPr>
            <a:spLocks/>
          </p:cNvSpPr>
          <p:nvPr/>
        </p:nvSpPr>
        <p:spPr bwMode="auto">
          <a:xfrm>
            <a:off x="4359275" y="4405313"/>
            <a:ext cx="71438" cy="84137"/>
          </a:xfrm>
          <a:custGeom>
            <a:avLst/>
            <a:gdLst>
              <a:gd name="T0" fmla="*/ 35719 w 196"/>
              <a:gd name="T1" fmla="*/ 15177 h 316"/>
              <a:gd name="T2" fmla="*/ 70709 w 196"/>
              <a:gd name="T3" fmla="*/ 0 h 316"/>
              <a:gd name="T4" fmla="*/ 71438 w 196"/>
              <a:gd name="T5" fmla="*/ 799 h 316"/>
              <a:gd name="T6" fmla="*/ 48476 w 196"/>
              <a:gd name="T7" fmla="*/ 41802 h 316"/>
              <a:gd name="T8" fmla="*/ 45560 w 196"/>
              <a:gd name="T9" fmla="*/ 52186 h 316"/>
              <a:gd name="T10" fmla="*/ 42280 w 196"/>
              <a:gd name="T11" fmla="*/ 62836 h 316"/>
              <a:gd name="T12" fmla="*/ 38999 w 196"/>
              <a:gd name="T13" fmla="*/ 73753 h 316"/>
              <a:gd name="T14" fmla="*/ 35719 w 196"/>
              <a:gd name="T15" fmla="*/ 84137 h 316"/>
              <a:gd name="T16" fmla="*/ 32439 w 196"/>
              <a:gd name="T17" fmla="*/ 73753 h 316"/>
              <a:gd name="T18" fmla="*/ 29158 w 196"/>
              <a:gd name="T19" fmla="*/ 62836 h 316"/>
              <a:gd name="T20" fmla="*/ 25514 w 196"/>
              <a:gd name="T21" fmla="*/ 52186 h 316"/>
              <a:gd name="T22" fmla="*/ 22598 w 196"/>
              <a:gd name="T23" fmla="*/ 41802 h 316"/>
              <a:gd name="T24" fmla="*/ 0 w 196"/>
              <a:gd name="T25" fmla="*/ 799 h 316"/>
              <a:gd name="T26" fmla="*/ 729 w 196"/>
              <a:gd name="T27" fmla="*/ 0 h 316"/>
              <a:gd name="T28" fmla="*/ 35719 w 196"/>
              <a:gd name="T29" fmla="*/ 15177 h 3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6" h="316">
                <a:moveTo>
                  <a:pt x="98" y="57"/>
                </a:moveTo>
                <a:lnTo>
                  <a:pt x="194" y="0"/>
                </a:lnTo>
                <a:lnTo>
                  <a:pt x="196" y="3"/>
                </a:lnTo>
                <a:lnTo>
                  <a:pt x="133" y="157"/>
                </a:lnTo>
                <a:lnTo>
                  <a:pt x="125" y="196"/>
                </a:lnTo>
                <a:lnTo>
                  <a:pt x="116" y="236"/>
                </a:lnTo>
                <a:lnTo>
                  <a:pt x="107" y="277"/>
                </a:lnTo>
                <a:lnTo>
                  <a:pt x="98" y="316"/>
                </a:lnTo>
                <a:lnTo>
                  <a:pt x="89" y="277"/>
                </a:lnTo>
                <a:lnTo>
                  <a:pt x="80" y="236"/>
                </a:lnTo>
                <a:lnTo>
                  <a:pt x="70" y="196"/>
                </a:lnTo>
                <a:lnTo>
                  <a:pt x="62" y="157"/>
                </a:lnTo>
                <a:lnTo>
                  <a:pt x="0" y="3"/>
                </a:lnTo>
                <a:lnTo>
                  <a:pt x="2" y="0"/>
                </a:lnTo>
                <a:lnTo>
                  <a:pt x="98"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243" name="Line 25"/>
          <p:cNvSpPr>
            <a:spLocks noChangeShapeType="1"/>
          </p:cNvSpPr>
          <p:nvPr/>
        </p:nvSpPr>
        <p:spPr bwMode="auto">
          <a:xfrm>
            <a:off x="4395788" y="4848225"/>
            <a:ext cx="1587" cy="3317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44" name="Freeform 26"/>
          <p:cNvSpPr>
            <a:spLocks/>
          </p:cNvSpPr>
          <p:nvPr/>
        </p:nvSpPr>
        <p:spPr bwMode="auto">
          <a:xfrm>
            <a:off x="4359275" y="5157788"/>
            <a:ext cx="71438" cy="84137"/>
          </a:xfrm>
          <a:custGeom>
            <a:avLst/>
            <a:gdLst>
              <a:gd name="T0" fmla="*/ 35719 w 196"/>
              <a:gd name="T1" fmla="*/ 15225 h 315"/>
              <a:gd name="T2" fmla="*/ 70709 w 196"/>
              <a:gd name="T3" fmla="*/ 0 h 315"/>
              <a:gd name="T4" fmla="*/ 71438 w 196"/>
              <a:gd name="T5" fmla="*/ 534 h 315"/>
              <a:gd name="T6" fmla="*/ 48476 w 196"/>
              <a:gd name="T7" fmla="*/ 41668 h 315"/>
              <a:gd name="T8" fmla="*/ 45560 w 196"/>
              <a:gd name="T9" fmla="*/ 52352 h 315"/>
              <a:gd name="T10" fmla="*/ 42280 w 196"/>
              <a:gd name="T11" fmla="*/ 63036 h 315"/>
              <a:gd name="T12" fmla="*/ 38999 w 196"/>
              <a:gd name="T13" fmla="*/ 73720 h 315"/>
              <a:gd name="T14" fmla="*/ 35719 w 196"/>
              <a:gd name="T15" fmla="*/ 84137 h 315"/>
              <a:gd name="T16" fmla="*/ 32439 w 196"/>
              <a:gd name="T17" fmla="*/ 73720 h 315"/>
              <a:gd name="T18" fmla="*/ 29158 w 196"/>
              <a:gd name="T19" fmla="*/ 63036 h 315"/>
              <a:gd name="T20" fmla="*/ 25514 w 196"/>
              <a:gd name="T21" fmla="*/ 52352 h 315"/>
              <a:gd name="T22" fmla="*/ 22598 w 196"/>
              <a:gd name="T23" fmla="*/ 41668 h 315"/>
              <a:gd name="T24" fmla="*/ 0 w 196"/>
              <a:gd name="T25" fmla="*/ 534 h 315"/>
              <a:gd name="T26" fmla="*/ 729 w 196"/>
              <a:gd name="T27" fmla="*/ 0 h 315"/>
              <a:gd name="T28" fmla="*/ 35719 w 196"/>
              <a:gd name="T29" fmla="*/ 15225 h 3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6" h="315">
                <a:moveTo>
                  <a:pt x="98" y="57"/>
                </a:moveTo>
                <a:lnTo>
                  <a:pt x="194" y="0"/>
                </a:lnTo>
                <a:lnTo>
                  <a:pt x="196" y="2"/>
                </a:lnTo>
                <a:lnTo>
                  <a:pt x="133" y="156"/>
                </a:lnTo>
                <a:lnTo>
                  <a:pt x="125" y="196"/>
                </a:lnTo>
                <a:lnTo>
                  <a:pt x="116" y="236"/>
                </a:lnTo>
                <a:lnTo>
                  <a:pt x="107" y="276"/>
                </a:lnTo>
                <a:lnTo>
                  <a:pt x="98" y="315"/>
                </a:lnTo>
                <a:lnTo>
                  <a:pt x="89" y="276"/>
                </a:lnTo>
                <a:lnTo>
                  <a:pt x="80" y="236"/>
                </a:lnTo>
                <a:lnTo>
                  <a:pt x="70" y="196"/>
                </a:lnTo>
                <a:lnTo>
                  <a:pt x="62" y="156"/>
                </a:lnTo>
                <a:lnTo>
                  <a:pt x="0" y="2"/>
                </a:lnTo>
                <a:lnTo>
                  <a:pt x="2" y="0"/>
                </a:lnTo>
                <a:lnTo>
                  <a:pt x="98"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245" name="Line 27"/>
          <p:cNvSpPr>
            <a:spLocks noChangeShapeType="1"/>
          </p:cNvSpPr>
          <p:nvPr/>
        </p:nvSpPr>
        <p:spPr bwMode="auto">
          <a:xfrm>
            <a:off x="4395788" y="5600700"/>
            <a:ext cx="1587" cy="3317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46" name="Freeform 28"/>
          <p:cNvSpPr>
            <a:spLocks/>
          </p:cNvSpPr>
          <p:nvPr/>
        </p:nvSpPr>
        <p:spPr bwMode="auto">
          <a:xfrm>
            <a:off x="4359275" y="5910263"/>
            <a:ext cx="71438" cy="84137"/>
          </a:xfrm>
          <a:custGeom>
            <a:avLst/>
            <a:gdLst>
              <a:gd name="T0" fmla="*/ 35719 w 196"/>
              <a:gd name="T1" fmla="*/ 15129 h 317"/>
              <a:gd name="T2" fmla="*/ 70709 w 196"/>
              <a:gd name="T3" fmla="*/ 0 h 317"/>
              <a:gd name="T4" fmla="*/ 71438 w 196"/>
              <a:gd name="T5" fmla="*/ 1062 h 317"/>
              <a:gd name="T6" fmla="*/ 48476 w 196"/>
              <a:gd name="T7" fmla="*/ 41405 h 317"/>
              <a:gd name="T8" fmla="*/ 45560 w 196"/>
              <a:gd name="T9" fmla="*/ 52287 h 317"/>
              <a:gd name="T10" fmla="*/ 42280 w 196"/>
              <a:gd name="T11" fmla="*/ 62904 h 317"/>
              <a:gd name="T12" fmla="*/ 38999 w 196"/>
              <a:gd name="T13" fmla="*/ 73255 h 317"/>
              <a:gd name="T14" fmla="*/ 35719 w 196"/>
              <a:gd name="T15" fmla="*/ 84137 h 317"/>
              <a:gd name="T16" fmla="*/ 32439 w 196"/>
              <a:gd name="T17" fmla="*/ 73255 h 317"/>
              <a:gd name="T18" fmla="*/ 29158 w 196"/>
              <a:gd name="T19" fmla="*/ 62904 h 317"/>
              <a:gd name="T20" fmla="*/ 25514 w 196"/>
              <a:gd name="T21" fmla="*/ 52287 h 317"/>
              <a:gd name="T22" fmla="*/ 22598 w 196"/>
              <a:gd name="T23" fmla="*/ 41405 h 317"/>
              <a:gd name="T24" fmla="*/ 0 w 196"/>
              <a:gd name="T25" fmla="*/ 1062 h 317"/>
              <a:gd name="T26" fmla="*/ 729 w 196"/>
              <a:gd name="T27" fmla="*/ 0 h 317"/>
              <a:gd name="T28" fmla="*/ 35719 w 196"/>
              <a:gd name="T29" fmla="*/ 15129 h 3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6" h="317">
                <a:moveTo>
                  <a:pt x="98" y="57"/>
                </a:moveTo>
                <a:lnTo>
                  <a:pt x="194" y="0"/>
                </a:lnTo>
                <a:lnTo>
                  <a:pt x="196" y="4"/>
                </a:lnTo>
                <a:lnTo>
                  <a:pt x="133" y="156"/>
                </a:lnTo>
                <a:lnTo>
                  <a:pt x="125" y="197"/>
                </a:lnTo>
                <a:lnTo>
                  <a:pt x="116" y="237"/>
                </a:lnTo>
                <a:lnTo>
                  <a:pt x="107" y="276"/>
                </a:lnTo>
                <a:lnTo>
                  <a:pt x="98" y="317"/>
                </a:lnTo>
                <a:lnTo>
                  <a:pt x="89" y="276"/>
                </a:lnTo>
                <a:lnTo>
                  <a:pt x="80" y="237"/>
                </a:lnTo>
                <a:lnTo>
                  <a:pt x="70" y="197"/>
                </a:lnTo>
                <a:lnTo>
                  <a:pt x="62" y="156"/>
                </a:lnTo>
                <a:lnTo>
                  <a:pt x="0" y="4"/>
                </a:lnTo>
                <a:lnTo>
                  <a:pt x="2" y="0"/>
                </a:lnTo>
                <a:lnTo>
                  <a:pt x="98"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247" name="Line 29"/>
          <p:cNvSpPr>
            <a:spLocks noChangeShapeType="1"/>
          </p:cNvSpPr>
          <p:nvPr/>
        </p:nvSpPr>
        <p:spPr bwMode="auto">
          <a:xfrm flipH="1">
            <a:off x="3451225" y="5999163"/>
            <a:ext cx="1889125" cy="158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48" name="Text Box 30"/>
          <p:cNvSpPr txBox="1">
            <a:spLocks noChangeArrowheads="1"/>
          </p:cNvSpPr>
          <p:nvPr/>
        </p:nvSpPr>
        <p:spPr bwMode="auto">
          <a:xfrm>
            <a:off x="3938588" y="2209800"/>
            <a:ext cx="10287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l">
              <a:spcBef>
                <a:spcPct val="0"/>
              </a:spcBef>
              <a:buClrTx/>
              <a:buFontTx/>
              <a:buNone/>
            </a:pPr>
            <a:r>
              <a:rPr lang="en-US" altLang="en-US" sz="1600" b="1"/>
              <a:t>problem</a:t>
            </a:r>
            <a:endParaRPr lang="en-US" altLang="en-US" sz="1200" b="1"/>
          </a:p>
        </p:txBody>
      </p:sp>
      <p:sp>
        <p:nvSpPr>
          <p:cNvPr id="9249" name="Text Box 31"/>
          <p:cNvSpPr txBox="1">
            <a:spLocks noChangeArrowheads="1"/>
          </p:cNvSpPr>
          <p:nvPr/>
        </p:nvSpPr>
        <p:spPr bwMode="auto">
          <a:xfrm>
            <a:off x="3516313" y="2971800"/>
            <a:ext cx="1752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l">
              <a:spcBef>
                <a:spcPct val="0"/>
              </a:spcBef>
              <a:buClrTx/>
              <a:buFontTx/>
              <a:buNone/>
            </a:pPr>
            <a:r>
              <a:rPr lang="en-US" altLang="en-US" sz="1600" b="1"/>
              <a:t>reqs</a:t>
            </a:r>
            <a:r>
              <a:rPr lang="en-US" altLang="en-US" sz="1200" b="1"/>
              <a:t> </a:t>
            </a:r>
            <a:r>
              <a:rPr lang="en-US" altLang="en-US" sz="1600" b="1"/>
              <a:t>specification</a:t>
            </a:r>
            <a:endParaRPr lang="en-US" altLang="en-US" sz="1200" b="1"/>
          </a:p>
        </p:txBody>
      </p:sp>
      <p:sp>
        <p:nvSpPr>
          <p:cNvPr id="9250" name="Text Box 32"/>
          <p:cNvSpPr txBox="1">
            <a:spLocks noChangeArrowheads="1"/>
          </p:cNvSpPr>
          <p:nvPr/>
        </p:nvSpPr>
        <p:spPr bwMode="auto">
          <a:xfrm>
            <a:off x="4572000" y="2590800"/>
            <a:ext cx="24733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l">
              <a:spcBef>
                <a:spcPct val="0"/>
              </a:spcBef>
              <a:buClrTx/>
              <a:buFontTx/>
              <a:buNone/>
            </a:pPr>
            <a:r>
              <a:rPr lang="en-US" altLang="en-US" sz="1600" b="1"/>
              <a:t>requirements engineering</a:t>
            </a:r>
          </a:p>
        </p:txBody>
      </p:sp>
      <p:sp>
        <p:nvSpPr>
          <p:cNvPr id="9251" name="Text Box 33"/>
          <p:cNvSpPr txBox="1">
            <a:spLocks noChangeArrowheads="1"/>
          </p:cNvSpPr>
          <p:nvPr/>
        </p:nvSpPr>
        <p:spPr bwMode="auto">
          <a:xfrm>
            <a:off x="4641850" y="3352800"/>
            <a:ext cx="7747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l">
              <a:spcBef>
                <a:spcPct val="0"/>
              </a:spcBef>
              <a:buClrTx/>
              <a:buFontTx/>
              <a:buNone/>
            </a:pPr>
            <a:r>
              <a:rPr lang="en-US" altLang="en-US" sz="1600" b="1"/>
              <a:t>design</a:t>
            </a:r>
          </a:p>
        </p:txBody>
      </p:sp>
      <p:sp>
        <p:nvSpPr>
          <p:cNvPr id="9252" name="Text Box 34"/>
          <p:cNvSpPr txBox="1">
            <a:spLocks noChangeArrowheads="1"/>
          </p:cNvSpPr>
          <p:nvPr/>
        </p:nvSpPr>
        <p:spPr bwMode="auto">
          <a:xfrm>
            <a:off x="4010025" y="3733800"/>
            <a:ext cx="7731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l">
              <a:spcBef>
                <a:spcPct val="0"/>
              </a:spcBef>
              <a:buClrTx/>
              <a:buFontTx/>
              <a:buNone/>
            </a:pPr>
            <a:r>
              <a:rPr lang="en-US" altLang="en-US" sz="1600" b="1"/>
              <a:t>design</a:t>
            </a:r>
          </a:p>
        </p:txBody>
      </p:sp>
      <p:sp>
        <p:nvSpPr>
          <p:cNvPr id="9253" name="Text Box 35"/>
          <p:cNvSpPr txBox="1">
            <a:spLocks noChangeArrowheads="1"/>
          </p:cNvSpPr>
          <p:nvPr/>
        </p:nvSpPr>
        <p:spPr bwMode="auto">
          <a:xfrm>
            <a:off x="4572000" y="4114800"/>
            <a:ext cx="15573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l">
              <a:spcBef>
                <a:spcPct val="0"/>
              </a:spcBef>
              <a:buClrTx/>
              <a:buFontTx/>
              <a:buNone/>
            </a:pPr>
            <a:r>
              <a:rPr lang="en-US" altLang="en-US" sz="1600" b="1"/>
              <a:t>implementation</a:t>
            </a:r>
          </a:p>
        </p:txBody>
      </p:sp>
      <p:sp>
        <p:nvSpPr>
          <p:cNvPr id="9254" name="Text Box 36"/>
          <p:cNvSpPr txBox="1">
            <a:spLocks noChangeArrowheads="1"/>
          </p:cNvSpPr>
          <p:nvPr/>
        </p:nvSpPr>
        <p:spPr bwMode="auto">
          <a:xfrm>
            <a:off x="3938588" y="4495800"/>
            <a:ext cx="8159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l">
              <a:spcBef>
                <a:spcPct val="0"/>
              </a:spcBef>
              <a:buClrTx/>
              <a:buFontTx/>
              <a:buNone/>
            </a:pPr>
            <a:r>
              <a:rPr lang="en-US" altLang="en-US" sz="1600" b="1"/>
              <a:t>system</a:t>
            </a:r>
          </a:p>
        </p:txBody>
      </p:sp>
      <p:sp>
        <p:nvSpPr>
          <p:cNvPr id="9255" name="Text Box 37"/>
          <p:cNvSpPr txBox="1">
            <a:spLocks noChangeArrowheads="1"/>
          </p:cNvSpPr>
          <p:nvPr/>
        </p:nvSpPr>
        <p:spPr bwMode="auto">
          <a:xfrm>
            <a:off x="4572000" y="4876800"/>
            <a:ext cx="7858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l">
              <a:spcBef>
                <a:spcPct val="0"/>
              </a:spcBef>
              <a:buClrTx/>
              <a:buFontTx/>
              <a:buNone/>
            </a:pPr>
            <a:r>
              <a:rPr lang="en-US" altLang="en-US" sz="1600" b="1"/>
              <a:t>testing</a:t>
            </a:r>
          </a:p>
        </p:txBody>
      </p:sp>
      <p:sp>
        <p:nvSpPr>
          <p:cNvPr id="9256" name="Text Box 38"/>
          <p:cNvSpPr txBox="1">
            <a:spLocks noChangeArrowheads="1"/>
          </p:cNvSpPr>
          <p:nvPr/>
        </p:nvSpPr>
        <p:spPr bwMode="auto">
          <a:xfrm>
            <a:off x="3587750" y="5257800"/>
            <a:ext cx="1587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l">
              <a:spcBef>
                <a:spcPct val="0"/>
              </a:spcBef>
              <a:buClrTx/>
              <a:buFontTx/>
              <a:buNone/>
            </a:pPr>
            <a:r>
              <a:rPr lang="en-US" altLang="en-US" sz="1600" b="1"/>
              <a:t>working system</a:t>
            </a:r>
          </a:p>
        </p:txBody>
      </p:sp>
      <p:sp>
        <p:nvSpPr>
          <p:cNvPr id="9257" name="Text Box 39"/>
          <p:cNvSpPr txBox="1">
            <a:spLocks noChangeArrowheads="1"/>
          </p:cNvSpPr>
          <p:nvPr/>
        </p:nvSpPr>
        <p:spPr bwMode="auto">
          <a:xfrm>
            <a:off x="4572000" y="5638800"/>
            <a:ext cx="13160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l">
              <a:spcBef>
                <a:spcPct val="0"/>
              </a:spcBef>
              <a:buClrTx/>
              <a:buFontTx/>
              <a:buNone/>
            </a:pPr>
            <a:r>
              <a:rPr lang="en-US" altLang="en-US" sz="1600" b="1"/>
              <a:t>maintenance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Footer Placeholder 2"/>
          <p:cNvSpPr>
            <a:spLocks noGrp="1"/>
          </p:cNvSpPr>
          <p:nvPr>
            <p:ph type="ftr" sz="quarter" idx="10"/>
          </p:nvPr>
        </p:nvSpPr>
        <p:spPr>
          <a:noFill/>
        </p:spPr>
        <p:txBody>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r">
              <a:spcBef>
                <a:spcPct val="0"/>
              </a:spcBef>
              <a:buClrTx/>
              <a:buFontTx/>
              <a:buNone/>
            </a:pPr>
            <a:r>
              <a:rPr lang="nl-NL" altLang="en-US" sz="1200">
                <a:latin typeface="Lucida Sans Unicode" panose="020B0602030504020204" pitchFamily="34" charset="0"/>
              </a:rPr>
              <a:t>SE, Software Lifecycle, Hans van Vliet,  ©2008</a:t>
            </a:r>
          </a:p>
        </p:txBody>
      </p:sp>
      <p:sp>
        <p:nvSpPr>
          <p:cNvPr id="81923" name="Slide Number Placeholder 3"/>
          <p:cNvSpPr>
            <a:spLocks noGrp="1"/>
          </p:cNvSpPr>
          <p:nvPr>
            <p:ph type="sldNum" sz="quarter" idx="11"/>
          </p:nvPr>
        </p:nvSpPr>
        <p:spPr>
          <a:noFill/>
        </p:spPr>
        <p:txBody>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fld id="{104E812D-87F3-49B7-88DC-E21133B2D356}" type="slidenum">
              <a:rPr lang="nl-NL" altLang="en-US" sz="1200">
                <a:latin typeface="Lucida Sans Unicode" panose="020B0602030504020204" pitchFamily="34" charset="0"/>
              </a:rPr>
              <a:pPr>
                <a:spcBef>
                  <a:spcPct val="0"/>
                </a:spcBef>
                <a:buClrTx/>
                <a:buFontTx/>
                <a:buNone/>
              </a:pPr>
              <a:t>40</a:t>
            </a:fld>
            <a:endParaRPr lang="nl-NL" altLang="en-US" sz="1200">
              <a:latin typeface="Lucida Sans Unicode" panose="020B0602030504020204" pitchFamily="34" charset="0"/>
            </a:endParaRPr>
          </a:p>
        </p:txBody>
      </p:sp>
      <p:sp>
        <p:nvSpPr>
          <p:cNvPr id="81924" name="Rectangle 2"/>
          <p:cNvSpPr>
            <a:spLocks noGrp="1" noChangeArrowheads="1"/>
          </p:cNvSpPr>
          <p:nvPr>
            <p:ph type="title"/>
          </p:nvPr>
        </p:nvSpPr>
        <p:spPr/>
        <p:txBody>
          <a:bodyPr/>
          <a:lstStyle/>
          <a:p>
            <a:pPr eaLnBrk="1" hangingPunct="1"/>
            <a:r>
              <a:rPr lang="en-US" altLang="en-US" smtClean="0"/>
              <a:t>Illustration third law of Software Evolution</a:t>
            </a:r>
          </a:p>
        </p:txBody>
      </p:sp>
      <p:pic>
        <p:nvPicPr>
          <p:cNvPr id="81925" name="Picture 3" descr="3-5-nocha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2209800"/>
            <a:ext cx="6178550"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6" name="Text Box 4"/>
          <p:cNvSpPr txBox="1">
            <a:spLocks noChangeArrowheads="1"/>
          </p:cNvSpPr>
          <p:nvPr/>
        </p:nvSpPr>
        <p:spPr bwMode="auto">
          <a:xfrm>
            <a:off x="6611938" y="5562600"/>
            <a:ext cx="5683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r>
              <a:rPr lang="en-US" altLang="en-US" sz="1800"/>
              <a:t>time</a:t>
            </a:r>
          </a:p>
        </p:txBody>
      </p:sp>
      <p:sp>
        <p:nvSpPr>
          <p:cNvPr id="81927" name="Text Box 5"/>
          <p:cNvSpPr txBox="1">
            <a:spLocks noChangeArrowheads="1"/>
          </p:cNvSpPr>
          <p:nvPr/>
        </p:nvSpPr>
        <p:spPr bwMode="auto">
          <a:xfrm>
            <a:off x="1758950" y="2057400"/>
            <a:ext cx="10366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r>
              <a:rPr lang="en-US" altLang="en-US" sz="1800"/>
              <a:t>system</a:t>
            </a:r>
          </a:p>
          <a:p>
            <a:pPr>
              <a:spcBef>
                <a:spcPct val="0"/>
              </a:spcBef>
              <a:buClrTx/>
              <a:buFontTx/>
              <a:buNone/>
            </a:pPr>
            <a:r>
              <a:rPr lang="en-US" altLang="en-US" sz="1800"/>
              <a:t>attributes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Footer Placeholder 3"/>
          <p:cNvSpPr>
            <a:spLocks noGrp="1"/>
          </p:cNvSpPr>
          <p:nvPr>
            <p:ph type="ftr" sz="quarter" idx="10"/>
          </p:nvPr>
        </p:nvSpPr>
        <p:spPr>
          <a:noFill/>
        </p:spPr>
        <p:txBody>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r">
              <a:spcBef>
                <a:spcPct val="0"/>
              </a:spcBef>
              <a:buClrTx/>
              <a:buFontTx/>
              <a:buNone/>
            </a:pPr>
            <a:r>
              <a:rPr lang="nl-NL" altLang="en-US" sz="1200">
                <a:latin typeface="Lucida Sans Unicode" panose="020B0602030504020204" pitchFamily="34" charset="0"/>
              </a:rPr>
              <a:t>SE, Software Lifecycle, Hans van Vliet,  ©2008</a:t>
            </a:r>
          </a:p>
        </p:txBody>
      </p:sp>
      <p:sp>
        <p:nvSpPr>
          <p:cNvPr id="83971" name="Slide Number Placeholder 4"/>
          <p:cNvSpPr>
            <a:spLocks noGrp="1"/>
          </p:cNvSpPr>
          <p:nvPr>
            <p:ph type="sldNum" sz="quarter" idx="11"/>
          </p:nvPr>
        </p:nvSpPr>
        <p:spPr>
          <a:noFill/>
        </p:spPr>
        <p:txBody>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fld id="{5B310327-29B7-49D3-AEF2-3230717F1A98}" type="slidenum">
              <a:rPr lang="nl-NL" altLang="en-US" sz="1200">
                <a:latin typeface="Lucida Sans Unicode" panose="020B0602030504020204" pitchFamily="34" charset="0"/>
              </a:rPr>
              <a:pPr>
                <a:spcBef>
                  <a:spcPct val="0"/>
                </a:spcBef>
                <a:buClrTx/>
                <a:buFontTx/>
                <a:buNone/>
              </a:pPr>
              <a:t>41</a:t>
            </a:fld>
            <a:endParaRPr lang="nl-NL" altLang="en-US" sz="1200">
              <a:latin typeface="Lucida Sans Unicode" panose="020B0602030504020204" pitchFamily="34" charset="0"/>
            </a:endParaRPr>
          </a:p>
        </p:txBody>
      </p:sp>
      <p:sp>
        <p:nvSpPr>
          <p:cNvPr id="83972" name="Rectangle 2"/>
          <p:cNvSpPr>
            <a:spLocks noGrp="1" noChangeArrowheads="1"/>
          </p:cNvSpPr>
          <p:nvPr>
            <p:ph type="title"/>
          </p:nvPr>
        </p:nvSpPr>
        <p:spPr/>
        <p:txBody>
          <a:bodyPr/>
          <a:lstStyle/>
          <a:p>
            <a:pPr eaLnBrk="1" hangingPunct="1"/>
            <a:r>
              <a:rPr lang="en-US" altLang="en-US" smtClean="0"/>
              <a:t>Software Product Lines</a:t>
            </a:r>
          </a:p>
        </p:txBody>
      </p:sp>
      <p:sp>
        <p:nvSpPr>
          <p:cNvPr id="83973" name="Rectangle 3"/>
          <p:cNvSpPr>
            <a:spLocks noGrp="1" noChangeArrowheads="1"/>
          </p:cNvSpPr>
          <p:nvPr>
            <p:ph type="body" idx="1"/>
          </p:nvPr>
        </p:nvSpPr>
        <p:spPr/>
        <p:txBody>
          <a:bodyPr/>
          <a:lstStyle/>
          <a:p>
            <a:pPr marL="342900" indent="-342900" eaLnBrk="1" hangingPunct="1">
              <a:tabLst/>
            </a:pPr>
            <a:endParaRPr lang="en-US" altLang="en-US" smtClean="0"/>
          </a:p>
          <a:p>
            <a:pPr marL="342900" indent="-342900" eaLnBrk="1" hangingPunct="1">
              <a:tabLst/>
            </a:pPr>
            <a:r>
              <a:rPr lang="en-US" altLang="en-US" smtClean="0"/>
              <a:t>developers are not inclined to make a maintainable and reusable product, it has additional costs</a:t>
            </a:r>
          </a:p>
          <a:p>
            <a:pPr marL="342900" indent="-342900" eaLnBrk="1" hangingPunct="1">
              <a:tabLst/>
            </a:pPr>
            <a:r>
              <a:rPr lang="en-US" altLang="en-US" smtClean="0"/>
              <a:t>this viewpoint is changed somewhat if the </a:t>
            </a:r>
            <a:r>
              <a:rPr lang="en-US" altLang="en-US" i="1" smtClean="0"/>
              <a:t>product family</a:t>
            </a:r>
            <a:r>
              <a:rPr lang="en-US" altLang="en-US" smtClean="0"/>
              <a:t> is the focus of attention rather than producing a single version of a product</a:t>
            </a:r>
          </a:p>
          <a:p>
            <a:pPr marL="342900" indent="-342900" eaLnBrk="1" hangingPunct="1">
              <a:tabLst/>
            </a:pPr>
            <a:r>
              <a:rPr lang="en-US" altLang="en-US" smtClean="0"/>
              <a:t>two processes result: </a:t>
            </a:r>
            <a:r>
              <a:rPr lang="en-US" altLang="en-US" i="1" smtClean="0"/>
              <a:t>domain engineering</a:t>
            </a:r>
            <a:r>
              <a:rPr lang="en-US" altLang="en-US" smtClean="0"/>
              <a:t>, and </a:t>
            </a:r>
            <a:r>
              <a:rPr lang="en-US" altLang="en-US" i="1" smtClean="0"/>
              <a:t>application engineering</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Footer Placeholder 3"/>
          <p:cNvSpPr>
            <a:spLocks noGrp="1"/>
          </p:cNvSpPr>
          <p:nvPr>
            <p:ph type="ftr" sz="quarter" idx="10"/>
          </p:nvPr>
        </p:nvSpPr>
        <p:spPr>
          <a:noFill/>
        </p:spPr>
        <p:txBody>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r">
              <a:spcBef>
                <a:spcPct val="0"/>
              </a:spcBef>
              <a:buClrTx/>
              <a:buFontTx/>
              <a:buNone/>
            </a:pPr>
            <a:r>
              <a:rPr lang="nl-NL" altLang="en-US" sz="1200">
                <a:latin typeface="Lucida Sans Unicode" panose="020B0602030504020204" pitchFamily="34" charset="0"/>
              </a:rPr>
              <a:t>SE, Software Lifecycle, Hans van Vliet,  ©2008</a:t>
            </a:r>
          </a:p>
        </p:txBody>
      </p:sp>
      <p:sp>
        <p:nvSpPr>
          <p:cNvPr id="86019" name="Slide Number Placeholder 4"/>
          <p:cNvSpPr>
            <a:spLocks noGrp="1"/>
          </p:cNvSpPr>
          <p:nvPr>
            <p:ph type="sldNum" sz="quarter" idx="11"/>
          </p:nvPr>
        </p:nvSpPr>
        <p:spPr>
          <a:noFill/>
        </p:spPr>
        <p:txBody>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fld id="{8A59F972-4A98-491B-95BA-5A10598DA6FF}" type="slidenum">
              <a:rPr lang="nl-NL" altLang="en-US" sz="1200">
                <a:latin typeface="Lucida Sans Unicode" panose="020B0602030504020204" pitchFamily="34" charset="0"/>
              </a:rPr>
              <a:pPr>
                <a:spcBef>
                  <a:spcPct val="0"/>
                </a:spcBef>
                <a:buClrTx/>
                <a:buFontTx/>
                <a:buNone/>
              </a:pPr>
              <a:t>42</a:t>
            </a:fld>
            <a:endParaRPr lang="nl-NL" altLang="en-US" sz="1200">
              <a:latin typeface="Lucida Sans Unicode" panose="020B0602030504020204" pitchFamily="34" charset="0"/>
            </a:endParaRPr>
          </a:p>
        </p:txBody>
      </p:sp>
      <p:sp>
        <p:nvSpPr>
          <p:cNvPr id="86020" name="Rectangle 2"/>
          <p:cNvSpPr>
            <a:spLocks noGrp="1" noChangeArrowheads="1"/>
          </p:cNvSpPr>
          <p:nvPr>
            <p:ph type="title"/>
          </p:nvPr>
        </p:nvSpPr>
        <p:spPr/>
        <p:txBody>
          <a:bodyPr/>
          <a:lstStyle/>
          <a:p>
            <a:pPr eaLnBrk="1" hangingPunct="1"/>
            <a:r>
              <a:rPr lang="en-US" altLang="en-US" dirty="0" smtClean="0"/>
              <a:t>Process modeling</a:t>
            </a:r>
          </a:p>
        </p:txBody>
      </p:sp>
      <p:sp>
        <p:nvSpPr>
          <p:cNvPr id="86021" name="Rectangle 3"/>
          <p:cNvSpPr>
            <a:spLocks noGrp="1" noChangeArrowheads="1"/>
          </p:cNvSpPr>
          <p:nvPr>
            <p:ph type="body" idx="1"/>
          </p:nvPr>
        </p:nvSpPr>
        <p:spPr/>
        <p:txBody>
          <a:bodyPr/>
          <a:lstStyle/>
          <a:p>
            <a:pPr marL="342900" indent="-342900" eaLnBrk="1" hangingPunct="1">
              <a:tabLst/>
            </a:pPr>
            <a:r>
              <a:rPr lang="en-US" altLang="en-US" dirty="0" smtClean="0"/>
              <a:t>we may describe a software-development process, or parts thereof, in the form of a “program” too. E.G.:</a:t>
            </a:r>
          </a:p>
          <a:p>
            <a:pPr marL="742950" lvl="1" indent="-285750" eaLnBrk="1" hangingPunct="1">
              <a:buClr>
                <a:schemeClr val="tx1"/>
              </a:buClr>
              <a:buFont typeface="Wingdings" panose="05000000000000000000" pitchFamily="2" charset="2"/>
              <a:buNone/>
              <a:tabLst/>
            </a:pPr>
            <a:endParaRPr lang="en-US" altLang="en-US" b="1" dirty="0" smtClean="0"/>
          </a:p>
          <a:p>
            <a:pPr marL="742950" lvl="1" indent="-285750" eaLnBrk="1" hangingPunct="1">
              <a:buClr>
                <a:schemeClr val="tx1"/>
              </a:buClr>
              <a:buFont typeface="Wingdings" panose="05000000000000000000" pitchFamily="2" charset="2"/>
              <a:buNone/>
              <a:tabLst/>
            </a:pPr>
            <a:r>
              <a:rPr lang="en-US" altLang="en-US" b="1" dirty="0" smtClean="0"/>
              <a:t>function</a:t>
            </a:r>
            <a:r>
              <a:rPr lang="en-US" altLang="en-US" dirty="0" smtClean="0"/>
              <a:t> review(document, threshold): </a:t>
            </a:r>
            <a:r>
              <a:rPr lang="en-US" altLang="en-US" dirty="0" err="1" smtClean="0"/>
              <a:t>boolean</a:t>
            </a:r>
            <a:r>
              <a:rPr lang="en-US" altLang="en-US" dirty="0" smtClean="0"/>
              <a:t>;</a:t>
            </a:r>
          </a:p>
          <a:p>
            <a:pPr marL="742950" lvl="1" indent="-285750" eaLnBrk="1" hangingPunct="1">
              <a:buClr>
                <a:schemeClr val="tx1"/>
              </a:buClr>
              <a:buFont typeface="Wingdings" panose="05000000000000000000" pitchFamily="2" charset="2"/>
              <a:buNone/>
              <a:tabLst/>
            </a:pPr>
            <a:r>
              <a:rPr lang="en-US" altLang="en-US" b="1" dirty="0" smtClean="0"/>
              <a:t>begin</a:t>
            </a:r>
            <a:r>
              <a:rPr lang="en-US" altLang="en-US" dirty="0" smtClean="0"/>
              <a:t> prepare-review;</a:t>
            </a:r>
          </a:p>
          <a:p>
            <a:pPr marL="742950" lvl="1" indent="-285750" eaLnBrk="1" hangingPunct="1">
              <a:buClr>
                <a:schemeClr val="tx1"/>
              </a:buClr>
              <a:buFont typeface="Wingdings" panose="05000000000000000000" pitchFamily="2" charset="2"/>
              <a:buNone/>
              <a:tabLst/>
            </a:pPr>
            <a:r>
              <a:rPr lang="en-US" altLang="en-US" dirty="0" smtClean="0"/>
              <a:t>	hold-review{document, no-of-problems);</a:t>
            </a:r>
          </a:p>
          <a:p>
            <a:pPr marL="742950" lvl="1" indent="-285750" eaLnBrk="1" hangingPunct="1">
              <a:buClr>
                <a:schemeClr val="tx1"/>
              </a:buClr>
              <a:buFont typeface="Wingdings" panose="05000000000000000000" pitchFamily="2" charset="2"/>
              <a:buNone/>
              <a:tabLst/>
            </a:pPr>
            <a:r>
              <a:rPr lang="en-US" altLang="en-US" dirty="0" smtClean="0"/>
              <a:t>	make-report;</a:t>
            </a:r>
          </a:p>
          <a:p>
            <a:pPr marL="742950" lvl="1" indent="-285750" eaLnBrk="1" hangingPunct="1">
              <a:buClr>
                <a:schemeClr val="tx1"/>
              </a:buClr>
              <a:buFont typeface="Wingdings" panose="05000000000000000000" pitchFamily="2" charset="2"/>
              <a:buNone/>
              <a:tabLst/>
            </a:pPr>
            <a:r>
              <a:rPr lang="en-US" altLang="en-US" dirty="0" smtClean="0"/>
              <a:t>	</a:t>
            </a:r>
            <a:r>
              <a:rPr lang="en-US" altLang="en-US" b="1" dirty="0" smtClean="0"/>
              <a:t>return</a:t>
            </a:r>
            <a:r>
              <a:rPr lang="en-US" altLang="en-US" dirty="0" smtClean="0"/>
              <a:t> no-of-problems &lt; threshold</a:t>
            </a:r>
          </a:p>
          <a:p>
            <a:pPr marL="742950" lvl="1" indent="-285750" eaLnBrk="1" hangingPunct="1">
              <a:buClr>
                <a:schemeClr val="tx1"/>
              </a:buClr>
              <a:buFont typeface="Wingdings" panose="05000000000000000000" pitchFamily="2" charset="2"/>
              <a:buNone/>
              <a:tabLst/>
            </a:pPr>
            <a:r>
              <a:rPr lang="en-US" altLang="en-US" b="1" dirty="0" smtClean="0"/>
              <a:t>end</a:t>
            </a:r>
            <a:r>
              <a:rPr lang="en-US" altLang="en-US" dirty="0" smtClean="0"/>
              <a:t> review;</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Footer Placeholder 2"/>
          <p:cNvSpPr>
            <a:spLocks noGrp="1"/>
          </p:cNvSpPr>
          <p:nvPr>
            <p:ph type="ftr" sz="quarter" idx="10"/>
          </p:nvPr>
        </p:nvSpPr>
        <p:spPr>
          <a:noFill/>
        </p:spPr>
        <p:txBody>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r">
              <a:spcBef>
                <a:spcPct val="0"/>
              </a:spcBef>
              <a:buClrTx/>
              <a:buFontTx/>
              <a:buNone/>
            </a:pPr>
            <a:r>
              <a:rPr lang="nl-NL" altLang="en-US" sz="1200">
                <a:latin typeface="Lucida Sans Unicode" panose="020B0602030504020204" pitchFamily="34" charset="0"/>
              </a:rPr>
              <a:t>SE, Software Lifecycle, Hans van Vliet,  ©2008</a:t>
            </a:r>
          </a:p>
        </p:txBody>
      </p:sp>
      <p:sp>
        <p:nvSpPr>
          <p:cNvPr id="88067" name="Slide Number Placeholder 3"/>
          <p:cNvSpPr>
            <a:spLocks noGrp="1"/>
          </p:cNvSpPr>
          <p:nvPr>
            <p:ph type="sldNum" sz="quarter" idx="11"/>
          </p:nvPr>
        </p:nvSpPr>
        <p:spPr>
          <a:noFill/>
        </p:spPr>
        <p:txBody>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fld id="{614387A0-61EB-429F-A4D0-EB4A6053BD09}" type="slidenum">
              <a:rPr lang="nl-NL" altLang="en-US" sz="1200">
                <a:latin typeface="Lucida Sans Unicode" panose="020B0602030504020204" pitchFamily="34" charset="0"/>
              </a:rPr>
              <a:pPr>
                <a:spcBef>
                  <a:spcPct val="0"/>
                </a:spcBef>
                <a:buClrTx/>
                <a:buFontTx/>
                <a:buNone/>
              </a:pPr>
              <a:t>43</a:t>
            </a:fld>
            <a:endParaRPr lang="nl-NL" altLang="en-US" sz="1200">
              <a:latin typeface="Lucida Sans Unicode" panose="020B0602030504020204" pitchFamily="34" charset="0"/>
            </a:endParaRPr>
          </a:p>
        </p:txBody>
      </p:sp>
      <p:sp>
        <p:nvSpPr>
          <p:cNvPr id="88068" name="Rectangle 2"/>
          <p:cNvSpPr>
            <a:spLocks noGrp="1" noChangeArrowheads="1"/>
          </p:cNvSpPr>
          <p:nvPr>
            <p:ph type="title"/>
          </p:nvPr>
        </p:nvSpPr>
        <p:spPr/>
        <p:txBody>
          <a:bodyPr/>
          <a:lstStyle/>
          <a:p>
            <a:pPr eaLnBrk="1" hangingPunct="1"/>
            <a:r>
              <a:rPr lang="en-US" altLang="en-US" smtClean="0"/>
              <a:t>STD of review process</a:t>
            </a:r>
          </a:p>
        </p:txBody>
      </p:sp>
      <p:pic>
        <p:nvPicPr>
          <p:cNvPr id="88069" name="Picture 3" descr="3-8-nocha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209800"/>
            <a:ext cx="7445375" cy="365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70" name="Text Box 4"/>
          <p:cNvSpPr txBox="1">
            <a:spLocks noChangeArrowheads="1"/>
          </p:cNvSpPr>
          <p:nvPr/>
        </p:nvSpPr>
        <p:spPr bwMode="auto">
          <a:xfrm>
            <a:off x="2251075" y="2362200"/>
            <a:ext cx="7905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r>
              <a:rPr lang="en-US" altLang="en-US" sz="1800"/>
              <a:t>coding</a:t>
            </a:r>
          </a:p>
          <a:p>
            <a:pPr>
              <a:spcBef>
                <a:spcPct val="0"/>
              </a:spcBef>
              <a:buClrTx/>
              <a:buFontTx/>
              <a:buNone/>
            </a:pPr>
            <a:r>
              <a:rPr lang="en-US" altLang="en-US" sz="1800"/>
              <a:t>ready</a:t>
            </a:r>
          </a:p>
        </p:txBody>
      </p:sp>
      <p:sp>
        <p:nvSpPr>
          <p:cNvPr id="88071" name="Text Box 5"/>
          <p:cNvSpPr txBox="1">
            <a:spLocks noChangeArrowheads="1"/>
          </p:cNvSpPr>
          <p:nvPr/>
        </p:nvSpPr>
        <p:spPr bwMode="auto">
          <a:xfrm>
            <a:off x="7173913" y="2362200"/>
            <a:ext cx="10271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r>
              <a:rPr lang="en-US" altLang="en-US" sz="1800"/>
              <a:t>ready for</a:t>
            </a:r>
          </a:p>
          <a:p>
            <a:pPr>
              <a:spcBef>
                <a:spcPct val="0"/>
              </a:spcBef>
              <a:buClrTx/>
              <a:buFontTx/>
              <a:buNone/>
            </a:pPr>
            <a:r>
              <a:rPr lang="en-US" altLang="en-US" sz="1800"/>
              <a:t>next step</a:t>
            </a:r>
          </a:p>
        </p:txBody>
      </p:sp>
      <p:sp>
        <p:nvSpPr>
          <p:cNvPr id="88072" name="Text Box 6"/>
          <p:cNvSpPr txBox="1">
            <a:spLocks noChangeArrowheads="1"/>
          </p:cNvSpPr>
          <p:nvPr/>
        </p:nvSpPr>
        <p:spPr bwMode="auto">
          <a:xfrm>
            <a:off x="2743200" y="3048000"/>
            <a:ext cx="7905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r>
              <a:rPr lang="en-US" altLang="en-US" sz="1800"/>
              <a:t>submit</a:t>
            </a:r>
          </a:p>
        </p:txBody>
      </p:sp>
      <p:sp>
        <p:nvSpPr>
          <p:cNvPr id="88073" name="Text Box 7"/>
          <p:cNvSpPr txBox="1">
            <a:spLocks noChangeArrowheads="1"/>
          </p:cNvSpPr>
          <p:nvPr/>
        </p:nvSpPr>
        <p:spPr bwMode="auto">
          <a:xfrm>
            <a:off x="914400" y="3810000"/>
            <a:ext cx="10382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r>
              <a:rPr lang="en-US" altLang="en-US" sz="1800"/>
              <a:t>re-review</a:t>
            </a:r>
          </a:p>
        </p:txBody>
      </p:sp>
      <p:sp>
        <p:nvSpPr>
          <p:cNvPr id="88074" name="Text Box 8"/>
          <p:cNvSpPr txBox="1">
            <a:spLocks noChangeArrowheads="1"/>
          </p:cNvSpPr>
          <p:nvPr/>
        </p:nvSpPr>
        <p:spPr bwMode="auto">
          <a:xfrm>
            <a:off x="3267075" y="3694113"/>
            <a:ext cx="781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r>
              <a:rPr lang="en-US" altLang="en-US" sz="1800"/>
              <a:t>review</a:t>
            </a:r>
          </a:p>
        </p:txBody>
      </p:sp>
      <p:sp>
        <p:nvSpPr>
          <p:cNvPr id="88075" name="Text Box 9"/>
          <p:cNvSpPr txBox="1">
            <a:spLocks noChangeArrowheads="1"/>
          </p:cNvSpPr>
          <p:nvPr/>
        </p:nvSpPr>
        <p:spPr bwMode="auto">
          <a:xfrm>
            <a:off x="2181225" y="4305300"/>
            <a:ext cx="895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r>
              <a:rPr lang="en-US" altLang="en-US" sz="1800"/>
              <a:t>prepare</a:t>
            </a:r>
          </a:p>
        </p:txBody>
      </p:sp>
      <p:sp>
        <p:nvSpPr>
          <p:cNvPr id="88076" name="Text Box 10"/>
          <p:cNvSpPr txBox="1">
            <a:spLocks noChangeArrowheads="1"/>
          </p:cNvSpPr>
          <p:nvPr/>
        </p:nvSpPr>
        <p:spPr bwMode="auto">
          <a:xfrm>
            <a:off x="3305175" y="4533900"/>
            <a:ext cx="698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r>
              <a:rPr lang="en-US" altLang="en-US" sz="1800"/>
              <a:t>ready</a:t>
            </a:r>
          </a:p>
        </p:txBody>
      </p:sp>
      <p:sp>
        <p:nvSpPr>
          <p:cNvPr id="88077" name="Text Box 11"/>
          <p:cNvSpPr txBox="1">
            <a:spLocks noChangeArrowheads="1"/>
          </p:cNvSpPr>
          <p:nvPr/>
        </p:nvSpPr>
        <p:spPr bwMode="auto">
          <a:xfrm>
            <a:off x="4291013" y="4305300"/>
            <a:ext cx="4048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r>
              <a:rPr lang="en-US" altLang="en-US" sz="1800"/>
              <a:t>do</a:t>
            </a:r>
          </a:p>
        </p:txBody>
      </p:sp>
      <p:sp>
        <p:nvSpPr>
          <p:cNvPr id="88078" name="Text Box 12"/>
          <p:cNvSpPr txBox="1">
            <a:spLocks noChangeArrowheads="1"/>
          </p:cNvSpPr>
          <p:nvPr/>
        </p:nvSpPr>
        <p:spPr bwMode="auto">
          <a:xfrm>
            <a:off x="4994275" y="4533900"/>
            <a:ext cx="6381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r>
              <a:rPr lang="en-US" altLang="en-US" sz="1800"/>
              <a:t>done</a:t>
            </a:r>
          </a:p>
        </p:txBody>
      </p:sp>
      <p:sp>
        <p:nvSpPr>
          <p:cNvPr id="88079" name="Text Box 13"/>
          <p:cNvSpPr txBox="1">
            <a:spLocks noChangeArrowheads="1"/>
          </p:cNvSpPr>
          <p:nvPr/>
        </p:nvSpPr>
        <p:spPr bwMode="auto">
          <a:xfrm>
            <a:off x="5767388" y="4305300"/>
            <a:ext cx="68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r>
              <a:rPr lang="en-US" altLang="en-US" sz="1800"/>
              <a:t>make</a:t>
            </a:r>
          </a:p>
        </p:txBody>
      </p:sp>
      <p:sp>
        <p:nvSpPr>
          <p:cNvPr id="88080" name="Text Box 14"/>
          <p:cNvSpPr txBox="1">
            <a:spLocks noChangeArrowheads="1"/>
          </p:cNvSpPr>
          <p:nvPr/>
        </p:nvSpPr>
        <p:spPr bwMode="auto">
          <a:xfrm>
            <a:off x="5767388" y="4800600"/>
            <a:ext cx="7207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r>
              <a:rPr lang="en-US" altLang="en-US" sz="1800"/>
              <a:t>report</a:t>
            </a:r>
          </a:p>
        </p:txBody>
      </p:sp>
      <p:sp>
        <p:nvSpPr>
          <p:cNvPr id="88081" name="Text Box 15"/>
          <p:cNvSpPr txBox="1">
            <a:spLocks noChangeArrowheads="1"/>
          </p:cNvSpPr>
          <p:nvPr/>
        </p:nvSpPr>
        <p:spPr bwMode="auto">
          <a:xfrm>
            <a:off x="6400800" y="4533900"/>
            <a:ext cx="13065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r>
              <a:rPr lang="en-US" altLang="en-US" sz="1800"/>
              <a:t>report ready</a:t>
            </a:r>
          </a:p>
        </p:txBody>
      </p:sp>
      <p:sp>
        <p:nvSpPr>
          <p:cNvPr id="88082" name="Line 16"/>
          <p:cNvSpPr>
            <a:spLocks noChangeShapeType="1"/>
          </p:cNvSpPr>
          <p:nvPr/>
        </p:nvSpPr>
        <p:spPr bwMode="auto">
          <a:xfrm>
            <a:off x="4149725" y="4724400"/>
            <a:ext cx="633413" cy="0"/>
          </a:xfrm>
          <a:prstGeom prst="line">
            <a:avLst/>
          </a:prstGeom>
          <a:noFill/>
          <a:ln w="9525">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88083" name="Line 17"/>
          <p:cNvSpPr>
            <a:spLocks noChangeShapeType="1"/>
          </p:cNvSpPr>
          <p:nvPr/>
        </p:nvSpPr>
        <p:spPr bwMode="auto">
          <a:xfrm>
            <a:off x="2251075" y="4724400"/>
            <a:ext cx="773113" cy="0"/>
          </a:xfrm>
          <a:prstGeom prst="line">
            <a:avLst/>
          </a:prstGeom>
          <a:noFill/>
          <a:ln w="9525">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88084" name="Line 18"/>
          <p:cNvSpPr>
            <a:spLocks noChangeShapeType="1"/>
          </p:cNvSpPr>
          <p:nvPr/>
        </p:nvSpPr>
        <p:spPr bwMode="auto">
          <a:xfrm>
            <a:off x="5767388" y="4724400"/>
            <a:ext cx="633412" cy="0"/>
          </a:xfrm>
          <a:prstGeom prst="line">
            <a:avLst/>
          </a:prstGeom>
          <a:noFill/>
          <a:ln w="9525">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88085" name="Line 19"/>
          <p:cNvSpPr>
            <a:spLocks noChangeShapeType="1"/>
          </p:cNvSpPr>
          <p:nvPr/>
        </p:nvSpPr>
        <p:spPr bwMode="auto">
          <a:xfrm>
            <a:off x="1125538" y="4191000"/>
            <a:ext cx="773112" cy="0"/>
          </a:xfrm>
          <a:prstGeom prst="line">
            <a:avLst/>
          </a:prstGeom>
          <a:noFill/>
          <a:ln w="9525">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Footer Placeholder 2"/>
          <p:cNvSpPr>
            <a:spLocks noGrp="1"/>
          </p:cNvSpPr>
          <p:nvPr>
            <p:ph type="ftr" sz="quarter" idx="10"/>
          </p:nvPr>
        </p:nvSpPr>
        <p:spPr>
          <a:noFill/>
        </p:spPr>
        <p:txBody>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r">
              <a:spcBef>
                <a:spcPct val="0"/>
              </a:spcBef>
              <a:buClrTx/>
              <a:buFontTx/>
              <a:buNone/>
            </a:pPr>
            <a:r>
              <a:rPr lang="nl-NL" altLang="en-US" sz="1200">
                <a:latin typeface="Lucida Sans Unicode" panose="020B0602030504020204" pitchFamily="34" charset="0"/>
              </a:rPr>
              <a:t>SE, Software Lifecycle, Hans van Vliet,  ©2008</a:t>
            </a:r>
          </a:p>
        </p:txBody>
      </p:sp>
      <p:sp>
        <p:nvSpPr>
          <p:cNvPr id="90115" name="Slide Number Placeholder 3"/>
          <p:cNvSpPr>
            <a:spLocks noGrp="1"/>
          </p:cNvSpPr>
          <p:nvPr>
            <p:ph type="sldNum" sz="quarter" idx="11"/>
          </p:nvPr>
        </p:nvSpPr>
        <p:spPr>
          <a:noFill/>
        </p:spPr>
        <p:txBody>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fld id="{4618FB9F-0F80-4477-9123-C62D5E9FE70B}" type="slidenum">
              <a:rPr lang="nl-NL" altLang="en-US" sz="1200">
                <a:latin typeface="Lucida Sans Unicode" panose="020B0602030504020204" pitchFamily="34" charset="0"/>
              </a:rPr>
              <a:pPr>
                <a:spcBef>
                  <a:spcPct val="0"/>
                </a:spcBef>
                <a:buClrTx/>
                <a:buFontTx/>
                <a:buNone/>
              </a:pPr>
              <a:t>44</a:t>
            </a:fld>
            <a:endParaRPr lang="nl-NL" altLang="en-US" sz="1200">
              <a:latin typeface="Lucida Sans Unicode" panose="020B0602030504020204" pitchFamily="34" charset="0"/>
            </a:endParaRPr>
          </a:p>
        </p:txBody>
      </p:sp>
      <p:sp>
        <p:nvSpPr>
          <p:cNvPr id="90116" name="Rectangle 2"/>
          <p:cNvSpPr>
            <a:spLocks noGrp="1" noChangeArrowheads="1"/>
          </p:cNvSpPr>
          <p:nvPr>
            <p:ph type="title"/>
          </p:nvPr>
        </p:nvSpPr>
        <p:spPr/>
        <p:txBody>
          <a:bodyPr/>
          <a:lstStyle/>
          <a:p>
            <a:pPr eaLnBrk="1" hangingPunct="1"/>
            <a:r>
              <a:rPr lang="en-US" altLang="en-US" smtClean="0"/>
              <a:t>Petri-net view of the review process</a:t>
            </a:r>
          </a:p>
        </p:txBody>
      </p:sp>
      <p:pic>
        <p:nvPicPr>
          <p:cNvPr id="90117" name="Picture 3" descr="3-9-nocha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263" y="2438400"/>
            <a:ext cx="7797800"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8" name="Text Box 4"/>
          <p:cNvSpPr txBox="1">
            <a:spLocks noChangeArrowheads="1"/>
          </p:cNvSpPr>
          <p:nvPr/>
        </p:nvSpPr>
        <p:spPr bwMode="auto">
          <a:xfrm>
            <a:off x="2743200" y="2438400"/>
            <a:ext cx="7794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r>
              <a:rPr lang="en-US" altLang="en-US" sz="1800"/>
              <a:t>hold</a:t>
            </a:r>
          </a:p>
          <a:p>
            <a:pPr>
              <a:spcBef>
                <a:spcPct val="0"/>
              </a:spcBef>
              <a:buClrTx/>
              <a:buFontTx/>
              <a:buNone/>
            </a:pPr>
            <a:r>
              <a:rPr lang="en-US" altLang="en-US" sz="1800"/>
              <a:t>review</a:t>
            </a:r>
          </a:p>
        </p:txBody>
      </p:sp>
      <p:sp>
        <p:nvSpPr>
          <p:cNvPr id="90119" name="Text Box 5"/>
          <p:cNvSpPr txBox="1">
            <a:spLocks noChangeArrowheads="1"/>
          </p:cNvSpPr>
          <p:nvPr/>
        </p:nvSpPr>
        <p:spPr bwMode="auto">
          <a:xfrm>
            <a:off x="4713288" y="2713038"/>
            <a:ext cx="8143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r>
              <a:rPr lang="en-US" altLang="en-US" sz="1800"/>
              <a:t>update</a:t>
            </a:r>
          </a:p>
        </p:txBody>
      </p:sp>
      <p:sp>
        <p:nvSpPr>
          <p:cNvPr id="90120" name="Text Box 6"/>
          <p:cNvSpPr txBox="1">
            <a:spLocks noChangeArrowheads="1"/>
          </p:cNvSpPr>
          <p:nvPr/>
        </p:nvSpPr>
        <p:spPr bwMode="auto">
          <a:xfrm>
            <a:off x="6892925" y="3048000"/>
            <a:ext cx="5222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r>
              <a:rPr lang="en-US" altLang="en-US" sz="1800"/>
              <a:t>end</a:t>
            </a:r>
          </a:p>
        </p:txBody>
      </p:sp>
      <p:sp>
        <p:nvSpPr>
          <p:cNvPr id="90121" name="Text Box 7"/>
          <p:cNvSpPr txBox="1">
            <a:spLocks noChangeArrowheads="1"/>
          </p:cNvSpPr>
          <p:nvPr/>
        </p:nvSpPr>
        <p:spPr bwMode="auto">
          <a:xfrm>
            <a:off x="966788" y="2895600"/>
            <a:ext cx="5921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r>
              <a:rPr lang="en-US" altLang="en-US" sz="1800"/>
              <a:t>from</a:t>
            </a:r>
          </a:p>
        </p:txBody>
      </p:sp>
      <p:sp>
        <p:nvSpPr>
          <p:cNvPr id="90122" name="Text Box 8"/>
          <p:cNvSpPr txBox="1">
            <a:spLocks noChangeArrowheads="1"/>
          </p:cNvSpPr>
          <p:nvPr/>
        </p:nvSpPr>
        <p:spPr bwMode="auto">
          <a:xfrm>
            <a:off x="866775" y="3352800"/>
            <a:ext cx="7921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r>
              <a:rPr lang="en-US" altLang="en-US" sz="1800"/>
              <a:t>coding</a:t>
            </a:r>
          </a:p>
        </p:txBody>
      </p:sp>
      <p:sp>
        <p:nvSpPr>
          <p:cNvPr id="90123" name="Text Box 9"/>
          <p:cNvSpPr txBox="1">
            <a:spLocks noChangeArrowheads="1"/>
          </p:cNvSpPr>
          <p:nvPr/>
        </p:nvSpPr>
        <p:spPr bwMode="auto">
          <a:xfrm>
            <a:off x="966788" y="4419600"/>
            <a:ext cx="5921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r>
              <a:rPr lang="en-US" altLang="en-US" sz="1800"/>
              <a:t>from</a:t>
            </a:r>
          </a:p>
        </p:txBody>
      </p:sp>
      <p:sp>
        <p:nvSpPr>
          <p:cNvPr id="90124" name="Text Box 10"/>
          <p:cNvSpPr txBox="1">
            <a:spLocks noChangeArrowheads="1"/>
          </p:cNvSpPr>
          <p:nvPr/>
        </p:nvSpPr>
        <p:spPr bwMode="auto">
          <a:xfrm>
            <a:off x="561975" y="4800600"/>
            <a:ext cx="14017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r>
              <a:rPr lang="en-US" altLang="en-US" sz="1800"/>
              <a:t>management</a:t>
            </a:r>
          </a:p>
        </p:txBody>
      </p:sp>
      <p:sp>
        <p:nvSpPr>
          <p:cNvPr id="90125" name="Text Box 11"/>
          <p:cNvSpPr txBox="1">
            <a:spLocks noChangeArrowheads="1"/>
          </p:cNvSpPr>
          <p:nvPr/>
        </p:nvSpPr>
        <p:spPr bwMode="auto">
          <a:xfrm>
            <a:off x="1547813" y="5181600"/>
            <a:ext cx="1130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r>
              <a:rPr lang="en-US" altLang="en-US" sz="1800"/>
              <a:t>scheduled</a:t>
            </a:r>
          </a:p>
        </p:txBody>
      </p:sp>
      <p:sp>
        <p:nvSpPr>
          <p:cNvPr id="90126" name="Text Box 12"/>
          <p:cNvSpPr txBox="1">
            <a:spLocks noChangeArrowheads="1"/>
          </p:cNvSpPr>
          <p:nvPr/>
        </p:nvSpPr>
        <p:spPr bwMode="auto">
          <a:xfrm>
            <a:off x="1763713" y="2362200"/>
            <a:ext cx="6985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r>
              <a:rPr lang="en-US" altLang="en-US" sz="1800"/>
              <a:t>code</a:t>
            </a:r>
          </a:p>
          <a:p>
            <a:pPr>
              <a:spcBef>
                <a:spcPct val="0"/>
              </a:spcBef>
              <a:buClrTx/>
              <a:buFontTx/>
              <a:buNone/>
            </a:pPr>
            <a:r>
              <a:rPr lang="en-US" altLang="en-US" sz="1800"/>
              <a:t>ready</a:t>
            </a:r>
          </a:p>
        </p:txBody>
      </p:sp>
      <p:sp>
        <p:nvSpPr>
          <p:cNvPr id="90127" name="Text Box 13"/>
          <p:cNvSpPr txBox="1">
            <a:spLocks noChangeArrowheads="1"/>
          </p:cNvSpPr>
          <p:nvPr/>
        </p:nvSpPr>
        <p:spPr bwMode="auto">
          <a:xfrm>
            <a:off x="3657600" y="5181600"/>
            <a:ext cx="908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r>
              <a:rPr lang="en-US" altLang="en-US" sz="1800"/>
              <a:t>minutes</a:t>
            </a:r>
          </a:p>
        </p:txBody>
      </p:sp>
      <p:sp>
        <p:nvSpPr>
          <p:cNvPr id="90128" name="Text Box 14"/>
          <p:cNvSpPr txBox="1">
            <a:spLocks noChangeArrowheads="1"/>
          </p:cNvSpPr>
          <p:nvPr/>
        </p:nvSpPr>
        <p:spPr bwMode="auto">
          <a:xfrm>
            <a:off x="3798888" y="2636838"/>
            <a:ext cx="6270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r>
              <a:rPr lang="en-US" altLang="en-US" sz="1800"/>
              <a:t>code</a:t>
            </a:r>
          </a:p>
        </p:txBody>
      </p:sp>
      <p:sp>
        <p:nvSpPr>
          <p:cNvPr id="90129" name="Text Box 15"/>
          <p:cNvSpPr txBox="1">
            <a:spLocks noChangeArrowheads="1"/>
          </p:cNvSpPr>
          <p:nvPr/>
        </p:nvSpPr>
        <p:spPr bwMode="auto">
          <a:xfrm>
            <a:off x="5767388" y="3048000"/>
            <a:ext cx="8509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r>
              <a:rPr lang="en-US" altLang="en-US" sz="1800"/>
              <a:t>revised</a:t>
            </a:r>
          </a:p>
          <a:p>
            <a:pPr>
              <a:spcBef>
                <a:spcPct val="0"/>
              </a:spcBef>
              <a:buClrTx/>
              <a:buFontTx/>
              <a:buNone/>
            </a:pPr>
            <a:r>
              <a:rPr lang="en-US" altLang="en-US" sz="1800"/>
              <a:t>code</a:t>
            </a:r>
          </a:p>
        </p:txBody>
      </p:sp>
      <p:sp>
        <p:nvSpPr>
          <p:cNvPr id="90130" name="Text Box 16"/>
          <p:cNvSpPr txBox="1">
            <a:spLocks noChangeArrowheads="1"/>
          </p:cNvSpPr>
          <p:nvPr/>
        </p:nvSpPr>
        <p:spPr bwMode="auto">
          <a:xfrm>
            <a:off x="7877175" y="3048000"/>
            <a:ext cx="5699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r>
              <a:rPr lang="en-US" altLang="en-US" sz="1800"/>
              <a:t>next</a:t>
            </a:r>
          </a:p>
          <a:p>
            <a:pPr>
              <a:spcBef>
                <a:spcPct val="0"/>
              </a:spcBef>
              <a:buClrTx/>
              <a:buFontTx/>
              <a:buNone/>
            </a:pPr>
            <a:r>
              <a:rPr lang="en-US" altLang="en-US" sz="1800"/>
              <a:t>step</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Footer Placeholder 3"/>
          <p:cNvSpPr>
            <a:spLocks noGrp="1"/>
          </p:cNvSpPr>
          <p:nvPr>
            <p:ph type="ftr" sz="quarter" idx="10"/>
          </p:nvPr>
        </p:nvSpPr>
        <p:spPr>
          <a:noFill/>
        </p:spPr>
        <p:txBody>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r">
              <a:spcBef>
                <a:spcPct val="0"/>
              </a:spcBef>
              <a:buClrTx/>
              <a:buFontTx/>
              <a:buNone/>
            </a:pPr>
            <a:r>
              <a:rPr lang="nl-NL" altLang="en-US" sz="1200">
                <a:latin typeface="Lucida Sans Unicode" panose="020B0602030504020204" pitchFamily="34" charset="0"/>
              </a:rPr>
              <a:t>SE, Software Lifecycle, Hans van Vliet,  ©2008</a:t>
            </a:r>
          </a:p>
        </p:txBody>
      </p:sp>
      <p:sp>
        <p:nvSpPr>
          <p:cNvPr id="92163" name="Slide Number Placeholder 4"/>
          <p:cNvSpPr>
            <a:spLocks noGrp="1"/>
          </p:cNvSpPr>
          <p:nvPr>
            <p:ph type="sldNum" sz="quarter" idx="11"/>
          </p:nvPr>
        </p:nvSpPr>
        <p:spPr>
          <a:noFill/>
        </p:spPr>
        <p:txBody>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fld id="{2D9A38AE-D7EE-4AF4-8BC6-61759EF5B4DE}" type="slidenum">
              <a:rPr lang="nl-NL" altLang="en-US" sz="1200">
                <a:latin typeface="Lucida Sans Unicode" panose="020B0602030504020204" pitchFamily="34" charset="0"/>
              </a:rPr>
              <a:pPr>
                <a:spcBef>
                  <a:spcPct val="0"/>
                </a:spcBef>
                <a:buClrTx/>
                <a:buFontTx/>
                <a:buNone/>
              </a:pPr>
              <a:t>45</a:t>
            </a:fld>
            <a:endParaRPr lang="nl-NL" altLang="en-US" sz="1200">
              <a:latin typeface="Lucida Sans Unicode" panose="020B0602030504020204" pitchFamily="34" charset="0"/>
            </a:endParaRPr>
          </a:p>
        </p:txBody>
      </p:sp>
      <p:sp>
        <p:nvSpPr>
          <p:cNvPr id="92164" name="Rectangle 2"/>
          <p:cNvSpPr>
            <a:spLocks noGrp="1" noChangeArrowheads="1"/>
          </p:cNvSpPr>
          <p:nvPr>
            <p:ph type="title"/>
          </p:nvPr>
        </p:nvSpPr>
        <p:spPr/>
        <p:txBody>
          <a:bodyPr/>
          <a:lstStyle/>
          <a:p>
            <a:pPr eaLnBrk="1" hangingPunct="1"/>
            <a:r>
              <a:rPr lang="en-US" altLang="en-US" smtClean="0"/>
              <a:t>Purposes of process modeling</a:t>
            </a:r>
          </a:p>
        </p:txBody>
      </p:sp>
      <p:sp>
        <p:nvSpPr>
          <p:cNvPr id="92165" name="Rectangle 3"/>
          <p:cNvSpPr>
            <a:spLocks noGrp="1" noChangeArrowheads="1"/>
          </p:cNvSpPr>
          <p:nvPr>
            <p:ph type="body" idx="1"/>
          </p:nvPr>
        </p:nvSpPr>
        <p:spPr/>
        <p:txBody>
          <a:bodyPr/>
          <a:lstStyle/>
          <a:p>
            <a:pPr marL="342900" indent="-342900" eaLnBrk="1" hangingPunct="1">
              <a:tabLst/>
            </a:pPr>
            <a:endParaRPr lang="en-US" altLang="en-US" dirty="0" smtClean="0"/>
          </a:p>
          <a:p>
            <a:pPr marL="342900" indent="-342900" eaLnBrk="1" hangingPunct="1">
              <a:tabLst/>
            </a:pPr>
            <a:r>
              <a:rPr lang="tr-TR" altLang="en-US" dirty="0" smtClean="0"/>
              <a:t>Faciliitates</a:t>
            </a:r>
            <a:r>
              <a:rPr lang="en-US" altLang="en-US" dirty="0" smtClean="0"/>
              <a:t> </a:t>
            </a:r>
            <a:r>
              <a:rPr lang="en-US" altLang="en-US" dirty="0" smtClean="0"/>
              <a:t>understanding and communication by providing a shared view of the process</a:t>
            </a:r>
          </a:p>
          <a:p>
            <a:pPr marL="342900" indent="-342900" eaLnBrk="1" hangingPunct="1">
              <a:tabLst/>
            </a:pPr>
            <a:endParaRPr lang="en-US" altLang="en-US" dirty="0" smtClean="0"/>
          </a:p>
          <a:p>
            <a:pPr marL="342900" indent="-342900" eaLnBrk="1" hangingPunct="1">
              <a:tabLst/>
            </a:pPr>
            <a:r>
              <a:rPr lang="tr-TR" altLang="en-US" dirty="0"/>
              <a:t>S</a:t>
            </a:r>
            <a:r>
              <a:rPr lang="en-US" altLang="en-US" dirty="0" err="1" smtClean="0"/>
              <a:t>upports</a:t>
            </a:r>
            <a:r>
              <a:rPr lang="en-US" altLang="en-US" dirty="0" smtClean="0"/>
              <a:t> </a:t>
            </a:r>
            <a:r>
              <a:rPr lang="en-US" altLang="en-US" dirty="0" smtClean="0"/>
              <a:t>management and improvement; it can be used to assign tasks, track progress, and identify trouble spots</a:t>
            </a:r>
          </a:p>
          <a:p>
            <a:pPr marL="342900" indent="-342900" eaLnBrk="1" hangingPunct="1">
              <a:tabLst/>
            </a:pPr>
            <a:endParaRPr lang="en-US" altLang="en-US" dirty="0" smtClean="0"/>
          </a:p>
          <a:p>
            <a:pPr marL="342900" indent="-342900" eaLnBrk="1" hangingPunct="1">
              <a:tabLst/>
            </a:pPr>
            <a:r>
              <a:rPr lang="tr-TR" altLang="en-US" dirty="0" smtClean="0"/>
              <a:t>S</a:t>
            </a:r>
            <a:r>
              <a:rPr lang="en-US" altLang="en-US" dirty="0" err="1" smtClean="0"/>
              <a:t>erves</a:t>
            </a:r>
            <a:r>
              <a:rPr lang="en-US" altLang="en-US" dirty="0" smtClean="0"/>
              <a:t> </a:t>
            </a:r>
            <a:r>
              <a:rPr lang="en-US" altLang="en-US" dirty="0" smtClean="0"/>
              <a:t>as a basis for automated support (usually not fully automatic)</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Footer Placeholder 3"/>
          <p:cNvSpPr>
            <a:spLocks noGrp="1"/>
          </p:cNvSpPr>
          <p:nvPr>
            <p:ph type="ftr" sz="quarter" idx="10"/>
          </p:nvPr>
        </p:nvSpPr>
        <p:spPr>
          <a:noFill/>
        </p:spPr>
        <p:txBody>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r">
              <a:spcBef>
                <a:spcPct val="0"/>
              </a:spcBef>
              <a:buClrTx/>
              <a:buFontTx/>
              <a:buNone/>
            </a:pPr>
            <a:r>
              <a:rPr lang="nl-NL" altLang="en-US" sz="1200">
                <a:latin typeface="Lucida Sans Unicode" panose="020B0602030504020204" pitchFamily="34" charset="0"/>
              </a:rPr>
              <a:t>SE, Software Lifecycle, Hans van Vliet,  ©2008</a:t>
            </a:r>
          </a:p>
        </p:txBody>
      </p:sp>
      <p:sp>
        <p:nvSpPr>
          <p:cNvPr id="94211" name="Slide Number Placeholder 4"/>
          <p:cNvSpPr>
            <a:spLocks noGrp="1"/>
          </p:cNvSpPr>
          <p:nvPr>
            <p:ph type="sldNum" sz="quarter" idx="11"/>
          </p:nvPr>
        </p:nvSpPr>
        <p:spPr>
          <a:noFill/>
        </p:spPr>
        <p:txBody>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fld id="{BCC554BA-5A47-4917-ADEB-1C70A5F30F68}" type="slidenum">
              <a:rPr lang="nl-NL" altLang="en-US" sz="1200">
                <a:latin typeface="Lucida Sans Unicode" panose="020B0602030504020204" pitchFamily="34" charset="0"/>
              </a:rPr>
              <a:pPr>
                <a:spcBef>
                  <a:spcPct val="0"/>
                </a:spcBef>
                <a:buClrTx/>
                <a:buFontTx/>
                <a:buNone/>
              </a:pPr>
              <a:t>46</a:t>
            </a:fld>
            <a:endParaRPr lang="nl-NL" altLang="en-US" sz="1200">
              <a:latin typeface="Lucida Sans Unicode" panose="020B0602030504020204" pitchFamily="34" charset="0"/>
            </a:endParaRPr>
          </a:p>
        </p:txBody>
      </p:sp>
      <p:sp>
        <p:nvSpPr>
          <p:cNvPr id="94212" name="Rectangle 2"/>
          <p:cNvSpPr>
            <a:spLocks noGrp="1" noChangeArrowheads="1"/>
          </p:cNvSpPr>
          <p:nvPr>
            <p:ph type="title"/>
          </p:nvPr>
        </p:nvSpPr>
        <p:spPr/>
        <p:txBody>
          <a:bodyPr/>
          <a:lstStyle/>
          <a:p>
            <a:pPr eaLnBrk="1" hangingPunct="1"/>
            <a:r>
              <a:rPr lang="en-US" altLang="en-US" smtClean="0"/>
              <a:t>Caveats of process modeling</a:t>
            </a:r>
          </a:p>
        </p:txBody>
      </p:sp>
      <p:sp>
        <p:nvSpPr>
          <p:cNvPr id="94213" name="Rectangle 3"/>
          <p:cNvSpPr>
            <a:spLocks noGrp="1" noChangeArrowheads="1"/>
          </p:cNvSpPr>
          <p:nvPr>
            <p:ph type="body" idx="1"/>
          </p:nvPr>
        </p:nvSpPr>
        <p:spPr/>
        <p:txBody>
          <a:bodyPr/>
          <a:lstStyle/>
          <a:p>
            <a:pPr marL="342900" indent="-342900" eaLnBrk="1" hangingPunct="1">
              <a:tabLst/>
            </a:pPr>
            <a:endParaRPr lang="en-US" altLang="en-US" smtClean="0"/>
          </a:p>
          <a:p>
            <a:pPr marL="342900" indent="-342900" eaLnBrk="1" hangingPunct="1">
              <a:tabLst/>
            </a:pPr>
            <a:r>
              <a:rPr lang="en-US" altLang="en-US" smtClean="0"/>
              <a:t>not all aspects of software development can be caught in an algorithm</a:t>
            </a:r>
          </a:p>
          <a:p>
            <a:pPr marL="342900" indent="-342900" eaLnBrk="1" hangingPunct="1">
              <a:tabLst/>
            </a:pPr>
            <a:r>
              <a:rPr lang="en-US" altLang="en-US" smtClean="0"/>
              <a:t>a model is a model, thus a simplification of reality</a:t>
            </a:r>
          </a:p>
          <a:p>
            <a:pPr marL="342900" indent="-342900" eaLnBrk="1" hangingPunct="1">
              <a:tabLst/>
            </a:pPr>
            <a:r>
              <a:rPr lang="en-US" altLang="en-US" smtClean="0"/>
              <a:t>progression of stages differs from what is actually done</a:t>
            </a:r>
          </a:p>
          <a:p>
            <a:pPr marL="342900" indent="-342900" eaLnBrk="1" hangingPunct="1">
              <a:tabLst/>
            </a:pPr>
            <a:r>
              <a:rPr lang="en-US" altLang="en-US" smtClean="0"/>
              <a:t>some processes (e.g. learning the domain) tend to be ignored</a:t>
            </a:r>
          </a:p>
          <a:p>
            <a:pPr marL="342900" indent="-342900" eaLnBrk="1" hangingPunct="1">
              <a:tabLst/>
            </a:pPr>
            <a:r>
              <a:rPr lang="en-US" altLang="en-US" smtClean="0"/>
              <a:t>no support for transfer across projects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Footer Placeholder 3"/>
          <p:cNvSpPr>
            <a:spLocks noGrp="1"/>
          </p:cNvSpPr>
          <p:nvPr>
            <p:ph type="ftr" sz="quarter" idx="10"/>
          </p:nvPr>
        </p:nvSpPr>
        <p:spPr>
          <a:noFill/>
        </p:spPr>
        <p:txBody>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r">
              <a:spcBef>
                <a:spcPct val="0"/>
              </a:spcBef>
              <a:buClrTx/>
              <a:buFontTx/>
              <a:buNone/>
            </a:pPr>
            <a:r>
              <a:rPr lang="nl-NL" altLang="en-US" sz="1200">
                <a:latin typeface="Lucida Sans Unicode" panose="020B0602030504020204" pitchFamily="34" charset="0"/>
              </a:rPr>
              <a:t>SE, Software Lifecycle, Hans van Vliet,  ©2008</a:t>
            </a:r>
          </a:p>
        </p:txBody>
      </p:sp>
      <p:sp>
        <p:nvSpPr>
          <p:cNvPr id="96259" name="Slide Number Placeholder 4"/>
          <p:cNvSpPr>
            <a:spLocks noGrp="1"/>
          </p:cNvSpPr>
          <p:nvPr>
            <p:ph type="sldNum" sz="quarter" idx="11"/>
          </p:nvPr>
        </p:nvSpPr>
        <p:spPr>
          <a:noFill/>
        </p:spPr>
        <p:txBody>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fld id="{3EE4DF43-03C5-47D5-8D82-CFD1843ECDE7}" type="slidenum">
              <a:rPr lang="nl-NL" altLang="en-US" sz="1200">
                <a:latin typeface="Lucida Sans Unicode" panose="020B0602030504020204" pitchFamily="34" charset="0"/>
              </a:rPr>
              <a:pPr>
                <a:spcBef>
                  <a:spcPct val="0"/>
                </a:spcBef>
                <a:buClrTx/>
                <a:buFontTx/>
                <a:buNone/>
              </a:pPr>
              <a:t>47</a:t>
            </a:fld>
            <a:endParaRPr lang="nl-NL" altLang="en-US" sz="1200">
              <a:latin typeface="Lucida Sans Unicode" panose="020B0602030504020204" pitchFamily="34" charset="0"/>
            </a:endParaRPr>
          </a:p>
        </p:txBody>
      </p:sp>
      <p:sp>
        <p:nvSpPr>
          <p:cNvPr id="96260" name="Rectangle 2"/>
          <p:cNvSpPr>
            <a:spLocks noGrp="1" noChangeArrowheads="1"/>
          </p:cNvSpPr>
          <p:nvPr>
            <p:ph type="title"/>
          </p:nvPr>
        </p:nvSpPr>
        <p:spPr/>
        <p:txBody>
          <a:bodyPr/>
          <a:lstStyle/>
          <a:p>
            <a:pPr eaLnBrk="1" hangingPunct="1"/>
            <a:r>
              <a:rPr lang="en-US" altLang="en-US" smtClean="0"/>
              <a:t>Summary</a:t>
            </a:r>
          </a:p>
        </p:txBody>
      </p:sp>
      <p:sp>
        <p:nvSpPr>
          <p:cNvPr id="96261" name="Rectangle 3"/>
          <p:cNvSpPr>
            <a:spLocks noGrp="1" noChangeArrowheads="1"/>
          </p:cNvSpPr>
          <p:nvPr>
            <p:ph type="body" idx="1"/>
          </p:nvPr>
        </p:nvSpPr>
        <p:spPr>
          <a:xfrm>
            <a:off x="647700" y="1916113"/>
            <a:ext cx="7847013" cy="4367212"/>
          </a:xfrm>
        </p:spPr>
        <p:txBody>
          <a:bodyPr/>
          <a:lstStyle/>
          <a:p>
            <a:pPr marL="342900" indent="-342900" eaLnBrk="1" hangingPunct="1">
              <a:tabLst/>
            </a:pPr>
            <a:r>
              <a:rPr lang="en-US" altLang="en-US" smtClean="0"/>
              <a:t>Traditional models focus on </a:t>
            </a:r>
            <a:r>
              <a:rPr lang="en-US" altLang="en-US" i="1" smtClean="0"/>
              <a:t>control</a:t>
            </a:r>
            <a:r>
              <a:rPr lang="en-US" altLang="en-US" smtClean="0"/>
              <a:t> of the process</a:t>
            </a:r>
          </a:p>
          <a:p>
            <a:pPr marL="342900" indent="-342900" eaLnBrk="1" hangingPunct="1">
              <a:tabLst/>
            </a:pPr>
            <a:r>
              <a:rPr lang="en-US" altLang="en-US" smtClean="0"/>
              <a:t>There is no one-size-fits-all model; each situation requires its own approach</a:t>
            </a:r>
          </a:p>
          <a:p>
            <a:pPr marL="342900" indent="-342900" eaLnBrk="1" hangingPunct="1">
              <a:tabLst/>
            </a:pPr>
            <a:r>
              <a:rPr lang="en-US" altLang="en-US" smtClean="0"/>
              <a:t>A pure project approach inhibits reuse and maintenance</a:t>
            </a:r>
          </a:p>
          <a:p>
            <a:pPr marL="342900" indent="-342900" eaLnBrk="1" hangingPunct="1">
              <a:tabLst/>
            </a:pPr>
            <a:r>
              <a:rPr lang="en-US" altLang="en-US" smtClean="0"/>
              <a:t>There has been quite some attention for process modeling, and tools based on such process models</a:t>
            </a:r>
          </a:p>
          <a:p>
            <a:pPr marL="342900" indent="-342900" eaLnBrk="1" hangingPunct="1">
              <a:tabLst/>
            </a:pPr>
            <a:endParaRPr lang="en-US" alt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3"/>
          <p:cNvSpPr>
            <a:spLocks noGrp="1"/>
          </p:cNvSpPr>
          <p:nvPr>
            <p:ph type="ftr" sz="quarter" idx="10"/>
          </p:nvPr>
        </p:nvSpPr>
        <p:spPr>
          <a:noFill/>
        </p:spPr>
        <p:txBody>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r">
              <a:spcBef>
                <a:spcPct val="0"/>
              </a:spcBef>
              <a:buClrTx/>
              <a:buFontTx/>
              <a:buNone/>
            </a:pPr>
            <a:r>
              <a:rPr lang="nl-NL" altLang="en-US" sz="1200">
                <a:latin typeface="Lucida Sans Unicode" panose="020B0602030504020204" pitchFamily="34" charset="0"/>
              </a:rPr>
              <a:t>SE, Software Lifecycle, Hans van Vliet,  ©2008</a:t>
            </a:r>
          </a:p>
        </p:txBody>
      </p:sp>
      <p:sp>
        <p:nvSpPr>
          <p:cNvPr id="11267" name="Slide Number Placeholder 4"/>
          <p:cNvSpPr>
            <a:spLocks noGrp="1"/>
          </p:cNvSpPr>
          <p:nvPr>
            <p:ph type="sldNum" sz="quarter" idx="11"/>
          </p:nvPr>
        </p:nvSpPr>
        <p:spPr>
          <a:noFill/>
        </p:spPr>
        <p:txBody>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fld id="{A6FCB328-4C68-4091-AFE2-4B5648096EDF}" type="slidenum">
              <a:rPr lang="nl-NL" altLang="en-US" sz="1200">
                <a:latin typeface="Lucida Sans Unicode" panose="020B0602030504020204" pitchFamily="34" charset="0"/>
              </a:rPr>
              <a:pPr>
                <a:spcBef>
                  <a:spcPct val="0"/>
                </a:spcBef>
                <a:buClrTx/>
                <a:buFontTx/>
                <a:buNone/>
              </a:pPr>
              <a:t>5</a:t>
            </a:fld>
            <a:endParaRPr lang="nl-NL" altLang="en-US" sz="1200">
              <a:latin typeface="Lucida Sans Unicode" panose="020B0602030504020204" pitchFamily="34" charset="0"/>
            </a:endParaRPr>
          </a:p>
        </p:txBody>
      </p:sp>
      <p:sp>
        <p:nvSpPr>
          <p:cNvPr id="11268" name="Rectangle 2"/>
          <p:cNvSpPr>
            <a:spLocks noGrp="1" noChangeArrowheads="1"/>
          </p:cNvSpPr>
          <p:nvPr>
            <p:ph type="title"/>
          </p:nvPr>
        </p:nvSpPr>
        <p:spPr/>
        <p:txBody>
          <a:bodyPr/>
          <a:lstStyle/>
          <a:p>
            <a:pPr eaLnBrk="1" hangingPunct="1"/>
            <a:r>
              <a:rPr lang="en-US" altLang="en-US" smtClean="0"/>
              <a:t>Simple Life Cycle Model</a:t>
            </a:r>
          </a:p>
        </p:txBody>
      </p:sp>
      <p:sp>
        <p:nvSpPr>
          <p:cNvPr id="11269" name="Rectangle 3"/>
          <p:cNvSpPr>
            <a:spLocks noGrp="1" noChangeArrowheads="1"/>
          </p:cNvSpPr>
          <p:nvPr>
            <p:ph type="body" idx="1"/>
          </p:nvPr>
        </p:nvSpPr>
        <p:spPr/>
        <p:txBody>
          <a:bodyPr/>
          <a:lstStyle/>
          <a:p>
            <a:pPr marL="342900" indent="-342900" eaLnBrk="1" hangingPunct="1">
              <a:tabLst/>
            </a:pPr>
            <a:endParaRPr lang="en-US" altLang="en-US" smtClean="0"/>
          </a:p>
          <a:p>
            <a:pPr marL="342900" indent="-342900" eaLnBrk="1" hangingPunct="1">
              <a:tabLst/>
            </a:pPr>
            <a:r>
              <a:rPr lang="en-US" altLang="en-US" smtClean="0"/>
              <a:t>document driven, planning driven, heavyweight</a:t>
            </a:r>
          </a:p>
          <a:p>
            <a:pPr marL="342900" indent="-342900" eaLnBrk="1" hangingPunct="1">
              <a:tabLst/>
            </a:pPr>
            <a:r>
              <a:rPr lang="en-US" altLang="en-US" smtClean="0"/>
              <a:t>milestones are reached if the appropriate documentation is delivered (e.g., requirements specification, design specification, program, test document)</a:t>
            </a:r>
          </a:p>
          <a:p>
            <a:pPr marL="342900" indent="-342900" eaLnBrk="1" hangingPunct="1">
              <a:tabLst/>
            </a:pPr>
            <a:r>
              <a:rPr lang="en-US" altLang="en-US" smtClean="0"/>
              <a:t>much planning upfront, often heavy contracts are signed</a:t>
            </a:r>
          </a:p>
          <a:p>
            <a:pPr marL="342900" indent="-342900" eaLnBrk="1" hangingPunct="1">
              <a:tabLst/>
            </a:pPr>
            <a:r>
              <a:rPr lang="en-US" altLang="en-US" smtClean="0"/>
              <a:t>problems</a:t>
            </a:r>
          </a:p>
          <a:p>
            <a:pPr marL="742950" lvl="1" indent="-285750" eaLnBrk="1" hangingPunct="1">
              <a:tabLst/>
            </a:pPr>
            <a:r>
              <a:rPr lang="en-US" altLang="en-US" smtClean="0"/>
              <a:t>feedback is not taken into account</a:t>
            </a:r>
          </a:p>
          <a:p>
            <a:pPr marL="742950" lvl="1" indent="-285750" eaLnBrk="1" hangingPunct="1">
              <a:tabLst/>
            </a:pPr>
            <a:r>
              <a:rPr lang="en-US" altLang="en-US" smtClean="0"/>
              <a:t>maintenance does not imply evolution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2"/>
          <p:cNvSpPr>
            <a:spLocks noGrp="1"/>
          </p:cNvSpPr>
          <p:nvPr>
            <p:ph type="ftr" sz="quarter" idx="10"/>
          </p:nvPr>
        </p:nvSpPr>
        <p:spPr>
          <a:noFill/>
        </p:spPr>
        <p:txBody>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r">
              <a:spcBef>
                <a:spcPct val="0"/>
              </a:spcBef>
              <a:buClrTx/>
              <a:buFontTx/>
              <a:buNone/>
            </a:pPr>
            <a:r>
              <a:rPr lang="nl-NL" altLang="en-US" sz="1200">
                <a:latin typeface="Lucida Sans Unicode" panose="020B0602030504020204" pitchFamily="34" charset="0"/>
              </a:rPr>
              <a:t>SE, Software Lifecycle, Hans van Vliet,  ©2008</a:t>
            </a:r>
          </a:p>
        </p:txBody>
      </p:sp>
      <p:sp>
        <p:nvSpPr>
          <p:cNvPr id="13315" name="Slide Number Placeholder 3"/>
          <p:cNvSpPr>
            <a:spLocks noGrp="1"/>
          </p:cNvSpPr>
          <p:nvPr>
            <p:ph type="sldNum" sz="quarter" idx="11"/>
          </p:nvPr>
        </p:nvSpPr>
        <p:spPr>
          <a:noFill/>
        </p:spPr>
        <p:txBody>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fld id="{7EEEF9EA-866B-4580-9E37-A7C0CB80E30B}" type="slidenum">
              <a:rPr lang="nl-NL" altLang="en-US" sz="1200">
                <a:latin typeface="Lucida Sans Unicode" panose="020B0602030504020204" pitchFamily="34" charset="0"/>
              </a:rPr>
              <a:pPr>
                <a:spcBef>
                  <a:spcPct val="0"/>
                </a:spcBef>
                <a:buClrTx/>
                <a:buFontTx/>
                <a:buNone/>
              </a:pPr>
              <a:t>6</a:t>
            </a:fld>
            <a:endParaRPr lang="nl-NL" altLang="en-US" sz="1200">
              <a:latin typeface="Lucida Sans Unicode" panose="020B0602030504020204" pitchFamily="34" charset="0"/>
            </a:endParaRPr>
          </a:p>
        </p:txBody>
      </p:sp>
      <p:sp>
        <p:nvSpPr>
          <p:cNvPr id="13316" name="Rectangle 2"/>
          <p:cNvSpPr>
            <a:spLocks noGrp="1" noChangeArrowheads="1"/>
          </p:cNvSpPr>
          <p:nvPr>
            <p:ph type="title"/>
          </p:nvPr>
        </p:nvSpPr>
        <p:spPr/>
        <p:txBody>
          <a:bodyPr/>
          <a:lstStyle/>
          <a:p>
            <a:pPr eaLnBrk="1" hangingPunct="1"/>
            <a:r>
              <a:rPr lang="en-US" altLang="en-US" smtClean="0"/>
              <a:t>Waterfall Model</a:t>
            </a:r>
          </a:p>
        </p:txBody>
      </p:sp>
      <p:pic>
        <p:nvPicPr>
          <p:cNvPr id="13317" name="Picture 3" descr="3-1-nocha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7513" y="1905000"/>
            <a:ext cx="6472237" cy="432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 Box 4"/>
          <p:cNvSpPr txBox="1">
            <a:spLocks noChangeArrowheads="1"/>
          </p:cNvSpPr>
          <p:nvPr/>
        </p:nvSpPr>
        <p:spPr bwMode="auto">
          <a:xfrm>
            <a:off x="2109788" y="1981200"/>
            <a:ext cx="15652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r>
              <a:rPr lang="en-US" altLang="en-US" sz="1600"/>
              <a:t>reqs engineering</a:t>
            </a:r>
            <a:endParaRPr lang="en-US" altLang="en-US" sz="1800"/>
          </a:p>
        </p:txBody>
      </p:sp>
      <p:sp>
        <p:nvSpPr>
          <p:cNvPr id="13319" name="Text Box 5"/>
          <p:cNvSpPr txBox="1">
            <a:spLocks noChangeArrowheads="1"/>
          </p:cNvSpPr>
          <p:nvPr/>
        </p:nvSpPr>
        <p:spPr bwMode="auto">
          <a:xfrm>
            <a:off x="3587750" y="2819400"/>
            <a:ext cx="720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r>
              <a:rPr lang="en-US" altLang="en-US" sz="1600"/>
              <a:t>design</a:t>
            </a:r>
            <a:endParaRPr lang="en-US" altLang="en-US" sz="1800"/>
          </a:p>
        </p:txBody>
      </p:sp>
      <p:sp>
        <p:nvSpPr>
          <p:cNvPr id="13320" name="Text Box 6"/>
          <p:cNvSpPr txBox="1">
            <a:spLocks noChangeArrowheads="1"/>
          </p:cNvSpPr>
          <p:nvPr/>
        </p:nvSpPr>
        <p:spPr bwMode="auto">
          <a:xfrm>
            <a:off x="4219575" y="3733800"/>
            <a:ext cx="14414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r>
              <a:rPr lang="en-US" altLang="en-US" sz="1600"/>
              <a:t>implementation</a:t>
            </a:r>
            <a:endParaRPr lang="en-US" altLang="en-US" sz="1800"/>
          </a:p>
        </p:txBody>
      </p:sp>
      <p:sp>
        <p:nvSpPr>
          <p:cNvPr id="13321" name="Text Box 7"/>
          <p:cNvSpPr txBox="1">
            <a:spLocks noChangeArrowheads="1"/>
          </p:cNvSpPr>
          <p:nvPr/>
        </p:nvSpPr>
        <p:spPr bwMode="auto">
          <a:xfrm>
            <a:off x="5556250" y="4648200"/>
            <a:ext cx="7223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r>
              <a:rPr lang="en-US" altLang="en-US" sz="1600"/>
              <a:t>testing</a:t>
            </a:r>
            <a:endParaRPr lang="en-US" altLang="en-US" sz="1800"/>
          </a:p>
        </p:txBody>
      </p:sp>
      <p:sp>
        <p:nvSpPr>
          <p:cNvPr id="13322" name="Text Box 8"/>
          <p:cNvSpPr txBox="1">
            <a:spLocks noChangeArrowheads="1"/>
          </p:cNvSpPr>
          <p:nvPr/>
        </p:nvSpPr>
        <p:spPr bwMode="auto">
          <a:xfrm>
            <a:off x="6330950" y="5486400"/>
            <a:ext cx="12414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r>
              <a:rPr lang="en-US" altLang="en-US" sz="1600"/>
              <a:t>maintenance</a:t>
            </a:r>
            <a:endParaRPr lang="en-US" altLang="en-US" sz="1800"/>
          </a:p>
        </p:txBody>
      </p:sp>
      <p:sp>
        <p:nvSpPr>
          <p:cNvPr id="13323" name="Text Box 9"/>
          <p:cNvSpPr txBox="1">
            <a:spLocks noChangeArrowheads="1"/>
          </p:cNvSpPr>
          <p:nvPr/>
        </p:nvSpPr>
        <p:spPr bwMode="auto">
          <a:xfrm>
            <a:off x="6611938" y="5791200"/>
            <a:ext cx="6492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r>
              <a:rPr lang="en-US" altLang="en-US" sz="1600"/>
              <a:t>V &amp; V</a:t>
            </a:r>
            <a:endParaRPr lang="en-US" altLang="en-US" sz="1800"/>
          </a:p>
        </p:txBody>
      </p:sp>
      <p:sp>
        <p:nvSpPr>
          <p:cNvPr id="13324" name="Text Box 10"/>
          <p:cNvSpPr txBox="1">
            <a:spLocks noChangeArrowheads="1"/>
          </p:cNvSpPr>
          <p:nvPr/>
        </p:nvSpPr>
        <p:spPr bwMode="auto">
          <a:xfrm>
            <a:off x="5627688" y="4911725"/>
            <a:ext cx="6492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r>
              <a:rPr lang="en-US" altLang="en-US" sz="1600"/>
              <a:t>V &amp; V</a:t>
            </a:r>
            <a:endParaRPr lang="en-US" altLang="en-US" sz="1800"/>
          </a:p>
        </p:txBody>
      </p:sp>
      <p:sp>
        <p:nvSpPr>
          <p:cNvPr id="13325" name="Text Box 11"/>
          <p:cNvSpPr txBox="1">
            <a:spLocks noChangeArrowheads="1"/>
          </p:cNvSpPr>
          <p:nvPr/>
        </p:nvSpPr>
        <p:spPr bwMode="auto">
          <a:xfrm>
            <a:off x="4572000" y="4038600"/>
            <a:ext cx="6492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r>
              <a:rPr lang="en-US" altLang="en-US" sz="1600"/>
              <a:t>V &amp; V</a:t>
            </a:r>
            <a:endParaRPr lang="en-US" altLang="en-US" sz="1800"/>
          </a:p>
        </p:txBody>
      </p:sp>
      <p:sp>
        <p:nvSpPr>
          <p:cNvPr id="13326" name="Text Box 12"/>
          <p:cNvSpPr txBox="1">
            <a:spLocks noChangeArrowheads="1"/>
          </p:cNvSpPr>
          <p:nvPr/>
        </p:nvSpPr>
        <p:spPr bwMode="auto">
          <a:xfrm>
            <a:off x="3657600" y="3124200"/>
            <a:ext cx="6492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r>
              <a:rPr lang="en-US" altLang="en-US" sz="1600"/>
              <a:t>V &amp; V</a:t>
            </a:r>
            <a:endParaRPr lang="en-US" altLang="en-US" sz="1800"/>
          </a:p>
        </p:txBody>
      </p:sp>
      <p:sp>
        <p:nvSpPr>
          <p:cNvPr id="13327" name="Text Box 13"/>
          <p:cNvSpPr txBox="1">
            <a:spLocks noChangeArrowheads="1"/>
          </p:cNvSpPr>
          <p:nvPr/>
        </p:nvSpPr>
        <p:spPr bwMode="auto">
          <a:xfrm>
            <a:off x="2532063" y="2247900"/>
            <a:ext cx="6492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r>
              <a:rPr lang="en-US" altLang="en-US" sz="1600"/>
              <a:t>V &amp; V</a:t>
            </a:r>
            <a:endParaRPr lang="en-US" altLang="en-US" sz="1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2"/>
          <p:cNvSpPr>
            <a:spLocks noGrp="1"/>
          </p:cNvSpPr>
          <p:nvPr>
            <p:ph type="ftr" sz="quarter" idx="10"/>
          </p:nvPr>
        </p:nvSpPr>
        <p:spPr>
          <a:noFill/>
        </p:spPr>
        <p:txBody>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r">
              <a:spcBef>
                <a:spcPct val="0"/>
              </a:spcBef>
              <a:buClrTx/>
              <a:buFontTx/>
              <a:buNone/>
            </a:pPr>
            <a:r>
              <a:rPr lang="nl-NL" altLang="en-US" sz="1200">
                <a:latin typeface="Lucida Sans Unicode" panose="020B0602030504020204" pitchFamily="34" charset="0"/>
              </a:rPr>
              <a:t>SE, Software Lifecycle, Hans van Vliet,  ©2008</a:t>
            </a:r>
          </a:p>
        </p:txBody>
      </p:sp>
      <p:sp>
        <p:nvSpPr>
          <p:cNvPr id="15363" name="Slide Number Placeholder 3"/>
          <p:cNvSpPr>
            <a:spLocks noGrp="1"/>
          </p:cNvSpPr>
          <p:nvPr>
            <p:ph type="sldNum" sz="quarter" idx="11"/>
          </p:nvPr>
        </p:nvSpPr>
        <p:spPr>
          <a:noFill/>
        </p:spPr>
        <p:txBody>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fld id="{9D3AF785-EFBD-4993-AFE8-1E7E093D8D4D}" type="slidenum">
              <a:rPr lang="nl-NL" altLang="en-US" sz="1200">
                <a:latin typeface="Lucida Sans Unicode" panose="020B0602030504020204" pitchFamily="34" charset="0"/>
              </a:rPr>
              <a:pPr>
                <a:spcBef>
                  <a:spcPct val="0"/>
                </a:spcBef>
                <a:buClrTx/>
                <a:buFontTx/>
                <a:buNone/>
              </a:pPr>
              <a:t>7</a:t>
            </a:fld>
            <a:endParaRPr lang="nl-NL" altLang="en-US" sz="1200">
              <a:latin typeface="Lucida Sans Unicode" panose="020B0602030504020204" pitchFamily="34" charset="0"/>
            </a:endParaRPr>
          </a:p>
        </p:txBody>
      </p:sp>
      <p:sp>
        <p:nvSpPr>
          <p:cNvPr id="15364" name="Rectangle 4"/>
          <p:cNvSpPr>
            <a:spLocks noGrp="1" noChangeArrowheads="1"/>
          </p:cNvSpPr>
          <p:nvPr>
            <p:ph type="title"/>
          </p:nvPr>
        </p:nvSpPr>
        <p:spPr/>
        <p:txBody>
          <a:bodyPr/>
          <a:lstStyle/>
          <a:p>
            <a:pPr eaLnBrk="1" hangingPunct="1"/>
            <a:r>
              <a:rPr lang="en-US" altLang="en-US" smtClean="0"/>
              <a:t>V-Model</a:t>
            </a:r>
          </a:p>
        </p:txBody>
      </p:sp>
      <p:sp>
        <p:nvSpPr>
          <p:cNvPr id="15365" name="Rectangle 5"/>
          <p:cNvSpPr>
            <a:spLocks noChangeArrowheads="1"/>
          </p:cNvSpPr>
          <p:nvPr/>
        </p:nvSpPr>
        <p:spPr bwMode="auto">
          <a:xfrm>
            <a:off x="503238" y="2133600"/>
            <a:ext cx="1331912" cy="431800"/>
          </a:xfrm>
          <a:prstGeom prst="rect">
            <a:avLst/>
          </a:prstGeom>
          <a:noFill/>
          <a:ln w="1905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72000" rIns="72000" bIns="72000" anchor="ctr"/>
          <a:lstStyle>
            <a:lvl1pPr marL="185738" indent="-185738">
              <a:spcBef>
                <a:spcPct val="20000"/>
              </a:spcBef>
              <a:buClr>
                <a:srgbClr val="000090"/>
              </a:buClr>
              <a:buFont typeface="Wingdings" panose="05000000000000000000" pitchFamily="2" charset="2"/>
              <a:buChar char="§"/>
              <a:defRPr sz="2400" b="1">
                <a:solidFill>
                  <a:srgbClr val="000066"/>
                </a:solidFill>
                <a:latin typeface="Arial" panose="020B0604020202020204" pitchFamily="34" charset="0"/>
              </a:defRPr>
            </a:lvl1pPr>
            <a:lvl2pPr marL="568325" indent="-192088">
              <a:spcBef>
                <a:spcPct val="20000"/>
              </a:spcBef>
              <a:buClr>
                <a:srgbClr val="000090"/>
              </a:buClr>
              <a:buFont typeface="Wingdings" panose="05000000000000000000" pitchFamily="2" charset="2"/>
              <a:buChar char="§"/>
              <a:defRPr sz="2000">
                <a:solidFill>
                  <a:srgbClr val="000066"/>
                </a:solidFill>
                <a:latin typeface="Arial" panose="020B0604020202020204" pitchFamily="34" charset="0"/>
              </a:defRPr>
            </a:lvl2pPr>
            <a:lvl3pPr marL="1046163" indent="-196850">
              <a:spcBef>
                <a:spcPct val="20000"/>
              </a:spcBef>
              <a:buClr>
                <a:srgbClr val="000090"/>
              </a:buClr>
              <a:buFont typeface="Wingdings" panose="05000000000000000000" pitchFamily="2" charset="2"/>
              <a:buChar char="§"/>
              <a:defRPr sz="2000">
                <a:solidFill>
                  <a:srgbClr val="000066"/>
                </a:solidFill>
                <a:latin typeface="Arial" panose="020B0604020202020204" pitchFamily="34" charset="0"/>
              </a:defRPr>
            </a:lvl3pPr>
            <a:lvl4pPr marL="1435100" indent="-198438">
              <a:spcBef>
                <a:spcPct val="20000"/>
              </a:spcBef>
              <a:buClr>
                <a:srgbClr val="000090"/>
              </a:buClr>
              <a:buFont typeface="Wingdings" panose="05000000000000000000" pitchFamily="2" charset="2"/>
              <a:buChar char="§"/>
              <a:defRPr sz="2000">
                <a:solidFill>
                  <a:srgbClr val="000066"/>
                </a:solidFill>
                <a:latin typeface="Arial" panose="020B0604020202020204" pitchFamily="34" charset="0"/>
              </a:defRPr>
            </a:lvl4pPr>
            <a:lvl5pPr marL="2003425" indent="-284163">
              <a:spcBef>
                <a:spcPct val="20000"/>
              </a:spcBef>
              <a:buClr>
                <a:srgbClr val="000090"/>
              </a:buClr>
              <a:buFont typeface="Wingdings" panose="05000000000000000000" pitchFamily="2" charset="2"/>
              <a:buChar char="§"/>
              <a:defRPr sz="2000">
                <a:solidFill>
                  <a:srgbClr val="000066"/>
                </a:solidFill>
                <a:latin typeface="Arial" panose="020B0604020202020204" pitchFamily="34" charset="0"/>
              </a:defRPr>
            </a:lvl5pPr>
            <a:lvl6pPr marL="2460625" indent="-284163" eaLnBrk="0" fontAlgn="base" hangingPunct="0">
              <a:spcBef>
                <a:spcPct val="20000"/>
              </a:spcBef>
              <a:spcAft>
                <a:spcPct val="0"/>
              </a:spcAft>
              <a:buClr>
                <a:srgbClr val="000090"/>
              </a:buClr>
              <a:buFont typeface="Wingdings" panose="05000000000000000000" pitchFamily="2" charset="2"/>
              <a:buChar char="§"/>
              <a:defRPr sz="2000">
                <a:solidFill>
                  <a:srgbClr val="000066"/>
                </a:solidFill>
                <a:latin typeface="Arial" panose="020B0604020202020204" pitchFamily="34" charset="0"/>
              </a:defRPr>
            </a:lvl6pPr>
            <a:lvl7pPr marL="2917825" indent="-284163" eaLnBrk="0" fontAlgn="base" hangingPunct="0">
              <a:spcBef>
                <a:spcPct val="20000"/>
              </a:spcBef>
              <a:spcAft>
                <a:spcPct val="0"/>
              </a:spcAft>
              <a:buClr>
                <a:srgbClr val="000090"/>
              </a:buClr>
              <a:buFont typeface="Wingdings" panose="05000000000000000000" pitchFamily="2" charset="2"/>
              <a:buChar char="§"/>
              <a:defRPr sz="2000">
                <a:solidFill>
                  <a:srgbClr val="000066"/>
                </a:solidFill>
                <a:latin typeface="Arial" panose="020B0604020202020204" pitchFamily="34" charset="0"/>
              </a:defRPr>
            </a:lvl7pPr>
            <a:lvl8pPr marL="3375025" indent="-284163" eaLnBrk="0" fontAlgn="base" hangingPunct="0">
              <a:spcBef>
                <a:spcPct val="20000"/>
              </a:spcBef>
              <a:spcAft>
                <a:spcPct val="0"/>
              </a:spcAft>
              <a:buClr>
                <a:srgbClr val="000090"/>
              </a:buClr>
              <a:buFont typeface="Wingdings" panose="05000000000000000000" pitchFamily="2" charset="2"/>
              <a:buChar char="§"/>
              <a:defRPr sz="2000">
                <a:solidFill>
                  <a:srgbClr val="000066"/>
                </a:solidFill>
                <a:latin typeface="Arial" panose="020B0604020202020204" pitchFamily="34" charset="0"/>
              </a:defRPr>
            </a:lvl8pPr>
            <a:lvl9pPr marL="3832225" indent="-284163" eaLnBrk="0" fontAlgn="base" hangingPunct="0">
              <a:spcBef>
                <a:spcPct val="20000"/>
              </a:spcBef>
              <a:spcAft>
                <a:spcPct val="0"/>
              </a:spcAft>
              <a:buClr>
                <a:srgbClr val="000090"/>
              </a:buClr>
              <a:buFont typeface="Wingdings" panose="05000000000000000000" pitchFamily="2" charset="2"/>
              <a:buChar char="§"/>
              <a:defRPr sz="2000">
                <a:solidFill>
                  <a:srgbClr val="000066"/>
                </a:solidFill>
                <a:latin typeface="Arial" panose="020B0604020202020204" pitchFamily="34" charset="0"/>
              </a:defRPr>
            </a:lvl9pPr>
          </a:lstStyle>
          <a:p>
            <a:pPr algn="ctr" eaLnBrk="1" hangingPunct="1">
              <a:buClr>
                <a:schemeClr val="accent1"/>
              </a:buClr>
              <a:buFont typeface="Wingdings" panose="05000000000000000000" pitchFamily="2" charset="2"/>
              <a:buNone/>
            </a:pPr>
            <a:r>
              <a:rPr lang="en-US" altLang="en-US" sz="1800" b="0">
                <a:solidFill>
                  <a:schemeClr val="tx1"/>
                </a:solidFill>
              </a:rPr>
              <a:t>reqs eng</a:t>
            </a:r>
          </a:p>
        </p:txBody>
      </p:sp>
      <p:sp>
        <p:nvSpPr>
          <p:cNvPr id="15366" name="Rectangle 6"/>
          <p:cNvSpPr>
            <a:spLocks noChangeArrowheads="1"/>
          </p:cNvSpPr>
          <p:nvPr/>
        </p:nvSpPr>
        <p:spPr bwMode="auto">
          <a:xfrm>
            <a:off x="2976563" y="4340225"/>
            <a:ext cx="1331912" cy="431800"/>
          </a:xfrm>
          <a:prstGeom prst="rect">
            <a:avLst/>
          </a:prstGeom>
          <a:noFill/>
          <a:ln w="1905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72000" rIns="72000" bIns="72000" anchor="ctr"/>
          <a:lstStyle>
            <a:lvl1pPr marL="185738" indent="-185738">
              <a:spcBef>
                <a:spcPct val="20000"/>
              </a:spcBef>
              <a:buClr>
                <a:srgbClr val="000090"/>
              </a:buClr>
              <a:buFont typeface="Wingdings" panose="05000000000000000000" pitchFamily="2" charset="2"/>
              <a:buChar char="§"/>
              <a:defRPr sz="2400" b="1">
                <a:solidFill>
                  <a:srgbClr val="000066"/>
                </a:solidFill>
                <a:latin typeface="Arial" panose="020B0604020202020204" pitchFamily="34" charset="0"/>
              </a:defRPr>
            </a:lvl1pPr>
            <a:lvl2pPr marL="568325" indent="-192088">
              <a:spcBef>
                <a:spcPct val="20000"/>
              </a:spcBef>
              <a:buClr>
                <a:srgbClr val="000090"/>
              </a:buClr>
              <a:buFont typeface="Wingdings" panose="05000000000000000000" pitchFamily="2" charset="2"/>
              <a:buChar char="§"/>
              <a:defRPr sz="2000">
                <a:solidFill>
                  <a:srgbClr val="000066"/>
                </a:solidFill>
                <a:latin typeface="Arial" panose="020B0604020202020204" pitchFamily="34" charset="0"/>
              </a:defRPr>
            </a:lvl2pPr>
            <a:lvl3pPr marL="1046163" indent="-196850">
              <a:spcBef>
                <a:spcPct val="20000"/>
              </a:spcBef>
              <a:buClr>
                <a:srgbClr val="000090"/>
              </a:buClr>
              <a:buFont typeface="Wingdings" panose="05000000000000000000" pitchFamily="2" charset="2"/>
              <a:buChar char="§"/>
              <a:defRPr sz="2000">
                <a:solidFill>
                  <a:srgbClr val="000066"/>
                </a:solidFill>
                <a:latin typeface="Arial" panose="020B0604020202020204" pitchFamily="34" charset="0"/>
              </a:defRPr>
            </a:lvl3pPr>
            <a:lvl4pPr marL="1435100" indent="-198438">
              <a:spcBef>
                <a:spcPct val="20000"/>
              </a:spcBef>
              <a:buClr>
                <a:srgbClr val="000090"/>
              </a:buClr>
              <a:buFont typeface="Wingdings" panose="05000000000000000000" pitchFamily="2" charset="2"/>
              <a:buChar char="§"/>
              <a:defRPr sz="2000">
                <a:solidFill>
                  <a:srgbClr val="000066"/>
                </a:solidFill>
                <a:latin typeface="Arial" panose="020B0604020202020204" pitchFamily="34" charset="0"/>
              </a:defRPr>
            </a:lvl4pPr>
            <a:lvl5pPr marL="2003425" indent="-284163">
              <a:spcBef>
                <a:spcPct val="20000"/>
              </a:spcBef>
              <a:buClr>
                <a:srgbClr val="000090"/>
              </a:buClr>
              <a:buFont typeface="Wingdings" panose="05000000000000000000" pitchFamily="2" charset="2"/>
              <a:buChar char="§"/>
              <a:defRPr sz="2000">
                <a:solidFill>
                  <a:srgbClr val="000066"/>
                </a:solidFill>
                <a:latin typeface="Arial" panose="020B0604020202020204" pitchFamily="34" charset="0"/>
              </a:defRPr>
            </a:lvl5pPr>
            <a:lvl6pPr marL="2460625" indent="-284163" eaLnBrk="0" fontAlgn="base" hangingPunct="0">
              <a:spcBef>
                <a:spcPct val="20000"/>
              </a:spcBef>
              <a:spcAft>
                <a:spcPct val="0"/>
              </a:spcAft>
              <a:buClr>
                <a:srgbClr val="000090"/>
              </a:buClr>
              <a:buFont typeface="Wingdings" panose="05000000000000000000" pitchFamily="2" charset="2"/>
              <a:buChar char="§"/>
              <a:defRPr sz="2000">
                <a:solidFill>
                  <a:srgbClr val="000066"/>
                </a:solidFill>
                <a:latin typeface="Arial" panose="020B0604020202020204" pitchFamily="34" charset="0"/>
              </a:defRPr>
            </a:lvl6pPr>
            <a:lvl7pPr marL="2917825" indent="-284163" eaLnBrk="0" fontAlgn="base" hangingPunct="0">
              <a:spcBef>
                <a:spcPct val="20000"/>
              </a:spcBef>
              <a:spcAft>
                <a:spcPct val="0"/>
              </a:spcAft>
              <a:buClr>
                <a:srgbClr val="000090"/>
              </a:buClr>
              <a:buFont typeface="Wingdings" panose="05000000000000000000" pitchFamily="2" charset="2"/>
              <a:buChar char="§"/>
              <a:defRPr sz="2000">
                <a:solidFill>
                  <a:srgbClr val="000066"/>
                </a:solidFill>
                <a:latin typeface="Arial" panose="020B0604020202020204" pitchFamily="34" charset="0"/>
              </a:defRPr>
            </a:lvl7pPr>
            <a:lvl8pPr marL="3375025" indent="-284163" eaLnBrk="0" fontAlgn="base" hangingPunct="0">
              <a:spcBef>
                <a:spcPct val="20000"/>
              </a:spcBef>
              <a:spcAft>
                <a:spcPct val="0"/>
              </a:spcAft>
              <a:buClr>
                <a:srgbClr val="000090"/>
              </a:buClr>
              <a:buFont typeface="Wingdings" panose="05000000000000000000" pitchFamily="2" charset="2"/>
              <a:buChar char="§"/>
              <a:defRPr sz="2000">
                <a:solidFill>
                  <a:srgbClr val="000066"/>
                </a:solidFill>
                <a:latin typeface="Arial" panose="020B0604020202020204" pitchFamily="34" charset="0"/>
              </a:defRPr>
            </a:lvl8pPr>
            <a:lvl9pPr marL="3832225" indent="-284163" eaLnBrk="0" fontAlgn="base" hangingPunct="0">
              <a:spcBef>
                <a:spcPct val="20000"/>
              </a:spcBef>
              <a:spcAft>
                <a:spcPct val="0"/>
              </a:spcAft>
              <a:buClr>
                <a:srgbClr val="000090"/>
              </a:buClr>
              <a:buFont typeface="Wingdings" panose="05000000000000000000" pitchFamily="2" charset="2"/>
              <a:buChar char="§"/>
              <a:defRPr sz="2000">
                <a:solidFill>
                  <a:srgbClr val="000066"/>
                </a:solidFill>
                <a:latin typeface="Arial" panose="020B0604020202020204" pitchFamily="34" charset="0"/>
              </a:defRPr>
            </a:lvl9pPr>
          </a:lstStyle>
          <a:p>
            <a:pPr algn="ctr" eaLnBrk="1" hangingPunct="1">
              <a:buClr>
                <a:schemeClr val="accent1"/>
              </a:buClr>
              <a:buFont typeface="Wingdings" panose="05000000000000000000" pitchFamily="2" charset="2"/>
              <a:buNone/>
            </a:pPr>
            <a:r>
              <a:rPr lang="en-US" altLang="en-US" sz="1800" b="0">
                <a:solidFill>
                  <a:schemeClr val="tx1"/>
                </a:solidFill>
              </a:rPr>
              <a:t>det. design</a:t>
            </a:r>
          </a:p>
        </p:txBody>
      </p:sp>
      <p:sp>
        <p:nvSpPr>
          <p:cNvPr id="15367" name="Rectangle 7"/>
          <p:cNvSpPr>
            <a:spLocks noChangeArrowheads="1"/>
          </p:cNvSpPr>
          <p:nvPr/>
        </p:nvSpPr>
        <p:spPr bwMode="auto">
          <a:xfrm>
            <a:off x="1739900" y="3236913"/>
            <a:ext cx="1331913" cy="431800"/>
          </a:xfrm>
          <a:prstGeom prst="rect">
            <a:avLst/>
          </a:prstGeom>
          <a:noFill/>
          <a:ln w="1905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72000" rIns="72000" bIns="72000" anchor="ctr"/>
          <a:lstStyle>
            <a:lvl1pPr marL="185738" indent="-185738">
              <a:spcBef>
                <a:spcPct val="20000"/>
              </a:spcBef>
              <a:buClr>
                <a:srgbClr val="000090"/>
              </a:buClr>
              <a:buFont typeface="Wingdings" panose="05000000000000000000" pitchFamily="2" charset="2"/>
              <a:buChar char="§"/>
              <a:defRPr sz="2400" b="1">
                <a:solidFill>
                  <a:srgbClr val="000066"/>
                </a:solidFill>
                <a:latin typeface="Arial" panose="020B0604020202020204" pitchFamily="34" charset="0"/>
              </a:defRPr>
            </a:lvl1pPr>
            <a:lvl2pPr marL="568325" indent="-192088">
              <a:spcBef>
                <a:spcPct val="20000"/>
              </a:spcBef>
              <a:buClr>
                <a:srgbClr val="000090"/>
              </a:buClr>
              <a:buFont typeface="Wingdings" panose="05000000000000000000" pitchFamily="2" charset="2"/>
              <a:buChar char="§"/>
              <a:defRPr sz="2000">
                <a:solidFill>
                  <a:srgbClr val="000066"/>
                </a:solidFill>
                <a:latin typeface="Arial" panose="020B0604020202020204" pitchFamily="34" charset="0"/>
              </a:defRPr>
            </a:lvl2pPr>
            <a:lvl3pPr marL="1046163" indent="-196850">
              <a:spcBef>
                <a:spcPct val="20000"/>
              </a:spcBef>
              <a:buClr>
                <a:srgbClr val="000090"/>
              </a:buClr>
              <a:buFont typeface="Wingdings" panose="05000000000000000000" pitchFamily="2" charset="2"/>
              <a:buChar char="§"/>
              <a:defRPr sz="2000">
                <a:solidFill>
                  <a:srgbClr val="000066"/>
                </a:solidFill>
                <a:latin typeface="Arial" panose="020B0604020202020204" pitchFamily="34" charset="0"/>
              </a:defRPr>
            </a:lvl3pPr>
            <a:lvl4pPr marL="1435100" indent="-198438">
              <a:spcBef>
                <a:spcPct val="20000"/>
              </a:spcBef>
              <a:buClr>
                <a:srgbClr val="000090"/>
              </a:buClr>
              <a:buFont typeface="Wingdings" panose="05000000000000000000" pitchFamily="2" charset="2"/>
              <a:buChar char="§"/>
              <a:defRPr sz="2000">
                <a:solidFill>
                  <a:srgbClr val="000066"/>
                </a:solidFill>
                <a:latin typeface="Arial" panose="020B0604020202020204" pitchFamily="34" charset="0"/>
              </a:defRPr>
            </a:lvl4pPr>
            <a:lvl5pPr marL="2003425" indent="-284163">
              <a:spcBef>
                <a:spcPct val="20000"/>
              </a:spcBef>
              <a:buClr>
                <a:srgbClr val="000090"/>
              </a:buClr>
              <a:buFont typeface="Wingdings" panose="05000000000000000000" pitchFamily="2" charset="2"/>
              <a:buChar char="§"/>
              <a:defRPr sz="2000">
                <a:solidFill>
                  <a:srgbClr val="000066"/>
                </a:solidFill>
                <a:latin typeface="Arial" panose="020B0604020202020204" pitchFamily="34" charset="0"/>
              </a:defRPr>
            </a:lvl5pPr>
            <a:lvl6pPr marL="2460625" indent="-284163" eaLnBrk="0" fontAlgn="base" hangingPunct="0">
              <a:spcBef>
                <a:spcPct val="20000"/>
              </a:spcBef>
              <a:spcAft>
                <a:spcPct val="0"/>
              </a:spcAft>
              <a:buClr>
                <a:srgbClr val="000090"/>
              </a:buClr>
              <a:buFont typeface="Wingdings" panose="05000000000000000000" pitchFamily="2" charset="2"/>
              <a:buChar char="§"/>
              <a:defRPr sz="2000">
                <a:solidFill>
                  <a:srgbClr val="000066"/>
                </a:solidFill>
                <a:latin typeface="Arial" panose="020B0604020202020204" pitchFamily="34" charset="0"/>
              </a:defRPr>
            </a:lvl6pPr>
            <a:lvl7pPr marL="2917825" indent="-284163" eaLnBrk="0" fontAlgn="base" hangingPunct="0">
              <a:spcBef>
                <a:spcPct val="20000"/>
              </a:spcBef>
              <a:spcAft>
                <a:spcPct val="0"/>
              </a:spcAft>
              <a:buClr>
                <a:srgbClr val="000090"/>
              </a:buClr>
              <a:buFont typeface="Wingdings" panose="05000000000000000000" pitchFamily="2" charset="2"/>
              <a:buChar char="§"/>
              <a:defRPr sz="2000">
                <a:solidFill>
                  <a:srgbClr val="000066"/>
                </a:solidFill>
                <a:latin typeface="Arial" panose="020B0604020202020204" pitchFamily="34" charset="0"/>
              </a:defRPr>
            </a:lvl7pPr>
            <a:lvl8pPr marL="3375025" indent="-284163" eaLnBrk="0" fontAlgn="base" hangingPunct="0">
              <a:spcBef>
                <a:spcPct val="20000"/>
              </a:spcBef>
              <a:spcAft>
                <a:spcPct val="0"/>
              </a:spcAft>
              <a:buClr>
                <a:srgbClr val="000090"/>
              </a:buClr>
              <a:buFont typeface="Wingdings" panose="05000000000000000000" pitchFamily="2" charset="2"/>
              <a:buChar char="§"/>
              <a:defRPr sz="2000">
                <a:solidFill>
                  <a:srgbClr val="000066"/>
                </a:solidFill>
                <a:latin typeface="Arial" panose="020B0604020202020204" pitchFamily="34" charset="0"/>
              </a:defRPr>
            </a:lvl8pPr>
            <a:lvl9pPr marL="3832225" indent="-284163" eaLnBrk="0" fontAlgn="base" hangingPunct="0">
              <a:spcBef>
                <a:spcPct val="20000"/>
              </a:spcBef>
              <a:spcAft>
                <a:spcPct val="0"/>
              </a:spcAft>
              <a:buClr>
                <a:srgbClr val="000090"/>
              </a:buClr>
              <a:buFont typeface="Wingdings" panose="05000000000000000000" pitchFamily="2" charset="2"/>
              <a:buChar char="§"/>
              <a:defRPr sz="2000">
                <a:solidFill>
                  <a:srgbClr val="000066"/>
                </a:solidFill>
                <a:latin typeface="Arial" panose="020B0604020202020204" pitchFamily="34" charset="0"/>
              </a:defRPr>
            </a:lvl9pPr>
          </a:lstStyle>
          <a:p>
            <a:pPr algn="ctr" eaLnBrk="1" hangingPunct="1">
              <a:buClr>
                <a:schemeClr val="accent1"/>
              </a:buClr>
              <a:buFont typeface="Wingdings" panose="05000000000000000000" pitchFamily="2" charset="2"/>
              <a:buNone/>
            </a:pPr>
            <a:r>
              <a:rPr lang="en-US" altLang="en-US" sz="1800" b="0">
                <a:solidFill>
                  <a:schemeClr val="tx1"/>
                </a:solidFill>
              </a:rPr>
              <a:t>global design</a:t>
            </a:r>
          </a:p>
        </p:txBody>
      </p:sp>
      <p:sp>
        <p:nvSpPr>
          <p:cNvPr id="15368" name="Rectangle 8"/>
          <p:cNvSpPr>
            <a:spLocks noChangeArrowheads="1"/>
          </p:cNvSpPr>
          <p:nvPr/>
        </p:nvSpPr>
        <p:spPr bwMode="auto">
          <a:xfrm>
            <a:off x="4211638" y="5408613"/>
            <a:ext cx="1331912" cy="431800"/>
          </a:xfrm>
          <a:prstGeom prst="rect">
            <a:avLst/>
          </a:prstGeom>
          <a:noFill/>
          <a:ln w="1905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72000" rIns="72000" bIns="72000" anchor="ctr"/>
          <a:lstStyle>
            <a:lvl1pPr marL="185738" indent="-185738">
              <a:spcBef>
                <a:spcPct val="20000"/>
              </a:spcBef>
              <a:buClr>
                <a:srgbClr val="000090"/>
              </a:buClr>
              <a:buFont typeface="Wingdings" panose="05000000000000000000" pitchFamily="2" charset="2"/>
              <a:buChar char="§"/>
              <a:defRPr sz="2400" b="1">
                <a:solidFill>
                  <a:srgbClr val="000066"/>
                </a:solidFill>
                <a:latin typeface="Arial" panose="020B0604020202020204" pitchFamily="34" charset="0"/>
              </a:defRPr>
            </a:lvl1pPr>
            <a:lvl2pPr marL="568325" indent="-192088">
              <a:spcBef>
                <a:spcPct val="20000"/>
              </a:spcBef>
              <a:buClr>
                <a:srgbClr val="000090"/>
              </a:buClr>
              <a:buFont typeface="Wingdings" panose="05000000000000000000" pitchFamily="2" charset="2"/>
              <a:buChar char="§"/>
              <a:defRPr sz="2000">
                <a:solidFill>
                  <a:srgbClr val="000066"/>
                </a:solidFill>
                <a:latin typeface="Arial" panose="020B0604020202020204" pitchFamily="34" charset="0"/>
              </a:defRPr>
            </a:lvl2pPr>
            <a:lvl3pPr marL="1046163" indent="-196850">
              <a:spcBef>
                <a:spcPct val="20000"/>
              </a:spcBef>
              <a:buClr>
                <a:srgbClr val="000090"/>
              </a:buClr>
              <a:buFont typeface="Wingdings" panose="05000000000000000000" pitchFamily="2" charset="2"/>
              <a:buChar char="§"/>
              <a:defRPr sz="2000">
                <a:solidFill>
                  <a:srgbClr val="000066"/>
                </a:solidFill>
                <a:latin typeface="Arial" panose="020B0604020202020204" pitchFamily="34" charset="0"/>
              </a:defRPr>
            </a:lvl3pPr>
            <a:lvl4pPr marL="1435100" indent="-198438">
              <a:spcBef>
                <a:spcPct val="20000"/>
              </a:spcBef>
              <a:buClr>
                <a:srgbClr val="000090"/>
              </a:buClr>
              <a:buFont typeface="Wingdings" panose="05000000000000000000" pitchFamily="2" charset="2"/>
              <a:buChar char="§"/>
              <a:defRPr sz="2000">
                <a:solidFill>
                  <a:srgbClr val="000066"/>
                </a:solidFill>
                <a:latin typeface="Arial" panose="020B0604020202020204" pitchFamily="34" charset="0"/>
              </a:defRPr>
            </a:lvl4pPr>
            <a:lvl5pPr marL="2003425" indent="-284163">
              <a:spcBef>
                <a:spcPct val="20000"/>
              </a:spcBef>
              <a:buClr>
                <a:srgbClr val="000090"/>
              </a:buClr>
              <a:buFont typeface="Wingdings" panose="05000000000000000000" pitchFamily="2" charset="2"/>
              <a:buChar char="§"/>
              <a:defRPr sz="2000">
                <a:solidFill>
                  <a:srgbClr val="000066"/>
                </a:solidFill>
                <a:latin typeface="Arial" panose="020B0604020202020204" pitchFamily="34" charset="0"/>
              </a:defRPr>
            </a:lvl5pPr>
            <a:lvl6pPr marL="2460625" indent="-284163" eaLnBrk="0" fontAlgn="base" hangingPunct="0">
              <a:spcBef>
                <a:spcPct val="20000"/>
              </a:spcBef>
              <a:spcAft>
                <a:spcPct val="0"/>
              </a:spcAft>
              <a:buClr>
                <a:srgbClr val="000090"/>
              </a:buClr>
              <a:buFont typeface="Wingdings" panose="05000000000000000000" pitchFamily="2" charset="2"/>
              <a:buChar char="§"/>
              <a:defRPr sz="2000">
                <a:solidFill>
                  <a:srgbClr val="000066"/>
                </a:solidFill>
                <a:latin typeface="Arial" panose="020B0604020202020204" pitchFamily="34" charset="0"/>
              </a:defRPr>
            </a:lvl6pPr>
            <a:lvl7pPr marL="2917825" indent="-284163" eaLnBrk="0" fontAlgn="base" hangingPunct="0">
              <a:spcBef>
                <a:spcPct val="20000"/>
              </a:spcBef>
              <a:spcAft>
                <a:spcPct val="0"/>
              </a:spcAft>
              <a:buClr>
                <a:srgbClr val="000090"/>
              </a:buClr>
              <a:buFont typeface="Wingdings" panose="05000000000000000000" pitchFamily="2" charset="2"/>
              <a:buChar char="§"/>
              <a:defRPr sz="2000">
                <a:solidFill>
                  <a:srgbClr val="000066"/>
                </a:solidFill>
                <a:latin typeface="Arial" panose="020B0604020202020204" pitchFamily="34" charset="0"/>
              </a:defRPr>
            </a:lvl7pPr>
            <a:lvl8pPr marL="3375025" indent="-284163" eaLnBrk="0" fontAlgn="base" hangingPunct="0">
              <a:spcBef>
                <a:spcPct val="20000"/>
              </a:spcBef>
              <a:spcAft>
                <a:spcPct val="0"/>
              </a:spcAft>
              <a:buClr>
                <a:srgbClr val="000090"/>
              </a:buClr>
              <a:buFont typeface="Wingdings" panose="05000000000000000000" pitchFamily="2" charset="2"/>
              <a:buChar char="§"/>
              <a:defRPr sz="2000">
                <a:solidFill>
                  <a:srgbClr val="000066"/>
                </a:solidFill>
                <a:latin typeface="Arial" panose="020B0604020202020204" pitchFamily="34" charset="0"/>
              </a:defRPr>
            </a:lvl8pPr>
            <a:lvl9pPr marL="3832225" indent="-284163" eaLnBrk="0" fontAlgn="base" hangingPunct="0">
              <a:spcBef>
                <a:spcPct val="20000"/>
              </a:spcBef>
              <a:spcAft>
                <a:spcPct val="0"/>
              </a:spcAft>
              <a:buClr>
                <a:srgbClr val="000090"/>
              </a:buClr>
              <a:buFont typeface="Wingdings" panose="05000000000000000000" pitchFamily="2" charset="2"/>
              <a:buChar char="§"/>
              <a:defRPr sz="2000">
                <a:solidFill>
                  <a:srgbClr val="000066"/>
                </a:solidFill>
                <a:latin typeface="Arial" panose="020B0604020202020204" pitchFamily="34" charset="0"/>
              </a:defRPr>
            </a:lvl9pPr>
          </a:lstStyle>
          <a:p>
            <a:pPr algn="ctr" eaLnBrk="1" hangingPunct="1">
              <a:buClr>
                <a:schemeClr val="accent1"/>
              </a:buClr>
              <a:buFont typeface="Wingdings" panose="05000000000000000000" pitchFamily="2" charset="2"/>
              <a:buNone/>
            </a:pPr>
            <a:r>
              <a:rPr lang="en-US" altLang="en-US" sz="1800" b="0">
                <a:solidFill>
                  <a:schemeClr val="tx1"/>
                </a:solidFill>
              </a:rPr>
              <a:t>coding</a:t>
            </a:r>
          </a:p>
        </p:txBody>
      </p:sp>
      <p:sp>
        <p:nvSpPr>
          <p:cNvPr id="15369" name="Rectangle 9"/>
          <p:cNvSpPr>
            <a:spLocks noChangeArrowheads="1"/>
          </p:cNvSpPr>
          <p:nvPr/>
        </p:nvSpPr>
        <p:spPr bwMode="auto">
          <a:xfrm>
            <a:off x="5353050" y="4329113"/>
            <a:ext cx="1331913" cy="431800"/>
          </a:xfrm>
          <a:prstGeom prst="rect">
            <a:avLst/>
          </a:prstGeom>
          <a:noFill/>
          <a:ln w="1905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72000" rIns="72000" bIns="72000" anchor="ctr"/>
          <a:lstStyle>
            <a:lvl1pPr marL="185738" indent="-185738">
              <a:spcBef>
                <a:spcPct val="20000"/>
              </a:spcBef>
              <a:buClr>
                <a:srgbClr val="000090"/>
              </a:buClr>
              <a:buFont typeface="Wingdings" panose="05000000000000000000" pitchFamily="2" charset="2"/>
              <a:buChar char="§"/>
              <a:defRPr sz="2400" b="1">
                <a:solidFill>
                  <a:srgbClr val="000066"/>
                </a:solidFill>
                <a:latin typeface="Arial" panose="020B0604020202020204" pitchFamily="34" charset="0"/>
              </a:defRPr>
            </a:lvl1pPr>
            <a:lvl2pPr marL="568325" indent="-192088">
              <a:spcBef>
                <a:spcPct val="20000"/>
              </a:spcBef>
              <a:buClr>
                <a:srgbClr val="000090"/>
              </a:buClr>
              <a:buFont typeface="Wingdings" panose="05000000000000000000" pitchFamily="2" charset="2"/>
              <a:buChar char="§"/>
              <a:defRPr sz="2000">
                <a:solidFill>
                  <a:srgbClr val="000066"/>
                </a:solidFill>
                <a:latin typeface="Arial" panose="020B0604020202020204" pitchFamily="34" charset="0"/>
              </a:defRPr>
            </a:lvl2pPr>
            <a:lvl3pPr marL="1046163" indent="-196850">
              <a:spcBef>
                <a:spcPct val="20000"/>
              </a:spcBef>
              <a:buClr>
                <a:srgbClr val="000090"/>
              </a:buClr>
              <a:buFont typeface="Wingdings" panose="05000000000000000000" pitchFamily="2" charset="2"/>
              <a:buChar char="§"/>
              <a:defRPr sz="2000">
                <a:solidFill>
                  <a:srgbClr val="000066"/>
                </a:solidFill>
                <a:latin typeface="Arial" panose="020B0604020202020204" pitchFamily="34" charset="0"/>
              </a:defRPr>
            </a:lvl3pPr>
            <a:lvl4pPr marL="1435100" indent="-198438">
              <a:spcBef>
                <a:spcPct val="20000"/>
              </a:spcBef>
              <a:buClr>
                <a:srgbClr val="000090"/>
              </a:buClr>
              <a:buFont typeface="Wingdings" panose="05000000000000000000" pitchFamily="2" charset="2"/>
              <a:buChar char="§"/>
              <a:defRPr sz="2000">
                <a:solidFill>
                  <a:srgbClr val="000066"/>
                </a:solidFill>
                <a:latin typeface="Arial" panose="020B0604020202020204" pitchFamily="34" charset="0"/>
              </a:defRPr>
            </a:lvl4pPr>
            <a:lvl5pPr marL="2003425" indent="-284163">
              <a:spcBef>
                <a:spcPct val="20000"/>
              </a:spcBef>
              <a:buClr>
                <a:srgbClr val="000090"/>
              </a:buClr>
              <a:buFont typeface="Wingdings" panose="05000000000000000000" pitchFamily="2" charset="2"/>
              <a:buChar char="§"/>
              <a:defRPr sz="2000">
                <a:solidFill>
                  <a:srgbClr val="000066"/>
                </a:solidFill>
                <a:latin typeface="Arial" panose="020B0604020202020204" pitchFamily="34" charset="0"/>
              </a:defRPr>
            </a:lvl5pPr>
            <a:lvl6pPr marL="2460625" indent="-284163" eaLnBrk="0" fontAlgn="base" hangingPunct="0">
              <a:spcBef>
                <a:spcPct val="20000"/>
              </a:spcBef>
              <a:spcAft>
                <a:spcPct val="0"/>
              </a:spcAft>
              <a:buClr>
                <a:srgbClr val="000090"/>
              </a:buClr>
              <a:buFont typeface="Wingdings" panose="05000000000000000000" pitchFamily="2" charset="2"/>
              <a:buChar char="§"/>
              <a:defRPr sz="2000">
                <a:solidFill>
                  <a:srgbClr val="000066"/>
                </a:solidFill>
                <a:latin typeface="Arial" panose="020B0604020202020204" pitchFamily="34" charset="0"/>
              </a:defRPr>
            </a:lvl6pPr>
            <a:lvl7pPr marL="2917825" indent="-284163" eaLnBrk="0" fontAlgn="base" hangingPunct="0">
              <a:spcBef>
                <a:spcPct val="20000"/>
              </a:spcBef>
              <a:spcAft>
                <a:spcPct val="0"/>
              </a:spcAft>
              <a:buClr>
                <a:srgbClr val="000090"/>
              </a:buClr>
              <a:buFont typeface="Wingdings" panose="05000000000000000000" pitchFamily="2" charset="2"/>
              <a:buChar char="§"/>
              <a:defRPr sz="2000">
                <a:solidFill>
                  <a:srgbClr val="000066"/>
                </a:solidFill>
                <a:latin typeface="Arial" panose="020B0604020202020204" pitchFamily="34" charset="0"/>
              </a:defRPr>
            </a:lvl7pPr>
            <a:lvl8pPr marL="3375025" indent="-284163" eaLnBrk="0" fontAlgn="base" hangingPunct="0">
              <a:spcBef>
                <a:spcPct val="20000"/>
              </a:spcBef>
              <a:spcAft>
                <a:spcPct val="0"/>
              </a:spcAft>
              <a:buClr>
                <a:srgbClr val="000090"/>
              </a:buClr>
              <a:buFont typeface="Wingdings" panose="05000000000000000000" pitchFamily="2" charset="2"/>
              <a:buChar char="§"/>
              <a:defRPr sz="2000">
                <a:solidFill>
                  <a:srgbClr val="000066"/>
                </a:solidFill>
                <a:latin typeface="Arial" panose="020B0604020202020204" pitchFamily="34" charset="0"/>
              </a:defRPr>
            </a:lvl8pPr>
            <a:lvl9pPr marL="3832225" indent="-284163" eaLnBrk="0" fontAlgn="base" hangingPunct="0">
              <a:spcBef>
                <a:spcPct val="20000"/>
              </a:spcBef>
              <a:spcAft>
                <a:spcPct val="0"/>
              </a:spcAft>
              <a:buClr>
                <a:srgbClr val="000090"/>
              </a:buClr>
              <a:buFont typeface="Wingdings" panose="05000000000000000000" pitchFamily="2" charset="2"/>
              <a:buChar char="§"/>
              <a:defRPr sz="2000">
                <a:solidFill>
                  <a:srgbClr val="000066"/>
                </a:solidFill>
                <a:latin typeface="Arial" panose="020B0604020202020204" pitchFamily="34" charset="0"/>
              </a:defRPr>
            </a:lvl9pPr>
          </a:lstStyle>
          <a:p>
            <a:pPr algn="ctr" eaLnBrk="1" hangingPunct="1">
              <a:buClr>
                <a:schemeClr val="accent1"/>
              </a:buClr>
              <a:buFont typeface="Wingdings" panose="05000000000000000000" pitchFamily="2" charset="2"/>
              <a:buNone/>
            </a:pPr>
            <a:r>
              <a:rPr lang="en-US" altLang="en-US" sz="1800" b="0">
                <a:solidFill>
                  <a:schemeClr val="tx1"/>
                </a:solidFill>
              </a:rPr>
              <a:t>unit testing</a:t>
            </a:r>
          </a:p>
        </p:txBody>
      </p:sp>
      <p:sp>
        <p:nvSpPr>
          <p:cNvPr id="15370" name="Rectangle 10"/>
          <p:cNvSpPr>
            <a:spLocks noChangeArrowheads="1"/>
          </p:cNvSpPr>
          <p:nvPr/>
        </p:nvSpPr>
        <p:spPr bwMode="auto">
          <a:xfrm>
            <a:off x="6492875" y="3249613"/>
            <a:ext cx="1331913" cy="431800"/>
          </a:xfrm>
          <a:prstGeom prst="rect">
            <a:avLst/>
          </a:prstGeom>
          <a:noFill/>
          <a:ln w="1905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72000" rIns="72000" bIns="72000" anchor="ctr"/>
          <a:lstStyle>
            <a:lvl1pPr marL="185738" indent="-185738">
              <a:spcBef>
                <a:spcPct val="20000"/>
              </a:spcBef>
              <a:buClr>
                <a:srgbClr val="000090"/>
              </a:buClr>
              <a:buFont typeface="Wingdings" panose="05000000000000000000" pitchFamily="2" charset="2"/>
              <a:buChar char="§"/>
              <a:defRPr sz="2400" b="1">
                <a:solidFill>
                  <a:srgbClr val="000066"/>
                </a:solidFill>
                <a:latin typeface="Arial" panose="020B0604020202020204" pitchFamily="34" charset="0"/>
              </a:defRPr>
            </a:lvl1pPr>
            <a:lvl2pPr marL="568325" indent="-192088">
              <a:spcBef>
                <a:spcPct val="20000"/>
              </a:spcBef>
              <a:buClr>
                <a:srgbClr val="000090"/>
              </a:buClr>
              <a:buFont typeface="Wingdings" panose="05000000000000000000" pitchFamily="2" charset="2"/>
              <a:buChar char="§"/>
              <a:defRPr sz="2000">
                <a:solidFill>
                  <a:srgbClr val="000066"/>
                </a:solidFill>
                <a:latin typeface="Arial" panose="020B0604020202020204" pitchFamily="34" charset="0"/>
              </a:defRPr>
            </a:lvl2pPr>
            <a:lvl3pPr marL="1046163" indent="-196850">
              <a:spcBef>
                <a:spcPct val="20000"/>
              </a:spcBef>
              <a:buClr>
                <a:srgbClr val="000090"/>
              </a:buClr>
              <a:buFont typeface="Wingdings" panose="05000000000000000000" pitchFamily="2" charset="2"/>
              <a:buChar char="§"/>
              <a:defRPr sz="2000">
                <a:solidFill>
                  <a:srgbClr val="000066"/>
                </a:solidFill>
                <a:latin typeface="Arial" panose="020B0604020202020204" pitchFamily="34" charset="0"/>
              </a:defRPr>
            </a:lvl3pPr>
            <a:lvl4pPr marL="1435100" indent="-198438">
              <a:spcBef>
                <a:spcPct val="20000"/>
              </a:spcBef>
              <a:buClr>
                <a:srgbClr val="000090"/>
              </a:buClr>
              <a:buFont typeface="Wingdings" panose="05000000000000000000" pitchFamily="2" charset="2"/>
              <a:buChar char="§"/>
              <a:defRPr sz="2000">
                <a:solidFill>
                  <a:srgbClr val="000066"/>
                </a:solidFill>
                <a:latin typeface="Arial" panose="020B0604020202020204" pitchFamily="34" charset="0"/>
              </a:defRPr>
            </a:lvl4pPr>
            <a:lvl5pPr marL="2003425" indent="-284163">
              <a:spcBef>
                <a:spcPct val="20000"/>
              </a:spcBef>
              <a:buClr>
                <a:srgbClr val="000090"/>
              </a:buClr>
              <a:buFont typeface="Wingdings" panose="05000000000000000000" pitchFamily="2" charset="2"/>
              <a:buChar char="§"/>
              <a:defRPr sz="2000">
                <a:solidFill>
                  <a:srgbClr val="000066"/>
                </a:solidFill>
                <a:latin typeface="Arial" panose="020B0604020202020204" pitchFamily="34" charset="0"/>
              </a:defRPr>
            </a:lvl5pPr>
            <a:lvl6pPr marL="2460625" indent="-284163" eaLnBrk="0" fontAlgn="base" hangingPunct="0">
              <a:spcBef>
                <a:spcPct val="20000"/>
              </a:spcBef>
              <a:spcAft>
                <a:spcPct val="0"/>
              </a:spcAft>
              <a:buClr>
                <a:srgbClr val="000090"/>
              </a:buClr>
              <a:buFont typeface="Wingdings" panose="05000000000000000000" pitchFamily="2" charset="2"/>
              <a:buChar char="§"/>
              <a:defRPr sz="2000">
                <a:solidFill>
                  <a:srgbClr val="000066"/>
                </a:solidFill>
                <a:latin typeface="Arial" panose="020B0604020202020204" pitchFamily="34" charset="0"/>
              </a:defRPr>
            </a:lvl6pPr>
            <a:lvl7pPr marL="2917825" indent="-284163" eaLnBrk="0" fontAlgn="base" hangingPunct="0">
              <a:spcBef>
                <a:spcPct val="20000"/>
              </a:spcBef>
              <a:spcAft>
                <a:spcPct val="0"/>
              </a:spcAft>
              <a:buClr>
                <a:srgbClr val="000090"/>
              </a:buClr>
              <a:buFont typeface="Wingdings" panose="05000000000000000000" pitchFamily="2" charset="2"/>
              <a:buChar char="§"/>
              <a:defRPr sz="2000">
                <a:solidFill>
                  <a:srgbClr val="000066"/>
                </a:solidFill>
                <a:latin typeface="Arial" panose="020B0604020202020204" pitchFamily="34" charset="0"/>
              </a:defRPr>
            </a:lvl7pPr>
            <a:lvl8pPr marL="3375025" indent="-284163" eaLnBrk="0" fontAlgn="base" hangingPunct="0">
              <a:spcBef>
                <a:spcPct val="20000"/>
              </a:spcBef>
              <a:spcAft>
                <a:spcPct val="0"/>
              </a:spcAft>
              <a:buClr>
                <a:srgbClr val="000090"/>
              </a:buClr>
              <a:buFont typeface="Wingdings" panose="05000000000000000000" pitchFamily="2" charset="2"/>
              <a:buChar char="§"/>
              <a:defRPr sz="2000">
                <a:solidFill>
                  <a:srgbClr val="000066"/>
                </a:solidFill>
                <a:latin typeface="Arial" panose="020B0604020202020204" pitchFamily="34" charset="0"/>
              </a:defRPr>
            </a:lvl8pPr>
            <a:lvl9pPr marL="3832225" indent="-284163" eaLnBrk="0" fontAlgn="base" hangingPunct="0">
              <a:spcBef>
                <a:spcPct val="20000"/>
              </a:spcBef>
              <a:spcAft>
                <a:spcPct val="0"/>
              </a:spcAft>
              <a:buClr>
                <a:srgbClr val="000090"/>
              </a:buClr>
              <a:buFont typeface="Wingdings" panose="05000000000000000000" pitchFamily="2" charset="2"/>
              <a:buChar char="§"/>
              <a:defRPr sz="2000">
                <a:solidFill>
                  <a:srgbClr val="000066"/>
                </a:solidFill>
                <a:latin typeface="Arial" panose="020B0604020202020204" pitchFamily="34" charset="0"/>
              </a:defRPr>
            </a:lvl9pPr>
          </a:lstStyle>
          <a:p>
            <a:pPr algn="ctr" eaLnBrk="1" hangingPunct="1">
              <a:buClr>
                <a:schemeClr val="accent1"/>
              </a:buClr>
              <a:buFont typeface="Wingdings" panose="05000000000000000000" pitchFamily="2" charset="2"/>
              <a:buNone/>
            </a:pPr>
            <a:r>
              <a:rPr lang="en-US" altLang="en-US" sz="1600" b="0">
                <a:solidFill>
                  <a:schemeClr val="tx1"/>
                </a:solidFill>
              </a:rPr>
              <a:t>integration</a:t>
            </a:r>
          </a:p>
          <a:p>
            <a:pPr algn="ctr" eaLnBrk="1" hangingPunct="1">
              <a:buClr>
                <a:schemeClr val="accent1"/>
              </a:buClr>
              <a:buFont typeface="Wingdings" panose="05000000000000000000" pitchFamily="2" charset="2"/>
              <a:buNone/>
            </a:pPr>
            <a:r>
              <a:rPr lang="en-US" altLang="en-US" sz="1600" b="0">
                <a:solidFill>
                  <a:schemeClr val="tx1"/>
                </a:solidFill>
              </a:rPr>
              <a:t>testing</a:t>
            </a:r>
          </a:p>
        </p:txBody>
      </p:sp>
      <p:sp>
        <p:nvSpPr>
          <p:cNvPr id="15371" name="Rectangle 11"/>
          <p:cNvSpPr>
            <a:spLocks noChangeArrowheads="1"/>
          </p:cNvSpPr>
          <p:nvPr/>
        </p:nvSpPr>
        <p:spPr bwMode="auto">
          <a:xfrm>
            <a:off x="7632700" y="2168525"/>
            <a:ext cx="1331913" cy="431800"/>
          </a:xfrm>
          <a:prstGeom prst="rect">
            <a:avLst/>
          </a:prstGeom>
          <a:noFill/>
          <a:ln w="1905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72000" rIns="72000" bIns="72000" anchor="ctr"/>
          <a:lstStyle>
            <a:lvl1pPr marL="185738" indent="-185738">
              <a:spcBef>
                <a:spcPct val="20000"/>
              </a:spcBef>
              <a:buClr>
                <a:srgbClr val="000090"/>
              </a:buClr>
              <a:buFont typeface="Wingdings" panose="05000000000000000000" pitchFamily="2" charset="2"/>
              <a:buChar char="§"/>
              <a:defRPr sz="2400" b="1">
                <a:solidFill>
                  <a:srgbClr val="000066"/>
                </a:solidFill>
                <a:latin typeface="Arial" panose="020B0604020202020204" pitchFamily="34" charset="0"/>
              </a:defRPr>
            </a:lvl1pPr>
            <a:lvl2pPr marL="568325" indent="-192088">
              <a:spcBef>
                <a:spcPct val="20000"/>
              </a:spcBef>
              <a:buClr>
                <a:srgbClr val="000090"/>
              </a:buClr>
              <a:buFont typeface="Wingdings" panose="05000000000000000000" pitchFamily="2" charset="2"/>
              <a:buChar char="§"/>
              <a:defRPr sz="2000">
                <a:solidFill>
                  <a:srgbClr val="000066"/>
                </a:solidFill>
                <a:latin typeface="Arial" panose="020B0604020202020204" pitchFamily="34" charset="0"/>
              </a:defRPr>
            </a:lvl2pPr>
            <a:lvl3pPr marL="1046163" indent="-196850">
              <a:spcBef>
                <a:spcPct val="20000"/>
              </a:spcBef>
              <a:buClr>
                <a:srgbClr val="000090"/>
              </a:buClr>
              <a:buFont typeface="Wingdings" panose="05000000000000000000" pitchFamily="2" charset="2"/>
              <a:buChar char="§"/>
              <a:defRPr sz="2000">
                <a:solidFill>
                  <a:srgbClr val="000066"/>
                </a:solidFill>
                <a:latin typeface="Arial" panose="020B0604020202020204" pitchFamily="34" charset="0"/>
              </a:defRPr>
            </a:lvl3pPr>
            <a:lvl4pPr marL="1435100" indent="-198438">
              <a:spcBef>
                <a:spcPct val="20000"/>
              </a:spcBef>
              <a:buClr>
                <a:srgbClr val="000090"/>
              </a:buClr>
              <a:buFont typeface="Wingdings" panose="05000000000000000000" pitchFamily="2" charset="2"/>
              <a:buChar char="§"/>
              <a:defRPr sz="2000">
                <a:solidFill>
                  <a:srgbClr val="000066"/>
                </a:solidFill>
                <a:latin typeface="Arial" panose="020B0604020202020204" pitchFamily="34" charset="0"/>
              </a:defRPr>
            </a:lvl4pPr>
            <a:lvl5pPr marL="2003425" indent="-284163">
              <a:spcBef>
                <a:spcPct val="20000"/>
              </a:spcBef>
              <a:buClr>
                <a:srgbClr val="000090"/>
              </a:buClr>
              <a:buFont typeface="Wingdings" panose="05000000000000000000" pitchFamily="2" charset="2"/>
              <a:buChar char="§"/>
              <a:defRPr sz="2000">
                <a:solidFill>
                  <a:srgbClr val="000066"/>
                </a:solidFill>
                <a:latin typeface="Arial" panose="020B0604020202020204" pitchFamily="34" charset="0"/>
              </a:defRPr>
            </a:lvl5pPr>
            <a:lvl6pPr marL="2460625" indent="-284163" eaLnBrk="0" fontAlgn="base" hangingPunct="0">
              <a:spcBef>
                <a:spcPct val="20000"/>
              </a:spcBef>
              <a:spcAft>
                <a:spcPct val="0"/>
              </a:spcAft>
              <a:buClr>
                <a:srgbClr val="000090"/>
              </a:buClr>
              <a:buFont typeface="Wingdings" panose="05000000000000000000" pitchFamily="2" charset="2"/>
              <a:buChar char="§"/>
              <a:defRPr sz="2000">
                <a:solidFill>
                  <a:srgbClr val="000066"/>
                </a:solidFill>
                <a:latin typeface="Arial" panose="020B0604020202020204" pitchFamily="34" charset="0"/>
              </a:defRPr>
            </a:lvl6pPr>
            <a:lvl7pPr marL="2917825" indent="-284163" eaLnBrk="0" fontAlgn="base" hangingPunct="0">
              <a:spcBef>
                <a:spcPct val="20000"/>
              </a:spcBef>
              <a:spcAft>
                <a:spcPct val="0"/>
              </a:spcAft>
              <a:buClr>
                <a:srgbClr val="000090"/>
              </a:buClr>
              <a:buFont typeface="Wingdings" panose="05000000000000000000" pitchFamily="2" charset="2"/>
              <a:buChar char="§"/>
              <a:defRPr sz="2000">
                <a:solidFill>
                  <a:srgbClr val="000066"/>
                </a:solidFill>
                <a:latin typeface="Arial" panose="020B0604020202020204" pitchFamily="34" charset="0"/>
              </a:defRPr>
            </a:lvl7pPr>
            <a:lvl8pPr marL="3375025" indent="-284163" eaLnBrk="0" fontAlgn="base" hangingPunct="0">
              <a:spcBef>
                <a:spcPct val="20000"/>
              </a:spcBef>
              <a:spcAft>
                <a:spcPct val="0"/>
              </a:spcAft>
              <a:buClr>
                <a:srgbClr val="000090"/>
              </a:buClr>
              <a:buFont typeface="Wingdings" panose="05000000000000000000" pitchFamily="2" charset="2"/>
              <a:buChar char="§"/>
              <a:defRPr sz="2000">
                <a:solidFill>
                  <a:srgbClr val="000066"/>
                </a:solidFill>
                <a:latin typeface="Arial" panose="020B0604020202020204" pitchFamily="34" charset="0"/>
              </a:defRPr>
            </a:lvl8pPr>
            <a:lvl9pPr marL="3832225" indent="-284163" eaLnBrk="0" fontAlgn="base" hangingPunct="0">
              <a:spcBef>
                <a:spcPct val="20000"/>
              </a:spcBef>
              <a:spcAft>
                <a:spcPct val="0"/>
              </a:spcAft>
              <a:buClr>
                <a:srgbClr val="000090"/>
              </a:buClr>
              <a:buFont typeface="Wingdings" panose="05000000000000000000" pitchFamily="2" charset="2"/>
              <a:buChar char="§"/>
              <a:defRPr sz="2000">
                <a:solidFill>
                  <a:srgbClr val="000066"/>
                </a:solidFill>
                <a:latin typeface="Arial" panose="020B0604020202020204" pitchFamily="34" charset="0"/>
              </a:defRPr>
            </a:lvl9pPr>
          </a:lstStyle>
          <a:p>
            <a:pPr algn="ctr" eaLnBrk="1" hangingPunct="1">
              <a:buClr>
                <a:schemeClr val="accent1"/>
              </a:buClr>
              <a:buFont typeface="Wingdings" panose="05000000000000000000" pitchFamily="2" charset="2"/>
              <a:buNone/>
            </a:pPr>
            <a:r>
              <a:rPr lang="en-US" altLang="en-US" sz="1600" b="0">
                <a:solidFill>
                  <a:schemeClr val="tx1"/>
                </a:solidFill>
              </a:rPr>
              <a:t>acceptance</a:t>
            </a:r>
          </a:p>
          <a:p>
            <a:pPr algn="ctr" eaLnBrk="1" hangingPunct="1">
              <a:buClr>
                <a:schemeClr val="accent1"/>
              </a:buClr>
              <a:buFont typeface="Wingdings" panose="05000000000000000000" pitchFamily="2" charset="2"/>
              <a:buNone/>
            </a:pPr>
            <a:r>
              <a:rPr lang="en-US" altLang="en-US" sz="1600" b="0">
                <a:solidFill>
                  <a:schemeClr val="tx1"/>
                </a:solidFill>
              </a:rPr>
              <a:t>testing</a:t>
            </a:r>
          </a:p>
        </p:txBody>
      </p:sp>
      <p:cxnSp>
        <p:nvCxnSpPr>
          <p:cNvPr id="15372" name="AutoShape 14"/>
          <p:cNvCxnSpPr>
            <a:cxnSpLocks noChangeShapeType="1"/>
            <a:stCxn id="15367" idx="2"/>
            <a:endCxn id="15366" idx="1"/>
          </p:cNvCxnSpPr>
          <p:nvPr/>
        </p:nvCxnSpPr>
        <p:spPr bwMode="auto">
          <a:xfrm rot="16200000" flipH="1">
            <a:off x="2247900" y="3836988"/>
            <a:ext cx="877887" cy="560388"/>
          </a:xfrm>
          <a:prstGeom prst="curvedConnector2">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73" name="AutoShape 15"/>
          <p:cNvCxnSpPr>
            <a:cxnSpLocks noChangeShapeType="1"/>
            <a:stCxn id="15365" idx="2"/>
            <a:endCxn id="15367" idx="1"/>
          </p:cNvCxnSpPr>
          <p:nvPr/>
        </p:nvCxnSpPr>
        <p:spPr bwMode="auto">
          <a:xfrm rot="16200000" flipH="1">
            <a:off x="1011238" y="2733675"/>
            <a:ext cx="877888" cy="560387"/>
          </a:xfrm>
          <a:prstGeom prst="curvedConnector2">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74" name="AutoShape 16"/>
          <p:cNvCxnSpPr>
            <a:cxnSpLocks noChangeShapeType="1"/>
            <a:stCxn id="15366" idx="2"/>
            <a:endCxn id="15368" idx="1"/>
          </p:cNvCxnSpPr>
          <p:nvPr/>
        </p:nvCxnSpPr>
        <p:spPr bwMode="auto">
          <a:xfrm rot="16200000" flipH="1">
            <a:off x="3501231" y="4923632"/>
            <a:ext cx="842963" cy="558800"/>
          </a:xfrm>
          <a:prstGeom prst="curvedConnector2">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75" name="AutoShape 17"/>
          <p:cNvCxnSpPr>
            <a:cxnSpLocks noChangeShapeType="1"/>
            <a:stCxn id="15368" idx="3"/>
            <a:endCxn id="15369" idx="2"/>
          </p:cNvCxnSpPr>
          <p:nvPr/>
        </p:nvCxnSpPr>
        <p:spPr bwMode="auto">
          <a:xfrm flipV="1">
            <a:off x="5553075" y="4770438"/>
            <a:ext cx="466725" cy="854075"/>
          </a:xfrm>
          <a:prstGeom prst="curvedConnector2">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76" name="AutoShape 18"/>
          <p:cNvCxnSpPr>
            <a:cxnSpLocks noChangeShapeType="1"/>
            <a:stCxn id="15369" idx="3"/>
            <a:endCxn id="15370" idx="2"/>
          </p:cNvCxnSpPr>
          <p:nvPr/>
        </p:nvCxnSpPr>
        <p:spPr bwMode="auto">
          <a:xfrm flipV="1">
            <a:off x="6694488" y="3690938"/>
            <a:ext cx="465137" cy="854075"/>
          </a:xfrm>
          <a:prstGeom prst="curvedConnector2">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77" name="AutoShape 19"/>
          <p:cNvCxnSpPr>
            <a:cxnSpLocks noChangeShapeType="1"/>
            <a:stCxn id="15370" idx="3"/>
            <a:endCxn id="15371" idx="2"/>
          </p:cNvCxnSpPr>
          <p:nvPr/>
        </p:nvCxnSpPr>
        <p:spPr bwMode="auto">
          <a:xfrm flipV="1">
            <a:off x="7834313" y="2609850"/>
            <a:ext cx="465137" cy="855663"/>
          </a:xfrm>
          <a:prstGeom prst="curvedConnector2">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78" name="AutoShape 20"/>
          <p:cNvCxnSpPr>
            <a:cxnSpLocks noChangeShapeType="1"/>
            <a:stCxn id="15365" idx="3"/>
            <a:endCxn id="15371" idx="1"/>
          </p:cNvCxnSpPr>
          <p:nvPr/>
        </p:nvCxnSpPr>
        <p:spPr bwMode="auto">
          <a:xfrm>
            <a:off x="1844675" y="2349500"/>
            <a:ext cx="5778500" cy="34925"/>
          </a:xfrm>
          <a:prstGeom prst="straightConnector1">
            <a:avLst/>
          </a:prstGeom>
          <a:noFill/>
          <a:ln w="19050">
            <a:solidFill>
              <a:schemeClr val="tx1"/>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79" name="AutoShape 21"/>
          <p:cNvCxnSpPr>
            <a:cxnSpLocks noChangeShapeType="1"/>
            <a:stCxn id="15367" idx="3"/>
            <a:endCxn id="15370" idx="1"/>
          </p:cNvCxnSpPr>
          <p:nvPr/>
        </p:nvCxnSpPr>
        <p:spPr bwMode="auto">
          <a:xfrm>
            <a:off x="3081338" y="3452813"/>
            <a:ext cx="3402012" cy="12700"/>
          </a:xfrm>
          <a:prstGeom prst="straightConnector1">
            <a:avLst/>
          </a:prstGeom>
          <a:noFill/>
          <a:ln w="19050">
            <a:solidFill>
              <a:schemeClr val="tx1"/>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80" name="AutoShape 22"/>
          <p:cNvCxnSpPr>
            <a:cxnSpLocks noChangeShapeType="1"/>
            <a:stCxn id="15366" idx="3"/>
            <a:endCxn id="15369" idx="1"/>
          </p:cNvCxnSpPr>
          <p:nvPr/>
        </p:nvCxnSpPr>
        <p:spPr bwMode="auto">
          <a:xfrm flipV="1">
            <a:off x="4318000" y="4545013"/>
            <a:ext cx="1025525" cy="11112"/>
          </a:xfrm>
          <a:prstGeom prst="straightConnector1">
            <a:avLst/>
          </a:prstGeom>
          <a:noFill/>
          <a:ln w="19050">
            <a:solidFill>
              <a:schemeClr val="tx1"/>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3"/>
          <p:cNvSpPr>
            <a:spLocks noGrp="1"/>
          </p:cNvSpPr>
          <p:nvPr>
            <p:ph type="ftr" sz="quarter" idx="10"/>
          </p:nvPr>
        </p:nvSpPr>
        <p:spPr>
          <a:noFill/>
        </p:spPr>
        <p:txBody>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r">
              <a:spcBef>
                <a:spcPct val="0"/>
              </a:spcBef>
              <a:buClrTx/>
              <a:buFontTx/>
              <a:buNone/>
            </a:pPr>
            <a:r>
              <a:rPr lang="nl-NL" altLang="en-US" sz="1200">
                <a:latin typeface="Lucida Sans Unicode" panose="020B0602030504020204" pitchFamily="34" charset="0"/>
              </a:rPr>
              <a:t>SE, Software Lifecycle, Hans van Vliet,  ©2008</a:t>
            </a:r>
          </a:p>
        </p:txBody>
      </p:sp>
      <p:sp>
        <p:nvSpPr>
          <p:cNvPr id="16387" name="Slide Number Placeholder 4"/>
          <p:cNvSpPr>
            <a:spLocks noGrp="1"/>
          </p:cNvSpPr>
          <p:nvPr>
            <p:ph type="sldNum" sz="quarter" idx="11"/>
          </p:nvPr>
        </p:nvSpPr>
        <p:spPr>
          <a:noFill/>
        </p:spPr>
        <p:txBody>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fld id="{8D16A1DC-5885-4589-B2B8-EC1B63BF2AFF}" type="slidenum">
              <a:rPr lang="nl-NL" altLang="en-US" sz="1200">
                <a:latin typeface="Lucida Sans Unicode" panose="020B0602030504020204" pitchFamily="34" charset="0"/>
              </a:rPr>
              <a:pPr>
                <a:spcBef>
                  <a:spcPct val="0"/>
                </a:spcBef>
                <a:buClrTx/>
                <a:buFontTx/>
                <a:buNone/>
              </a:pPr>
              <a:t>8</a:t>
            </a:fld>
            <a:endParaRPr lang="nl-NL" altLang="en-US" sz="1200">
              <a:latin typeface="Lucida Sans Unicode" panose="020B0602030504020204" pitchFamily="34" charset="0"/>
            </a:endParaRPr>
          </a:p>
        </p:txBody>
      </p:sp>
      <p:sp>
        <p:nvSpPr>
          <p:cNvPr id="16388" name="Rectangle 2"/>
          <p:cNvSpPr>
            <a:spLocks noGrp="1" noChangeArrowheads="1"/>
          </p:cNvSpPr>
          <p:nvPr>
            <p:ph type="title"/>
          </p:nvPr>
        </p:nvSpPr>
        <p:spPr>
          <a:xfrm>
            <a:off x="711200" y="342900"/>
            <a:ext cx="7772400" cy="1143000"/>
          </a:xfrm>
        </p:spPr>
        <p:txBody>
          <a:bodyPr/>
          <a:lstStyle/>
          <a:p>
            <a:pPr eaLnBrk="1" hangingPunct="1"/>
            <a:r>
              <a:rPr lang="en-US" altLang="en-US" smtClean="0"/>
              <a:t>Waterfall Model (cntd)</a:t>
            </a:r>
          </a:p>
        </p:txBody>
      </p:sp>
      <p:sp>
        <p:nvSpPr>
          <p:cNvPr id="16389" name="Rectangle 3"/>
          <p:cNvSpPr>
            <a:spLocks noGrp="1" noChangeArrowheads="1"/>
          </p:cNvSpPr>
          <p:nvPr>
            <p:ph type="body" idx="1"/>
          </p:nvPr>
        </p:nvSpPr>
        <p:spPr>
          <a:xfrm>
            <a:off x="685800" y="1485900"/>
            <a:ext cx="7772400" cy="4610100"/>
          </a:xfrm>
        </p:spPr>
        <p:txBody>
          <a:bodyPr/>
          <a:lstStyle/>
          <a:p>
            <a:pPr marL="342900" indent="-342900" eaLnBrk="1" hangingPunct="1">
              <a:tabLst/>
            </a:pPr>
            <a:endParaRPr lang="en-US" altLang="en-US" smtClean="0"/>
          </a:p>
          <a:p>
            <a:pPr marL="342900" indent="-342900" eaLnBrk="1" hangingPunct="1">
              <a:tabLst/>
            </a:pPr>
            <a:r>
              <a:rPr lang="en-US" altLang="en-US" smtClean="0"/>
              <a:t>includes iteration and feedback</a:t>
            </a:r>
          </a:p>
          <a:p>
            <a:pPr marL="342900" indent="-342900" eaLnBrk="1" hangingPunct="1">
              <a:tabLst/>
            </a:pPr>
            <a:r>
              <a:rPr lang="en-US" altLang="en-US" smtClean="0"/>
              <a:t>validation (</a:t>
            </a:r>
            <a:r>
              <a:rPr lang="en-US" altLang="en-US" i="1" smtClean="0"/>
              <a:t>are we building the right system</a:t>
            </a:r>
            <a:r>
              <a:rPr lang="en-US" altLang="en-US" smtClean="0"/>
              <a:t>?) and verification (</a:t>
            </a:r>
            <a:r>
              <a:rPr lang="en-US" altLang="en-US" i="1" smtClean="0"/>
              <a:t>are we building the system right</a:t>
            </a:r>
            <a:r>
              <a:rPr lang="en-US" altLang="en-US" smtClean="0"/>
              <a:t>?) after each step</a:t>
            </a:r>
          </a:p>
          <a:p>
            <a:pPr marL="342900" indent="-342900" eaLnBrk="1" hangingPunct="1">
              <a:tabLst/>
            </a:pPr>
            <a:r>
              <a:rPr lang="en-US" altLang="en-US" smtClean="0"/>
              <a:t>user requirements are fixed as early as possible</a:t>
            </a:r>
          </a:p>
          <a:p>
            <a:pPr marL="342900" indent="-342900" eaLnBrk="1" hangingPunct="1">
              <a:tabLst/>
            </a:pPr>
            <a:r>
              <a:rPr lang="en-US" altLang="en-US" smtClean="0"/>
              <a:t>problems</a:t>
            </a:r>
          </a:p>
          <a:p>
            <a:pPr marL="742950" lvl="1" indent="-285750" eaLnBrk="1" hangingPunct="1">
              <a:tabLst/>
            </a:pPr>
            <a:r>
              <a:rPr lang="en-US" altLang="en-US" smtClean="0"/>
              <a:t>too rigid</a:t>
            </a:r>
          </a:p>
          <a:p>
            <a:pPr marL="742950" lvl="1" indent="-285750" eaLnBrk="1" hangingPunct="1">
              <a:tabLst/>
            </a:pPr>
            <a:r>
              <a:rPr lang="en-US" altLang="en-US" smtClean="0"/>
              <a:t>developers cannot move between various abstraction levels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2"/>
          <p:cNvSpPr>
            <a:spLocks noGrp="1"/>
          </p:cNvSpPr>
          <p:nvPr>
            <p:ph type="ftr" sz="quarter" idx="10"/>
          </p:nvPr>
        </p:nvSpPr>
        <p:spPr>
          <a:noFill/>
        </p:spPr>
        <p:txBody>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lgn="r">
              <a:spcBef>
                <a:spcPct val="0"/>
              </a:spcBef>
              <a:buClrTx/>
              <a:buFontTx/>
              <a:buNone/>
            </a:pPr>
            <a:r>
              <a:rPr lang="nl-NL" altLang="en-US" sz="1200">
                <a:latin typeface="Lucida Sans Unicode" panose="020B0602030504020204" pitchFamily="34" charset="0"/>
              </a:rPr>
              <a:t>SE, Software Lifecycle, Hans van Vliet,  ©2008</a:t>
            </a:r>
          </a:p>
        </p:txBody>
      </p:sp>
      <p:sp>
        <p:nvSpPr>
          <p:cNvPr id="18435" name="Slide Number Placeholder 3"/>
          <p:cNvSpPr>
            <a:spLocks noGrp="1"/>
          </p:cNvSpPr>
          <p:nvPr>
            <p:ph type="sldNum" sz="quarter" idx="11"/>
          </p:nvPr>
        </p:nvSpPr>
        <p:spPr>
          <a:noFill/>
        </p:spPr>
        <p:txBody>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fld id="{9F0D87D2-55EF-4507-82E2-DA692135F7B2}" type="slidenum">
              <a:rPr lang="nl-NL" altLang="en-US" sz="1200">
                <a:latin typeface="Lucida Sans Unicode" panose="020B0602030504020204" pitchFamily="34" charset="0"/>
              </a:rPr>
              <a:pPr>
                <a:spcBef>
                  <a:spcPct val="0"/>
                </a:spcBef>
                <a:buClrTx/>
                <a:buFontTx/>
                <a:buNone/>
              </a:pPr>
              <a:t>9</a:t>
            </a:fld>
            <a:endParaRPr lang="nl-NL" altLang="en-US" sz="1200">
              <a:latin typeface="Lucida Sans Unicode" panose="020B0602030504020204" pitchFamily="34" charset="0"/>
            </a:endParaRPr>
          </a:p>
        </p:txBody>
      </p:sp>
      <p:sp>
        <p:nvSpPr>
          <p:cNvPr id="18436" name="Rectangle 2"/>
          <p:cNvSpPr>
            <a:spLocks noGrp="1" noChangeArrowheads="1"/>
          </p:cNvSpPr>
          <p:nvPr>
            <p:ph type="title"/>
          </p:nvPr>
        </p:nvSpPr>
        <p:spPr/>
        <p:txBody>
          <a:bodyPr/>
          <a:lstStyle/>
          <a:p>
            <a:pPr eaLnBrk="1" hangingPunct="1"/>
            <a:r>
              <a:rPr lang="en-US" altLang="en-US" smtClean="0"/>
              <a:t>Activity versus phase</a:t>
            </a:r>
          </a:p>
        </p:txBody>
      </p:sp>
      <p:sp>
        <p:nvSpPr>
          <p:cNvPr id="18437" name="Rectangle 3"/>
          <p:cNvSpPr>
            <a:spLocks noChangeArrowheads="1"/>
          </p:cNvSpPr>
          <p:nvPr/>
        </p:nvSpPr>
        <p:spPr bwMode="auto">
          <a:xfrm>
            <a:off x="2743200" y="2590800"/>
            <a:ext cx="5627688" cy="3429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eaLnBrk="1" hangingPunct="1"/>
            <a:endParaRPr lang="en-GB" altLang="en-US"/>
          </a:p>
        </p:txBody>
      </p:sp>
      <p:cxnSp>
        <p:nvCxnSpPr>
          <p:cNvPr id="18438" name="AutoShape 4"/>
          <p:cNvCxnSpPr>
            <a:cxnSpLocks noChangeShapeType="1"/>
          </p:cNvCxnSpPr>
          <p:nvPr/>
        </p:nvCxnSpPr>
        <p:spPr bwMode="auto">
          <a:xfrm>
            <a:off x="5508625" y="2600325"/>
            <a:ext cx="0" cy="34290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439" name="Line 5"/>
          <p:cNvSpPr>
            <a:spLocks noChangeShapeType="1"/>
          </p:cNvSpPr>
          <p:nvPr/>
        </p:nvSpPr>
        <p:spPr bwMode="auto">
          <a:xfrm>
            <a:off x="4079875" y="2590800"/>
            <a:ext cx="0" cy="3429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18440" name="Line 6"/>
          <p:cNvSpPr>
            <a:spLocks noChangeShapeType="1"/>
          </p:cNvSpPr>
          <p:nvPr/>
        </p:nvSpPr>
        <p:spPr bwMode="auto">
          <a:xfrm>
            <a:off x="6892925" y="2590800"/>
            <a:ext cx="0" cy="3429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18441" name="Line 7"/>
          <p:cNvSpPr>
            <a:spLocks noChangeShapeType="1"/>
          </p:cNvSpPr>
          <p:nvPr/>
        </p:nvSpPr>
        <p:spPr bwMode="auto">
          <a:xfrm>
            <a:off x="2743200" y="3810000"/>
            <a:ext cx="56276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18442" name="Line 8"/>
          <p:cNvSpPr>
            <a:spLocks noChangeShapeType="1"/>
          </p:cNvSpPr>
          <p:nvPr/>
        </p:nvSpPr>
        <p:spPr bwMode="auto">
          <a:xfrm>
            <a:off x="2743200" y="4953000"/>
            <a:ext cx="56276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18443" name="Text Box 9"/>
          <p:cNvSpPr txBox="1">
            <a:spLocks noChangeArrowheads="1"/>
          </p:cNvSpPr>
          <p:nvPr/>
        </p:nvSpPr>
        <p:spPr bwMode="auto">
          <a:xfrm>
            <a:off x="2954338" y="2043113"/>
            <a:ext cx="8270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r>
              <a:rPr lang="en-US" altLang="en-US" sz="1800"/>
              <a:t>Design</a:t>
            </a:r>
          </a:p>
        </p:txBody>
      </p:sp>
      <p:sp>
        <p:nvSpPr>
          <p:cNvPr id="18444" name="Text Box 10"/>
          <p:cNvSpPr txBox="1">
            <a:spLocks noChangeArrowheads="1"/>
          </p:cNvSpPr>
          <p:nvPr/>
        </p:nvSpPr>
        <p:spPr bwMode="auto">
          <a:xfrm>
            <a:off x="4003675" y="2041525"/>
            <a:ext cx="16113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r>
              <a:rPr lang="en-US" altLang="en-US" sz="1800"/>
              <a:t>Implementation</a:t>
            </a:r>
          </a:p>
        </p:txBody>
      </p:sp>
      <p:sp>
        <p:nvSpPr>
          <p:cNvPr id="18445" name="Text Box 11"/>
          <p:cNvSpPr txBox="1">
            <a:spLocks noChangeArrowheads="1"/>
          </p:cNvSpPr>
          <p:nvPr/>
        </p:nvSpPr>
        <p:spPr bwMode="auto">
          <a:xfrm>
            <a:off x="5697538" y="1905000"/>
            <a:ext cx="11668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r>
              <a:rPr lang="en-US" altLang="en-US" sz="1800"/>
              <a:t>Integration</a:t>
            </a:r>
          </a:p>
          <a:p>
            <a:pPr>
              <a:spcBef>
                <a:spcPct val="0"/>
              </a:spcBef>
              <a:buClrTx/>
              <a:buFontTx/>
              <a:buNone/>
            </a:pPr>
            <a:r>
              <a:rPr lang="en-US" altLang="en-US" sz="1800"/>
              <a:t>testing</a:t>
            </a:r>
          </a:p>
        </p:txBody>
      </p:sp>
      <p:sp>
        <p:nvSpPr>
          <p:cNvPr id="18446" name="Text Box 12"/>
          <p:cNvSpPr txBox="1">
            <a:spLocks noChangeArrowheads="1"/>
          </p:cNvSpPr>
          <p:nvPr/>
        </p:nvSpPr>
        <p:spPr bwMode="auto">
          <a:xfrm>
            <a:off x="7034213" y="1905000"/>
            <a:ext cx="12715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r>
              <a:rPr lang="en-US" altLang="en-US" sz="1800"/>
              <a:t>Acceptance</a:t>
            </a:r>
          </a:p>
          <a:p>
            <a:pPr>
              <a:spcBef>
                <a:spcPct val="0"/>
              </a:spcBef>
              <a:buClrTx/>
              <a:buFontTx/>
              <a:buNone/>
            </a:pPr>
            <a:r>
              <a:rPr lang="en-US" altLang="en-US" sz="1800"/>
              <a:t>testing</a:t>
            </a:r>
          </a:p>
        </p:txBody>
      </p:sp>
      <p:sp>
        <p:nvSpPr>
          <p:cNvPr id="18447" name="Text Box 13"/>
          <p:cNvSpPr txBox="1">
            <a:spLocks noChangeArrowheads="1"/>
          </p:cNvSpPr>
          <p:nvPr/>
        </p:nvSpPr>
        <p:spPr bwMode="auto">
          <a:xfrm>
            <a:off x="1019175" y="2895600"/>
            <a:ext cx="11668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r>
              <a:rPr lang="en-US" altLang="en-US" sz="1800"/>
              <a:t>Integration</a:t>
            </a:r>
          </a:p>
          <a:p>
            <a:pPr>
              <a:spcBef>
                <a:spcPct val="0"/>
              </a:spcBef>
              <a:buClrTx/>
              <a:buFontTx/>
              <a:buNone/>
            </a:pPr>
            <a:r>
              <a:rPr lang="en-US" altLang="en-US" sz="1800"/>
              <a:t>testing</a:t>
            </a:r>
          </a:p>
        </p:txBody>
      </p:sp>
      <p:sp>
        <p:nvSpPr>
          <p:cNvPr id="18448" name="Text Box 14"/>
          <p:cNvSpPr txBox="1">
            <a:spLocks noChangeArrowheads="1"/>
          </p:cNvSpPr>
          <p:nvPr/>
        </p:nvSpPr>
        <p:spPr bwMode="auto">
          <a:xfrm>
            <a:off x="796925" y="4114800"/>
            <a:ext cx="16129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r>
              <a:rPr lang="en-US" altLang="en-US" sz="1800"/>
              <a:t>Implementation</a:t>
            </a:r>
          </a:p>
          <a:p>
            <a:pPr>
              <a:spcBef>
                <a:spcPct val="0"/>
              </a:spcBef>
              <a:buClrTx/>
              <a:buFontTx/>
              <a:buNone/>
            </a:pPr>
            <a:r>
              <a:rPr lang="en-US" altLang="en-US" sz="1800"/>
              <a:t>(&amp; unit testing)</a:t>
            </a:r>
          </a:p>
        </p:txBody>
      </p:sp>
      <p:sp>
        <p:nvSpPr>
          <p:cNvPr id="18449" name="Text Box 15"/>
          <p:cNvSpPr txBox="1">
            <a:spLocks noChangeArrowheads="1"/>
          </p:cNvSpPr>
          <p:nvPr/>
        </p:nvSpPr>
        <p:spPr bwMode="auto">
          <a:xfrm>
            <a:off x="1190625" y="5334000"/>
            <a:ext cx="825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r>
              <a:rPr lang="en-US" altLang="en-US" sz="1800"/>
              <a:t>Design</a:t>
            </a:r>
          </a:p>
        </p:txBody>
      </p:sp>
      <p:sp>
        <p:nvSpPr>
          <p:cNvPr id="18450" name="Line 16"/>
          <p:cNvSpPr>
            <a:spLocks noChangeShapeType="1"/>
          </p:cNvSpPr>
          <p:nvPr/>
        </p:nvSpPr>
        <p:spPr bwMode="auto">
          <a:xfrm flipH="1" flipV="1">
            <a:off x="773113" y="1905000"/>
            <a:ext cx="1970087" cy="685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18451" name="Text Box 17"/>
          <p:cNvSpPr txBox="1">
            <a:spLocks noChangeArrowheads="1"/>
          </p:cNvSpPr>
          <p:nvPr/>
        </p:nvSpPr>
        <p:spPr bwMode="auto">
          <a:xfrm>
            <a:off x="1828800" y="2057400"/>
            <a:ext cx="768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r>
              <a:rPr lang="en-US" altLang="en-US" sz="1800" i="1"/>
              <a:t>Phase</a:t>
            </a:r>
            <a:endParaRPr lang="en-US" altLang="en-US" sz="1800"/>
          </a:p>
        </p:txBody>
      </p:sp>
      <p:sp>
        <p:nvSpPr>
          <p:cNvPr id="18452" name="Text Box 18"/>
          <p:cNvSpPr txBox="1">
            <a:spLocks noChangeArrowheads="1"/>
          </p:cNvSpPr>
          <p:nvPr/>
        </p:nvSpPr>
        <p:spPr bwMode="auto">
          <a:xfrm>
            <a:off x="1195388" y="2209800"/>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r>
              <a:rPr lang="en-US" altLang="en-US" sz="1800" i="1"/>
              <a:t>Activity</a:t>
            </a:r>
          </a:p>
        </p:txBody>
      </p:sp>
      <p:sp>
        <p:nvSpPr>
          <p:cNvPr id="581651" name="Text Box 19"/>
          <p:cNvSpPr txBox="1">
            <a:spLocks noChangeArrowheads="1"/>
          </p:cNvSpPr>
          <p:nvPr/>
        </p:nvSpPr>
        <p:spPr bwMode="auto">
          <a:xfrm>
            <a:off x="3171825" y="2971800"/>
            <a:ext cx="561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r>
              <a:rPr lang="en-US" altLang="en-US" sz="2400" b="1"/>
              <a:t>4.7</a:t>
            </a:r>
            <a:endParaRPr lang="en-US" altLang="en-US" sz="2400"/>
          </a:p>
        </p:txBody>
      </p:sp>
      <p:sp>
        <p:nvSpPr>
          <p:cNvPr id="581652" name="Text Box 20"/>
          <p:cNvSpPr txBox="1">
            <a:spLocks noChangeArrowheads="1"/>
          </p:cNvSpPr>
          <p:nvPr/>
        </p:nvSpPr>
        <p:spPr bwMode="auto">
          <a:xfrm>
            <a:off x="3171825" y="4171950"/>
            <a:ext cx="561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r>
              <a:rPr lang="en-US" altLang="en-US" sz="2400" b="1"/>
              <a:t>6.9</a:t>
            </a:r>
          </a:p>
        </p:txBody>
      </p:sp>
      <p:sp>
        <p:nvSpPr>
          <p:cNvPr id="581653" name="Text Box 21"/>
          <p:cNvSpPr txBox="1">
            <a:spLocks noChangeArrowheads="1"/>
          </p:cNvSpPr>
          <p:nvPr/>
        </p:nvSpPr>
        <p:spPr bwMode="auto">
          <a:xfrm>
            <a:off x="3095625" y="5219700"/>
            <a:ext cx="717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r>
              <a:rPr lang="en-US" altLang="en-US" sz="2400" b="1"/>
              <a:t>49.2</a:t>
            </a:r>
          </a:p>
        </p:txBody>
      </p:sp>
      <p:sp>
        <p:nvSpPr>
          <p:cNvPr id="581654" name="Text Box 22"/>
          <p:cNvSpPr txBox="1">
            <a:spLocks noChangeArrowheads="1"/>
          </p:cNvSpPr>
          <p:nvPr/>
        </p:nvSpPr>
        <p:spPr bwMode="auto">
          <a:xfrm>
            <a:off x="4411663" y="2971800"/>
            <a:ext cx="7191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r>
              <a:rPr lang="en-US" altLang="en-US" sz="2400" b="1"/>
              <a:t>43.4</a:t>
            </a:r>
            <a:endParaRPr lang="en-US" altLang="en-US" sz="2400"/>
          </a:p>
        </p:txBody>
      </p:sp>
      <p:sp>
        <p:nvSpPr>
          <p:cNvPr id="581655" name="Text Box 23"/>
          <p:cNvSpPr txBox="1">
            <a:spLocks noChangeArrowheads="1"/>
          </p:cNvSpPr>
          <p:nvPr/>
        </p:nvSpPr>
        <p:spPr bwMode="auto">
          <a:xfrm>
            <a:off x="4411663" y="4173538"/>
            <a:ext cx="7191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r>
              <a:rPr lang="en-US" altLang="en-US" sz="2400" b="1"/>
              <a:t>70.3</a:t>
            </a:r>
            <a:endParaRPr lang="en-US" altLang="en-US" b="1"/>
          </a:p>
        </p:txBody>
      </p:sp>
      <p:sp>
        <p:nvSpPr>
          <p:cNvPr id="581656" name="Text Box 24"/>
          <p:cNvSpPr txBox="1">
            <a:spLocks noChangeArrowheads="1"/>
          </p:cNvSpPr>
          <p:nvPr/>
        </p:nvSpPr>
        <p:spPr bwMode="auto">
          <a:xfrm>
            <a:off x="4411663" y="5219700"/>
            <a:ext cx="7191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r>
              <a:rPr lang="en-US" altLang="en-US" sz="2400" b="1"/>
              <a:t>34.1</a:t>
            </a:r>
          </a:p>
        </p:txBody>
      </p:sp>
      <p:sp>
        <p:nvSpPr>
          <p:cNvPr id="581657" name="Text Box 25"/>
          <p:cNvSpPr txBox="1">
            <a:spLocks noChangeArrowheads="1"/>
          </p:cNvSpPr>
          <p:nvPr/>
        </p:nvSpPr>
        <p:spPr bwMode="auto">
          <a:xfrm>
            <a:off x="5835650" y="2971800"/>
            <a:ext cx="717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r>
              <a:rPr lang="en-US" altLang="en-US" sz="2400" b="1"/>
              <a:t>26.1</a:t>
            </a:r>
          </a:p>
        </p:txBody>
      </p:sp>
      <p:sp>
        <p:nvSpPr>
          <p:cNvPr id="581658" name="Text Box 26"/>
          <p:cNvSpPr txBox="1">
            <a:spLocks noChangeArrowheads="1"/>
          </p:cNvSpPr>
          <p:nvPr/>
        </p:nvSpPr>
        <p:spPr bwMode="auto">
          <a:xfrm>
            <a:off x="5835650" y="4171950"/>
            <a:ext cx="717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r>
              <a:rPr lang="en-US" altLang="en-US" sz="2400" b="1"/>
              <a:t>15.9</a:t>
            </a:r>
          </a:p>
        </p:txBody>
      </p:sp>
      <p:sp>
        <p:nvSpPr>
          <p:cNvPr id="581659" name="Text Box 27"/>
          <p:cNvSpPr txBox="1">
            <a:spLocks noChangeArrowheads="1"/>
          </p:cNvSpPr>
          <p:nvPr/>
        </p:nvSpPr>
        <p:spPr bwMode="auto">
          <a:xfrm>
            <a:off x="5837238" y="5219700"/>
            <a:ext cx="717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r>
              <a:rPr lang="en-US" altLang="en-US" sz="2400" b="1"/>
              <a:t>10.3</a:t>
            </a:r>
          </a:p>
        </p:txBody>
      </p:sp>
      <p:sp>
        <p:nvSpPr>
          <p:cNvPr id="581660" name="Text Box 28"/>
          <p:cNvSpPr txBox="1">
            <a:spLocks noChangeArrowheads="1"/>
          </p:cNvSpPr>
          <p:nvPr/>
        </p:nvSpPr>
        <p:spPr bwMode="auto">
          <a:xfrm>
            <a:off x="7245350" y="2971800"/>
            <a:ext cx="717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r>
              <a:rPr lang="en-US" altLang="en-US" sz="2400" b="1"/>
              <a:t>25.8</a:t>
            </a:r>
          </a:p>
        </p:txBody>
      </p:sp>
      <p:sp>
        <p:nvSpPr>
          <p:cNvPr id="581661" name="Text Box 29"/>
          <p:cNvSpPr txBox="1">
            <a:spLocks noChangeArrowheads="1"/>
          </p:cNvSpPr>
          <p:nvPr/>
        </p:nvSpPr>
        <p:spPr bwMode="auto">
          <a:xfrm>
            <a:off x="7323138" y="4173538"/>
            <a:ext cx="5603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r>
              <a:rPr lang="en-US" altLang="en-US" sz="2400" b="1"/>
              <a:t>6.9</a:t>
            </a:r>
          </a:p>
        </p:txBody>
      </p:sp>
      <p:sp>
        <p:nvSpPr>
          <p:cNvPr id="581662" name="Text Box 30"/>
          <p:cNvSpPr txBox="1">
            <a:spLocks noChangeArrowheads="1"/>
          </p:cNvSpPr>
          <p:nvPr/>
        </p:nvSpPr>
        <p:spPr bwMode="auto">
          <a:xfrm>
            <a:off x="7323138" y="5219700"/>
            <a:ext cx="5603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1pPr>
            <a:lvl2pPr marL="742950" indent="-28575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2pPr>
            <a:lvl3pPr marL="11430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3pPr>
            <a:lvl4pPr marL="16002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4pPr>
            <a:lvl5pPr marL="2057400" indent="-228600"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defRPr>
            </a:lvl9pPr>
          </a:lstStyle>
          <a:p>
            <a:pPr>
              <a:spcBef>
                <a:spcPct val="0"/>
              </a:spcBef>
              <a:buClrTx/>
              <a:buFontTx/>
              <a:buNone/>
            </a:pPr>
            <a:r>
              <a:rPr lang="en-US" altLang="en-US" sz="2400" b="1"/>
              <a:t>6.4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581653"/>
                                        </p:tgtEl>
                                        <p:attrNameLst>
                                          <p:attrName>style.visibility</p:attrName>
                                        </p:attrNameLst>
                                      </p:cBhvr>
                                      <p:to>
                                        <p:strVal val="visible"/>
                                      </p:to>
                                    </p:set>
                                    <p:anim calcmode="lin" valueType="num">
                                      <p:cBhvr additive="base">
                                        <p:cTn id="7" dur="500" fill="hold"/>
                                        <p:tgtEl>
                                          <p:spTgt spid="581653"/>
                                        </p:tgtEl>
                                        <p:attrNameLst>
                                          <p:attrName>ppt_x</p:attrName>
                                        </p:attrNameLst>
                                      </p:cBhvr>
                                      <p:tavLst>
                                        <p:tav tm="0">
                                          <p:val>
                                            <p:strVal val="1+#ppt_w/2"/>
                                          </p:val>
                                        </p:tav>
                                        <p:tav tm="100000">
                                          <p:val>
                                            <p:strVal val="#ppt_x"/>
                                          </p:val>
                                        </p:tav>
                                      </p:tavLst>
                                    </p:anim>
                                    <p:anim calcmode="lin" valueType="num">
                                      <p:cBhvr additive="base">
                                        <p:cTn id="8" dur="500" fill="hold"/>
                                        <p:tgtEl>
                                          <p:spTgt spid="581653"/>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6" fill="hold" grpId="0" nodeType="afterEffect">
                                  <p:stCondLst>
                                    <p:cond delay="0"/>
                                  </p:stCondLst>
                                  <p:childTnLst>
                                    <p:set>
                                      <p:cBhvr>
                                        <p:cTn id="11" dur="1" fill="hold">
                                          <p:stCondLst>
                                            <p:cond delay="0"/>
                                          </p:stCondLst>
                                        </p:cTn>
                                        <p:tgtEl>
                                          <p:spTgt spid="581655"/>
                                        </p:tgtEl>
                                        <p:attrNameLst>
                                          <p:attrName>style.visibility</p:attrName>
                                        </p:attrNameLst>
                                      </p:cBhvr>
                                      <p:to>
                                        <p:strVal val="visible"/>
                                      </p:to>
                                    </p:set>
                                    <p:anim calcmode="lin" valueType="num">
                                      <p:cBhvr additive="base">
                                        <p:cTn id="12" dur="500" fill="hold"/>
                                        <p:tgtEl>
                                          <p:spTgt spid="581655"/>
                                        </p:tgtEl>
                                        <p:attrNameLst>
                                          <p:attrName>ppt_x</p:attrName>
                                        </p:attrNameLst>
                                      </p:cBhvr>
                                      <p:tavLst>
                                        <p:tav tm="0">
                                          <p:val>
                                            <p:strVal val="1+#ppt_w/2"/>
                                          </p:val>
                                        </p:tav>
                                        <p:tav tm="100000">
                                          <p:val>
                                            <p:strVal val="#ppt_x"/>
                                          </p:val>
                                        </p:tav>
                                      </p:tavLst>
                                    </p:anim>
                                    <p:anim calcmode="lin" valueType="num">
                                      <p:cBhvr additive="base">
                                        <p:cTn id="13" dur="500" fill="hold"/>
                                        <p:tgtEl>
                                          <p:spTgt spid="581655"/>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6" fill="hold" grpId="0" nodeType="afterEffect">
                                  <p:stCondLst>
                                    <p:cond delay="0"/>
                                  </p:stCondLst>
                                  <p:childTnLst>
                                    <p:set>
                                      <p:cBhvr>
                                        <p:cTn id="16" dur="1" fill="hold">
                                          <p:stCondLst>
                                            <p:cond delay="0"/>
                                          </p:stCondLst>
                                        </p:cTn>
                                        <p:tgtEl>
                                          <p:spTgt spid="581657"/>
                                        </p:tgtEl>
                                        <p:attrNameLst>
                                          <p:attrName>style.visibility</p:attrName>
                                        </p:attrNameLst>
                                      </p:cBhvr>
                                      <p:to>
                                        <p:strVal val="visible"/>
                                      </p:to>
                                    </p:set>
                                    <p:anim calcmode="lin" valueType="num">
                                      <p:cBhvr additive="base">
                                        <p:cTn id="17" dur="500" fill="hold"/>
                                        <p:tgtEl>
                                          <p:spTgt spid="581657"/>
                                        </p:tgtEl>
                                        <p:attrNameLst>
                                          <p:attrName>ppt_x</p:attrName>
                                        </p:attrNameLst>
                                      </p:cBhvr>
                                      <p:tavLst>
                                        <p:tav tm="0">
                                          <p:val>
                                            <p:strVal val="1+#ppt_w/2"/>
                                          </p:val>
                                        </p:tav>
                                        <p:tav tm="100000">
                                          <p:val>
                                            <p:strVal val="#ppt_x"/>
                                          </p:val>
                                        </p:tav>
                                      </p:tavLst>
                                    </p:anim>
                                    <p:anim calcmode="lin" valueType="num">
                                      <p:cBhvr additive="base">
                                        <p:cTn id="18" dur="500" fill="hold"/>
                                        <p:tgtEl>
                                          <p:spTgt spid="581657"/>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581651"/>
                                        </p:tgtEl>
                                        <p:attrNameLst>
                                          <p:attrName>style.visibility</p:attrName>
                                        </p:attrNameLst>
                                      </p:cBhvr>
                                      <p:to>
                                        <p:strVal val="visible"/>
                                      </p:to>
                                    </p:set>
                                    <p:animEffect transition="in" filter="box(in)">
                                      <p:cBhvr>
                                        <p:cTn id="23" dur="500"/>
                                        <p:tgtEl>
                                          <p:spTgt spid="581651"/>
                                        </p:tgtEl>
                                      </p:cBhvr>
                                    </p:animEffect>
                                  </p:childTnLst>
                                </p:cTn>
                              </p:par>
                            </p:childTnLst>
                          </p:cTn>
                        </p:par>
                        <p:par>
                          <p:cTn id="24" fill="hold" nodeType="afterGroup">
                            <p:stCondLst>
                              <p:cond delay="500"/>
                            </p:stCondLst>
                            <p:childTnLst>
                              <p:par>
                                <p:cTn id="25" presetID="4" presetClass="entr" presetSubtype="16" fill="hold" grpId="0" nodeType="afterEffect">
                                  <p:stCondLst>
                                    <p:cond delay="0"/>
                                  </p:stCondLst>
                                  <p:childTnLst>
                                    <p:set>
                                      <p:cBhvr>
                                        <p:cTn id="26" dur="1" fill="hold">
                                          <p:stCondLst>
                                            <p:cond delay="0"/>
                                          </p:stCondLst>
                                        </p:cTn>
                                        <p:tgtEl>
                                          <p:spTgt spid="581652"/>
                                        </p:tgtEl>
                                        <p:attrNameLst>
                                          <p:attrName>style.visibility</p:attrName>
                                        </p:attrNameLst>
                                      </p:cBhvr>
                                      <p:to>
                                        <p:strVal val="visible"/>
                                      </p:to>
                                    </p:set>
                                    <p:animEffect transition="in" filter="box(in)">
                                      <p:cBhvr>
                                        <p:cTn id="27" dur="500"/>
                                        <p:tgtEl>
                                          <p:spTgt spid="581652"/>
                                        </p:tgtEl>
                                      </p:cBhvr>
                                    </p:animEffect>
                                  </p:childTnLst>
                                </p:cTn>
                              </p:par>
                            </p:childTnLst>
                          </p:cTn>
                        </p:par>
                        <p:par>
                          <p:cTn id="28" fill="hold" nodeType="afterGroup">
                            <p:stCondLst>
                              <p:cond delay="1000"/>
                            </p:stCondLst>
                            <p:childTnLst>
                              <p:par>
                                <p:cTn id="29" presetID="4" presetClass="entr" presetSubtype="16" fill="hold" grpId="0" nodeType="afterEffect">
                                  <p:stCondLst>
                                    <p:cond delay="0"/>
                                  </p:stCondLst>
                                  <p:childTnLst>
                                    <p:set>
                                      <p:cBhvr>
                                        <p:cTn id="30" dur="1" fill="hold">
                                          <p:stCondLst>
                                            <p:cond delay="0"/>
                                          </p:stCondLst>
                                        </p:cTn>
                                        <p:tgtEl>
                                          <p:spTgt spid="581654"/>
                                        </p:tgtEl>
                                        <p:attrNameLst>
                                          <p:attrName>style.visibility</p:attrName>
                                        </p:attrNameLst>
                                      </p:cBhvr>
                                      <p:to>
                                        <p:strVal val="visible"/>
                                      </p:to>
                                    </p:set>
                                    <p:animEffect transition="in" filter="box(in)">
                                      <p:cBhvr>
                                        <p:cTn id="31" dur="500"/>
                                        <p:tgtEl>
                                          <p:spTgt spid="581654"/>
                                        </p:tgtEl>
                                      </p:cBhvr>
                                    </p:animEffect>
                                  </p:childTnLst>
                                </p:cTn>
                              </p:par>
                            </p:childTnLst>
                          </p:cTn>
                        </p:par>
                        <p:par>
                          <p:cTn id="32" fill="hold" nodeType="afterGroup">
                            <p:stCondLst>
                              <p:cond delay="1500"/>
                            </p:stCondLst>
                            <p:childTnLst>
                              <p:par>
                                <p:cTn id="33" presetID="4" presetClass="entr" presetSubtype="16" fill="hold" grpId="0" nodeType="afterEffect">
                                  <p:stCondLst>
                                    <p:cond delay="0"/>
                                  </p:stCondLst>
                                  <p:childTnLst>
                                    <p:set>
                                      <p:cBhvr>
                                        <p:cTn id="34" dur="1" fill="hold">
                                          <p:stCondLst>
                                            <p:cond delay="0"/>
                                          </p:stCondLst>
                                        </p:cTn>
                                        <p:tgtEl>
                                          <p:spTgt spid="581656"/>
                                        </p:tgtEl>
                                        <p:attrNameLst>
                                          <p:attrName>style.visibility</p:attrName>
                                        </p:attrNameLst>
                                      </p:cBhvr>
                                      <p:to>
                                        <p:strVal val="visible"/>
                                      </p:to>
                                    </p:set>
                                    <p:animEffect transition="in" filter="box(in)">
                                      <p:cBhvr>
                                        <p:cTn id="35" dur="500"/>
                                        <p:tgtEl>
                                          <p:spTgt spid="581656"/>
                                        </p:tgtEl>
                                      </p:cBhvr>
                                    </p:animEffect>
                                  </p:childTnLst>
                                </p:cTn>
                              </p:par>
                            </p:childTnLst>
                          </p:cTn>
                        </p:par>
                        <p:par>
                          <p:cTn id="36" fill="hold" nodeType="afterGroup">
                            <p:stCondLst>
                              <p:cond delay="2000"/>
                            </p:stCondLst>
                            <p:childTnLst>
                              <p:par>
                                <p:cTn id="37" presetID="4" presetClass="entr" presetSubtype="16" fill="hold" grpId="0" nodeType="afterEffect">
                                  <p:stCondLst>
                                    <p:cond delay="0"/>
                                  </p:stCondLst>
                                  <p:childTnLst>
                                    <p:set>
                                      <p:cBhvr>
                                        <p:cTn id="38" dur="1" fill="hold">
                                          <p:stCondLst>
                                            <p:cond delay="0"/>
                                          </p:stCondLst>
                                        </p:cTn>
                                        <p:tgtEl>
                                          <p:spTgt spid="581658"/>
                                        </p:tgtEl>
                                        <p:attrNameLst>
                                          <p:attrName>style.visibility</p:attrName>
                                        </p:attrNameLst>
                                      </p:cBhvr>
                                      <p:to>
                                        <p:strVal val="visible"/>
                                      </p:to>
                                    </p:set>
                                    <p:animEffect transition="in" filter="box(in)">
                                      <p:cBhvr>
                                        <p:cTn id="39" dur="500"/>
                                        <p:tgtEl>
                                          <p:spTgt spid="581658"/>
                                        </p:tgtEl>
                                      </p:cBhvr>
                                    </p:animEffect>
                                  </p:childTnLst>
                                </p:cTn>
                              </p:par>
                            </p:childTnLst>
                          </p:cTn>
                        </p:par>
                        <p:par>
                          <p:cTn id="40" fill="hold" nodeType="afterGroup">
                            <p:stCondLst>
                              <p:cond delay="2500"/>
                            </p:stCondLst>
                            <p:childTnLst>
                              <p:par>
                                <p:cTn id="41" presetID="4" presetClass="entr" presetSubtype="16" fill="hold" grpId="0" nodeType="afterEffect">
                                  <p:stCondLst>
                                    <p:cond delay="0"/>
                                  </p:stCondLst>
                                  <p:childTnLst>
                                    <p:set>
                                      <p:cBhvr>
                                        <p:cTn id="42" dur="1" fill="hold">
                                          <p:stCondLst>
                                            <p:cond delay="0"/>
                                          </p:stCondLst>
                                        </p:cTn>
                                        <p:tgtEl>
                                          <p:spTgt spid="581659"/>
                                        </p:tgtEl>
                                        <p:attrNameLst>
                                          <p:attrName>style.visibility</p:attrName>
                                        </p:attrNameLst>
                                      </p:cBhvr>
                                      <p:to>
                                        <p:strVal val="visible"/>
                                      </p:to>
                                    </p:set>
                                    <p:animEffect transition="in" filter="box(in)">
                                      <p:cBhvr>
                                        <p:cTn id="43" dur="500"/>
                                        <p:tgtEl>
                                          <p:spTgt spid="581659"/>
                                        </p:tgtEl>
                                      </p:cBhvr>
                                    </p:animEffect>
                                  </p:childTnLst>
                                </p:cTn>
                              </p:par>
                            </p:childTnLst>
                          </p:cTn>
                        </p:par>
                        <p:par>
                          <p:cTn id="44" fill="hold" nodeType="afterGroup">
                            <p:stCondLst>
                              <p:cond delay="3000"/>
                            </p:stCondLst>
                            <p:childTnLst>
                              <p:par>
                                <p:cTn id="45" presetID="4" presetClass="entr" presetSubtype="16" fill="hold" grpId="0" nodeType="afterEffect">
                                  <p:stCondLst>
                                    <p:cond delay="0"/>
                                  </p:stCondLst>
                                  <p:childTnLst>
                                    <p:set>
                                      <p:cBhvr>
                                        <p:cTn id="46" dur="1" fill="hold">
                                          <p:stCondLst>
                                            <p:cond delay="0"/>
                                          </p:stCondLst>
                                        </p:cTn>
                                        <p:tgtEl>
                                          <p:spTgt spid="581660"/>
                                        </p:tgtEl>
                                        <p:attrNameLst>
                                          <p:attrName>style.visibility</p:attrName>
                                        </p:attrNameLst>
                                      </p:cBhvr>
                                      <p:to>
                                        <p:strVal val="visible"/>
                                      </p:to>
                                    </p:set>
                                    <p:animEffect transition="in" filter="box(in)">
                                      <p:cBhvr>
                                        <p:cTn id="47" dur="500"/>
                                        <p:tgtEl>
                                          <p:spTgt spid="581660"/>
                                        </p:tgtEl>
                                      </p:cBhvr>
                                    </p:animEffect>
                                  </p:childTnLst>
                                </p:cTn>
                              </p:par>
                            </p:childTnLst>
                          </p:cTn>
                        </p:par>
                        <p:par>
                          <p:cTn id="48" fill="hold" nodeType="afterGroup">
                            <p:stCondLst>
                              <p:cond delay="3500"/>
                            </p:stCondLst>
                            <p:childTnLst>
                              <p:par>
                                <p:cTn id="49" presetID="4" presetClass="entr" presetSubtype="16" fill="hold" grpId="0" nodeType="afterEffect">
                                  <p:stCondLst>
                                    <p:cond delay="0"/>
                                  </p:stCondLst>
                                  <p:childTnLst>
                                    <p:set>
                                      <p:cBhvr>
                                        <p:cTn id="50" dur="1" fill="hold">
                                          <p:stCondLst>
                                            <p:cond delay="0"/>
                                          </p:stCondLst>
                                        </p:cTn>
                                        <p:tgtEl>
                                          <p:spTgt spid="581661"/>
                                        </p:tgtEl>
                                        <p:attrNameLst>
                                          <p:attrName>style.visibility</p:attrName>
                                        </p:attrNameLst>
                                      </p:cBhvr>
                                      <p:to>
                                        <p:strVal val="visible"/>
                                      </p:to>
                                    </p:set>
                                    <p:animEffect transition="in" filter="box(in)">
                                      <p:cBhvr>
                                        <p:cTn id="51" dur="500"/>
                                        <p:tgtEl>
                                          <p:spTgt spid="581661"/>
                                        </p:tgtEl>
                                      </p:cBhvr>
                                    </p:animEffect>
                                  </p:childTnLst>
                                </p:cTn>
                              </p:par>
                            </p:childTnLst>
                          </p:cTn>
                        </p:par>
                        <p:par>
                          <p:cTn id="52" fill="hold" nodeType="afterGroup">
                            <p:stCondLst>
                              <p:cond delay="4000"/>
                            </p:stCondLst>
                            <p:childTnLst>
                              <p:par>
                                <p:cTn id="53" presetID="4" presetClass="entr" presetSubtype="16" fill="hold" grpId="0" nodeType="afterEffect">
                                  <p:stCondLst>
                                    <p:cond delay="0"/>
                                  </p:stCondLst>
                                  <p:childTnLst>
                                    <p:set>
                                      <p:cBhvr>
                                        <p:cTn id="54" dur="1" fill="hold">
                                          <p:stCondLst>
                                            <p:cond delay="0"/>
                                          </p:stCondLst>
                                        </p:cTn>
                                        <p:tgtEl>
                                          <p:spTgt spid="581662"/>
                                        </p:tgtEl>
                                        <p:attrNameLst>
                                          <p:attrName>style.visibility</p:attrName>
                                        </p:attrNameLst>
                                      </p:cBhvr>
                                      <p:to>
                                        <p:strVal val="visible"/>
                                      </p:to>
                                    </p:set>
                                    <p:animEffect transition="in" filter="box(in)">
                                      <p:cBhvr>
                                        <p:cTn id="55" dur="500"/>
                                        <p:tgtEl>
                                          <p:spTgt spid="5816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1651" grpId="0" autoUpdateAnimBg="0"/>
      <p:bldP spid="581652" grpId="0" autoUpdateAnimBg="0"/>
      <p:bldP spid="581653" grpId="0" autoUpdateAnimBg="0"/>
      <p:bldP spid="581654" grpId="0" autoUpdateAnimBg="0"/>
      <p:bldP spid="581655" grpId="0" autoUpdateAnimBg="0"/>
      <p:bldP spid="581656" grpId="0" autoUpdateAnimBg="0"/>
      <p:bldP spid="581657" grpId="0" autoUpdateAnimBg="0"/>
      <p:bldP spid="581658" grpId="0" autoUpdateAnimBg="0"/>
      <p:bldP spid="581659" grpId="0" autoUpdateAnimBg="0"/>
      <p:bldP spid="581660" grpId="0" autoUpdateAnimBg="0"/>
      <p:bldP spid="581661" grpId="0" autoUpdateAnimBg="0"/>
      <p:bldP spid="581662" grpId="0" autoUpdateAnimBg="0"/>
    </p:bldLst>
  </p:timing>
</p:sld>
</file>

<file path=ppt/theme/theme1.xml><?xml version="1.0" encoding="utf-8"?>
<a:theme xmlns:a="http://schemas.openxmlformats.org/drawingml/2006/main" name="Griffin">
  <a:themeElements>
    <a:clrScheme name="">
      <a:dk1>
        <a:srgbClr val="000066"/>
      </a:dk1>
      <a:lt1>
        <a:srgbClr val="FFFFFF"/>
      </a:lt1>
      <a:dk2>
        <a:srgbClr val="000066"/>
      </a:dk2>
      <a:lt2>
        <a:srgbClr val="000066"/>
      </a:lt2>
      <a:accent1>
        <a:srgbClr val="EBC817"/>
      </a:accent1>
      <a:accent2>
        <a:srgbClr val="990000"/>
      </a:accent2>
      <a:accent3>
        <a:srgbClr val="FFFFFF"/>
      </a:accent3>
      <a:accent4>
        <a:srgbClr val="000056"/>
      </a:accent4>
      <a:accent5>
        <a:srgbClr val="F3E0AB"/>
      </a:accent5>
      <a:accent6>
        <a:srgbClr val="8A0000"/>
      </a:accent6>
      <a:hlink>
        <a:srgbClr val="08C1EC"/>
      </a:hlink>
      <a:folHlink>
        <a:srgbClr val="6BD907"/>
      </a:folHlink>
    </a:clrScheme>
    <a:fontScheme name="Griffi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72000" tIns="72000" rIns="72000" bIns="72000" numCol="1" anchor="ctr" anchorCtr="0" compatLnSpc="1">
        <a:prstTxWarp prst="textNoShape">
          <a:avLst/>
        </a:prstTxWarp>
      </a:bodyPr>
      <a:lstStyle>
        <a:defPPr marL="185738" marR="0" indent="-185738"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tabLst/>
          <a:defRPr kumimoji="0" lang="nl-NL" altLang="en-US" sz="20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72000" tIns="72000" rIns="72000" bIns="72000" numCol="1" anchor="ctr" anchorCtr="0" compatLnSpc="1">
        <a:prstTxWarp prst="textNoShape">
          <a:avLst/>
        </a:prstTxWarp>
      </a:bodyPr>
      <a:lstStyle>
        <a:defPPr marL="185738" marR="0" indent="-185738"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tabLst/>
          <a:defRPr kumimoji="0" lang="nl-NL" altLang="en-US" sz="20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Griffi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riffi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riffi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riffi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riffi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riffi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riffi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Griffin 8">
        <a:dk1>
          <a:srgbClr val="000066"/>
        </a:dk1>
        <a:lt1>
          <a:srgbClr val="FFFFFF"/>
        </a:lt1>
        <a:dk2>
          <a:srgbClr val="000066"/>
        </a:dk2>
        <a:lt2>
          <a:srgbClr val="000066"/>
        </a:lt2>
        <a:accent1>
          <a:srgbClr val="E8A01E"/>
        </a:accent1>
        <a:accent2>
          <a:srgbClr val="990000"/>
        </a:accent2>
        <a:accent3>
          <a:srgbClr val="FFFFFF"/>
        </a:accent3>
        <a:accent4>
          <a:srgbClr val="000056"/>
        </a:accent4>
        <a:accent5>
          <a:srgbClr val="F2CDAB"/>
        </a:accent5>
        <a:accent6>
          <a:srgbClr val="8A0000"/>
        </a:accent6>
        <a:hlink>
          <a:srgbClr val="069CB0"/>
        </a:hlink>
        <a:folHlink>
          <a:srgbClr val="54AA0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047D8722E564145A91C9E1137B22BD3" ma:contentTypeVersion="" ma:contentTypeDescription="Create a new document." ma:contentTypeScope="" ma:versionID="9efd273f6991ce74a1900a83dfc40893">
  <xsd:schema xmlns:xsd="http://www.w3.org/2001/XMLSchema" xmlns:xs="http://www.w3.org/2001/XMLSchema" xmlns:p="http://schemas.microsoft.com/office/2006/metadata/properties" xmlns:ns1="http://schemas.microsoft.com/sharepoint/v3" targetNamespace="http://schemas.microsoft.com/office/2006/metadata/properties" ma:root="true" ma:fieldsID="53aad9280c7bc17f35f657eabd183f1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6E7939F-6E65-4FB2-8CF7-D93EF9049F65}"/>
</file>

<file path=customXml/itemProps2.xml><?xml version="1.0" encoding="utf-8"?>
<ds:datastoreItem xmlns:ds="http://schemas.openxmlformats.org/officeDocument/2006/customXml" ds:itemID="{3D715917-628E-45E3-B0F4-432C347B86FA}"/>
</file>

<file path=customXml/itemProps3.xml><?xml version="1.0" encoding="utf-8"?>
<ds:datastoreItem xmlns:ds="http://schemas.openxmlformats.org/officeDocument/2006/customXml" ds:itemID="{6013FDAB-C687-4A2C-9DC8-C8B9C3F50166}"/>
</file>

<file path=docProps/app.xml><?xml version="1.0" encoding="utf-8"?>
<Properties xmlns="http://schemas.openxmlformats.org/officeDocument/2006/extended-properties" xmlns:vt="http://schemas.openxmlformats.org/officeDocument/2006/docPropsVTypes">
  <Template/>
  <TotalTime>2683</TotalTime>
  <Words>3385</Words>
  <Application>Microsoft Office PowerPoint</Application>
  <PresentationFormat>On-screen Show (4:3)</PresentationFormat>
  <Paragraphs>592</Paragraphs>
  <Slides>47</Slides>
  <Notes>42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Wingdings</vt:lpstr>
      <vt:lpstr>Times New Roman</vt:lpstr>
      <vt:lpstr>Lucida Sans Unicode</vt:lpstr>
      <vt:lpstr>NewsGothicBQ</vt:lpstr>
      <vt:lpstr>Griffin</vt:lpstr>
      <vt:lpstr>Software Life Cycle</vt:lpstr>
      <vt:lpstr>PowerPoint Presentation</vt:lpstr>
      <vt:lpstr>Introduction</vt:lpstr>
      <vt:lpstr>Simple life cycle model</vt:lpstr>
      <vt:lpstr>Simple Life Cycle Model</vt:lpstr>
      <vt:lpstr>Waterfall Model</vt:lpstr>
      <vt:lpstr>V-Model</vt:lpstr>
      <vt:lpstr>Waterfall Model (cntd)</vt:lpstr>
      <vt:lpstr>Activity versus phase</vt:lpstr>
      <vt:lpstr>Lightweight (agile) approaches</vt:lpstr>
      <vt:lpstr>The Agile Manifesto</vt:lpstr>
      <vt:lpstr>Prototyping</vt:lpstr>
      <vt:lpstr>Prototyping as a tool for  requirements engineering</vt:lpstr>
      <vt:lpstr>PowerPoint Presentation</vt:lpstr>
      <vt:lpstr>PowerPoint Presentation</vt:lpstr>
      <vt:lpstr>Prototyping (cntd)</vt:lpstr>
      <vt:lpstr>Prototyping, advantages</vt:lpstr>
      <vt:lpstr>Prototyping, disadvantages</vt:lpstr>
      <vt:lpstr>Prototyping, recommendations</vt:lpstr>
      <vt:lpstr>Incremental Development</vt:lpstr>
      <vt:lpstr>RAD: Rapid Application Development</vt:lpstr>
      <vt:lpstr>DSDM</vt:lpstr>
      <vt:lpstr>DSDM phases</vt:lpstr>
      <vt:lpstr>DSDM practices</vt:lpstr>
      <vt:lpstr>XP – eXtreme Programming</vt:lpstr>
      <vt:lpstr>13 practices of XP</vt:lpstr>
      <vt:lpstr>RUP</vt:lpstr>
      <vt:lpstr>RUP phases</vt:lpstr>
      <vt:lpstr>Two-dimensional process structure of RUP</vt:lpstr>
      <vt:lpstr>Differences for developers</vt:lpstr>
      <vt:lpstr>Differences for customers</vt:lpstr>
      <vt:lpstr>Differences for requirements</vt:lpstr>
      <vt:lpstr>Differences for architecture</vt:lpstr>
      <vt:lpstr>Differences for size</vt:lpstr>
      <vt:lpstr>Differences for primary objective</vt:lpstr>
      <vt:lpstr>The advantages of screen wipers</vt:lpstr>
      <vt:lpstr>MDA – Model Driven Architecture</vt:lpstr>
      <vt:lpstr>Essence of MDA </vt:lpstr>
      <vt:lpstr>Maintenance or Evolution</vt:lpstr>
      <vt:lpstr>Illustration third law of Software Evolution</vt:lpstr>
      <vt:lpstr>Software Product Lines</vt:lpstr>
      <vt:lpstr>Process modeling</vt:lpstr>
      <vt:lpstr>STD of review process</vt:lpstr>
      <vt:lpstr>Petri-net view of the review process</vt:lpstr>
      <vt:lpstr>Purposes of process modeling</vt:lpstr>
      <vt:lpstr>Caveats of process modeling</vt:lpstr>
      <vt:lpstr>Summary</vt:lpstr>
    </vt:vector>
  </TitlesOfParts>
  <Company>Vrije Universiteit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Hans van Vliet</dc:creator>
  <cp:lastModifiedBy>Nazife DIMILILER</cp:lastModifiedBy>
  <cp:revision>100</cp:revision>
  <dcterms:created xsi:type="dcterms:W3CDTF">2005-08-23T09:20:25Z</dcterms:created>
  <dcterms:modified xsi:type="dcterms:W3CDTF">2017-10-25T15:26:40Z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0x010100D047D8722E564145A91C9E1137B22BD3</vt:lpwstr>
  </property>
</Properties>
</file>