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43605C5-5E28-4848-AE05-32D97F887984}" type="datetimeFigureOut">
              <a:rPr lang="en-US" smtClean="0"/>
              <a:t>5/16/2017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08B59A3-4649-4C07-8381-3EE680C7311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3605C5-5E28-4848-AE05-32D97F887984}"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3605C5-5E28-4848-AE05-32D97F887984}"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3605C5-5E28-4848-AE05-32D97F887984}"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3605C5-5E28-4848-AE05-32D97F887984}"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8B59A3-4649-4C07-8381-3EE680C731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3605C5-5E28-4848-AE05-32D97F887984}"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3605C5-5E28-4848-AE05-32D97F887984}"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3605C5-5E28-4848-AE05-32D97F887984}"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605C5-5E28-4848-AE05-32D97F887984}"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3605C5-5E28-4848-AE05-32D97F887984}"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3605C5-5E28-4848-AE05-32D97F887984}"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B59A3-4649-4C07-8381-3EE680C731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3605C5-5E28-4848-AE05-32D97F887984}" type="datetimeFigureOut">
              <a:rPr lang="en-US" smtClean="0"/>
              <a:t>5/16/2017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8B59A3-4649-4C07-8381-3EE680C7311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p>
            <a:r>
              <a:rPr lang="en-US" b="1" dirty="0" smtClean="0">
                <a:latin typeface="Times New Roman" pitchFamily="18" charset="0"/>
                <a:cs typeface="Times New Roman" pitchFamily="18" charset="0"/>
              </a:rPr>
              <a:t>Minimum Spanning Tree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b="1" dirty="0" smtClean="0">
                <a:solidFill>
                  <a:schemeClr val="tx1"/>
                </a:solidFill>
              </a:rPr>
              <a:t>Name\</a:t>
            </a:r>
            <a:r>
              <a:rPr lang="en-US" b="1" dirty="0" err="1" smtClean="0">
                <a:solidFill>
                  <a:schemeClr val="tx1"/>
                </a:solidFill>
              </a:rPr>
              <a:t>Tareq</a:t>
            </a:r>
            <a:r>
              <a:rPr lang="en-US" b="1" dirty="0" smtClean="0">
                <a:solidFill>
                  <a:schemeClr val="tx1"/>
                </a:solidFill>
              </a:rPr>
              <a:t> </a:t>
            </a:r>
            <a:r>
              <a:rPr lang="en-US" b="1" dirty="0" err="1" smtClean="0">
                <a:solidFill>
                  <a:schemeClr val="tx1"/>
                </a:solidFill>
              </a:rPr>
              <a:t>Babaqi</a:t>
            </a:r>
            <a:endParaRPr lang="en-US" b="1" dirty="0">
              <a:solidFill>
                <a:schemeClr val="tx1"/>
              </a:solidFill>
            </a:endParaRPr>
          </a:p>
        </p:txBody>
      </p:sp>
    </p:spTree>
    <p:extLst>
      <p:ext uri="{BB962C8B-B14F-4D97-AF65-F5344CB8AC3E}">
        <p14:creationId xmlns:p14="http://schemas.microsoft.com/office/powerpoint/2010/main" val="1039858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7288"/>
            <a:ext cx="914400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00713"/>
            <a:ext cx="36290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429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2" y="1241425"/>
            <a:ext cx="9119527"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3" y="5543897"/>
            <a:ext cx="33718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2886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38883"/>
            <a:ext cx="9144000" cy="442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086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1575"/>
            <a:ext cx="9144000"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5591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9650"/>
            <a:ext cx="9144000" cy="493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554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4745"/>
            <a:ext cx="9144000"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8531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lgn="ctr">
              <a:buNone/>
            </a:pPr>
            <a:r>
              <a:rPr lang="en-US"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16653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What is a Minimum Spanning Tree</a:t>
            </a:r>
            <a:r>
              <a:rPr lang="en-US" dirty="0" smtClean="0">
                <a:effectLst/>
              </a:rPr>
              <a:t>?</a:t>
            </a:r>
            <a:endParaRPr lang="en-US" dirty="0"/>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The cost of the spanning tree is the sum of the weights of all the edges in the tree. There can be many spanning trees. Minimum spanning tree is the spanning tree where the cost is minimum among all the spanning trees. There also can be many minimum spanning trees.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Minimum </a:t>
            </a:r>
            <a:r>
              <a:rPr lang="en-US" dirty="0">
                <a:latin typeface="Times New Roman" pitchFamily="18" charset="0"/>
                <a:cs typeface="Times New Roman" pitchFamily="18" charset="0"/>
              </a:rPr>
              <a:t>spanning tree has direct application in the design of networks. It is used in algorithms approximating the travelling salesman problem, multi-terminal minimum cut problem and minimum-cost weighted perfect matching. Other practical applications are:</a:t>
            </a:r>
          </a:p>
          <a:p>
            <a:pPr marL="13716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Cluster </a:t>
            </a:r>
            <a:r>
              <a:rPr lang="en-US" dirty="0">
                <a:latin typeface="Times New Roman" pitchFamily="18" charset="0"/>
                <a:cs typeface="Times New Roman" pitchFamily="18" charset="0"/>
              </a:rPr>
              <a:t>Analysis</a:t>
            </a:r>
          </a:p>
          <a:p>
            <a:r>
              <a:rPr lang="en-US" dirty="0">
                <a:latin typeface="Times New Roman" pitchFamily="18" charset="0"/>
                <a:cs typeface="Times New Roman" pitchFamily="18" charset="0"/>
              </a:rPr>
              <a:t>Handwriting recognition</a:t>
            </a:r>
          </a:p>
          <a:p>
            <a:r>
              <a:rPr lang="en-US" dirty="0">
                <a:latin typeface="Times New Roman" pitchFamily="18" charset="0"/>
                <a:cs typeface="Times New Roman" pitchFamily="18" charset="0"/>
              </a:rPr>
              <a:t>Image segmentation</a:t>
            </a:r>
          </a:p>
          <a:p>
            <a:pPr marL="137160" indent="0">
              <a:buNone/>
            </a:pPr>
            <a:endParaRPr lang="en-US" dirty="0"/>
          </a:p>
        </p:txBody>
      </p:sp>
    </p:spTree>
    <p:extLst>
      <p:ext uri="{BB962C8B-B14F-4D97-AF65-F5344CB8AC3E}">
        <p14:creationId xmlns:p14="http://schemas.microsoft.com/office/powerpoint/2010/main" val="99482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ter image description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55" y="1052735"/>
            <a:ext cx="8698525" cy="457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23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Minimum Spanning Tree Problem</a:t>
            </a:r>
            <a:br>
              <a:rPr lang="en-US" b="1" dirty="0"/>
            </a:br>
            <a:endParaRPr lang="en-US" dirty="0"/>
          </a:p>
        </p:txBody>
      </p:sp>
      <p:sp>
        <p:nvSpPr>
          <p:cNvPr id="3" name="Content Placeholder 2"/>
          <p:cNvSpPr>
            <a:spLocks noGrp="1"/>
          </p:cNvSpPr>
          <p:nvPr>
            <p:ph idx="1"/>
          </p:nvPr>
        </p:nvSpPr>
        <p:spPr/>
        <p:txBody>
          <a:bodyPr>
            <a:normAutofit/>
          </a:bodyPr>
          <a:lstStyle/>
          <a:p>
            <a:r>
              <a:rPr lang="en-US" dirty="0"/>
              <a:t>In the minimum spanning tree problem the minimum total weighted spanning tree is searched in </a:t>
            </a:r>
            <a:r>
              <a:rPr lang="en-US" dirty="0" smtClean="0"/>
              <a:t>a given </a:t>
            </a:r>
            <a:r>
              <a:rPr lang="en-US" dirty="0"/>
              <a:t>network. </a:t>
            </a:r>
            <a:endParaRPr lang="en-US" dirty="0" smtClean="0"/>
          </a:p>
          <a:p>
            <a:pPr marL="0" indent="0">
              <a:buNone/>
            </a:pPr>
            <a:endParaRPr lang="en-US" dirty="0"/>
          </a:p>
          <a:p>
            <a:r>
              <a:rPr lang="en-US" dirty="0"/>
              <a:t> </a:t>
            </a:r>
            <a:r>
              <a:rPr lang="en-US" i="1" dirty="0" err="1" smtClean="0"/>
              <a:t>xij</a:t>
            </a:r>
            <a:r>
              <a:rPr lang="en-US" i="1" dirty="0" smtClean="0"/>
              <a:t> </a:t>
            </a:r>
            <a:r>
              <a:rPr lang="en-US" dirty="0" smtClean="0"/>
              <a:t>: if </a:t>
            </a:r>
            <a:r>
              <a:rPr lang="en-US" dirty="0"/>
              <a:t>edge (</a:t>
            </a:r>
            <a:r>
              <a:rPr lang="en-US" dirty="0" err="1"/>
              <a:t>i,j</a:t>
            </a:r>
            <a:r>
              <a:rPr lang="en-US" dirty="0"/>
              <a:t>) is on the minimum spanning tree 1, otherwise 0</a:t>
            </a:r>
            <a:r>
              <a:rPr lang="en-US" dirty="0" smtClean="0"/>
              <a:t>.</a:t>
            </a:r>
          </a:p>
          <a:p>
            <a:endParaRPr lang="en-US" dirty="0"/>
          </a:p>
          <a:p>
            <a:pPr marL="0" indent="0">
              <a:buNone/>
            </a:pPr>
            <a:endParaRPr lang="en-US" dirty="0" smtClean="0"/>
          </a:p>
        </p:txBody>
      </p:sp>
    </p:spTree>
    <p:extLst>
      <p:ext uri="{BB962C8B-B14F-4D97-AF65-F5344CB8AC3E}">
        <p14:creationId xmlns:p14="http://schemas.microsoft.com/office/powerpoint/2010/main" val="301327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Minimum Spanning Tree Problem</a:t>
            </a:r>
            <a:br>
              <a:rPr lang="en-US" b="1" dirty="0" smtClean="0"/>
            </a:b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303615"/>
            <a:ext cx="8229600" cy="330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843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
            </a:r>
            <a:br>
              <a:rPr lang="en-US" dirty="0" smtClean="0"/>
            </a:br>
            <a:r>
              <a:rPr lang="en-US" b="1" dirty="0"/>
              <a:t>Prim Algorithm</a:t>
            </a:r>
            <a:br>
              <a:rPr lang="en-US" b="1" dirty="0"/>
            </a:br>
            <a:endParaRPr lang="en-US" dirty="0"/>
          </a:p>
        </p:txBody>
      </p:sp>
      <p:sp>
        <p:nvSpPr>
          <p:cNvPr id="3" name="Content Placeholder 2"/>
          <p:cNvSpPr>
            <a:spLocks noGrp="1"/>
          </p:cNvSpPr>
          <p:nvPr>
            <p:ph idx="1"/>
          </p:nvPr>
        </p:nvSpPr>
        <p:spPr/>
        <p:txBody>
          <a:bodyPr>
            <a:normAutofit/>
          </a:bodyPr>
          <a:lstStyle/>
          <a:p>
            <a:r>
              <a:rPr lang="en-US" dirty="0"/>
              <a:t>Let </a:t>
            </a:r>
            <a:r>
              <a:rPr lang="en-US" dirty="0" err="1" smtClean="0"/>
              <a:t>Ck</a:t>
            </a:r>
            <a:r>
              <a:rPr lang="en-US" dirty="0" smtClean="0"/>
              <a:t> </a:t>
            </a:r>
            <a:r>
              <a:rPr lang="en-US" dirty="0"/>
              <a:t>be the set of nodes that have been covered by the minimum spanning tree up to iteration k, </a:t>
            </a:r>
            <a:r>
              <a:rPr lang="en-US" dirty="0" smtClean="0"/>
              <a:t>and </a:t>
            </a:r>
            <a:r>
              <a:rPr lang="en-US" dirty="0" err="1" smtClean="0"/>
              <a:t>Uk</a:t>
            </a:r>
            <a:r>
              <a:rPr lang="en-US" dirty="0"/>
              <a:t> </a:t>
            </a:r>
            <a:r>
              <a:rPr lang="en-US" dirty="0" smtClean="0"/>
              <a:t> be </a:t>
            </a:r>
            <a:r>
              <a:rPr lang="en-US" dirty="0"/>
              <a:t>the set of remaining </a:t>
            </a:r>
            <a:r>
              <a:rPr lang="en-US" dirty="0" smtClean="0"/>
              <a:t>nodes</a:t>
            </a:r>
            <a:r>
              <a:rPr lang="en-US" dirty="0"/>
              <a:t>. </a:t>
            </a:r>
            <a:endParaRPr lang="en-US" dirty="0" smtClean="0"/>
          </a:p>
          <a:p>
            <a:endParaRPr lang="en-US" b="1" dirty="0" smtClean="0"/>
          </a:p>
          <a:p>
            <a:endParaRPr lang="en-US" b="1" dirty="0"/>
          </a:p>
          <a:p>
            <a:r>
              <a:rPr lang="en-US" b="1" dirty="0" smtClean="0"/>
              <a:t>Step </a:t>
            </a:r>
            <a:r>
              <a:rPr lang="en-US" b="1" dirty="0" smtClean="0"/>
              <a:t>1: Select any node i in set N. S</a:t>
            </a:r>
            <a:r>
              <a:rPr lang="en-US" dirty="0"/>
              <a:t>et </a:t>
            </a:r>
            <a:r>
              <a:rPr lang="en-US" dirty="0" smtClean="0"/>
              <a:t>C1= </a:t>
            </a:r>
            <a:r>
              <a:rPr lang="en-US" dirty="0"/>
              <a:t>{i}, </a:t>
            </a:r>
            <a:r>
              <a:rPr lang="en-US" dirty="0" smtClean="0"/>
              <a:t>U1= </a:t>
            </a:r>
            <a:r>
              <a:rPr lang="en-US" dirty="0"/>
              <a:t>N-{i}, k = 2. </a:t>
            </a:r>
          </a:p>
        </p:txBody>
      </p:sp>
    </p:spTree>
    <p:extLst>
      <p:ext uri="{BB962C8B-B14F-4D97-AF65-F5344CB8AC3E}">
        <p14:creationId xmlns:p14="http://schemas.microsoft.com/office/powerpoint/2010/main" val="3261087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 Algorithm</a:t>
            </a:r>
            <a:endParaRPr lang="en-US" dirty="0"/>
          </a:p>
        </p:txBody>
      </p:sp>
      <p:sp>
        <p:nvSpPr>
          <p:cNvPr id="3" name="Content Placeholder 2"/>
          <p:cNvSpPr>
            <a:spLocks noGrp="1"/>
          </p:cNvSpPr>
          <p:nvPr>
            <p:ph idx="1"/>
          </p:nvPr>
        </p:nvSpPr>
        <p:spPr/>
        <p:txBody>
          <a:bodyPr>
            <a:normAutofit/>
          </a:bodyPr>
          <a:lstStyle/>
          <a:p>
            <a:r>
              <a:rPr lang="en-US" b="1" dirty="0"/>
              <a:t>Step 2: </a:t>
            </a:r>
            <a:r>
              <a:rPr lang="en-US" dirty="0"/>
              <a:t>Select the node j in the set </a:t>
            </a:r>
            <a:r>
              <a:rPr lang="en-US" dirty="0" smtClean="0"/>
              <a:t>Uk-1that </a:t>
            </a:r>
            <a:r>
              <a:rPr lang="en-US" dirty="0"/>
              <a:t>yields the shortest edge to a node in </a:t>
            </a:r>
            <a:r>
              <a:rPr lang="en-US" dirty="0" smtClean="0"/>
              <a:t>This </a:t>
            </a:r>
            <a:r>
              <a:rPr lang="en-US" dirty="0"/>
              <a:t>edge is </a:t>
            </a:r>
            <a:r>
              <a:rPr lang="en-US" dirty="0" smtClean="0"/>
              <a:t>an element </a:t>
            </a:r>
            <a:r>
              <a:rPr lang="en-US" dirty="0"/>
              <a:t>of the minimum spanning tree. Set </a:t>
            </a:r>
            <a:r>
              <a:rPr lang="en-US" dirty="0" err="1" smtClean="0"/>
              <a:t>Ck</a:t>
            </a:r>
            <a:r>
              <a:rPr lang="en-US" dirty="0" smtClean="0"/>
              <a:t>=Ck-1+ </a:t>
            </a:r>
            <a:r>
              <a:rPr lang="en-US" dirty="0"/>
              <a:t>{j}, and </a:t>
            </a:r>
            <a:r>
              <a:rPr lang="en-US" dirty="0" err="1" smtClean="0"/>
              <a:t>Uk</a:t>
            </a:r>
            <a:r>
              <a:rPr lang="en-US" dirty="0" smtClean="0"/>
              <a:t>=Uk-1 – </a:t>
            </a:r>
            <a:r>
              <a:rPr lang="en-US" dirty="0"/>
              <a:t>{j}. </a:t>
            </a:r>
            <a:endParaRPr lang="en-US" dirty="0" smtClean="0"/>
          </a:p>
          <a:p>
            <a:endParaRPr lang="en-US" b="1" dirty="0" smtClean="0"/>
          </a:p>
          <a:p>
            <a:endParaRPr lang="en-US" b="1" dirty="0"/>
          </a:p>
          <a:p>
            <a:r>
              <a:rPr lang="en-US" b="1" dirty="0" smtClean="0"/>
              <a:t>Step </a:t>
            </a:r>
            <a:r>
              <a:rPr lang="en-US" b="1" dirty="0"/>
              <a:t>3: </a:t>
            </a:r>
            <a:r>
              <a:rPr lang="en-US" dirty="0"/>
              <a:t>If </a:t>
            </a:r>
            <a:r>
              <a:rPr lang="en-US" dirty="0" err="1" smtClean="0"/>
              <a:t>Ck</a:t>
            </a:r>
            <a:r>
              <a:rPr lang="en-US" dirty="0" smtClean="0"/>
              <a:t>=N  STOP</a:t>
            </a:r>
            <a:r>
              <a:rPr lang="en-US" dirty="0"/>
              <a:t>, otherwise k=k+1 and go to Step 2. </a:t>
            </a:r>
          </a:p>
        </p:txBody>
      </p:sp>
    </p:spTree>
    <p:extLst>
      <p:ext uri="{BB962C8B-B14F-4D97-AF65-F5344CB8AC3E}">
        <p14:creationId xmlns:p14="http://schemas.microsoft.com/office/powerpoint/2010/main" val="193318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6" y="986353"/>
            <a:ext cx="9154526" cy="4890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9187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0625"/>
            <a:ext cx="9153525"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092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9569277-F11F-4DED-AFF4-CE2BCA1878A7}"/>
</file>

<file path=customXml/itemProps2.xml><?xml version="1.0" encoding="utf-8"?>
<ds:datastoreItem xmlns:ds="http://schemas.openxmlformats.org/officeDocument/2006/customXml" ds:itemID="{E3291566-E36C-4095-8620-D9DDDCF59D71}"/>
</file>

<file path=customXml/itemProps3.xml><?xml version="1.0" encoding="utf-8"?>
<ds:datastoreItem xmlns:ds="http://schemas.openxmlformats.org/officeDocument/2006/customXml" ds:itemID="{CAE834AD-3D05-44FA-AE7C-06958687850B}"/>
</file>

<file path=docProps/app.xml><?xml version="1.0" encoding="utf-8"?>
<Properties xmlns="http://schemas.openxmlformats.org/officeDocument/2006/extended-properties" xmlns:vt="http://schemas.openxmlformats.org/officeDocument/2006/docPropsVTypes">
  <Template>Apex</Template>
  <TotalTime>903</TotalTime>
  <Words>277</Words>
  <Application>Microsoft Office PowerPoint</Application>
  <PresentationFormat>On-screen Show (4:3)</PresentationFormat>
  <Paragraphs>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Minimum Spanning Tree</vt:lpstr>
      <vt:lpstr>What is a Minimum Spanning Tree?</vt:lpstr>
      <vt:lpstr>PowerPoint Presentation</vt:lpstr>
      <vt:lpstr>The Minimum Spanning Tree Problem </vt:lpstr>
      <vt:lpstr>The Minimum Spanning Tree Problem </vt:lpstr>
      <vt:lpstr>  Prim Algorithm </vt:lpstr>
      <vt:lpstr>Prim Algorithm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Tareq</dc:creator>
  <cp:lastModifiedBy>Tareq</cp:lastModifiedBy>
  <cp:revision>10</cp:revision>
  <dcterms:created xsi:type="dcterms:W3CDTF">2017-05-08T10:53:04Z</dcterms:created>
  <dcterms:modified xsi:type="dcterms:W3CDTF">2017-05-17T07:47:55Z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