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6273-E0A7-410C-982C-16671C9EA5FD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7936-B9BB-42AE-888C-646363F6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Attributes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" y="685800"/>
            <a:ext cx="882315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57200"/>
            <a:ext cx="874122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52463"/>
            <a:ext cx="85534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4800"/>
            <a:ext cx="8715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13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1"/>
            <a:ext cx="4267200" cy="8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7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4248150" cy="13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9" y="762000"/>
            <a:ext cx="43038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4267200" cy="62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6153"/>
            <a:ext cx="8739187" cy="422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17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3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8307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"/>
            <a:ext cx="434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9675"/>
            <a:ext cx="491962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28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52800"/>
            <a:ext cx="8620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90550"/>
            <a:ext cx="86296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718"/>
            <a:ext cx="8001000" cy="4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888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8600"/>
            <a:ext cx="8096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832"/>
            <a:ext cx="7924800" cy="306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4844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8153400" cy="23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792"/>
            <a:ext cx="7620000" cy="65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01000" cy="25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799"/>
            <a:ext cx="7924800" cy="35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6" y="304800"/>
            <a:ext cx="7847734" cy="63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1828"/>
            <a:ext cx="7924800" cy="7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096"/>
            <a:ext cx="8839200" cy="12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9653"/>
            <a:ext cx="8763000" cy="29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4800"/>
            <a:ext cx="7962900" cy="48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4495"/>
            <a:ext cx="226114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" y="5181600"/>
            <a:ext cx="39662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9775"/>
            <a:ext cx="3886200" cy="6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8562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4" y="2362200"/>
            <a:ext cx="826503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435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78647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399"/>
            <a:ext cx="7788592" cy="45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848600" cy="47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377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772400" cy="199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7675"/>
            <a:ext cx="7696200" cy="17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6934200" cy="324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4969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515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0919"/>
            <a:ext cx="7467600" cy="143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7" y="3293752"/>
            <a:ext cx="7975333" cy="30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4383"/>
            <a:ext cx="8001000" cy="34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996"/>
            <a:ext cx="8077200" cy="10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915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5991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458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76450"/>
            <a:ext cx="6819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35953"/>
            <a:ext cx="7391399" cy="34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91400" cy="16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334000" cy="2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057400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3591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926"/>
            <a:ext cx="7924800" cy="26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894"/>
            <a:ext cx="7696200" cy="7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620000" cy="10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001065"/>
            <a:ext cx="7648575" cy="2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5207"/>
            <a:ext cx="7620000" cy="100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8600"/>
            <a:ext cx="7648575" cy="1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1000"/>
            <a:ext cx="7800975" cy="10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72400" cy="54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638832"/>
            <a:ext cx="5867400" cy="209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629400" cy="3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04849"/>
            <a:ext cx="7620000" cy="33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74"/>
            <a:ext cx="7620000" cy="233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942"/>
            <a:ext cx="7848600" cy="34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696200" cy="20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85800"/>
            <a:ext cx="7924801" cy="12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26012"/>
            <a:ext cx="8001000" cy="31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6700"/>
            <a:ext cx="8572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53400" cy="48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26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26224"/>
            <a:ext cx="4191000" cy="33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71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57575"/>
            <a:ext cx="435737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05250"/>
            <a:ext cx="4171950" cy="8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791075"/>
            <a:ext cx="4238625" cy="18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22282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924800" cy="28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286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848600" cy="37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1902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3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1087"/>
            <a:ext cx="7924800" cy="31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844713"/>
            <a:ext cx="8000959" cy="17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923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AA462-274E-4D5D-9EBE-D42F9F3A49AC}"/>
</file>

<file path=customXml/itemProps2.xml><?xml version="1.0" encoding="utf-8"?>
<ds:datastoreItem xmlns:ds="http://schemas.openxmlformats.org/officeDocument/2006/customXml" ds:itemID="{F7D1B430-D4C9-43EA-93D3-8408863874A1}"/>
</file>

<file path=customXml/itemProps3.xml><?xml version="1.0" encoding="utf-8"?>
<ds:datastoreItem xmlns:ds="http://schemas.openxmlformats.org/officeDocument/2006/customXml" ds:itemID="{4246DDF0-C69E-4009-A3E5-2D8986B006D0}"/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</Words>
  <Application>Microsoft Office PowerPoint</Application>
  <PresentationFormat>On-screen Show (4:3)</PresentationFormat>
  <Paragraphs>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Control Charts for Attributes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</dc:title>
  <dc:creator>Sahand</dc:creator>
  <cp:lastModifiedBy>Sahand</cp:lastModifiedBy>
  <cp:revision>24</cp:revision>
  <dcterms:created xsi:type="dcterms:W3CDTF">2014-11-26T11:29:05Z</dcterms:created>
  <dcterms:modified xsi:type="dcterms:W3CDTF">2014-11-27T11:24:11Z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