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5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4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5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4194-5738-4B2B-8EED-42A87A3FBBFF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39501-BD7C-45D3-AAE8-9061B74AC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25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Charts for Attributes 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133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63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644"/>
            <a:ext cx="8763000" cy="310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533775"/>
            <a:ext cx="8133261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2992"/>
            <a:ext cx="8615362" cy="49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276850"/>
            <a:ext cx="861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791200"/>
            <a:ext cx="4260056" cy="5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867400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80782"/>
            <a:ext cx="4267200" cy="4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45445"/>
            <a:ext cx="4267199" cy="126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00025"/>
            <a:ext cx="34956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9325"/>
            <a:ext cx="2847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197116" cy="35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772400" cy="17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00550"/>
            <a:ext cx="6477000" cy="207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4384"/>
            <a:ext cx="7620000" cy="23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4114800"/>
            <a:ext cx="381000" cy="26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7174"/>
            <a:ext cx="7783083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71775"/>
            <a:ext cx="7543800" cy="385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568"/>
            <a:ext cx="7696200" cy="306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38378"/>
            <a:ext cx="7696200" cy="8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6590"/>
            <a:ext cx="7696200" cy="10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67433"/>
            <a:ext cx="4876800" cy="34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76886"/>
            <a:ext cx="5181600" cy="67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489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11375"/>
            <a:ext cx="7924800" cy="5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9658"/>
            <a:ext cx="8134138" cy="23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973737"/>
            <a:ext cx="8096039" cy="187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5029200"/>
            <a:ext cx="8096039" cy="107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8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76200"/>
            <a:ext cx="5343525" cy="4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505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1545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4537" cy="43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91200"/>
            <a:ext cx="4267200" cy="52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6" y="6198084"/>
            <a:ext cx="7689273" cy="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1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9622"/>
            <a:ext cx="7772400" cy="623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3256"/>
            <a:ext cx="8686800" cy="54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5696"/>
            <a:ext cx="5029200" cy="59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6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02" y="533400"/>
            <a:ext cx="583169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8701087" cy="110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315200" cy="44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848600" cy="60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067"/>
            <a:ext cx="7848600" cy="102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3046"/>
            <a:ext cx="7848600" cy="372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7696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9000" y="48768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4770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010400" cy="40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2789"/>
            <a:ext cx="8001000" cy="609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3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1000"/>
            <a:ext cx="7924801" cy="615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772400" cy="652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5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848600" cy="577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7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1" y="381000"/>
            <a:ext cx="760227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1686"/>
            <a:ext cx="8001000" cy="5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029545"/>
            <a:ext cx="7562850" cy="29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153025"/>
            <a:ext cx="804140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010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850"/>
            <a:ext cx="7856839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33825"/>
            <a:ext cx="70104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7772400" cy="64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8600"/>
            <a:ext cx="799934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9549"/>
            <a:ext cx="7543800" cy="641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28599"/>
            <a:ext cx="8658225" cy="14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52600"/>
            <a:ext cx="8620125" cy="33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9999"/>
            <a:ext cx="4267200" cy="29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391400" cy="64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17011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713"/>
            <a:ext cx="8093911" cy="440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5899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28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133725"/>
            <a:ext cx="7972425" cy="32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070"/>
            <a:ext cx="8754054" cy="312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276600"/>
            <a:ext cx="8253412" cy="22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5586111"/>
            <a:ext cx="2081213" cy="5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47" y="5559657"/>
            <a:ext cx="1803253" cy="68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24" y="5486400"/>
            <a:ext cx="2770476" cy="69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5741344"/>
            <a:ext cx="914401" cy="26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381000" cy="19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52E2E5-CA1B-4EA6-A894-3D75BA090AC4}"/>
</file>

<file path=customXml/itemProps2.xml><?xml version="1.0" encoding="utf-8"?>
<ds:datastoreItem xmlns:ds="http://schemas.openxmlformats.org/officeDocument/2006/customXml" ds:itemID="{EA17994F-CBBE-421B-82F2-52D971973550}"/>
</file>

<file path=customXml/itemProps3.xml><?xml version="1.0" encoding="utf-8"?>
<ds:datastoreItem xmlns:ds="http://schemas.openxmlformats.org/officeDocument/2006/customXml" ds:itemID="{2DAC0F1F-4AFF-48A9-B20A-32AD60098951}"/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9</Words>
  <Application>Microsoft Office PowerPoint</Application>
  <PresentationFormat>On-screen Show (4:3)</PresentationFormat>
  <Paragraphs>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Control Charts for Attributes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Attributes II</dc:title>
  <dc:creator>Sahand</dc:creator>
  <cp:lastModifiedBy>Sahand</cp:lastModifiedBy>
  <cp:revision>29</cp:revision>
  <dcterms:created xsi:type="dcterms:W3CDTF">2014-12-05T09:52:56Z</dcterms:created>
  <dcterms:modified xsi:type="dcterms:W3CDTF">2014-12-18T14:37:21Z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