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5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57.xml" ContentType="application/vnd.openxmlformats-officedocument.presentationml.slide+xml"/>
  <Override PartName="/ppt/slides/slide56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5.xml" ContentType="application/vnd.openxmlformats-officedocument.presentationml.slide+xml"/>
  <Override PartName="/ppt/slides/slide64.xml" ContentType="application/vnd.openxmlformats-officedocument.presentationml.slide+xml"/>
  <Override PartName="/ppt/slides/slide63.xml" ContentType="application/vnd.openxmlformats-officedocument.presentationml.slide+xml"/>
  <Override PartName="/ppt/slides/slide62.xml" ContentType="application/vnd.openxmlformats-officedocument.presentationml.slide+xml"/>
  <Override PartName="/ppt/slides/slide61.xml" ContentType="application/vnd.openxmlformats-officedocument.presentationml.slide+xml"/>
  <Override PartName="/ppt/slides/slide44.xml" ContentType="application/vnd.openxmlformats-officedocument.presentationml.slide+xml"/>
  <Override PartName="/ppt/slides/slide52.xml" ContentType="application/vnd.openxmlformats-officedocument.presentationml.slide+xml"/>
  <Override PartName="/ppt/slides/slide5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5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49.xml" ContentType="application/vnd.openxmlformats-officedocument.presentationml.slide+xml"/>
  <Override PartName="/ppt/slides/slide3.xml" ContentType="application/vnd.openxmlformats-officedocument.presentationml.slide+xml"/>
  <Override PartName="/ppt/slides/slide48.xml" ContentType="application/vnd.openxmlformats-officedocument.presentationml.slide+xml"/>
  <Override PartName="/ppt/slides/slide46.xml" ContentType="application/vnd.openxmlformats-officedocument.presentationml.slide+xml"/>
  <Override PartName="/ppt/slides/slide1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67"/>
  </p:notesMasterIdLst>
  <p:sldIdLst>
    <p:sldId id="329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60" r:id="rId20"/>
    <p:sldId id="282" r:id="rId21"/>
    <p:sldId id="283" r:id="rId22"/>
    <p:sldId id="285" r:id="rId23"/>
    <p:sldId id="286" r:id="rId24"/>
    <p:sldId id="287" r:id="rId25"/>
    <p:sldId id="289" r:id="rId26"/>
    <p:sldId id="290" r:id="rId27"/>
    <p:sldId id="291" r:id="rId28"/>
    <p:sldId id="292" r:id="rId29"/>
    <p:sldId id="288" r:id="rId30"/>
    <p:sldId id="293" r:id="rId31"/>
    <p:sldId id="294" r:id="rId32"/>
    <p:sldId id="295" r:id="rId33"/>
    <p:sldId id="296" r:id="rId34"/>
    <p:sldId id="284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5" r:id="rId43"/>
    <p:sldId id="306" r:id="rId44"/>
    <p:sldId id="307" r:id="rId45"/>
    <p:sldId id="304" r:id="rId46"/>
    <p:sldId id="308" r:id="rId47"/>
    <p:sldId id="309" r:id="rId48"/>
    <p:sldId id="310" r:id="rId49"/>
    <p:sldId id="311" r:id="rId50"/>
    <p:sldId id="312" r:id="rId51"/>
    <p:sldId id="330" r:id="rId52"/>
    <p:sldId id="313" r:id="rId53"/>
    <p:sldId id="314" r:id="rId54"/>
    <p:sldId id="315" r:id="rId55"/>
    <p:sldId id="316" r:id="rId56"/>
    <p:sldId id="317" r:id="rId57"/>
    <p:sldId id="318" r:id="rId58"/>
    <p:sldId id="319" r:id="rId59"/>
    <p:sldId id="320" r:id="rId60"/>
    <p:sldId id="321" r:id="rId61"/>
    <p:sldId id="322" r:id="rId62"/>
    <p:sldId id="323" r:id="rId63"/>
    <p:sldId id="324" r:id="rId64"/>
    <p:sldId id="325" r:id="rId65"/>
    <p:sldId id="327" r:id="rId66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0" d="100"/>
          <a:sy n="70" d="100"/>
        </p:scale>
        <p:origin x="-13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customXml" Target="../customXml/item3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customXml" Target="../customXml/item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BC676-E8D0-4404-AC43-2DC621B60BAB}" type="datetimeFigureOut">
              <a:rPr lang="en-US" smtClean="0"/>
              <a:t>12/30/2014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693B2-50FE-4E18-A4D3-F48C3D397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3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B0D0-D4FE-44DE-8023-F04C2BDE5157}" type="datetime8">
              <a:rPr lang="fa-IR" smtClean="0"/>
              <a:t>14/دسامبر/30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01FC-679B-4646-BC71-D5CC1AEE2A3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57257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9FB4A-B6FA-425E-83A3-9D1E8A021727}" type="datetime8">
              <a:rPr lang="fa-IR" smtClean="0"/>
              <a:t>14/دسامبر/30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01FC-679B-4646-BC71-D5CC1AEE2A3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3419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D631-5320-4405-B6D7-95AE94418E6D}" type="datetime8">
              <a:rPr lang="fa-IR" smtClean="0"/>
              <a:t>14/دسامبر/30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01FC-679B-4646-BC71-D5CC1AEE2A3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00486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F84E3-7917-471D-BC53-66103AF2E793}" type="datetime8">
              <a:rPr lang="fa-IR" smtClean="0"/>
              <a:t>14/دسامبر/30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01FC-679B-4646-BC71-D5CC1AEE2A3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76766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8D77-8F7A-419B-AC65-10D69BF63C2D}" type="datetime8">
              <a:rPr lang="fa-IR" smtClean="0"/>
              <a:t>14/دسامبر/30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01FC-679B-4646-BC71-D5CC1AEE2A3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61763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7051-E28B-4FCF-BDDC-9F3B6149CE0C}" type="datetime8">
              <a:rPr lang="fa-IR" smtClean="0"/>
              <a:t>14/دسامبر/30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01FC-679B-4646-BC71-D5CC1AEE2A3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63251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C154-FC6D-44AD-84B7-825C65B5778C}" type="datetime8">
              <a:rPr lang="fa-IR" smtClean="0"/>
              <a:t>14/دسامبر/30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01FC-679B-4646-BC71-D5CC1AEE2A3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01056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DE5FD-A567-4B69-9B3E-E5915CECE5D7}" type="datetime8">
              <a:rPr lang="fa-IR" smtClean="0"/>
              <a:t>14/دسامبر/30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01FC-679B-4646-BC71-D5CC1AEE2A3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18868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2AEC-6410-48FA-959F-F2F4D8D7C72D}" type="datetime8">
              <a:rPr lang="fa-IR" smtClean="0"/>
              <a:t>14/دسامبر/30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01FC-679B-4646-BC71-D5CC1AEE2A3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66431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C16B-6E1F-4E2F-9C5D-ED8542F54A77}" type="datetime8">
              <a:rPr lang="fa-IR" smtClean="0"/>
              <a:t>14/دسامبر/30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01FC-679B-4646-BC71-D5CC1AEE2A3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63554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43285-CDE3-4CA9-920D-887FCAD59817}" type="datetime8">
              <a:rPr lang="fa-IR" smtClean="0"/>
              <a:t>14/دسامبر/30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01FC-679B-4646-BC71-D5CC1AEE2A3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54476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3B5BB-6A50-4A7A-9F67-EF4E08011BD4}" type="datetime8">
              <a:rPr lang="fa-IR" smtClean="0"/>
              <a:t>14/دسامبر/30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901FC-679B-4646-BC71-D5CC1AEE2A3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08403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6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828800"/>
            <a:ext cx="6665168" cy="1528192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Advanced Quality Engineering</a:t>
            </a:r>
          </a:p>
          <a:p>
            <a:r>
              <a:rPr lang="en-US" sz="2800" b="1" dirty="0"/>
              <a:t>IENG584</a:t>
            </a:r>
            <a:endParaRPr lang="en-US" sz="2800" b="1" dirty="0" smtClean="0"/>
          </a:p>
          <a:p>
            <a:r>
              <a:rPr lang="en-US" sz="2800" b="1" dirty="0" smtClean="0"/>
              <a:t>Chapter 15</a:t>
            </a:r>
            <a:endParaRPr lang="en-US" sz="2800" b="1" dirty="0"/>
          </a:p>
          <a:p>
            <a:endParaRPr lang="en-US" sz="2800" b="1" dirty="0"/>
          </a:p>
          <a:p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7663"/>
            <a:ext cx="1633537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1000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92" y="3356992"/>
            <a:ext cx="7272808" cy="2957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01FC-679B-4646-BC71-D5CC1AEE2A38}" type="slidenum">
              <a:rPr lang="fa-IR" smtClean="0"/>
              <a:t>1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2005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800978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01FC-679B-4646-BC71-D5CC1AEE2A38}" type="slidenum">
              <a:rPr lang="fa-IR" smtClean="0"/>
              <a:t>10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7751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453182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01FC-679B-4646-BC71-D5CC1AEE2A38}" type="slidenum">
              <a:rPr lang="fa-IR" smtClean="0"/>
              <a:t>11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6830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32656"/>
            <a:ext cx="7850929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908720"/>
            <a:ext cx="8203713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01FC-679B-4646-BC71-D5CC1AEE2A38}" type="slidenum">
              <a:rPr lang="fa-IR" smtClean="0"/>
              <a:t>12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5584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5" y="188640"/>
            <a:ext cx="7416824" cy="166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4" y="1772815"/>
            <a:ext cx="7160376" cy="5085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01FC-679B-4646-BC71-D5CC1AEE2A38}" type="slidenum">
              <a:rPr lang="fa-IR" smtClean="0"/>
              <a:t>13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6179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370054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01FC-679B-4646-BC71-D5CC1AEE2A38}" type="slidenum">
              <a:rPr lang="fa-IR" smtClean="0"/>
              <a:t>14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1451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23"/>
            <a:ext cx="6624736" cy="111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50035"/>
            <a:ext cx="6192688" cy="5714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01FC-679B-4646-BC71-D5CC1AEE2A38}" type="slidenum">
              <a:rPr lang="fa-IR" smtClean="0"/>
              <a:t>15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5740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7587228" cy="1992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60" y="2348855"/>
            <a:ext cx="6811552" cy="198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93096"/>
            <a:ext cx="7416824" cy="2341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01FC-679B-4646-BC71-D5CC1AEE2A38}" type="slidenum">
              <a:rPr lang="fa-IR" smtClean="0"/>
              <a:t>16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7431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7128792" cy="342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01FC-679B-4646-BC71-D5CC1AEE2A38}" type="slidenum">
              <a:rPr lang="fa-IR" smtClean="0"/>
              <a:t>17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1024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6912768" cy="5191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01FC-679B-4646-BC71-D5CC1AEE2A38}" type="slidenum">
              <a:rPr lang="fa-IR" smtClean="0"/>
              <a:t>18</a:t>
            </a:fld>
            <a:endParaRPr lang="fa-I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04" y="5308265"/>
            <a:ext cx="6801415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369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93" y="260648"/>
            <a:ext cx="7377159" cy="622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01FC-679B-4646-BC71-D5CC1AEE2A38}" type="slidenum">
              <a:rPr lang="fa-IR" smtClean="0"/>
              <a:t>19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3162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32656"/>
            <a:ext cx="8640959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980870"/>
            <a:ext cx="8329875" cy="496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01FC-679B-4646-BC71-D5CC1AEE2A38}" type="slidenum">
              <a:rPr lang="fa-IR" smtClean="0"/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5788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04664"/>
            <a:ext cx="8064895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157192"/>
            <a:ext cx="8045577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01FC-679B-4646-BC71-D5CC1AEE2A38}" type="slidenum">
              <a:rPr lang="fa-IR" smtClean="0"/>
              <a:t>20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3246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76672"/>
            <a:ext cx="7956681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01FC-679B-4646-BC71-D5CC1AEE2A38}" type="slidenum">
              <a:rPr lang="fa-IR" smtClean="0"/>
              <a:t>21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5252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352928" cy="6038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01FC-679B-4646-BC71-D5CC1AEE2A38}" type="slidenum">
              <a:rPr lang="fa-IR" smtClean="0"/>
              <a:t>22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9366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7447"/>
            <a:ext cx="6984776" cy="6588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01FC-679B-4646-BC71-D5CC1AEE2A38}" type="slidenum">
              <a:rPr lang="fa-IR" smtClean="0"/>
              <a:t>23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1557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7992888" cy="4098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02" y="4421774"/>
            <a:ext cx="5803127" cy="2249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01FC-679B-4646-BC71-D5CC1AEE2A38}" type="slidenum">
              <a:rPr lang="fa-IR" smtClean="0"/>
              <a:t>24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5977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62982"/>
            <a:ext cx="8263618" cy="341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874592"/>
            <a:ext cx="6175387" cy="953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01FC-679B-4646-BC71-D5CC1AEE2A38}" type="slidenum">
              <a:rPr lang="fa-IR" smtClean="0"/>
              <a:t>25</a:t>
            </a:fld>
            <a:endParaRPr lang="fa-IR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75938"/>
            <a:ext cx="8191611" cy="2564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349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00" y="3147036"/>
            <a:ext cx="7633584" cy="629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478" y="3717032"/>
            <a:ext cx="324802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01FC-679B-4646-BC71-D5CC1AEE2A38}" type="slidenum">
              <a:rPr lang="fa-IR" smtClean="0"/>
              <a:t>26</a:t>
            </a:fld>
            <a:endParaRPr lang="fa-IR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00" y="2564905"/>
            <a:ext cx="7078190" cy="684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40" y="48372"/>
            <a:ext cx="7803860" cy="2622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710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54" y="2924944"/>
            <a:ext cx="6943834" cy="3951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01FC-679B-4646-BC71-D5CC1AEE2A38}" type="slidenum">
              <a:rPr lang="fa-IR" smtClean="0"/>
              <a:t>27</a:t>
            </a:fld>
            <a:endParaRPr lang="fa-IR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8640"/>
            <a:ext cx="7092053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622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620688"/>
            <a:ext cx="5016557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01FC-679B-4646-BC71-D5CC1AEE2A38}" type="slidenum">
              <a:rPr lang="fa-IR" smtClean="0"/>
              <a:t>28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0211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61374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01FC-679B-4646-BC71-D5CC1AEE2A38}" type="slidenum">
              <a:rPr lang="fa-IR" smtClean="0"/>
              <a:t>29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8869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53" y="692696"/>
            <a:ext cx="828332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36196"/>
            <a:ext cx="8315358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01FC-679B-4646-BC71-D5CC1AEE2A38}" type="slidenum">
              <a:rPr lang="fa-IR" i="1" smtClean="0"/>
              <a:t>3</a:t>
            </a:fld>
            <a:endParaRPr lang="fa-IR" i="1" dirty="0"/>
          </a:p>
        </p:txBody>
      </p:sp>
    </p:spTree>
    <p:extLst>
      <p:ext uri="{BB962C8B-B14F-4D97-AF65-F5344CB8AC3E}">
        <p14:creationId xmlns:p14="http://schemas.microsoft.com/office/powerpoint/2010/main" val="70647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04664"/>
            <a:ext cx="8208913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40" y="908720"/>
            <a:ext cx="7958431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46" y="2060848"/>
            <a:ext cx="7809725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91" y="4365104"/>
            <a:ext cx="7807827" cy="2059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01FC-679B-4646-BC71-D5CC1AEE2A38}" type="slidenum">
              <a:rPr lang="fa-IR" smtClean="0"/>
              <a:t>30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2456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2"/>
            <a:ext cx="8064896" cy="3106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482442"/>
            <a:ext cx="4392488" cy="3307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78" y="3573016"/>
            <a:ext cx="323301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01FC-679B-4646-BC71-D5CC1AEE2A38}" type="slidenum">
              <a:rPr lang="fa-IR" smtClean="0"/>
              <a:t>31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2329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7992888" cy="2142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36" y="2547571"/>
            <a:ext cx="7992888" cy="3996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01FC-679B-4646-BC71-D5CC1AEE2A38}" type="slidenum">
              <a:rPr lang="fa-IR" smtClean="0"/>
              <a:t>32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6319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632848" cy="2549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124851"/>
            <a:ext cx="4392488" cy="3431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3" y="3212976"/>
            <a:ext cx="3511431" cy="776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01FC-679B-4646-BC71-D5CC1AEE2A38}" type="slidenum">
              <a:rPr lang="fa-IR" smtClean="0"/>
              <a:t>33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4716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416824" cy="195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87594"/>
            <a:ext cx="7416824" cy="4176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01FC-679B-4646-BC71-D5CC1AEE2A38}" type="slidenum">
              <a:rPr lang="fa-IR" smtClean="0"/>
              <a:t>34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0565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7704856" cy="6196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01FC-679B-4646-BC71-D5CC1AEE2A38}" type="slidenum">
              <a:rPr lang="fa-IR" smtClean="0"/>
              <a:t>35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0160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776864" cy="2779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74" y="3284984"/>
            <a:ext cx="7595963" cy="172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13" y="5005944"/>
            <a:ext cx="7585209" cy="1015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01FC-679B-4646-BC71-D5CC1AEE2A38}" type="slidenum">
              <a:rPr lang="fa-IR" smtClean="0"/>
              <a:t>36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5749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136904" cy="282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40" y="4007190"/>
            <a:ext cx="3538261" cy="592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700" y="3298089"/>
            <a:ext cx="3960699" cy="3578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01FC-679B-4646-BC71-D5CC1AEE2A38}" type="slidenum">
              <a:rPr lang="fa-IR" smtClean="0"/>
              <a:t>37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6300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194762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01FC-679B-4646-BC71-D5CC1AEE2A38}" type="slidenum">
              <a:rPr lang="fa-IR" smtClean="0"/>
              <a:t>38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8827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15" y="260648"/>
            <a:ext cx="8064896" cy="1619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65" y="1879916"/>
            <a:ext cx="8053195" cy="4668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01FC-679B-4646-BC71-D5CC1AEE2A38}" type="slidenum">
              <a:rPr lang="fa-IR" smtClean="0"/>
              <a:t>39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5293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7776864" cy="6315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01FC-679B-4646-BC71-D5CC1AEE2A38}" type="slidenum">
              <a:rPr lang="fa-IR" smtClean="0"/>
              <a:t>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8488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4101"/>
            <a:ext cx="7488832" cy="291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86" y="2996952"/>
            <a:ext cx="7609322" cy="364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01FC-679B-4646-BC71-D5CC1AEE2A38}" type="slidenum">
              <a:rPr lang="fa-IR" smtClean="0"/>
              <a:t>40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3593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66467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01FC-679B-4646-BC71-D5CC1AEE2A38}" type="slidenum">
              <a:rPr lang="fa-IR" smtClean="0"/>
              <a:t>41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5535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3" y="4005064"/>
            <a:ext cx="344584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855" y="3429001"/>
            <a:ext cx="4813609" cy="3408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01FC-679B-4646-BC71-D5CC1AEE2A38}" type="slidenum">
              <a:rPr lang="fa-IR" smtClean="0"/>
              <a:t>42</a:t>
            </a:fld>
            <a:endParaRPr lang="fa-IR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5"/>
            <a:ext cx="6774909" cy="3096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72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3763852"/>
            <a:ext cx="6480721" cy="2977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01FC-679B-4646-BC71-D5CC1AEE2A38}" type="slidenum">
              <a:rPr lang="fa-IR" smtClean="0"/>
              <a:t>43</a:t>
            </a:fld>
            <a:endParaRPr lang="fa-IR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04248" cy="378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424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7056784" cy="635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01FC-679B-4646-BC71-D5CC1AEE2A38}" type="slidenum">
              <a:rPr lang="fa-IR" smtClean="0"/>
              <a:t>44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6623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912"/>
            <a:ext cx="7416824" cy="1428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3471"/>
            <a:ext cx="7596336" cy="2726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" y="4329178"/>
            <a:ext cx="7737101" cy="2506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01FC-679B-4646-BC71-D5CC1AEE2A38}" type="slidenum">
              <a:rPr lang="fa-IR" smtClean="0"/>
              <a:t>45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0652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7992888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934747"/>
            <a:ext cx="8315515" cy="5158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01FC-679B-4646-BC71-D5CC1AEE2A38}" type="slidenum">
              <a:rPr lang="fa-IR" smtClean="0"/>
              <a:t>46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9214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20891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02" y="1912150"/>
            <a:ext cx="8203714" cy="1671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8715"/>
            <a:ext cx="8064896" cy="2768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01FC-679B-4646-BC71-D5CC1AEE2A38}" type="slidenum">
              <a:rPr lang="fa-IR" smtClean="0"/>
              <a:t>47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6691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272808" cy="381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01FC-679B-4646-BC71-D5CC1AEE2A38}" type="slidenum">
              <a:rPr lang="fa-IR" smtClean="0"/>
              <a:t>48</a:t>
            </a:fld>
            <a:endParaRPr lang="fa-I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69" y="4079912"/>
            <a:ext cx="7109035" cy="2575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483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01FC-679B-4646-BC71-D5CC1AEE2A38}" type="slidenum">
              <a:rPr lang="fa-IR" smtClean="0"/>
              <a:t>49</a:t>
            </a:fld>
            <a:endParaRPr lang="fa-IR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516489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358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5"/>
            <a:ext cx="8267616" cy="302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855974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01FC-679B-4646-BC71-D5CC1AEE2A38}" type="slidenum">
              <a:rPr lang="fa-IR" smtClean="0"/>
              <a:t>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7665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404664"/>
            <a:ext cx="8286899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01FC-679B-4646-BC71-D5CC1AEE2A38}" type="slidenum">
              <a:rPr lang="fa-IR" smtClean="0"/>
              <a:t>50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1245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01FC-679B-4646-BC71-D5CC1AEE2A38}" type="slidenum">
              <a:rPr lang="fa-IR" smtClean="0"/>
              <a:t>51</a:t>
            </a:fld>
            <a:endParaRPr lang="fa-IR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149"/>
            <a:ext cx="8587068" cy="5088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865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24472" y="-2150695"/>
            <a:ext cx="4926966" cy="9175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01FC-679B-4646-BC71-D5CC1AEE2A38}" type="slidenum">
              <a:rPr lang="fa-IR" smtClean="0"/>
              <a:t>52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8675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66080" y="-2090358"/>
            <a:ext cx="4965445" cy="9097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01FC-679B-4646-BC71-D5CC1AEE2A38}" type="slidenum">
              <a:rPr lang="fa-IR" smtClean="0"/>
              <a:t>53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5736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12436" y="-2014777"/>
            <a:ext cx="5085185" cy="9114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01FC-679B-4646-BC71-D5CC1AEE2A38}" type="slidenum">
              <a:rPr lang="fa-IR" smtClean="0"/>
              <a:t>54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860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376331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01FC-679B-4646-BC71-D5CC1AEE2A38}" type="slidenum">
              <a:rPr lang="fa-IR" smtClean="0"/>
              <a:t>55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4267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685907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284984"/>
            <a:ext cx="7944155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01FC-679B-4646-BC71-D5CC1AEE2A38}" type="slidenum">
              <a:rPr lang="fa-IR" smtClean="0"/>
              <a:t>56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8022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0"/>
            <a:ext cx="5798788" cy="3248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89" y="3266110"/>
            <a:ext cx="5724128" cy="3591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01FC-679B-4646-BC71-D5CC1AEE2A38}" type="slidenum">
              <a:rPr lang="fa-IR" smtClean="0"/>
              <a:t>57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3347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66" y="260648"/>
            <a:ext cx="7830350" cy="325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66" y="3573016"/>
            <a:ext cx="7704378" cy="1479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38" y="5124053"/>
            <a:ext cx="7704378" cy="1230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01FC-679B-4646-BC71-D5CC1AEE2A38}" type="slidenum">
              <a:rPr lang="fa-IR" smtClean="0"/>
              <a:t>58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7618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250"/>
            <a:ext cx="7922270" cy="4824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01FC-679B-4646-BC71-D5CC1AEE2A38}" type="slidenum">
              <a:rPr lang="fa-IR" smtClean="0"/>
              <a:t>59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4258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51"/>
            <a:ext cx="8136904" cy="6608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01FC-679B-4646-BC71-D5CC1AEE2A38}" type="slidenum">
              <a:rPr lang="fa-IR" smtClean="0"/>
              <a:t>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3884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08827"/>
            <a:ext cx="7980181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716558"/>
            <a:ext cx="7992889" cy="2554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28" y="3292298"/>
            <a:ext cx="4500311" cy="2234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60" y="5517232"/>
            <a:ext cx="8128903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01FC-679B-4646-BC71-D5CC1AEE2A38}" type="slidenum">
              <a:rPr lang="fa-IR" smtClean="0"/>
              <a:t>60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0255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20" y="2585579"/>
            <a:ext cx="7805072" cy="3999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01FC-679B-4646-BC71-D5CC1AEE2A38}" type="slidenum">
              <a:rPr lang="fa-IR" smtClean="0"/>
              <a:t>61</a:t>
            </a:fld>
            <a:endParaRPr lang="fa-IR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7776864" cy="2108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275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443232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01FC-679B-4646-BC71-D5CC1AEE2A38}" type="slidenum">
              <a:rPr lang="fa-IR" smtClean="0"/>
              <a:t>62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09459" y="-1769300"/>
            <a:ext cx="4752529" cy="881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01FC-679B-4646-BC71-D5CC1AEE2A38}" type="slidenum">
              <a:rPr lang="fa-IR" smtClean="0"/>
              <a:t>63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0396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50307" y="-1908022"/>
            <a:ext cx="4635294" cy="8828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01FC-679B-4646-BC71-D5CC1AEE2A38}" type="slidenum">
              <a:rPr lang="fa-IR" smtClean="0"/>
              <a:t>64</a:t>
            </a:fld>
            <a:endParaRPr lang="fa-I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725144"/>
            <a:ext cx="7604045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385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69" y="188640"/>
            <a:ext cx="7755846" cy="4138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92" y="4318846"/>
            <a:ext cx="7721923" cy="2451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01FC-679B-4646-BC71-D5CC1AEE2A38}" type="slidenum">
              <a:rPr lang="fa-IR" smtClean="0"/>
              <a:t>65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3039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7282"/>
            <a:ext cx="8877378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01FC-679B-4646-BC71-D5CC1AEE2A38}" type="slidenum">
              <a:rPr lang="fa-IR" smtClean="0"/>
              <a:t>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4559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2" y="14720"/>
            <a:ext cx="7994462" cy="4483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98310"/>
            <a:ext cx="7632848" cy="2333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01FC-679B-4646-BC71-D5CC1AEE2A38}" type="slidenum">
              <a:rPr lang="fa-IR" smtClean="0"/>
              <a:t>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3797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04664"/>
            <a:ext cx="8128903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01FC-679B-4646-BC71-D5CC1AEE2A38}" type="slidenum">
              <a:rPr lang="fa-IR" smtClean="0"/>
              <a:t>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2717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CDC26F72BBA74DBCE39413FB241BD2" ma:contentTypeVersion="" ma:contentTypeDescription="Create a new document." ma:contentTypeScope="" ma:versionID="db0fc200aa334aaaef5322dcc6fb1ef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61F05EB-45D1-448A-BADF-FB1C5A4A65C2}"/>
</file>

<file path=customXml/itemProps2.xml><?xml version="1.0" encoding="utf-8"?>
<ds:datastoreItem xmlns:ds="http://schemas.openxmlformats.org/officeDocument/2006/customXml" ds:itemID="{A4F90DBE-978F-4231-B03F-33D5F0E69BB6}"/>
</file>

<file path=customXml/itemProps3.xml><?xml version="1.0" encoding="utf-8"?>
<ds:datastoreItem xmlns:ds="http://schemas.openxmlformats.org/officeDocument/2006/customXml" ds:itemID="{5C8216F5-08C5-4576-A0E7-CA002636315C}"/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71</Words>
  <Application>Microsoft Office PowerPoint</Application>
  <PresentationFormat>On-screen Show (4:3)</PresentationFormat>
  <Paragraphs>68</Paragraphs>
  <Slides>65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MRT Pack 24 DVDs</dc:creator>
  <cp:lastModifiedBy>iestudent</cp:lastModifiedBy>
  <cp:revision>56</cp:revision>
  <dcterms:created xsi:type="dcterms:W3CDTF">2014-12-23T10:39:57Z</dcterms:created>
  <dcterms:modified xsi:type="dcterms:W3CDTF">2014-12-30T12:40:38Z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0x0101008ACDC26F72BBA74DBCE39413FB241BD2</vt:lpwstr>
  </property>
</Properties>
</file>