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309" r:id="rId3"/>
    <p:sldId id="310" r:id="rId4"/>
    <p:sldId id="311" r:id="rId5"/>
    <p:sldId id="312" r:id="rId6"/>
    <p:sldId id="313" r:id="rId7"/>
    <p:sldId id="314" r:id="rId8"/>
    <p:sldId id="315" r:id="rId9"/>
    <p:sldId id="316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062BB-64F6-4F0D-A7E4-436E0DEB24C1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668D8-BBCA-43F8-AADB-8ADAD2569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87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062BB-64F6-4F0D-A7E4-436E0DEB24C1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668D8-BBCA-43F8-AADB-8ADAD2569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23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062BB-64F6-4F0D-A7E4-436E0DEB24C1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668D8-BBCA-43F8-AADB-8ADAD2569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09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062BB-64F6-4F0D-A7E4-436E0DEB24C1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668D8-BBCA-43F8-AADB-8ADAD2569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81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062BB-64F6-4F0D-A7E4-436E0DEB24C1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668D8-BBCA-43F8-AADB-8ADAD2569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48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062BB-64F6-4F0D-A7E4-436E0DEB24C1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668D8-BBCA-43F8-AADB-8ADAD2569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27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062BB-64F6-4F0D-A7E4-436E0DEB24C1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668D8-BBCA-43F8-AADB-8ADAD2569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713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062BB-64F6-4F0D-A7E4-436E0DEB24C1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668D8-BBCA-43F8-AADB-8ADAD2569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696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062BB-64F6-4F0D-A7E4-436E0DEB24C1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668D8-BBCA-43F8-AADB-8ADAD2569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465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062BB-64F6-4F0D-A7E4-436E0DEB24C1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668D8-BBCA-43F8-AADB-8ADAD2569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08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062BB-64F6-4F0D-A7E4-436E0DEB24C1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668D8-BBCA-43F8-AADB-8ADAD2569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726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062BB-64F6-4F0D-A7E4-436E0DEB24C1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668D8-BBCA-43F8-AADB-8ADAD2569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769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8194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Inferences about Process QualityII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828800"/>
            <a:ext cx="6400800" cy="1066800"/>
          </a:xfrm>
        </p:spPr>
        <p:txBody>
          <a:bodyPr>
            <a:normAutofit/>
          </a:bodyPr>
          <a:lstStyle/>
          <a:p>
            <a:r>
              <a:rPr lang="en-US" sz="2000" dirty="0"/>
              <a:t>Advanced Quality Engineering</a:t>
            </a:r>
          </a:p>
          <a:p>
            <a:r>
              <a:rPr lang="en-US" sz="2000" dirty="0"/>
              <a:t>IENG584</a:t>
            </a:r>
          </a:p>
          <a:p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1633537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81000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439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6698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683079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3200400"/>
            <a:ext cx="7431725" cy="1157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88873"/>
            <a:ext cx="7705259" cy="1607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27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42925"/>
            <a:ext cx="7824294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778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7932769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0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76275"/>
            <a:ext cx="7737865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435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85915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2519363"/>
            <a:ext cx="8591550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767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5800"/>
            <a:ext cx="777141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91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609600"/>
            <a:ext cx="85629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2947988"/>
            <a:ext cx="8691562" cy="215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315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25500"/>
            <a:ext cx="77724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482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76275"/>
            <a:ext cx="7900550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13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04800"/>
            <a:ext cx="8677275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651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0999"/>
            <a:ext cx="7620000" cy="4329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867275"/>
            <a:ext cx="7467600" cy="1465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81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8125877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648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321426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685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7696200" cy="6310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5800" y="6019800"/>
            <a:ext cx="7620000" cy="519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200400" y="5791200"/>
            <a:ext cx="5181600" cy="4884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2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7848600" cy="330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3886200"/>
            <a:ext cx="797034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029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8084634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843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152400"/>
            <a:ext cx="8768915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905499"/>
            <a:ext cx="8001000" cy="8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231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19" y="990600"/>
            <a:ext cx="8485781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284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913414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821480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52774"/>
            <a:ext cx="7696200" cy="688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86199"/>
            <a:ext cx="7913414" cy="1133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105400"/>
            <a:ext cx="7913414" cy="115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858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18" y="685800"/>
            <a:ext cx="8555182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083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CDC26F72BBA74DBCE39413FB241BD2" ma:contentTypeVersion="" ma:contentTypeDescription="Create a new document." ma:contentTypeScope="" ma:versionID="db0fc200aa334aaaef5322dcc6fb1ef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B251EFA-60BC-4805-AA05-48E8B2E73E4D}"/>
</file>

<file path=customXml/itemProps2.xml><?xml version="1.0" encoding="utf-8"?>
<ds:datastoreItem xmlns:ds="http://schemas.openxmlformats.org/officeDocument/2006/customXml" ds:itemID="{82C224DD-58C1-4601-B8E0-DC4A5E098998}"/>
</file>

<file path=customXml/itemProps3.xml><?xml version="1.0" encoding="utf-8"?>
<ds:datastoreItem xmlns:ds="http://schemas.openxmlformats.org/officeDocument/2006/customXml" ds:itemID="{2730D487-0EB0-4CA1-A264-9C2A5090C7D7}"/>
</file>

<file path=docProps/app.xml><?xml version="1.0" encoding="utf-8"?>
<Properties xmlns="http://schemas.openxmlformats.org/officeDocument/2006/extended-properties" xmlns:vt="http://schemas.openxmlformats.org/officeDocument/2006/docPropsVTypes">
  <TotalTime>4030</TotalTime>
  <Words>8</Words>
  <Application>Microsoft Office PowerPoint</Application>
  <PresentationFormat>On-screen Show (4:3)</PresentationFormat>
  <Paragraphs>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Inferences about Process QualityII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Sahand</dc:creator>
  <cp:lastModifiedBy>win7</cp:lastModifiedBy>
  <cp:revision>28</cp:revision>
  <dcterms:created xsi:type="dcterms:W3CDTF">2014-10-27T15:02:05Z</dcterms:created>
  <dcterms:modified xsi:type="dcterms:W3CDTF">2016-03-23T15:33:17Z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0x0101008ACDC26F72BBA74DBCE39413FB241BD2</vt:lpwstr>
  </property>
</Properties>
</file>