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5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8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7.xml" ContentType="application/vnd.openxmlformats-officedocument.presentationml.slide+xml"/>
  <Override PartName="/ppt/slides/slide46.xml" ContentType="application/vnd.openxmlformats-officedocument.presentationml.slide+xml"/>
  <Override PartName="/ppt/slides/slide45.xml" ContentType="application/vnd.openxmlformats-officedocument.presentationml.slide+xml"/>
  <Override PartName="/ppt/slides/slide44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304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3" r:id="rId46"/>
    <p:sldId id="300" r:id="rId47"/>
    <p:sldId id="302" r:id="rId48"/>
    <p:sldId id="301" r:id="rId49"/>
  </p:sldIdLst>
  <p:sldSz cx="9144000" cy="6858000" type="screen4x3"/>
  <p:notesSz cx="677862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8" Type="http://schemas.openxmlformats.org/officeDocument/2006/relationships/customXml" Target="../customXml/item3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customXml" Target="../customXml/item1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customXml" Target="../customXml/item2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9652" y="0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70613-BF77-49BD-BCBB-087A476AA8BE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9652" y="9431599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F375D-80E2-402C-A097-ACD4C40BD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01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9652" y="0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5F2A60-0CB0-4A36-8515-0E892C4379C9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6463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7863" y="4716661"/>
            <a:ext cx="542290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9652" y="9431599"/>
            <a:ext cx="2937404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BC995-08FB-4096-97B0-A673729B9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341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BC995-08FB-4096-97B0-A673729B90C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7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27DE9-92EE-4CC3-9EB4-1CE00A9F1266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17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96FC-750A-4CD5-830B-E28186CD7065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9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FC76-B2A7-4E59-8919-0A7D9C3F489E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1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DD16-91DB-4512-9B29-11C23E1CD0A7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00D65-1AD8-488B-991A-7A8234F0E439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7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F6DFA-889D-4CA8-AE4D-FF7F2D87DAEC}" type="datetime1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1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E4D9-BEA1-4534-95BD-07F79E58EAE9}" type="datetime1">
              <a:rPr lang="en-US" smtClean="0"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23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6F20-A26B-4499-95BA-CBC9AD502680}" type="datetime1">
              <a:rPr lang="en-US" smtClean="0"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8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C921-E269-4403-9A50-10CB0B0F5E9A}" type="datetime1">
              <a:rPr lang="en-US" smtClean="0"/>
              <a:t>11/17/2016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6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39EB-3223-427B-8B7E-AF981C2B6AAF}" type="datetime1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02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49ED1-76F0-4B96-8EAB-15CFBDCF9789}" type="datetime1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41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750C5-3018-4247-8E3D-BAC70B9B0377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8BC2-3E63-4319-9AB3-A73D9695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582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7772400" cy="1924050"/>
          </a:xfrm>
        </p:spPr>
        <p:txBody>
          <a:bodyPr>
            <a:normAutofit fontScale="90000"/>
          </a:bodyPr>
          <a:lstStyle/>
          <a:p>
            <a:r>
              <a:rPr lang="tr-TR" sz="9800" dirty="0" smtClean="0"/>
              <a:t>Ünite 3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524000"/>
          </a:xfrm>
        </p:spPr>
        <p:txBody>
          <a:bodyPr>
            <a:noAutofit/>
          </a:bodyPr>
          <a:lstStyle/>
          <a:p>
            <a:r>
              <a:rPr lang="tr-TR" sz="6600" b="1" dirty="0" smtClean="0"/>
              <a:t>RESMİ YAZI  YAZIŞMA</a:t>
            </a:r>
            <a:endParaRPr lang="en-US" sz="6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8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ADLİ YAZI VE YAZIŞMA </a:t>
            </a:r>
            <a:r>
              <a:rPr lang="en-US" b="1" dirty="0" smtClean="0"/>
              <a:t>İŞLEMLERİ</a:t>
            </a:r>
            <a:r>
              <a:rPr lang="tr-TR" b="1" dirty="0" smtClean="0"/>
              <a:t> </a:t>
            </a:r>
            <a:r>
              <a:rPr lang="tr-TR" b="1" dirty="0"/>
              <a:t>TUTANAKLAR (Devam)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 smtClean="0"/>
              <a:t>Beyanda</a:t>
            </a:r>
            <a:r>
              <a:rPr lang="en-US" sz="2800" dirty="0" smtClean="0"/>
              <a:t> </a:t>
            </a:r>
            <a:r>
              <a:rPr lang="en-US" sz="2800" dirty="0" err="1"/>
              <a:t>bulunana</a:t>
            </a:r>
            <a:r>
              <a:rPr lang="en-US" sz="2800" dirty="0"/>
              <a:t> </a:t>
            </a:r>
            <a:r>
              <a:rPr lang="en-US" sz="2800" dirty="0" err="1"/>
              <a:t>okunmak</a:t>
            </a:r>
            <a:r>
              <a:rPr lang="en-US" sz="2800" dirty="0"/>
              <a:t> </a:t>
            </a:r>
            <a:r>
              <a:rPr lang="en-US" sz="2800" dirty="0" err="1"/>
              <a:t>kaydıyla</a:t>
            </a:r>
            <a:r>
              <a:rPr lang="en-US" sz="2800" dirty="0"/>
              <a:t> </a:t>
            </a:r>
            <a:r>
              <a:rPr lang="en-US" sz="2800" dirty="0" err="1"/>
              <a:t>taraf</a:t>
            </a:r>
            <a:r>
              <a:rPr lang="en-US" sz="2800" dirty="0"/>
              <a:t>, </a:t>
            </a:r>
            <a:r>
              <a:rPr lang="en-US" sz="2800" dirty="0" err="1"/>
              <a:t>tanık</a:t>
            </a:r>
            <a:r>
              <a:rPr lang="en-US" sz="2800" dirty="0"/>
              <a:t>, </a:t>
            </a:r>
            <a:r>
              <a:rPr lang="en-US" sz="2800" dirty="0" err="1"/>
              <a:t>bilirkişi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uzman</a:t>
            </a:r>
            <a:r>
              <a:rPr lang="en-US" sz="2800" dirty="0"/>
              <a:t> </a:t>
            </a:r>
            <a:r>
              <a:rPr lang="en-US" sz="2800" dirty="0" err="1"/>
              <a:t>kişi</a:t>
            </a:r>
            <a:r>
              <a:rPr lang="en-US" sz="2800" dirty="0"/>
              <a:t> </a:t>
            </a:r>
            <a:r>
              <a:rPr lang="en-US" sz="2800" dirty="0" err="1"/>
              <a:t>beyanı</a:t>
            </a:r>
            <a:r>
              <a:rPr lang="en-US" sz="2800" dirty="0"/>
              <a:t>,</a:t>
            </a:r>
            <a:endParaRPr lang="tr-TR" sz="2800" dirty="0"/>
          </a:p>
          <a:p>
            <a:pPr algn="just"/>
            <a:r>
              <a:rPr lang="en-US" sz="2800" dirty="0" err="1" smtClean="0"/>
              <a:t>Duruşma</a:t>
            </a:r>
            <a:r>
              <a:rPr lang="en-US" sz="2800" dirty="0" smtClean="0"/>
              <a:t> </a:t>
            </a:r>
            <a:r>
              <a:rPr lang="en-US" sz="2800" dirty="0" err="1"/>
              <a:t>dışında</a:t>
            </a:r>
            <a:r>
              <a:rPr lang="en-US" sz="2800" dirty="0"/>
              <a:t> </a:t>
            </a:r>
            <a:r>
              <a:rPr lang="en-US" sz="2800" dirty="0" err="1"/>
              <a:t>yapılan</a:t>
            </a:r>
            <a:r>
              <a:rPr lang="en-US" sz="2800" dirty="0"/>
              <a:t> </a:t>
            </a:r>
            <a:r>
              <a:rPr lang="en-US" sz="2800" dirty="0" err="1"/>
              <a:t>işlemlerin</a:t>
            </a:r>
            <a:r>
              <a:rPr lang="en-US" sz="2800" dirty="0"/>
              <a:t> </a:t>
            </a:r>
            <a:r>
              <a:rPr lang="en-US" sz="2800" dirty="0" err="1"/>
              <a:t>özeti</a:t>
            </a:r>
            <a:r>
              <a:rPr lang="en-US" sz="2800" dirty="0"/>
              <a:t>,  </a:t>
            </a:r>
            <a:endParaRPr lang="tr-TR" sz="2800" dirty="0"/>
          </a:p>
          <a:p>
            <a:pPr algn="just"/>
            <a:r>
              <a:rPr lang="en-US" sz="2800" dirty="0" err="1" smtClean="0"/>
              <a:t>Tarafların</a:t>
            </a:r>
            <a:r>
              <a:rPr lang="en-US" sz="2800" dirty="0" smtClean="0"/>
              <a:t> </a:t>
            </a:r>
            <a:r>
              <a:rPr lang="en-US" sz="2800" dirty="0" err="1"/>
              <a:t>sundukları</a:t>
            </a:r>
            <a:r>
              <a:rPr lang="en-US" sz="2800" dirty="0"/>
              <a:t> </a:t>
            </a:r>
            <a:r>
              <a:rPr lang="en-US" sz="2800" dirty="0" err="1"/>
              <a:t>belgelerin</a:t>
            </a:r>
            <a:r>
              <a:rPr lang="en-US" sz="2800" dirty="0"/>
              <a:t> </a:t>
            </a:r>
            <a:r>
              <a:rPr lang="en-US" sz="2800" dirty="0" err="1"/>
              <a:t>neler</a:t>
            </a:r>
            <a:r>
              <a:rPr lang="en-US" sz="2800" dirty="0"/>
              <a:t> </a:t>
            </a:r>
            <a:r>
              <a:rPr lang="en-US" sz="2800" dirty="0" err="1"/>
              <a:t>olduğu</a:t>
            </a:r>
            <a:r>
              <a:rPr lang="en-US" sz="2800" dirty="0"/>
              <a:t>,</a:t>
            </a:r>
            <a:endParaRPr lang="tr-TR" sz="2800" dirty="0"/>
          </a:p>
          <a:p>
            <a:pPr algn="just"/>
            <a:r>
              <a:rPr lang="en-US" sz="2800" dirty="0" err="1" smtClean="0"/>
              <a:t>Tarafların</a:t>
            </a:r>
            <a:r>
              <a:rPr lang="en-US" sz="2800" dirty="0" smtClean="0"/>
              <a:t> </a:t>
            </a:r>
            <a:r>
              <a:rPr lang="en-US" sz="2800" dirty="0" err="1"/>
              <a:t>soruşturmaya</a:t>
            </a:r>
            <a:r>
              <a:rPr lang="en-US" sz="2800" dirty="0"/>
              <a:t> </a:t>
            </a:r>
            <a:r>
              <a:rPr lang="en-US" sz="2800" dirty="0" err="1"/>
              <a:t>ilişkin</a:t>
            </a:r>
            <a:r>
              <a:rPr lang="en-US" sz="2800" dirty="0"/>
              <a:t> </a:t>
            </a:r>
            <a:r>
              <a:rPr lang="en-US" sz="2800" dirty="0" err="1"/>
              <a:t>istekleri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diğer</a:t>
            </a:r>
            <a:r>
              <a:rPr lang="en-US" sz="2800" dirty="0"/>
              <a:t> </a:t>
            </a:r>
            <a:r>
              <a:rPr lang="en-US" sz="2800" dirty="0" err="1"/>
              <a:t>kanunların</a:t>
            </a:r>
            <a:r>
              <a:rPr lang="en-US" sz="2800" dirty="0"/>
              <a:t> </a:t>
            </a:r>
            <a:r>
              <a:rPr lang="en-US" sz="2800" dirty="0" err="1"/>
              <a:t>tutanağa</a:t>
            </a:r>
            <a:r>
              <a:rPr lang="en-US" sz="2800" dirty="0"/>
              <a:t> </a:t>
            </a:r>
            <a:r>
              <a:rPr lang="en-US" sz="2800" dirty="0" err="1"/>
              <a:t>yazılmasını</a:t>
            </a:r>
            <a:r>
              <a:rPr lang="en-US" sz="2800" dirty="0"/>
              <a:t> </a:t>
            </a:r>
            <a:r>
              <a:rPr lang="en-US" sz="2800" dirty="0" err="1" smtClean="0"/>
              <a:t>emrett</a:t>
            </a:r>
            <a:r>
              <a:rPr lang="tr-TR" sz="2800" dirty="0" smtClean="0"/>
              <a:t>i</a:t>
            </a:r>
            <a:r>
              <a:rPr lang="en-US" sz="2800" dirty="0" smtClean="0"/>
              <a:t>ğ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konular</a:t>
            </a:r>
            <a:r>
              <a:rPr lang="en-US" sz="2800" dirty="0"/>
              <a:t>,</a:t>
            </a:r>
            <a:endParaRPr lang="tr-TR" sz="2800" dirty="0"/>
          </a:p>
          <a:p>
            <a:pPr algn="just"/>
            <a:r>
              <a:rPr lang="en-US" sz="2800" dirty="0" err="1" smtClean="0"/>
              <a:t>Ara</a:t>
            </a:r>
            <a:r>
              <a:rPr lang="en-US" sz="2800" dirty="0" smtClean="0"/>
              <a:t> </a:t>
            </a:r>
            <a:r>
              <a:rPr lang="en-US" sz="2800" dirty="0" err="1"/>
              <a:t>kararları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hükmün</a:t>
            </a:r>
            <a:r>
              <a:rPr lang="en-US" sz="2800" dirty="0"/>
              <a:t> </a:t>
            </a:r>
            <a:r>
              <a:rPr lang="en-US" sz="2800" dirty="0" err="1"/>
              <a:t>sonucu</a:t>
            </a:r>
            <a:r>
              <a:rPr lang="en-US" sz="2800" dirty="0"/>
              <a:t>,</a:t>
            </a:r>
            <a:endParaRPr lang="tr-TR" sz="2800" dirty="0"/>
          </a:p>
          <a:p>
            <a:pPr algn="just"/>
            <a:r>
              <a:rPr lang="en-US" sz="2800" dirty="0" err="1" smtClean="0"/>
              <a:t>Karar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hükmün</a:t>
            </a:r>
            <a:r>
              <a:rPr lang="en-US" sz="2800" dirty="0"/>
              <a:t> </a:t>
            </a:r>
            <a:r>
              <a:rPr lang="en-US" sz="2800" dirty="0" err="1"/>
              <a:t>açıklanma</a:t>
            </a:r>
            <a:r>
              <a:rPr lang="en-US" sz="2800" dirty="0"/>
              <a:t> </a:t>
            </a:r>
            <a:r>
              <a:rPr lang="en-US" sz="2800" dirty="0" err="1"/>
              <a:t>biçimi</a:t>
            </a:r>
            <a:r>
              <a:rPr lang="en-US" sz="2800" dirty="0"/>
              <a:t>.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518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ADLİ YAZI VE YAZIŞMA </a:t>
            </a:r>
            <a:r>
              <a:rPr lang="en-US" b="1" dirty="0" smtClean="0"/>
              <a:t>İŞLEMLERİ</a:t>
            </a:r>
            <a:r>
              <a:rPr lang="tr-TR" b="1" dirty="0" smtClean="0"/>
              <a:t> </a:t>
            </a:r>
            <a:r>
              <a:rPr lang="tr-TR" b="1" dirty="0"/>
              <a:t>TUTANAKLAR (Devam)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i="1" dirty="0" err="1"/>
              <a:t>Ceza</a:t>
            </a:r>
            <a:r>
              <a:rPr lang="en-US" sz="2800" b="1" i="1" dirty="0"/>
              <a:t> </a:t>
            </a:r>
            <a:r>
              <a:rPr lang="en-US" sz="2800" b="1" i="1" dirty="0" err="1"/>
              <a:t>Muhakemeler</a:t>
            </a:r>
            <a:r>
              <a:rPr lang="en-US" sz="2800" b="1" i="1" dirty="0"/>
              <a:t> </a:t>
            </a:r>
            <a:r>
              <a:rPr lang="en-US" sz="2800" b="1" i="1" dirty="0" err="1" smtClean="0"/>
              <a:t>Kanunu’nda</a:t>
            </a:r>
            <a:r>
              <a:rPr lang="en-US" sz="2800" i="1" dirty="0" smtClean="0"/>
              <a:t>;</a:t>
            </a:r>
            <a:r>
              <a:rPr lang="tr-TR" sz="2800" dirty="0"/>
              <a:t> </a:t>
            </a:r>
            <a:r>
              <a:rPr lang="en-US" sz="2800" dirty="0" err="1" smtClean="0"/>
              <a:t>İfade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sorgu</a:t>
            </a:r>
            <a:r>
              <a:rPr lang="en-US" sz="2800" dirty="0"/>
              <a:t> (</a:t>
            </a:r>
            <a:r>
              <a:rPr lang="en-US" sz="2800" dirty="0" err="1" smtClean="0"/>
              <a:t>şüphel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/>
              <a:t>mağdur</a:t>
            </a:r>
            <a:r>
              <a:rPr lang="en-US" sz="2800" dirty="0"/>
              <a:t>, </a:t>
            </a:r>
            <a:r>
              <a:rPr lang="en-US" sz="2800" dirty="0" smtClean="0"/>
              <a:t>ş</a:t>
            </a:r>
            <a:r>
              <a:rPr lang="tr-TR" sz="2800" dirty="0" smtClean="0"/>
              <a:t>i</a:t>
            </a:r>
            <a:r>
              <a:rPr lang="en-US" sz="2800" dirty="0" err="1" smtClean="0"/>
              <a:t>kâyetç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tanıkların</a:t>
            </a:r>
            <a:r>
              <a:rPr lang="en-US" sz="2800" dirty="0"/>
              <a:t> </a:t>
            </a:r>
            <a:r>
              <a:rPr lang="en-US" sz="2800" dirty="0" err="1"/>
              <a:t>olay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beyanlarının</a:t>
            </a:r>
            <a:r>
              <a:rPr lang="en-US" sz="2800" dirty="0"/>
              <a:t> </a:t>
            </a:r>
            <a:r>
              <a:rPr lang="en-US" sz="2800" dirty="0" err="1"/>
              <a:t>alınması</a:t>
            </a:r>
            <a:r>
              <a:rPr lang="en-US" sz="2800" dirty="0"/>
              <a:t>)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tutanağa</a:t>
            </a:r>
            <a:r>
              <a:rPr lang="en-US" sz="2800" dirty="0"/>
              <a:t> </a:t>
            </a:r>
            <a:r>
              <a:rPr lang="en-US" sz="2800" dirty="0" err="1"/>
              <a:t>bağlanır</a:t>
            </a:r>
            <a:r>
              <a:rPr lang="en-US" sz="2800" dirty="0"/>
              <a:t>.</a:t>
            </a:r>
            <a:endParaRPr lang="tr-TR" sz="2800" dirty="0"/>
          </a:p>
          <a:p>
            <a:pPr marL="0" indent="0" algn="just">
              <a:buNone/>
            </a:pPr>
            <a:r>
              <a:rPr lang="en-US" sz="2800" dirty="0" err="1" smtClean="0"/>
              <a:t>CMK’n</a:t>
            </a:r>
            <a:r>
              <a:rPr lang="tr-TR" sz="2800" dirty="0"/>
              <a:t>ı</a:t>
            </a:r>
            <a:r>
              <a:rPr lang="en-US" sz="2800" dirty="0" smtClean="0"/>
              <a:t>n 147’</a:t>
            </a:r>
            <a:r>
              <a:rPr lang="tr-TR" sz="2800" dirty="0" smtClean="0"/>
              <a:t>i</a:t>
            </a:r>
            <a:r>
              <a:rPr lang="en-US" sz="2800" dirty="0" err="1" smtClean="0"/>
              <a:t>nc</a:t>
            </a:r>
            <a:r>
              <a:rPr lang="tr-TR" sz="2800" dirty="0" smtClean="0"/>
              <a:t>i </a:t>
            </a:r>
            <a:r>
              <a:rPr lang="en-US" sz="2800" dirty="0" err="1" smtClean="0"/>
              <a:t>maddes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gereğ</a:t>
            </a:r>
            <a:r>
              <a:rPr lang="tr-TR" sz="2800" dirty="0" smtClean="0"/>
              <a:t>i</a:t>
            </a:r>
            <a:r>
              <a:rPr lang="en-US" sz="2800" dirty="0" err="1" smtClean="0"/>
              <a:t>nce</a:t>
            </a:r>
            <a:r>
              <a:rPr lang="en-US" sz="2800" dirty="0" smtClean="0"/>
              <a:t> </a:t>
            </a:r>
            <a:r>
              <a:rPr lang="en-US" sz="2800" dirty="0" err="1" smtClean="0"/>
              <a:t>aşağıdak</a:t>
            </a:r>
            <a:r>
              <a:rPr lang="tr-TR" sz="2800" dirty="0" smtClean="0"/>
              <a:t>i</a:t>
            </a:r>
            <a:r>
              <a:rPr lang="en-US" sz="2800" dirty="0" smtClean="0"/>
              <a:t>  </a:t>
            </a:r>
            <a:r>
              <a:rPr lang="en-US" sz="2800" dirty="0" err="1" smtClean="0"/>
              <a:t>hususlar</a:t>
            </a:r>
            <a:r>
              <a:rPr lang="en-US" sz="2800" dirty="0" smtClean="0"/>
              <a:t> </a:t>
            </a:r>
            <a:r>
              <a:rPr lang="en-US" sz="2800" dirty="0" err="1"/>
              <a:t>mutlak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tutanağa</a:t>
            </a:r>
            <a:r>
              <a:rPr lang="en-US" sz="2800" dirty="0"/>
              <a:t> </a:t>
            </a:r>
            <a:r>
              <a:rPr lang="en-US" sz="2800" dirty="0" err="1"/>
              <a:t>yazılır</a:t>
            </a:r>
            <a:r>
              <a:rPr lang="en-US" sz="2800" dirty="0"/>
              <a:t>:</a:t>
            </a:r>
            <a:endParaRPr lang="tr-TR" sz="2800" dirty="0"/>
          </a:p>
          <a:p>
            <a:pPr algn="just"/>
            <a:r>
              <a:rPr lang="en-US" sz="2800" dirty="0" err="1" smtClean="0"/>
              <a:t>İfade</a:t>
            </a:r>
            <a:r>
              <a:rPr lang="en-US" sz="2800" dirty="0" smtClean="0"/>
              <a:t> </a:t>
            </a:r>
            <a:r>
              <a:rPr lang="en-US" sz="2800" dirty="0"/>
              <a:t>alma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sorguya</a:t>
            </a:r>
            <a:r>
              <a:rPr lang="en-US" sz="2800" dirty="0"/>
              <a:t> </a:t>
            </a:r>
            <a:r>
              <a:rPr lang="en-US" sz="2800" dirty="0" err="1"/>
              <a:t>çekme</a:t>
            </a:r>
            <a:r>
              <a:rPr lang="en-US" sz="2800" dirty="0"/>
              <a:t> </a:t>
            </a:r>
            <a:r>
              <a:rPr lang="en-US" sz="2800" dirty="0" err="1"/>
              <a:t>işleminin</a:t>
            </a:r>
            <a:r>
              <a:rPr lang="en-US" sz="2800" dirty="0"/>
              <a:t> </a:t>
            </a:r>
            <a:r>
              <a:rPr lang="en-US" sz="2800" dirty="0" err="1"/>
              <a:t>yapıldığı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tarih</a:t>
            </a:r>
            <a:r>
              <a:rPr lang="en-US" sz="2800" dirty="0" smtClean="0"/>
              <a:t>,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20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ADLİ YAZI VE YAZIŞMA </a:t>
            </a:r>
            <a:r>
              <a:rPr lang="en-US" b="1" dirty="0" smtClean="0"/>
              <a:t>İŞLEMLERİ</a:t>
            </a:r>
            <a:r>
              <a:rPr lang="tr-TR" b="1" dirty="0" smtClean="0"/>
              <a:t> </a:t>
            </a:r>
            <a:r>
              <a:rPr lang="tr-TR" b="1" dirty="0"/>
              <a:t>TUTANAKLAR (Devam)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smtClean="0"/>
              <a:t>İfade alma veya sorguya çekme sırasında hazır bulunan kişilerin isim ve sıfatları ile </a:t>
            </a:r>
            <a:r>
              <a:rPr lang="tr-TR" sz="2800" smtClean="0"/>
              <a:t>i</a:t>
            </a:r>
            <a:r>
              <a:rPr lang="en-US" sz="2800" smtClean="0"/>
              <a:t>fade veren veya sorguya çek</a:t>
            </a:r>
            <a:r>
              <a:rPr lang="tr-TR" sz="2800" smtClean="0"/>
              <a:t>i</a:t>
            </a:r>
            <a:r>
              <a:rPr lang="en-US" sz="2800" smtClean="0"/>
              <a:t>len k</a:t>
            </a:r>
            <a:r>
              <a:rPr lang="tr-TR" sz="2800" smtClean="0"/>
              <a:t>i</a:t>
            </a:r>
            <a:r>
              <a:rPr lang="en-US" sz="2800" smtClean="0"/>
              <a:t>ş</a:t>
            </a:r>
            <a:r>
              <a:rPr lang="tr-TR" sz="2800" smtClean="0"/>
              <a:t>i</a:t>
            </a:r>
            <a:r>
              <a:rPr lang="en-US" sz="2800" smtClean="0"/>
              <a:t>n</a:t>
            </a:r>
            <a:r>
              <a:rPr lang="tr-TR" sz="2800" smtClean="0"/>
              <a:t>i</a:t>
            </a:r>
            <a:r>
              <a:rPr lang="en-US" sz="2800" smtClean="0"/>
              <a:t>n açık k</a:t>
            </a:r>
            <a:r>
              <a:rPr lang="tr-TR" sz="2800" smtClean="0"/>
              <a:t>i</a:t>
            </a:r>
            <a:r>
              <a:rPr lang="en-US" sz="2800" smtClean="0"/>
              <a:t>ml</a:t>
            </a:r>
            <a:r>
              <a:rPr lang="tr-TR" sz="2800" smtClean="0"/>
              <a:t>i</a:t>
            </a:r>
            <a:r>
              <a:rPr lang="en-US" sz="2800" smtClean="0"/>
              <a:t>ğ</a:t>
            </a:r>
            <a:r>
              <a:rPr lang="tr-TR" sz="2800" smtClean="0"/>
              <a:t>i</a:t>
            </a:r>
            <a:r>
              <a:rPr lang="en-US" sz="2800" smtClean="0"/>
              <a:t>,</a:t>
            </a:r>
            <a:endParaRPr lang="tr-TR" sz="2800" smtClean="0"/>
          </a:p>
          <a:p>
            <a:pPr algn="just"/>
            <a:r>
              <a:rPr lang="en-US" sz="2800" smtClean="0"/>
              <a:t>İfade </a:t>
            </a:r>
            <a:r>
              <a:rPr lang="en-US" sz="2800" dirty="0" err="1" smtClean="0"/>
              <a:t>almanın</a:t>
            </a:r>
            <a:r>
              <a:rPr lang="en-US" sz="2800" dirty="0" smtClean="0"/>
              <a:t> </a:t>
            </a:r>
            <a:r>
              <a:rPr lang="en-US" sz="2800" dirty="0" err="1" smtClean="0"/>
              <a:t>veya</a:t>
            </a:r>
            <a:r>
              <a:rPr lang="en-US" sz="2800" dirty="0" smtClean="0"/>
              <a:t> </a:t>
            </a:r>
            <a:r>
              <a:rPr lang="en-US" sz="2800" dirty="0" err="1" smtClean="0"/>
              <a:t>sorgunun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yapılmasında</a:t>
            </a:r>
            <a:r>
              <a:rPr lang="en-US" sz="2800" dirty="0" smtClean="0"/>
              <a:t>  </a:t>
            </a:r>
            <a:r>
              <a:rPr lang="en-US" sz="2800" dirty="0" err="1"/>
              <a:t>yukarıdaki</a:t>
            </a:r>
            <a:r>
              <a:rPr lang="en-US" sz="2800" dirty="0"/>
              <a:t>  </a:t>
            </a:r>
            <a:r>
              <a:rPr lang="en-US" sz="2800" dirty="0" err="1"/>
              <a:t>işlemlerin</a:t>
            </a:r>
            <a:r>
              <a:rPr lang="en-US" sz="2800" dirty="0"/>
              <a:t>  </a:t>
            </a:r>
            <a:r>
              <a:rPr lang="en-US" sz="2800" dirty="0" err="1"/>
              <a:t>yerine</a:t>
            </a:r>
            <a:r>
              <a:rPr lang="en-US" sz="2800" dirty="0"/>
              <a:t>  </a:t>
            </a:r>
            <a:r>
              <a:rPr lang="en-US" sz="2800" dirty="0" err="1"/>
              <a:t>getirilip</a:t>
            </a:r>
            <a:r>
              <a:rPr lang="en-US" sz="2800" dirty="0"/>
              <a:t> </a:t>
            </a:r>
            <a:r>
              <a:rPr lang="en-US" sz="2800" dirty="0" smtClean="0"/>
              <a:t>get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err="1" smtClean="0"/>
              <a:t>lmed</a:t>
            </a:r>
            <a:r>
              <a:rPr lang="tr-TR" sz="2800" dirty="0"/>
              <a:t>i</a:t>
            </a:r>
            <a:r>
              <a:rPr lang="en-US" sz="2800" dirty="0" smtClean="0"/>
              <a:t>ğ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şlemler</a:t>
            </a:r>
            <a:r>
              <a:rPr lang="en-US" sz="2800" dirty="0" smtClean="0"/>
              <a:t> </a:t>
            </a:r>
            <a:r>
              <a:rPr lang="en-US" sz="2800" dirty="0" err="1" smtClean="0"/>
              <a:t>yer</a:t>
            </a:r>
            <a:r>
              <a:rPr lang="tr-TR" sz="2800" dirty="0"/>
              <a:t>i</a:t>
            </a:r>
            <a:r>
              <a:rPr lang="en-US" sz="2800" dirty="0" smtClean="0"/>
              <a:t>ne get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err="1" smtClean="0"/>
              <a:t>lmem</a:t>
            </a:r>
            <a:r>
              <a:rPr lang="tr-TR" sz="2800" dirty="0"/>
              <a:t>i</a:t>
            </a:r>
            <a:r>
              <a:rPr lang="en-US" sz="2800" dirty="0" smtClean="0"/>
              <a:t>ş </a:t>
            </a:r>
            <a:r>
              <a:rPr lang="tr-TR" sz="2800" dirty="0" smtClean="0"/>
              <a:t>i</a:t>
            </a:r>
            <a:r>
              <a:rPr lang="en-US" sz="2800" dirty="0" smtClean="0"/>
              <a:t>se </a:t>
            </a:r>
            <a:r>
              <a:rPr lang="en-US" sz="2800" dirty="0" err="1" smtClean="0"/>
              <a:t>nedenler</a:t>
            </a:r>
            <a:r>
              <a:rPr lang="tr-TR" sz="2800" dirty="0"/>
              <a:t>i</a:t>
            </a:r>
            <a:r>
              <a:rPr lang="en-US" sz="2800" dirty="0" smtClean="0"/>
              <a:t>,</a:t>
            </a:r>
            <a:endParaRPr lang="tr-TR" sz="2800" dirty="0"/>
          </a:p>
          <a:p>
            <a:pPr algn="just"/>
            <a:r>
              <a:rPr lang="en-US" sz="2800" dirty="0" err="1" smtClean="0"/>
              <a:t>Tutanak</a:t>
            </a:r>
            <a:r>
              <a:rPr lang="en-US" sz="2800" dirty="0" smtClean="0"/>
              <a:t> </a:t>
            </a:r>
            <a:r>
              <a:rPr lang="en-US" sz="2800" dirty="0" err="1"/>
              <a:t>içeriğinin</a:t>
            </a:r>
            <a:r>
              <a:rPr lang="en-US" sz="2800" dirty="0"/>
              <a:t> </a:t>
            </a:r>
            <a:r>
              <a:rPr lang="en-US" sz="2800" dirty="0" err="1"/>
              <a:t>ifade</a:t>
            </a:r>
            <a:r>
              <a:rPr lang="en-US" sz="2800" dirty="0"/>
              <a:t> </a:t>
            </a:r>
            <a:r>
              <a:rPr lang="en-US" sz="2800" dirty="0" err="1"/>
              <a:t>veren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sorguya</a:t>
            </a:r>
            <a:r>
              <a:rPr lang="en-US" sz="2800" dirty="0"/>
              <a:t> </a:t>
            </a:r>
            <a:r>
              <a:rPr lang="en-US" sz="2800" dirty="0" err="1"/>
              <a:t>çekilen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hazır</a:t>
            </a:r>
            <a:r>
              <a:rPr lang="en-US" sz="2800" dirty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/>
              <a:t>müdafi</a:t>
            </a:r>
            <a:r>
              <a:rPr lang="en-US" sz="2800" dirty="0"/>
              <a:t> </a:t>
            </a:r>
            <a:r>
              <a:rPr lang="en-US" sz="2800" dirty="0" err="1" smtClean="0"/>
              <a:t>tarafından</a:t>
            </a:r>
            <a:r>
              <a:rPr lang="en-US" sz="2800" dirty="0" smtClean="0"/>
              <a:t> </a:t>
            </a:r>
            <a:r>
              <a:rPr lang="en-US" sz="2800" dirty="0" err="1"/>
              <a:t>okunduğu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mzalarının</a:t>
            </a:r>
            <a:r>
              <a:rPr lang="en-US" sz="2800" dirty="0" smtClean="0"/>
              <a:t> </a:t>
            </a:r>
            <a:r>
              <a:rPr lang="en-US" sz="2800" dirty="0" err="1"/>
              <a:t>alındığı</a:t>
            </a:r>
            <a:r>
              <a:rPr lang="en-US" sz="2800" dirty="0"/>
              <a:t>,</a:t>
            </a:r>
            <a:endParaRPr lang="tr-TR" sz="2800" dirty="0"/>
          </a:p>
          <a:p>
            <a:pPr algn="just"/>
            <a:r>
              <a:rPr lang="en-US" sz="2800" dirty="0" err="1" smtClean="0"/>
              <a:t>İmzadan</a:t>
            </a:r>
            <a:r>
              <a:rPr lang="en-US" sz="2800" dirty="0" smtClean="0"/>
              <a:t> </a:t>
            </a:r>
            <a:r>
              <a:rPr lang="en-US" sz="2800" dirty="0" err="1"/>
              <a:t>çekinme</a:t>
            </a:r>
            <a:r>
              <a:rPr lang="en-US" sz="2800" dirty="0"/>
              <a:t> </a:t>
            </a:r>
            <a:r>
              <a:rPr lang="en-US" sz="2800" dirty="0" err="1"/>
              <a:t>hâlinde</a:t>
            </a:r>
            <a:r>
              <a:rPr lang="en-US" sz="2800" dirty="0"/>
              <a:t> </a:t>
            </a:r>
            <a:r>
              <a:rPr lang="en-US" sz="2800" dirty="0" err="1"/>
              <a:t>bunun</a:t>
            </a:r>
            <a:r>
              <a:rPr lang="en-US" sz="2800" dirty="0"/>
              <a:t> </a:t>
            </a:r>
            <a:r>
              <a:rPr lang="en-US" sz="2800" dirty="0" err="1"/>
              <a:t>nedenleri</a:t>
            </a:r>
            <a:r>
              <a:rPr lang="en-US" sz="2800" dirty="0"/>
              <a:t>.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39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ADLİ YAZI VE YAZIŞMA </a:t>
            </a:r>
            <a:r>
              <a:rPr lang="en-US" b="1" dirty="0" smtClean="0"/>
              <a:t>İŞLEMLERİ</a:t>
            </a:r>
            <a:r>
              <a:rPr lang="tr-TR" b="1" dirty="0" smtClean="0"/>
              <a:t> </a:t>
            </a:r>
            <a:r>
              <a:rPr lang="tr-TR" b="1" dirty="0"/>
              <a:t>TUTANAKLAR (Devam)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Duruşmada</a:t>
            </a:r>
            <a:r>
              <a:rPr lang="en-US" sz="2800" dirty="0" smtClean="0"/>
              <a:t> </a:t>
            </a:r>
            <a:r>
              <a:rPr lang="en-US" sz="2800" dirty="0" err="1"/>
              <a:t>tutulan</a:t>
            </a:r>
            <a:r>
              <a:rPr lang="en-US" sz="2800" dirty="0"/>
              <a:t> </a:t>
            </a:r>
            <a:r>
              <a:rPr lang="en-US" sz="2800" dirty="0" err="1"/>
              <a:t>tutanağa</a:t>
            </a:r>
            <a:r>
              <a:rPr lang="en-US" sz="2800" dirty="0"/>
              <a:t> </a:t>
            </a:r>
            <a:r>
              <a:rPr lang="en-US" sz="2800" b="1" dirty="0"/>
              <a:t>“</a:t>
            </a:r>
            <a:r>
              <a:rPr lang="en-US" sz="2800" b="1" dirty="0" err="1"/>
              <a:t>Duruşma</a:t>
            </a:r>
            <a:r>
              <a:rPr lang="en-US" sz="2800" b="1" dirty="0"/>
              <a:t> </a:t>
            </a:r>
            <a:r>
              <a:rPr lang="en-US" sz="2800" b="1" dirty="0" err="1"/>
              <a:t>Tutanağı</a:t>
            </a:r>
            <a:r>
              <a:rPr lang="en-US" sz="2800" b="1" dirty="0"/>
              <a:t>” </a:t>
            </a:r>
            <a:r>
              <a:rPr lang="en-US" sz="2800" dirty="0" err="1"/>
              <a:t>veya</a:t>
            </a:r>
            <a:r>
              <a:rPr lang="en-US" sz="2800" dirty="0"/>
              <a:t> “</a:t>
            </a:r>
            <a:r>
              <a:rPr lang="en-US" sz="2800" b="1" dirty="0" err="1"/>
              <a:t>Celse</a:t>
            </a:r>
            <a:r>
              <a:rPr lang="en-US" sz="2800" b="1" dirty="0"/>
              <a:t>” </a:t>
            </a:r>
            <a:r>
              <a:rPr lang="en-US" sz="2800" dirty="0" smtClean="0"/>
              <a:t>den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err="1" smtClean="0"/>
              <a:t>nc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duruşmadan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t</a:t>
            </a:r>
            <a:r>
              <a:rPr lang="tr-TR" sz="2800" dirty="0" smtClean="0"/>
              <a:t>i</a:t>
            </a:r>
            <a:r>
              <a:rPr lang="en-US" sz="2800" dirty="0" err="1" smtClean="0"/>
              <a:t>baren</a:t>
            </a:r>
            <a:r>
              <a:rPr lang="en-US" sz="2800" dirty="0" smtClean="0"/>
              <a:t> </a:t>
            </a:r>
            <a:r>
              <a:rPr lang="en-US" sz="2800" dirty="0"/>
              <a:t>her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 </a:t>
            </a:r>
            <a:r>
              <a:rPr lang="en-US" sz="2800" dirty="0" err="1" smtClean="0"/>
              <a:t>duruşmaya</a:t>
            </a:r>
            <a:r>
              <a:rPr lang="en-US" sz="2800" dirty="0" smtClean="0"/>
              <a:t> </a:t>
            </a:r>
            <a:r>
              <a:rPr lang="en-US" sz="2800" dirty="0" err="1"/>
              <a:t>celse</a:t>
            </a:r>
            <a:r>
              <a:rPr lang="en-US" sz="2800" dirty="0"/>
              <a:t> </a:t>
            </a:r>
            <a:r>
              <a:rPr lang="en-US" sz="2800" dirty="0" err="1"/>
              <a:t>numarası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/>
              <a:t>(1. </a:t>
            </a:r>
            <a:r>
              <a:rPr lang="en-US" sz="2800" dirty="0" err="1"/>
              <a:t>Celse</a:t>
            </a:r>
            <a:r>
              <a:rPr lang="en-US" sz="2800" dirty="0"/>
              <a:t>, 2. </a:t>
            </a:r>
            <a:r>
              <a:rPr lang="en-US" sz="2800" dirty="0" err="1"/>
              <a:t>Celse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). </a:t>
            </a:r>
            <a:r>
              <a:rPr lang="en-US" sz="2800" dirty="0" err="1"/>
              <a:t>Tutanak</a:t>
            </a:r>
            <a:r>
              <a:rPr lang="en-US" sz="2800" dirty="0"/>
              <a:t>,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başkanı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hâk</a:t>
            </a:r>
            <a:r>
              <a:rPr lang="tr-TR" sz="2800" dirty="0" smtClean="0"/>
              <a:t>i</a:t>
            </a:r>
            <a:r>
              <a:rPr lang="en-US" sz="2800" dirty="0" smtClean="0"/>
              <a:t>m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/>
              <a:t>zabıt</a:t>
            </a:r>
            <a:r>
              <a:rPr lang="en-US" sz="2800" dirty="0"/>
              <a:t> </a:t>
            </a:r>
            <a:r>
              <a:rPr lang="en-US" sz="2800" dirty="0" err="1" smtClean="0"/>
              <a:t>kât</a:t>
            </a:r>
            <a:r>
              <a:rPr lang="tr-TR" sz="2800" dirty="0"/>
              <a:t>i</a:t>
            </a:r>
            <a:r>
              <a:rPr lang="en-US" sz="2800" dirty="0" smtClean="0"/>
              <a:t>b 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mzalanır</a:t>
            </a:r>
            <a:r>
              <a:rPr lang="en-US" sz="2800" dirty="0"/>
              <a:t>. </a:t>
            </a:r>
            <a:r>
              <a:rPr lang="en-US" sz="2800" dirty="0" err="1"/>
              <a:t>Duruşmada</a:t>
            </a:r>
            <a:r>
              <a:rPr lang="en-US" sz="2800" dirty="0"/>
              <a:t> </a:t>
            </a:r>
            <a:r>
              <a:rPr lang="en-US" sz="2800" dirty="0" err="1"/>
              <a:t>yapılan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şlemler</a:t>
            </a:r>
            <a:r>
              <a:rPr lang="tr-TR" sz="2800" dirty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tekn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 err="1"/>
              <a:t>araçlarla</a:t>
            </a:r>
            <a:r>
              <a:rPr lang="en-US" sz="2800" dirty="0"/>
              <a:t> </a:t>
            </a:r>
            <a:r>
              <a:rPr lang="en-US" sz="2800" dirty="0" err="1"/>
              <a:t>kayda</a:t>
            </a:r>
            <a:r>
              <a:rPr lang="en-US" sz="2800" dirty="0"/>
              <a:t> </a:t>
            </a:r>
            <a:r>
              <a:rPr lang="en-US" sz="2800" dirty="0" err="1"/>
              <a:t>alınması</a:t>
            </a:r>
            <a:r>
              <a:rPr lang="en-US" sz="2800" dirty="0"/>
              <a:t> </a:t>
            </a:r>
            <a:r>
              <a:rPr lang="en-US" sz="2800" dirty="0" err="1" smtClean="0"/>
              <a:t>hâl</a:t>
            </a:r>
            <a:r>
              <a:rPr lang="tr-TR" sz="2800" dirty="0"/>
              <a:t>i</a:t>
            </a:r>
            <a:r>
              <a:rPr lang="en-US" sz="2800" dirty="0" err="1" smtClean="0"/>
              <a:t>nde</a:t>
            </a:r>
            <a:r>
              <a:rPr lang="en-US" sz="2800" dirty="0"/>
              <a:t>,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/>
              <a:t>kayıtlar</a:t>
            </a:r>
            <a:r>
              <a:rPr lang="en-US" sz="2800" dirty="0"/>
              <a:t> </a:t>
            </a:r>
            <a:r>
              <a:rPr lang="en-US" sz="2800" dirty="0" err="1" smtClean="0"/>
              <a:t>vak</a:t>
            </a:r>
            <a:r>
              <a:rPr lang="tr-TR" sz="2800" dirty="0" smtClean="0"/>
              <a:t>i</a:t>
            </a:r>
            <a:r>
              <a:rPr lang="en-US" sz="2800" dirty="0" smtClean="0"/>
              <a:t>t </a:t>
            </a:r>
            <a:r>
              <a:rPr lang="en-US" sz="2800" dirty="0" err="1" smtClean="0"/>
              <a:t>geç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err="1" smtClean="0"/>
              <a:t>lmeks</a:t>
            </a:r>
            <a:r>
              <a:rPr lang="tr-TR" sz="2800" dirty="0" smtClean="0"/>
              <a:t>i</a:t>
            </a:r>
            <a:r>
              <a:rPr lang="en-US" sz="2800" dirty="0" smtClean="0"/>
              <a:t>z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yazılı</a:t>
            </a:r>
            <a:r>
              <a:rPr lang="en-US" sz="2800" dirty="0"/>
              <a:t> </a:t>
            </a:r>
            <a:r>
              <a:rPr lang="en-US" sz="2800" dirty="0" err="1"/>
              <a:t>tutanağa</a:t>
            </a:r>
            <a:r>
              <a:rPr lang="en-US" sz="2800" dirty="0"/>
              <a:t> </a:t>
            </a:r>
            <a:r>
              <a:rPr lang="en-US" sz="2800" dirty="0" err="1"/>
              <a:t>dönüştürülerek</a:t>
            </a:r>
            <a:r>
              <a:rPr lang="en-US" sz="2800" dirty="0"/>
              <a:t> </a:t>
            </a:r>
            <a:r>
              <a:rPr lang="en-US" sz="2800" dirty="0" err="1"/>
              <a:t>mahkeme</a:t>
            </a:r>
            <a:r>
              <a:rPr lang="en-US" sz="2800" dirty="0"/>
              <a:t> </a:t>
            </a:r>
            <a:r>
              <a:rPr lang="en-US" sz="2800" dirty="0" err="1"/>
              <a:t>başkanı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 smtClean="0"/>
              <a:t>hâk</a:t>
            </a:r>
            <a:r>
              <a:rPr lang="tr-TR" sz="2800" dirty="0"/>
              <a:t>i</a:t>
            </a:r>
            <a:r>
              <a:rPr lang="en-US" sz="2800" dirty="0" smtClean="0"/>
              <a:t>m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/>
              <a:t>zabıt</a:t>
            </a:r>
            <a:r>
              <a:rPr lang="en-US" sz="2800" dirty="0"/>
              <a:t> </a:t>
            </a:r>
            <a:r>
              <a:rPr lang="en-US" sz="2800" dirty="0" err="1" smtClean="0"/>
              <a:t>kât</a:t>
            </a:r>
            <a:r>
              <a:rPr lang="tr-TR" sz="2800" dirty="0" smtClean="0"/>
              <a:t>i</a:t>
            </a:r>
            <a:r>
              <a:rPr lang="en-US" sz="2800" dirty="0" smtClean="0"/>
              <a:t>b 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mzalanır</a:t>
            </a:r>
            <a:r>
              <a:rPr lang="en-US" sz="2800" dirty="0"/>
              <a:t>.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73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ADLİ YAZI VE YAZIŞMA </a:t>
            </a:r>
            <a:r>
              <a:rPr lang="en-US" b="1" dirty="0" smtClean="0"/>
              <a:t>İŞLEMLERİ</a:t>
            </a:r>
            <a:r>
              <a:rPr lang="tr-TR" b="1" dirty="0" smtClean="0"/>
              <a:t> </a:t>
            </a:r>
            <a:r>
              <a:rPr lang="tr-TR" b="1" dirty="0"/>
              <a:t>TUTANAKLAR (Devam)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Duruşmanın</a:t>
            </a:r>
            <a:r>
              <a:rPr lang="en-US" dirty="0"/>
              <a:t> </a:t>
            </a:r>
            <a:r>
              <a:rPr lang="en-US" dirty="0" err="1" smtClean="0"/>
              <a:t>seyr</a:t>
            </a:r>
            <a:r>
              <a:rPr lang="tr-TR" dirty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sonuçlarını</a:t>
            </a:r>
            <a:r>
              <a:rPr lang="en-US" dirty="0"/>
              <a:t> </a:t>
            </a:r>
            <a:r>
              <a:rPr lang="en-US" dirty="0" err="1"/>
              <a:t>yansıtan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yargılama</a:t>
            </a:r>
            <a:r>
              <a:rPr lang="en-US" dirty="0"/>
              <a:t> </a:t>
            </a:r>
            <a:r>
              <a:rPr lang="en-US" dirty="0" err="1"/>
              <a:t>usulünün</a:t>
            </a:r>
            <a:r>
              <a:rPr lang="en-US" dirty="0"/>
              <a:t> </a:t>
            </a:r>
            <a:r>
              <a:rPr lang="en-US" dirty="0" err="1"/>
              <a:t>bütün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 smtClean="0"/>
              <a:t>kurallarına</a:t>
            </a:r>
            <a:r>
              <a:rPr lang="en-US" dirty="0" smtClean="0"/>
              <a:t> </a:t>
            </a:r>
            <a:r>
              <a:rPr lang="en-US" dirty="0" err="1"/>
              <a:t>uyulduğunu</a:t>
            </a:r>
            <a:r>
              <a:rPr lang="en-US" dirty="0"/>
              <a:t> </a:t>
            </a:r>
            <a:r>
              <a:rPr lang="en-US" dirty="0" err="1"/>
              <a:t>gösteren</a:t>
            </a:r>
            <a:r>
              <a:rPr lang="en-US" dirty="0"/>
              <a:t> </a:t>
            </a:r>
            <a:r>
              <a:rPr lang="en-US" dirty="0" err="1"/>
              <a:t>unsurlar</a:t>
            </a:r>
            <a:r>
              <a:rPr lang="en-US" dirty="0"/>
              <a:t>:</a:t>
            </a:r>
            <a:endParaRPr lang="tr-TR" dirty="0"/>
          </a:p>
          <a:p>
            <a:pPr algn="just"/>
            <a:r>
              <a:rPr lang="en-US" dirty="0" err="1" smtClean="0"/>
              <a:t>Sanık</a:t>
            </a:r>
            <a:r>
              <a:rPr lang="en-US" dirty="0" smtClean="0"/>
              <a:t> </a:t>
            </a:r>
            <a:r>
              <a:rPr lang="en-US" dirty="0" err="1"/>
              <a:t>açıklamaları</a:t>
            </a:r>
            <a:r>
              <a:rPr lang="en-US" dirty="0"/>
              <a:t>, </a:t>
            </a:r>
            <a:endParaRPr lang="tr-TR" dirty="0"/>
          </a:p>
          <a:p>
            <a:pPr algn="just"/>
            <a:r>
              <a:rPr lang="en-US" dirty="0" err="1" smtClean="0"/>
              <a:t>Tanık</a:t>
            </a:r>
            <a:r>
              <a:rPr lang="en-US" dirty="0" smtClean="0"/>
              <a:t> </a:t>
            </a:r>
            <a:r>
              <a:rPr lang="en-US" dirty="0" err="1"/>
              <a:t>ifadeleri</a:t>
            </a:r>
            <a:r>
              <a:rPr lang="en-US" dirty="0"/>
              <a:t>,</a:t>
            </a:r>
            <a:endParaRPr lang="tr-TR" dirty="0"/>
          </a:p>
          <a:p>
            <a:pPr algn="just"/>
            <a:r>
              <a:rPr lang="en-US" dirty="0" err="1" smtClean="0"/>
              <a:t>Bilirkişi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danışman</a:t>
            </a:r>
            <a:r>
              <a:rPr lang="en-US" dirty="0"/>
              <a:t> </a:t>
            </a:r>
            <a:r>
              <a:rPr lang="en-US" dirty="0" err="1"/>
              <a:t>açıklamaları</a:t>
            </a:r>
            <a:r>
              <a:rPr lang="en-US" dirty="0"/>
              <a:t>,</a:t>
            </a:r>
            <a:endParaRPr lang="tr-TR" dirty="0"/>
          </a:p>
          <a:p>
            <a:pPr algn="just"/>
            <a:r>
              <a:rPr lang="en-US" dirty="0" err="1" smtClean="0"/>
              <a:t>Okunan</a:t>
            </a:r>
            <a:r>
              <a:rPr lang="en-US" dirty="0" smtClean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okunmasından</a:t>
            </a:r>
            <a:r>
              <a:rPr lang="en-US" dirty="0"/>
              <a:t> </a:t>
            </a:r>
            <a:r>
              <a:rPr lang="en-US" dirty="0" err="1"/>
              <a:t>vazgeçilen</a:t>
            </a:r>
            <a:r>
              <a:rPr lang="en-US" dirty="0"/>
              <a:t> </a:t>
            </a:r>
            <a:r>
              <a:rPr lang="en-US" dirty="0" err="1"/>
              <a:t>belge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yazılar</a:t>
            </a:r>
            <a:r>
              <a:rPr lang="en-US" dirty="0"/>
              <a:t>,</a:t>
            </a:r>
            <a:endParaRPr lang="tr-TR" dirty="0"/>
          </a:p>
          <a:p>
            <a:pPr algn="just"/>
            <a:r>
              <a:rPr lang="en-US" dirty="0" err="1" smtClean="0"/>
              <a:t>İstemler</a:t>
            </a:r>
            <a:r>
              <a:rPr lang="en-US" dirty="0"/>
              <a:t>, </a:t>
            </a:r>
            <a:r>
              <a:rPr lang="en-US" dirty="0" err="1"/>
              <a:t>reddi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gerekçesi</a:t>
            </a:r>
            <a:r>
              <a:rPr lang="en-US" dirty="0"/>
              <a:t>, </a:t>
            </a:r>
            <a:endParaRPr lang="tr-TR" dirty="0"/>
          </a:p>
          <a:p>
            <a:pPr algn="just"/>
            <a:r>
              <a:rPr lang="en-US" dirty="0" err="1" smtClean="0"/>
              <a:t>Verilen</a:t>
            </a:r>
            <a:r>
              <a:rPr lang="en-US" dirty="0" smtClean="0"/>
              <a:t> </a:t>
            </a:r>
            <a:r>
              <a:rPr lang="en-US" dirty="0" err="1"/>
              <a:t>kararlar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hüküm</a:t>
            </a:r>
            <a:r>
              <a:rPr lang="en-US" dirty="0"/>
              <a:t>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96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Tensip Tutanak</a:t>
            </a:r>
            <a:r>
              <a:rPr lang="tr-TR" b="1" dirty="0"/>
              <a:t> </a:t>
            </a:r>
            <a:r>
              <a:rPr lang="tr-TR" b="1" dirty="0" smtClean="0"/>
              <a:t>Örneği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15</a:t>
            </a:fld>
            <a:endParaRPr lang="en-US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0" y="1378798"/>
            <a:ext cx="10824881" cy="5252361"/>
            <a:chOff x="1304" y="5"/>
            <a:chExt cx="8967" cy="5753"/>
          </a:xfrm>
        </p:grpSpPr>
        <p:sp>
          <p:nvSpPr>
            <p:cNvPr id="6" name="Freeform 3"/>
            <p:cNvSpPr>
              <a:spLocks/>
            </p:cNvSpPr>
            <p:nvPr/>
          </p:nvSpPr>
          <p:spPr bwMode="auto">
            <a:xfrm>
              <a:off x="1309" y="138"/>
              <a:ext cx="8957" cy="5615"/>
            </a:xfrm>
            <a:custGeom>
              <a:avLst/>
              <a:gdLst>
                <a:gd name="T0" fmla="+- 0 1669 1309"/>
                <a:gd name="T1" fmla="*/ T0 w 8957"/>
                <a:gd name="T2" fmla="+- 0 138 138"/>
                <a:gd name="T3" fmla="*/ 138 h 5615"/>
                <a:gd name="T4" fmla="+- 0 1571 1309"/>
                <a:gd name="T5" fmla="*/ T4 w 8957"/>
                <a:gd name="T6" fmla="+- 0 138 138"/>
                <a:gd name="T7" fmla="*/ 138 h 5615"/>
                <a:gd name="T8" fmla="+- 0 1493 1309"/>
                <a:gd name="T9" fmla="*/ T8 w 8957"/>
                <a:gd name="T10" fmla="+- 0 141 138"/>
                <a:gd name="T11" fmla="*/ 141 h 5615"/>
                <a:gd name="T12" fmla="+- 0 1432 1309"/>
                <a:gd name="T13" fmla="*/ T12 w 8957"/>
                <a:gd name="T14" fmla="+- 0 147 138"/>
                <a:gd name="T15" fmla="*/ 147 h 5615"/>
                <a:gd name="T16" fmla="+- 0 1369 1309"/>
                <a:gd name="T17" fmla="*/ T16 w 8957"/>
                <a:gd name="T18" fmla="+- 0 171 138"/>
                <a:gd name="T19" fmla="*/ 171 h 5615"/>
                <a:gd name="T20" fmla="+- 0 1324 1309"/>
                <a:gd name="T21" fmla="*/ T20 w 8957"/>
                <a:gd name="T22" fmla="+- 0 237 138"/>
                <a:gd name="T23" fmla="*/ 237 h 5615"/>
                <a:gd name="T24" fmla="+- 0 1312 1309"/>
                <a:gd name="T25" fmla="*/ T24 w 8957"/>
                <a:gd name="T26" fmla="+- 0 322 138"/>
                <a:gd name="T27" fmla="*/ 322 h 5615"/>
                <a:gd name="T28" fmla="+- 0 1309 1309"/>
                <a:gd name="T29" fmla="*/ T28 w 8957"/>
                <a:gd name="T30" fmla="+- 0 400 138"/>
                <a:gd name="T31" fmla="*/ 400 h 5615"/>
                <a:gd name="T32" fmla="+- 0 1309 1309"/>
                <a:gd name="T33" fmla="*/ T32 w 8957"/>
                <a:gd name="T34" fmla="+- 0 498 138"/>
                <a:gd name="T35" fmla="*/ 498 h 5615"/>
                <a:gd name="T36" fmla="+- 0 1309 1309"/>
                <a:gd name="T37" fmla="*/ T36 w 8957"/>
                <a:gd name="T38" fmla="+- 0 5393 138"/>
                <a:gd name="T39" fmla="*/ 5393 h 5615"/>
                <a:gd name="T40" fmla="+- 0 1309 1309"/>
                <a:gd name="T41" fmla="*/ T40 w 8957"/>
                <a:gd name="T42" fmla="+- 0 5490 138"/>
                <a:gd name="T43" fmla="*/ 5490 h 5615"/>
                <a:gd name="T44" fmla="+- 0 1312 1309"/>
                <a:gd name="T45" fmla="*/ T44 w 8957"/>
                <a:gd name="T46" fmla="+- 0 5569 138"/>
                <a:gd name="T47" fmla="*/ 5569 h 5615"/>
                <a:gd name="T48" fmla="+- 0 1319 1309"/>
                <a:gd name="T49" fmla="*/ T48 w 8957"/>
                <a:gd name="T50" fmla="+- 0 5629 138"/>
                <a:gd name="T51" fmla="*/ 5629 h 5615"/>
                <a:gd name="T52" fmla="+- 0 1342 1309"/>
                <a:gd name="T53" fmla="*/ T52 w 8957"/>
                <a:gd name="T54" fmla="+- 0 5693 138"/>
                <a:gd name="T55" fmla="*/ 5693 h 5615"/>
                <a:gd name="T56" fmla="+- 0 1408 1309"/>
                <a:gd name="T57" fmla="*/ T56 w 8957"/>
                <a:gd name="T58" fmla="+- 0 5737 138"/>
                <a:gd name="T59" fmla="*/ 5737 h 5615"/>
                <a:gd name="T60" fmla="+- 0 1493 1309"/>
                <a:gd name="T61" fmla="*/ T60 w 8957"/>
                <a:gd name="T62" fmla="+- 0 5750 138"/>
                <a:gd name="T63" fmla="*/ 5750 h 5615"/>
                <a:gd name="T64" fmla="+- 0 1571 1309"/>
                <a:gd name="T65" fmla="*/ T64 w 8957"/>
                <a:gd name="T66" fmla="+- 0 5753 138"/>
                <a:gd name="T67" fmla="*/ 5753 h 5615"/>
                <a:gd name="T68" fmla="+- 0 1669 1309"/>
                <a:gd name="T69" fmla="*/ T68 w 8957"/>
                <a:gd name="T70" fmla="+- 0 5753 138"/>
                <a:gd name="T71" fmla="*/ 5753 h 5615"/>
                <a:gd name="T72" fmla="+- 0 9906 1309"/>
                <a:gd name="T73" fmla="*/ T72 w 8957"/>
                <a:gd name="T74" fmla="+- 0 5753 138"/>
                <a:gd name="T75" fmla="*/ 5753 h 5615"/>
                <a:gd name="T76" fmla="+- 0 10004 1309"/>
                <a:gd name="T77" fmla="*/ T76 w 8957"/>
                <a:gd name="T78" fmla="+- 0 5753 138"/>
                <a:gd name="T79" fmla="*/ 5753 h 5615"/>
                <a:gd name="T80" fmla="+- 0 10082 1309"/>
                <a:gd name="T81" fmla="*/ T80 w 8957"/>
                <a:gd name="T82" fmla="+- 0 5750 138"/>
                <a:gd name="T83" fmla="*/ 5750 h 5615"/>
                <a:gd name="T84" fmla="+- 0 10143 1309"/>
                <a:gd name="T85" fmla="*/ T84 w 8957"/>
                <a:gd name="T86" fmla="+- 0 5743 138"/>
                <a:gd name="T87" fmla="*/ 5743 h 5615"/>
                <a:gd name="T88" fmla="+- 0 10207 1309"/>
                <a:gd name="T89" fmla="*/ T88 w 8957"/>
                <a:gd name="T90" fmla="+- 0 5720 138"/>
                <a:gd name="T91" fmla="*/ 5720 h 5615"/>
                <a:gd name="T92" fmla="+- 0 10251 1309"/>
                <a:gd name="T93" fmla="*/ T92 w 8957"/>
                <a:gd name="T94" fmla="+- 0 5654 138"/>
                <a:gd name="T95" fmla="*/ 5654 h 5615"/>
                <a:gd name="T96" fmla="+- 0 10264 1309"/>
                <a:gd name="T97" fmla="*/ T96 w 8957"/>
                <a:gd name="T98" fmla="+- 0 5569 138"/>
                <a:gd name="T99" fmla="*/ 5569 h 5615"/>
                <a:gd name="T100" fmla="+- 0 10266 1309"/>
                <a:gd name="T101" fmla="*/ T100 w 8957"/>
                <a:gd name="T102" fmla="+- 0 5490 138"/>
                <a:gd name="T103" fmla="*/ 5490 h 5615"/>
                <a:gd name="T104" fmla="+- 0 10266 1309"/>
                <a:gd name="T105" fmla="*/ T104 w 8957"/>
                <a:gd name="T106" fmla="+- 0 5393 138"/>
                <a:gd name="T107" fmla="*/ 5393 h 5615"/>
                <a:gd name="T108" fmla="+- 0 10266 1309"/>
                <a:gd name="T109" fmla="*/ T108 w 8957"/>
                <a:gd name="T110" fmla="+- 0 498 138"/>
                <a:gd name="T111" fmla="*/ 498 h 5615"/>
                <a:gd name="T112" fmla="+- 0 10266 1309"/>
                <a:gd name="T113" fmla="*/ T112 w 8957"/>
                <a:gd name="T114" fmla="+- 0 400 138"/>
                <a:gd name="T115" fmla="*/ 400 h 5615"/>
                <a:gd name="T116" fmla="+- 0 10264 1309"/>
                <a:gd name="T117" fmla="*/ T116 w 8957"/>
                <a:gd name="T118" fmla="+- 0 322 138"/>
                <a:gd name="T119" fmla="*/ 322 h 5615"/>
                <a:gd name="T120" fmla="+- 0 10257 1309"/>
                <a:gd name="T121" fmla="*/ T120 w 8957"/>
                <a:gd name="T122" fmla="+- 0 261 138"/>
                <a:gd name="T123" fmla="*/ 261 h 5615"/>
                <a:gd name="T124" fmla="+- 0 10234 1309"/>
                <a:gd name="T125" fmla="*/ T124 w 8957"/>
                <a:gd name="T126" fmla="+- 0 198 138"/>
                <a:gd name="T127" fmla="*/ 198 h 5615"/>
                <a:gd name="T128" fmla="+- 0 10168 1309"/>
                <a:gd name="T129" fmla="*/ T128 w 8957"/>
                <a:gd name="T130" fmla="+- 0 153 138"/>
                <a:gd name="T131" fmla="*/ 153 h 5615"/>
                <a:gd name="T132" fmla="+- 0 10082 1309"/>
                <a:gd name="T133" fmla="*/ T132 w 8957"/>
                <a:gd name="T134" fmla="+- 0 141 138"/>
                <a:gd name="T135" fmla="*/ 141 h 5615"/>
                <a:gd name="T136" fmla="+- 0 10004 1309"/>
                <a:gd name="T137" fmla="*/ T136 w 8957"/>
                <a:gd name="T138" fmla="+- 0 138 138"/>
                <a:gd name="T139" fmla="*/ 138 h 5615"/>
                <a:gd name="T140" fmla="+- 0 9906 1309"/>
                <a:gd name="T141" fmla="*/ T140 w 8957"/>
                <a:gd name="T142" fmla="+- 0 138 138"/>
                <a:gd name="T143" fmla="*/ 138 h 5615"/>
                <a:gd name="T144" fmla="+- 0 1669 1309"/>
                <a:gd name="T145" fmla="*/ T144 w 8957"/>
                <a:gd name="T146" fmla="+- 0 138 138"/>
                <a:gd name="T147" fmla="*/ 138 h 561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</a:cxnLst>
              <a:rect l="0" t="0" r="r" b="b"/>
              <a:pathLst>
                <a:path w="8957" h="5615">
                  <a:moveTo>
                    <a:pt x="360" y="0"/>
                  </a:moveTo>
                  <a:lnTo>
                    <a:pt x="262" y="0"/>
                  </a:lnTo>
                  <a:lnTo>
                    <a:pt x="184" y="3"/>
                  </a:lnTo>
                  <a:lnTo>
                    <a:pt x="123" y="9"/>
                  </a:lnTo>
                  <a:lnTo>
                    <a:pt x="60" y="33"/>
                  </a:lnTo>
                  <a:lnTo>
                    <a:pt x="15" y="99"/>
                  </a:lnTo>
                  <a:lnTo>
                    <a:pt x="3" y="184"/>
                  </a:lnTo>
                  <a:lnTo>
                    <a:pt x="0" y="262"/>
                  </a:lnTo>
                  <a:lnTo>
                    <a:pt x="0" y="360"/>
                  </a:lnTo>
                  <a:lnTo>
                    <a:pt x="0" y="5255"/>
                  </a:lnTo>
                  <a:lnTo>
                    <a:pt x="0" y="5352"/>
                  </a:lnTo>
                  <a:lnTo>
                    <a:pt x="3" y="5431"/>
                  </a:lnTo>
                  <a:lnTo>
                    <a:pt x="10" y="5491"/>
                  </a:lnTo>
                  <a:lnTo>
                    <a:pt x="33" y="5555"/>
                  </a:lnTo>
                  <a:lnTo>
                    <a:pt x="99" y="5599"/>
                  </a:lnTo>
                  <a:lnTo>
                    <a:pt x="184" y="5612"/>
                  </a:lnTo>
                  <a:lnTo>
                    <a:pt x="262" y="5615"/>
                  </a:lnTo>
                  <a:lnTo>
                    <a:pt x="360" y="5615"/>
                  </a:lnTo>
                  <a:lnTo>
                    <a:pt x="8597" y="5615"/>
                  </a:lnTo>
                  <a:lnTo>
                    <a:pt x="8695" y="5615"/>
                  </a:lnTo>
                  <a:lnTo>
                    <a:pt x="8773" y="5612"/>
                  </a:lnTo>
                  <a:lnTo>
                    <a:pt x="8834" y="5605"/>
                  </a:lnTo>
                  <a:lnTo>
                    <a:pt x="8898" y="5582"/>
                  </a:lnTo>
                  <a:lnTo>
                    <a:pt x="8942" y="5516"/>
                  </a:lnTo>
                  <a:lnTo>
                    <a:pt x="8955" y="5431"/>
                  </a:lnTo>
                  <a:lnTo>
                    <a:pt x="8957" y="5352"/>
                  </a:lnTo>
                  <a:lnTo>
                    <a:pt x="8957" y="5255"/>
                  </a:lnTo>
                  <a:lnTo>
                    <a:pt x="8957" y="360"/>
                  </a:lnTo>
                  <a:lnTo>
                    <a:pt x="8957" y="262"/>
                  </a:lnTo>
                  <a:lnTo>
                    <a:pt x="8955" y="184"/>
                  </a:lnTo>
                  <a:lnTo>
                    <a:pt x="8948" y="123"/>
                  </a:lnTo>
                  <a:lnTo>
                    <a:pt x="8925" y="60"/>
                  </a:lnTo>
                  <a:lnTo>
                    <a:pt x="8859" y="15"/>
                  </a:lnTo>
                  <a:lnTo>
                    <a:pt x="8773" y="3"/>
                  </a:lnTo>
                  <a:lnTo>
                    <a:pt x="8695" y="0"/>
                  </a:lnTo>
                  <a:lnTo>
                    <a:pt x="8597" y="0"/>
                  </a:lnTo>
                  <a:lnTo>
                    <a:pt x="360" y="0"/>
                  </a:lnTo>
                  <a:close/>
                </a:path>
              </a:pathLst>
            </a:custGeom>
            <a:noFill/>
            <a:ln w="635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7" name="Freeform 4"/>
            <p:cNvSpPr>
              <a:spLocks/>
            </p:cNvSpPr>
            <p:nvPr/>
          </p:nvSpPr>
          <p:spPr bwMode="auto">
            <a:xfrm>
              <a:off x="8739" y="15"/>
              <a:ext cx="1155" cy="248"/>
            </a:xfrm>
            <a:custGeom>
              <a:avLst/>
              <a:gdLst>
                <a:gd name="T0" fmla="+- 0 8839 8739"/>
                <a:gd name="T1" fmla="*/ T0 w 1155"/>
                <a:gd name="T2" fmla="+- 0 15 15"/>
                <a:gd name="T3" fmla="*/ 15 h 248"/>
                <a:gd name="T4" fmla="+- 0 8776 8739"/>
                <a:gd name="T5" fmla="*/ T4 w 1155"/>
                <a:gd name="T6" fmla="+- 0 17 15"/>
                <a:gd name="T7" fmla="*/ 17 h 248"/>
                <a:gd name="T8" fmla="+- 0 8742 8739"/>
                <a:gd name="T9" fmla="*/ T8 w 1155"/>
                <a:gd name="T10" fmla="+- 0 50 15"/>
                <a:gd name="T11" fmla="*/ 50 h 248"/>
                <a:gd name="T12" fmla="+- 0 8739 8739"/>
                <a:gd name="T13" fmla="*/ T12 w 1155"/>
                <a:gd name="T14" fmla="+- 0 112 15"/>
                <a:gd name="T15" fmla="*/ 112 h 248"/>
                <a:gd name="T16" fmla="+- 0 8739 8739"/>
                <a:gd name="T17" fmla="*/ T16 w 1155"/>
                <a:gd name="T18" fmla="+- 0 163 15"/>
                <a:gd name="T19" fmla="*/ 163 h 248"/>
                <a:gd name="T20" fmla="+- 0 8739 8739"/>
                <a:gd name="T21" fmla="*/ T20 w 1155"/>
                <a:gd name="T22" fmla="+- 0 199 15"/>
                <a:gd name="T23" fmla="*/ 199 h 248"/>
                <a:gd name="T24" fmla="+- 0 8747 8739"/>
                <a:gd name="T25" fmla="*/ T24 w 1155"/>
                <a:gd name="T26" fmla="+- 0 244 15"/>
                <a:gd name="T27" fmla="*/ 244 h 248"/>
                <a:gd name="T28" fmla="+- 0 8800 8739"/>
                <a:gd name="T29" fmla="*/ T28 w 1155"/>
                <a:gd name="T30" fmla="+- 0 262 15"/>
                <a:gd name="T31" fmla="*/ 262 h 248"/>
                <a:gd name="T32" fmla="+- 0 9795 8739"/>
                <a:gd name="T33" fmla="*/ T32 w 1155"/>
                <a:gd name="T34" fmla="+- 0 263 15"/>
                <a:gd name="T35" fmla="*/ 263 h 248"/>
                <a:gd name="T36" fmla="+- 0 9831 8739"/>
                <a:gd name="T37" fmla="*/ T36 w 1155"/>
                <a:gd name="T38" fmla="+- 0 262 15"/>
                <a:gd name="T39" fmla="*/ 262 h 248"/>
                <a:gd name="T40" fmla="+- 0 9875 8739"/>
                <a:gd name="T41" fmla="*/ T40 w 1155"/>
                <a:gd name="T42" fmla="+- 0 255 15"/>
                <a:gd name="T43" fmla="*/ 255 h 248"/>
                <a:gd name="T44" fmla="+- 0 9894 8739"/>
                <a:gd name="T45" fmla="*/ T44 w 1155"/>
                <a:gd name="T46" fmla="+- 0 202 15"/>
                <a:gd name="T47" fmla="*/ 202 h 248"/>
                <a:gd name="T48" fmla="+- 0 9895 8739"/>
                <a:gd name="T49" fmla="*/ T48 w 1155"/>
                <a:gd name="T50" fmla="+- 0 115 15"/>
                <a:gd name="T51" fmla="*/ 115 h 248"/>
                <a:gd name="T52" fmla="+- 0 9894 8739"/>
                <a:gd name="T53" fmla="*/ T52 w 1155"/>
                <a:gd name="T54" fmla="+- 0 78 15"/>
                <a:gd name="T55" fmla="*/ 78 h 248"/>
                <a:gd name="T56" fmla="+- 0 9887 8739"/>
                <a:gd name="T57" fmla="*/ T56 w 1155"/>
                <a:gd name="T58" fmla="+- 0 34 15"/>
                <a:gd name="T59" fmla="*/ 34 h 248"/>
                <a:gd name="T60" fmla="+- 0 9833 8739"/>
                <a:gd name="T61" fmla="*/ T60 w 1155"/>
                <a:gd name="T62" fmla="+- 0 15 15"/>
                <a:gd name="T63" fmla="*/ 15 h 248"/>
                <a:gd name="T64" fmla="+- 0 8839 8739"/>
                <a:gd name="T65" fmla="*/ T64 w 1155"/>
                <a:gd name="T66" fmla="+- 0 15 15"/>
                <a:gd name="T67" fmla="*/ 15 h 24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</a:cxnLst>
              <a:rect l="0" t="0" r="r" b="b"/>
              <a:pathLst>
                <a:path w="1155" h="248">
                  <a:moveTo>
                    <a:pt x="100" y="0"/>
                  </a:moveTo>
                  <a:lnTo>
                    <a:pt x="37" y="2"/>
                  </a:lnTo>
                  <a:lnTo>
                    <a:pt x="3" y="35"/>
                  </a:lnTo>
                  <a:lnTo>
                    <a:pt x="0" y="97"/>
                  </a:lnTo>
                  <a:lnTo>
                    <a:pt x="0" y="148"/>
                  </a:lnTo>
                  <a:lnTo>
                    <a:pt x="0" y="184"/>
                  </a:lnTo>
                  <a:lnTo>
                    <a:pt x="8" y="229"/>
                  </a:lnTo>
                  <a:lnTo>
                    <a:pt x="61" y="247"/>
                  </a:lnTo>
                  <a:lnTo>
                    <a:pt x="1056" y="248"/>
                  </a:lnTo>
                  <a:lnTo>
                    <a:pt x="1092" y="247"/>
                  </a:lnTo>
                  <a:lnTo>
                    <a:pt x="1136" y="240"/>
                  </a:lnTo>
                  <a:lnTo>
                    <a:pt x="1155" y="187"/>
                  </a:lnTo>
                  <a:lnTo>
                    <a:pt x="1156" y="100"/>
                  </a:lnTo>
                  <a:lnTo>
                    <a:pt x="1155" y="63"/>
                  </a:lnTo>
                  <a:lnTo>
                    <a:pt x="1148" y="19"/>
                  </a:lnTo>
                  <a:lnTo>
                    <a:pt x="1094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3" y="486"/>
              <a:ext cx="2005" cy="4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6351" y="1031"/>
              <a:ext cx="86" cy="109"/>
            </a:xfrm>
            <a:custGeom>
              <a:avLst/>
              <a:gdLst>
                <a:gd name="T0" fmla="+- 0 6384 6351"/>
                <a:gd name="T1" fmla="*/ T0 w 86"/>
                <a:gd name="T2" fmla="+- 0 1139 1031"/>
                <a:gd name="T3" fmla="*/ 1139 h 109"/>
                <a:gd name="T4" fmla="+- 0 6406 6351"/>
                <a:gd name="T5" fmla="*/ T4 w 86"/>
                <a:gd name="T6" fmla="+- 0 1139 1031"/>
                <a:gd name="T7" fmla="*/ 1139 h 109"/>
                <a:gd name="T8" fmla="+- 0 6406 6351"/>
                <a:gd name="T9" fmla="*/ T8 w 86"/>
                <a:gd name="T10" fmla="+- 0 1049 1031"/>
                <a:gd name="T11" fmla="*/ 1049 h 109"/>
                <a:gd name="T12" fmla="+- 0 6438 6351"/>
                <a:gd name="T13" fmla="*/ T12 w 86"/>
                <a:gd name="T14" fmla="+- 0 1049 1031"/>
                <a:gd name="T15" fmla="*/ 1049 h 109"/>
                <a:gd name="T16" fmla="+- 0 6438 6351"/>
                <a:gd name="T17" fmla="*/ T16 w 86"/>
                <a:gd name="T18" fmla="+- 0 1031 1031"/>
                <a:gd name="T19" fmla="*/ 1031 h 109"/>
                <a:gd name="T20" fmla="+- 0 6351 6351"/>
                <a:gd name="T21" fmla="*/ T20 w 86"/>
                <a:gd name="T22" fmla="+- 0 1031 1031"/>
                <a:gd name="T23" fmla="*/ 1031 h 109"/>
                <a:gd name="T24" fmla="+- 0 6351 6351"/>
                <a:gd name="T25" fmla="*/ T24 w 86"/>
                <a:gd name="T26" fmla="+- 0 1049 1031"/>
                <a:gd name="T27" fmla="*/ 1049 h 109"/>
                <a:gd name="T28" fmla="+- 0 6384 6351"/>
                <a:gd name="T29" fmla="*/ T28 w 86"/>
                <a:gd name="T30" fmla="+- 0 1049 1031"/>
                <a:gd name="T31" fmla="*/ 1049 h 109"/>
                <a:gd name="T32" fmla="+- 0 6384 6351"/>
                <a:gd name="T33" fmla="*/ T32 w 86"/>
                <a:gd name="T34" fmla="+- 0 1139 1031"/>
                <a:gd name="T35" fmla="*/ 1139 h 1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86" h="109">
                  <a:moveTo>
                    <a:pt x="33" y="108"/>
                  </a:moveTo>
                  <a:lnTo>
                    <a:pt x="55" y="108"/>
                  </a:lnTo>
                  <a:lnTo>
                    <a:pt x="55" y="18"/>
                  </a:lnTo>
                  <a:lnTo>
                    <a:pt x="87" y="18"/>
                  </a:lnTo>
                  <a:lnTo>
                    <a:pt x="87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33" y="18"/>
                  </a:lnTo>
                  <a:lnTo>
                    <a:pt x="33" y="108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6453" y="1031"/>
              <a:ext cx="83" cy="109"/>
            </a:xfrm>
            <a:custGeom>
              <a:avLst/>
              <a:gdLst>
                <a:gd name="T0" fmla="+- 0 6475 6453"/>
                <a:gd name="T1" fmla="*/ T0 w 83"/>
                <a:gd name="T2" fmla="+- 0 1121 1031"/>
                <a:gd name="T3" fmla="*/ 1121 h 109"/>
                <a:gd name="T4" fmla="+- 0 6475 6453"/>
                <a:gd name="T5" fmla="*/ T4 w 83"/>
                <a:gd name="T6" fmla="+- 0 1091 1031"/>
                <a:gd name="T7" fmla="*/ 1091 h 109"/>
                <a:gd name="T8" fmla="+- 0 6530 6453"/>
                <a:gd name="T9" fmla="*/ T8 w 83"/>
                <a:gd name="T10" fmla="+- 0 1091 1031"/>
                <a:gd name="T11" fmla="*/ 1091 h 109"/>
                <a:gd name="T12" fmla="+- 0 6530 6453"/>
                <a:gd name="T13" fmla="*/ T12 w 83"/>
                <a:gd name="T14" fmla="+- 0 1073 1031"/>
                <a:gd name="T15" fmla="*/ 1073 h 109"/>
                <a:gd name="T16" fmla="+- 0 6475 6453"/>
                <a:gd name="T17" fmla="*/ T16 w 83"/>
                <a:gd name="T18" fmla="+- 0 1073 1031"/>
                <a:gd name="T19" fmla="*/ 1073 h 109"/>
                <a:gd name="T20" fmla="+- 0 6475 6453"/>
                <a:gd name="T21" fmla="*/ T20 w 83"/>
                <a:gd name="T22" fmla="+- 0 1049 1031"/>
                <a:gd name="T23" fmla="*/ 1049 h 109"/>
                <a:gd name="T24" fmla="+- 0 6534 6453"/>
                <a:gd name="T25" fmla="*/ T24 w 83"/>
                <a:gd name="T26" fmla="+- 0 1049 1031"/>
                <a:gd name="T27" fmla="*/ 1049 h 109"/>
                <a:gd name="T28" fmla="+- 0 6534 6453"/>
                <a:gd name="T29" fmla="*/ T28 w 83"/>
                <a:gd name="T30" fmla="+- 0 1031 1031"/>
                <a:gd name="T31" fmla="*/ 1031 h 109"/>
                <a:gd name="T32" fmla="+- 0 6453 6453"/>
                <a:gd name="T33" fmla="*/ T32 w 83"/>
                <a:gd name="T34" fmla="+- 0 1031 1031"/>
                <a:gd name="T35" fmla="*/ 1031 h 109"/>
                <a:gd name="T36" fmla="+- 0 6453 6453"/>
                <a:gd name="T37" fmla="*/ T36 w 83"/>
                <a:gd name="T38" fmla="+- 0 1139 1031"/>
                <a:gd name="T39" fmla="*/ 1139 h 109"/>
                <a:gd name="T40" fmla="+- 0 6536 6453"/>
                <a:gd name="T41" fmla="*/ T40 w 83"/>
                <a:gd name="T42" fmla="+- 0 1139 1031"/>
                <a:gd name="T43" fmla="*/ 1139 h 109"/>
                <a:gd name="T44" fmla="+- 0 6536 6453"/>
                <a:gd name="T45" fmla="*/ T44 w 83"/>
                <a:gd name="T46" fmla="+- 0 1121 1031"/>
                <a:gd name="T47" fmla="*/ 1121 h 109"/>
                <a:gd name="T48" fmla="+- 0 6475 6453"/>
                <a:gd name="T49" fmla="*/ T48 w 83"/>
                <a:gd name="T50" fmla="+- 0 1121 1031"/>
                <a:gd name="T51" fmla="*/ 1121 h 1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83" h="109">
                  <a:moveTo>
                    <a:pt x="22" y="90"/>
                  </a:moveTo>
                  <a:lnTo>
                    <a:pt x="22" y="60"/>
                  </a:lnTo>
                  <a:lnTo>
                    <a:pt x="77" y="60"/>
                  </a:lnTo>
                  <a:lnTo>
                    <a:pt x="77" y="42"/>
                  </a:lnTo>
                  <a:lnTo>
                    <a:pt x="22" y="42"/>
                  </a:lnTo>
                  <a:lnTo>
                    <a:pt x="22" y="18"/>
                  </a:lnTo>
                  <a:lnTo>
                    <a:pt x="81" y="18"/>
                  </a:lnTo>
                  <a:lnTo>
                    <a:pt x="81" y="0"/>
                  </a:lnTo>
                  <a:lnTo>
                    <a:pt x="0" y="0"/>
                  </a:lnTo>
                  <a:lnTo>
                    <a:pt x="0" y="108"/>
                  </a:lnTo>
                  <a:lnTo>
                    <a:pt x="83" y="108"/>
                  </a:lnTo>
                  <a:lnTo>
                    <a:pt x="83" y="90"/>
                  </a:lnTo>
                  <a:lnTo>
                    <a:pt x="22" y="9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6556" y="1031"/>
              <a:ext cx="86" cy="109"/>
            </a:xfrm>
            <a:custGeom>
              <a:avLst/>
              <a:gdLst>
                <a:gd name="T0" fmla="+- 0 6556 6556"/>
                <a:gd name="T1" fmla="*/ T0 w 86"/>
                <a:gd name="T2" fmla="+- 0 1139 1031"/>
                <a:gd name="T3" fmla="*/ 1139 h 109"/>
                <a:gd name="T4" fmla="+- 0 6576 6556"/>
                <a:gd name="T5" fmla="*/ T4 w 86"/>
                <a:gd name="T6" fmla="+- 0 1139 1031"/>
                <a:gd name="T7" fmla="*/ 1139 h 109"/>
                <a:gd name="T8" fmla="+- 0 6576 6556"/>
                <a:gd name="T9" fmla="*/ T8 w 86"/>
                <a:gd name="T10" fmla="+- 0 1068 1031"/>
                <a:gd name="T11" fmla="*/ 1068 h 109"/>
                <a:gd name="T12" fmla="+- 0 6620 6556"/>
                <a:gd name="T13" fmla="*/ T12 w 86"/>
                <a:gd name="T14" fmla="+- 0 1139 1031"/>
                <a:gd name="T15" fmla="*/ 1139 h 109"/>
                <a:gd name="T16" fmla="+- 0 6642 6556"/>
                <a:gd name="T17" fmla="*/ T16 w 86"/>
                <a:gd name="T18" fmla="+- 0 1139 1031"/>
                <a:gd name="T19" fmla="*/ 1139 h 109"/>
                <a:gd name="T20" fmla="+- 0 6642 6556"/>
                <a:gd name="T21" fmla="*/ T20 w 86"/>
                <a:gd name="T22" fmla="+- 0 1031 1031"/>
                <a:gd name="T23" fmla="*/ 1031 h 109"/>
                <a:gd name="T24" fmla="+- 0 6622 6556"/>
                <a:gd name="T25" fmla="*/ T24 w 86"/>
                <a:gd name="T26" fmla="+- 0 1031 1031"/>
                <a:gd name="T27" fmla="*/ 1031 h 109"/>
                <a:gd name="T28" fmla="+- 0 6622 6556"/>
                <a:gd name="T29" fmla="*/ T28 w 86"/>
                <a:gd name="T30" fmla="+- 0 1103 1031"/>
                <a:gd name="T31" fmla="*/ 1103 h 109"/>
                <a:gd name="T32" fmla="+- 0 6577 6556"/>
                <a:gd name="T33" fmla="*/ T32 w 86"/>
                <a:gd name="T34" fmla="+- 0 1031 1031"/>
                <a:gd name="T35" fmla="*/ 1031 h 109"/>
                <a:gd name="T36" fmla="+- 0 6556 6556"/>
                <a:gd name="T37" fmla="*/ T36 w 86"/>
                <a:gd name="T38" fmla="+- 0 1031 1031"/>
                <a:gd name="T39" fmla="*/ 1031 h 109"/>
                <a:gd name="T40" fmla="+- 0 6556 6556"/>
                <a:gd name="T41" fmla="*/ T40 w 86"/>
                <a:gd name="T42" fmla="+- 0 1139 1031"/>
                <a:gd name="T43" fmla="*/ 1139 h 1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</a:cxnLst>
              <a:rect l="0" t="0" r="r" b="b"/>
              <a:pathLst>
                <a:path w="86" h="109">
                  <a:moveTo>
                    <a:pt x="0" y="108"/>
                  </a:moveTo>
                  <a:lnTo>
                    <a:pt x="20" y="108"/>
                  </a:lnTo>
                  <a:lnTo>
                    <a:pt x="20" y="37"/>
                  </a:lnTo>
                  <a:lnTo>
                    <a:pt x="64" y="108"/>
                  </a:lnTo>
                  <a:lnTo>
                    <a:pt x="86" y="108"/>
                  </a:lnTo>
                  <a:lnTo>
                    <a:pt x="86" y="0"/>
                  </a:lnTo>
                  <a:lnTo>
                    <a:pt x="66" y="0"/>
                  </a:lnTo>
                  <a:lnTo>
                    <a:pt x="66" y="72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08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6661" y="1029"/>
              <a:ext cx="88" cy="112"/>
            </a:xfrm>
            <a:custGeom>
              <a:avLst/>
              <a:gdLst>
                <a:gd name="T0" fmla="+- 0 6687 6661"/>
                <a:gd name="T1" fmla="*/ T0 w 88"/>
                <a:gd name="T2" fmla="+- 0 1052 1029"/>
                <a:gd name="T3" fmla="*/ 1052 h 112"/>
                <a:gd name="T4" fmla="+- 0 6698 6661"/>
                <a:gd name="T5" fmla="*/ T4 w 88"/>
                <a:gd name="T6" fmla="+- 0 1047 1029"/>
                <a:gd name="T7" fmla="*/ 1047 h 112"/>
                <a:gd name="T8" fmla="+- 0 6715 6661"/>
                <a:gd name="T9" fmla="*/ T8 w 88"/>
                <a:gd name="T10" fmla="+- 0 1048 1029"/>
                <a:gd name="T11" fmla="*/ 1048 h 112"/>
                <a:gd name="T12" fmla="+- 0 6724 6661"/>
                <a:gd name="T13" fmla="*/ T12 w 88"/>
                <a:gd name="T14" fmla="+- 0 1057 1029"/>
                <a:gd name="T15" fmla="*/ 1057 h 112"/>
                <a:gd name="T16" fmla="+- 0 6747 6661"/>
                <a:gd name="T17" fmla="*/ T16 w 88"/>
                <a:gd name="T18" fmla="+- 0 1062 1029"/>
                <a:gd name="T19" fmla="*/ 1062 h 112"/>
                <a:gd name="T20" fmla="+- 0 6743 6661"/>
                <a:gd name="T21" fmla="*/ T20 w 88"/>
                <a:gd name="T22" fmla="+- 0 1044 1029"/>
                <a:gd name="T23" fmla="*/ 1044 h 112"/>
                <a:gd name="T24" fmla="+- 0 6729 6661"/>
                <a:gd name="T25" fmla="*/ T24 w 88"/>
                <a:gd name="T26" fmla="+- 0 1032 1029"/>
                <a:gd name="T27" fmla="*/ 1032 h 112"/>
                <a:gd name="T28" fmla="+- 0 6697 6661"/>
                <a:gd name="T29" fmla="*/ T28 w 88"/>
                <a:gd name="T30" fmla="+- 0 1029 1029"/>
                <a:gd name="T31" fmla="*/ 1029 h 112"/>
                <a:gd name="T32" fmla="+- 0 6683 6661"/>
                <a:gd name="T33" fmla="*/ T32 w 88"/>
                <a:gd name="T34" fmla="+- 0 1032 1029"/>
                <a:gd name="T35" fmla="*/ 1032 h 112"/>
                <a:gd name="T36" fmla="+- 0 6673 6661"/>
                <a:gd name="T37" fmla="*/ T36 w 88"/>
                <a:gd name="T38" fmla="+- 0 1039 1029"/>
                <a:gd name="T39" fmla="*/ 1039 h 112"/>
                <a:gd name="T40" fmla="+- 0 6667 6661"/>
                <a:gd name="T41" fmla="*/ T40 w 88"/>
                <a:gd name="T42" fmla="+- 0 1048 1029"/>
                <a:gd name="T43" fmla="*/ 1048 h 112"/>
                <a:gd name="T44" fmla="+- 0 6665 6661"/>
                <a:gd name="T45" fmla="*/ T44 w 88"/>
                <a:gd name="T46" fmla="+- 0 1068 1029"/>
                <a:gd name="T47" fmla="*/ 1068 h 112"/>
                <a:gd name="T48" fmla="+- 0 6675 6661"/>
                <a:gd name="T49" fmla="*/ T48 w 88"/>
                <a:gd name="T50" fmla="+- 0 1081 1029"/>
                <a:gd name="T51" fmla="*/ 1081 h 112"/>
                <a:gd name="T52" fmla="+- 0 6688 6661"/>
                <a:gd name="T53" fmla="*/ T52 w 88"/>
                <a:gd name="T54" fmla="+- 0 1089 1029"/>
                <a:gd name="T55" fmla="*/ 1089 h 112"/>
                <a:gd name="T56" fmla="+- 0 6709 6661"/>
                <a:gd name="T57" fmla="*/ T56 w 88"/>
                <a:gd name="T58" fmla="+- 0 1094 1029"/>
                <a:gd name="T59" fmla="*/ 1094 h 112"/>
                <a:gd name="T60" fmla="+- 0 6721 6661"/>
                <a:gd name="T61" fmla="*/ T60 w 88"/>
                <a:gd name="T62" fmla="+- 0 1098 1029"/>
                <a:gd name="T63" fmla="*/ 1098 h 112"/>
                <a:gd name="T64" fmla="+- 0 6728 6661"/>
                <a:gd name="T65" fmla="*/ T64 w 88"/>
                <a:gd name="T66" fmla="+- 0 1108 1029"/>
                <a:gd name="T67" fmla="*/ 1108 h 112"/>
                <a:gd name="T68" fmla="+- 0 6726 6661"/>
                <a:gd name="T69" fmla="*/ T68 w 88"/>
                <a:gd name="T70" fmla="+- 0 1115 1029"/>
                <a:gd name="T71" fmla="*/ 1115 h 112"/>
                <a:gd name="T72" fmla="+- 0 6713 6661"/>
                <a:gd name="T73" fmla="*/ T72 w 88"/>
                <a:gd name="T74" fmla="+- 0 1123 1029"/>
                <a:gd name="T75" fmla="*/ 1123 h 112"/>
                <a:gd name="T76" fmla="+- 0 6694 6661"/>
                <a:gd name="T77" fmla="*/ T76 w 88"/>
                <a:gd name="T78" fmla="+- 0 1121 1029"/>
                <a:gd name="T79" fmla="*/ 1121 h 112"/>
                <a:gd name="T80" fmla="+- 0 6684 6661"/>
                <a:gd name="T81" fmla="*/ T80 w 88"/>
                <a:gd name="T82" fmla="+- 0 1109 1029"/>
                <a:gd name="T83" fmla="*/ 1109 h 112"/>
                <a:gd name="T84" fmla="+- 0 6661 6661"/>
                <a:gd name="T85" fmla="*/ T84 w 88"/>
                <a:gd name="T86" fmla="+- 0 1104 1029"/>
                <a:gd name="T87" fmla="*/ 1104 h 112"/>
                <a:gd name="T88" fmla="+- 0 6667 6661"/>
                <a:gd name="T89" fmla="*/ T88 w 88"/>
                <a:gd name="T90" fmla="+- 0 1125 1029"/>
                <a:gd name="T91" fmla="*/ 1125 h 112"/>
                <a:gd name="T92" fmla="+- 0 6682 6661"/>
                <a:gd name="T93" fmla="*/ T92 w 88"/>
                <a:gd name="T94" fmla="+- 0 1138 1029"/>
                <a:gd name="T95" fmla="*/ 1138 h 112"/>
                <a:gd name="T96" fmla="+- 0 6716 6661"/>
                <a:gd name="T97" fmla="*/ T96 w 88"/>
                <a:gd name="T98" fmla="+- 0 1141 1029"/>
                <a:gd name="T99" fmla="*/ 1141 h 112"/>
                <a:gd name="T100" fmla="+- 0 6730 6661"/>
                <a:gd name="T101" fmla="*/ T100 w 88"/>
                <a:gd name="T102" fmla="+- 0 1137 1029"/>
                <a:gd name="T103" fmla="*/ 1137 h 112"/>
                <a:gd name="T104" fmla="+- 0 6741 6661"/>
                <a:gd name="T105" fmla="*/ T104 w 88"/>
                <a:gd name="T106" fmla="+- 0 1130 1029"/>
                <a:gd name="T107" fmla="*/ 1130 h 112"/>
                <a:gd name="T108" fmla="+- 0 6748 6661"/>
                <a:gd name="T109" fmla="*/ T108 w 88"/>
                <a:gd name="T110" fmla="+- 0 1120 1029"/>
                <a:gd name="T111" fmla="*/ 1120 h 112"/>
                <a:gd name="T112" fmla="+- 0 6750 6661"/>
                <a:gd name="T113" fmla="*/ T112 w 88"/>
                <a:gd name="T114" fmla="+- 0 1101 1029"/>
                <a:gd name="T115" fmla="*/ 1101 h 112"/>
                <a:gd name="T116" fmla="+- 0 6745 6661"/>
                <a:gd name="T117" fmla="*/ T116 w 88"/>
                <a:gd name="T118" fmla="+- 0 1090 1029"/>
                <a:gd name="T119" fmla="*/ 1090 h 112"/>
                <a:gd name="T120" fmla="+- 0 6738 6661"/>
                <a:gd name="T121" fmla="*/ T120 w 88"/>
                <a:gd name="T122" fmla="+- 0 1082 1029"/>
                <a:gd name="T123" fmla="*/ 1082 h 112"/>
                <a:gd name="T124" fmla="+- 0 6728 6661"/>
                <a:gd name="T125" fmla="*/ T124 w 88"/>
                <a:gd name="T126" fmla="+- 0 1076 1029"/>
                <a:gd name="T127" fmla="*/ 1076 h 112"/>
                <a:gd name="T128" fmla="+- 0 6710 6661"/>
                <a:gd name="T129" fmla="*/ T128 w 88"/>
                <a:gd name="T130" fmla="+- 0 1071 1029"/>
                <a:gd name="T131" fmla="*/ 1071 h 112"/>
                <a:gd name="T132" fmla="+- 0 6692 6661"/>
                <a:gd name="T133" fmla="*/ T132 w 88"/>
                <a:gd name="T134" fmla="+- 0 1066 1029"/>
                <a:gd name="T135" fmla="*/ 1066 h 112"/>
                <a:gd name="T136" fmla="+- 0 6686 6661"/>
                <a:gd name="T137" fmla="*/ T136 w 88"/>
                <a:gd name="T138" fmla="+- 0 1057 1029"/>
                <a:gd name="T139" fmla="*/ 1057 h 11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</a:cxnLst>
              <a:rect l="0" t="0" r="r" b="b"/>
              <a:pathLst>
                <a:path w="88" h="112">
                  <a:moveTo>
                    <a:pt x="25" y="28"/>
                  </a:moveTo>
                  <a:lnTo>
                    <a:pt x="26" y="23"/>
                  </a:lnTo>
                  <a:lnTo>
                    <a:pt x="32" y="19"/>
                  </a:lnTo>
                  <a:lnTo>
                    <a:pt x="37" y="18"/>
                  </a:lnTo>
                  <a:lnTo>
                    <a:pt x="50" y="18"/>
                  </a:lnTo>
                  <a:lnTo>
                    <a:pt x="54" y="19"/>
                  </a:lnTo>
                  <a:lnTo>
                    <a:pt x="61" y="24"/>
                  </a:lnTo>
                  <a:lnTo>
                    <a:pt x="63" y="28"/>
                  </a:lnTo>
                  <a:lnTo>
                    <a:pt x="64" y="34"/>
                  </a:lnTo>
                  <a:lnTo>
                    <a:pt x="86" y="33"/>
                  </a:lnTo>
                  <a:lnTo>
                    <a:pt x="85" y="23"/>
                  </a:lnTo>
                  <a:lnTo>
                    <a:pt x="82" y="15"/>
                  </a:lnTo>
                  <a:lnTo>
                    <a:pt x="75" y="9"/>
                  </a:lnTo>
                  <a:lnTo>
                    <a:pt x="68" y="3"/>
                  </a:lnTo>
                  <a:lnTo>
                    <a:pt x="58" y="0"/>
                  </a:lnTo>
                  <a:lnTo>
                    <a:pt x="36" y="0"/>
                  </a:lnTo>
                  <a:lnTo>
                    <a:pt x="28" y="1"/>
                  </a:lnTo>
                  <a:lnTo>
                    <a:pt x="22" y="3"/>
                  </a:lnTo>
                  <a:lnTo>
                    <a:pt x="17" y="6"/>
                  </a:lnTo>
                  <a:lnTo>
                    <a:pt x="12" y="10"/>
                  </a:lnTo>
                  <a:lnTo>
                    <a:pt x="9" y="14"/>
                  </a:lnTo>
                  <a:lnTo>
                    <a:pt x="6" y="19"/>
                  </a:lnTo>
                  <a:lnTo>
                    <a:pt x="4" y="24"/>
                  </a:lnTo>
                  <a:lnTo>
                    <a:pt x="4" y="39"/>
                  </a:lnTo>
                  <a:lnTo>
                    <a:pt x="8" y="46"/>
                  </a:lnTo>
                  <a:lnTo>
                    <a:pt x="14" y="52"/>
                  </a:lnTo>
                  <a:lnTo>
                    <a:pt x="19" y="56"/>
                  </a:lnTo>
                  <a:lnTo>
                    <a:pt x="27" y="60"/>
                  </a:lnTo>
                  <a:lnTo>
                    <a:pt x="39" y="63"/>
                  </a:lnTo>
                  <a:lnTo>
                    <a:pt x="48" y="65"/>
                  </a:lnTo>
                  <a:lnTo>
                    <a:pt x="54" y="66"/>
                  </a:lnTo>
                  <a:lnTo>
                    <a:pt x="60" y="69"/>
                  </a:lnTo>
                  <a:lnTo>
                    <a:pt x="66" y="74"/>
                  </a:lnTo>
                  <a:lnTo>
                    <a:pt x="67" y="79"/>
                  </a:lnTo>
                  <a:lnTo>
                    <a:pt x="67" y="83"/>
                  </a:lnTo>
                  <a:lnTo>
                    <a:pt x="65" y="86"/>
                  </a:lnTo>
                  <a:lnTo>
                    <a:pt x="58" y="92"/>
                  </a:lnTo>
                  <a:lnTo>
                    <a:pt x="52" y="94"/>
                  </a:lnTo>
                  <a:lnTo>
                    <a:pt x="39" y="94"/>
                  </a:lnTo>
                  <a:lnTo>
                    <a:pt x="33" y="92"/>
                  </a:lnTo>
                  <a:lnTo>
                    <a:pt x="26" y="85"/>
                  </a:lnTo>
                  <a:lnTo>
                    <a:pt x="23" y="80"/>
                  </a:lnTo>
                  <a:lnTo>
                    <a:pt x="22" y="73"/>
                  </a:lnTo>
                  <a:lnTo>
                    <a:pt x="0" y="75"/>
                  </a:lnTo>
                  <a:lnTo>
                    <a:pt x="2" y="87"/>
                  </a:lnTo>
                  <a:lnTo>
                    <a:pt x="6" y="96"/>
                  </a:lnTo>
                  <a:lnTo>
                    <a:pt x="13" y="103"/>
                  </a:lnTo>
                  <a:lnTo>
                    <a:pt x="21" y="109"/>
                  </a:lnTo>
                  <a:lnTo>
                    <a:pt x="31" y="112"/>
                  </a:lnTo>
                  <a:lnTo>
                    <a:pt x="55" y="112"/>
                  </a:lnTo>
                  <a:lnTo>
                    <a:pt x="62" y="111"/>
                  </a:lnTo>
                  <a:lnTo>
                    <a:pt x="69" y="108"/>
                  </a:lnTo>
                  <a:lnTo>
                    <a:pt x="75" y="105"/>
                  </a:lnTo>
                  <a:lnTo>
                    <a:pt x="80" y="101"/>
                  </a:lnTo>
                  <a:lnTo>
                    <a:pt x="83" y="96"/>
                  </a:lnTo>
                  <a:lnTo>
                    <a:pt x="87" y="91"/>
                  </a:lnTo>
                  <a:lnTo>
                    <a:pt x="89" y="85"/>
                  </a:lnTo>
                  <a:lnTo>
                    <a:pt x="89" y="72"/>
                  </a:lnTo>
                  <a:lnTo>
                    <a:pt x="87" y="66"/>
                  </a:lnTo>
                  <a:lnTo>
                    <a:pt x="84" y="61"/>
                  </a:lnTo>
                  <a:lnTo>
                    <a:pt x="81" y="57"/>
                  </a:lnTo>
                  <a:lnTo>
                    <a:pt x="77" y="53"/>
                  </a:lnTo>
                  <a:lnTo>
                    <a:pt x="72" y="50"/>
                  </a:lnTo>
                  <a:lnTo>
                    <a:pt x="67" y="47"/>
                  </a:lnTo>
                  <a:lnTo>
                    <a:pt x="59" y="45"/>
                  </a:lnTo>
                  <a:lnTo>
                    <a:pt x="49" y="42"/>
                  </a:lnTo>
                  <a:lnTo>
                    <a:pt x="38" y="40"/>
                  </a:lnTo>
                  <a:lnTo>
                    <a:pt x="31" y="37"/>
                  </a:lnTo>
                  <a:lnTo>
                    <a:pt x="26" y="33"/>
                  </a:lnTo>
                  <a:lnTo>
                    <a:pt x="25" y="28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6769" y="1005"/>
              <a:ext cx="21" cy="135"/>
            </a:xfrm>
            <a:custGeom>
              <a:avLst/>
              <a:gdLst>
                <a:gd name="T0" fmla="+- 0 6770 6769"/>
                <a:gd name="T1" fmla="*/ T0 w 21"/>
                <a:gd name="T2" fmla="+- 0 1005 1005"/>
                <a:gd name="T3" fmla="*/ 1005 h 135"/>
                <a:gd name="T4" fmla="+- 0 6770 6769"/>
                <a:gd name="T5" fmla="*/ T4 w 21"/>
                <a:gd name="T6" fmla="+- 0 1024 1005"/>
                <a:gd name="T7" fmla="*/ 1024 h 135"/>
                <a:gd name="T8" fmla="+- 0 6790 6769"/>
                <a:gd name="T9" fmla="*/ T8 w 21"/>
                <a:gd name="T10" fmla="+- 0 1024 1005"/>
                <a:gd name="T11" fmla="*/ 1024 h 135"/>
                <a:gd name="T12" fmla="+- 0 6790 6769"/>
                <a:gd name="T13" fmla="*/ T12 w 21"/>
                <a:gd name="T14" fmla="+- 0 1005 1005"/>
                <a:gd name="T15" fmla="*/ 1005 h 135"/>
                <a:gd name="T16" fmla="+- 0 6770 6769"/>
                <a:gd name="T17" fmla="*/ T16 w 21"/>
                <a:gd name="T18" fmla="+- 0 1005 1005"/>
                <a:gd name="T19" fmla="*/ 1005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1" h="135">
                  <a:moveTo>
                    <a:pt x="1" y="0"/>
                  </a:moveTo>
                  <a:lnTo>
                    <a:pt x="1" y="19"/>
                  </a:lnTo>
                  <a:lnTo>
                    <a:pt x="21" y="19"/>
                  </a:lnTo>
                  <a:lnTo>
                    <a:pt x="2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6769" y="1005"/>
              <a:ext cx="21" cy="135"/>
            </a:xfrm>
            <a:custGeom>
              <a:avLst/>
              <a:gdLst>
                <a:gd name="T0" fmla="+- 0 6769 6769"/>
                <a:gd name="T1" fmla="*/ T0 w 21"/>
                <a:gd name="T2" fmla="+- 0 1031 1005"/>
                <a:gd name="T3" fmla="*/ 1031 h 135"/>
                <a:gd name="T4" fmla="+- 0 6769 6769"/>
                <a:gd name="T5" fmla="*/ T4 w 21"/>
                <a:gd name="T6" fmla="+- 0 1139 1005"/>
                <a:gd name="T7" fmla="*/ 1139 h 135"/>
                <a:gd name="T8" fmla="+- 0 6791 6769"/>
                <a:gd name="T9" fmla="*/ T8 w 21"/>
                <a:gd name="T10" fmla="+- 0 1139 1005"/>
                <a:gd name="T11" fmla="*/ 1139 h 135"/>
                <a:gd name="T12" fmla="+- 0 6791 6769"/>
                <a:gd name="T13" fmla="*/ T12 w 21"/>
                <a:gd name="T14" fmla="+- 0 1031 1005"/>
                <a:gd name="T15" fmla="*/ 1031 h 135"/>
                <a:gd name="T16" fmla="+- 0 6769 6769"/>
                <a:gd name="T17" fmla="*/ T16 w 21"/>
                <a:gd name="T18" fmla="+- 0 1031 1005"/>
                <a:gd name="T19" fmla="*/ 103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1" h="135">
                  <a:moveTo>
                    <a:pt x="0" y="26"/>
                  </a:moveTo>
                  <a:lnTo>
                    <a:pt x="0" y="134"/>
                  </a:lnTo>
                  <a:lnTo>
                    <a:pt x="22" y="134"/>
                  </a:lnTo>
                  <a:lnTo>
                    <a:pt x="22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6780" y="1004"/>
              <a:ext cx="0" cy="135"/>
            </a:xfrm>
            <a:custGeom>
              <a:avLst/>
              <a:gdLst>
                <a:gd name="T0" fmla="+- 0 1004 1004"/>
                <a:gd name="T1" fmla="*/ 1004 h 135"/>
                <a:gd name="T2" fmla="+- 0 1139 1004"/>
                <a:gd name="T3" fmla="*/ 1139 h 13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35">
                  <a:moveTo>
                    <a:pt x="0" y="0"/>
                  </a:moveTo>
                  <a:lnTo>
                    <a:pt x="0" y="135"/>
                  </a:lnTo>
                </a:path>
              </a:pathLst>
            </a:custGeom>
            <a:noFill/>
            <a:ln w="15215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6813" y="1073"/>
              <a:ext cx="59" cy="68"/>
            </a:xfrm>
            <a:custGeom>
              <a:avLst/>
              <a:gdLst>
                <a:gd name="T0" fmla="+- 0 6855 6813"/>
                <a:gd name="T1" fmla="*/ T0 w 59"/>
                <a:gd name="T2" fmla="+- 0 1080 1073"/>
                <a:gd name="T3" fmla="*/ 1080 h 68"/>
                <a:gd name="T4" fmla="+- 0 6849 6813"/>
                <a:gd name="T5" fmla="*/ T4 w 59"/>
                <a:gd name="T6" fmla="+- 0 1098 1073"/>
                <a:gd name="T7" fmla="*/ 1098 h 68"/>
                <a:gd name="T8" fmla="+- 0 6859 6813"/>
                <a:gd name="T9" fmla="*/ T8 w 59"/>
                <a:gd name="T10" fmla="+- 0 1098 1073"/>
                <a:gd name="T11" fmla="*/ 1098 h 68"/>
                <a:gd name="T12" fmla="+- 0 6866 6813"/>
                <a:gd name="T13" fmla="*/ T12 w 59"/>
                <a:gd name="T14" fmla="+- 0 1098 1073"/>
                <a:gd name="T15" fmla="*/ 1098 h 68"/>
                <a:gd name="T16" fmla="+- 0 6872 6813"/>
                <a:gd name="T17" fmla="*/ T16 w 59"/>
                <a:gd name="T18" fmla="+- 0 1097 1073"/>
                <a:gd name="T19" fmla="*/ 1097 h 68"/>
                <a:gd name="T20" fmla="+- 0 6871 6813"/>
                <a:gd name="T21" fmla="*/ T20 w 59"/>
                <a:gd name="T22" fmla="+- 0 1073 1073"/>
                <a:gd name="T23" fmla="*/ 1073 h 68"/>
                <a:gd name="T24" fmla="+- 0 6867 6813"/>
                <a:gd name="T25" fmla="*/ T24 w 59"/>
                <a:gd name="T26" fmla="+- 0 1077 1073"/>
                <a:gd name="T27" fmla="*/ 1077 h 68"/>
                <a:gd name="T28" fmla="+- 0 6861 6813"/>
                <a:gd name="T29" fmla="*/ T28 w 59"/>
                <a:gd name="T30" fmla="+- 0 1079 1073"/>
                <a:gd name="T31" fmla="*/ 1079 h 68"/>
                <a:gd name="T32" fmla="+- 0 6855 6813"/>
                <a:gd name="T33" fmla="*/ T32 w 59"/>
                <a:gd name="T34" fmla="+- 0 1080 1073"/>
                <a:gd name="T35" fmla="*/ 1080 h 6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59" h="68">
                  <a:moveTo>
                    <a:pt x="42" y="7"/>
                  </a:moveTo>
                  <a:lnTo>
                    <a:pt x="36" y="25"/>
                  </a:lnTo>
                  <a:lnTo>
                    <a:pt x="46" y="25"/>
                  </a:lnTo>
                  <a:lnTo>
                    <a:pt x="53" y="25"/>
                  </a:lnTo>
                  <a:lnTo>
                    <a:pt x="59" y="24"/>
                  </a:lnTo>
                  <a:lnTo>
                    <a:pt x="58" y="0"/>
                  </a:lnTo>
                  <a:lnTo>
                    <a:pt x="54" y="4"/>
                  </a:lnTo>
                  <a:lnTo>
                    <a:pt x="48" y="6"/>
                  </a:lnTo>
                  <a:lnTo>
                    <a:pt x="42" y="7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6813" y="1073"/>
              <a:ext cx="59" cy="68"/>
            </a:xfrm>
            <a:custGeom>
              <a:avLst/>
              <a:gdLst>
                <a:gd name="T0" fmla="+- 0 6813 6813"/>
                <a:gd name="T1" fmla="*/ T0 w 59"/>
                <a:gd name="T2" fmla="+- 0 1139 1073"/>
                <a:gd name="T3" fmla="*/ 1139 h 68"/>
                <a:gd name="T4" fmla="+- 0 6834 6813"/>
                <a:gd name="T5" fmla="*/ T4 w 59"/>
                <a:gd name="T6" fmla="+- 0 1139 1073"/>
                <a:gd name="T7" fmla="*/ 1139 h 68"/>
                <a:gd name="T8" fmla="+- 0 6834 6813"/>
                <a:gd name="T9" fmla="*/ T8 w 59"/>
                <a:gd name="T10" fmla="+- 0 1098 1073"/>
                <a:gd name="T11" fmla="*/ 1098 h 68"/>
                <a:gd name="T12" fmla="+- 0 6849 6813"/>
                <a:gd name="T13" fmla="*/ T12 w 59"/>
                <a:gd name="T14" fmla="+- 0 1098 1073"/>
                <a:gd name="T15" fmla="*/ 1098 h 68"/>
                <a:gd name="T16" fmla="+- 0 6855 6813"/>
                <a:gd name="T17" fmla="*/ T16 w 59"/>
                <a:gd name="T18" fmla="+- 0 1080 1073"/>
                <a:gd name="T19" fmla="*/ 1080 h 68"/>
                <a:gd name="T20" fmla="+- 0 6834 6813"/>
                <a:gd name="T21" fmla="*/ T20 w 59"/>
                <a:gd name="T22" fmla="+- 0 1080 1073"/>
                <a:gd name="T23" fmla="*/ 1080 h 68"/>
                <a:gd name="T24" fmla="+- 0 6834 6813"/>
                <a:gd name="T25" fmla="*/ T24 w 59"/>
                <a:gd name="T26" fmla="+- 0 1049 1073"/>
                <a:gd name="T27" fmla="*/ 1049 h 68"/>
                <a:gd name="T28" fmla="+- 0 6853 6813"/>
                <a:gd name="T29" fmla="*/ T28 w 59"/>
                <a:gd name="T30" fmla="+- 0 1049 1073"/>
                <a:gd name="T31" fmla="*/ 1049 h 68"/>
                <a:gd name="T32" fmla="+- 0 6858 6813"/>
                <a:gd name="T33" fmla="*/ T32 w 59"/>
                <a:gd name="T34" fmla="+- 0 1049 1073"/>
                <a:gd name="T35" fmla="*/ 1049 h 68"/>
                <a:gd name="T36" fmla="+- 0 6864 6813"/>
                <a:gd name="T37" fmla="*/ T36 w 59"/>
                <a:gd name="T38" fmla="+- 0 1050 1073"/>
                <a:gd name="T39" fmla="*/ 1050 h 68"/>
                <a:gd name="T40" fmla="+- 0 6870 6813"/>
                <a:gd name="T41" fmla="*/ T40 w 59"/>
                <a:gd name="T42" fmla="+- 0 1054 1073"/>
                <a:gd name="T43" fmla="*/ 1054 h 68"/>
                <a:gd name="T44" fmla="+- 0 6873 6813"/>
                <a:gd name="T45" fmla="*/ T44 w 59"/>
                <a:gd name="T46" fmla="+- 0 1060 1073"/>
                <a:gd name="T47" fmla="*/ 1060 h 68"/>
                <a:gd name="T48" fmla="+- 0 6873 6813"/>
                <a:gd name="T49" fmla="*/ T48 w 59"/>
                <a:gd name="T50" fmla="+- 0 1067 1073"/>
                <a:gd name="T51" fmla="*/ 1067 h 68"/>
                <a:gd name="T52" fmla="+- 0 6871 6813"/>
                <a:gd name="T53" fmla="*/ T52 w 59"/>
                <a:gd name="T54" fmla="+- 0 1073 1073"/>
                <a:gd name="T55" fmla="*/ 1073 h 68"/>
                <a:gd name="T56" fmla="+- 0 6872 6813"/>
                <a:gd name="T57" fmla="*/ T56 w 59"/>
                <a:gd name="T58" fmla="+- 0 1097 1073"/>
                <a:gd name="T59" fmla="*/ 1097 h 68"/>
                <a:gd name="T60" fmla="+- 0 6875 6813"/>
                <a:gd name="T61" fmla="*/ T60 w 59"/>
                <a:gd name="T62" fmla="+- 0 1096 1073"/>
                <a:gd name="T63" fmla="*/ 1096 h 68"/>
                <a:gd name="T64" fmla="+- 0 6883 6813"/>
                <a:gd name="T65" fmla="*/ T64 w 59"/>
                <a:gd name="T66" fmla="+- 0 1091 1073"/>
                <a:gd name="T67" fmla="*/ 1091 h 68"/>
                <a:gd name="T68" fmla="+- 0 6890 6813"/>
                <a:gd name="T69" fmla="*/ T68 w 59"/>
                <a:gd name="T70" fmla="+- 0 1085 1073"/>
                <a:gd name="T71" fmla="*/ 1085 h 68"/>
                <a:gd name="T72" fmla="+- 0 6892 6813"/>
                <a:gd name="T73" fmla="*/ T72 w 59"/>
                <a:gd name="T74" fmla="+- 0 1081 1073"/>
                <a:gd name="T75" fmla="*/ 1081 h 68"/>
                <a:gd name="T76" fmla="+- 0 6895 6813"/>
                <a:gd name="T77" fmla="*/ T76 w 59"/>
                <a:gd name="T78" fmla="+- 0 1076 1073"/>
                <a:gd name="T79" fmla="*/ 1076 h 68"/>
                <a:gd name="T80" fmla="+- 0 6896 6813"/>
                <a:gd name="T81" fmla="*/ T80 w 59"/>
                <a:gd name="T82" fmla="+- 0 1071 1073"/>
                <a:gd name="T83" fmla="*/ 1071 h 68"/>
                <a:gd name="T84" fmla="+- 0 6896 6813"/>
                <a:gd name="T85" fmla="*/ T84 w 59"/>
                <a:gd name="T86" fmla="+- 0 1055 1073"/>
                <a:gd name="T87" fmla="*/ 1055 h 68"/>
                <a:gd name="T88" fmla="+- 0 6894 6813"/>
                <a:gd name="T89" fmla="*/ T88 w 59"/>
                <a:gd name="T90" fmla="+- 0 1048 1073"/>
                <a:gd name="T91" fmla="*/ 1048 h 68"/>
                <a:gd name="T92" fmla="+- 0 6889 6813"/>
                <a:gd name="T93" fmla="*/ T92 w 59"/>
                <a:gd name="T94" fmla="+- 0 1043 1073"/>
                <a:gd name="T95" fmla="*/ 1043 h 68"/>
                <a:gd name="T96" fmla="+- 0 6885 6813"/>
                <a:gd name="T97" fmla="*/ T96 w 59"/>
                <a:gd name="T98" fmla="+- 0 1037 1073"/>
                <a:gd name="T99" fmla="*/ 1037 h 68"/>
                <a:gd name="T100" fmla="+- 0 6880 6813"/>
                <a:gd name="T101" fmla="*/ T100 w 59"/>
                <a:gd name="T102" fmla="+- 0 1034 1073"/>
                <a:gd name="T103" fmla="*/ 1034 h 68"/>
                <a:gd name="T104" fmla="+- 0 6874 6813"/>
                <a:gd name="T105" fmla="*/ T104 w 59"/>
                <a:gd name="T106" fmla="+- 0 1032 1073"/>
                <a:gd name="T107" fmla="*/ 1032 h 68"/>
                <a:gd name="T108" fmla="+- 0 6870 6813"/>
                <a:gd name="T109" fmla="*/ T108 w 59"/>
                <a:gd name="T110" fmla="+- 0 1031 1073"/>
                <a:gd name="T111" fmla="*/ 1031 h 68"/>
                <a:gd name="T112" fmla="+- 0 6861 6813"/>
                <a:gd name="T113" fmla="*/ T112 w 59"/>
                <a:gd name="T114" fmla="+- 0 1031 1073"/>
                <a:gd name="T115" fmla="*/ 1031 h 68"/>
                <a:gd name="T116" fmla="+- 0 6813 6813"/>
                <a:gd name="T117" fmla="*/ T116 w 59"/>
                <a:gd name="T118" fmla="+- 0 1031 1073"/>
                <a:gd name="T119" fmla="*/ 1031 h 68"/>
                <a:gd name="T120" fmla="+- 0 6813 6813"/>
                <a:gd name="T121" fmla="*/ T120 w 59"/>
                <a:gd name="T122" fmla="+- 0 1139 1073"/>
                <a:gd name="T123" fmla="*/ 1139 h 6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</a:cxnLst>
              <a:rect l="0" t="0" r="r" b="b"/>
              <a:pathLst>
                <a:path w="59" h="68">
                  <a:moveTo>
                    <a:pt x="0" y="66"/>
                  </a:moveTo>
                  <a:lnTo>
                    <a:pt x="21" y="66"/>
                  </a:lnTo>
                  <a:lnTo>
                    <a:pt x="21" y="25"/>
                  </a:lnTo>
                  <a:lnTo>
                    <a:pt x="36" y="25"/>
                  </a:lnTo>
                  <a:lnTo>
                    <a:pt x="42" y="7"/>
                  </a:lnTo>
                  <a:lnTo>
                    <a:pt x="21" y="7"/>
                  </a:lnTo>
                  <a:lnTo>
                    <a:pt x="21" y="-24"/>
                  </a:lnTo>
                  <a:lnTo>
                    <a:pt x="40" y="-24"/>
                  </a:lnTo>
                  <a:lnTo>
                    <a:pt x="45" y="-24"/>
                  </a:lnTo>
                  <a:lnTo>
                    <a:pt x="51" y="-23"/>
                  </a:lnTo>
                  <a:lnTo>
                    <a:pt x="57" y="-19"/>
                  </a:lnTo>
                  <a:lnTo>
                    <a:pt x="60" y="-13"/>
                  </a:lnTo>
                  <a:lnTo>
                    <a:pt x="60" y="-6"/>
                  </a:lnTo>
                  <a:lnTo>
                    <a:pt x="58" y="0"/>
                  </a:lnTo>
                  <a:lnTo>
                    <a:pt x="59" y="24"/>
                  </a:lnTo>
                  <a:lnTo>
                    <a:pt x="62" y="23"/>
                  </a:lnTo>
                  <a:lnTo>
                    <a:pt x="70" y="18"/>
                  </a:lnTo>
                  <a:lnTo>
                    <a:pt x="77" y="12"/>
                  </a:lnTo>
                  <a:lnTo>
                    <a:pt x="79" y="8"/>
                  </a:lnTo>
                  <a:lnTo>
                    <a:pt x="82" y="3"/>
                  </a:lnTo>
                  <a:lnTo>
                    <a:pt x="83" y="-2"/>
                  </a:lnTo>
                  <a:lnTo>
                    <a:pt x="83" y="-18"/>
                  </a:lnTo>
                  <a:lnTo>
                    <a:pt x="81" y="-25"/>
                  </a:lnTo>
                  <a:lnTo>
                    <a:pt x="76" y="-30"/>
                  </a:lnTo>
                  <a:lnTo>
                    <a:pt x="72" y="-36"/>
                  </a:lnTo>
                  <a:lnTo>
                    <a:pt x="67" y="-39"/>
                  </a:lnTo>
                  <a:lnTo>
                    <a:pt x="61" y="-41"/>
                  </a:lnTo>
                  <a:lnTo>
                    <a:pt x="57" y="-42"/>
                  </a:lnTo>
                  <a:lnTo>
                    <a:pt x="48" y="-42"/>
                  </a:lnTo>
                  <a:lnTo>
                    <a:pt x="0" y="-42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6950" y="1031"/>
              <a:ext cx="86" cy="109"/>
            </a:xfrm>
            <a:custGeom>
              <a:avLst/>
              <a:gdLst>
                <a:gd name="T0" fmla="+- 0 6983 6950"/>
                <a:gd name="T1" fmla="*/ T0 w 86"/>
                <a:gd name="T2" fmla="+- 0 1139 1031"/>
                <a:gd name="T3" fmla="*/ 1139 h 109"/>
                <a:gd name="T4" fmla="+- 0 7005 6950"/>
                <a:gd name="T5" fmla="*/ T4 w 86"/>
                <a:gd name="T6" fmla="+- 0 1139 1031"/>
                <a:gd name="T7" fmla="*/ 1139 h 109"/>
                <a:gd name="T8" fmla="+- 0 7005 6950"/>
                <a:gd name="T9" fmla="*/ T8 w 86"/>
                <a:gd name="T10" fmla="+- 0 1049 1031"/>
                <a:gd name="T11" fmla="*/ 1049 h 109"/>
                <a:gd name="T12" fmla="+- 0 7037 6950"/>
                <a:gd name="T13" fmla="*/ T12 w 86"/>
                <a:gd name="T14" fmla="+- 0 1049 1031"/>
                <a:gd name="T15" fmla="*/ 1049 h 109"/>
                <a:gd name="T16" fmla="+- 0 7037 6950"/>
                <a:gd name="T17" fmla="*/ T16 w 86"/>
                <a:gd name="T18" fmla="+- 0 1031 1031"/>
                <a:gd name="T19" fmla="*/ 1031 h 109"/>
                <a:gd name="T20" fmla="+- 0 6950 6950"/>
                <a:gd name="T21" fmla="*/ T20 w 86"/>
                <a:gd name="T22" fmla="+- 0 1031 1031"/>
                <a:gd name="T23" fmla="*/ 1031 h 109"/>
                <a:gd name="T24" fmla="+- 0 6950 6950"/>
                <a:gd name="T25" fmla="*/ T24 w 86"/>
                <a:gd name="T26" fmla="+- 0 1049 1031"/>
                <a:gd name="T27" fmla="*/ 1049 h 109"/>
                <a:gd name="T28" fmla="+- 0 6983 6950"/>
                <a:gd name="T29" fmla="*/ T28 w 86"/>
                <a:gd name="T30" fmla="+- 0 1049 1031"/>
                <a:gd name="T31" fmla="*/ 1049 h 109"/>
                <a:gd name="T32" fmla="+- 0 6983 6950"/>
                <a:gd name="T33" fmla="*/ T32 w 86"/>
                <a:gd name="T34" fmla="+- 0 1139 1031"/>
                <a:gd name="T35" fmla="*/ 1139 h 1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86" h="109">
                  <a:moveTo>
                    <a:pt x="33" y="108"/>
                  </a:moveTo>
                  <a:lnTo>
                    <a:pt x="55" y="108"/>
                  </a:lnTo>
                  <a:lnTo>
                    <a:pt x="55" y="18"/>
                  </a:lnTo>
                  <a:lnTo>
                    <a:pt x="87" y="18"/>
                  </a:lnTo>
                  <a:lnTo>
                    <a:pt x="87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33" y="18"/>
                  </a:lnTo>
                  <a:lnTo>
                    <a:pt x="33" y="108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7052" y="1031"/>
              <a:ext cx="87" cy="110"/>
            </a:xfrm>
            <a:custGeom>
              <a:avLst/>
              <a:gdLst>
                <a:gd name="T0" fmla="+- 0 7081 7052"/>
                <a:gd name="T1" fmla="*/ T0 w 87"/>
                <a:gd name="T2" fmla="+- 0 1118 1031"/>
                <a:gd name="T3" fmla="*/ 1118 h 110"/>
                <a:gd name="T4" fmla="+- 0 7076 7052"/>
                <a:gd name="T5" fmla="*/ T4 w 87"/>
                <a:gd name="T6" fmla="+- 0 1112 1031"/>
                <a:gd name="T7" fmla="*/ 1112 h 110"/>
                <a:gd name="T8" fmla="+- 0 7075 7052"/>
                <a:gd name="T9" fmla="*/ T8 w 87"/>
                <a:gd name="T10" fmla="+- 0 1107 1031"/>
                <a:gd name="T11" fmla="*/ 1107 h 110"/>
                <a:gd name="T12" fmla="+- 0 7074 7052"/>
                <a:gd name="T13" fmla="*/ T12 w 87"/>
                <a:gd name="T14" fmla="+- 0 1105 1031"/>
                <a:gd name="T15" fmla="*/ 1105 h 110"/>
                <a:gd name="T16" fmla="+- 0 7074 7052"/>
                <a:gd name="T17" fmla="*/ T16 w 87"/>
                <a:gd name="T18" fmla="+- 0 1099 1031"/>
                <a:gd name="T19" fmla="*/ 1099 h 110"/>
                <a:gd name="T20" fmla="+- 0 7074 7052"/>
                <a:gd name="T21" fmla="*/ T20 w 87"/>
                <a:gd name="T22" fmla="+- 0 1031 1031"/>
                <a:gd name="T23" fmla="*/ 1031 h 110"/>
                <a:gd name="T24" fmla="+- 0 7052 7052"/>
                <a:gd name="T25" fmla="*/ T24 w 87"/>
                <a:gd name="T26" fmla="+- 0 1031 1031"/>
                <a:gd name="T27" fmla="*/ 1031 h 110"/>
                <a:gd name="T28" fmla="+- 0 7052 7052"/>
                <a:gd name="T29" fmla="*/ T28 w 87"/>
                <a:gd name="T30" fmla="+- 0 1101 1031"/>
                <a:gd name="T31" fmla="*/ 1101 h 110"/>
                <a:gd name="T32" fmla="+- 0 7053 7052"/>
                <a:gd name="T33" fmla="*/ T32 w 87"/>
                <a:gd name="T34" fmla="+- 0 1110 1031"/>
                <a:gd name="T35" fmla="*/ 1110 h 110"/>
                <a:gd name="T36" fmla="+- 0 7054 7052"/>
                <a:gd name="T37" fmla="*/ T36 w 87"/>
                <a:gd name="T38" fmla="+- 0 1116 1031"/>
                <a:gd name="T39" fmla="*/ 1116 h 110"/>
                <a:gd name="T40" fmla="+- 0 7055 7052"/>
                <a:gd name="T41" fmla="*/ T40 w 87"/>
                <a:gd name="T42" fmla="+- 0 1120 1031"/>
                <a:gd name="T43" fmla="*/ 1120 h 110"/>
                <a:gd name="T44" fmla="+- 0 7057 7052"/>
                <a:gd name="T45" fmla="*/ T44 w 87"/>
                <a:gd name="T46" fmla="+- 0 1124 1031"/>
                <a:gd name="T47" fmla="*/ 1124 h 110"/>
                <a:gd name="T48" fmla="+- 0 7063 7052"/>
                <a:gd name="T49" fmla="*/ T48 w 87"/>
                <a:gd name="T50" fmla="+- 0 1132 1031"/>
                <a:gd name="T51" fmla="*/ 1132 h 110"/>
                <a:gd name="T52" fmla="+- 0 7068 7052"/>
                <a:gd name="T53" fmla="*/ T52 w 87"/>
                <a:gd name="T54" fmla="+- 0 1135 1031"/>
                <a:gd name="T55" fmla="*/ 1135 h 110"/>
                <a:gd name="T56" fmla="+- 0 7073 7052"/>
                <a:gd name="T57" fmla="*/ T56 w 87"/>
                <a:gd name="T58" fmla="+- 0 1137 1031"/>
                <a:gd name="T59" fmla="*/ 1137 h 110"/>
                <a:gd name="T60" fmla="+- 0 7078 7052"/>
                <a:gd name="T61" fmla="*/ T60 w 87"/>
                <a:gd name="T62" fmla="+- 0 1140 1031"/>
                <a:gd name="T63" fmla="*/ 1140 h 110"/>
                <a:gd name="T64" fmla="+- 0 7086 7052"/>
                <a:gd name="T65" fmla="*/ T64 w 87"/>
                <a:gd name="T66" fmla="+- 0 1141 1031"/>
                <a:gd name="T67" fmla="*/ 1141 h 110"/>
                <a:gd name="T68" fmla="+- 0 7105 7052"/>
                <a:gd name="T69" fmla="*/ T68 w 87"/>
                <a:gd name="T70" fmla="+- 0 1141 1031"/>
                <a:gd name="T71" fmla="*/ 1141 h 110"/>
                <a:gd name="T72" fmla="+- 0 7112 7052"/>
                <a:gd name="T73" fmla="*/ T72 w 87"/>
                <a:gd name="T74" fmla="+- 0 1140 1031"/>
                <a:gd name="T75" fmla="*/ 1140 h 110"/>
                <a:gd name="T76" fmla="+- 0 7118 7052"/>
                <a:gd name="T77" fmla="*/ T76 w 87"/>
                <a:gd name="T78" fmla="+- 0 1138 1031"/>
                <a:gd name="T79" fmla="*/ 1138 h 110"/>
                <a:gd name="T80" fmla="+- 0 7123 7052"/>
                <a:gd name="T81" fmla="*/ T80 w 87"/>
                <a:gd name="T82" fmla="+- 0 1136 1031"/>
                <a:gd name="T83" fmla="*/ 1136 h 110"/>
                <a:gd name="T84" fmla="+- 0 7127 7052"/>
                <a:gd name="T85" fmla="*/ T84 w 87"/>
                <a:gd name="T86" fmla="+- 0 1133 1031"/>
                <a:gd name="T87" fmla="*/ 1133 h 110"/>
                <a:gd name="T88" fmla="+- 0 7134 7052"/>
                <a:gd name="T89" fmla="*/ T88 w 87"/>
                <a:gd name="T90" fmla="+- 0 1125 1031"/>
                <a:gd name="T91" fmla="*/ 1125 h 110"/>
                <a:gd name="T92" fmla="+- 0 7136 7052"/>
                <a:gd name="T93" fmla="*/ T92 w 87"/>
                <a:gd name="T94" fmla="+- 0 1121 1031"/>
                <a:gd name="T95" fmla="*/ 1121 h 110"/>
                <a:gd name="T96" fmla="+- 0 7137 7052"/>
                <a:gd name="T97" fmla="*/ T96 w 87"/>
                <a:gd name="T98" fmla="+- 0 1115 1031"/>
                <a:gd name="T99" fmla="*/ 1115 h 110"/>
                <a:gd name="T100" fmla="+- 0 7138 7052"/>
                <a:gd name="T101" fmla="*/ T100 w 87"/>
                <a:gd name="T102" fmla="+- 0 1110 1031"/>
                <a:gd name="T103" fmla="*/ 1110 h 110"/>
                <a:gd name="T104" fmla="+- 0 7139 7052"/>
                <a:gd name="T105" fmla="*/ T104 w 87"/>
                <a:gd name="T106" fmla="+- 0 1101 1031"/>
                <a:gd name="T107" fmla="*/ 1101 h 110"/>
                <a:gd name="T108" fmla="+- 0 7139 7052"/>
                <a:gd name="T109" fmla="*/ T108 w 87"/>
                <a:gd name="T110" fmla="+- 0 1031 1031"/>
                <a:gd name="T111" fmla="*/ 1031 h 110"/>
                <a:gd name="T112" fmla="+- 0 7117 7052"/>
                <a:gd name="T113" fmla="*/ T112 w 87"/>
                <a:gd name="T114" fmla="+- 0 1031 1031"/>
                <a:gd name="T115" fmla="*/ 1031 h 110"/>
                <a:gd name="T116" fmla="+- 0 7117 7052"/>
                <a:gd name="T117" fmla="*/ T116 w 87"/>
                <a:gd name="T118" fmla="+- 0 1099 1031"/>
                <a:gd name="T119" fmla="*/ 1099 h 110"/>
                <a:gd name="T120" fmla="+- 0 7116 7052"/>
                <a:gd name="T121" fmla="*/ T120 w 87"/>
                <a:gd name="T122" fmla="+- 0 1105 1031"/>
                <a:gd name="T123" fmla="*/ 1105 h 110"/>
                <a:gd name="T124" fmla="+- 0 7116 7052"/>
                <a:gd name="T125" fmla="*/ T124 w 87"/>
                <a:gd name="T126" fmla="+- 0 1109 1031"/>
                <a:gd name="T127" fmla="*/ 1109 h 110"/>
                <a:gd name="T128" fmla="+- 0 7113 7052"/>
                <a:gd name="T129" fmla="*/ T128 w 87"/>
                <a:gd name="T130" fmla="+- 0 1116 1031"/>
                <a:gd name="T131" fmla="*/ 1116 h 110"/>
                <a:gd name="T132" fmla="+- 0 7107 7052"/>
                <a:gd name="T133" fmla="*/ T132 w 87"/>
                <a:gd name="T134" fmla="+- 0 1121 1031"/>
                <a:gd name="T135" fmla="*/ 1121 h 110"/>
                <a:gd name="T136" fmla="+- 0 7102 7052"/>
                <a:gd name="T137" fmla="*/ T136 w 87"/>
                <a:gd name="T138" fmla="+- 0 1122 1031"/>
                <a:gd name="T139" fmla="*/ 1122 h 110"/>
                <a:gd name="T140" fmla="+- 0 7090 7052"/>
                <a:gd name="T141" fmla="*/ T140 w 87"/>
                <a:gd name="T142" fmla="+- 0 1122 1031"/>
                <a:gd name="T143" fmla="*/ 1122 h 110"/>
                <a:gd name="T144" fmla="+- 0 7085 7052"/>
                <a:gd name="T145" fmla="*/ T144 w 87"/>
                <a:gd name="T146" fmla="+- 0 1121 1031"/>
                <a:gd name="T147" fmla="*/ 1121 h 110"/>
                <a:gd name="T148" fmla="+- 0 7081 7052"/>
                <a:gd name="T149" fmla="*/ T148 w 87"/>
                <a:gd name="T150" fmla="+- 0 1118 1031"/>
                <a:gd name="T151" fmla="*/ 1118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</a:cxnLst>
              <a:rect l="0" t="0" r="r" b="b"/>
              <a:pathLst>
                <a:path w="87" h="110">
                  <a:moveTo>
                    <a:pt x="29" y="87"/>
                  </a:moveTo>
                  <a:lnTo>
                    <a:pt x="24" y="81"/>
                  </a:lnTo>
                  <a:lnTo>
                    <a:pt x="23" y="76"/>
                  </a:lnTo>
                  <a:lnTo>
                    <a:pt x="22" y="74"/>
                  </a:lnTo>
                  <a:lnTo>
                    <a:pt x="22" y="68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70"/>
                  </a:lnTo>
                  <a:lnTo>
                    <a:pt x="1" y="79"/>
                  </a:lnTo>
                  <a:lnTo>
                    <a:pt x="2" y="85"/>
                  </a:lnTo>
                  <a:lnTo>
                    <a:pt x="3" y="89"/>
                  </a:lnTo>
                  <a:lnTo>
                    <a:pt x="5" y="93"/>
                  </a:lnTo>
                  <a:lnTo>
                    <a:pt x="11" y="101"/>
                  </a:lnTo>
                  <a:lnTo>
                    <a:pt x="16" y="104"/>
                  </a:lnTo>
                  <a:lnTo>
                    <a:pt x="21" y="106"/>
                  </a:lnTo>
                  <a:lnTo>
                    <a:pt x="26" y="109"/>
                  </a:lnTo>
                  <a:lnTo>
                    <a:pt x="34" y="110"/>
                  </a:lnTo>
                  <a:lnTo>
                    <a:pt x="53" y="110"/>
                  </a:lnTo>
                  <a:lnTo>
                    <a:pt x="60" y="109"/>
                  </a:lnTo>
                  <a:lnTo>
                    <a:pt x="66" y="107"/>
                  </a:lnTo>
                  <a:lnTo>
                    <a:pt x="71" y="105"/>
                  </a:lnTo>
                  <a:lnTo>
                    <a:pt x="75" y="102"/>
                  </a:lnTo>
                  <a:lnTo>
                    <a:pt x="82" y="94"/>
                  </a:lnTo>
                  <a:lnTo>
                    <a:pt x="84" y="90"/>
                  </a:lnTo>
                  <a:lnTo>
                    <a:pt x="85" y="84"/>
                  </a:lnTo>
                  <a:lnTo>
                    <a:pt x="86" y="79"/>
                  </a:lnTo>
                  <a:lnTo>
                    <a:pt x="87" y="70"/>
                  </a:lnTo>
                  <a:lnTo>
                    <a:pt x="87" y="0"/>
                  </a:lnTo>
                  <a:lnTo>
                    <a:pt x="65" y="0"/>
                  </a:lnTo>
                  <a:lnTo>
                    <a:pt x="65" y="68"/>
                  </a:lnTo>
                  <a:lnTo>
                    <a:pt x="64" y="74"/>
                  </a:lnTo>
                  <a:lnTo>
                    <a:pt x="64" y="78"/>
                  </a:lnTo>
                  <a:lnTo>
                    <a:pt x="61" y="85"/>
                  </a:lnTo>
                  <a:lnTo>
                    <a:pt x="55" y="90"/>
                  </a:lnTo>
                  <a:lnTo>
                    <a:pt x="50" y="91"/>
                  </a:lnTo>
                  <a:lnTo>
                    <a:pt x="38" y="91"/>
                  </a:lnTo>
                  <a:lnTo>
                    <a:pt x="33" y="90"/>
                  </a:lnTo>
                  <a:lnTo>
                    <a:pt x="29" y="87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7155" y="1031"/>
              <a:ext cx="86" cy="109"/>
            </a:xfrm>
            <a:custGeom>
              <a:avLst/>
              <a:gdLst>
                <a:gd name="T0" fmla="+- 0 7188 7155"/>
                <a:gd name="T1" fmla="*/ T0 w 86"/>
                <a:gd name="T2" fmla="+- 0 1139 1031"/>
                <a:gd name="T3" fmla="*/ 1139 h 109"/>
                <a:gd name="T4" fmla="+- 0 7210 7155"/>
                <a:gd name="T5" fmla="*/ T4 w 86"/>
                <a:gd name="T6" fmla="+- 0 1139 1031"/>
                <a:gd name="T7" fmla="*/ 1139 h 109"/>
                <a:gd name="T8" fmla="+- 0 7210 7155"/>
                <a:gd name="T9" fmla="*/ T8 w 86"/>
                <a:gd name="T10" fmla="+- 0 1049 1031"/>
                <a:gd name="T11" fmla="*/ 1049 h 109"/>
                <a:gd name="T12" fmla="+- 0 7242 7155"/>
                <a:gd name="T13" fmla="*/ T12 w 86"/>
                <a:gd name="T14" fmla="+- 0 1049 1031"/>
                <a:gd name="T15" fmla="*/ 1049 h 109"/>
                <a:gd name="T16" fmla="+- 0 7242 7155"/>
                <a:gd name="T17" fmla="*/ T16 w 86"/>
                <a:gd name="T18" fmla="+- 0 1031 1031"/>
                <a:gd name="T19" fmla="*/ 1031 h 109"/>
                <a:gd name="T20" fmla="+- 0 7155 7155"/>
                <a:gd name="T21" fmla="*/ T20 w 86"/>
                <a:gd name="T22" fmla="+- 0 1031 1031"/>
                <a:gd name="T23" fmla="*/ 1031 h 109"/>
                <a:gd name="T24" fmla="+- 0 7155 7155"/>
                <a:gd name="T25" fmla="*/ T24 w 86"/>
                <a:gd name="T26" fmla="+- 0 1049 1031"/>
                <a:gd name="T27" fmla="*/ 1049 h 109"/>
                <a:gd name="T28" fmla="+- 0 7188 7155"/>
                <a:gd name="T29" fmla="*/ T28 w 86"/>
                <a:gd name="T30" fmla="+- 0 1049 1031"/>
                <a:gd name="T31" fmla="*/ 1049 h 109"/>
                <a:gd name="T32" fmla="+- 0 7188 7155"/>
                <a:gd name="T33" fmla="*/ T32 w 86"/>
                <a:gd name="T34" fmla="+- 0 1139 1031"/>
                <a:gd name="T35" fmla="*/ 1139 h 1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86" h="109">
                  <a:moveTo>
                    <a:pt x="33" y="108"/>
                  </a:moveTo>
                  <a:lnTo>
                    <a:pt x="55" y="108"/>
                  </a:lnTo>
                  <a:lnTo>
                    <a:pt x="55" y="18"/>
                  </a:lnTo>
                  <a:lnTo>
                    <a:pt x="87" y="18"/>
                  </a:lnTo>
                  <a:lnTo>
                    <a:pt x="87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33" y="18"/>
                  </a:lnTo>
                  <a:lnTo>
                    <a:pt x="33" y="108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7246" y="1096"/>
              <a:ext cx="76" cy="84"/>
            </a:xfrm>
            <a:custGeom>
              <a:avLst/>
              <a:gdLst>
                <a:gd name="T0" fmla="+- 0 7285 7246"/>
                <a:gd name="T1" fmla="*/ T0 w 76"/>
                <a:gd name="T2" fmla="+- 0 1096 1096"/>
                <a:gd name="T3" fmla="*/ 1096 h 84"/>
                <a:gd name="T4" fmla="+- 0 7278 7246"/>
                <a:gd name="T5" fmla="*/ T4 w 76"/>
                <a:gd name="T6" fmla="+- 0 1114 1096"/>
                <a:gd name="T7" fmla="*/ 1114 h 84"/>
                <a:gd name="T8" fmla="+- 0 7322 7246"/>
                <a:gd name="T9" fmla="*/ T8 w 76"/>
                <a:gd name="T10" fmla="+- 0 1114 1096"/>
                <a:gd name="T11" fmla="*/ 1114 h 84"/>
                <a:gd name="T12" fmla="+- 0 7315 7246"/>
                <a:gd name="T13" fmla="*/ T12 w 76"/>
                <a:gd name="T14" fmla="+- 0 1096 1096"/>
                <a:gd name="T15" fmla="*/ 1096 h 84"/>
                <a:gd name="T16" fmla="+- 0 7285 7246"/>
                <a:gd name="T17" fmla="*/ T16 w 76"/>
                <a:gd name="T18" fmla="+- 0 1096 1096"/>
                <a:gd name="T19" fmla="*/ 1096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76" h="84">
                  <a:moveTo>
                    <a:pt x="39" y="0"/>
                  </a:moveTo>
                  <a:lnTo>
                    <a:pt x="32" y="18"/>
                  </a:lnTo>
                  <a:lnTo>
                    <a:pt x="76" y="18"/>
                  </a:lnTo>
                  <a:lnTo>
                    <a:pt x="6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7246" y="1096"/>
              <a:ext cx="76" cy="84"/>
            </a:xfrm>
            <a:custGeom>
              <a:avLst/>
              <a:gdLst>
                <a:gd name="T0" fmla="+- 0 7278 7246"/>
                <a:gd name="T1" fmla="*/ T0 w 76"/>
                <a:gd name="T2" fmla="+- 0 1114 1096"/>
                <a:gd name="T3" fmla="*/ 1114 h 84"/>
                <a:gd name="T4" fmla="+- 0 7285 7246"/>
                <a:gd name="T5" fmla="*/ T4 w 76"/>
                <a:gd name="T6" fmla="+- 0 1096 1096"/>
                <a:gd name="T7" fmla="*/ 1096 h 84"/>
                <a:gd name="T8" fmla="+- 0 7300 7246"/>
                <a:gd name="T9" fmla="*/ T8 w 76"/>
                <a:gd name="T10" fmla="+- 0 1056 1096"/>
                <a:gd name="T11" fmla="*/ 1056 h 84"/>
                <a:gd name="T12" fmla="+- 0 7315 7246"/>
                <a:gd name="T13" fmla="*/ T12 w 76"/>
                <a:gd name="T14" fmla="+- 0 1096 1096"/>
                <a:gd name="T15" fmla="*/ 1096 h 84"/>
                <a:gd name="T16" fmla="+- 0 7322 7246"/>
                <a:gd name="T17" fmla="*/ T16 w 76"/>
                <a:gd name="T18" fmla="+- 0 1114 1096"/>
                <a:gd name="T19" fmla="*/ 1114 h 84"/>
                <a:gd name="T20" fmla="+- 0 7331 7246"/>
                <a:gd name="T21" fmla="*/ T20 w 76"/>
                <a:gd name="T22" fmla="+- 0 1139 1096"/>
                <a:gd name="T23" fmla="*/ 1139 h 84"/>
                <a:gd name="T24" fmla="+- 0 7355 7246"/>
                <a:gd name="T25" fmla="*/ T24 w 76"/>
                <a:gd name="T26" fmla="+- 0 1139 1096"/>
                <a:gd name="T27" fmla="*/ 1139 h 84"/>
                <a:gd name="T28" fmla="+- 0 7312 7246"/>
                <a:gd name="T29" fmla="*/ T28 w 76"/>
                <a:gd name="T30" fmla="+- 0 1031 1096"/>
                <a:gd name="T31" fmla="*/ 1031 h 84"/>
                <a:gd name="T32" fmla="+- 0 7288 7246"/>
                <a:gd name="T33" fmla="*/ T32 w 76"/>
                <a:gd name="T34" fmla="+- 0 1031 1096"/>
                <a:gd name="T35" fmla="*/ 1031 h 84"/>
                <a:gd name="T36" fmla="+- 0 7246 7246"/>
                <a:gd name="T37" fmla="*/ T36 w 76"/>
                <a:gd name="T38" fmla="+- 0 1139 1096"/>
                <a:gd name="T39" fmla="*/ 1139 h 84"/>
                <a:gd name="T40" fmla="+- 0 7269 7246"/>
                <a:gd name="T41" fmla="*/ T40 w 76"/>
                <a:gd name="T42" fmla="+- 0 1139 1096"/>
                <a:gd name="T43" fmla="*/ 1139 h 84"/>
                <a:gd name="T44" fmla="+- 0 7278 7246"/>
                <a:gd name="T45" fmla="*/ T44 w 76"/>
                <a:gd name="T46" fmla="+- 0 1114 1096"/>
                <a:gd name="T47" fmla="*/ 1114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0" t="0" r="r" b="b"/>
              <a:pathLst>
                <a:path w="76" h="84">
                  <a:moveTo>
                    <a:pt x="32" y="18"/>
                  </a:moveTo>
                  <a:lnTo>
                    <a:pt x="39" y="0"/>
                  </a:lnTo>
                  <a:lnTo>
                    <a:pt x="54" y="-40"/>
                  </a:lnTo>
                  <a:lnTo>
                    <a:pt x="69" y="0"/>
                  </a:lnTo>
                  <a:lnTo>
                    <a:pt x="76" y="18"/>
                  </a:lnTo>
                  <a:lnTo>
                    <a:pt x="85" y="43"/>
                  </a:lnTo>
                  <a:lnTo>
                    <a:pt x="109" y="43"/>
                  </a:lnTo>
                  <a:lnTo>
                    <a:pt x="66" y="-65"/>
                  </a:lnTo>
                  <a:lnTo>
                    <a:pt x="42" y="-65"/>
                  </a:lnTo>
                  <a:lnTo>
                    <a:pt x="0" y="43"/>
                  </a:lnTo>
                  <a:lnTo>
                    <a:pt x="23" y="43"/>
                  </a:lnTo>
                  <a:lnTo>
                    <a:pt x="32" y="18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7369" y="1031"/>
              <a:ext cx="86" cy="109"/>
            </a:xfrm>
            <a:custGeom>
              <a:avLst/>
              <a:gdLst>
                <a:gd name="T0" fmla="+- 0 7369 7369"/>
                <a:gd name="T1" fmla="*/ T0 w 86"/>
                <a:gd name="T2" fmla="+- 0 1139 1031"/>
                <a:gd name="T3" fmla="*/ 1139 h 109"/>
                <a:gd name="T4" fmla="+- 0 7389 7369"/>
                <a:gd name="T5" fmla="*/ T4 w 86"/>
                <a:gd name="T6" fmla="+- 0 1139 1031"/>
                <a:gd name="T7" fmla="*/ 1139 h 109"/>
                <a:gd name="T8" fmla="+- 0 7389 7369"/>
                <a:gd name="T9" fmla="*/ T8 w 86"/>
                <a:gd name="T10" fmla="+- 0 1068 1031"/>
                <a:gd name="T11" fmla="*/ 1068 h 109"/>
                <a:gd name="T12" fmla="+- 0 7433 7369"/>
                <a:gd name="T13" fmla="*/ T12 w 86"/>
                <a:gd name="T14" fmla="+- 0 1139 1031"/>
                <a:gd name="T15" fmla="*/ 1139 h 109"/>
                <a:gd name="T16" fmla="+- 0 7455 7369"/>
                <a:gd name="T17" fmla="*/ T16 w 86"/>
                <a:gd name="T18" fmla="+- 0 1139 1031"/>
                <a:gd name="T19" fmla="*/ 1139 h 109"/>
                <a:gd name="T20" fmla="+- 0 7455 7369"/>
                <a:gd name="T21" fmla="*/ T20 w 86"/>
                <a:gd name="T22" fmla="+- 0 1031 1031"/>
                <a:gd name="T23" fmla="*/ 1031 h 109"/>
                <a:gd name="T24" fmla="+- 0 7435 7369"/>
                <a:gd name="T25" fmla="*/ T24 w 86"/>
                <a:gd name="T26" fmla="+- 0 1031 1031"/>
                <a:gd name="T27" fmla="*/ 1031 h 109"/>
                <a:gd name="T28" fmla="+- 0 7435 7369"/>
                <a:gd name="T29" fmla="*/ T28 w 86"/>
                <a:gd name="T30" fmla="+- 0 1103 1031"/>
                <a:gd name="T31" fmla="*/ 1103 h 109"/>
                <a:gd name="T32" fmla="+- 0 7390 7369"/>
                <a:gd name="T33" fmla="*/ T32 w 86"/>
                <a:gd name="T34" fmla="+- 0 1031 1031"/>
                <a:gd name="T35" fmla="*/ 1031 h 109"/>
                <a:gd name="T36" fmla="+- 0 7369 7369"/>
                <a:gd name="T37" fmla="*/ T36 w 86"/>
                <a:gd name="T38" fmla="+- 0 1031 1031"/>
                <a:gd name="T39" fmla="*/ 1031 h 109"/>
                <a:gd name="T40" fmla="+- 0 7369 7369"/>
                <a:gd name="T41" fmla="*/ T40 w 86"/>
                <a:gd name="T42" fmla="+- 0 1139 1031"/>
                <a:gd name="T43" fmla="*/ 1139 h 1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</a:cxnLst>
              <a:rect l="0" t="0" r="r" b="b"/>
              <a:pathLst>
                <a:path w="86" h="109">
                  <a:moveTo>
                    <a:pt x="0" y="108"/>
                  </a:moveTo>
                  <a:lnTo>
                    <a:pt x="20" y="108"/>
                  </a:lnTo>
                  <a:lnTo>
                    <a:pt x="20" y="37"/>
                  </a:lnTo>
                  <a:lnTo>
                    <a:pt x="64" y="108"/>
                  </a:lnTo>
                  <a:lnTo>
                    <a:pt x="86" y="108"/>
                  </a:lnTo>
                  <a:lnTo>
                    <a:pt x="86" y="0"/>
                  </a:lnTo>
                  <a:lnTo>
                    <a:pt x="66" y="0"/>
                  </a:lnTo>
                  <a:lnTo>
                    <a:pt x="66" y="72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08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7468" y="1096"/>
              <a:ext cx="76" cy="84"/>
            </a:xfrm>
            <a:custGeom>
              <a:avLst/>
              <a:gdLst>
                <a:gd name="T0" fmla="+- 0 7507 7468"/>
                <a:gd name="T1" fmla="*/ T0 w 76"/>
                <a:gd name="T2" fmla="+- 0 1096 1096"/>
                <a:gd name="T3" fmla="*/ 1096 h 84"/>
                <a:gd name="T4" fmla="+- 0 7501 7468"/>
                <a:gd name="T5" fmla="*/ T4 w 76"/>
                <a:gd name="T6" fmla="+- 0 1114 1096"/>
                <a:gd name="T7" fmla="*/ 1114 h 84"/>
                <a:gd name="T8" fmla="+- 0 7544 7468"/>
                <a:gd name="T9" fmla="*/ T8 w 76"/>
                <a:gd name="T10" fmla="+- 0 1114 1096"/>
                <a:gd name="T11" fmla="*/ 1114 h 84"/>
                <a:gd name="T12" fmla="+- 0 7537 7468"/>
                <a:gd name="T13" fmla="*/ T12 w 76"/>
                <a:gd name="T14" fmla="+- 0 1096 1096"/>
                <a:gd name="T15" fmla="*/ 1096 h 84"/>
                <a:gd name="T16" fmla="+- 0 7507 7468"/>
                <a:gd name="T17" fmla="*/ T16 w 76"/>
                <a:gd name="T18" fmla="+- 0 1096 1096"/>
                <a:gd name="T19" fmla="*/ 1096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76" h="84">
                  <a:moveTo>
                    <a:pt x="39" y="0"/>
                  </a:moveTo>
                  <a:lnTo>
                    <a:pt x="33" y="18"/>
                  </a:lnTo>
                  <a:lnTo>
                    <a:pt x="76" y="18"/>
                  </a:lnTo>
                  <a:lnTo>
                    <a:pt x="6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7468" y="1096"/>
              <a:ext cx="76" cy="84"/>
            </a:xfrm>
            <a:custGeom>
              <a:avLst/>
              <a:gdLst>
                <a:gd name="T0" fmla="+- 0 7501 7468"/>
                <a:gd name="T1" fmla="*/ T0 w 76"/>
                <a:gd name="T2" fmla="+- 0 1114 1096"/>
                <a:gd name="T3" fmla="*/ 1114 h 84"/>
                <a:gd name="T4" fmla="+- 0 7507 7468"/>
                <a:gd name="T5" fmla="*/ T4 w 76"/>
                <a:gd name="T6" fmla="+- 0 1096 1096"/>
                <a:gd name="T7" fmla="*/ 1096 h 84"/>
                <a:gd name="T8" fmla="+- 0 7522 7468"/>
                <a:gd name="T9" fmla="*/ T8 w 76"/>
                <a:gd name="T10" fmla="+- 0 1056 1096"/>
                <a:gd name="T11" fmla="*/ 1056 h 84"/>
                <a:gd name="T12" fmla="+- 0 7537 7468"/>
                <a:gd name="T13" fmla="*/ T12 w 76"/>
                <a:gd name="T14" fmla="+- 0 1096 1096"/>
                <a:gd name="T15" fmla="*/ 1096 h 84"/>
                <a:gd name="T16" fmla="+- 0 7544 7468"/>
                <a:gd name="T17" fmla="*/ T16 w 76"/>
                <a:gd name="T18" fmla="+- 0 1114 1096"/>
                <a:gd name="T19" fmla="*/ 1114 h 84"/>
                <a:gd name="T20" fmla="+- 0 7554 7468"/>
                <a:gd name="T21" fmla="*/ T20 w 76"/>
                <a:gd name="T22" fmla="+- 0 1139 1096"/>
                <a:gd name="T23" fmla="*/ 1139 h 84"/>
                <a:gd name="T24" fmla="+- 0 7578 7468"/>
                <a:gd name="T25" fmla="*/ T24 w 76"/>
                <a:gd name="T26" fmla="+- 0 1139 1096"/>
                <a:gd name="T27" fmla="*/ 1139 h 84"/>
                <a:gd name="T28" fmla="+- 0 7534 7468"/>
                <a:gd name="T29" fmla="*/ T28 w 76"/>
                <a:gd name="T30" fmla="+- 0 1031 1096"/>
                <a:gd name="T31" fmla="*/ 1031 h 84"/>
                <a:gd name="T32" fmla="+- 0 7511 7468"/>
                <a:gd name="T33" fmla="*/ T32 w 76"/>
                <a:gd name="T34" fmla="+- 0 1031 1096"/>
                <a:gd name="T35" fmla="*/ 1031 h 84"/>
                <a:gd name="T36" fmla="+- 0 7468 7468"/>
                <a:gd name="T37" fmla="*/ T36 w 76"/>
                <a:gd name="T38" fmla="+- 0 1139 1096"/>
                <a:gd name="T39" fmla="*/ 1139 h 84"/>
                <a:gd name="T40" fmla="+- 0 7492 7468"/>
                <a:gd name="T41" fmla="*/ T40 w 76"/>
                <a:gd name="T42" fmla="+- 0 1139 1096"/>
                <a:gd name="T43" fmla="*/ 1139 h 84"/>
                <a:gd name="T44" fmla="+- 0 7501 7468"/>
                <a:gd name="T45" fmla="*/ T44 w 76"/>
                <a:gd name="T46" fmla="+- 0 1114 1096"/>
                <a:gd name="T47" fmla="*/ 1114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0" t="0" r="r" b="b"/>
              <a:pathLst>
                <a:path w="76" h="84">
                  <a:moveTo>
                    <a:pt x="33" y="18"/>
                  </a:moveTo>
                  <a:lnTo>
                    <a:pt x="39" y="0"/>
                  </a:lnTo>
                  <a:lnTo>
                    <a:pt x="54" y="-40"/>
                  </a:lnTo>
                  <a:lnTo>
                    <a:pt x="69" y="0"/>
                  </a:lnTo>
                  <a:lnTo>
                    <a:pt x="76" y="18"/>
                  </a:lnTo>
                  <a:lnTo>
                    <a:pt x="86" y="43"/>
                  </a:lnTo>
                  <a:lnTo>
                    <a:pt x="110" y="43"/>
                  </a:lnTo>
                  <a:lnTo>
                    <a:pt x="66" y="-65"/>
                  </a:lnTo>
                  <a:lnTo>
                    <a:pt x="43" y="-65"/>
                  </a:lnTo>
                  <a:lnTo>
                    <a:pt x="0" y="43"/>
                  </a:lnTo>
                  <a:lnTo>
                    <a:pt x="24" y="43"/>
                  </a:lnTo>
                  <a:lnTo>
                    <a:pt x="33" y="18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7587" y="1003"/>
              <a:ext cx="102" cy="138"/>
            </a:xfrm>
            <a:custGeom>
              <a:avLst/>
              <a:gdLst>
                <a:gd name="T0" fmla="+- 0 7610 7587"/>
                <a:gd name="T1" fmla="*/ T0 w 102"/>
                <a:gd name="T2" fmla="+- 0 1072 1003"/>
                <a:gd name="T3" fmla="*/ 1072 h 138"/>
                <a:gd name="T4" fmla="+- 0 7613 7587"/>
                <a:gd name="T5" fmla="*/ T4 w 102"/>
                <a:gd name="T6" fmla="+- 0 1063 1003"/>
                <a:gd name="T7" fmla="*/ 1063 h 138"/>
                <a:gd name="T8" fmla="+- 0 7619 7587"/>
                <a:gd name="T9" fmla="*/ T8 w 102"/>
                <a:gd name="T10" fmla="+- 0 1057 1003"/>
                <a:gd name="T11" fmla="*/ 1057 h 138"/>
                <a:gd name="T12" fmla="+- 0 7624 7587"/>
                <a:gd name="T13" fmla="*/ T12 w 102"/>
                <a:gd name="T14" fmla="+- 0 1050 1003"/>
                <a:gd name="T15" fmla="*/ 1050 h 138"/>
                <a:gd name="T16" fmla="+- 0 7632 7587"/>
                <a:gd name="T17" fmla="*/ T16 w 102"/>
                <a:gd name="T18" fmla="+- 0 1047 1003"/>
                <a:gd name="T19" fmla="*/ 1047 h 138"/>
                <a:gd name="T20" fmla="+- 0 7648 7587"/>
                <a:gd name="T21" fmla="*/ T20 w 102"/>
                <a:gd name="T22" fmla="+- 0 1047 1003"/>
                <a:gd name="T23" fmla="*/ 1047 h 138"/>
                <a:gd name="T24" fmla="+- 0 7653 7587"/>
                <a:gd name="T25" fmla="*/ T24 w 102"/>
                <a:gd name="T26" fmla="+- 0 1049 1003"/>
                <a:gd name="T27" fmla="*/ 1049 h 138"/>
                <a:gd name="T28" fmla="+- 0 7657 7587"/>
                <a:gd name="T29" fmla="*/ T28 w 102"/>
                <a:gd name="T30" fmla="+- 0 1052 1003"/>
                <a:gd name="T31" fmla="*/ 1052 h 138"/>
                <a:gd name="T32" fmla="+- 0 7661 7587"/>
                <a:gd name="T33" fmla="*/ T32 w 102"/>
                <a:gd name="T34" fmla="+- 0 1055 1003"/>
                <a:gd name="T35" fmla="*/ 1055 h 138"/>
                <a:gd name="T36" fmla="+- 0 7664 7587"/>
                <a:gd name="T37" fmla="*/ T36 w 102"/>
                <a:gd name="T38" fmla="+- 0 1059 1003"/>
                <a:gd name="T39" fmla="*/ 1059 h 138"/>
                <a:gd name="T40" fmla="+- 0 7666 7587"/>
                <a:gd name="T41" fmla="*/ T40 w 102"/>
                <a:gd name="T42" fmla="+- 0 1065 1003"/>
                <a:gd name="T43" fmla="*/ 1065 h 138"/>
                <a:gd name="T44" fmla="+- 0 7688 7587"/>
                <a:gd name="T45" fmla="*/ T44 w 102"/>
                <a:gd name="T46" fmla="+- 0 1061 1003"/>
                <a:gd name="T47" fmla="*/ 1061 h 138"/>
                <a:gd name="T48" fmla="+- 0 7685 7587"/>
                <a:gd name="T49" fmla="*/ T48 w 102"/>
                <a:gd name="T50" fmla="+- 0 1051 1003"/>
                <a:gd name="T51" fmla="*/ 1051 h 138"/>
                <a:gd name="T52" fmla="+- 0 7681 7587"/>
                <a:gd name="T53" fmla="*/ T52 w 102"/>
                <a:gd name="T54" fmla="+- 0 1043 1003"/>
                <a:gd name="T55" fmla="*/ 1043 h 138"/>
                <a:gd name="T56" fmla="+- 0 7673 7587"/>
                <a:gd name="T57" fmla="*/ T56 w 102"/>
                <a:gd name="T58" fmla="+- 0 1037 1003"/>
                <a:gd name="T59" fmla="*/ 1037 h 138"/>
                <a:gd name="T60" fmla="+- 0 7665 7587"/>
                <a:gd name="T61" fmla="*/ T60 w 102"/>
                <a:gd name="T62" fmla="+- 0 1031 1003"/>
                <a:gd name="T63" fmla="*/ 1031 h 138"/>
                <a:gd name="T64" fmla="+- 0 7655 7587"/>
                <a:gd name="T65" fmla="*/ T64 w 102"/>
                <a:gd name="T66" fmla="+- 0 1029 1003"/>
                <a:gd name="T67" fmla="*/ 1029 h 138"/>
                <a:gd name="T68" fmla="+- 0 7631 7587"/>
                <a:gd name="T69" fmla="*/ T68 w 102"/>
                <a:gd name="T70" fmla="+- 0 1029 1003"/>
                <a:gd name="T71" fmla="*/ 1029 h 138"/>
                <a:gd name="T72" fmla="+- 0 7622 7587"/>
                <a:gd name="T73" fmla="*/ T72 w 102"/>
                <a:gd name="T74" fmla="+- 0 1030 1003"/>
                <a:gd name="T75" fmla="*/ 1030 h 138"/>
                <a:gd name="T76" fmla="+- 0 7615 7587"/>
                <a:gd name="T77" fmla="*/ T76 w 102"/>
                <a:gd name="T78" fmla="+- 0 1034 1003"/>
                <a:gd name="T79" fmla="*/ 1034 h 138"/>
                <a:gd name="T80" fmla="+- 0 7606 7587"/>
                <a:gd name="T81" fmla="*/ T80 w 102"/>
                <a:gd name="T82" fmla="+- 0 1039 1003"/>
                <a:gd name="T83" fmla="*/ 1039 h 138"/>
                <a:gd name="T84" fmla="+- 0 7599 7587"/>
                <a:gd name="T85" fmla="*/ T84 w 102"/>
                <a:gd name="T86" fmla="+- 0 1046 1003"/>
                <a:gd name="T87" fmla="*/ 1046 h 138"/>
                <a:gd name="T88" fmla="+- 0 7595 7587"/>
                <a:gd name="T89" fmla="*/ T88 w 102"/>
                <a:gd name="T90" fmla="+- 0 1054 1003"/>
                <a:gd name="T91" fmla="*/ 1054 h 138"/>
                <a:gd name="T92" fmla="+- 0 7590 7587"/>
                <a:gd name="T93" fmla="*/ T92 w 102"/>
                <a:gd name="T94" fmla="+- 0 1063 1003"/>
                <a:gd name="T95" fmla="*/ 1063 h 138"/>
                <a:gd name="T96" fmla="+- 0 7587 7587"/>
                <a:gd name="T97" fmla="*/ T96 w 102"/>
                <a:gd name="T98" fmla="+- 0 1073 1003"/>
                <a:gd name="T99" fmla="*/ 1073 h 138"/>
                <a:gd name="T100" fmla="+- 0 7587 7587"/>
                <a:gd name="T101" fmla="*/ T100 w 102"/>
                <a:gd name="T102" fmla="+- 0 1095 1003"/>
                <a:gd name="T103" fmla="*/ 1095 h 138"/>
                <a:gd name="T104" fmla="+- 0 7590 7587"/>
                <a:gd name="T105" fmla="*/ T104 w 102"/>
                <a:gd name="T106" fmla="+- 0 1105 1003"/>
                <a:gd name="T107" fmla="*/ 1105 h 138"/>
                <a:gd name="T108" fmla="+- 0 7594 7587"/>
                <a:gd name="T109" fmla="*/ T108 w 102"/>
                <a:gd name="T110" fmla="+- 0 1113 1003"/>
                <a:gd name="T111" fmla="*/ 1113 h 138"/>
                <a:gd name="T112" fmla="+- 0 7598 7587"/>
                <a:gd name="T113" fmla="*/ T112 w 102"/>
                <a:gd name="T114" fmla="+- 0 1122 1003"/>
                <a:gd name="T115" fmla="*/ 1122 h 138"/>
                <a:gd name="T116" fmla="+- 0 7604 7587"/>
                <a:gd name="T117" fmla="*/ T116 w 102"/>
                <a:gd name="T118" fmla="+- 0 1129 1003"/>
                <a:gd name="T119" fmla="*/ 1129 h 138"/>
                <a:gd name="T120" fmla="+- 0 7613 7587"/>
                <a:gd name="T121" fmla="*/ T120 w 102"/>
                <a:gd name="T122" fmla="+- 0 1134 1003"/>
                <a:gd name="T123" fmla="*/ 1134 h 138"/>
                <a:gd name="T124" fmla="+- 0 7621 7587"/>
                <a:gd name="T125" fmla="*/ T124 w 102"/>
                <a:gd name="T126" fmla="+- 0 1139 1003"/>
                <a:gd name="T127" fmla="*/ 1139 h 138"/>
                <a:gd name="T128" fmla="+- 0 7631 7587"/>
                <a:gd name="T129" fmla="*/ T128 w 102"/>
                <a:gd name="T130" fmla="+- 0 1141 1003"/>
                <a:gd name="T131" fmla="*/ 1141 h 138"/>
                <a:gd name="T132" fmla="+- 0 7652 7587"/>
                <a:gd name="T133" fmla="*/ T132 w 102"/>
                <a:gd name="T134" fmla="+- 0 1141 1003"/>
                <a:gd name="T135" fmla="*/ 1141 h 138"/>
                <a:gd name="T136" fmla="+- 0 7660 7587"/>
                <a:gd name="T137" fmla="*/ T136 w 102"/>
                <a:gd name="T138" fmla="+- 0 1139 1003"/>
                <a:gd name="T139" fmla="*/ 1139 h 138"/>
                <a:gd name="T140" fmla="+- 0 7669 7587"/>
                <a:gd name="T141" fmla="*/ T140 w 102"/>
                <a:gd name="T142" fmla="+- 0 1136 1003"/>
                <a:gd name="T143" fmla="*/ 1136 h 138"/>
                <a:gd name="T144" fmla="+- 0 7678 7587"/>
                <a:gd name="T145" fmla="*/ T144 w 102"/>
                <a:gd name="T146" fmla="+- 0 1133 1003"/>
                <a:gd name="T147" fmla="*/ 1133 h 138"/>
                <a:gd name="T148" fmla="+- 0 7684 7587"/>
                <a:gd name="T149" fmla="*/ T148 w 102"/>
                <a:gd name="T150" fmla="+- 0 1129 1003"/>
                <a:gd name="T151" fmla="*/ 1129 h 138"/>
                <a:gd name="T152" fmla="+- 0 7689 7587"/>
                <a:gd name="T153" fmla="*/ T152 w 102"/>
                <a:gd name="T154" fmla="+- 0 1124 1003"/>
                <a:gd name="T155" fmla="*/ 1124 h 138"/>
                <a:gd name="T156" fmla="+- 0 7689 7587"/>
                <a:gd name="T157" fmla="*/ T156 w 102"/>
                <a:gd name="T158" fmla="+- 0 1081 1003"/>
                <a:gd name="T159" fmla="*/ 1081 h 138"/>
                <a:gd name="T160" fmla="+- 0 7642 7587"/>
                <a:gd name="T161" fmla="*/ T160 w 102"/>
                <a:gd name="T162" fmla="+- 0 1081 1003"/>
                <a:gd name="T163" fmla="*/ 1081 h 138"/>
                <a:gd name="T164" fmla="+- 0 7642 7587"/>
                <a:gd name="T165" fmla="*/ T164 w 102"/>
                <a:gd name="T166" fmla="+- 0 1099 1003"/>
                <a:gd name="T167" fmla="*/ 1099 h 138"/>
                <a:gd name="T168" fmla="+- 0 7667 7587"/>
                <a:gd name="T169" fmla="*/ T168 w 102"/>
                <a:gd name="T170" fmla="+- 0 1099 1003"/>
                <a:gd name="T171" fmla="*/ 1099 h 138"/>
                <a:gd name="T172" fmla="+- 0 7667 7587"/>
                <a:gd name="T173" fmla="*/ T172 w 102"/>
                <a:gd name="T174" fmla="+- 0 1113 1003"/>
                <a:gd name="T175" fmla="*/ 1113 h 138"/>
                <a:gd name="T176" fmla="+- 0 7660 7587"/>
                <a:gd name="T177" fmla="*/ T176 w 102"/>
                <a:gd name="T178" fmla="+- 0 1118 1003"/>
                <a:gd name="T179" fmla="*/ 1118 h 138"/>
                <a:gd name="T180" fmla="+- 0 7655 7587"/>
                <a:gd name="T181" fmla="*/ T180 w 102"/>
                <a:gd name="T182" fmla="+- 0 1120 1003"/>
                <a:gd name="T183" fmla="*/ 1120 h 138"/>
                <a:gd name="T184" fmla="+- 0 7650 7587"/>
                <a:gd name="T185" fmla="*/ T184 w 102"/>
                <a:gd name="T186" fmla="+- 0 1121 1003"/>
                <a:gd name="T187" fmla="*/ 1121 h 138"/>
                <a:gd name="T188" fmla="+- 0 7646 7587"/>
                <a:gd name="T189" fmla="*/ T188 w 102"/>
                <a:gd name="T190" fmla="+- 0 1122 1003"/>
                <a:gd name="T191" fmla="*/ 1122 h 138"/>
                <a:gd name="T192" fmla="+- 0 7632 7587"/>
                <a:gd name="T193" fmla="*/ T192 w 102"/>
                <a:gd name="T194" fmla="+- 0 1122 1003"/>
                <a:gd name="T195" fmla="*/ 1122 h 138"/>
                <a:gd name="T196" fmla="+- 0 7624 7587"/>
                <a:gd name="T197" fmla="*/ T196 w 102"/>
                <a:gd name="T198" fmla="+- 0 1119 1003"/>
                <a:gd name="T199" fmla="*/ 1119 h 138"/>
                <a:gd name="T200" fmla="+- 0 7619 7587"/>
                <a:gd name="T201" fmla="*/ T200 w 102"/>
                <a:gd name="T202" fmla="+- 0 1113 1003"/>
                <a:gd name="T203" fmla="*/ 1113 h 138"/>
                <a:gd name="T204" fmla="+- 0 7613 7587"/>
                <a:gd name="T205" fmla="*/ T204 w 102"/>
                <a:gd name="T206" fmla="+- 0 1106 1003"/>
                <a:gd name="T207" fmla="*/ 1106 h 138"/>
                <a:gd name="T208" fmla="+- 0 7610 7587"/>
                <a:gd name="T209" fmla="*/ T208 w 102"/>
                <a:gd name="T210" fmla="+- 0 1096 1003"/>
                <a:gd name="T211" fmla="*/ 1096 h 138"/>
                <a:gd name="T212" fmla="+- 0 7610 7587"/>
                <a:gd name="T213" fmla="*/ T212 w 102"/>
                <a:gd name="T214" fmla="+- 0 1072 1003"/>
                <a:gd name="T215" fmla="*/ 1072 h 13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102" h="138">
                  <a:moveTo>
                    <a:pt x="23" y="69"/>
                  </a:moveTo>
                  <a:lnTo>
                    <a:pt x="26" y="60"/>
                  </a:lnTo>
                  <a:lnTo>
                    <a:pt x="32" y="54"/>
                  </a:lnTo>
                  <a:lnTo>
                    <a:pt x="37" y="47"/>
                  </a:lnTo>
                  <a:lnTo>
                    <a:pt x="45" y="44"/>
                  </a:lnTo>
                  <a:lnTo>
                    <a:pt x="61" y="44"/>
                  </a:lnTo>
                  <a:lnTo>
                    <a:pt x="66" y="46"/>
                  </a:lnTo>
                  <a:lnTo>
                    <a:pt x="70" y="49"/>
                  </a:lnTo>
                  <a:lnTo>
                    <a:pt x="74" y="52"/>
                  </a:lnTo>
                  <a:lnTo>
                    <a:pt x="77" y="56"/>
                  </a:lnTo>
                  <a:lnTo>
                    <a:pt x="79" y="62"/>
                  </a:lnTo>
                  <a:lnTo>
                    <a:pt x="101" y="58"/>
                  </a:lnTo>
                  <a:lnTo>
                    <a:pt x="98" y="48"/>
                  </a:lnTo>
                  <a:lnTo>
                    <a:pt x="94" y="40"/>
                  </a:lnTo>
                  <a:lnTo>
                    <a:pt x="86" y="34"/>
                  </a:lnTo>
                  <a:lnTo>
                    <a:pt x="78" y="28"/>
                  </a:lnTo>
                  <a:lnTo>
                    <a:pt x="68" y="26"/>
                  </a:lnTo>
                  <a:lnTo>
                    <a:pt x="44" y="26"/>
                  </a:lnTo>
                  <a:lnTo>
                    <a:pt x="35" y="27"/>
                  </a:lnTo>
                  <a:lnTo>
                    <a:pt x="28" y="31"/>
                  </a:lnTo>
                  <a:lnTo>
                    <a:pt x="19" y="36"/>
                  </a:lnTo>
                  <a:lnTo>
                    <a:pt x="12" y="43"/>
                  </a:lnTo>
                  <a:lnTo>
                    <a:pt x="8" y="51"/>
                  </a:lnTo>
                  <a:lnTo>
                    <a:pt x="3" y="60"/>
                  </a:lnTo>
                  <a:lnTo>
                    <a:pt x="0" y="70"/>
                  </a:lnTo>
                  <a:lnTo>
                    <a:pt x="0" y="92"/>
                  </a:lnTo>
                  <a:lnTo>
                    <a:pt x="3" y="102"/>
                  </a:lnTo>
                  <a:lnTo>
                    <a:pt x="7" y="110"/>
                  </a:lnTo>
                  <a:lnTo>
                    <a:pt x="11" y="119"/>
                  </a:lnTo>
                  <a:lnTo>
                    <a:pt x="17" y="126"/>
                  </a:lnTo>
                  <a:lnTo>
                    <a:pt x="26" y="131"/>
                  </a:lnTo>
                  <a:lnTo>
                    <a:pt x="34" y="136"/>
                  </a:lnTo>
                  <a:lnTo>
                    <a:pt x="44" y="138"/>
                  </a:lnTo>
                  <a:lnTo>
                    <a:pt x="65" y="138"/>
                  </a:lnTo>
                  <a:lnTo>
                    <a:pt x="73" y="136"/>
                  </a:lnTo>
                  <a:lnTo>
                    <a:pt x="82" y="133"/>
                  </a:lnTo>
                  <a:lnTo>
                    <a:pt x="91" y="130"/>
                  </a:lnTo>
                  <a:lnTo>
                    <a:pt x="97" y="126"/>
                  </a:lnTo>
                  <a:lnTo>
                    <a:pt x="102" y="121"/>
                  </a:lnTo>
                  <a:lnTo>
                    <a:pt x="102" y="78"/>
                  </a:lnTo>
                  <a:lnTo>
                    <a:pt x="55" y="78"/>
                  </a:lnTo>
                  <a:lnTo>
                    <a:pt x="55" y="96"/>
                  </a:lnTo>
                  <a:lnTo>
                    <a:pt x="80" y="96"/>
                  </a:lnTo>
                  <a:lnTo>
                    <a:pt x="80" y="110"/>
                  </a:lnTo>
                  <a:lnTo>
                    <a:pt x="73" y="115"/>
                  </a:lnTo>
                  <a:lnTo>
                    <a:pt x="68" y="117"/>
                  </a:lnTo>
                  <a:lnTo>
                    <a:pt x="63" y="118"/>
                  </a:lnTo>
                  <a:lnTo>
                    <a:pt x="59" y="119"/>
                  </a:lnTo>
                  <a:lnTo>
                    <a:pt x="45" y="119"/>
                  </a:lnTo>
                  <a:lnTo>
                    <a:pt x="37" y="116"/>
                  </a:lnTo>
                  <a:lnTo>
                    <a:pt x="32" y="110"/>
                  </a:lnTo>
                  <a:lnTo>
                    <a:pt x="26" y="103"/>
                  </a:lnTo>
                  <a:lnTo>
                    <a:pt x="23" y="93"/>
                  </a:lnTo>
                  <a:lnTo>
                    <a:pt x="23" y="6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7587" y="1003"/>
              <a:ext cx="102" cy="138"/>
            </a:xfrm>
            <a:custGeom>
              <a:avLst/>
              <a:gdLst>
                <a:gd name="T0" fmla="+- 0 7630 7587"/>
                <a:gd name="T1" fmla="*/ T0 w 102"/>
                <a:gd name="T2" fmla="+- 0 1003 1003"/>
                <a:gd name="T3" fmla="*/ 1003 h 138"/>
                <a:gd name="T4" fmla="+- 0 7620 7587"/>
                <a:gd name="T5" fmla="*/ T4 w 102"/>
                <a:gd name="T6" fmla="+- 0 1003 1003"/>
                <a:gd name="T7" fmla="*/ 1003 h 138"/>
                <a:gd name="T8" fmla="+- 0 7620 7587"/>
                <a:gd name="T9" fmla="*/ T8 w 102"/>
                <a:gd name="T10" fmla="+- 0 1010 1003"/>
                <a:gd name="T11" fmla="*/ 1010 h 138"/>
                <a:gd name="T12" fmla="+- 0 7623 7587"/>
                <a:gd name="T13" fmla="*/ T12 w 102"/>
                <a:gd name="T14" fmla="+- 0 1015 1003"/>
                <a:gd name="T15" fmla="*/ 1015 h 138"/>
                <a:gd name="T16" fmla="+- 0 7627 7587"/>
                <a:gd name="T17" fmla="*/ T16 w 102"/>
                <a:gd name="T18" fmla="+- 0 1019 1003"/>
                <a:gd name="T19" fmla="*/ 1019 h 138"/>
                <a:gd name="T20" fmla="+- 0 7631 7587"/>
                <a:gd name="T21" fmla="*/ T20 w 102"/>
                <a:gd name="T22" fmla="+- 0 1023 1003"/>
                <a:gd name="T23" fmla="*/ 1023 h 138"/>
                <a:gd name="T24" fmla="+- 0 7636 7587"/>
                <a:gd name="T25" fmla="*/ T24 w 102"/>
                <a:gd name="T26" fmla="+- 0 1025 1003"/>
                <a:gd name="T27" fmla="*/ 1025 h 138"/>
                <a:gd name="T28" fmla="+- 0 7649 7587"/>
                <a:gd name="T29" fmla="*/ T28 w 102"/>
                <a:gd name="T30" fmla="+- 0 1025 1003"/>
                <a:gd name="T31" fmla="*/ 1025 h 138"/>
                <a:gd name="T32" fmla="+- 0 7655 7587"/>
                <a:gd name="T33" fmla="*/ T32 w 102"/>
                <a:gd name="T34" fmla="+- 0 1023 1003"/>
                <a:gd name="T35" fmla="*/ 1023 h 138"/>
                <a:gd name="T36" fmla="+- 0 7659 7587"/>
                <a:gd name="T37" fmla="*/ T36 w 102"/>
                <a:gd name="T38" fmla="+- 0 1019 1003"/>
                <a:gd name="T39" fmla="*/ 1019 h 138"/>
                <a:gd name="T40" fmla="+- 0 7663 7587"/>
                <a:gd name="T41" fmla="*/ T40 w 102"/>
                <a:gd name="T42" fmla="+- 0 1015 1003"/>
                <a:gd name="T43" fmla="*/ 1015 h 138"/>
                <a:gd name="T44" fmla="+- 0 7665 7587"/>
                <a:gd name="T45" fmla="*/ T44 w 102"/>
                <a:gd name="T46" fmla="+- 0 1010 1003"/>
                <a:gd name="T47" fmla="*/ 1010 h 138"/>
                <a:gd name="T48" fmla="+- 0 7666 7587"/>
                <a:gd name="T49" fmla="*/ T48 w 102"/>
                <a:gd name="T50" fmla="+- 0 1003 1003"/>
                <a:gd name="T51" fmla="*/ 1003 h 138"/>
                <a:gd name="T52" fmla="+- 0 7656 7587"/>
                <a:gd name="T53" fmla="*/ T52 w 102"/>
                <a:gd name="T54" fmla="+- 0 1003 1003"/>
                <a:gd name="T55" fmla="*/ 1003 h 138"/>
                <a:gd name="T56" fmla="+- 0 7655 7587"/>
                <a:gd name="T57" fmla="*/ T56 w 102"/>
                <a:gd name="T58" fmla="+- 0 1007 1003"/>
                <a:gd name="T59" fmla="*/ 1007 h 138"/>
                <a:gd name="T60" fmla="+- 0 7652 7587"/>
                <a:gd name="T61" fmla="*/ T60 w 102"/>
                <a:gd name="T62" fmla="+- 0 1011 1003"/>
                <a:gd name="T63" fmla="*/ 1011 h 138"/>
                <a:gd name="T64" fmla="+- 0 7647 7587"/>
                <a:gd name="T65" fmla="*/ T64 w 102"/>
                <a:gd name="T66" fmla="+- 0 1014 1003"/>
                <a:gd name="T67" fmla="*/ 1014 h 138"/>
                <a:gd name="T68" fmla="+- 0 7639 7587"/>
                <a:gd name="T69" fmla="*/ T68 w 102"/>
                <a:gd name="T70" fmla="+- 0 1014 1003"/>
                <a:gd name="T71" fmla="*/ 1014 h 138"/>
                <a:gd name="T72" fmla="+- 0 7636 7587"/>
                <a:gd name="T73" fmla="*/ T72 w 102"/>
                <a:gd name="T74" fmla="+- 0 1013 1003"/>
                <a:gd name="T75" fmla="*/ 1013 h 138"/>
                <a:gd name="T76" fmla="+- 0 7631 7587"/>
                <a:gd name="T77" fmla="*/ T76 w 102"/>
                <a:gd name="T78" fmla="+- 0 1009 1003"/>
                <a:gd name="T79" fmla="*/ 1009 h 138"/>
                <a:gd name="T80" fmla="+- 0 7630 7587"/>
                <a:gd name="T81" fmla="*/ T80 w 102"/>
                <a:gd name="T82" fmla="+- 0 1003 1003"/>
                <a:gd name="T83" fmla="*/ 1003 h 13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</a:cxnLst>
              <a:rect l="0" t="0" r="r" b="b"/>
              <a:pathLst>
                <a:path w="102" h="138">
                  <a:moveTo>
                    <a:pt x="43" y="0"/>
                  </a:moveTo>
                  <a:lnTo>
                    <a:pt x="33" y="0"/>
                  </a:lnTo>
                  <a:lnTo>
                    <a:pt x="33" y="7"/>
                  </a:lnTo>
                  <a:lnTo>
                    <a:pt x="36" y="12"/>
                  </a:lnTo>
                  <a:lnTo>
                    <a:pt x="40" y="16"/>
                  </a:lnTo>
                  <a:lnTo>
                    <a:pt x="44" y="20"/>
                  </a:lnTo>
                  <a:lnTo>
                    <a:pt x="49" y="22"/>
                  </a:lnTo>
                  <a:lnTo>
                    <a:pt x="62" y="22"/>
                  </a:lnTo>
                  <a:lnTo>
                    <a:pt x="68" y="20"/>
                  </a:lnTo>
                  <a:lnTo>
                    <a:pt x="72" y="16"/>
                  </a:lnTo>
                  <a:lnTo>
                    <a:pt x="76" y="12"/>
                  </a:lnTo>
                  <a:lnTo>
                    <a:pt x="78" y="7"/>
                  </a:lnTo>
                  <a:lnTo>
                    <a:pt x="79" y="0"/>
                  </a:lnTo>
                  <a:lnTo>
                    <a:pt x="69" y="0"/>
                  </a:lnTo>
                  <a:lnTo>
                    <a:pt x="68" y="4"/>
                  </a:lnTo>
                  <a:lnTo>
                    <a:pt x="65" y="8"/>
                  </a:lnTo>
                  <a:lnTo>
                    <a:pt x="60" y="11"/>
                  </a:lnTo>
                  <a:lnTo>
                    <a:pt x="52" y="11"/>
                  </a:lnTo>
                  <a:lnTo>
                    <a:pt x="49" y="10"/>
                  </a:lnTo>
                  <a:lnTo>
                    <a:pt x="44" y="6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7721" y="1031"/>
              <a:ext cx="0" cy="109"/>
            </a:xfrm>
            <a:custGeom>
              <a:avLst/>
              <a:gdLst>
                <a:gd name="T0" fmla="+- 0 1031 1031"/>
                <a:gd name="T1" fmla="*/ 1031 h 109"/>
                <a:gd name="T2" fmla="+- 0 1139 1031"/>
                <a:gd name="T3" fmla="*/ 1139 h 109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09">
                  <a:moveTo>
                    <a:pt x="0" y="0"/>
                  </a:moveTo>
                  <a:lnTo>
                    <a:pt x="0" y="108"/>
                  </a:lnTo>
                </a:path>
              </a:pathLst>
            </a:custGeom>
            <a:noFill/>
            <a:ln w="15202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pic>
          <p:nvPicPr>
            <p:cNvPr id="1050" name="Picture 2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195"/>
              <a:ext cx="3265" cy="11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1" name="Picture 2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" y="2612"/>
              <a:ext cx="5764" cy="3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2" name="Picture 2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7" y="3113"/>
              <a:ext cx="6033" cy="19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1977" y="4389"/>
              <a:ext cx="68" cy="110"/>
            </a:xfrm>
            <a:custGeom>
              <a:avLst/>
              <a:gdLst>
                <a:gd name="T0" fmla="+- 0 1992 1977"/>
                <a:gd name="T1" fmla="*/ T0 w 68"/>
                <a:gd name="T2" fmla="+- 0 4441 4389"/>
                <a:gd name="T3" fmla="*/ 4441 h 110"/>
                <a:gd name="T4" fmla="+- 0 1996 1977"/>
                <a:gd name="T5" fmla="*/ T4 w 68"/>
                <a:gd name="T6" fmla="+- 0 4436 4389"/>
                <a:gd name="T7" fmla="*/ 4436 h 110"/>
                <a:gd name="T8" fmla="+- 0 2000 1977"/>
                <a:gd name="T9" fmla="*/ T8 w 68"/>
                <a:gd name="T10" fmla="+- 0 4431 4389"/>
                <a:gd name="T11" fmla="*/ 4431 h 110"/>
                <a:gd name="T12" fmla="+- 0 2005 1977"/>
                <a:gd name="T13" fmla="*/ T12 w 68"/>
                <a:gd name="T14" fmla="+- 0 4429 4389"/>
                <a:gd name="T15" fmla="*/ 4429 h 110"/>
                <a:gd name="T16" fmla="+- 0 2017 1977"/>
                <a:gd name="T17" fmla="*/ T16 w 68"/>
                <a:gd name="T18" fmla="+- 0 4429 4389"/>
                <a:gd name="T19" fmla="*/ 4429 h 110"/>
                <a:gd name="T20" fmla="+- 0 2022 1977"/>
                <a:gd name="T21" fmla="*/ T20 w 68"/>
                <a:gd name="T22" fmla="+- 0 4431 4389"/>
                <a:gd name="T23" fmla="*/ 4431 h 110"/>
                <a:gd name="T24" fmla="+- 0 2026 1977"/>
                <a:gd name="T25" fmla="*/ T24 w 68"/>
                <a:gd name="T26" fmla="+- 0 4436 4389"/>
                <a:gd name="T27" fmla="*/ 4436 h 110"/>
                <a:gd name="T28" fmla="+- 0 2030 1977"/>
                <a:gd name="T29" fmla="*/ T28 w 68"/>
                <a:gd name="T30" fmla="+- 0 4441 4389"/>
                <a:gd name="T31" fmla="*/ 4441 h 110"/>
                <a:gd name="T32" fmla="+- 0 2032 1977"/>
                <a:gd name="T33" fmla="*/ T32 w 68"/>
                <a:gd name="T34" fmla="+- 0 4448 4389"/>
                <a:gd name="T35" fmla="*/ 4448 h 110"/>
                <a:gd name="T36" fmla="+- 0 2032 1977"/>
                <a:gd name="T37" fmla="*/ T36 w 68"/>
                <a:gd name="T38" fmla="+- 0 4469 4389"/>
                <a:gd name="T39" fmla="*/ 4469 h 110"/>
                <a:gd name="T40" fmla="+- 0 2030 1977"/>
                <a:gd name="T41" fmla="*/ T40 w 68"/>
                <a:gd name="T42" fmla="+- 0 4476 4389"/>
                <a:gd name="T43" fmla="*/ 4476 h 110"/>
                <a:gd name="T44" fmla="+- 0 2029 1977"/>
                <a:gd name="T45" fmla="*/ T44 w 68"/>
                <a:gd name="T46" fmla="+- 0 4496 4389"/>
                <a:gd name="T47" fmla="*/ 4496 h 110"/>
                <a:gd name="T48" fmla="+- 0 2036 1977"/>
                <a:gd name="T49" fmla="*/ T48 w 68"/>
                <a:gd name="T50" fmla="+- 0 4489 4389"/>
                <a:gd name="T51" fmla="*/ 4489 h 110"/>
                <a:gd name="T52" fmla="+- 0 2042 1977"/>
                <a:gd name="T53" fmla="*/ T52 w 68"/>
                <a:gd name="T54" fmla="+- 0 4481 4389"/>
                <a:gd name="T55" fmla="*/ 4481 h 110"/>
                <a:gd name="T56" fmla="+- 0 2046 1977"/>
                <a:gd name="T57" fmla="*/ T56 w 68"/>
                <a:gd name="T58" fmla="+- 0 4471 4389"/>
                <a:gd name="T59" fmla="*/ 4471 h 110"/>
                <a:gd name="T60" fmla="+- 0 2046 1977"/>
                <a:gd name="T61" fmla="*/ T60 w 68"/>
                <a:gd name="T62" fmla="+- 0 4452 4389"/>
                <a:gd name="T63" fmla="*/ 4452 h 110"/>
                <a:gd name="T64" fmla="+- 0 2045 1977"/>
                <a:gd name="T65" fmla="*/ T64 w 68"/>
                <a:gd name="T66" fmla="+- 0 4447 4389"/>
                <a:gd name="T67" fmla="*/ 4447 h 110"/>
                <a:gd name="T68" fmla="+- 0 2043 1977"/>
                <a:gd name="T69" fmla="*/ T68 w 68"/>
                <a:gd name="T70" fmla="+- 0 4442 4389"/>
                <a:gd name="T71" fmla="*/ 4442 h 110"/>
                <a:gd name="T72" fmla="+- 0 2042 1977"/>
                <a:gd name="T73" fmla="*/ T72 w 68"/>
                <a:gd name="T74" fmla="+- 0 4437 4389"/>
                <a:gd name="T75" fmla="*/ 4437 h 110"/>
                <a:gd name="T76" fmla="+- 0 2040 1977"/>
                <a:gd name="T77" fmla="*/ T76 w 68"/>
                <a:gd name="T78" fmla="+- 0 4432 4389"/>
                <a:gd name="T79" fmla="*/ 4432 h 110"/>
                <a:gd name="T80" fmla="+- 0 2037 1977"/>
                <a:gd name="T81" fmla="*/ T80 w 68"/>
                <a:gd name="T82" fmla="+- 0 4429 4389"/>
                <a:gd name="T83" fmla="*/ 4429 h 110"/>
                <a:gd name="T84" fmla="+- 0 2030 1977"/>
                <a:gd name="T85" fmla="*/ T84 w 68"/>
                <a:gd name="T86" fmla="+- 0 4423 4389"/>
                <a:gd name="T87" fmla="*/ 4423 h 110"/>
                <a:gd name="T88" fmla="+- 0 2026 1977"/>
                <a:gd name="T89" fmla="*/ T88 w 68"/>
                <a:gd name="T90" fmla="+- 0 4421 4389"/>
                <a:gd name="T91" fmla="*/ 4421 h 110"/>
                <a:gd name="T92" fmla="+- 0 2022 1977"/>
                <a:gd name="T93" fmla="*/ T92 w 68"/>
                <a:gd name="T94" fmla="+- 0 4419 4389"/>
                <a:gd name="T95" fmla="*/ 4419 h 110"/>
                <a:gd name="T96" fmla="+- 0 2017 1977"/>
                <a:gd name="T97" fmla="*/ T96 w 68"/>
                <a:gd name="T98" fmla="+- 0 4418 4389"/>
                <a:gd name="T99" fmla="*/ 4418 h 110"/>
                <a:gd name="T100" fmla="+- 0 2004 1977"/>
                <a:gd name="T101" fmla="*/ T100 w 68"/>
                <a:gd name="T102" fmla="+- 0 4418 4389"/>
                <a:gd name="T103" fmla="*/ 4418 h 110"/>
                <a:gd name="T104" fmla="+- 0 1996 1977"/>
                <a:gd name="T105" fmla="*/ T104 w 68"/>
                <a:gd name="T106" fmla="+- 0 4421 4389"/>
                <a:gd name="T107" fmla="*/ 4421 h 110"/>
                <a:gd name="T108" fmla="+- 0 1991 1977"/>
                <a:gd name="T109" fmla="*/ T108 w 68"/>
                <a:gd name="T110" fmla="+- 0 4428 4389"/>
                <a:gd name="T111" fmla="*/ 4428 h 110"/>
                <a:gd name="T112" fmla="+- 0 1991 1977"/>
                <a:gd name="T113" fmla="*/ T112 w 68"/>
                <a:gd name="T114" fmla="+- 0 4389 4389"/>
                <a:gd name="T115" fmla="*/ 4389 h 110"/>
                <a:gd name="T116" fmla="+- 0 1977 1977"/>
                <a:gd name="T117" fmla="*/ T116 w 68"/>
                <a:gd name="T118" fmla="+- 0 4389 4389"/>
                <a:gd name="T119" fmla="*/ 4389 h 110"/>
                <a:gd name="T120" fmla="+- 0 1977 1977"/>
                <a:gd name="T121" fmla="*/ T120 w 68"/>
                <a:gd name="T122" fmla="+- 0 4498 4389"/>
                <a:gd name="T123" fmla="*/ 4498 h 110"/>
                <a:gd name="T124" fmla="+- 0 1990 1977"/>
                <a:gd name="T125" fmla="*/ T124 w 68"/>
                <a:gd name="T126" fmla="+- 0 4498 4389"/>
                <a:gd name="T127" fmla="*/ 4498 h 110"/>
                <a:gd name="T128" fmla="+- 0 1990 1977"/>
                <a:gd name="T129" fmla="*/ T128 w 68"/>
                <a:gd name="T130" fmla="+- 0 4488 4389"/>
                <a:gd name="T131" fmla="*/ 4488 h 110"/>
                <a:gd name="T132" fmla="+- 0 1995 1977"/>
                <a:gd name="T133" fmla="*/ T132 w 68"/>
                <a:gd name="T134" fmla="+- 0 4496 4389"/>
                <a:gd name="T135" fmla="*/ 4496 h 110"/>
                <a:gd name="T136" fmla="+- 0 1991 1977"/>
                <a:gd name="T137" fmla="*/ T136 w 68"/>
                <a:gd name="T138" fmla="+- 0 4474 4389"/>
                <a:gd name="T139" fmla="*/ 4474 h 110"/>
                <a:gd name="T140" fmla="+- 0 1990 1977"/>
                <a:gd name="T141" fmla="*/ T140 w 68"/>
                <a:gd name="T142" fmla="+- 0 4468 4389"/>
                <a:gd name="T143" fmla="*/ 4468 h 110"/>
                <a:gd name="T144" fmla="+- 0 1990 1977"/>
                <a:gd name="T145" fmla="*/ T144 w 68"/>
                <a:gd name="T146" fmla="+- 0 4449 4389"/>
                <a:gd name="T147" fmla="*/ 4449 h 110"/>
                <a:gd name="T148" fmla="+- 0 1992 1977"/>
                <a:gd name="T149" fmla="*/ T148 w 68"/>
                <a:gd name="T150" fmla="+- 0 4441 4389"/>
                <a:gd name="T151" fmla="*/ 4441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</a:cxnLst>
              <a:rect l="0" t="0" r="r" b="b"/>
              <a:pathLst>
                <a:path w="68" h="110">
                  <a:moveTo>
                    <a:pt x="15" y="52"/>
                  </a:moveTo>
                  <a:lnTo>
                    <a:pt x="19" y="47"/>
                  </a:lnTo>
                  <a:lnTo>
                    <a:pt x="23" y="42"/>
                  </a:lnTo>
                  <a:lnTo>
                    <a:pt x="28" y="40"/>
                  </a:lnTo>
                  <a:lnTo>
                    <a:pt x="40" y="40"/>
                  </a:lnTo>
                  <a:lnTo>
                    <a:pt x="45" y="42"/>
                  </a:lnTo>
                  <a:lnTo>
                    <a:pt x="49" y="47"/>
                  </a:lnTo>
                  <a:lnTo>
                    <a:pt x="53" y="52"/>
                  </a:lnTo>
                  <a:lnTo>
                    <a:pt x="55" y="59"/>
                  </a:lnTo>
                  <a:lnTo>
                    <a:pt x="55" y="80"/>
                  </a:lnTo>
                  <a:lnTo>
                    <a:pt x="53" y="87"/>
                  </a:lnTo>
                  <a:lnTo>
                    <a:pt x="52" y="107"/>
                  </a:lnTo>
                  <a:lnTo>
                    <a:pt x="59" y="100"/>
                  </a:lnTo>
                  <a:lnTo>
                    <a:pt x="65" y="92"/>
                  </a:lnTo>
                  <a:lnTo>
                    <a:pt x="69" y="82"/>
                  </a:lnTo>
                  <a:lnTo>
                    <a:pt x="69" y="63"/>
                  </a:lnTo>
                  <a:lnTo>
                    <a:pt x="68" y="58"/>
                  </a:lnTo>
                  <a:lnTo>
                    <a:pt x="66" y="53"/>
                  </a:lnTo>
                  <a:lnTo>
                    <a:pt x="65" y="48"/>
                  </a:lnTo>
                  <a:lnTo>
                    <a:pt x="63" y="43"/>
                  </a:lnTo>
                  <a:lnTo>
                    <a:pt x="60" y="40"/>
                  </a:lnTo>
                  <a:lnTo>
                    <a:pt x="53" y="34"/>
                  </a:lnTo>
                  <a:lnTo>
                    <a:pt x="49" y="32"/>
                  </a:lnTo>
                  <a:lnTo>
                    <a:pt x="45" y="30"/>
                  </a:lnTo>
                  <a:lnTo>
                    <a:pt x="40" y="29"/>
                  </a:lnTo>
                  <a:lnTo>
                    <a:pt x="27" y="29"/>
                  </a:lnTo>
                  <a:lnTo>
                    <a:pt x="19" y="32"/>
                  </a:lnTo>
                  <a:lnTo>
                    <a:pt x="14" y="39"/>
                  </a:lnTo>
                  <a:lnTo>
                    <a:pt x="14" y="0"/>
                  </a:lnTo>
                  <a:lnTo>
                    <a:pt x="0" y="0"/>
                  </a:lnTo>
                  <a:lnTo>
                    <a:pt x="0" y="109"/>
                  </a:lnTo>
                  <a:lnTo>
                    <a:pt x="13" y="109"/>
                  </a:lnTo>
                  <a:lnTo>
                    <a:pt x="13" y="99"/>
                  </a:lnTo>
                  <a:lnTo>
                    <a:pt x="18" y="107"/>
                  </a:lnTo>
                  <a:lnTo>
                    <a:pt x="14" y="85"/>
                  </a:lnTo>
                  <a:lnTo>
                    <a:pt x="13" y="79"/>
                  </a:lnTo>
                  <a:lnTo>
                    <a:pt x="13" y="60"/>
                  </a:lnTo>
                  <a:lnTo>
                    <a:pt x="15" y="5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1977" y="4389"/>
              <a:ext cx="68" cy="110"/>
            </a:xfrm>
            <a:custGeom>
              <a:avLst/>
              <a:gdLst>
                <a:gd name="T0" fmla="+- 0 2030 1977"/>
                <a:gd name="T1" fmla="*/ T0 w 68"/>
                <a:gd name="T2" fmla="+- 0 4476 4389"/>
                <a:gd name="T3" fmla="*/ 4476 h 110"/>
                <a:gd name="T4" fmla="+- 0 2026 1977"/>
                <a:gd name="T5" fmla="*/ T4 w 68"/>
                <a:gd name="T6" fmla="+- 0 4481 4389"/>
                <a:gd name="T7" fmla="*/ 4481 h 110"/>
                <a:gd name="T8" fmla="+- 0 2021 1977"/>
                <a:gd name="T9" fmla="*/ T8 w 68"/>
                <a:gd name="T10" fmla="+- 0 4486 4389"/>
                <a:gd name="T11" fmla="*/ 4486 h 110"/>
                <a:gd name="T12" fmla="+- 0 2016 1977"/>
                <a:gd name="T13" fmla="*/ T12 w 68"/>
                <a:gd name="T14" fmla="+- 0 4489 4389"/>
                <a:gd name="T15" fmla="*/ 4489 h 110"/>
                <a:gd name="T16" fmla="+- 0 2003 1977"/>
                <a:gd name="T17" fmla="*/ T16 w 68"/>
                <a:gd name="T18" fmla="+- 0 4489 4389"/>
                <a:gd name="T19" fmla="*/ 4489 h 110"/>
                <a:gd name="T20" fmla="+- 0 1998 1977"/>
                <a:gd name="T21" fmla="*/ T20 w 68"/>
                <a:gd name="T22" fmla="+- 0 4485 4389"/>
                <a:gd name="T23" fmla="*/ 4485 h 110"/>
                <a:gd name="T24" fmla="+- 0 1994 1977"/>
                <a:gd name="T25" fmla="*/ T24 w 68"/>
                <a:gd name="T26" fmla="+- 0 4479 4389"/>
                <a:gd name="T27" fmla="*/ 4479 h 110"/>
                <a:gd name="T28" fmla="+- 0 1991 1977"/>
                <a:gd name="T29" fmla="*/ T28 w 68"/>
                <a:gd name="T30" fmla="+- 0 4474 4389"/>
                <a:gd name="T31" fmla="*/ 4474 h 110"/>
                <a:gd name="T32" fmla="+- 0 1995 1977"/>
                <a:gd name="T33" fmla="*/ T32 w 68"/>
                <a:gd name="T34" fmla="+- 0 4496 4389"/>
                <a:gd name="T35" fmla="*/ 4496 h 110"/>
                <a:gd name="T36" fmla="+- 0 2002 1977"/>
                <a:gd name="T37" fmla="*/ T36 w 68"/>
                <a:gd name="T38" fmla="+- 0 4500 4389"/>
                <a:gd name="T39" fmla="*/ 4500 h 110"/>
                <a:gd name="T40" fmla="+- 0 2021 1977"/>
                <a:gd name="T41" fmla="*/ T40 w 68"/>
                <a:gd name="T42" fmla="+- 0 4500 4389"/>
                <a:gd name="T43" fmla="*/ 4500 h 110"/>
                <a:gd name="T44" fmla="+- 0 2029 1977"/>
                <a:gd name="T45" fmla="*/ T44 w 68"/>
                <a:gd name="T46" fmla="+- 0 4496 4389"/>
                <a:gd name="T47" fmla="*/ 4496 h 110"/>
                <a:gd name="T48" fmla="+- 0 2030 1977"/>
                <a:gd name="T49" fmla="*/ T48 w 68"/>
                <a:gd name="T50" fmla="+- 0 4476 4389"/>
                <a:gd name="T51" fmla="*/ 4476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68" h="110">
                  <a:moveTo>
                    <a:pt x="53" y="87"/>
                  </a:moveTo>
                  <a:lnTo>
                    <a:pt x="49" y="92"/>
                  </a:lnTo>
                  <a:lnTo>
                    <a:pt x="44" y="97"/>
                  </a:lnTo>
                  <a:lnTo>
                    <a:pt x="39" y="100"/>
                  </a:lnTo>
                  <a:lnTo>
                    <a:pt x="26" y="100"/>
                  </a:lnTo>
                  <a:lnTo>
                    <a:pt x="21" y="96"/>
                  </a:lnTo>
                  <a:lnTo>
                    <a:pt x="17" y="90"/>
                  </a:lnTo>
                  <a:lnTo>
                    <a:pt x="14" y="85"/>
                  </a:lnTo>
                  <a:lnTo>
                    <a:pt x="18" y="107"/>
                  </a:lnTo>
                  <a:lnTo>
                    <a:pt x="25" y="111"/>
                  </a:lnTo>
                  <a:lnTo>
                    <a:pt x="44" y="111"/>
                  </a:lnTo>
                  <a:lnTo>
                    <a:pt x="52" y="107"/>
                  </a:lnTo>
                  <a:lnTo>
                    <a:pt x="53" y="87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2063" y="4389"/>
              <a:ext cx="13" cy="109"/>
            </a:xfrm>
            <a:custGeom>
              <a:avLst/>
              <a:gdLst>
                <a:gd name="T0" fmla="+- 0 2063 2063"/>
                <a:gd name="T1" fmla="*/ T0 w 13"/>
                <a:gd name="T2" fmla="+- 0 4419 4389"/>
                <a:gd name="T3" fmla="*/ 4419 h 109"/>
                <a:gd name="T4" fmla="+- 0 2063 2063"/>
                <a:gd name="T5" fmla="*/ T4 w 13"/>
                <a:gd name="T6" fmla="+- 0 4498 4389"/>
                <a:gd name="T7" fmla="*/ 4498 h 109"/>
                <a:gd name="T8" fmla="+- 0 2076 2063"/>
                <a:gd name="T9" fmla="*/ T8 w 13"/>
                <a:gd name="T10" fmla="+- 0 4498 4389"/>
                <a:gd name="T11" fmla="*/ 4498 h 109"/>
                <a:gd name="T12" fmla="+- 0 2076 2063"/>
                <a:gd name="T13" fmla="*/ T12 w 13"/>
                <a:gd name="T14" fmla="+- 0 4419 4389"/>
                <a:gd name="T15" fmla="*/ 4419 h 109"/>
                <a:gd name="T16" fmla="+- 0 2063 2063"/>
                <a:gd name="T17" fmla="*/ T16 w 13"/>
                <a:gd name="T18" fmla="+- 0 4419 4389"/>
                <a:gd name="T19" fmla="*/ 4419 h 1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3" h="109">
                  <a:moveTo>
                    <a:pt x="0" y="30"/>
                  </a:moveTo>
                  <a:lnTo>
                    <a:pt x="0" y="109"/>
                  </a:lnTo>
                  <a:lnTo>
                    <a:pt x="13" y="109"/>
                  </a:lnTo>
                  <a:lnTo>
                    <a:pt x="13" y="3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2063" y="4389"/>
              <a:ext cx="13" cy="109"/>
            </a:xfrm>
            <a:custGeom>
              <a:avLst/>
              <a:gdLst>
                <a:gd name="T0" fmla="+- 0 2063 2063"/>
                <a:gd name="T1" fmla="*/ T0 w 13"/>
                <a:gd name="T2" fmla="+- 0 4389 4389"/>
                <a:gd name="T3" fmla="*/ 4389 h 109"/>
                <a:gd name="T4" fmla="+- 0 2063 2063"/>
                <a:gd name="T5" fmla="*/ T4 w 13"/>
                <a:gd name="T6" fmla="+- 0 4405 4389"/>
                <a:gd name="T7" fmla="*/ 4405 h 109"/>
                <a:gd name="T8" fmla="+- 0 2076 2063"/>
                <a:gd name="T9" fmla="*/ T8 w 13"/>
                <a:gd name="T10" fmla="+- 0 4405 4389"/>
                <a:gd name="T11" fmla="*/ 4405 h 109"/>
                <a:gd name="T12" fmla="+- 0 2076 2063"/>
                <a:gd name="T13" fmla="*/ T12 w 13"/>
                <a:gd name="T14" fmla="+- 0 4389 4389"/>
                <a:gd name="T15" fmla="*/ 4389 h 109"/>
                <a:gd name="T16" fmla="+- 0 2063 2063"/>
                <a:gd name="T17" fmla="*/ T16 w 13"/>
                <a:gd name="T18" fmla="+- 0 4389 4389"/>
                <a:gd name="T19" fmla="*/ 4389 h 1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3" h="109">
                  <a:moveTo>
                    <a:pt x="0" y="0"/>
                  </a:moveTo>
                  <a:lnTo>
                    <a:pt x="0" y="16"/>
                  </a:lnTo>
                  <a:lnTo>
                    <a:pt x="13" y="16"/>
                  </a:lnTo>
                  <a:lnTo>
                    <a:pt x="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24" name="Freeform 33"/>
            <p:cNvSpPr>
              <a:spLocks/>
            </p:cNvSpPr>
            <p:nvPr/>
          </p:nvSpPr>
          <p:spPr bwMode="auto">
            <a:xfrm>
              <a:off x="2063" y="4459"/>
              <a:ext cx="13" cy="0"/>
            </a:xfrm>
            <a:custGeom>
              <a:avLst/>
              <a:gdLst>
                <a:gd name="T0" fmla="+- 0 2063 2063"/>
                <a:gd name="T1" fmla="*/ T0 w 13"/>
                <a:gd name="T2" fmla="+- 0 2076 2063"/>
                <a:gd name="T3" fmla="*/ T2 w 13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0" y="0"/>
                  </a:moveTo>
                  <a:lnTo>
                    <a:pt x="13" y="0"/>
                  </a:lnTo>
                </a:path>
              </a:pathLst>
            </a:custGeom>
            <a:noFill/>
            <a:ln w="51257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25" name="Freeform 34"/>
            <p:cNvSpPr>
              <a:spLocks/>
            </p:cNvSpPr>
            <p:nvPr/>
          </p:nvSpPr>
          <p:spPr bwMode="auto">
            <a:xfrm>
              <a:off x="2063" y="4397"/>
              <a:ext cx="13" cy="0"/>
            </a:xfrm>
            <a:custGeom>
              <a:avLst/>
              <a:gdLst>
                <a:gd name="T0" fmla="+- 0 2063 2063"/>
                <a:gd name="T1" fmla="*/ T0 w 13"/>
                <a:gd name="T2" fmla="+- 0 2076 2063"/>
                <a:gd name="T3" fmla="*/ T2 w 13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0" y="0"/>
                  </a:moveTo>
                  <a:lnTo>
                    <a:pt x="13" y="0"/>
                  </a:lnTo>
                </a:path>
              </a:pathLst>
            </a:custGeom>
            <a:noFill/>
            <a:ln w="11011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26" name="Freeform 35"/>
            <p:cNvSpPr>
              <a:spLocks/>
            </p:cNvSpPr>
            <p:nvPr/>
          </p:nvSpPr>
          <p:spPr bwMode="auto">
            <a:xfrm>
              <a:off x="2104" y="4389"/>
              <a:ext cx="0" cy="109"/>
            </a:xfrm>
            <a:custGeom>
              <a:avLst/>
              <a:gdLst>
                <a:gd name="T0" fmla="+- 0 4389 4389"/>
                <a:gd name="T1" fmla="*/ 4389 h 109"/>
                <a:gd name="T2" fmla="+- 0 4498 4389"/>
                <a:gd name="T3" fmla="*/ 4498 h 109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09">
                  <a:moveTo>
                    <a:pt x="0" y="0"/>
                  </a:moveTo>
                  <a:lnTo>
                    <a:pt x="0" y="109"/>
                  </a:lnTo>
                </a:path>
              </a:pathLst>
            </a:custGeom>
            <a:noFill/>
            <a:ln w="9754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27" name="Freeform 36"/>
            <p:cNvSpPr>
              <a:spLocks/>
            </p:cNvSpPr>
            <p:nvPr/>
          </p:nvSpPr>
          <p:spPr bwMode="auto">
            <a:xfrm>
              <a:off x="2131" y="4389"/>
              <a:ext cx="13" cy="109"/>
            </a:xfrm>
            <a:custGeom>
              <a:avLst/>
              <a:gdLst>
                <a:gd name="T0" fmla="+- 0 2131 2131"/>
                <a:gd name="T1" fmla="*/ T0 w 13"/>
                <a:gd name="T2" fmla="+- 0 4419 4389"/>
                <a:gd name="T3" fmla="*/ 4419 h 109"/>
                <a:gd name="T4" fmla="+- 0 2131 2131"/>
                <a:gd name="T5" fmla="*/ T4 w 13"/>
                <a:gd name="T6" fmla="+- 0 4498 4389"/>
                <a:gd name="T7" fmla="*/ 4498 h 109"/>
                <a:gd name="T8" fmla="+- 0 2145 2131"/>
                <a:gd name="T9" fmla="*/ T8 w 13"/>
                <a:gd name="T10" fmla="+- 0 4498 4389"/>
                <a:gd name="T11" fmla="*/ 4498 h 109"/>
                <a:gd name="T12" fmla="+- 0 2145 2131"/>
                <a:gd name="T13" fmla="*/ T12 w 13"/>
                <a:gd name="T14" fmla="+- 0 4419 4389"/>
                <a:gd name="T15" fmla="*/ 4419 h 109"/>
                <a:gd name="T16" fmla="+- 0 2131 2131"/>
                <a:gd name="T17" fmla="*/ T16 w 13"/>
                <a:gd name="T18" fmla="+- 0 4419 4389"/>
                <a:gd name="T19" fmla="*/ 4419 h 1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3" h="109">
                  <a:moveTo>
                    <a:pt x="0" y="30"/>
                  </a:moveTo>
                  <a:lnTo>
                    <a:pt x="0" y="109"/>
                  </a:lnTo>
                  <a:lnTo>
                    <a:pt x="14" y="109"/>
                  </a:lnTo>
                  <a:lnTo>
                    <a:pt x="14" y="3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28" name="Freeform 37"/>
            <p:cNvSpPr>
              <a:spLocks/>
            </p:cNvSpPr>
            <p:nvPr/>
          </p:nvSpPr>
          <p:spPr bwMode="auto">
            <a:xfrm>
              <a:off x="2131" y="4389"/>
              <a:ext cx="13" cy="109"/>
            </a:xfrm>
            <a:custGeom>
              <a:avLst/>
              <a:gdLst>
                <a:gd name="T0" fmla="+- 0 2131 2131"/>
                <a:gd name="T1" fmla="*/ T0 w 13"/>
                <a:gd name="T2" fmla="+- 0 4389 4389"/>
                <a:gd name="T3" fmla="*/ 4389 h 109"/>
                <a:gd name="T4" fmla="+- 0 2131 2131"/>
                <a:gd name="T5" fmla="*/ T4 w 13"/>
                <a:gd name="T6" fmla="+- 0 4405 4389"/>
                <a:gd name="T7" fmla="*/ 4405 h 109"/>
                <a:gd name="T8" fmla="+- 0 2145 2131"/>
                <a:gd name="T9" fmla="*/ T8 w 13"/>
                <a:gd name="T10" fmla="+- 0 4405 4389"/>
                <a:gd name="T11" fmla="*/ 4405 h 109"/>
                <a:gd name="T12" fmla="+- 0 2145 2131"/>
                <a:gd name="T13" fmla="*/ T12 w 13"/>
                <a:gd name="T14" fmla="+- 0 4389 4389"/>
                <a:gd name="T15" fmla="*/ 4389 h 109"/>
                <a:gd name="T16" fmla="+- 0 2131 2131"/>
                <a:gd name="T17" fmla="*/ T16 w 13"/>
                <a:gd name="T18" fmla="+- 0 4389 4389"/>
                <a:gd name="T19" fmla="*/ 4389 h 1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3" h="109">
                  <a:moveTo>
                    <a:pt x="0" y="0"/>
                  </a:moveTo>
                  <a:lnTo>
                    <a:pt x="0" y="16"/>
                  </a:lnTo>
                  <a:lnTo>
                    <a:pt x="14" y="16"/>
                  </a:lnTo>
                  <a:lnTo>
                    <a:pt x="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30" name="Freeform 38"/>
            <p:cNvSpPr>
              <a:spLocks/>
            </p:cNvSpPr>
            <p:nvPr/>
          </p:nvSpPr>
          <p:spPr bwMode="auto">
            <a:xfrm>
              <a:off x="2131" y="4459"/>
              <a:ext cx="13" cy="0"/>
            </a:xfrm>
            <a:custGeom>
              <a:avLst/>
              <a:gdLst>
                <a:gd name="T0" fmla="+- 0 2131 2131"/>
                <a:gd name="T1" fmla="*/ T0 w 13"/>
                <a:gd name="T2" fmla="+- 0 2145 2131"/>
                <a:gd name="T3" fmla="*/ T2 w 13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0" y="0"/>
                  </a:moveTo>
                  <a:lnTo>
                    <a:pt x="14" y="0"/>
                  </a:lnTo>
                </a:path>
              </a:pathLst>
            </a:custGeom>
            <a:noFill/>
            <a:ln w="51257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31" name="Freeform 39"/>
            <p:cNvSpPr>
              <a:spLocks/>
            </p:cNvSpPr>
            <p:nvPr/>
          </p:nvSpPr>
          <p:spPr bwMode="auto">
            <a:xfrm>
              <a:off x="2131" y="4397"/>
              <a:ext cx="13" cy="0"/>
            </a:xfrm>
            <a:custGeom>
              <a:avLst/>
              <a:gdLst>
                <a:gd name="T0" fmla="+- 0 2131 2131"/>
                <a:gd name="T1" fmla="*/ T0 w 13"/>
                <a:gd name="T2" fmla="+- 0 2145 2131"/>
                <a:gd name="T3" fmla="*/ T2 w 13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0" y="0"/>
                  </a:moveTo>
                  <a:lnTo>
                    <a:pt x="14" y="0"/>
                  </a:lnTo>
                </a:path>
              </a:pathLst>
            </a:custGeom>
            <a:noFill/>
            <a:ln w="11011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32" name="Freeform 40"/>
            <p:cNvSpPr>
              <a:spLocks/>
            </p:cNvSpPr>
            <p:nvPr/>
          </p:nvSpPr>
          <p:spPr bwMode="auto">
            <a:xfrm>
              <a:off x="2165" y="4418"/>
              <a:ext cx="43" cy="80"/>
            </a:xfrm>
            <a:custGeom>
              <a:avLst/>
              <a:gdLst>
                <a:gd name="T0" fmla="+- 0 2177 2165"/>
                <a:gd name="T1" fmla="*/ T0 w 43"/>
                <a:gd name="T2" fmla="+- 0 4419 4418"/>
                <a:gd name="T3" fmla="*/ 4419 h 80"/>
                <a:gd name="T4" fmla="+- 0 2165 2165"/>
                <a:gd name="T5" fmla="*/ T4 w 43"/>
                <a:gd name="T6" fmla="+- 0 4419 4418"/>
                <a:gd name="T7" fmla="*/ 4419 h 80"/>
                <a:gd name="T8" fmla="+- 0 2165 2165"/>
                <a:gd name="T9" fmla="*/ T8 w 43"/>
                <a:gd name="T10" fmla="+- 0 4498 4418"/>
                <a:gd name="T11" fmla="*/ 4498 h 80"/>
                <a:gd name="T12" fmla="+- 0 2178 2165"/>
                <a:gd name="T13" fmla="*/ T12 w 43"/>
                <a:gd name="T14" fmla="+- 0 4498 4418"/>
                <a:gd name="T15" fmla="*/ 4498 h 80"/>
                <a:gd name="T16" fmla="+- 0 2178 2165"/>
                <a:gd name="T17" fmla="*/ T16 w 43"/>
                <a:gd name="T18" fmla="+- 0 4451 4418"/>
                <a:gd name="T19" fmla="*/ 4451 h 80"/>
                <a:gd name="T20" fmla="+- 0 2179 2165"/>
                <a:gd name="T21" fmla="*/ T20 w 43"/>
                <a:gd name="T22" fmla="+- 0 4446 4418"/>
                <a:gd name="T23" fmla="*/ 4446 h 80"/>
                <a:gd name="T24" fmla="+- 0 2181 2165"/>
                <a:gd name="T25" fmla="*/ T24 w 43"/>
                <a:gd name="T26" fmla="+- 0 4441 4418"/>
                <a:gd name="T27" fmla="*/ 4441 h 80"/>
                <a:gd name="T28" fmla="+- 0 2182 2165"/>
                <a:gd name="T29" fmla="*/ T28 w 43"/>
                <a:gd name="T30" fmla="+- 0 4438 4418"/>
                <a:gd name="T31" fmla="*/ 4438 h 80"/>
                <a:gd name="T32" fmla="+- 0 2186 2165"/>
                <a:gd name="T33" fmla="*/ T32 w 43"/>
                <a:gd name="T34" fmla="+- 0 4434 4418"/>
                <a:gd name="T35" fmla="*/ 4434 h 80"/>
                <a:gd name="T36" fmla="+- 0 2191 2165"/>
                <a:gd name="T37" fmla="*/ T36 w 43"/>
                <a:gd name="T38" fmla="+- 0 4431 4418"/>
                <a:gd name="T39" fmla="*/ 4431 h 80"/>
                <a:gd name="T40" fmla="+- 0 2197 2165"/>
                <a:gd name="T41" fmla="*/ T40 w 43"/>
                <a:gd name="T42" fmla="+- 0 4431 4418"/>
                <a:gd name="T43" fmla="*/ 4431 h 80"/>
                <a:gd name="T44" fmla="+- 0 2203 2165"/>
                <a:gd name="T45" fmla="*/ T44 w 43"/>
                <a:gd name="T46" fmla="+- 0 4434 4418"/>
                <a:gd name="T47" fmla="*/ 4434 h 80"/>
                <a:gd name="T48" fmla="+- 0 2208 2165"/>
                <a:gd name="T49" fmla="*/ T48 w 43"/>
                <a:gd name="T50" fmla="+- 0 4422 4418"/>
                <a:gd name="T51" fmla="*/ 4422 h 80"/>
                <a:gd name="T52" fmla="+- 0 2203 2165"/>
                <a:gd name="T53" fmla="*/ T52 w 43"/>
                <a:gd name="T54" fmla="+- 0 4419 4418"/>
                <a:gd name="T55" fmla="*/ 4419 h 80"/>
                <a:gd name="T56" fmla="+- 0 2199 2165"/>
                <a:gd name="T57" fmla="*/ T56 w 43"/>
                <a:gd name="T58" fmla="+- 0 4418 4418"/>
                <a:gd name="T59" fmla="*/ 4418 h 80"/>
                <a:gd name="T60" fmla="+- 0 2191 2165"/>
                <a:gd name="T61" fmla="*/ T60 w 43"/>
                <a:gd name="T62" fmla="+- 0 4418 4418"/>
                <a:gd name="T63" fmla="*/ 4418 h 80"/>
                <a:gd name="T64" fmla="+- 0 2186 2165"/>
                <a:gd name="T65" fmla="*/ T64 w 43"/>
                <a:gd name="T66" fmla="+- 0 4420 4418"/>
                <a:gd name="T67" fmla="*/ 4420 h 80"/>
                <a:gd name="T68" fmla="+- 0 2180 2165"/>
                <a:gd name="T69" fmla="*/ T68 w 43"/>
                <a:gd name="T70" fmla="+- 0 4426 4418"/>
                <a:gd name="T71" fmla="*/ 4426 h 80"/>
                <a:gd name="T72" fmla="+- 0 2177 2165"/>
                <a:gd name="T73" fmla="*/ T72 w 43"/>
                <a:gd name="T74" fmla="+- 0 4431 4418"/>
                <a:gd name="T75" fmla="*/ 4431 h 80"/>
                <a:gd name="T76" fmla="+- 0 2177 2165"/>
                <a:gd name="T77" fmla="*/ T76 w 43"/>
                <a:gd name="T78" fmla="+- 0 4419 4418"/>
                <a:gd name="T79" fmla="*/ 4419 h 8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</a:cxnLst>
              <a:rect l="0" t="0" r="r" b="b"/>
              <a:pathLst>
                <a:path w="43" h="80">
                  <a:moveTo>
                    <a:pt x="12" y="1"/>
                  </a:moveTo>
                  <a:lnTo>
                    <a:pt x="0" y="1"/>
                  </a:lnTo>
                  <a:lnTo>
                    <a:pt x="0" y="80"/>
                  </a:lnTo>
                  <a:lnTo>
                    <a:pt x="13" y="80"/>
                  </a:lnTo>
                  <a:lnTo>
                    <a:pt x="13" y="33"/>
                  </a:lnTo>
                  <a:lnTo>
                    <a:pt x="14" y="28"/>
                  </a:lnTo>
                  <a:lnTo>
                    <a:pt x="16" y="23"/>
                  </a:lnTo>
                  <a:lnTo>
                    <a:pt x="17" y="20"/>
                  </a:lnTo>
                  <a:lnTo>
                    <a:pt x="21" y="16"/>
                  </a:lnTo>
                  <a:lnTo>
                    <a:pt x="26" y="13"/>
                  </a:lnTo>
                  <a:lnTo>
                    <a:pt x="32" y="13"/>
                  </a:lnTo>
                  <a:lnTo>
                    <a:pt x="38" y="16"/>
                  </a:lnTo>
                  <a:lnTo>
                    <a:pt x="43" y="4"/>
                  </a:lnTo>
                  <a:lnTo>
                    <a:pt x="38" y="1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21" y="2"/>
                  </a:lnTo>
                  <a:lnTo>
                    <a:pt x="15" y="8"/>
                  </a:lnTo>
                  <a:lnTo>
                    <a:pt x="12" y="13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33" name="Freeform 41"/>
            <p:cNvSpPr>
              <a:spLocks/>
            </p:cNvSpPr>
            <p:nvPr/>
          </p:nvSpPr>
          <p:spPr bwMode="auto">
            <a:xfrm>
              <a:off x="2216" y="4389"/>
              <a:ext cx="65" cy="109"/>
            </a:xfrm>
            <a:custGeom>
              <a:avLst/>
              <a:gdLst>
                <a:gd name="T0" fmla="+- 0 2216 2216"/>
                <a:gd name="T1" fmla="*/ T0 w 65"/>
                <a:gd name="T2" fmla="+- 0 4389 4389"/>
                <a:gd name="T3" fmla="*/ 4389 h 109"/>
                <a:gd name="T4" fmla="+- 0 2216 2216"/>
                <a:gd name="T5" fmla="*/ T4 w 65"/>
                <a:gd name="T6" fmla="+- 0 4498 4389"/>
                <a:gd name="T7" fmla="*/ 4498 h 109"/>
                <a:gd name="T8" fmla="+- 0 2230 2216"/>
                <a:gd name="T9" fmla="*/ T8 w 65"/>
                <a:gd name="T10" fmla="+- 0 4498 4389"/>
                <a:gd name="T11" fmla="*/ 4498 h 109"/>
                <a:gd name="T12" fmla="+- 0 2230 2216"/>
                <a:gd name="T13" fmla="*/ T12 w 65"/>
                <a:gd name="T14" fmla="+- 0 4467 4389"/>
                <a:gd name="T15" fmla="*/ 4467 h 109"/>
                <a:gd name="T16" fmla="+- 0 2239 2216"/>
                <a:gd name="T17" fmla="*/ T16 w 65"/>
                <a:gd name="T18" fmla="+- 0 4458 4389"/>
                <a:gd name="T19" fmla="*/ 4458 h 109"/>
                <a:gd name="T20" fmla="+- 0 2265 2216"/>
                <a:gd name="T21" fmla="*/ T20 w 65"/>
                <a:gd name="T22" fmla="+- 0 4498 4389"/>
                <a:gd name="T23" fmla="*/ 4498 h 109"/>
                <a:gd name="T24" fmla="+- 0 2282 2216"/>
                <a:gd name="T25" fmla="*/ T24 w 65"/>
                <a:gd name="T26" fmla="+- 0 4498 4389"/>
                <a:gd name="T27" fmla="*/ 4498 h 109"/>
                <a:gd name="T28" fmla="+- 0 2249 2216"/>
                <a:gd name="T29" fmla="*/ T28 w 65"/>
                <a:gd name="T30" fmla="+- 0 4449 4389"/>
                <a:gd name="T31" fmla="*/ 4449 h 109"/>
                <a:gd name="T32" fmla="+- 0 2279 2216"/>
                <a:gd name="T33" fmla="*/ T32 w 65"/>
                <a:gd name="T34" fmla="+- 0 4419 4389"/>
                <a:gd name="T35" fmla="*/ 4419 h 109"/>
                <a:gd name="T36" fmla="+- 0 2261 2216"/>
                <a:gd name="T37" fmla="*/ T36 w 65"/>
                <a:gd name="T38" fmla="+- 0 4419 4389"/>
                <a:gd name="T39" fmla="*/ 4419 h 109"/>
                <a:gd name="T40" fmla="+- 0 2230 2216"/>
                <a:gd name="T41" fmla="*/ T40 w 65"/>
                <a:gd name="T42" fmla="+- 0 4451 4389"/>
                <a:gd name="T43" fmla="*/ 4451 h 109"/>
                <a:gd name="T44" fmla="+- 0 2230 2216"/>
                <a:gd name="T45" fmla="*/ T44 w 65"/>
                <a:gd name="T46" fmla="+- 0 4389 4389"/>
                <a:gd name="T47" fmla="*/ 4389 h 109"/>
                <a:gd name="T48" fmla="+- 0 2216 2216"/>
                <a:gd name="T49" fmla="*/ T48 w 65"/>
                <a:gd name="T50" fmla="+- 0 4389 4389"/>
                <a:gd name="T51" fmla="*/ 4389 h 1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65" h="109">
                  <a:moveTo>
                    <a:pt x="0" y="0"/>
                  </a:moveTo>
                  <a:lnTo>
                    <a:pt x="0" y="109"/>
                  </a:lnTo>
                  <a:lnTo>
                    <a:pt x="14" y="109"/>
                  </a:lnTo>
                  <a:lnTo>
                    <a:pt x="14" y="78"/>
                  </a:lnTo>
                  <a:lnTo>
                    <a:pt x="23" y="69"/>
                  </a:lnTo>
                  <a:lnTo>
                    <a:pt x="49" y="109"/>
                  </a:lnTo>
                  <a:lnTo>
                    <a:pt x="66" y="109"/>
                  </a:lnTo>
                  <a:lnTo>
                    <a:pt x="33" y="60"/>
                  </a:lnTo>
                  <a:lnTo>
                    <a:pt x="63" y="30"/>
                  </a:lnTo>
                  <a:lnTo>
                    <a:pt x="45" y="30"/>
                  </a:lnTo>
                  <a:lnTo>
                    <a:pt x="14" y="62"/>
                  </a:lnTo>
                  <a:lnTo>
                    <a:pt x="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34" name="Freeform 42"/>
            <p:cNvSpPr>
              <a:spLocks/>
            </p:cNvSpPr>
            <p:nvPr/>
          </p:nvSpPr>
          <p:spPr bwMode="auto">
            <a:xfrm>
              <a:off x="2293" y="4389"/>
              <a:ext cx="13" cy="109"/>
            </a:xfrm>
            <a:custGeom>
              <a:avLst/>
              <a:gdLst>
                <a:gd name="T0" fmla="+- 0 2293 2293"/>
                <a:gd name="T1" fmla="*/ T0 w 13"/>
                <a:gd name="T2" fmla="+- 0 4419 4389"/>
                <a:gd name="T3" fmla="*/ 4419 h 109"/>
                <a:gd name="T4" fmla="+- 0 2293 2293"/>
                <a:gd name="T5" fmla="*/ T4 w 13"/>
                <a:gd name="T6" fmla="+- 0 4498 4389"/>
                <a:gd name="T7" fmla="*/ 4498 h 109"/>
                <a:gd name="T8" fmla="+- 0 2307 2293"/>
                <a:gd name="T9" fmla="*/ T8 w 13"/>
                <a:gd name="T10" fmla="+- 0 4498 4389"/>
                <a:gd name="T11" fmla="*/ 4498 h 109"/>
                <a:gd name="T12" fmla="+- 0 2307 2293"/>
                <a:gd name="T13" fmla="*/ T12 w 13"/>
                <a:gd name="T14" fmla="+- 0 4419 4389"/>
                <a:gd name="T15" fmla="*/ 4419 h 109"/>
                <a:gd name="T16" fmla="+- 0 2293 2293"/>
                <a:gd name="T17" fmla="*/ T16 w 13"/>
                <a:gd name="T18" fmla="+- 0 4419 4389"/>
                <a:gd name="T19" fmla="*/ 4419 h 1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3" h="109">
                  <a:moveTo>
                    <a:pt x="0" y="30"/>
                  </a:moveTo>
                  <a:lnTo>
                    <a:pt x="0" y="109"/>
                  </a:lnTo>
                  <a:lnTo>
                    <a:pt x="14" y="109"/>
                  </a:lnTo>
                  <a:lnTo>
                    <a:pt x="14" y="3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35" name="Freeform 43"/>
            <p:cNvSpPr>
              <a:spLocks/>
            </p:cNvSpPr>
            <p:nvPr/>
          </p:nvSpPr>
          <p:spPr bwMode="auto">
            <a:xfrm>
              <a:off x="2293" y="4389"/>
              <a:ext cx="13" cy="109"/>
            </a:xfrm>
            <a:custGeom>
              <a:avLst/>
              <a:gdLst>
                <a:gd name="T0" fmla="+- 0 2293 2293"/>
                <a:gd name="T1" fmla="*/ T0 w 13"/>
                <a:gd name="T2" fmla="+- 0 4389 4389"/>
                <a:gd name="T3" fmla="*/ 4389 h 109"/>
                <a:gd name="T4" fmla="+- 0 2293 2293"/>
                <a:gd name="T5" fmla="*/ T4 w 13"/>
                <a:gd name="T6" fmla="+- 0 4405 4389"/>
                <a:gd name="T7" fmla="*/ 4405 h 109"/>
                <a:gd name="T8" fmla="+- 0 2307 2293"/>
                <a:gd name="T9" fmla="*/ T8 w 13"/>
                <a:gd name="T10" fmla="+- 0 4405 4389"/>
                <a:gd name="T11" fmla="*/ 4405 h 109"/>
                <a:gd name="T12" fmla="+- 0 2307 2293"/>
                <a:gd name="T13" fmla="*/ T12 w 13"/>
                <a:gd name="T14" fmla="+- 0 4389 4389"/>
                <a:gd name="T15" fmla="*/ 4389 h 109"/>
                <a:gd name="T16" fmla="+- 0 2293 2293"/>
                <a:gd name="T17" fmla="*/ T16 w 13"/>
                <a:gd name="T18" fmla="+- 0 4389 4389"/>
                <a:gd name="T19" fmla="*/ 4389 h 1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3" h="109">
                  <a:moveTo>
                    <a:pt x="0" y="0"/>
                  </a:moveTo>
                  <a:lnTo>
                    <a:pt x="0" y="16"/>
                  </a:lnTo>
                  <a:lnTo>
                    <a:pt x="14" y="16"/>
                  </a:lnTo>
                  <a:lnTo>
                    <a:pt x="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36" name="Freeform 44"/>
            <p:cNvSpPr>
              <a:spLocks/>
            </p:cNvSpPr>
            <p:nvPr/>
          </p:nvSpPr>
          <p:spPr bwMode="auto">
            <a:xfrm>
              <a:off x="2293" y="4459"/>
              <a:ext cx="13" cy="0"/>
            </a:xfrm>
            <a:custGeom>
              <a:avLst/>
              <a:gdLst>
                <a:gd name="T0" fmla="+- 0 2293 2293"/>
                <a:gd name="T1" fmla="*/ T0 w 13"/>
                <a:gd name="T2" fmla="+- 0 2307 2293"/>
                <a:gd name="T3" fmla="*/ T2 w 13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0" y="0"/>
                  </a:moveTo>
                  <a:lnTo>
                    <a:pt x="14" y="0"/>
                  </a:lnTo>
                </a:path>
              </a:pathLst>
            </a:custGeom>
            <a:noFill/>
            <a:ln w="51257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37" name="Freeform 45"/>
            <p:cNvSpPr>
              <a:spLocks/>
            </p:cNvSpPr>
            <p:nvPr/>
          </p:nvSpPr>
          <p:spPr bwMode="auto">
            <a:xfrm>
              <a:off x="2293" y="4397"/>
              <a:ext cx="13" cy="0"/>
            </a:xfrm>
            <a:custGeom>
              <a:avLst/>
              <a:gdLst>
                <a:gd name="T0" fmla="+- 0 2293 2293"/>
                <a:gd name="T1" fmla="*/ T0 w 13"/>
                <a:gd name="T2" fmla="+- 0 2307 2293"/>
                <a:gd name="T3" fmla="*/ T2 w 13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0" y="0"/>
                  </a:moveTo>
                  <a:lnTo>
                    <a:pt x="14" y="0"/>
                  </a:lnTo>
                </a:path>
              </a:pathLst>
            </a:custGeom>
            <a:noFill/>
            <a:ln w="11011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38" name="Freeform 46"/>
            <p:cNvSpPr>
              <a:spLocks/>
            </p:cNvSpPr>
            <p:nvPr/>
          </p:nvSpPr>
          <p:spPr bwMode="auto">
            <a:xfrm>
              <a:off x="2323" y="4473"/>
              <a:ext cx="65" cy="93"/>
            </a:xfrm>
            <a:custGeom>
              <a:avLst/>
              <a:gdLst>
                <a:gd name="T0" fmla="+- 0 2328 2323"/>
                <a:gd name="T1" fmla="*/ T0 w 65"/>
                <a:gd name="T2" fmla="+- 0 4489 4473"/>
                <a:gd name="T3" fmla="*/ 4489 h 93"/>
                <a:gd name="T4" fmla="+- 0 2333 2323"/>
                <a:gd name="T5" fmla="*/ T4 w 65"/>
                <a:gd name="T6" fmla="+- 0 4493 4473"/>
                <a:gd name="T7" fmla="*/ 4493 h 93"/>
                <a:gd name="T8" fmla="+- 0 2338 2323"/>
                <a:gd name="T9" fmla="*/ T8 w 65"/>
                <a:gd name="T10" fmla="+- 0 4498 4473"/>
                <a:gd name="T11" fmla="*/ 4498 h 93"/>
                <a:gd name="T12" fmla="+- 0 2346 2323"/>
                <a:gd name="T13" fmla="*/ T12 w 65"/>
                <a:gd name="T14" fmla="+- 0 4500 4473"/>
                <a:gd name="T15" fmla="*/ 4500 h 93"/>
                <a:gd name="T16" fmla="+- 0 2348 2323"/>
                <a:gd name="T17" fmla="*/ T16 w 65"/>
                <a:gd name="T18" fmla="+- 0 4500 4473"/>
                <a:gd name="T19" fmla="*/ 4500 h 93"/>
                <a:gd name="T20" fmla="+- 0 2346 2323"/>
                <a:gd name="T21" fmla="*/ T20 w 65"/>
                <a:gd name="T22" fmla="+- 0 4508 4473"/>
                <a:gd name="T23" fmla="*/ 4508 h 93"/>
                <a:gd name="T24" fmla="+- 0 2352 2323"/>
                <a:gd name="T25" fmla="*/ T24 w 65"/>
                <a:gd name="T26" fmla="+- 0 4508 4473"/>
                <a:gd name="T27" fmla="*/ 4508 h 93"/>
                <a:gd name="T28" fmla="+- 0 2357 2323"/>
                <a:gd name="T29" fmla="*/ T28 w 65"/>
                <a:gd name="T30" fmla="+- 0 4511 4473"/>
                <a:gd name="T31" fmla="*/ 4511 h 93"/>
                <a:gd name="T32" fmla="+- 0 2356 2323"/>
                <a:gd name="T33" fmla="*/ T32 w 65"/>
                <a:gd name="T34" fmla="+- 0 4500 4473"/>
                <a:gd name="T35" fmla="*/ 4500 h 93"/>
                <a:gd name="T36" fmla="+- 0 2350 2323"/>
                <a:gd name="T37" fmla="*/ T36 w 65"/>
                <a:gd name="T38" fmla="+- 0 4495 4473"/>
                <a:gd name="T39" fmla="*/ 4495 h 93"/>
                <a:gd name="T40" fmla="+- 0 2360 2323"/>
                <a:gd name="T41" fmla="*/ T40 w 65"/>
                <a:gd name="T42" fmla="+- 0 4495 4473"/>
                <a:gd name="T43" fmla="*/ 4495 h 93"/>
                <a:gd name="T44" fmla="+- 0 2362 2323"/>
                <a:gd name="T45" fmla="*/ T44 w 65"/>
                <a:gd name="T46" fmla="+- 0 4489 4473"/>
                <a:gd name="T47" fmla="*/ 4489 h 93"/>
                <a:gd name="T48" fmla="+- 0 2350 2323"/>
                <a:gd name="T49" fmla="*/ T48 w 65"/>
                <a:gd name="T50" fmla="+- 0 4489 4473"/>
                <a:gd name="T51" fmla="*/ 4489 h 93"/>
                <a:gd name="T52" fmla="+- 0 2345 2323"/>
                <a:gd name="T53" fmla="*/ T52 w 65"/>
                <a:gd name="T54" fmla="+- 0 4488 4473"/>
                <a:gd name="T55" fmla="*/ 4488 h 93"/>
                <a:gd name="T56" fmla="+- 0 2339 2323"/>
                <a:gd name="T57" fmla="*/ T56 w 65"/>
                <a:gd name="T58" fmla="+- 0 4482 4473"/>
                <a:gd name="T59" fmla="*/ 4482 h 93"/>
                <a:gd name="T60" fmla="+- 0 2337 2323"/>
                <a:gd name="T61" fmla="*/ T60 w 65"/>
                <a:gd name="T62" fmla="+- 0 4478 4473"/>
                <a:gd name="T63" fmla="*/ 4478 h 93"/>
                <a:gd name="T64" fmla="+- 0 2336 2323"/>
                <a:gd name="T65" fmla="*/ T64 w 65"/>
                <a:gd name="T66" fmla="+- 0 4473 4473"/>
                <a:gd name="T67" fmla="*/ 4473 h 93"/>
                <a:gd name="T68" fmla="+- 0 2323 2323"/>
                <a:gd name="T69" fmla="*/ T68 w 65"/>
                <a:gd name="T70" fmla="+- 0 4475 4473"/>
                <a:gd name="T71" fmla="*/ 4475 h 93"/>
                <a:gd name="T72" fmla="+- 0 2324 2323"/>
                <a:gd name="T73" fmla="*/ T72 w 65"/>
                <a:gd name="T74" fmla="+- 0 4483 4473"/>
                <a:gd name="T75" fmla="*/ 4483 h 93"/>
                <a:gd name="T76" fmla="+- 0 2328 2323"/>
                <a:gd name="T77" fmla="*/ T76 w 65"/>
                <a:gd name="T78" fmla="+- 0 4489 4473"/>
                <a:gd name="T79" fmla="*/ 4489 h 9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</a:cxnLst>
              <a:rect l="0" t="0" r="r" b="b"/>
              <a:pathLst>
                <a:path w="65" h="93">
                  <a:moveTo>
                    <a:pt x="5" y="16"/>
                  </a:moveTo>
                  <a:lnTo>
                    <a:pt x="10" y="20"/>
                  </a:lnTo>
                  <a:lnTo>
                    <a:pt x="15" y="25"/>
                  </a:lnTo>
                  <a:lnTo>
                    <a:pt x="23" y="27"/>
                  </a:lnTo>
                  <a:lnTo>
                    <a:pt x="25" y="27"/>
                  </a:lnTo>
                  <a:lnTo>
                    <a:pt x="23" y="35"/>
                  </a:lnTo>
                  <a:lnTo>
                    <a:pt x="29" y="35"/>
                  </a:lnTo>
                  <a:lnTo>
                    <a:pt x="34" y="38"/>
                  </a:lnTo>
                  <a:lnTo>
                    <a:pt x="33" y="27"/>
                  </a:lnTo>
                  <a:lnTo>
                    <a:pt x="27" y="22"/>
                  </a:lnTo>
                  <a:lnTo>
                    <a:pt x="37" y="22"/>
                  </a:lnTo>
                  <a:lnTo>
                    <a:pt x="39" y="16"/>
                  </a:lnTo>
                  <a:lnTo>
                    <a:pt x="27" y="16"/>
                  </a:lnTo>
                  <a:lnTo>
                    <a:pt x="22" y="15"/>
                  </a:lnTo>
                  <a:lnTo>
                    <a:pt x="16" y="9"/>
                  </a:lnTo>
                  <a:lnTo>
                    <a:pt x="14" y="5"/>
                  </a:lnTo>
                  <a:lnTo>
                    <a:pt x="13" y="0"/>
                  </a:lnTo>
                  <a:lnTo>
                    <a:pt x="0" y="2"/>
                  </a:lnTo>
                  <a:lnTo>
                    <a:pt x="1" y="10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39" name="Freeform 47"/>
            <p:cNvSpPr>
              <a:spLocks/>
            </p:cNvSpPr>
            <p:nvPr/>
          </p:nvSpPr>
          <p:spPr bwMode="auto">
            <a:xfrm>
              <a:off x="2323" y="4473"/>
              <a:ext cx="65" cy="93"/>
            </a:xfrm>
            <a:custGeom>
              <a:avLst/>
              <a:gdLst>
                <a:gd name="T0" fmla="+- 0 2349 2323"/>
                <a:gd name="T1" fmla="*/ T0 w 65"/>
                <a:gd name="T2" fmla="+- 0 4429 4473"/>
                <a:gd name="T3" fmla="*/ 4429 h 93"/>
                <a:gd name="T4" fmla="+- 0 2364 2323"/>
                <a:gd name="T5" fmla="*/ T4 w 65"/>
                <a:gd name="T6" fmla="+- 0 4430 4473"/>
                <a:gd name="T7" fmla="*/ 4430 h 93"/>
                <a:gd name="T8" fmla="+- 0 2371 2323"/>
                <a:gd name="T9" fmla="*/ T8 w 65"/>
                <a:gd name="T10" fmla="+- 0 4437 4473"/>
                <a:gd name="T11" fmla="*/ 4437 h 93"/>
                <a:gd name="T12" fmla="+- 0 2385 2323"/>
                <a:gd name="T13" fmla="*/ T12 w 65"/>
                <a:gd name="T14" fmla="+- 0 4440 4473"/>
                <a:gd name="T15" fmla="*/ 4440 h 93"/>
                <a:gd name="T16" fmla="+- 0 2383 2323"/>
                <a:gd name="T17" fmla="*/ T16 w 65"/>
                <a:gd name="T18" fmla="+- 0 4431 4473"/>
                <a:gd name="T19" fmla="*/ 4431 h 93"/>
                <a:gd name="T20" fmla="+- 0 2375 2323"/>
                <a:gd name="T21" fmla="*/ T20 w 65"/>
                <a:gd name="T22" fmla="+- 0 4422 4473"/>
                <a:gd name="T23" fmla="*/ 4422 h 93"/>
                <a:gd name="T24" fmla="+- 0 2365 2323"/>
                <a:gd name="T25" fmla="*/ T24 w 65"/>
                <a:gd name="T26" fmla="+- 0 4419 4473"/>
                <a:gd name="T27" fmla="*/ 4419 h 93"/>
                <a:gd name="T28" fmla="+- 0 2350 2323"/>
                <a:gd name="T29" fmla="*/ T28 w 65"/>
                <a:gd name="T30" fmla="+- 0 4418 4473"/>
                <a:gd name="T31" fmla="*/ 4418 h 93"/>
                <a:gd name="T32" fmla="+- 0 2336 2323"/>
                <a:gd name="T33" fmla="*/ T32 w 65"/>
                <a:gd name="T34" fmla="+- 0 4422 4473"/>
                <a:gd name="T35" fmla="*/ 4422 h 93"/>
                <a:gd name="T36" fmla="+- 0 2327 2323"/>
                <a:gd name="T37" fmla="*/ T36 w 65"/>
                <a:gd name="T38" fmla="+- 0 4431 4473"/>
                <a:gd name="T39" fmla="*/ 4431 h 93"/>
                <a:gd name="T40" fmla="+- 0 2325 2323"/>
                <a:gd name="T41" fmla="*/ T40 w 65"/>
                <a:gd name="T42" fmla="+- 0 4444 4473"/>
                <a:gd name="T43" fmla="*/ 4444 h 93"/>
                <a:gd name="T44" fmla="+- 0 2333 2323"/>
                <a:gd name="T45" fmla="*/ T44 w 65"/>
                <a:gd name="T46" fmla="+- 0 4457 4473"/>
                <a:gd name="T47" fmla="*/ 4457 h 93"/>
                <a:gd name="T48" fmla="+- 0 2347 2323"/>
                <a:gd name="T49" fmla="*/ T48 w 65"/>
                <a:gd name="T50" fmla="+- 0 4462 4473"/>
                <a:gd name="T51" fmla="*/ 4462 h 93"/>
                <a:gd name="T52" fmla="+- 0 2364 2323"/>
                <a:gd name="T53" fmla="*/ T52 w 65"/>
                <a:gd name="T54" fmla="+- 0 4467 4473"/>
                <a:gd name="T55" fmla="*/ 4467 h 93"/>
                <a:gd name="T56" fmla="+- 0 2373 2323"/>
                <a:gd name="T57" fmla="*/ T56 w 65"/>
                <a:gd name="T58" fmla="+- 0 4471 4473"/>
                <a:gd name="T59" fmla="*/ 4471 h 93"/>
                <a:gd name="T60" fmla="+- 0 2373 2323"/>
                <a:gd name="T61" fmla="*/ T60 w 65"/>
                <a:gd name="T62" fmla="+- 0 4483 4473"/>
                <a:gd name="T63" fmla="*/ 4483 h 93"/>
                <a:gd name="T64" fmla="+- 0 2362 2323"/>
                <a:gd name="T65" fmla="*/ T64 w 65"/>
                <a:gd name="T66" fmla="+- 0 4489 4473"/>
                <a:gd name="T67" fmla="*/ 4489 h 93"/>
                <a:gd name="T68" fmla="+- 0 2350 2323"/>
                <a:gd name="T69" fmla="*/ T68 w 65"/>
                <a:gd name="T70" fmla="+- 0 4495 4473"/>
                <a:gd name="T71" fmla="*/ 4495 h 93"/>
                <a:gd name="T72" fmla="+- 0 2357 2323"/>
                <a:gd name="T73" fmla="*/ T72 w 65"/>
                <a:gd name="T74" fmla="+- 0 4511 4473"/>
                <a:gd name="T75" fmla="*/ 4511 h 93"/>
                <a:gd name="T76" fmla="+- 0 2350 2323"/>
                <a:gd name="T77" fmla="*/ T76 w 65"/>
                <a:gd name="T78" fmla="+- 0 4519 4473"/>
                <a:gd name="T79" fmla="*/ 4519 h 93"/>
                <a:gd name="T80" fmla="+- 0 2338 2323"/>
                <a:gd name="T81" fmla="*/ T80 w 65"/>
                <a:gd name="T82" fmla="+- 0 4518 4473"/>
                <a:gd name="T83" fmla="*/ 4518 h 93"/>
                <a:gd name="T84" fmla="+- 0 2344 2323"/>
                <a:gd name="T85" fmla="*/ T84 w 65"/>
                <a:gd name="T86" fmla="+- 0 4528 4473"/>
                <a:gd name="T87" fmla="*/ 4528 h 93"/>
                <a:gd name="T88" fmla="+- 0 2361 2323"/>
                <a:gd name="T89" fmla="*/ T88 w 65"/>
                <a:gd name="T90" fmla="+- 0 4526 4473"/>
                <a:gd name="T91" fmla="*/ 4526 h 93"/>
                <a:gd name="T92" fmla="+- 0 2370 2323"/>
                <a:gd name="T93" fmla="*/ T92 w 65"/>
                <a:gd name="T94" fmla="+- 0 4517 4473"/>
                <a:gd name="T95" fmla="*/ 4517 h 93"/>
                <a:gd name="T96" fmla="+- 0 2367 2323"/>
                <a:gd name="T97" fmla="*/ T96 w 65"/>
                <a:gd name="T98" fmla="+- 0 4507 4473"/>
                <a:gd name="T99" fmla="*/ 4507 h 93"/>
                <a:gd name="T100" fmla="+- 0 2357 2323"/>
                <a:gd name="T101" fmla="*/ T100 w 65"/>
                <a:gd name="T102" fmla="+- 0 4503 4473"/>
                <a:gd name="T103" fmla="*/ 4503 h 93"/>
                <a:gd name="T104" fmla="+- 0 2362 2323"/>
                <a:gd name="T105" fmla="*/ T104 w 65"/>
                <a:gd name="T106" fmla="+- 0 4500 4473"/>
                <a:gd name="T107" fmla="*/ 4500 h 93"/>
                <a:gd name="T108" fmla="+- 0 2373 2323"/>
                <a:gd name="T109" fmla="*/ T108 w 65"/>
                <a:gd name="T110" fmla="+- 0 4497 4473"/>
                <a:gd name="T111" fmla="*/ 4497 h 93"/>
                <a:gd name="T112" fmla="+- 0 2382 2323"/>
                <a:gd name="T113" fmla="*/ T112 w 65"/>
                <a:gd name="T114" fmla="+- 0 4491 4473"/>
                <a:gd name="T115" fmla="*/ 4491 h 93"/>
                <a:gd name="T116" fmla="+- 0 2388 2323"/>
                <a:gd name="T117" fmla="*/ T116 w 65"/>
                <a:gd name="T118" fmla="+- 0 4479 4473"/>
                <a:gd name="T119" fmla="*/ 4479 h 93"/>
                <a:gd name="T120" fmla="+- 0 2385 2323"/>
                <a:gd name="T121" fmla="*/ T120 w 65"/>
                <a:gd name="T122" fmla="+- 0 4464 4473"/>
                <a:gd name="T123" fmla="*/ 4464 h 93"/>
                <a:gd name="T124" fmla="+- 0 2372 2323"/>
                <a:gd name="T125" fmla="*/ T124 w 65"/>
                <a:gd name="T126" fmla="+- 0 4455 4473"/>
                <a:gd name="T127" fmla="*/ 4455 h 93"/>
                <a:gd name="T128" fmla="+- 0 2356 2323"/>
                <a:gd name="T129" fmla="*/ T128 w 65"/>
                <a:gd name="T130" fmla="+- 0 4450 4473"/>
                <a:gd name="T131" fmla="*/ 4450 h 93"/>
                <a:gd name="T132" fmla="+- 0 2344 2323"/>
                <a:gd name="T133" fmla="*/ T132 w 65"/>
                <a:gd name="T134" fmla="+- 0 4447 4473"/>
                <a:gd name="T135" fmla="*/ 4447 h 93"/>
                <a:gd name="T136" fmla="+- 0 2338 2323"/>
                <a:gd name="T137" fmla="*/ T136 w 65"/>
                <a:gd name="T138" fmla="+- 0 4439 4473"/>
                <a:gd name="T139" fmla="*/ 4439 h 93"/>
                <a:gd name="T140" fmla="+- 0 2344 2323"/>
                <a:gd name="T141" fmla="*/ T140 w 65"/>
                <a:gd name="T142" fmla="+- 0 4430 4473"/>
                <a:gd name="T143" fmla="*/ 4430 h 9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</a:cxnLst>
              <a:rect l="0" t="0" r="r" b="b"/>
              <a:pathLst>
                <a:path w="65" h="93">
                  <a:moveTo>
                    <a:pt x="21" y="-43"/>
                  </a:moveTo>
                  <a:lnTo>
                    <a:pt x="26" y="-44"/>
                  </a:lnTo>
                  <a:lnTo>
                    <a:pt x="37" y="-44"/>
                  </a:lnTo>
                  <a:lnTo>
                    <a:pt x="41" y="-43"/>
                  </a:lnTo>
                  <a:lnTo>
                    <a:pt x="44" y="-41"/>
                  </a:lnTo>
                  <a:lnTo>
                    <a:pt x="48" y="-36"/>
                  </a:lnTo>
                  <a:lnTo>
                    <a:pt x="49" y="-32"/>
                  </a:lnTo>
                  <a:lnTo>
                    <a:pt x="62" y="-33"/>
                  </a:lnTo>
                  <a:lnTo>
                    <a:pt x="61" y="-38"/>
                  </a:lnTo>
                  <a:lnTo>
                    <a:pt x="60" y="-42"/>
                  </a:lnTo>
                  <a:lnTo>
                    <a:pt x="57" y="-45"/>
                  </a:lnTo>
                  <a:lnTo>
                    <a:pt x="52" y="-51"/>
                  </a:lnTo>
                  <a:lnTo>
                    <a:pt x="47" y="-53"/>
                  </a:lnTo>
                  <a:lnTo>
                    <a:pt x="42" y="-54"/>
                  </a:lnTo>
                  <a:lnTo>
                    <a:pt x="37" y="-55"/>
                  </a:lnTo>
                  <a:lnTo>
                    <a:pt x="27" y="-55"/>
                  </a:lnTo>
                  <a:lnTo>
                    <a:pt x="19" y="-54"/>
                  </a:lnTo>
                  <a:lnTo>
                    <a:pt x="13" y="-51"/>
                  </a:lnTo>
                  <a:lnTo>
                    <a:pt x="8" y="-48"/>
                  </a:lnTo>
                  <a:lnTo>
                    <a:pt x="4" y="-42"/>
                  </a:lnTo>
                  <a:lnTo>
                    <a:pt x="2" y="-36"/>
                  </a:lnTo>
                  <a:lnTo>
                    <a:pt x="2" y="-29"/>
                  </a:lnTo>
                  <a:lnTo>
                    <a:pt x="5" y="-22"/>
                  </a:lnTo>
                  <a:lnTo>
                    <a:pt x="10" y="-16"/>
                  </a:lnTo>
                  <a:lnTo>
                    <a:pt x="17" y="-13"/>
                  </a:lnTo>
                  <a:lnTo>
                    <a:pt x="24" y="-11"/>
                  </a:lnTo>
                  <a:lnTo>
                    <a:pt x="34" y="-8"/>
                  </a:lnTo>
                  <a:lnTo>
                    <a:pt x="41" y="-6"/>
                  </a:lnTo>
                  <a:lnTo>
                    <a:pt x="46" y="-5"/>
                  </a:lnTo>
                  <a:lnTo>
                    <a:pt x="50" y="-2"/>
                  </a:lnTo>
                  <a:lnTo>
                    <a:pt x="51" y="3"/>
                  </a:lnTo>
                  <a:lnTo>
                    <a:pt x="50" y="10"/>
                  </a:lnTo>
                  <a:lnTo>
                    <a:pt x="44" y="15"/>
                  </a:lnTo>
                  <a:lnTo>
                    <a:pt x="39" y="16"/>
                  </a:lnTo>
                  <a:lnTo>
                    <a:pt x="37" y="22"/>
                  </a:lnTo>
                  <a:lnTo>
                    <a:pt x="27" y="22"/>
                  </a:lnTo>
                  <a:lnTo>
                    <a:pt x="33" y="27"/>
                  </a:lnTo>
                  <a:lnTo>
                    <a:pt x="34" y="38"/>
                  </a:lnTo>
                  <a:lnTo>
                    <a:pt x="32" y="44"/>
                  </a:lnTo>
                  <a:lnTo>
                    <a:pt x="27" y="46"/>
                  </a:lnTo>
                  <a:lnTo>
                    <a:pt x="21" y="46"/>
                  </a:lnTo>
                  <a:lnTo>
                    <a:pt x="15" y="45"/>
                  </a:lnTo>
                  <a:lnTo>
                    <a:pt x="15" y="54"/>
                  </a:lnTo>
                  <a:lnTo>
                    <a:pt x="21" y="55"/>
                  </a:lnTo>
                  <a:lnTo>
                    <a:pt x="33" y="55"/>
                  </a:lnTo>
                  <a:lnTo>
                    <a:pt x="38" y="53"/>
                  </a:lnTo>
                  <a:lnTo>
                    <a:pt x="41" y="51"/>
                  </a:lnTo>
                  <a:lnTo>
                    <a:pt x="47" y="44"/>
                  </a:lnTo>
                  <a:lnTo>
                    <a:pt x="47" y="38"/>
                  </a:lnTo>
                  <a:lnTo>
                    <a:pt x="44" y="34"/>
                  </a:lnTo>
                  <a:lnTo>
                    <a:pt x="38" y="30"/>
                  </a:lnTo>
                  <a:lnTo>
                    <a:pt x="34" y="30"/>
                  </a:lnTo>
                  <a:lnTo>
                    <a:pt x="35" y="27"/>
                  </a:lnTo>
                  <a:lnTo>
                    <a:pt x="39" y="27"/>
                  </a:lnTo>
                  <a:lnTo>
                    <a:pt x="45" y="26"/>
                  </a:lnTo>
                  <a:lnTo>
                    <a:pt x="50" y="24"/>
                  </a:lnTo>
                  <a:lnTo>
                    <a:pt x="55" y="22"/>
                  </a:lnTo>
                  <a:lnTo>
                    <a:pt x="59" y="18"/>
                  </a:lnTo>
                  <a:lnTo>
                    <a:pt x="64" y="11"/>
                  </a:lnTo>
                  <a:lnTo>
                    <a:pt x="65" y="6"/>
                  </a:lnTo>
                  <a:lnTo>
                    <a:pt x="65" y="-3"/>
                  </a:lnTo>
                  <a:lnTo>
                    <a:pt x="62" y="-9"/>
                  </a:lnTo>
                  <a:lnTo>
                    <a:pt x="57" y="-15"/>
                  </a:lnTo>
                  <a:lnTo>
                    <a:pt x="49" y="-18"/>
                  </a:lnTo>
                  <a:lnTo>
                    <a:pt x="43" y="-20"/>
                  </a:lnTo>
                  <a:lnTo>
                    <a:pt x="33" y="-23"/>
                  </a:lnTo>
                  <a:lnTo>
                    <a:pt x="27" y="-24"/>
                  </a:lnTo>
                  <a:lnTo>
                    <a:pt x="21" y="-26"/>
                  </a:lnTo>
                  <a:lnTo>
                    <a:pt x="16" y="-30"/>
                  </a:lnTo>
                  <a:lnTo>
                    <a:pt x="15" y="-34"/>
                  </a:lnTo>
                  <a:lnTo>
                    <a:pt x="16" y="-39"/>
                  </a:lnTo>
                  <a:lnTo>
                    <a:pt x="21" y="-43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40" name="Freeform 48"/>
            <p:cNvSpPr>
              <a:spLocks/>
            </p:cNvSpPr>
            <p:nvPr/>
          </p:nvSpPr>
          <p:spPr bwMode="auto">
            <a:xfrm>
              <a:off x="2405" y="4389"/>
              <a:ext cx="13" cy="109"/>
            </a:xfrm>
            <a:custGeom>
              <a:avLst/>
              <a:gdLst>
                <a:gd name="T0" fmla="+- 0 2405 2405"/>
                <a:gd name="T1" fmla="*/ T0 w 13"/>
                <a:gd name="T2" fmla="+- 0 4419 4389"/>
                <a:gd name="T3" fmla="*/ 4419 h 109"/>
                <a:gd name="T4" fmla="+- 0 2405 2405"/>
                <a:gd name="T5" fmla="*/ T4 w 13"/>
                <a:gd name="T6" fmla="+- 0 4498 4389"/>
                <a:gd name="T7" fmla="*/ 4498 h 109"/>
                <a:gd name="T8" fmla="+- 0 2418 2405"/>
                <a:gd name="T9" fmla="*/ T8 w 13"/>
                <a:gd name="T10" fmla="+- 0 4498 4389"/>
                <a:gd name="T11" fmla="*/ 4498 h 109"/>
                <a:gd name="T12" fmla="+- 0 2418 2405"/>
                <a:gd name="T13" fmla="*/ T12 w 13"/>
                <a:gd name="T14" fmla="+- 0 4419 4389"/>
                <a:gd name="T15" fmla="*/ 4419 h 109"/>
                <a:gd name="T16" fmla="+- 0 2405 2405"/>
                <a:gd name="T17" fmla="*/ T16 w 13"/>
                <a:gd name="T18" fmla="+- 0 4419 4389"/>
                <a:gd name="T19" fmla="*/ 4419 h 1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3" h="109">
                  <a:moveTo>
                    <a:pt x="0" y="30"/>
                  </a:moveTo>
                  <a:lnTo>
                    <a:pt x="0" y="109"/>
                  </a:lnTo>
                  <a:lnTo>
                    <a:pt x="13" y="109"/>
                  </a:lnTo>
                  <a:lnTo>
                    <a:pt x="13" y="3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41" name="Freeform 49"/>
            <p:cNvSpPr>
              <a:spLocks/>
            </p:cNvSpPr>
            <p:nvPr/>
          </p:nvSpPr>
          <p:spPr bwMode="auto">
            <a:xfrm>
              <a:off x="2405" y="4389"/>
              <a:ext cx="13" cy="109"/>
            </a:xfrm>
            <a:custGeom>
              <a:avLst/>
              <a:gdLst>
                <a:gd name="T0" fmla="+- 0 2405 2405"/>
                <a:gd name="T1" fmla="*/ T0 w 13"/>
                <a:gd name="T2" fmla="+- 0 4389 4389"/>
                <a:gd name="T3" fmla="*/ 4389 h 109"/>
                <a:gd name="T4" fmla="+- 0 2405 2405"/>
                <a:gd name="T5" fmla="*/ T4 w 13"/>
                <a:gd name="T6" fmla="+- 0 4405 4389"/>
                <a:gd name="T7" fmla="*/ 4405 h 109"/>
                <a:gd name="T8" fmla="+- 0 2418 2405"/>
                <a:gd name="T9" fmla="*/ T8 w 13"/>
                <a:gd name="T10" fmla="+- 0 4405 4389"/>
                <a:gd name="T11" fmla="*/ 4405 h 109"/>
                <a:gd name="T12" fmla="+- 0 2418 2405"/>
                <a:gd name="T13" fmla="*/ T12 w 13"/>
                <a:gd name="T14" fmla="+- 0 4389 4389"/>
                <a:gd name="T15" fmla="*/ 4389 h 109"/>
                <a:gd name="T16" fmla="+- 0 2405 2405"/>
                <a:gd name="T17" fmla="*/ T16 w 13"/>
                <a:gd name="T18" fmla="+- 0 4389 4389"/>
                <a:gd name="T19" fmla="*/ 4389 h 1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3" h="109">
                  <a:moveTo>
                    <a:pt x="0" y="0"/>
                  </a:moveTo>
                  <a:lnTo>
                    <a:pt x="0" y="16"/>
                  </a:lnTo>
                  <a:lnTo>
                    <a:pt x="13" y="16"/>
                  </a:lnTo>
                  <a:lnTo>
                    <a:pt x="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42" name="Freeform 50"/>
            <p:cNvSpPr>
              <a:spLocks/>
            </p:cNvSpPr>
            <p:nvPr/>
          </p:nvSpPr>
          <p:spPr bwMode="auto">
            <a:xfrm>
              <a:off x="2405" y="4459"/>
              <a:ext cx="13" cy="0"/>
            </a:xfrm>
            <a:custGeom>
              <a:avLst/>
              <a:gdLst>
                <a:gd name="T0" fmla="+- 0 2405 2405"/>
                <a:gd name="T1" fmla="*/ T0 w 13"/>
                <a:gd name="T2" fmla="+- 0 2418 2405"/>
                <a:gd name="T3" fmla="*/ T2 w 13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0" y="0"/>
                  </a:moveTo>
                  <a:lnTo>
                    <a:pt x="13" y="0"/>
                  </a:lnTo>
                </a:path>
              </a:pathLst>
            </a:custGeom>
            <a:noFill/>
            <a:ln w="51257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43" name="Freeform 51"/>
            <p:cNvSpPr>
              <a:spLocks/>
            </p:cNvSpPr>
            <p:nvPr/>
          </p:nvSpPr>
          <p:spPr bwMode="auto">
            <a:xfrm>
              <a:off x="2405" y="4397"/>
              <a:ext cx="13" cy="0"/>
            </a:xfrm>
            <a:custGeom>
              <a:avLst/>
              <a:gdLst>
                <a:gd name="T0" fmla="+- 0 2405 2405"/>
                <a:gd name="T1" fmla="*/ T0 w 13"/>
                <a:gd name="T2" fmla="+- 0 2418 2405"/>
                <a:gd name="T3" fmla="*/ T2 w 13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0" y="0"/>
                  </a:moveTo>
                  <a:lnTo>
                    <a:pt x="13" y="0"/>
                  </a:lnTo>
                </a:path>
              </a:pathLst>
            </a:custGeom>
            <a:noFill/>
            <a:ln w="11011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pic>
          <p:nvPicPr>
            <p:cNvPr id="1076" name="Picture 5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6" y="5265"/>
              <a:ext cx="908" cy="1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7" name="Picture 5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57" y="5265"/>
              <a:ext cx="993" cy="1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44" name="Freeform 54"/>
            <p:cNvSpPr>
              <a:spLocks/>
            </p:cNvSpPr>
            <p:nvPr/>
          </p:nvSpPr>
          <p:spPr bwMode="auto">
            <a:xfrm>
              <a:off x="1492" y="286"/>
              <a:ext cx="6890" cy="5307"/>
            </a:xfrm>
            <a:custGeom>
              <a:avLst/>
              <a:gdLst>
                <a:gd name="T0" fmla="+- 0 1492 1492"/>
                <a:gd name="T1" fmla="*/ T0 w 6890"/>
                <a:gd name="T2" fmla="+- 0 5593 286"/>
                <a:gd name="T3" fmla="*/ 5593 h 5307"/>
                <a:gd name="T4" fmla="+- 0 8382 1492"/>
                <a:gd name="T5" fmla="*/ T4 w 6890"/>
                <a:gd name="T6" fmla="+- 0 5593 286"/>
                <a:gd name="T7" fmla="*/ 5593 h 5307"/>
                <a:gd name="T8" fmla="+- 0 8382 1492"/>
                <a:gd name="T9" fmla="*/ T8 w 6890"/>
                <a:gd name="T10" fmla="+- 0 286 286"/>
                <a:gd name="T11" fmla="*/ 286 h 5307"/>
                <a:gd name="T12" fmla="+- 0 1492 1492"/>
                <a:gd name="T13" fmla="*/ T12 w 6890"/>
                <a:gd name="T14" fmla="+- 0 286 286"/>
                <a:gd name="T15" fmla="*/ 286 h 5307"/>
                <a:gd name="T16" fmla="+- 0 1492 1492"/>
                <a:gd name="T17" fmla="*/ T16 w 6890"/>
                <a:gd name="T18" fmla="+- 0 5593 286"/>
                <a:gd name="T19" fmla="*/ 5593 h 530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6890" h="5307">
                  <a:moveTo>
                    <a:pt x="0" y="5307"/>
                  </a:moveTo>
                  <a:lnTo>
                    <a:pt x="6890" y="5307"/>
                  </a:lnTo>
                  <a:lnTo>
                    <a:pt x="6890" y="0"/>
                  </a:lnTo>
                  <a:lnTo>
                    <a:pt x="0" y="0"/>
                  </a:lnTo>
                  <a:lnTo>
                    <a:pt x="0" y="5307"/>
                  </a:lnTo>
                  <a:close/>
                </a:path>
              </a:pathLst>
            </a:custGeom>
            <a:noFill/>
            <a:ln w="542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45" name="Freeform 55"/>
            <p:cNvSpPr>
              <a:spLocks/>
            </p:cNvSpPr>
            <p:nvPr/>
          </p:nvSpPr>
          <p:spPr bwMode="auto">
            <a:xfrm>
              <a:off x="1484" y="282"/>
              <a:ext cx="8" cy="0"/>
            </a:xfrm>
            <a:custGeom>
              <a:avLst/>
              <a:gdLst>
                <a:gd name="T0" fmla="+- 0 1484 1484"/>
                <a:gd name="T1" fmla="*/ T0 w 8"/>
                <a:gd name="T2" fmla="+- 0 1492 1484"/>
                <a:gd name="T3" fmla="*/ T2 w 8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">
                  <a:moveTo>
                    <a:pt x="0" y="0"/>
                  </a:moveTo>
                  <a:lnTo>
                    <a:pt x="8" y="0"/>
                  </a:lnTo>
                </a:path>
              </a:pathLst>
            </a:custGeom>
            <a:noFill/>
            <a:ln w="6083">
              <a:solidFill>
                <a:srgbClr val="28282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46" name="Freeform 56"/>
            <p:cNvSpPr>
              <a:spLocks/>
            </p:cNvSpPr>
            <p:nvPr/>
          </p:nvSpPr>
          <p:spPr bwMode="auto">
            <a:xfrm>
              <a:off x="1484" y="282"/>
              <a:ext cx="8" cy="0"/>
            </a:xfrm>
            <a:custGeom>
              <a:avLst/>
              <a:gdLst>
                <a:gd name="T0" fmla="+- 0 1484 1484"/>
                <a:gd name="T1" fmla="*/ T0 w 8"/>
                <a:gd name="T2" fmla="+- 0 1492 1484"/>
                <a:gd name="T3" fmla="*/ T2 w 8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">
                  <a:moveTo>
                    <a:pt x="0" y="0"/>
                  </a:moveTo>
                  <a:lnTo>
                    <a:pt x="8" y="0"/>
                  </a:lnTo>
                </a:path>
              </a:pathLst>
            </a:custGeom>
            <a:noFill/>
            <a:ln w="6083">
              <a:solidFill>
                <a:srgbClr val="28282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47" name="Freeform 57"/>
            <p:cNvSpPr>
              <a:spLocks/>
            </p:cNvSpPr>
            <p:nvPr/>
          </p:nvSpPr>
          <p:spPr bwMode="auto">
            <a:xfrm>
              <a:off x="1492" y="282"/>
              <a:ext cx="6890" cy="0"/>
            </a:xfrm>
            <a:custGeom>
              <a:avLst/>
              <a:gdLst>
                <a:gd name="T0" fmla="+- 0 1492 1492"/>
                <a:gd name="T1" fmla="*/ T0 w 6890"/>
                <a:gd name="T2" fmla="+- 0 8382 1492"/>
                <a:gd name="T3" fmla="*/ T2 w 6890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6890">
                  <a:moveTo>
                    <a:pt x="0" y="0"/>
                  </a:moveTo>
                  <a:lnTo>
                    <a:pt x="6890" y="0"/>
                  </a:lnTo>
                </a:path>
              </a:pathLst>
            </a:custGeom>
            <a:noFill/>
            <a:ln w="608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48" name="Freeform 58"/>
            <p:cNvSpPr>
              <a:spLocks/>
            </p:cNvSpPr>
            <p:nvPr/>
          </p:nvSpPr>
          <p:spPr bwMode="auto">
            <a:xfrm>
              <a:off x="1488" y="286"/>
              <a:ext cx="0" cy="5315"/>
            </a:xfrm>
            <a:custGeom>
              <a:avLst/>
              <a:gdLst>
                <a:gd name="T0" fmla="+- 0 286 286"/>
                <a:gd name="T1" fmla="*/ 286 h 5315"/>
                <a:gd name="T2" fmla="+- 0 5601 286"/>
                <a:gd name="T3" fmla="*/ 5601 h 531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5315">
                  <a:moveTo>
                    <a:pt x="0" y="0"/>
                  </a:moveTo>
                  <a:lnTo>
                    <a:pt x="0" y="5315"/>
                  </a:lnTo>
                </a:path>
              </a:pathLst>
            </a:custGeom>
            <a:noFill/>
            <a:ln w="647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49" name="Freeform 59"/>
            <p:cNvSpPr>
              <a:spLocks/>
            </p:cNvSpPr>
            <p:nvPr/>
          </p:nvSpPr>
          <p:spPr bwMode="auto">
            <a:xfrm>
              <a:off x="1492" y="5597"/>
              <a:ext cx="6890" cy="0"/>
            </a:xfrm>
            <a:custGeom>
              <a:avLst/>
              <a:gdLst>
                <a:gd name="T0" fmla="+- 0 1492 1492"/>
                <a:gd name="T1" fmla="*/ T0 w 6890"/>
                <a:gd name="T2" fmla="+- 0 8382 1492"/>
                <a:gd name="T3" fmla="*/ T2 w 6890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6890">
                  <a:moveTo>
                    <a:pt x="0" y="0"/>
                  </a:moveTo>
                  <a:lnTo>
                    <a:pt x="6890" y="0"/>
                  </a:lnTo>
                </a:path>
              </a:pathLst>
            </a:custGeom>
            <a:noFill/>
            <a:ln w="645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53" name="Freeform 60"/>
            <p:cNvSpPr>
              <a:spLocks/>
            </p:cNvSpPr>
            <p:nvPr/>
          </p:nvSpPr>
          <p:spPr bwMode="auto">
            <a:xfrm>
              <a:off x="8386" y="278"/>
              <a:ext cx="0" cy="5323"/>
            </a:xfrm>
            <a:custGeom>
              <a:avLst/>
              <a:gdLst>
                <a:gd name="T0" fmla="+- 0 278 278"/>
                <a:gd name="T1" fmla="*/ 278 h 5323"/>
                <a:gd name="T2" fmla="+- 0 5601 278"/>
                <a:gd name="T3" fmla="*/ 5601 h 5323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5323">
                  <a:moveTo>
                    <a:pt x="0" y="0"/>
                  </a:moveTo>
                  <a:lnTo>
                    <a:pt x="0" y="5323"/>
                  </a:lnTo>
                </a:path>
              </a:pathLst>
            </a:custGeom>
            <a:noFill/>
            <a:ln w="649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2369494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Duruşma Tutanak Örneği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16</a:t>
            </a:fld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-1063852" y="974125"/>
            <a:ext cx="9979252" cy="5502875"/>
            <a:chOff x="1067" y="1804"/>
            <a:chExt cx="8967" cy="4886"/>
          </a:xfrm>
        </p:grpSpPr>
        <p:sp>
          <p:nvSpPr>
            <p:cNvPr id="1054" name="Freeform 3"/>
            <p:cNvSpPr>
              <a:spLocks/>
            </p:cNvSpPr>
            <p:nvPr/>
          </p:nvSpPr>
          <p:spPr bwMode="auto">
            <a:xfrm>
              <a:off x="1072" y="1925"/>
              <a:ext cx="8957" cy="4760"/>
            </a:xfrm>
            <a:custGeom>
              <a:avLst/>
              <a:gdLst>
                <a:gd name="T0" fmla="+- 0 1432 1072"/>
                <a:gd name="T1" fmla="*/ T0 w 8957"/>
                <a:gd name="T2" fmla="+- 0 1925 1925"/>
                <a:gd name="T3" fmla="*/ 1925 h 4760"/>
                <a:gd name="T4" fmla="+- 0 1335 1072"/>
                <a:gd name="T5" fmla="*/ T4 w 8957"/>
                <a:gd name="T6" fmla="+- 0 1925 1925"/>
                <a:gd name="T7" fmla="*/ 1925 h 4760"/>
                <a:gd name="T8" fmla="+- 0 1256 1072"/>
                <a:gd name="T9" fmla="*/ T8 w 8957"/>
                <a:gd name="T10" fmla="+- 0 1928 1925"/>
                <a:gd name="T11" fmla="*/ 1928 h 4760"/>
                <a:gd name="T12" fmla="+- 0 1196 1072"/>
                <a:gd name="T13" fmla="*/ T12 w 8957"/>
                <a:gd name="T14" fmla="+- 0 1935 1925"/>
                <a:gd name="T15" fmla="*/ 1935 h 4760"/>
                <a:gd name="T16" fmla="+- 0 1132 1072"/>
                <a:gd name="T17" fmla="*/ T16 w 8957"/>
                <a:gd name="T18" fmla="+- 0 1958 1925"/>
                <a:gd name="T19" fmla="*/ 1958 h 4760"/>
                <a:gd name="T20" fmla="+- 0 1088 1072"/>
                <a:gd name="T21" fmla="*/ T20 w 8957"/>
                <a:gd name="T22" fmla="+- 0 2024 1925"/>
                <a:gd name="T23" fmla="*/ 2024 h 4760"/>
                <a:gd name="T24" fmla="+- 0 1075 1072"/>
                <a:gd name="T25" fmla="*/ T24 w 8957"/>
                <a:gd name="T26" fmla="+- 0 2109 1925"/>
                <a:gd name="T27" fmla="*/ 2109 h 4760"/>
                <a:gd name="T28" fmla="+- 0 1073 1072"/>
                <a:gd name="T29" fmla="*/ T28 w 8957"/>
                <a:gd name="T30" fmla="+- 0 2187 1925"/>
                <a:gd name="T31" fmla="*/ 2187 h 4760"/>
                <a:gd name="T32" fmla="+- 0 1072 1072"/>
                <a:gd name="T33" fmla="*/ T32 w 8957"/>
                <a:gd name="T34" fmla="+- 0 2285 1925"/>
                <a:gd name="T35" fmla="*/ 2285 h 4760"/>
                <a:gd name="T36" fmla="+- 0 1072 1072"/>
                <a:gd name="T37" fmla="*/ T36 w 8957"/>
                <a:gd name="T38" fmla="+- 0 6325 1925"/>
                <a:gd name="T39" fmla="*/ 6325 h 4760"/>
                <a:gd name="T40" fmla="+- 0 1073 1072"/>
                <a:gd name="T41" fmla="*/ T40 w 8957"/>
                <a:gd name="T42" fmla="+- 0 6422 1925"/>
                <a:gd name="T43" fmla="*/ 6422 h 4760"/>
                <a:gd name="T44" fmla="+- 0 1075 1072"/>
                <a:gd name="T45" fmla="*/ T44 w 8957"/>
                <a:gd name="T46" fmla="+- 0 6500 1925"/>
                <a:gd name="T47" fmla="*/ 6500 h 4760"/>
                <a:gd name="T48" fmla="+- 0 1082 1072"/>
                <a:gd name="T49" fmla="*/ T48 w 8957"/>
                <a:gd name="T50" fmla="+- 0 6561 1925"/>
                <a:gd name="T51" fmla="*/ 6561 h 4760"/>
                <a:gd name="T52" fmla="+- 0 1105 1072"/>
                <a:gd name="T53" fmla="*/ T52 w 8957"/>
                <a:gd name="T54" fmla="+- 0 6625 1925"/>
                <a:gd name="T55" fmla="*/ 6625 h 4760"/>
                <a:gd name="T56" fmla="+- 0 1171 1072"/>
                <a:gd name="T57" fmla="*/ T56 w 8957"/>
                <a:gd name="T58" fmla="+- 0 6669 1925"/>
                <a:gd name="T59" fmla="*/ 6669 h 4760"/>
                <a:gd name="T60" fmla="+- 0 1256 1072"/>
                <a:gd name="T61" fmla="*/ T60 w 8957"/>
                <a:gd name="T62" fmla="+- 0 6682 1925"/>
                <a:gd name="T63" fmla="*/ 6682 h 4760"/>
                <a:gd name="T64" fmla="+- 0 1335 1072"/>
                <a:gd name="T65" fmla="*/ T64 w 8957"/>
                <a:gd name="T66" fmla="+- 0 6684 1925"/>
                <a:gd name="T67" fmla="*/ 6684 h 4760"/>
                <a:gd name="T68" fmla="+- 0 1432 1072"/>
                <a:gd name="T69" fmla="*/ T68 w 8957"/>
                <a:gd name="T70" fmla="+- 0 6685 1925"/>
                <a:gd name="T71" fmla="*/ 6685 h 4760"/>
                <a:gd name="T72" fmla="+- 0 9670 1072"/>
                <a:gd name="T73" fmla="*/ T72 w 8957"/>
                <a:gd name="T74" fmla="+- 0 6685 1925"/>
                <a:gd name="T75" fmla="*/ 6685 h 4760"/>
                <a:gd name="T76" fmla="+- 0 9767 1072"/>
                <a:gd name="T77" fmla="*/ T76 w 8957"/>
                <a:gd name="T78" fmla="+- 0 6684 1925"/>
                <a:gd name="T79" fmla="*/ 6684 h 4760"/>
                <a:gd name="T80" fmla="+- 0 9845 1072"/>
                <a:gd name="T81" fmla="*/ T80 w 8957"/>
                <a:gd name="T82" fmla="+- 0 6682 1925"/>
                <a:gd name="T83" fmla="*/ 6682 h 4760"/>
                <a:gd name="T84" fmla="+- 0 9906 1072"/>
                <a:gd name="T85" fmla="*/ T84 w 8957"/>
                <a:gd name="T86" fmla="+- 0 6675 1925"/>
                <a:gd name="T87" fmla="*/ 6675 h 4760"/>
                <a:gd name="T88" fmla="+- 0 9970 1072"/>
                <a:gd name="T89" fmla="*/ T88 w 8957"/>
                <a:gd name="T90" fmla="+- 0 6652 1925"/>
                <a:gd name="T91" fmla="*/ 6652 h 4760"/>
                <a:gd name="T92" fmla="+- 0 10014 1072"/>
                <a:gd name="T93" fmla="*/ T92 w 8957"/>
                <a:gd name="T94" fmla="+- 0 6586 1925"/>
                <a:gd name="T95" fmla="*/ 6586 h 4760"/>
                <a:gd name="T96" fmla="+- 0 10027 1072"/>
                <a:gd name="T97" fmla="*/ T96 w 8957"/>
                <a:gd name="T98" fmla="+- 0 6500 1925"/>
                <a:gd name="T99" fmla="*/ 6500 h 4760"/>
                <a:gd name="T100" fmla="+- 0 10029 1072"/>
                <a:gd name="T101" fmla="*/ T100 w 8957"/>
                <a:gd name="T102" fmla="+- 0 6422 1925"/>
                <a:gd name="T103" fmla="*/ 6422 h 4760"/>
                <a:gd name="T104" fmla="+- 0 10030 1072"/>
                <a:gd name="T105" fmla="*/ T104 w 8957"/>
                <a:gd name="T106" fmla="+- 0 6325 1925"/>
                <a:gd name="T107" fmla="*/ 6325 h 4760"/>
                <a:gd name="T108" fmla="+- 0 10030 1072"/>
                <a:gd name="T109" fmla="*/ T108 w 8957"/>
                <a:gd name="T110" fmla="+- 0 2285 1925"/>
                <a:gd name="T111" fmla="*/ 2285 h 4760"/>
                <a:gd name="T112" fmla="+- 0 10029 1072"/>
                <a:gd name="T113" fmla="*/ T112 w 8957"/>
                <a:gd name="T114" fmla="+- 0 2187 1925"/>
                <a:gd name="T115" fmla="*/ 2187 h 4760"/>
                <a:gd name="T116" fmla="+- 0 10027 1072"/>
                <a:gd name="T117" fmla="*/ T116 w 8957"/>
                <a:gd name="T118" fmla="+- 0 2109 1925"/>
                <a:gd name="T119" fmla="*/ 2109 h 4760"/>
                <a:gd name="T120" fmla="+- 0 10020 1072"/>
                <a:gd name="T121" fmla="*/ T120 w 8957"/>
                <a:gd name="T122" fmla="+- 0 2048 1925"/>
                <a:gd name="T123" fmla="*/ 2048 h 4760"/>
                <a:gd name="T124" fmla="+- 0 9997 1072"/>
                <a:gd name="T125" fmla="*/ T124 w 8957"/>
                <a:gd name="T126" fmla="+- 0 1985 1925"/>
                <a:gd name="T127" fmla="*/ 1985 h 4760"/>
                <a:gd name="T128" fmla="+- 0 9931 1072"/>
                <a:gd name="T129" fmla="*/ T128 w 8957"/>
                <a:gd name="T130" fmla="+- 0 1940 1925"/>
                <a:gd name="T131" fmla="*/ 1940 h 4760"/>
                <a:gd name="T132" fmla="+- 0 9845 1072"/>
                <a:gd name="T133" fmla="*/ T132 w 8957"/>
                <a:gd name="T134" fmla="+- 0 1928 1925"/>
                <a:gd name="T135" fmla="*/ 1928 h 4760"/>
                <a:gd name="T136" fmla="+- 0 9767 1072"/>
                <a:gd name="T137" fmla="*/ T136 w 8957"/>
                <a:gd name="T138" fmla="+- 0 1925 1925"/>
                <a:gd name="T139" fmla="*/ 1925 h 4760"/>
                <a:gd name="T140" fmla="+- 0 9670 1072"/>
                <a:gd name="T141" fmla="*/ T140 w 8957"/>
                <a:gd name="T142" fmla="+- 0 1925 1925"/>
                <a:gd name="T143" fmla="*/ 1925 h 4760"/>
                <a:gd name="T144" fmla="+- 0 1432 1072"/>
                <a:gd name="T145" fmla="*/ T144 w 8957"/>
                <a:gd name="T146" fmla="+- 0 1925 1925"/>
                <a:gd name="T147" fmla="*/ 1925 h 476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</a:cxnLst>
              <a:rect l="0" t="0" r="r" b="b"/>
              <a:pathLst>
                <a:path w="8957" h="4760">
                  <a:moveTo>
                    <a:pt x="360" y="0"/>
                  </a:moveTo>
                  <a:lnTo>
                    <a:pt x="263" y="0"/>
                  </a:lnTo>
                  <a:lnTo>
                    <a:pt x="184" y="3"/>
                  </a:lnTo>
                  <a:lnTo>
                    <a:pt x="124" y="10"/>
                  </a:lnTo>
                  <a:lnTo>
                    <a:pt x="60" y="33"/>
                  </a:lnTo>
                  <a:lnTo>
                    <a:pt x="16" y="99"/>
                  </a:lnTo>
                  <a:lnTo>
                    <a:pt x="3" y="184"/>
                  </a:lnTo>
                  <a:lnTo>
                    <a:pt x="1" y="262"/>
                  </a:lnTo>
                  <a:lnTo>
                    <a:pt x="0" y="360"/>
                  </a:lnTo>
                  <a:lnTo>
                    <a:pt x="0" y="4400"/>
                  </a:lnTo>
                  <a:lnTo>
                    <a:pt x="1" y="4497"/>
                  </a:lnTo>
                  <a:lnTo>
                    <a:pt x="3" y="4575"/>
                  </a:lnTo>
                  <a:lnTo>
                    <a:pt x="10" y="4636"/>
                  </a:lnTo>
                  <a:lnTo>
                    <a:pt x="33" y="4700"/>
                  </a:lnTo>
                  <a:lnTo>
                    <a:pt x="99" y="4744"/>
                  </a:lnTo>
                  <a:lnTo>
                    <a:pt x="184" y="4757"/>
                  </a:lnTo>
                  <a:lnTo>
                    <a:pt x="263" y="4759"/>
                  </a:lnTo>
                  <a:lnTo>
                    <a:pt x="360" y="4760"/>
                  </a:lnTo>
                  <a:lnTo>
                    <a:pt x="8598" y="4760"/>
                  </a:lnTo>
                  <a:lnTo>
                    <a:pt x="8695" y="4759"/>
                  </a:lnTo>
                  <a:lnTo>
                    <a:pt x="8773" y="4757"/>
                  </a:lnTo>
                  <a:lnTo>
                    <a:pt x="8834" y="4750"/>
                  </a:lnTo>
                  <a:lnTo>
                    <a:pt x="8898" y="4727"/>
                  </a:lnTo>
                  <a:lnTo>
                    <a:pt x="8942" y="4661"/>
                  </a:lnTo>
                  <a:lnTo>
                    <a:pt x="8955" y="4575"/>
                  </a:lnTo>
                  <a:lnTo>
                    <a:pt x="8957" y="4497"/>
                  </a:lnTo>
                  <a:lnTo>
                    <a:pt x="8958" y="4400"/>
                  </a:lnTo>
                  <a:lnTo>
                    <a:pt x="8958" y="360"/>
                  </a:lnTo>
                  <a:lnTo>
                    <a:pt x="8957" y="262"/>
                  </a:lnTo>
                  <a:lnTo>
                    <a:pt x="8955" y="184"/>
                  </a:lnTo>
                  <a:lnTo>
                    <a:pt x="8948" y="123"/>
                  </a:lnTo>
                  <a:lnTo>
                    <a:pt x="8925" y="60"/>
                  </a:lnTo>
                  <a:lnTo>
                    <a:pt x="8859" y="15"/>
                  </a:lnTo>
                  <a:lnTo>
                    <a:pt x="8773" y="3"/>
                  </a:lnTo>
                  <a:lnTo>
                    <a:pt x="8695" y="0"/>
                  </a:lnTo>
                  <a:lnTo>
                    <a:pt x="8598" y="0"/>
                  </a:lnTo>
                  <a:lnTo>
                    <a:pt x="360" y="0"/>
                  </a:lnTo>
                  <a:close/>
                </a:path>
              </a:pathLst>
            </a:custGeom>
            <a:noFill/>
            <a:ln w="635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55" name="Freeform 4"/>
            <p:cNvSpPr>
              <a:spLocks/>
            </p:cNvSpPr>
            <p:nvPr/>
          </p:nvSpPr>
          <p:spPr bwMode="auto">
            <a:xfrm>
              <a:off x="1352" y="1814"/>
              <a:ext cx="1155" cy="248"/>
            </a:xfrm>
            <a:custGeom>
              <a:avLst/>
              <a:gdLst>
                <a:gd name="T0" fmla="+- 0 1452 1352"/>
                <a:gd name="T1" fmla="*/ T0 w 1155"/>
                <a:gd name="T2" fmla="+- 0 1814 1814"/>
                <a:gd name="T3" fmla="*/ 1814 h 248"/>
                <a:gd name="T4" fmla="+- 0 1388 1352"/>
                <a:gd name="T5" fmla="*/ T4 w 1155"/>
                <a:gd name="T6" fmla="+- 0 1816 1814"/>
                <a:gd name="T7" fmla="*/ 1816 h 248"/>
                <a:gd name="T8" fmla="+- 0 1354 1352"/>
                <a:gd name="T9" fmla="*/ T8 w 1155"/>
                <a:gd name="T10" fmla="+- 0 1850 1814"/>
                <a:gd name="T11" fmla="*/ 1850 h 248"/>
                <a:gd name="T12" fmla="+- 0 1352 1352"/>
                <a:gd name="T13" fmla="*/ T12 w 1155"/>
                <a:gd name="T14" fmla="+- 0 1911 1814"/>
                <a:gd name="T15" fmla="*/ 1911 h 248"/>
                <a:gd name="T16" fmla="+- 0 1352 1352"/>
                <a:gd name="T17" fmla="*/ T16 w 1155"/>
                <a:gd name="T18" fmla="+- 0 1962 1814"/>
                <a:gd name="T19" fmla="*/ 1962 h 248"/>
                <a:gd name="T20" fmla="+- 0 1352 1352"/>
                <a:gd name="T21" fmla="*/ T20 w 1155"/>
                <a:gd name="T22" fmla="+- 0 1999 1814"/>
                <a:gd name="T23" fmla="*/ 1999 h 248"/>
                <a:gd name="T24" fmla="+- 0 1359 1352"/>
                <a:gd name="T25" fmla="*/ T24 w 1155"/>
                <a:gd name="T26" fmla="+- 0 2043 1814"/>
                <a:gd name="T27" fmla="*/ 2043 h 248"/>
                <a:gd name="T28" fmla="+- 0 1413 1352"/>
                <a:gd name="T29" fmla="*/ T28 w 1155"/>
                <a:gd name="T30" fmla="+- 0 2062 1814"/>
                <a:gd name="T31" fmla="*/ 2062 h 248"/>
                <a:gd name="T32" fmla="+- 0 2407 1352"/>
                <a:gd name="T33" fmla="*/ T32 w 1155"/>
                <a:gd name="T34" fmla="+- 0 2062 1814"/>
                <a:gd name="T35" fmla="*/ 2062 h 248"/>
                <a:gd name="T36" fmla="+- 0 2444 1352"/>
                <a:gd name="T37" fmla="*/ T36 w 1155"/>
                <a:gd name="T38" fmla="+- 0 2062 1814"/>
                <a:gd name="T39" fmla="*/ 2062 h 248"/>
                <a:gd name="T40" fmla="+- 0 2488 1352"/>
                <a:gd name="T41" fmla="*/ T40 w 1155"/>
                <a:gd name="T42" fmla="+- 0 2054 1814"/>
                <a:gd name="T43" fmla="*/ 2054 h 248"/>
                <a:gd name="T44" fmla="+- 0 2507 1352"/>
                <a:gd name="T45" fmla="*/ T44 w 1155"/>
                <a:gd name="T46" fmla="+- 0 2001 1814"/>
                <a:gd name="T47" fmla="*/ 2001 h 248"/>
                <a:gd name="T48" fmla="+- 0 2507 1352"/>
                <a:gd name="T49" fmla="*/ T48 w 1155"/>
                <a:gd name="T50" fmla="+- 0 1914 1814"/>
                <a:gd name="T51" fmla="*/ 1914 h 248"/>
                <a:gd name="T52" fmla="+- 0 2507 1352"/>
                <a:gd name="T53" fmla="*/ T52 w 1155"/>
                <a:gd name="T54" fmla="+- 0 1877 1814"/>
                <a:gd name="T55" fmla="*/ 1877 h 248"/>
                <a:gd name="T56" fmla="+- 0 2499 1352"/>
                <a:gd name="T57" fmla="*/ T56 w 1155"/>
                <a:gd name="T58" fmla="+- 0 1833 1814"/>
                <a:gd name="T59" fmla="*/ 1833 h 248"/>
                <a:gd name="T60" fmla="+- 0 2446 1352"/>
                <a:gd name="T61" fmla="*/ T60 w 1155"/>
                <a:gd name="T62" fmla="+- 0 1815 1814"/>
                <a:gd name="T63" fmla="*/ 1815 h 248"/>
                <a:gd name="T64" fmla="+- 0 1452 1352"/>
                <a:gd name="T65" fmla="*/ T64 w 1155"/>
                <a:gd name="T66" fmla="+- 0 1814 1814"/>
                <a:gd name="T67" fmla="*/ 1814 h 24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</a:cxnLst>
              <a:rect l="0" t="0" r="r" b="b"/>
              <a:pathLst>
                <a:path w="1155" h="248">
                  <a:moveTo>
                    <a:pt x="100" y="0"/>
                  </a:moveTo>
                  <a:lnTo>
                    <a:pt x="36" y="2"/>
                  </a:lnTo>
                  <a:lnTo>
                    <a:pt x="2" y="36"/>
                  </a:lnTo>
                  <a:lnTo>
                    <a:pt x="0" y="97"/>
                  </a:lnTo>
                  <a:lnTo>
                    <a:pt x="0" y="148"/>
                  </a:lnTo>
                  <a:lnTo>
                    <a:pt x="0" y="185"/>
                  </a:lnTo>
                  <a:lnTo>
                    <a:pt x="7" y="229"/>
                  </a:lnTo>
                  <a:lnTo>
                    <a:pt x="61" y="248"/>
                  </a:lnTo>
                  <a:lnTo>
                    <a:pt x="1055" y="248"/>
                  </a:lnTo>
                  <a:lnTo>
                    <a:pt x="1092" y="248"/>
                  </a:lnTo>
                  <a:lnTo>
                    <a:pt x="1136" y="240"/>
                  </a:lnTo>
                  <a:lnTo>
                    <a:pt x="1155" y="187"/>
                  </a:lnTo>
                  <a:lnTo>
                    <a:pt x="1155" y="100"/>
                  </a:lnTo>
                  <a:lnTo>
                    <a:pt x="1155" y="63"/>
                  </a:lnTo>
                  <a:lnTo>
                    <a:pt x="1147" y="19"/>
                  </a:lnTo>
                  <a:lnTo>
                    <a:pt x="1094" y="1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56" name="Freeform 5"/>
            <p:cNvSpPr>
              <a:spLocks/>
            </p:cNvSpPr>
            <p:nvPr/>
          </p:nvSpPr>
          <p:spPr bwMode="auto">
            <a:xfrm>
              <a:off x="4177" y="2336"/>
              <a:ext cx="86" cy="108"/>
            </a:xfrm>
            <a:custGeom>
              <a:avLst/>
              <a:gdLst>
                <a:gd name="T0" fmla="+- 0 4210 4177"/>
                <a:gd name="T1" fmla="*/ T0 w 86"/>
                <a:gd name="T2" fmla="+- 0 2444 2336"/>
                <a:gd name="T3" fmla="*/ 2444 h 108"/>
                <a:gd name="T4" fmla="+- 0 4232 4177"/>
                <a:gd name="T5" fmla="*/ T4 w 86"/>
                <a:gd name="T6" fmla="+- 0 2444 2336"/>
                <a:gd name="T7" fmla="*/ 2444 h 108"/>
                <a:gd name="T8" fmla="+- 0 4232 4177"/>
                <a:gd name="T9" fmla="*/ T8 w 86"/>
                <a:gd name="T10" fmla="+- 0 2355 2336"/>
                <a:gd name="T11" fmla="*/ 2355 h 108"/>
                <a:gd name="T12" fmla="+- 0 4264 4177"/>
                <a:gd name="T13" fmla="*/ T12 w 86"/>
                <a:gd name="T14" fmla="+- 0 2355 2336"/>
                <a:gd name="T15" fmla="*/ 2355 h 108"/>
                <a:gd name="T16" fmla="+- 0 4264 4177"/>
                <a:gd name="T17" fmla="*/ T16 w 86"/>
                <a:gd name="T18" fmla="+- 0 2336 2336"/>
                <a:gd name="T19" fmla="*/ 2336 h 108"/>
                <a:gd name="T20" fmla="+- 0 4177 4177"/>
                <a:gd name="T21" fmla="*/ T20 w 86"/>
                <a:gd name="T22" fmla="+- 0 2336 2336"/>
                <a:gd name="T23" fmla="*/ 2336 h 108"/>
                <a:gd name="T24" fmla="+- 0 4177 4177"/>
                <a:gd name="T25" fmla="*/ T24 w 86"/>
                <a:gd name="T26" fmla="+- 0 2355 2336"/>
                <a:gd name="T27" fmla="*/ 2355 h 108"/>
                <a:gd name="T28" fmla="+- 0 4210 4177"/>
                <a:gd name="T29" fmla="*/ T28 w 86"/>
                <a:gd name="T30" fmla="+- 0 2355 2336"/>
                <a:gd name="T31" fmla="*/ 2355 h 108"/>
                <a:gd name="T32" fmla="+- 0 4210 4177"/>
                <a:gd name="T33" fmla="*/ T32 w 86"/>
                <a:gd name="T34" fmla="+- 0 2444 2336"/>
                <a:gd name="T35" fmla="*/ 2444 h 1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86" h="108">
                  <a:moveTo>
                    <a:pt x="33" y="108"/>
                  </a:moveTo>
                  <a:lnTo>
                    <a:pt x="55" y="108"/>
                  </a:lnTo>
                  <a:lnTo>
                    <a:pt x="55" y="19"/>
                  </a:lnTo>
                  <a:lnTo>
                    <a:pt x="87" y="19"/>
                  </a:lnTo>
                  <a:lnTo>
                    <a:pt x="87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33" y="19"/>
                  </a:lnTo>
                  <a:lnTo>
                    <a:pt x="33" y="108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57" name="Freeform 6"/>
            <p:cNvSpPr>
              <a:spLocks/>
            </p:cNvSpPr>
            <p:nvPr/>
          </p:nvSpPr>
          <p:spPr bwMode="auto">
            <a:xfrm>
              <a:off x="4279" y="2434"/>
              <a:ext cx="21" cy="0"/>
            </a:xfrm>
            <a:custGeom>
              <a:avLst/>
              <a:gdLst>
                <a:gd name="T0" fmla="+- 0 4279 4279"/>
                <a:gd name="T1" fmla="*/ T0 w 21"/>
                <a:gd name="T2" fmla="+- 0 4300 4279"/>
                <a:gd name="T3" fmla="*/ T2 w 21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21">
                  <a:moveTo>
                    <a:pt x="0" y="0"/>
                  </a:moveTo>
                  <a:lnTo>
                    <a:pt x="21" y="0"/>
                  </a:lnTo>
                </a:path>
              </a:pathLst>
            </a:custGeom>
            <a:noFill/>
            <a:ln w="1444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58" name="Freeform 7"/>
            <p:cNvSpPr>
              <a:spLocks/>
            </p:cNvSpPr>
            <p:nvPr/>
          </p:nvSpPr>
          <p:spPr bwMode="auto">
            <a:xfrm>
              <a:off x="4318" y="2334"/>
              <a:ext cx="95" cy="112"/>
            </a:xfrm>
            <a:custGeom>
              <a:avLst/>
              <a:gdLst>
                <a:gd name="T0" fmla="+- 0 4360 4318"/>
                <a:gd name="T1" fmla="*/ T0 w 95"/>
                <a:gd name="T2" fmla="+- 0 2353 2334"/>
                <a:gd name="T3" fmla="*/ 2353 h 112"/>
                <a:gd name="T4" fmla="+- 0 4373 4318"/>
                <a:gd name="T5" fmla="*/ T4 w 95"/>
                <a:gd name="T6" fmla="+- 0 2353 2334"/>
                <a:gd name="T7" fmla="*/ 2353 h 112"/>
                <a:gd name="T8" fmla="+- 0 4378 4318"/>
                <a:gd name="T9" fmla="*/ T8 w 95"/>
                <a:gd name="T10" fmla="+- 0 2355 2334"/>
                <a:gd name="T11" fmla="*/ 2355 h 112"/>
                <a:gd name="T12" fmla="+- 0 4382 4318"/>
                <a:gd name="T13" fmla="*/ T12 w 95"/>
                <a:gd name="T14" fmla="+- 0 2358 2334"/>
                <a:gd name="T15" fmla="*/ 2358 h 112"/>
                <a:gd name="T16" fmla="+- 0 4387 4318"/>
                <a:gd name="T17" fmla="*/ T16 w 95"/>
                <a:gd name="T18" fmla="+- 0 2361 2334"/>
                <a:gd name="T19" fmla="*/ 2361 h 112"/>
                <a:gd name="T20" fmla="+- 0 4389 4318"/>
                <a:gd name="T21" fmla="*/ T20 w 95"/>
                <a:gd name="T22" fmla="+- 0 2366 2334"/>
                <a:gd name="T23" fmla="*/ 2366 h 112"/>
                <a:gd name="T24" fmla="+- 0 4391 4318"/>
                <a:gd name="T25" fmla="*/ T24 w 95"/>
                <a:gd name="T26" fmla="+- 0 2371 2334"/>
                <a:gd name="T27" fmla="*/ 2371 h 112"/>
                <a:gd name="T28" fmla="+- 0 4412 4318"/>
                <a:gd name="T29" fmla="*/ T28 w 95"/>
                <a:gd name="T30" fmla="+- 0 2366 2334"/>
                <a:gd name="T31" fmla="*/ 2366 h 112"/>
                <a:gd name="T32" fmla="+- 0 4410 4318"/>
                <a:gd name="T33" fmla="*/ T32 w 95"/>
                <a:gd name="T34" fmla="+- 0 2357 2334"/>
                <a:gd name="T35" fmla="*/ 2357 h 112"/>
                <a:gd name="T36" fmla="+- 0 4406 4318"/>
                <a:gd name="T37" fmla="*/ T36 w 95"/>
                <a:gd name="T38" fmla="+- 0 2351 2334"/>
                <a:gd name="T39" fmla="*/ 2351 h 112"/>
                <a:gd name="T40" fmla="+- 0 4401 4318"/>
                <a:gd name="T41" fmla="*/ T40 w 95"/>
                <a:gd name="T42" fmla="+- 0 2346 2334"/>
                <a:gd name="T43" fmla="*/ 2346 h 112"/>
                <a:gd name="T44" fmla="+- 0 4393 4318"/>
                <a:gd name="T45" fmla="*/ T44 w 95"/>
                <a:gd name="T46" fmla="+- 0 2338 2334"/>
                <a:gd name="T47" fmla="*/ 2338 h 112"/>
                <a:gd name="T48" fmla="+- 0 4382 4318"/>
                <a:gd name="T49" fmla="*/ T48 w 95"/>
                <a:gd name="T50" fmla="+- 0 2334 2334"/>
                <a:gd name="T51" fmla="*/ 2334 h 112"/>
                <a:gd name="T52" fmla="+- 0 4354 4318"/>
                <a:gd name="T53" fmla="*/ T52 w 95"/>
                <a:gd name="T54" fmla="+- 0 2334 2334"/>
                <a:gd name="T55" fmla="*/ 2334 h 112"/>
                <a:gd name="T56" fmla="+- 0 4341 4318"/>
                <a:gd name="T57" fmla="*/ T56 w 95"/>
                <a:gd name="T58" fmla="+- 0 2339 2334"/>
                <a:gd name="T59" fmla="*/ 2339 h 112"/>
                <a:gd name="T60" fmla="+- 0 4332 4318"/>
                <a:gd name="T61" fmla="*/ T60 w 95"/>
                <a:gd name="T62" fmla="+- 0 2349 2334"/>
                <a:gd name="T63" fmla="*/ 2349 h 112"/>
                <a:gd name="T64" fmla="+- 0 4329 4318"/>
                <a:gd name="T65" fmla="*/ T64 w 95"/>
                <a:gd name="T66" fmla="+- 0 2352 2334"/>
                <a:gd name="T67" fmla="*/ 2352 h 112"/>
                <a:gd name="T68" fmla="+- 0 4321 4318"/>
                <a:gd name="T69" fmla="*/ T68 w 95"/>
                <a:gd name="T70" fmla="+- 0 2369 2334"/>
                <a:gd name="T71" fmla="*/ 2369 h 112"/>
                <a:gd name="T72" fmla="+- 0 4318 4318"/>
                <a:gd name="T73" fmla="*/ T72 w 95"/>
                <a:gd name="T74" fmla="+- 0 2391 2334"/>
                <a:gd name="T75" fmla="*/ 2391 h 112"/>
                <a:gd name="T76" fmla="+- 0 4318 4318"/>
                <a:gd name="T77" fmla="*/ T76 w 95"/>
                <a:gd name="T78" fmla="+- 0 2394 2334"/>
                <a:gd name="T79" fmla="*/ 2394 h 112"/>
                <a:gd name="T80" fmla="+- 0 4322 4318"/>
                <a:gd name="T81" fmla="*/ T80 w 95"/>
                <a:gd name="T82" fmla="+- 0 2415 2334"/>
                <a:gd name="T83" fmla="*/ 2415 h 112"/>
                <a:gd name="T84" fmla="+- 0 4332 4318"/>
                <a:gd name="T85" fmla="*/ T84 w 95"/>
                <a:gd name="T86" fmla="+- 0 2432 2334"/>
                <a:gd name="T87" fmla="*/ 2432 h 112"/>
                <a:gd name="T88" fmla="+- 0 4341 4318"/>
                <a:gd name="T89" fmla="*/ T88 w 95"/>
                <a:gd name="T90" fmla="+- 0 2441 2334"/>
                <a:gd name="T91" fmla="*/ 2441 h 112"/>
                <a:gd name="T92" fmla="+- 0 4353 4318"/>
                <a:gd name="T93" fmla="*/ T92 w 95"/>
                <a:gd name="T94" fmla="+- 0 2446 2334"/>
                <a:gd name="T95" fmla="*/ 2446 h 112"/>
                <a:gd name="T96" fmla="+- 0 4379 4318"/>
                <a:gd name="T97" fmla="*/ T96 w 95"/>
                <a:gd name="T98" fmla="+- 0 2446 2334"/>
                <a:gd name="T99" fmla="*/ 2446 h 112"/>
                <a:gd name="T100" fmla="+- 0 4389 4318"/>
                <a:gd name="T101" fmla="*/ T100 w 95"/>
                <a:gd name="T102" fmla="+- 0 2443 2334"/>
                <a:gd name="T103" fmla="*/ 2443 h 112"/>
                <a:gd name="T104" fmla="+- 0 4396 4318"/>
                <a:gd name="T105" fmla="*/ T104 w 95"/>
                <a:gd name="T106" fmla="+- 0 2438 2334"/>
                <a:gd name="T107" fmla="*/ 2438 h 112"/>
                <a:gd name="T108" fmla="+- 0 4404 4318"/>
                <a:gd name="T109" fmla="*/ T108 w 95"/>
                <a:gd name="T110" fmla="+- 0 2432 2334"/>
                <a:gd name="T111" fmla="*/ 2432 h 112"/>
                <a:gd name="T112" fmla="+- 0 4409 4318"/>
                <a:gd name="T113" fmla="*/ T112 w 95"/>
                <a:gd name="T114" fmla="+- 0 2423 2334"/>
                <a:gd name="T115" fmla="*/ 2423 h 112"/>
                <a:gd name="T116" fmla="+- 0 4413 4318"/>
                <a:gd name="T117" fmla="*/ T116 w 95"/>
                <a:gd name="T118" fmla="+- 0 2411 2334"/>
                <a:gd name="T119" fmla="*/ 2411 h 112"/>
                <a:gd name="T120" fmla="+- 0 4391 4318"/>
                <a:gd name="T121" fmla="*/ T120 w 95"/>
                <a:gd name="T122" fmla="+- 0 2405 2334"/>
                <a:gd name="T123" fmla="*/ 2405 h 112"/>
                <a:gd name="T124" fmla="+- 0 4389 4318"/>
                <a:gd name="T125" fmla="*/ T124 w 95"/>
                <a:gd name="T126" fmla="+- 0 2413 2334"/>
                <a:gd name="T127" fmla="*/ 2413 h 112"/>
                <a:gd name="T128" fmla="+- 0 4386 4318"/>
                <a:gd name="T129" fmla="*/ T128 w 95"/>
                <a:gd name="T130" fmla="+- 0 2418 2334"/>
                <a:gd name="T131" fmla="*/ 2418 h 112"/>
                <a:gd name="T132" fmla="+- 0 4382 4318"/>
                <a:gd name="T133" fmla="*/ T132 w 95"/>
                <a:gd name="T134" fmla="+- 0 2422 2334"/>
                <a:gd name="T135" fmla="*/ 2422 h 112"/>
                <a:gd name="T136" fmla="+- 0 4378 4318"/>
                <a:gd name="T137" fmla="*/ T136 w 95"/>
                <a:gd name="T138" fmla="+- 0 2426 2334"/>
                <a:gd name="T139" fmla="*/ 2426 h 112"/>
                <a:gd name="T140" fmla="+- 0 4373 4318"/>
                <a:gd name="T141" fmla="*/ T140 w 95"/>
                <a:gd name="T142" fmla="+- 0 2428 2334"/>
                <a:gd name="T143" fmla="*/ 2428 h 112"/>
                <a:gd name="T144" fmla="+- 0 4359 4318"/>
                <a:gd name="T145" fmla="*/ T144 w 95"/>
                <a:gd name="T146" fmla="+- 0 2428 2334"/>
                <a:gd name="T147" fmla="*/ 2428 h 112"/>
                <a:gd name="T148" fmla="+- 0 4353 4318"/>
                <a:gd name="T149" fmla="*/ T148 w 95"/>
                <a:gd name="T150" fmla="+- 0 2425 2334"/>
                <a:gd name="T151" fmla="*/ 2425 h 112"/>
                <a:gd name="T152" fmla="+- 0 4348 4318"/>
                <a:gd name="T153" fmla="*/ T152 w 95"/>
                <a:gd name="T154" fmla="+- 0 2419 2334"/>
                <a:gd name="T155" fmla="*/ 2419 h 112"/>
                <a:gd name="T156" fmla="+- 0 4343 4318"/>
                <a:gd name="T157" fmla="*/ T156 w 95"/>
                <a:gd name="T158" fmla="+- 0 2413 2334"/>
                <a:gd name="T159" fmla="*/ 2413 h 112"/>
                <a:gd name="T160" fmla="+- 0 4340 4318"/>
                <a:gd name="T161" fmla="*/ T160 w 95"/>
                <a:gd name="T162" fmla="+- 0 2403 2334"/>
                <a:gd name="T163" fmla="*/ 2403 h 112"/>
                <a:gd name="T164" fmla="+- 0 4340 4318"/>
                <a:gd name="T165" fmla="*/ T164 w 95"/>
                <a:gd name="T166" fmla="+- 0 2377 2334"/>
                <a:gd name="T167" fmla="*/ 2377 h 112"/>
                <a:gd name="T168" fmla="+- 0 4343 4318"/>
                <a:gd name="T169" fmla="*/ T168 w 95"/>
                <a:gd name="T170" fmla="+- 0 2367 2334"/>
                <a:gd name="T171" fmla="*/ 2367 h 112"/>
                <a:gd name="T172" fmla="+- 0 4348 4318"/>
                <a:gd name="T173" fmla="*/ T172 w 95"/>
                <a:gd name="T174" fmla="+- 0 2362 2334"/>
                <a:gd name="T175" fmla="*/ 2362 h 112"/>
                <a:gd name="T176" fmla="+- 0 4353 4318"/>
                <a:gd name="T177" fmla="*/ T176 w 95"/>
                <a:gd name="T178" fmla="+- 0 2356 2334"/>
                <a:gd name="T179" fmla="*/ 2356 h 112"/>
                <a:gd name="T180" fmla="+- 0 4360 4318"/>
                <a:gd name="T181" fmla="*/ T180 w 95"/>
                <a:gd name="T182" fmla="+- 0 2353 2334"/>
                <a:gd name="T183" fmla="*/ 2353 h 11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</a:cxnLst>
              <a:rect l="0" t="0" r="r" b="b"/>
              <a:pathLst>
                <a:path w="95" h="112">
                  <a:moveTo>
                    <a:pt x="42" y="19"/>
                  </a:moveTo>
                  <a:lnTo>
                    <a:pt x="55" y="19"/>
                  </a:lnTo>
                  <a:lnTo>
                    <a:pt x="60" y="21"/>
                  </a:lnTo>
                  <a:lnTo>
                    <a:pt x="64" y="24"/>
                  </a:lnTo>
                  <a:lnTo>
                    <a:pt x="69" y="27"/>
                  </a:lnTo>
                  <a:lnTo>
                    <a:pt x="71" y="32"/>
                  </a:lnTo>
                  <a:lnTo>
                    <a:pt x="73" y="37"/>
                  </a:lnTo>
                  <a:lnTo>
                    <a:pt x="94" y="32"/>
                  </a:lnTo>
                  <a:lnTo>
                    <a:pt x="92" y="23"/>
                  </a:lnTo>
                  <a:lnTo>
                    <a:pt x="88" y="17"/>
                  </a:lnTo>
                  <a:lnTo>
                    <a:pt x="83" y="12"/>
                  </a:lnTo>
                  <a:lnTo>
                    <a:pt x="75" y="4"/>
                  </a:lnTo>
                  <a:lnTo>
                    <a:pt x="64" y="0"/>
                  </a:lnTo>
                  <a:lnTo>
                    <a:pt x="36" y="0"/>
                  </a:lnTo>
                  <a:lnTo>
                    <a:pt x="23" y="5"/>
                  </a:lnTo>
                  <a:lnTo>
                    <a:pt x="14" y="15"/>
                  </a:lnTo>
                  <a:lnTo>
                    <a:pt x="11" y="18"/>
                  </a:lnTo>
                  <a:lnTo>
                    <a:pt x="3" y="35"/>
                  </a:lnTo>
                  <a:lnTo>
                    <a:pt x="0" y="57"/>
                  </a:lnTo>
                  <a:lnTo>
                    <a:pt x="0" y="60"/>
                  </a:lnTo>
                  <a:lnTo>
                    <a:pt x="4" y="81"/>
                  </a:lnTo>
                  <a:lnTo>
                    <a:pt x="14" y="98"/>
                  </a:lnTo>
                  <a:lnTo>
                    <a:pt x="23" y="107"/>
                  </a:lnTo>
                  <a:lnTo>
                    <a:pt x="35" y="112"/>
                  </a:lnTo>
                  <a:lnTo>
                    <a:pt x="61" y="112"/>
                  </a:lnTo>
                  <a:lnTo>
                    <a:pt x="71" y="109"/>
                  </a:lnTo>
                  <a:lnTo>
                    <a:pt x="78" y="104"/>
                  </a:lnTo>
                  <a:lnTo>
                    <a:pt x="86" y="98"/>
                  </a:lnTo>
                  <a:lnTo>
                    <a:pt x="91" y="89"/>
                  </a:lnTo>
                  <a:lnTo>
                    <a:pt x="95" y="77"/>
                  </a:lnTo>
                  <a:lnTo>
                    <a:pt x="73" y="71"/>
                  </a:lnTo>
                  <a:lnTo>
                    <a:pt x="71" y="79"/>
                  </a:lnTo>
                  <a:lnTo>
                    <a:pt x="68" y="84"/>
                  </a:lnTo>
                  <a:lnTo>
                    <a:pt x="64" y="88"/>
                  </a:lnTo>
                  <a:lnTo>
                    <a:pt x="60" y="92"/>
                  </a:lnTo>
                  <a:lnTo>
                    <a:pt x="55" y="94"/>
                  </a:lnTo>
                  <a:lnTo>
                    <a:pt x="41" y="94"/>
                  </a:lnTo>
                  <a:lnTo>
                    <a:pt x="35" y="91"/>
                  </a:lnTo>
                  <a:lnTo>
                    <a:pt x="30" y="85"/>
                  </a:lnTo>
                  <a:lnTo>
                    <a:pt x="25" y="79"/>
                  </a:lnTo>
                  <a:lnTo>
                    <a:pt x="22" y="69"/>
                  </a:lnTo>
                  <a:lnTo>
                    <a:pt x="22" y="43"/>
                  </a:lnTo>
                  <a:lnTo>
                    <a:pt x="25" y="33"/>
                  </a:lnTo>
                  <a:lnTo>
                    <a:pt x="30" y="28"/>
                  </a:lnTo>
                  <a:lnTo>
                    <a:pt x="35" y="22"/>
                  </a:lnTo>
                  <a:lnTo>
                    <a:pt x="42" y="1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59" name="Freeform 8"/>
            <p:cNvSpPr>
              <a:spLocks/>
            </p:cNvSpPr>
            <p:nvPr/>
          </p:nvSpPr>
          <p:spPr bwMode="auto">
            <a:xfrm>
              <a:off x="4433" y="2434"/>
              <a:ext cx="21" cy="0"/>
            </a:xfrm>
            <a:custGeom>
              <a:avLst/>
              <a:gdLst>
                <a:gd name="T0" fmla="+- 0 4433 4433"/>
                <a:gd name="T1" fmla="*/ T0 w 21"/>
                <a:gd name="T2" fmla="+- 0 4454 4433"/>
                <a:gd name="T3" fmla="*/ T2 w 21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21">
                  <a:moveTo>
                    <a:pt x="0" y="0"/>
                  </a:moveTo>
                  <a:lnTo>
                    <a:pt x="21" y="0"/>
                  </a:lnTo>
                </a:path>
              </a:pathLst>
            </a:custGeom>
            <a:noFill/>
            <a:ln w="1444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60" name="Freeform 9"/>
            <p:cNvSpPr>
              <a:spLocks/>
            </p:cNvSpPr>
            <p:nvPr/>
          </p:nvSpPr>
          <p:spPr bwMode="auto">
            <a:xfrm>
              <a:off x="4072" y="2512"/>
              <a:ext cx="98" cy="108"/>
            </a:xfrm>
            <a:custGeom>
              <a:avLst/>
              <a:gdLst>
                <a:gd name="T0" fmla="+- 0 4072 4072"/>
                <a:gd name="T1" fmla="*/ T0 w 98"/>
                <a:gd name="T2" fmla="+- 0 2512 2512"/>
                <a:gd name="T3" fmla="*/ 2512 h 108"/>
                <a:gd name="T4" fmla="+- 0 4072 4072"/>
                <a:gd name="T5" fmla="*/ T4 w 98"/>
                <a:gd name="T6" fmla="+- 0 2620 2512"/>
                <a:gd name="T7" fmla="*/ 2620 h 108"/>
                <a:gd name="T8" fmla="+- 0 4094 4072"/>
                <a:gd name="T9" fmla="*/ T8 w 98"/>
                <a:gd name="T10" fmla="+- 0 2620 2512"/>
                <a:gd name="T11" fmla="*/ 2620 h 108"/>
                <a:gd name="T12" fmla="+- 0 4094 4072"/>
                <a:gd name="T13" fmla="*/ T12 w 98"/>
                <a:gd name="T14" fmla="+- 0 2588 2512"/>
                <a:gd name="T15" fmla="*/ 2588 h 108"/>
                <a:gd name="T16" fmla="+- 0 4111 4072"/>
                <a:gd name="T17" fmla="*/ T16 w 98"/>
                <a:gd name="T18" fmla="+- 0 2570 2512"/>
                <a:gd name="T19" fmla="*/ 2570 h 108"/>
                <a:gd name="T20" fmla="+- 0 4141 4072"/>
                <a:gd name="T21" fmla="*/ T20 w 98"/>
                <a:gd name="T22" fmla="+- 0 2620 2512"/>
                <a:gd name="T23" fmla="*/ 2620 h 108"/>
                <a:gd name="T24" fmla="+- 0 4170 4072"/>
                <a:gd name="T25" fmla="*/ T24 w 98"/>
                <a:gd name="T26" fmla="+- 0 2620 2512"/>
                <a:gd name="T27" fmla="*/ 2620 h 108"/>
                <a:gd name="T28" fmla="+- 0 4126 4072"/>
                <a:gd name="T29" fmla="*/ T28 w 98"/>
                <a:gd name="T30" fmla="+- 0 2554 2512"/>
                <a:gd name="T31" fmla="*/ 2554 h 108"/>
                <a:gd name="T32" fmla="+- 0 4167 4072"/>
                <a:gd name="T33" fmla="*/ T32 w 98"/>
                <a:gd name="T34" fmla="+- 0 2512 2512"/>
                <a:gd name="T35" fmla="*/ 2512 h 108"/>
                <a:gd name="T36" fmla="+- 0 4138 4072"/>
                <a:gd name="T37" fmla="*/ T36 w 98"/>
                <a:gd name="T38" fmla="+- 0 2512 2512"/>
                <a:gd name="T39" fmla="*/ 2512 h 108"/>
                <a:gd name="T40" fmla="+- 0 4094 4072"/>
                <a:gd name="T41" fmla="*/ T40 w 98"/>
                <a:gd name="T42" fmla="+- 0 2560 2512"/>
                <a:gd name="T43" fmla="*/ 2560 h 108"/>
                <a:gd name="T44" fmla="+- 0 4094 4072"/>
                <a:gd name="T45" fmla="*/ T44 w 98"/>
                <a:gd name="T46" fmla="+- 0 2512 2512"/>
                <a:gd name="T47" fmla="*/ 2512 h 108"/>
                <a:gd name="T48" fmla="+- 0 4072 4072"/>
                <a:gd name="T49" fmla="*/ T48 w 98"/>
                <a:gd name="T50" fmla="+- 0 2512 2512"/>
                <a:gd name="T51" fmla="*/ 2512 h 1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98" h="108">
                  <a:moveTo>
                    <a:pt x="0" y="0"/>
                  </a:moveTo>
                  <a:lnTo>
                    <a:pt x="0" y="108"/>
                  </a:lnTo>
                  <a:lnTo>
                    <a:pt x="22" y="108"/>
                  </a:lnTo>
                  <a:lnTo>
                    <a:pt x="22" y="76"/>
                  </a:lnTo>
                  <a:lnTo>
                    <a:pt x="39" y="58"/>
                  </a:lnTo>
                  <a:lnTo>
                    <a:pt x="69" y="108"/>
                  </a:lnTo>
                  <a:lnTo>
                    <a:pt x="98" y="108"/>
                  </a:lnTo>
                  <a:lnTo>
                    <a:pt x="54" y="42"/>
                  </a:lnTo>
                  <a:lnTo>
                    <a:pt x="95" y="0"/>
                  </a:lnTo>
                  <a:lnTo>
                    <a:pt x="66" y="0"/>
                  </a:lnTo>
                  <a:lnTo>
                    <a:pt x="22" y="48"/>
                  </a:lnTo>
                  <a:lnTo>
                    <a:pt x="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61" name="Freeform 10"/>
            <p:cNvSpPr>
              <a:spLocks/>
            </p:cNvSpPr>
            <p:nvPr/>
          </p:nvSpPr>
          <p:spPr bwMode="auto">
            <a:xfrm>
              <a:off x="4171" y="2577"/>
              <a:ext cx="76" cy="84"/>
            </a:xfrm>
            <a:custGeom>
              <a:avLst/>
              <a:gdLst>
                <a:gd name="T0" fmla="+- 0 4210 4171"/>
                <a:gd name="T1" fmla="*/ T0 w 76"/>
                <a:gd name="T2" fmla="+- 0 2577 2577"/>
                <a:gd name="T3" fmla="*/ 2577 h 84"/>
                <a:gd name="T4" fmla="+- 0 4204 4171"/>
                <a:gd name="T5" fmla="*/ T4 w 76"/>
                <a:gd name="T6" fmla="+- 0 2596 2577"/>
                <a:gd name="T7" fmla="*/ 2596 h 84"/>
                <a:gd name="T8" fmla="+- 0 4247 4171"/>
                <a:gd name="T9" fmla="*/ T8 w 76"/>
                <a:gd name="T10" fmla="+- 0 2596 2577"/>
                <a:gd name="T11" fmla="*/ 2596 h 84"/>
                <a:gd name="T12" fmla="+- 0 4240 4171"/>
                <a:gd name="T13" fmla="*/ T12 w 76"/>
                <a:gd name="T14" fmla="+- 0 2577 2577"/>
                <a:gd name="T15" fmla="*/ 2577 h 84"/>
                <a:gd name="T16" fmla="+- 0 4210 4171"/>
                <a:gd name="T17" fmla="*/ T16 w 76"/>
                <a:gd name="T18" fmla="+- 0 2577 2577"/>
                <a:gd name="T19" fmla="*/ 2577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76" h="84">
                  <a:moveTo>
                    <a:pt x="39" y="0"/>
                  </a:moveTo>
                  <a:lnTo>
                    <a:pt x="33" y="19"/>
                  </a:lnTo>
                  <a:lnTo>
                    <a:pt x="76" y="19"/>
                  </a:lnTo>
                  <a:lnTo>
                    <a:pt x="6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62" name="Freeform 11"/>
            <p:cNvSpPr>
              <a:spLocks/>
            </p:cNvSpPr>
            <p:nvPr/>
          </p:nvSpPr>
          <p:spPr bwMode="auto">
            <a:xfrm>
              <a:off x="4171" y="2577"/>
              <a:ext cx="76" cy="84"/>
            </a:xfrm>
            <a:custGeom>
              <a:avLst/>
              <a:gdLst>
                <a:gd name="T0" fmla="+- 0 4204 4171"/>
                <a:gd name="T1" fmla="*/ T0 w 76"/>
                <a:gd name="T2" fmla="+- 0 2596 2577"/>
                <a:gd name="T3" fmla="*/ 2596 h 84"/>
                <a:gd name="T4" fmla="+- 0 4210 4171"/>
                <a:gd name="T5" fmla="*/ T4 w 76"/>
                <a:gd name="T6" fmla="+- 0 2577 2577"/>
                <a:gd name="T7" fmla="*/ 2577 h 84"/>
                <a:gd name="T8" fmla="+- 0 4225 4171"/>
                <a:gd name="T9" fmla="*/ T8 w 76"/>
                <a:gd name="T10" fmla="+- 0 2537 2577"/>
                <a:gd name="T11" fmla="*/ 2537 h 84"/>
                <a:gd name="T12" fmla="+- 0 4240 4171"/>
                <a:gd name="T13" fmla="*/ T12 w 76"/>
                <a:gd name="T14" fmla="+- 0 2577 2577"/>
                <a:gd name="T15" fmla="*/ 2577 h 84"/>
                <a:gd name="T16" fmla="+- 0 4247 4171"/>
                <a:gd name="T17" fmla="*/ T16 w 76"/>
                <a:gd name="T18" fmla="+- 0 2596 2577"/>
                <a:gd name="T19" fmla="*/ 2596 h 84"/>
                <a:gd name="T20" fmla="+- 0 4256 4171"/>
                <a:gd name="T21" fmla="*/ T20 w 76"/>
                <a:gd name="T22" fmla="+- 0 2620 2577"/>
                <a:gd name="T23" fmla="*/ 2620 h 84"/>
                <a:gd name="T24" fmla="+- 0 4280 4171"/>
                <a:gd name="T25" fmla="*/ T24 w 76"/>
                <a:gd name="T26" fmla="+- 0 2620 2577"/>
                <a:gd name="T27" fmla="*/ 2620 h 84"/>
                <a:gd name="T28" fmla="+- 0 4237 4171"/>
                <a:gd name="T29" fmla="*/ T28 w 76"/>
                <a:gd name="T30" fmla="+- 0 2512 2577"/>
                <a:gd name="T31" fmla="*/ 2512 h 84"/>
                <a:gd name="T32" fmla="+- 0 4214 4171"/>
                <a:gd name="T33" fmla="*/ T32 w 76"/>
                <a:gd name="T34" fmla="+- 0 2512 2577"/>
                <a:gd name="T35" fmla="*/ 2512 h 84"/>
                <a:gd name="T36" fmla="+- 0 4171 4171"/>
                <a:gd name="T37" fmla="*/ T36 w 76"/>
                <a:gd name="T38" fmla="+- 0 2620 2577"/>
                <a:gd name="T39" fmla="*/ 2620 h 84"/>
                <a:gd name="T40" fmla="+- 0 4195 4171"/>
                <a:gd name="T41" fmla="*/ T40 w 76"/>
                <a:gd name="T42" fmla="+- 0 2620 2577"/>
                <a:gd name="T43" fmla="*/ 2620 h 84"/>
                <a:gd name="T44" fmla="+- 0 4204 4171"/>
                <a:gd name="T45" fmla="*/ T44 w 76"/>
                <a:gd name="T46" fmla="+- 0 2596 2577"/>
                <a:gd name="T47" fmla="*/ 2596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0" t="0" r="r" b="b"/>
              <a:pathLst>
                <a:path w="76" h="84">
                  <a:moveTo>
                    <a:pt x="33" y="19"/>
                  </a:moveTo>
                  <a:lnTo>
                    <a:pt x="39" y="0"/>
                  </a:lnTo>
                  <a:lnTo>
                    <a:pt x="54" y="-40"/>
                  </a:lnTo>
                  <a:lnTo>
                    <a:pt x="69" y="0"/>
                  </a:lnTo>
                  <a:lnTo>
                    <a:pt x="76" y="19"/>
                  </a:lnTo>
                  <a:lnTo>
                    <a:pt x="85" y="43"/>
                  </a:lnTo>
                  <a:lnTo>
                    <a:pt x="109" y="43"/>
                  </a:lnTo>
                  <a:lnTo>
                    <a:pt x="66" y="-65"/>
                  </a:lnTo>
                  <a:lnTo>
                    <a:pt x="43" y="-65"/>
                  </a:lnTo>
                  <a:lnTo>
                    <a:pt x="0" y="43"/>
                  </a:lnTo>
                  <a:lnTo>
                    <a:pt x="24" y="43"/>
                  </a:lnTo>
                  <a:lnTo>
                    <a:pt x="33" y="1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63" name="Freeform 12"/>
            <p:cNvSpPr>
              <a:spLocks/>
            </p:cNvSpPr>
            <p:nvPr/>
          </p:nvSpPr>
          <p:spPr bwMode="auto">
            <a:xfrm>
              <a:off x="4293" y="2512"/>
              <a:ext cx="105" cy="108"/>
            </a:xfrm>
            <a:custGeom>
              <a:avLst/>
              <a:gdLst>
                <a:gd name="T0" fmla="+- 0 4293 4293"/>
                <a:gd name="T1" fmla="*/ T0 w 105"/>
                <a:gd name="T2" fmla="+- 0 2620 2512"/>
                <a:gd name="T3" fmla="*/ 2620 h 108"/>
                <a:gd name="T4" fmla="+- 0 4314 4293"/>
                <a:gd name="T5" fmla="*/ T4 w 105"/>
                <a:gd name="T6" fmla="+- 0 2620 2512"/>
                <a:gd name="T7" fmla="*/ 2620 h 108"/>
                <a:gd name="T8" fmla="+- 0 4314 4293"/>
                <a:gd name="T9" fmla="*/ T8 w 105"/>
                <a:gd name="T10" fmla="+- 0 2535 2512"/>
                <a:gd name="T11" fmla="*/ 2535 h 108"/>
                <a:gd name="T12" fmla="+- 0 4335 4293"/>
                <a:gd name="T13" fmla="*/ T12 w 105"/>
                <a:gd name="T14" fmla="+- 0 2620 2512"/>
                <a:gd name="T15" fmla="*/ 2620 h 108"/>
                <a:gd name="T16" fmla="+- 0 4356 4293"/>
                <a:gd name="T17" fmla="*/ T16 w 105"/>
                <a:gd name="T18" fmla="+- 0 2620 2512"/>
                <a:gd name="T19" fmla="*/ 2620 h 108"/>
                <a:gd name="T20" fmla="+- 0 4378 4293"/>
                <a:gd name="T21" fmla="*/ T20 w 105"/>
                <a:gd name="T22" fmla="+- 0 2535 2512"/>
                <a:gd name="T23" fmla="*/ 2535 h 108"/>
                <a:gd name="T24" fmla="+- 0 4378 4293"/>
                <a:gd name="T25" fmla="*/ T24 w 105"/>
                <a:gd name="T26" fmla="+- 0 2620 2512"/>
                <a:gd name="T27" fmla="*/ 2620 h 108"/>
                <a:gd name="T28" fmla="+- 0 4398 4293"/>
                <a:gd name="T29" fmla="*/ T28 w 105"/>
                <a:gd name="T30" fmla="+- 0 2620 2512"/>
                <a:gd name="T31" fmla="*/ 2620 h 108"/>
                <a:gd name="T32" fmla="+- 0 4398 4293"/>
                <a:gd name="T33" fmla="*/ T32 w 105"/>
                <a:gd name="T34" fmla="+- 0 2512 2512"/>
                <a:gd name="T35" fmla="*/ 2512 h 108"/>
                <a:gd name="T36" fmla="+- 0 4365 4293"/>
                <a:gd name="T37" fmla="*/ T36 w 105"/>
                <a:gd name="T38" fmla="+- 0 2512 2512"/>
                <a:gd name="T39" fmla="*/ 2512 h 108"/>
                <a:gd name="T40" fmla="+- 0 4346 4293"/>
                <a:gd name="T41" fmla="*/ T40 w 105"/>
                <a:gd name="T42" fmla="+- 0 2586 2512"/>
                <a:gd name="T43" fmla="*/ 2586 h 108"/>
                <a:gd name="T44" fmla="+- 0 4326 4293"/>
                <a:gd name="T45" fmla="*/ T44 w 105"/>
                <a:gd name="T46" fmla="+- 0 2512 2512"/>
                <a:gd name="T47" fmla="*/ 2512 h 108"/>
                <a:gd name="T48" fmla="+- 0 4293 4293"/>
                <a:gd name="T49" fmla="*/ T48 w 105"/>
                <a:gd name="T50" fmla="+- 0 2512 2512"/>
                <a:gd name="T51" fmla="*/ 2512 h 108"/>
                <a:gd name="T52" fmla="+- 0 4293 4293"/>
                <a:gd name="T53" fmla="*/ T52 w 105"/>
                <a:gd name="T54" fmla="+- 0 2620 2512"/>
                <a:gd name="T55" fmla="*/ 2620 h 1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</a:cxnLst>
              <a:rect l="0" t="0" r="r" b="b"/>
              <a:pathLst>
                <a:path w="105" h="108">
                  <a:moveTo>
                    <a:pt x="0" y="108"/>
                  </a:moveTo>
                  <a:lnTo>
                    <a:pt x="21" y="108"/>
                  </a:lnTo>
                  <a:lnTo>
                    <a:pt x="21" y="23"/>
                  </a:lnTo>
                  <a:lnTo>
                    <a:pt x="42" y="108"/>
                  </a:lnTo>
                  <a:lnTo>
                    <a:pt x="63" y="108"/>
                  </a:lnTo>
                  <a:lnTo>
                    <a:pt x="85" y="23"/>
                  </a:lnTo>
                  <a:lnTo>
                    <a:pt x="85" y="108"/>
                  </a:lnTo>
                  <a:lnTo>
                    <a:pt x="105" y="108"/>
                  </a:lnTo>
                  <a:lnTo>
                    <a:pt x="105" y="0"/>
                  </a:lnTo>
                  <a:lnTo>
                    <a:pt x="72" y="0"/>
                  </a:lnTo>
                  <a:lnTo>
                    <a:pt x="53" y="74"/>
                  </a:lnTo>
                  <a:lnTo>
                    <a:pt x="33" y="0"/>
                  </a:lnTo>
                  <a:lnTo>
                    <a:pt x="0" y="0"/>
                  </a:lnTo>
                  <a:lnTo>
                    <a:pt x="0" y="108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64" name="Freeform 13"/>
            <p:cNvSpPr>
              <a:spLocks/>
            </p:cNvSpPr>
            <p:nvPr/>
          </p:nvSpPr>
          <p:spPr bwMode="auto">
            <a:xfrm>
              <a:off x="4411" y="2577"/>
              <a:ext cx="76" cy="84"/>
            </a:xfrm>
            <a:custGeom>
              <a:avLst/>
              <a:gdLst>
                <a:gd name="T0" fmla="+- 0 4450 4411"/>
                <a:gd name="T1" fmla="*/ T0 w 76"/>
                <a:gd name="T2" fmla="+- 0 2577 2577"/>
                <a:gd name="T3" fmla="*/ 2577 h 84"/>
                <a:gd name="T4" fmla="+- 0 4443 4411"/>
                <a:gd name="T5" fmla="*/ T4 w 76"/>
                <a:gd name="T6" fmla="+- 0 2596 2577"/>
                <a:gd name="T7" fmla="*/ 2596 h 84"/>
                <a:gd name="T8" fmla="+- 0 4486 4411"/>
                <a:gd name="T9" fmla="*/ T8 w 76"/>
                <a:gd name="T10" fmla="+- 0 2596 2577"/>
                <a:gd name="T11" fmla="*/ 2596 h 84"/>
                <a:gd name="T12" fmla="+- 0 4479 4411"/>
                <a:gd name="T13" fmla="*/ T12 w 76"/>
                <a:gd name="T14" fmla="+- 0 2577 2577"/>
                <a:gd name="T15" fmla="*/ 2577 h 84"/>
                <a:gd name="T16" fmla="+- 0 4450 4411"/>
                <a:gd name="T17" fmla="*/ T16 w 76"/>
                <a:gd name="T18" fmla="+- 0 2577 2577"/>
                <a:gd name="T19" fmla="*/ 2577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76" h="84">
                  <a:moveTo>
                    <a:pt x="39" y="0"/>
                  </a:moveTo>
                  <a:lnTo>
                    <a:pt x="32" y="19"/>
                  </a:lnTo>
                  <a:lnTo>
                    <a:pt x="75" y="19"/>
                  </a:lnTo>
                  <a:lnTo>
                    <a:pt x="68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65" name="Freeform 14"/>
            <p:cNvSpPr>
              <a:spLocks/>
            </p:cNvSpPr>
            <p:nvPr/>
          </p:nvSpPr>
          <p:spPr bwMode="auto">
            <a:xfrm>
              <a:off x="4411" y="2577"/>
              <a:ext cx="76" cy="84"/>
            </a:xfrm>
            <a:custGeom>
              <a:avLst/>
              <a:gdLst>
                <a:gd name="T0" fmla="+- 0 4443 4411"/>
                <a:gd name="T1" fmla="*/ T0 w 76"/>
                <a:gd name="T2" fmla="+- 0 2596 2577"/>
                <a:gd name="T3" fmla="*/ 2596 h 84"/>
                <a:gd name="T4" fmla="+- 0 4450 4411"/>
                <a:gd name="T5" fmla="*/ T4 w 76"/>
                <a:gd name="T6" fmla="+- 0 2577 2577"/>
                <a:gd name="T7" fmla="*/ 2577 h 84"/>
                <a:gd name="T8" fmla="+- 0 4464 4411"/>
                <a:gd name="T9" fmla="*/ T8 w 76"/>
                <a:gd name="T10" fmla="+- 0 2537 2577"/>
                <a:gd name="T11" fmla="*/ 2537 h 84"/>
                <a:gd name="T12" fmla="+- 0 4479 4411"/>
                <a:gd name="T13" fmla="*/ T12 w 76"/>
                <a:gd name="T14" fmla="+- 0 2577 2577"/>
                <a:gd name="T15" fmla="*/ 2577 h 84"/>
                <a:gd name="T16" fmla="+- 0 4486 4411"/>
                <a:gd name="T17" fmla="*/ T16 w 76"/>
                <a:gd name="T18" fmla="+- 0 2596 2577"/>
                <a:gd name="T19" fmla="*/ 2596 h 84"/>
                <a:gd name="T20" fmla="+- 0 4496 4411"/>
                <a:gd name="T21" fmla="*/ T20 w 76"/>
                <a:gd name="T22" fmla="+- 0 2620 2577"/>
                <a:gd name="T23" fmla="*/ 2620 h 84"/>
                <a:gd name="T24" fmla="+- 0 4520 4411"/>
                <a:gd name="T25" fmla="*/ T24 w 76"/>
                <a:gd name="T26" fmla="+- 0 2620 2577"/>
                <a:gd name="T27" fmla="*/ 2620 h 84"/>
                <a:gd name="T28" fmla="+- 0 4476 4411"/>
                <a:gd name="T29" fmla="*/ T28 w 76"/>
                <a:gd name="T30" fmla="+- 0 2512 2577"/>
                <a:gd name="T31" fmla="*/ 2512 h 84"/>
                <a:gd name="T32" fmla="+- 0 4453 4411"/>
                <a:gd name="T33" fmla="*/ T32 w 76"/>
                <a:gd name="T34" fmla="+- 0 2512 2577"/>
                <a:gd name="T35" fmla="*/ 2512 h 84"/>
                <a:gd name="T36" fmla="+- 0 4411 4411"/>
                <a:gd name="T37" fmla="*/ T36 w 76"/>
                <a:gd name="T38" fmla="+- 0 2620 2577"/>
                <a:gd name="T39" fmla="*/ 2620 h 84"/>
                <a:gd name="T40" fmla="+- 0 4434 4411"/>
                <a:gd name="T41" fmla="*/ T40 w 76"/>
                <a:gd name="T42" fmla="+- 0 2620 2577"/>
                <a:gd name="T43" fmla="*/ 2620 h 84"/>
                <a:gd name="T44" fmla="+- 0 4443 4411"/>
                <a:gd name="T45" fmla="*/ T44 w 76"/>
                <a:gd name="T46" fmla="+- 0 2596 2577"/>
                <a:gd name="T47" fmla="*/ 2596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0" t="0" r="r" b="b"/>
              <a:pathLst>
                <a:path w="76" h="84">
                  <a:moveTo>
                    <a:pt x="32" y="19"/>
                  </a:moveTo>
                  <a:lnTo>
                    <a:pt x="39" y="0"/>
                  </a:lnTo>
                  <a:lnTo>
                    <a:pt x="53" y="-40"/>
                  </a:lnTo>
                  <a:lnTo>
                    <a:pt x="68" y="0"/>
                  </a:lnTo>
                  <a:lnTo>
                    <a:pt x="75" y="19"/>
                  </a:lnTo>
                  <a:lnTo>
                    <a:pt x="85" y="43"/>
                  </a:lnTo>
                  <a:lnTo>
                    <a:pt x="109" y="43"/>
                  </a:lnTo>
                  <a:lnTo>
                    <a:pt x="65" y="-65"/>
                  </a:lnTo>
                  <a:lnTo>
                    <a:pt x="42" y="-65"/>
                  </a:lnTo>
                  <a:lnTo>
                    <a:pt x="0" y="43"/>
                  </a:lnTo>
                  <a:lnTo>
                    <a:pt x="23" y="43"/>
                  </a:lnTo>
                  <a:lnTo>
                    <a:pt x="32" y="1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66" name="Freeform 15"/>
            <p:cNvSpPr>
              <a:spLocks/>
            </p:cNvSpPr>
            <p:nvPr/>
          </p:nvSpPr>
          <p:spPr bwMode="auto">
            <a:xfrm>
              <a:off x="4533" y="2512"/>
              <a:ext cx="86" cy="108"/>
            </a:xfrm>
            <a:custGeom>
              <a:avLst/>
              <a:gdLst>
                <a:gd name="T0" fmla="+- 0 4533 4533"/>
                <a:gd name="T1" fmla="*/ T0 w 86"/>
                <a:gd name="T2" fmla="+- 0 2620 2512"/>
                <a:gd name="T3" fmla="*/ 2620 h 108"/>
                <a:gd name="T4" fmla="+- 0 4553 4533"/>
                <a:gd name="T5" fmla="*/ T4 w 86"/>
                <a:gd name="T6" fmla="+- 0 2620 2512"/>
                <a:gd name="T7" fmla="*/ 2620 h 108"/>
                <a:gd name="T8" fmla="+- 0 4553 4533"/>
                <a:gd name="T9" fmla="*/ T8 w 86"/>
                <a:gd name="T10" fmla="+- 0 2550 2512"/>
                <a:gd name="T11" fmla="*/ 2550 h 108"/>
                <a:gd name="T12" fmla="+- 0 4597 4533"/>
                <a:gd name="T13" fmla="*/ T12 w 86"/>
                <a:gd name="T14" fmla="+- 0 2620 2512"/>
                <a:gd name="T15" fmla="*/ 2620 h 108"/>
                <a:gd name="T16" fmla="+- 0 4619 4533"/>
                <a:gd name="T17" fmla="*/ T16 w 86"/>
                <a:gd name="T18" fmla="+- 0 2620 2512"/>
                <a:gd name="T19" fmla="*/ 2620 h 108"/>
                <a:gd name="T20" fmla="+- 0 4619 4533"/>
                <a:gd name="T21" fmla="*/ T20 w 86"/>
                <a:gd name="T22" fmla="+- 0 2512 2512"/>
                <a:gd name="T23" fmla="*/ 2512 h 108"/>
                <a:gd name="T24" fmla="+- 0 4599 4533"/>
                <a:gd name="T25" fmla="*/ T24 w 86"/>
                <a:gd name="T26" fmla="+- 0 2512 2512"/>
                <a:gd name="T27" fmla="*/ 2512 h 108"/>
                <a:gd name="T28" fmla="+- 0 4599 4533"/>
                <a:gd name="T29" fmla="*/ T28 w 86"/>
                <a:gd name="T30" fmla="+- 0 2584 2512"/>
                <a:gd name="T31" fmla="*/ 2584 h 108"/>
                <a:gd name="T32" fmla="+- 0 4554 4533"/>
                <a:gd name="T33" fmla="*/ T32 w 86"/>
                <a:gd name="T34" fmla="+- 0 2512 2512"/>
                <a:gd name="T35" fmla="*/ 2512 h 108"/>
                <a:gd name="T36" fmla="+- 0 4533 4533"/>
                <a:gd name="T37" fmla="*/ T36 w 86"/>
                <a:gd name="T38" fmla="+- 0 2512 2512"/>
                <a:gd name="T39" fmla="*/ 2512 h 108"/>
                <a:gd name="T40" fmla="+- 0 4533 4533"/>
                <a:gd name="T41" fmla="*/ T40 w 86"/>
                <a:gd name="T42" fmla="+- 0 2620 2512"/>
                <a:gd name="T43" fmla="*/ 2620 h 1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</a:cxnLst>
              <a:rect l="0" t="0" r="r" b="b"/>
              <a:pathLst>
                <a:path w="86" h="108">
                  <a:moveTo>
                    <a:pt x="0" y="108"/>
                  </a:moveTo>
                  <a:lnTo>
                    <a:pt x="20" y="108"/>
                  </a:lnTo>
                  <a:lnTo>
                    <a:pt x="20" y="38"/>
                  </a:lnTo>
                  <a:lnTo>
                    <a:pt x="64" y="108"/>
                  </a:lnTo>
                  <a:lnTo>
                    <a:pt x="86" y="108"/>
                  </a:lnTo>
                  <a:lnTo>
                    <a:pt x="86" y="0"/>
                  </a:lnTo>
                  <a:lnTo>
                    <a:pt x="66" y="0"/>
                  </a:lnTo>
                  <a:lnTo>
                    <a:pt x="66" y="72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08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67" name="Freeform 16"/>
            <p:cNvSpPr>
              <a:spLocks/>
            </p:cNvSpPr>
            <p:nvPr/>
          </p:nvSpPr>
          <p:spPr bwMode="auto">
            <a:xfrm>
              <a:off x="3490" y="2753"/>
              <a:ext cx="76" cy="84"/>
            </a:xfrm>
            <a:custGeom>
              <a:avLst/>
              <a:gdLst>
                <a:gd name="T0" fmla="+- 0 3529 3490"/>
                <a:gd name="T1" fmla="*/ T0 w 76"/>
                <a:gd name="T2" fmla="+- 0 2753 2753"/>
                <a:gd name="T3" fmla="*/ 2753 h 84"/>
                <a:gd name="T4" fmla="+- 0 3522 3490"/>
                <a:gd name="T5" fmla="*/ T4 w 76"/>
                <a:gd name="T6" fmla="+- 0 2771 2753"/>
                <a:gd name="T7" fmla="*/ 2771 h 84"/>
                <a:gd name="T8" fmla="+- 0 3566 3490"/>
                <a:gd name="T9" fmla="*/ T8 w 76"/>
                <a:gd name="T10" fmla="+- 0 2771 2753"/>
                <a:gd name="T11" fmla="*/ 2771 h 84"/>
                <a:gd name="T12" fmla="+- 0 3559 3490"/>
                <a:gd name="T13" fmla="*/ T12 w 76"/>
                <a:gd name="T14" fmla="+- 0 2753 2753"/>
                <a:gd name="T15" fmla="*/ 2753 h 84"/>
                <a:gd name="T16" fmla="+- 0 3529 3490"/>
                <a:gd name="T17" fmla="*/ T16 w 76"/>
                <a:gd name="T18" fmla="+- 0 2753 2753"/>
                <a:gd name="T19" fmla="*/ 2753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76" h="84">
                  <a:moveTo>
                    <a:pt x="39" y="0"/>
                  </a:moveTo>
                  <a:lnTo>
                    <a:pt x="32" y="18"/>
                  </a:lnTo>
                  <a:lnTo>
                    <a:pt x="76" y="18"/>
                  </a:lnTo>
                  <a:lnTo>
                    <a:pt x="6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68" name="Freeform 17"/>
            <p:cNvSpPr>
              <a:spLocks/>
            </p:cNvSpPr>
            <p:nvPr/>
          </p:nvSpPr>
          <p:spPr bwMode="auto">
            <a:xfrm>
              <a:off x="3490" y="2753"/>
              <a:ext cx="76" cy="84"/>
            </a:xfrm>
            <a:custGeom>
              <a:avLst/>
              <a:gdLst>
                <a:gd name="T0" fmla="+- 0 3522 3490"/>
                <a:gd name="T1" fmla="*/ T0 w 76"/>
                <a:gd name="T2" fmla="+- 0 2771 2753"/>
                <a:gd name="T3" fmla="*/ 2771 h 84"/>
                <a:gd name="T4" fmla="+- 0 3529 3490"/>
                <a:gd name="T5" fmla="*/ T4 w 76"/>
                <a:gd name="T6" fmla="+- 0 2753 2753"/>
                <a:gd name="T7" fmla="*/ 2753 h 84"/>
                <a:gd name="T8" fmla="+- 0 3544 3490"/>
                <a:gd name="T9" fmla="*/ T8 w 76"/>
                <a:gd name="T10" fmla="+- 0 2713 2753"/>
                <a:gd name="T11" fmla="*/ 2713 h 84"/>
                <a:gd name="T12" fmla="+- 0 3559 3490"/>
                <a:gd name="T13" fmla="*/ T12 w 76"/>
                <a:gd name="T14" fmla="+- 0 2753 2753"/>
                <a:gd name="T15" fmla="*/ 2753 h 84"/>
                <a:gd name="T16" fmla="+- 0 3566 3490"/>
                <a:gd name="T17" fmla="*/ T16 w 76"/>
                <a:gd name="T18" fmla="+- 0 2771 2753"/>
                <a:gd name="T19" fmla="*/ 2771 h 84"/>
                <a:gd name="T20" fmla="+- 0 3575 3490"/>
                <a:gd name="T21" fmla="*/ T20 w 76"/>
                <a:gd name="T22" fmla="+- 0 2796 2753"/>
                <a:gd name="T23" fmla="*/ 2796 h 84"/>
                <a:gd name="T24" fmla="+- 0 3599 3490"/>
                <a:gd name="T25" fmla="*/ T24 w 76"/>
                <a:gd name="T26" fmla="+- 0 2796 2753"/>
                <a:gd name="T27" fmla="*/ 2796 h 84"/>
                <a:gd name="T28" fmla="+- 0 3555 3490"/>
                <a:gd name="T29" fmla="*/ T28 w 76"/>
                <a:gd name="T30" fmla="+- 0 2688 2753"/>
                <a:gd name="T31" fmla="*/ 2688 h 84"/>
                <a:gd name="T32" fmla="+- 0 3532 3490"/>
                <a:gd name="T33" fmla="*/ T32 w 76"/>
                <a:gd name="T34" fmla="+- 0 2688 2753"/>
                <a:gd name="T35" fmla="*/ 2688 h 84"/>
                <a:gd name="T36" fmla="+- 0 3490 3490"/>
                <a:gd name="T37" fmla="*/ T36 w 76"/>
                <a:gd name="T38" fmla="+- 0 2796 2753"/>
                <a:gd name="T39" fmla="*/ 2796 h 84"/>
                <a:gd name="T40" fmla="+- 0 3513 3490"/>
                <a:gd name="T41" fmla="*/ T40 w 76"/>
                <a:gd name="T42" fmla="+- 0 2796 2753"/>
                <a:gd name="T43" fmla="*/ 2796 h 84"/>
                <a:gd name="T44" fmla="+- 0 3522 3490"/>
                <a:gd name="T45" fmla="*/ T44 w 76"/>
                <a:gd name="T46" fmla="+- 0 2771 2753"/>
                <a:gd name="T47" fmla="*/ 2771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0" t="0" r="r" b="b"/>
              <a:pathLst>
                <a:path w="76" h="84">
                  <a:moveTo>
                    <a:pt x="32" y="18"/>
                  </a:moveTo>
                  <a:lnTo>
                    <a:pt x="39" y="0"/>
                  </a:lnTo>
                  <a:lnTo>
                    <a:pt x="54" y="-40"/>
                  </a:lnTo>
                  <a:lnTo>
                    <a:pt x="69" y="0"/>
                  </a:lnTo>
                  <a:lnTo>
                    <a:pt x="76" y="18"/>
                  </a:lnTo>
                  <a:lnTo>
                    <a:pt x="85" y="43"/>
                  </a:lnTo>
                  <a:lnTo>
                    <a:pt x="109" y="43"/>
                  </a:lnTo>
                  <a:lnTo>
                    <a:pt x="65" y="-65"/>
                  </a:lnTo>
                  <a:lnTo>
                    <a:pt x="42" y="-65"/>
                  </a:lnTo>
                  <a:lnTo>
                    <a:pt x="0" y="43"/>
                  </a:lnTo>
                  <a:lnTo>
                    <a:pt x="23" y="43"/>
                  </a:lnTo>
                  <a:lnTo>
                    <a:pt x="32" y="18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69" name="Freeform 18"/>
            <p:cNvSpPr>
              <a:spLocks/>
            </p:cNvSpPr>
            <p:nvPr/>
          </p:nvSpPr>
          <p:spPr bwMode="auto">
            <a:xfrm>
              <a:off x="3607" y="2686"/>
              <a:ext cx="88" cy="112"/>
            </a:xfrm>
            <a:custGeom>
              <a:avLst/>
              <a:gdLst>
                <a:gd name="T0" fmla="+- 0 3633 3607"/>
                <a:gd name="T1" fmla="*/ T0 w 88"/>
                <a:gd name="T2" fmla="+- 0 2710 2686"/>
                <a:gd name="T3" fmla="*/ 2710 h 112"/>
                <a:gd name="T4" fmla="+- 0 3644 3607"/>
                <a:gd name="T5" fmla="*/ T4 w 88"/>
                <a:gd name="T6" fmla="+- 0 2704 2686"/>
                <a:gd name="T7" fmla="*/ 2704 h 112"/>
                <a:gd name="T8" fmla="+- 0 3661 3607"/>
                <a:gd name="T9" fmla="*/ T8 w 88"/>
                <a:gd name="T10" fmla="+- 0 2705 2686"/>
                <a:gd name="T11" fmla="*/ 2705 h 112"/>
                <a:gd name="T12" fmla="+- 0 3669 3607"/>
                <a:gd name="T13" fmla="*/ T12 w 88"/>
                <a:gd name="T14" fmla="+- 0 2714 2686"/>
                <a:gd name="T15" fmla="*/ 2714 h 112"/>
                <a:gd name="T16" fmla="+- 0 3692 3607"/>
                <a:gd name="T17" fmla="*/ T16 w 88"/>
                <a:gd name="T18" fmla="+- 0 2719 2686"/>
                <a:gd name="T19" fmla="*/ 2719 h 112"/>
                <a:gd name="T20" fmla="+- 0 3688 3607"/>
                <a:gd name="T21" fmla="*/ T20 w 88"/>
                <a:gd name="T22" fmla="+- 0 2701 2686"/>
                <a:gd name="T23" fmla="*/ 2701 h 112"/>
                <a:gd name="T24" fmla="+- 0 3674 3607"/>
                <a:gd name="T25" fmla="*/ T24 w 88"/>
                <a:gd name="T26" fmla="+- 0 2689 2686"/>
                <a:gd name="T27" fmla="*/ 2689 h 112"/>
                <a:gd name="T28" fmla="+- 0 3642 3607"/>
                <a:gd name="T29" fmla="*/ T28 w 88"/>
                <a:gd name="T30" fmla="+- 0 2686 2686"/>
                <a:gd name="T31" fmla="*/ 2686 h 112"/>
                <a:gd name="T32" fmla="+- 0 3629 3607"/>
                <a:gd name="T33" fmla="*/ T32 w 88"/>
                <a:gd name="T34" fmla="+- 0 2690 2686"/>
                <a:gd name="T35" fmla="*/ 2690 h 112"/>
                <a:gd name="T36" fmla="+- 0 3618 3607"/>
                <a:gd name="T37" fmla="*/ T36 w 88"/>
                <a:gd name="T38" fmla="+- 0 2696 2686"/>
                <a:gd name="T39" fmla="*/ 2696 h 112"/>
                <a:gd name="T40" fmla="+- 0 3612 3607"/>
                <a:gd name="T41" fmla="*/ T40 w 88"/>
                <a:gd name="T42" fmla="+- 0 2705 2686"/>
                <a:gd name="T43" fmla="*/ 2705 h 112"/>
                <a:gd name="T44" fmla="+- 0 3610 3607"/>
                <a:gd name="T45" fmla="*/ T44 w 88"/>
                <a:gd name="T46" fmla="+- 0 2725 2686"/>
                <a:gd name="T47" fmla="*/ 2725 h 112"/>
                <a:gd name="T48" fmla="+- 0 3620 3607"/>
                <a:gd name="T49" fmla="*/ T48 w 88"/>
                <a:gd name="T50" fmla="+- 0 2738 2686"/>
                <a:gd name="T51" fmla="*/ 2738 h 112"/>
                <a:gd name="T52" fmla="+- 0 3633 3607"/>
                <a:gd name="T53" fmla="*/ T52 w 88"/>
                <a:gd name="T54" fmla="+- 0 2746 2686"/>
                <a:gd name="T55" fmla="*/ 2746 h 112"/>
                <a:gd name="T56" fmla="+- 0 3654 3607"/>
                <a:gd name="T57" fmla="*/ T56 w 88"/>
                <a:gd name="T58" fmla="+- 0 2751 2686"/>
                <a:gd name="T59" fmla="*/ 2751 h 112"/>
                <a:gd name="T60" fmla="+- 0 3667 3607"/>
                <a:gd name="T61" fmla="*/ T60 w 88"/>
                <a:gd name="T62" fmla="+- 0 2755 2686"/>
                <a:gd name="T63" fmla="*/ 2755 h 112"/>
                <a:gd name="T64" fmla="+- 0 3673 3607"/>
                <a:gd name="T65" fmla="*/ T64 w 88"/>
                <a:gd name="T66" fmla="+- 0 2765 2686"/>
                <a:gd name="T67" fmla="*/ 2765 h 112"/>
                <a:gd name="T68" fmla="+- 0 3671 3607"/>
                <a:gd name="T69" fmla="*/ T68 w 88"/>
                <a:gd name="T70" fmla="+- 0 2772 2686"/>
                <a:gd name="T71" fmla="*/ 2772 h 112"/>
                <a:gd name="T72" fmla="+- 0 3659 3607"/>
                <a:gd name="T73" fmla="*/ T72 w 88"/>
                <a:gd name="T74" fmla="+- 0 2780 2686"/>
                <a:gd name="T75" fmla="*/ 2780 h 112"/>
                <a:gd name="T76" fmla="+- 0 3640 3607"/>
                <a:gd name="T77" fmla="*/ T76 w 88"/>
                <a:gd name="T78" fmla="+- 0 2778 2686"/>
                <a:gd name="T79" fmla="*/ 2778 h 112"/>
                <a:gd name="T80" fmla="+- 0 3629 3607"/>
                <a:gd name="T81" fmla="*/ T80 w 88"/>
                <a:gd name="T82" fmla="+- 0 2766 2686"/>
                <a:gd name="T83" fmla="*/ 2766 h 112"/>
                <a:gd name="T84" fmla="+- 0 3607 3607"/>
                <a:gd name="T85" fmla="*/ T84 w 88"/>
                <a:gd name="T86" fmla="+- 0 2761 2686"/>
                <a:gd name="T87" fmla="*/ 2761 h 112"/>
                <a:gd name="T88" fmla="+- 0 3612 3607"/>
                <a:gd name="T89" fmla="*/ T88 w 88"/>
                <a:gd name="T90" fmla="+- 0 2782 2686"/>
                <a:gd name="T91" fmla="*/ 2782 h 112"/>
                <a:gd name="T92" fmla="+- 0 3627 3607"/>
                <a:gd name="T93" fmla="*/ T92 w 88"/>
                <a:gd name="T94" fmla="+- 0 2795 2686"/>
                <a:gd name="T95" fmla="*/ 2795 h 112"/>
                <a:gd name="T96" fmla="+- 0 3661 3607"/>
                <a:gd name="T97" fmla="*/ T96 w 88"/>
                <a:gd name="T98" fmla="+- 0 2798 2686"/>
                <a:gd name="T99" fmla="*/ 2798 h 112"/>
                <a:gd name="T100" fmla="+- 0 3675 3607"/>
                <a:gd name="T101" fmla="*/ T100 w 88"/>
                <a:gd name="T102" fmla="+- 0 2794 2686"/>
                <a:gd name="T103" fmla="*/ 2794 h 112"/>
                <a:gd name="T104" fmla="+- 0 3686 3607"/>
                <a:gd name="T105" fmla="*/ T104 w 88"/>
                <a:gd name="T106" fmla="+- 0 2787 2686"/>
                <a:gd name="T107" fmla="*/ 2787 h 112"/>
                <a:gd name="T108" fmla="+- 0 3693 3607"/>
                <a:gd name="T109" fmla="*/ T108 w 88"/>
                <a:gd name="T110" fmla="+- 0 2777 2686"/>
                <a:gd name="T111" fmla="*/ 2777 h 112"/>
                <a:gd name="T112" fmla="+- 0 3695 3607"/>
                <a:gd name="T113" fmla="*/ T112 w 88"/>
                <a:gd name="T114" fmla="+- 0 2758 2686"/>
                <a:gd name="T115" fmla="*/ 2758 h 112"/>
                <a:gd name="T116" fmla="+- 0 3691 3607"/>
                <a:gd name="T117" fmla="*/ T116 w 88"/>
                <a:gd name="T118" fmla="+- 0 2747 2686"/>
                <a:gd name="T119" fmla="*/ 2747 h 112"/>
                <a:gd name="T120" fmla="+- 0 3684 3607"/>
                <a:gd name="T121" fmla="*/ T120 w 88"/>
                <a:gd name="T122" fmla="+- 0 2739 2686"/>
                <a:gd name="T123" fmla="*/ 2739 h 112"/>
                <a:gd name="T124" fmla="+- 0 3673 3607"/>
                <a:gd name="T125" fmla="*/ T124 w 88"/>
                <a:gd name="T126" fmla="+- 0 2734 2686"/>
                <a:gd name="T127" fmla="*/ 2734 h 112"/>
                <a:gd name="T128" fmla="+- 0 3655 3607"/>
                <a:gd name="T129" fmla="*/ T128 w 88"/>
                <a:gd name="T130" fmla="+- 0 2729 2686"/>
                <a:gd name="T131" fmla="*/ 2729 h 112"/>
                <a:gd name="T132" fmla="+- 0 3638 3607"/>
                <a:gd name="T133" fmla="*/ T132 w 88"/>
                <a:gd name="T134" fmla="+- 0 2724 2686"/>
                <a:gd name="T135" fmla="*/ 2724 h 112"/>
                <a:gd name="T136" fmla="+- 0 3631 3607"/>
                <a:gd name="T137" fmla="*/ T136 w 88"/>
                <a:gd name="T138" fmla="+- 0 2715 2686"/>
                <a:gd name="T139" fmla="*/ 2715 h 11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</a:cxnLst>
              <a:rect l="0" t="0" r="r" b="b"/>
              <a:pathLst>
                <a:path w="88" h="112">
                  <a:moveTo>
                    <a:pt x="24" y="29"/>
                  </a:moveTo>
                  <a:lnTo>
                    <a:pt x="26" y="24"/>
                  </a:lnTo>
                  <a:lnTo>
                    <a:pt x="32" y="19"/>
                  </a:lnTo>
                  <a:lnTo>
                    <a:pt x="37" y="18"/>
                  </a:lnTo>
                  <a:lnTo>
                    <a:pt x="49" y="18"/>
                  </a:lnTo>
                  <a:lnTo>
                    <a:pt x="54" y="19"/>
                  </a:lnTo>
                  <a:lnTo>
                    <a:pt x="60" y="24"/>
                  </a:lnTo>
                  <a:lnTo>
                    <a:pt x="62" y="28"/>
                  </a:lnTo>
                  <a:lnTo>
                    <a:pt x="63" y="34"/>
                  </a:lnTo>
                  <a:lnTo>
                    <a:pt x="85" y="33"/>
                  </a:lnTo>
                  <a:lnTo>
                    <a:pt x="84" y="23"/>
                  </a:lnTo>
                  <a:lnTo>
                    <a:pt x="81" y="15"/>
                  </a:lnTo>
                  <a:lnTo>
                    <a:pt x="74" y="9"/>
                  </a:lnTo>
                  <a:lnTo>
                    <a:pt x="67" y="3"/>
                  </a:lnTo>
                  <a:lnTo>
                    <a:pt x="57" y="0"/>
                  </a:lnTo>
                  <a:lnTo>
                    <a:pt x="35" y="0"/>
                  </a:lnTo>
                  <a:lnTo>
                    <a:pt x="28" y="1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1" y="10"/>
                  </a:lnTo>
                  <a:lnTo>
                    <a:pt x="8" y="15"/>
                  </a:lnTo>
                  <a:lnTo>
                    <a:pt x="5" y="19"/>
                  </a:lnTo>
                  <a:lnTo>
                    <a:pt x="3" y="25"/>
                  </a:lnTo>
                  <a:lnTo>
                    <a:pt x="3" y="39"/>
                  </a:lnTo>
                  <a:lnTo>
                    <a:pt x="7" y="46"/>
                  </a:lnTo>
                  <a:lnTo>
                    <a:pt x="13" y="52"/>
                  </a:lnTo>
                  <a:lnTo>
                    <a:pt x="18" y="56"/>
                  </a:lnTo>
                  <a:lnTo>
                    <a:pt x="26" y="60"/>
                  </a:lnTo>
                  <a:lnTo>
                    <a:pt x="38" y="63"/>
                  </a:lnTo>
                  <a:lnTo>
                    <a:pt x="47" y="65"/>
                  </a:lnTo>
                  <a:lnTo>
                    <a:pt x="53" y="67"/>
                  </a:lnTo>
                  <a:lnTo>
                    <a:pt x="60" y="69"/>
                  </a:lnTo>
                  <a:lnTo>
                    <a:pt x="65" y="74"/>
                  </a:lnTo>
                  <a:lnTo>
                    <a:pt x="66" y="79"/>
                  </a:lnTo>
                  <a:lnTo>
                    <a:pt x="66" y="83"/>
                  </a:lnTo>
                  <a:lnTo>
                    <a:pt x="64" y="86"/>
                  </a:lnTo>
                  <a:lnTo>
                    <a:pt x="57" y="92"/>
                  </a:lnTo>
                  <a:lnTo>
                    <a:pt x="52" y="94"/>
                  </a:lnTo>
                  <a:lnTo>
                    <a:pt x="38" y="94"/>
                  </a:lnTo>
                  <a:lnTo>
                    <a:pt x="33" y="92"/>
                  </a:lnTo>
                  <a:lnTo>
                    <a:pt x="25" y="85"/>
                  </a:lnTo>
                  <a:lnTo>
                    <a:pt x="22" y="80"/>
                  </a:lnTo>
                  <a:lnTo>
                    <a:pt x="21" y="73"/>
                  </a:lnTo>
                  <a:lnTo>
                    <a:pt x="0" y="75"/>
                  </a:lnTo>
                  <a:lnTo>
                    <a:pt x="1" y="87"/>
                  </a:lnTo>
                  <a:lnTo>
                    <a:pt x="5" y="96"/>
                  </a:lnTo>
                  <a:lnTo>
                    <a:pt x="13" y="103"/>
                  </a:lnTo>
                  <a:lnTo>
                    <a:pt x="20" y="109"/>
                  </a:lnTo>
                  <a:lnTo>
                    <a:pt x="31" y="112"/>
                  </a:lnTo>
                  <a:lnTo>
                    <a:pt x="54" y="112"/>
                  </a:lnTo>
                  <a:lnTo>
                    <a:pt x="62" y="111"/>
                  </a:lnTo>
                  <a:lnTo>
                    <a:pt x="68" y="108"/>
                  </a:lnTo>
                  <a:lnTo>
                    <a:pt x="74" y="105"/>
                  </a:lnTo>
                  <a:lnTo>
                    <a:pt x="79" y="101"/>
                  </a:lnTo>
                  <a:lnTo>
                    <a:pt x="83" y="96"/>
                  </a:lnTo>
                  <a:lnTo>
                    <a:pt x="86" y="91"/>
                  </a:lnTo>
                  <a:lnTo>
                    <a:pt x="88" y="85"/>
                  </a:lnTo>
                  <a:lnTo>
                    <a:pt x="88" y="72"/>
                  </a:lnTo>
                  <a:lnTo>
                    <a:pt x="86" y="66"/>
                  </a:lnTo>
                  <a:lnTo>
                    <a:pt x="84" y="61"/>
                  </a:lnTo>
                  <a:lnTo>
                    <a:pt x="81" y="57"/>
                  </a:lnTo>
                  <a:lnTo>
                    <a:pt x="77" y="53"/>
                  </a:lnTo>
                  <a:lnTo>
                    <a:pt x="72" y="50"/>
                  </a:lnTo>
                  <a:lnTo>
                    <a:pt x="66" y="48"/>
                  </a:lnTo>
                  <a:lnTo>
                    <a:pt x="59" y="45"/>
                  </a:lnTo>
                  <a:lnTo>
                    <a:pt x="48" y="43"/>
                  </a:lnTo>
                  <a:lnTo>
                    <a:pt x="37" y="40"/>
                  </a:lnTo>
                  <a:lnTo>
                    <a:pt x="31" y="38"/>
                  </a:lnTo>
                  <a:lnTo>
                    <a:pt x="26" y="33"/>
                  </a:lnTo>
                  <a:lnTo>
                    <a:pt x="24" y="2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70" name="Freeform 19"/>
            <p:cNvSpPr>
              <a:spLocks/>
            </p:cNvSpPr>
            <p:nvPr/>
          </p:nvSpPr>
          <p:spPr bwMode="auto">
            <a:xfrm>
              <a:off x="3715" y="2689"/>
              <a:ext cx="77" cy="107"/>
            </a:xfrm>
            <a:custGeom>
              <a:avLst/>
              <a:gdLst>
                <a:gd name="T0" fmla="+- 0 3715 3715"/>
                <a:gd name="T1" fmla="*/ T0 w 77"/>
                <a:gd name="T2" fmla="+- 0 2796 2689"/>
                <a:gd name="T3" fmla="*/ 2796 h 107"/>
                <a:gd name="T4" fmla="+- 0 3792 3715"/>
                <a:gd name="T5" fmla="*/ T4 w 77"/>
                <a:gd name="T6" fmla="+- 0 2796 2689"/>
                <a:gd name="T7" fmla="*/ 2796 h 107"/>
                <a:gd name="T8" fmla="+- 0 3792 3715"/>
                <a:gd name="T9" fmla="*/ T8 w 77"/>
                <a:gd name="T10" fmla="+- 0 2778 2689"/>
                <a:gd name="T11" fmla="*/ 2778 h 107"/>
                <a:gd name="T12" fmla="+- 0 3737 3715"/>
                <a:gd name="T13" fmla="*/ T12 w 77"/>
                <a:gd name="T14" fmla="+- 0 2778 2689"/>
                <a:gd name="T15" fmla="*/ 2778 h 107"/>
                <a:gd name="T16" fmla="+- 0 3737 3715"/>
                <a:gd name="T17" fmla="*/ T16 w 77"/>
                <a:gd name="T18" fmla="+- 0 2689 2689"/>
                <a:gd name="T19" fmla="*/ 2689 h 107"/>
                <a:gd name="T20" fmla="+- 0 3715 3715"/>
                <a:gd name="T21" fmla="*/ T20 w 77"/>
                <a:gd name="T22" fmla="+- 0 2689 2689"/>
                <a:gd name="T23" fmla="*/ 2689 h 107"/>
                <a:gd name="T24" fmla="+- 0 3715 3715"/>
                <a:gd name="T25" fmla="*/ T24 w 77"/>
                <a:gd name="T26" fmla="+- 0 2796 2689"/>
                <a:gd name="T27" fmla="*/ 2796 h 10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</a:cxnLst>
              <a:rect l="0" t="0" r="r" b="b"/>
              <a:pathLst>
                <a:path w="77" h="107">
                  <a:moveTo>
                    <a:pt x="0" y="107"/>
                  </a:moveTo>
                  <a:lnTo>
                    <a:pt x="77" y="107"/>
                  </a:lnTo>
                  <a:lnTo>
                    <a:pt x="77" y="89"/>
                  </a:lnTo>
                  <a:lnTo>
                    <a:pt x="22" y="89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71" name="Freeform 20"/>
            <p:cNvSpPr>
              <a:spLocks/>
            </p:cNvSpPr>
            <p:nvPr/>
          </p:nvSpPr>
          <p:spPr bwMode="auto">
            <a:xfrm>
              <a:off x="3808" y="2662"/>
              <a:ext cx="21" cy="134"/>
            </a:xfrm>
            <a:custGeom>
              <a:avLst/>
              <a:gdLst>
                <a:gd name="T0" fmla="+- 0 3809 3808"/>
                <a:gd name="T1" fmla="*/ T0 w 21"/>
                <a:gd name="T2" fmla="+- 0 2662 2662"/>
                <a:gd name="T3" fmla="*/ 2662 h 134"/>
                <a:gd name="T4" fmla="+- 0 3809 3808"/>
                <a:gd name="T5" fmla="*/ T4 w 21"/>
                <a:gd name="T6" fmla="+- 0 2682 2662"/>
                <a:gd name="T7" fmla="*/ 2682 h 134"/>
                <a:gd name="T8" fmla="+- 0 3830 3808"/>
                <a:gd name="T9" fmla="*/ T8 w 21"/>
                <a:gd name="T10" fmla="+- 0 2682 2662"/>
                <a:gd name="T11" fmla="*/ 2682 h 134"/>
                <a:gd name="T12" fmla="+- 0 3830 3808"/>
                <a:gd name="T13" fmla="*/ T12 w 21"/>
                <a:gd name="T14" fmla="+- 0 2662 2662"/>
                <a:gd name="T15" fmla="*/ 2662 h 134"/>
                <a:gd name="T16" fmla="+- 0 3809 3808"/>
                <a:gd name="T17" fmla="*/ T16 w 21"/>
                <a:gd name="T18" fmla="+- 0 2662 2662"/>
                <a:gd name="T19" fmla="*/ 2662 h 13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1" h="134">
                  <a:moveTo>
                    <a:pt x="1" y="0"/>
                  </a:moveTo>
                  <a:lnTo>
                    <a:pt x="1" y="20"/>
                  </a:lnTo>
                  <a:lnTo>
                    <a:pt x="22" y="20"/>
                  </a:lnTo>
                  <a:lnTo>
                    <a:pt x="22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72" name="Freeform 21"/>
            <p:cNvSpPr>
              <a:spLocks/>
            </p:cNvSpPr>
            <p:nvPr/>
          </p:nvSpPr>
          <p:spPr bwMode="auto">
            <a:xfrm>
              <a:off x="3808" y="2662"/>
              <a:ext cx="21" cy="134"/>
            </a:xfrm>
            <a:custGeom>
              <a:avLst/>
              <a:gdLst>
                <a:gd name="T0" fmla="+- 0 3808 3808"/>
                <a:gd name="T1" fmla="*/ T0 w 21"/>
                <a:gd name="T2" fmla="+- 0 2688 2662"/>
                <a:gd name="T3" fmla="*/ 2688 h 134"/>
                <a:gd name="T4" fmla="+- 0 3808 3808"/>
                <a:gd name="T5" fmla="*/ T4 w 21"/>
                <a:gd name="T6" fmla="+- 0 2796 2662"/>
                <a:gd name="T7" fmla="*/ 2796 h 134"/>
                <a:gd name="T8" fmla="+- 0 3830 3808"/>
                <a:gd name="T9" fmla="*/ T8 w 21"/>
                <a:gd name="T10" fmla="+- 0 2796 2662"/>
                <a:gd name="T11" fmla="*/ 2796 h 134"/>
                <a:gd name="T12" fmla="+- 0 3830 3808"/>
                <a:gd name="T13" fmla="*/ T12 w 21"/>
                <a:gd name="T14" fmla="+- 0 2688 2662"/>
                <a:gd name="T15" fmla="*/ 2688 h 134"/>
                <a:gd name="T16" fmla="+- 0 3808 3808"/>
                <a:gd name="T17" fmla="*/ T16 w 21"/>
                <a:gd name="T18" fmla="+- 0 2688 2662"/>
                <a:gd name="T19" fmla="*/ 2688 h 13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1" h="134">
                  <a:moveTo>
                    <a:pt x="0" y="26"/>
                  </a:moveTo>
                  <a:lnTo>
                    <a:pt x="0" y="134"/>
                  </a:lnTo>
                  <a:lnTo>
                    <a:pt x="22" y="134"/>
                  </a:lnTo>
                  <a:lnTo>
                    <a:pt x="22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73" name="Freeform 22"/>
            <p:cNvSpPr>
              <a:spLocks/>
            </p:cNvSpPr>
            <p:nvPr/>
          </p:nvSpPr>
          <p:spPr bwMode="auto">
            <a:xfrm>
              <a:off x="3819" y="2662"/>
              <a:ext cx="0" cy="135"/>
            </a:xfrm>
            <a:custGeom>
              <a:avLst/>
              <a:gdLst>
                <a:gd name="T0" fmla="+- 0 2662 2662"/>
                <a:gd name="T1" fmla="*/ 2662 h 135"/>
                <a:gd name="T2" fmla="+- 0 2796 2662"/>
                <a:gd name="T3" fmla="*/ 2796 h 13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35">
                  <a:moveTo>
                    <a:pt x="0" y="0"/>
                  </a:moveTo>
                  <a:lnTo>
                    <a:pt x="0" y="134"/>
                  </a:lnTo>
                </a:path>
              </a:pathLst>
            </a:custGeom>
            <a:noFill/>
            <a:ln w="15215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74" name="Freeform 23"/>
            <p:cNvSpPr>
              <a:spLocks/>
            </p:cNvSpPr>
            <p:nvPr/>
          </p:nvSpPr>
          <p:spPr bwMode="auto">
            <a:xfrm>
              <a:off x="3840" y="2688"/>
              <a:ext cx="102" cy="108"/>
            </a:xfrm>
            <a:custGeom>
              <a:avLst/>
              <a:gdLst>
                <a:gd name="T0" fmla="+- 0 3880 3840"/>
                <a:gd name="T1" fmla="*/ T0 w 102"/>
                <a:gd name="T2" fmla="+- 0 2750 2688"/>
                <a:gd name="T3" fmla="*/ 2750 h 108"/>
                <a:gd name="T4" fmla="+- 0 3880 3840"/>
                <a:gd name="T5" fmla="*/ T4 w 102"/>
                <a:gd name="T6" fmla="+- 0 2796 2688"/>
                <a:gd name="T7" fmla="*/ 2796 h 108"/>
                <a:gd name="T8" fmla="+- 0 3902 3840"/>
                <a:gd name="T9" fmla="*/ T8 w 102"/>
                <a:gd name="T10" fmla="+- 0 2796 2688"/>
                <a:gd name="T11" fmla="*/ 2796 h 108"/>
                <a:gd name="T12" fmla="+- 0 3902 3840"/>
                <a:gd name="T13" fmla="*/ T12 w 102"/>
                <a:gd name="T14" fmla="+- 0 2751 2688"/>
                <a:gd name="T15" fmla="*/ 2751 h 108"/>
                <a:gd name="T16" fmla="+- 0 3942 3840"/>
                <a:gd name="T17" fmla="*/ T16 w 102"/>
                <a:gd name="T18" fmla="+- 0 2688 2688"/>
                <a:gd name="T19" fmla="*/ 2688 h 108"/>
                <a:gd name="T20" fmla="+- 0 3917 3840"/>
                <a:gd name="T21" fmla="*/ T20 w 102"/>
                <a:gd name="T22" fmla="+- 0 2688 2688"/>
                <a:gd name="T23" fmla="*/ 2688 h 108"/>
                <a:gd name="T24" fmla="+- 0 3892 3840"/>
                <a:gd name="T25" fmla="*/ T24 w 102"/>
                <a:gd name="T26" fmla="+- 0 2731 2688"/>
                <a:gd name="T27" fmla="*/ 2731 h 108"/>
                <a:gd name="T28" fmla="+- 0 3866 3840"/>
                <a:gd name="T29" fmla="*/ T28 w 102"/>
                <a:gd name="T30" fmla="+- 0 2688 2688"/>
                <a:gd name="T31" fmla="*/ 2688 h 108"/>
                <a:gd name="T32" fmla="+- 0 3840 3840"/>
                <a:gd name="T33" fmla="*/ T32 w 102"/>
                <a:gd name="T34" fmla="+- 0 2688 2688"/>
                <a:gd name="T35" fmla="*/ 2688 h 108"/>
                <a:gd name="T36" fmla="+- 0 3880 3840"/>
                <a:gd name="T37" fmla="*/ T36 w 102"/>
                <a:gd name="T38" fmla="+- 0 2750 2688"/>
                <a:gd name="T39" fmla="*/ 2750 h 1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</a:cxnLst>
              <a:rect l="0" t="0" r="r" b="b"/>
              <a:pathLst>
                <a:path w="102" h="108">
                  <a:moveTo>
                    <a:pt x="40" y="62"/>
                  </a:moveTo>
                  <a:lnTo>
                    <a:pt x="40" y="108"/>
                  </a:lnTo>
                  <a:lnTo>
                    <a:pt x="62" y="108"/>
                  </a:lnTo>
                  <a:lnTo>
                    <a:pt x="62" y="63"/>
                  </a:lnTo>
                  <a:lnTo>
                    <a:pt x="102" y="0"/>
                  </a:lnTo>
                  <a:lnTo>
                    <a:pt x="77" y="0"/>
                  </a:lnTo>
                  <a:lnTo>
                    <a:pt x="52" y="43"/>
                  </a:lnTo>
                  <a:lnTo>
                    <a:pt x="26" y="0"/>
                  </a:lnTo>
                  <a:lnTo>
                    <a:pt x="0" y="0"/>
                  </a:lnTo>
                  <a:lnTo>
                    <a:pt x="40" y="62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75" name="Freeform 24"/>
            <p:cNvSpPr>
              <a:spLocks/>
            </p:cNvSpPr>
            <p:nvPr/>
          </p:nvSpPr>
          <p:spPr bwMode="auto">
            <a:xfrm>
              <a:off x="3954" y="2688"/>
              <a:ext cx="83" cy="108"/>
            </a:xfrm>
            <a:custGeom>
              <a:avLst/>
              <a:gdLst>
                <a:gd name="T0" fmla="+- 0 3976 3954"/>
                <a:gd name="T1" fmla="*/ T0 w 83"/>
                <a:gd name="T2" fmla="+- 0 2778 2688"/>
                <a:gd name="T3" fmla="*/ 2778 h 108"/>
                <a:gd name="T4" fmla="+- 0 3976 3954"/>
                <a:gd name="T5" fmla="*/ T4 w 83"/>
                <a:gd name="T6" fmla="+- 0 2748 2688"/>
                <a:gd name="T7" fmla="*/ 2748 h 108"/>
                <a:gd name="T8" fmla="+- 0 4031 3954"/>
                <a:gd name="T9" fmla="*/ T8 w 83"/>
                <a:gd name="T10" fmla="+- 0 2748 2688"/>
                <a:gd name="T11" fmla="*/ 2748 h 108"/>
                <a:gd name="T12" fmla="+- 0 4031 3954"/>
                <a:gd name="T13" fmla="*/ T12 w 83"/>
                <a:gd name="T14" fmla="+- 0 2730 2688"/>
                <a:gd name="T15" fmla="*/ 2730 h 108"/>
                <a:gd name="T16" fmla="+- 0 3976 3954"/>
                <a:gd name="T17" fmla="*/ T16 w 83"/>
                <a:gd name="T18" fmla="+- 0 2730 2688"/>
                <a:gd name="T19" fmla="*/ 2730 h 108"/>
                <a:gd name="T20" fmla="+- 0 3976 3954"/>
                <a:gd name="T21" fmla="*/ T20 w 83"/>
                <a:gd name="T22" fmla="+- 0 2706 2688"/>
                <a:gd name="T23" fmla="*/ 2706 h 108"/>
                <a:gd name="T24" fmla="+- 0 4035 3954"/>
                <a:gd name="T25" fmla="*/ T24 w 83"/>
                <a:gd name="T26" fmla="+- 0 2706 2688"/>
                <a:gd name="T27" fmla="*/ 2706 h 108"/>
                <a:gd name="T28" fmla="+- 0 4035 3954"/>
                <a:gd name="T29" fmla="*/ T28 w 83"/>
                <a:gd name="T30" fmla="+- 0 2688 2688"/>
                <a:gd name="T31" fmla="*/ 2688 h 108"/>
                <a:gd name="T32" fmla="+- 0 3954 3954"/>
                <a:gd name="T33" fmla="*/ T32 w 83"/>
                <a:gd name="T34" fmla="+- 0 2688 2688"/>
                <a:gd name="T35" fmla="*/ 2688 h 108"/>
                <a:gd name="T36" fmla="+- 0 3954 3954"/>
                <a:gd name="T37" fmla="*/ T36 w 83"/>
                <a:gd name="T38" fmla="+- 0 2796 2688"/>
                <a:gd name="T39" fmla="*/ 2796 h 108"/>
                <a:gd name="T40" fmla="+- 0 4037 3954"/>
                <a:gd name="T41" fmla="*/ T40 w 83"/>
                <a:gd name="T42" fmla="+- 0 2796 2688"/>
                <a:gd name="T43" fmla="*/ 2796 h 108"/>
                <a:gd name="T44" fmla="+- 0 4037 3954"/>
                <a:gd name="T45" fmla="*/ T44 w 83"/>
                <a:gd name="T46" fmla="+- 0 2778 2688"/>
                <a:gd name="T47" fmla="*/ 2778 h 108"/>
                <a:gd name="T48" fmla="+- 0 3976 3954"/>
                <a:gd name="T49" fmla="*/ T48 w 83"/>
                <a:gd name="T50" fmla="+- 0 2778 2688"/>
                <a:gd name="T51" fmla="*/ 2778 h 1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83" h="108">
                  <a:moveTo>
                    <a:pt x="22" y="90"/>
                  </a:moveTo>
                  <a:lnTo>
                    <a:pt x="22" y="60"/>
                  </a:lnTo>
                  <a:lnTo>
                    <a:pt x="77" y="60"/>
                  </a:lnTo>
                  <a:lnTo>
                    <a:pt x="77" y="42"/>
                  </a:lnTo>
                  <a:lnTo>
                    <a:pt x="22" y="42"/>
                  </a:lnTo>
                  <a:lnTo>
                    <a:pt x="22" y="18"/>
                  </a:lnTo>
                  <a:lnTo>
                    <a:pt x="81" y="18"/>
                  </a:lnTo>
                  <a:lnTo>
                    <a:pt x="81" y="0"/>
                  </a:lnTo>
                  <a:lnTo>
                    <a:pt x="0" y="0"/>
                  </a:lnTo>
                  <a:lnTo>
                    <a:pt x="0" y="108"/>
                  </a:lnTo>
                  <a:lnTo>
                    <a:pt x="83" y="108"/>
                  </a:lnTo>
                  <a:lnTo>
                    <a:pt x="83" y="90"/>
                  </a:lnTo>
                  <a:lnTo>
                    <a:pt x="22" y="9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78" name="Freeform 25"/>
            <p:cNvSpPr>
              <a:spLocks/>
            </p:cNvSpPr>
            <p:nvPr/>
          </p:nvSpPr>
          <p:spPr bwMode="auto">
            <a:xfrm>
              <a:off x="4100" y="2688"/>
              <a:ext cx="87" cy="108"/>
            </a:xfrm>
            <a:custGeom>
              <a:avLst/>
              <a:gdLst>
                <a:gd name="T0" fmla="+- 0 4187 4100"/>
                <a:gd name="T1" fmla="*/ T0 w 87"/>
                <a:gd name="T2" fmla="+- 0 2688 2688"/>
                <a:gd name="T3" fmla="*/ 2688 h 108"/>
                <a:gd name="T4" fmla="+- 0 4165 4100"/>
                <a:gd name="T5" fmla="*/ T4 w 87"/>
                <a:gd name="T6" fmla="+- 0 2688 2688"/>
                <a:gd name="T7" fmla="*/ 2688 h 108"/>
                <a:gd name="T8" fmla="+- 0 4165 4100"/>
                <a:gd name="T9" fmla="*/ T8 w 87"/>
                <a:gd name="T10" fmla="+- 0 2730 2688"/>
                <a:gd name="T11" fmla="*/ 2730 h 108"/>
                <a:gd name="T12" fmla="+- 0 4122 4100"/>
                <a:gd name="T13" fmla="*/ T12 w 87"/>
                <a:gd name="T14" fmla="+- 0 2730 2688"/>
                <a:gd name="T15" fmla="*/ 2730 h 108"/>
                <a:gd name="T16" fmla="+- 0 4122 4100"/>
                <a:gd name="T17" fmla="*/ T16 w 87"/>
                <a:gd name="T18" fmla="+- 0 2688 2688"/>
                <a:gd name="T19" fmla="*/ 2688 h 108"/>
                <a:gd name="T20" fmla="+- 0 4100 4100"/>
                <a:gd name="T21" fmla="*/ T20 w 87"/>
                <a:gd name="T22" fmla="+- 0 2688 2688"/>
                <a:gd name="T23" fmla="*/ 2688 h 108"/>
                <a:gd name="T24" fmla="+- 0 4100 4100"/>
                <a:gd name="T25" fmla="*/ T24 w 87"/>
                <a:gd name="T26" fmla="+- 0 2796 2688"/>
                <a:gd name="T27" fmla="*/ 2796 h 108"/>
                <a:gd name="T28" fmla="+- 0 4122 4100"/>
                <a:gd name="T29" fmla="*/ T28 w 87"/>
                <a:gd name="T30" fmla="+- 0 2796 2688"/>
                <a:gd name="T31" fmla="*/ 2796 h 108"/>
                <a:gd name="T32" fmla="+- 0 4122 4100"/>
                <a:gd name="T33" fmla="*/ T32 w 87"/>
                <a:gd name="T34" fmla="+- 0 2749 2688"/>
                <a:gd name="T35" fmla="*/ 2749 h 108"/>
                <a:gd name="T36" fmla="+- 0 4165 4100"/>
                <a:gd name="T37" fmla="*/ T36 w 87"/>
                <a:gd name="T38" fmla="+- 0 2749 2688"/>
                <a:gd name="T39" fmla="*/ 2749 h 108"/>
                <a:gd name="T40" fmla="+- 0 4165 4100"/>
                <a:gd name="T41" fmla="*/ T40 w 87"/>
                <a:gd name="T42" fmla="+- 0 2796 2688"/>
                <a:gd name="T43" fmla="*/ 2796 h 108"/>
                <a:gd name="T44" fmla="+- 0 4187 4100"/>
                <a:gd name="T45" fmla="*/ T44 w 87"/>
                <a:gd name="T46" fmla="+- 0 2796 2688"/>
                <a:gd name="T47" fmla="*/ 2796 h 108"/>
                <a:gd name="T48" fmla="+- 0 4187 4100"/>
                <a:gd name="T49" fmla="*/ T48 w 87"/>
                <a:gd name="T50" fmla="+- 0 2688 2688"/>
                <a:gd name="T51" fmla="*/ 2688 h 1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87" h="108">
                  <a:moveTo>
                    <a:pt x="87" y="0"/>
                  </a:moveTo>
                  <a:lnTo>
                    <a:pt x="65" y="0"/>
                  </a:lnTo>
                  <a:lnTo>
                    <a:pt x="65" y="42"/>
                  </a:lnTo>
                  <a:lnTo>
                    <a:pt x="22" y="42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108"/>
                  </a:lnTo>
                  <a:lnTo>
                    <a:pt x="22" y="108"/>
                  </a:lnTo>
                  <a:lnTo>
                    <a:pt x="22" y="61"/>
                  </a:lnTo>
                  <a:lnTo>
                    <a:pt x="65" y="61"/>
                  </a:lnTo>
                  <a:lnTo>
                    <a:pt x="65" y="108"/>
                  </a:lnTo>
                  <a:lnTo>
                    <a:pt x="87" y="108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79" name="Freeform 26"/>
            <p:cNvSpPr>
              <a:spLocks/>
            </p:cNvSpPr>
            <p:nvPr/>
          </p:nvSpPr>
          <p:spPr bwMode="auto">
            <a:xfrm>
              <a:off x="4211" y="2688"/>
              <a:ext cx="87" cy="110"/>
            </a:xfrm>
            <a:custGeom>
              <a:avLst/>
              <a:gdLst>
                <a:gd name="T0" fmla="+- 0 4240 4211"/>
                <a:gd name="T1" fmla="*/ T0 w 87"/>
                <a:gd name="T2" fmla="+- 0 2775 2688"/>
                <a:gd name="T3" fmla="*/ 2775 h 110"/>
                <a:gd name="T4" fmla="+- 0 4234 4211"/>
                <a:gd name="T5" fmla="*/ T4 w 87"/>
                <a:gd name="T6" fmla="+- 0 2769 2688"/>
                <a:gd name="T7" fmla="*/ 2769 h 110"/>
                <a:gd name="T8" fmla="+- 0 4233 4211"/>
                <a:gd name="T9" fmla="*/ T8 w 87"/>
                <a:gd name="T10" fmla="+- 0 2765 2688"/>
                <a:gd name="T11" fmla="*/ 2765 h 110"/>
                <a:gd name="T12" fmla="+- 0 4233 4211"/>
                <a:gd name="T13" fmla="*/ T12 w 87"/>
                <a:gd name="T14" fmla="+- 0 2762 2688"/>
                <a:gd name="T15" fmla="*/ 2762 h 110"/>
                <a:gd name="T16" fmla="+- 0 4232 4211"/>
                <a:gd name="T17" fmla="*/ T16 w 87"/>
                <a:gd name="T18" fmla="+- 0 2756 2688"/>
                <a:gd name="T19" fmla="*/ 2756 h 110"/>
                <a:gd name="T20" fmla="+- 0 4232 4211"/>
                <a:gd name="T21" fmla="*/ T20 w 87"/>
                <a:gd name="T22" fmla="+- 0 2688 2688"/>
                <a:gd name="T23" fmla="*/ 2688 h 110"/>
                <a:gd name="T24" fmla="+- 0 4211 4211"/>
                <a:gd name="T25" fmla="*/ T24 w 87"/>
                <a:gd name="T26" fmla="+- 0 2688 2688"/>
                <a:gd name="T27" fmla="*/ 2688 h 110"/>
                <a:gd name="T28" fmla="+- 0 4211 4211"/>
                <a:gd name="T29" fmla="*/ T28 w 87"/>
                <a:gd name="T30" fmla="+- 0 2758 2688"/>
                <a:gd name="T31" fmla="*/ 2758 h 110"/>
                <a:gd name="T32" fmla="+- 0 4211 4211"/>
                <a:gd name="T33" fmla="*/ T32 w 87"/>
                <a:gd name="T34" fmla="+- 0 2767 2688"/>
                <a:gd name="T35" fmla="*/ 2767 h 110"/>
                <a:gd name="T36" fmla="+- 0 4213 4211"/>
                <a:gd name="T37" fmla="*/ T36 w 87"/>
                <a:gd name="T38" fmla="+- 0 2773 2688"/>
                <a:gd name="T39" fmla="*/ 2773 h 110"/>
                <a:gd name="T40" fmla="+- 0 4214 4211"/>
                <a:gd name="T41" fmla="*/ T40 w 87"/>
                <a:gd name="T42" fmla="+- 0 2777 2688"/>
                <a:gd name="T43" fmla="*/ 2777 h 110"/>
                <a:gd name="T44" fmla="+- 0 4216 4211"/>
                <a:gd name="T45" fmla="*/ T44 w 87"/>
                <a:gd name="T46" fmla="+- 0 2781 2688"/>
                <a:gd name="T47" fmla="*/ 2781 h 110"/>
                <a:gd name="T48" fmla="+- 0 4222 4211"/>
                <a:gd name="T49" fmla="*/ T48 w 87"/>
                <a:gd name="T50" fmla="+- 0 2789 2688"/>
                <a:gd name="T51" fmla="*/ 2789 h 110"/>
                <a:gd name="T52" fmla="+- 0 4226 4211"/>
                <a:gd name="T53" fmla="*/ T52 w 87"/>
                <a:gd name="T54" fmla="+- 0 2792 2688"/>
                <a:gd name="T55" fmla="*/ 2792 h 110"/>
                <a:gd name="T56" fmla="+- 0 4232 4211"/>
                <a:gd name="T57" fmla="*/ T56 w 87"/>
                <a:gd name="T58" fmla="+- 0 2794 2688"/>
                <a:gd name="T59" fmla="*/ 2794 h 110"/>
                <a:gd name="T60" fmla="+- 0 4237 4211"/>
                <a:gd name="T61" fmla="*/ T60 w 87"/>
                <a:gd name="T62" fmla="+- 0 2797 2688"/>
                <a:gd name="T63" fmla="*/ 2797 h 110"/>
                <a:gd name="T64" fmla="+- 0 4245 4211"/>
                <a:gd name="T65" fmla="*/ T64 w 87"/>
                <a:gd name="T66" fmla="+- 0 2798 2688"/>
                <a:gd name="T67" fmla="*/ 2798 h 110"/>
                <a:gd name="T68" fmla="+- 0 4264 4211"/>
                <a:gd name="T69" fmla="*/ T68 w 87"/>
                <a:gd name="T70" fmla="+- 0 2798 2688"/>
                <a:gd name="T71" fmla="*/ 2798 h 110"/>
                <a:gd name="T72" fmla="+- 0 4271 4211"/>
                <a:gd name="T73" fmla="*/ T72 w 87"/>
                <a:gd name="T74" fmla="+- 0 2797 2688"/>
                <a:gd name="T75" fmla="*/ 2797 h 110"/>
                <a:gd name="T76" fmla="+- 0 4276 4211"/>
                <a:gd name="T77" fmla="*/ T76 w 87"/>
                <a:gd name="T78" fmla="+- 0 2795 2688"/>
                <a:gd name="T79" fmla="*/ 2795 h 110"/>
                <a:gd name="T80" fmla="+- 0 4281 4211"/>
                <a:gd name="T81" fmla="*/ T80 w 87"/>
                <a:gd name="T82" fmla="+- 0 2792 2688"/>
                <a:gd name="T83" fmla="*/ 2792 h 110"/>
                <a:gd name="T84" fmla="+- 0 4286 4211"/>
                <a:gd name="T85" fmla="*/ T84 w 87"/>
                <a:gd name="T86" fmla="+- 0 2789 2688"/>
                <a:gd name="T87" fmla="*/ 2789 h 110"/>
                <a:gd name="T88" fmla="+- 0 4292 4211"/>
                <a:gd name="T89" fmla="*/ T88 w 87"/>
                <a:gd name="T90" fmla="+- 0 2782 2688"/>
                <a:gd name="T91" fmla="*/ 2782 h 110"/>
                <a:gd name="T92" fmla="+- 0 4294 4211"/>
                <a:gd name="T93" fmla="*/ T92 w 87"/>
                <a:gd name="T94" fmla="+- 0 2778 2688"/>
                <a:gd name="T95" fmla="*/ 2778 h 110"/>
                <a:gd name="T96" fmla="+- 0 4295 4211"/>
                <a:gd name="T97" fmla="*/ T96 w 87"/>
                <a:gd name="T98" fmla="+- 0 2772 2688"/>
                <a:gd name="T99" fmla="*/ 2772 h 110"/>
                <a:gd name="T100" fmla="+- 0 4297 4211"/>
                <a:gd name="T101" fmla="*/ T100 w 87"/>
                <a:gd name="T102" fmla="+- 0 2767 2688"/>
                <a:gd name="T103" fmla="*/ 2767 h 110"/>
                <a:gd name="T104" fmla="+- 0 4297 4211"/>
                <a:gd name="T105" fmla="*/ T104 w 87"/>
                <a:gd name="T106" fmla="+- 0 2758 2688"/>
                <a:gd name="T107" fmla="*/ 2758 h 110"/>
                <a:gd name="T108" fmla="+- 0 4297 4211"/>
                <a:gd name="T109" fmla="*/ T108 w 87"/>
                <a:gd name="T110" fmla="+- 0 2688 2688"/>
                <a:gd name="T111" fmla="*/ 2688 h 110"/>
                <a:gd name="T112" fmla="+- 0 4275 4211"/>
                <a:gd name="T113" fmla="*/ T112 w 87"/>
                <a:gd name="T114" fmla="+- 0 2688 2688"/>
                <a:gd name="T115" fmla="*/ 2688 h 110"/>
                <a:gd name="T116" fmla="+- 0 4275 4211"/>
                <a:gd name="T117" fmla="*/ T116 w 87"/>
                <a:gd name="T118" fmla="+- 0 2756 2688"/>
                <a:gd name="T119" fmla="*/ 2756 h 110"/>
                <a:gd name="T120" fmla="+- 0 4275 4211"/>
                <a:gd name="T121" fmla="*/ T120 w 87"/>
                <a:gd name="T122" fmla="+- 0 2762 2688"/>
                <a:gd name="T123" fmla="*/ 2762 h 110"/>
                <a:gd name="T124" fmla="+- 0 4274 4211"/>
                <a:gd name="T125" fmla="*/ T124 w 87"/>
                <a:gd name="T126" fmla="+- 0 2766 2688"/>
                <a:gd name="T127" fmla="*/ 2766 h 110"/>
                <a:gd name="T128" fmla="+- 0 4272 4211"/>
                <a:gd name="T129" fmla="*/ T128 w 87"/>
                <a:gd name="T130" fmla="+- 0 2773 2688"/>
                <a:gd name="T131" fmla="*/ 2773 h 110"/>
                <a:gd name="T132" fmla="+- 0 4265 4211"/>
                <a:gd name="T133" fmla="*/ T132 w 87"/>
                <a:gd name="T134" fmla="+- 0 2778 2688"/>
                <a:gd name="T135" fmla="*/ 2778 h 110"/>
                <a:gd name="T136" fmla="+- 0 4261 4211"/>
                <a:gd name="T137" fmla="*/ T136 w 87"/>
                <a:gd name="T138" fmla="+- 0 2779 2688"/>
                <a:gd name="T139" fmla="*/ 2779 h 110"/>
                <a:gd name="T140" fmla="+- 0 4248 4211"/>
                <a:gd name="T141" fmla="*/ T140 w 87"/>
                <a:gd name="T142" fmla="+- 0 2779 2688"/>
                <a:gd name="T143" fmla="*/ 2779 h 110"/>
                <a:gd name="T144" fmla="+- 0 4244 4211"/>
                <a:gd name="T145" fmla="*/ T144 w 87"/>
                <a:gd name="T146" fmla="+- 0 2778 2688"/>
                <a:gd name="T147" fmla="*/ 2778 h 110"/>
                <a:gd name="T148" fmla="+- 0 4240 4211"/>
                <a:gd name="T149" fmla="*/ T148 w 87"/>
                <a:gd name="T150" fmla="+- 0 2775 2688"/>
                <a:gd name="T151" fmla="*/ 2775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</a:cxnLst>
              <a:rect l="0" t="0" r="r" b="b"/>
              <a:pathLst>
                <a:path w="87" h="110">
                  <a:moveTo>
                    <a:pt x="29" y="87"/>
                  </a:moveTo>
                  <a:lnTo>
                    <a:pt x="23" y="81"/>
                  </a:lnTo>
                  <a:lnTo>
                    <a:pt x="22" y="77"/>
                  </a:lnTo>
                  <a:lnTo>
                    <a:pt x="22" y="74"/>
                  </a:lnTo>
                  <a:lnTo>
                    <a:pt x="21" y="68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70"/>
                  </a:lnTo>
                  <a:lnTo>
                    <a:pt x="0" y="79"/>
                  </a:lnTo>
                  <a:lnTo>
                    <a:pt x="2" y="85"/>
                  </a:lnTo>
                  <a:lnTo>
                    <a:pt x="3" y="89"/>
                  </a:lnTo>
                  <a:lnTo>
                    <a:pt x="5" y="93"/>
                  </a:lnTo>
                  <a:lnTo>
                    <a:pt x="11" y="101"/>
                  </a:lnTo>
                  <a:lnTo>
                    <a:pt x="15" y="104"/>
                  </a:lnTo>
                  <a:lnTo>
                    <a:pt x="21" y="106"/>
                  </a:lnTo>
                  <a:lnTo>
                    <a:pt x="26" y="109"/>
                  </a:lnTo>
                  <a:lnTo>
                    <a:pt x="34" y="110"/>
                  </a:lnTo>
                  <a:lnTo>
                    <a:pt x="53" y="110"/>
                  </a:lnTo>
                  <a:lnTo>
                    <a:pt x="60" y="109"/>
                  </a:lnTo>
                  <a:lnTo>
                    <a:pt x="65" y="107"/>
                  </a:lnTo>
                  <a:lnTo>
                    <a:pt x="70" y="104"/>
                  </a:lnTo>
                  <a:lnTo>
                    <a:pt x="75" y="101"/>
                  </a:lnTo>
                  <a:lnTo>
                    <a:pt x="81" y="94"/>
                  </a:lnTo>
                  <a:lnTo>
                    <a:pt x="83" y="90"/>
                  </a:lnTo>
                  <a:lnTo>
                    <a:pt x="84" y="84"/>
                  </a:lnTo>
                  <a:lnTo>
                    <a:pt x="86" y="79"/>
                  </a:lnTo>
                  <a:lnTo>
                    <a:pt x="86" y="70"/>
                  </a:lnTo>
                  <a:lnTo>
                    <a:pt x="86" y="0"/>
                  </a:lnTo>
                  <a:lnTo>
                    <a:pt x="64" y="0"/>
                  </a:lnTo>
                  <a:lnTo>
                    <a:pt x="64" y="68"/>
                  </a:lnTo>
                  <a:lnTo>
                    <a:pt x="64" y="74"/>
                  </a:lnTo>
                  <a:lnTo>
                    <a:pt x="63" y="78"/>
                  </a:lnTo>
                  <a:lnTo>
                    <a:pt x="61" y="85"/>
                  </a:lnTo>
                  <a:lnTo>
                    <a:pt x="54" y="90"/>
                  </a:lnTo>
                  <a:lnTo>
                    <a:pt x="50" y="91"/>
                  </a:lnTo>
                  <a:lnTo>
                    <a:pt x="37" y="91"/>
                  </a:lnTo>
                  <a:lnTo>
                    <a:pt x="33" y="90"/>
                  </a:lnTo>
                  <a:lnTo>
                    <a:pt x="29" y="87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80" name="Freeform 27"/>
            <p:cNvSpPr>
              <a:spLocks/>
            </p:cNvSpPr>
            <p:nvPr/>
          </p:nvSpPr>
          <p:spPr bwMode="auto">
            <a:xfrm>
              <a:off x="4322" y="2688"/>
              <a:ext cx="98" cy="108"/>
            </a:xfrm>
            <a:custGeom>
              <a:avLst/>
              <a:gdLst>
                <a:gd name="T0" fmla="+- 0 4322 4322"/>
                <a:gd name="T1" fmla="*/ T0 w 98"/>
                <a:gd name="T2" fmla="+- 0 2688 2688"/>
                <a:gd name="T3" fmla="*/ 2688 h 108"/>
                <a:gd name="T4" fmla="+- 0 4322 4322"/>
                <a:gd name="T5" fmla="*/ T4 w 98"/>
                <a:gd name="T6" fmla="+- 0 2796 2688"/>
                <a:gd name="T7" fmla="*/ 2796 h 108"/>
                <a:gd name="T8" fmla="+- 0 4344 4322"/>
                <a:gd name="T9" fmla="*/ T8 w 98"/>
                <a:gd name="T10" fmla="+- 0 2796 2688"/>
                <a:gd name="T11" fmla="*/ 2796 h 108"/>
                <a:gd name="T12" fmla="+- 0 4344 4322"/>
                <a:gd name="T13" fmla="*/ T12 w 98"/>
                <a:gd name="T14" fmla="+- 0 2763 2688"/>
                <a:gd name="T15" fmla="*/ 2763 h 108"/>
                <a:gd name="T16" fmla="+- 0 4362 4322"/>
                <a:gd name="T17" fmla="*/ T16 w 98"/>
                <a:gd name="T18" fmla="+- 0 2745 2688"/>
                <a:gd name="T19" fmla="*/ 2745 h 108"/>
                <a:gd name="T20" fmla="+- 0 4392 4322"/>
                <a:gd name="T21" fmla="*/ T20 w 98"/>
                <a:gd name="T22" fmla="+- 0 2796 2688"/>
                <a:gd name="T23" fmla="*/ 2796 h 108"/>
                <a:gd name="T24" fmla="+- 0 4420 4322"/>
                <a:gd name="T25" fmla="*/ T24 w 98"/>
                <a:gd name="T26" fmla="+- 0 2796 2688"/>
                <a:gd name="T27" fmla="*/ 2796 h 108"/>
                <a:gd name="T28" fmla="+- 0 4377 4322"/>
                <a:gd name="T29" fmla="*/ T28 w 98"/>
                <a:gd name="T30" fmla="+- 0 2730 2688"/>
                <a:gd name="T31" fmla="*/ 2730 h 108"/>
                <a:gd name="T32" fmla="+- 0 4418 4322"/>
                <a:gd name="T33" fmla="*/ T32 w 98"/>
                <a:gd name="T34" fmla="+- 0 2688 2688"/>
                <a:gd name="T35" fmla="*/ 2688 h 108"/>
                <a:gd name="T36" fmla="+- 0 4388 4322"/>
                <a:gd name="T37" fmla="*/ T36 w 98"/>
                <a:gd name="T38" fmla="+- 0 2688 2688"/>
                <a:gd name="T39" fmla="*/ 2688 h 108"/>
                <a:gd name="T40" fmla="+- 0 4344 4322"/>
                <a:gd name="T41" fmla="*/ T40 w 98"/>
                <a:gd name="T42" fmla="+- 0 2736 2688"/>
                <a:gd name="T43" fmla="*/ 2736 h 108"/>
                <a:gd name="T44" fmla="+- 0 4344 4322"/>
                <a:gd name="T45" fmla="*/ T44 w 98"/>
                <a:gd name="T46" fmla="+- 0 2688 2688"/>
                <a:gd name="T47" fmla="*/ 2688 h 108"/>
                <a:gd name="T48" fmla="+- 0 4322 4322"/>
                <a:gd name="T49" fmla="*/ T48 w 98"/>
                <a:gd name="T50" fmla="+- 0 2688 2688"/>
                <a:gd name="T51" fmla="*/ 2688 h 1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98" h="108">
                  <a:moveTo>
                    <a:pt x="0" y="0"/>
                  </a:moveTo>
                  <a:lnTo>
                    <a:pt x="0" y="108"/>
                  </a:lnTo>
                  <a:lnTo>
                    <a:pt x="22" y="108"/>
                  </a:lnTo>
                  <a:lnTo>
                    <a:pt x="22" y="75"/>
                  </a:lnTo>
                  <a:lnTo>
                    <a:pt x="40" y="57"/>
                  </a:lnTo>
                  <a:lnTo>
                    <a:pt x="70" y="108"/>
                  </a:lnTo>
                  <a:lnTo>
                    <a:pt x="98" y="108"/>
                  </a:lnTo>
                  <a:lnTo>
                    <a:pt x="55" y="42"/>
                  </a:lnTo>
                  <a:lnTo>
                    <a:pt x="96" y="0"/>
                  </a:lnTo>
                  <a:lnTo>
                    <a:pt x="66" y="0"/>
                  </a:lnTo>
                  <a:lnTo>
                    <a:pt x="22" y="48"/>
                  </a:lnTo>
                  <a:lnTo>
                    <a:pt x="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81" name="Freeform 28"/>
            <p:cNvSpPr>
              <a:spLocks/>
            </p:cNvSpPr>
            <p:nvPr/>
          </p:nvSpPr>
          <p:spPr bwMode="auto">
            <a:xfrm>
              <a:off x="4433" y="2688"/>
              <a:ext cx="87" cy="110"/>
            </a:xfrm>
            <a:custGeom>
              <a:avLst/>
              <a:gdLst>
                <a:gd name="T0" fmla="+- 0 4462 4433"/>
                <a:gd name="T1" fmla="*/ T0 w 87"/>
                <a:gd name="T2" fmla="+- 0 2775 2688"/>
                <a:gd name="T3" fmla="*/ 2775 h 110"/>
                <a:gd name="T4" fmla="+- 0 4456 4433"/>
                <a:gd name="T5" fmla="*/ T4 w 87"/>
                <a:gd name="T6" fmla="+- 0 2769 2688"/>
                <a:gd name="T7" fmla="*/ 2769 h 110"/>
                <a:gd name="T8" fmla="+- 0 4455 4433"/>
                <a:gd name="T9" fmla="*/ T8 w 87"/>
                <a:gd name="T10" fmla="+- 0 2765 2688"/>
                <a:gd name="T11" fmla="*/ 2765 h 110"/>
                <a:gd name="T12" fmla="+- 0 4455 4433"/>
                <a:gd name="T13" fmla="*/ T12 w 87"/>
                <a:gd name="T14" fmla="+- 0 2762 2688"/>
                <a:gd name="T15" fmla="*/ 2762 h 110"/>
                <a:gd name="T16" fmla="+- 0 4455 4433"/>
                <a:gd name="T17" fmla="*/ T16 w 87"/>
                <a:gd name="T18" fmla="+- 0 2756 2688"/>
                <a:gd name="T19" fmla="*/ 2756 h 110"/>
                <a:gd name="T20" fmla="+- 0 4455 4433"/>
                <a:gd name="T21" fmla="*/ T20 w 87"/>
                <a:gd name="T22" fmla="+- 0 2688 2688"/>
                <a:gd name="T23" fmla="*/ 2688 h 110"/>
                <a:gd name="T24" fmla="+- 0 4433 4433"/>
                <a:gd name="T25" fmla="*/ T24 w 87"/>
                <a:gd name="T26" fmla="+- 0 2688 2688"/>
                <a:gd name="T27" fmla="*/ 2688 h 110"/>
                <a:gd name="T28" fmla="+- 0 4433 4433"/>
                <a:gd name="T29" fmla="*/ T28 w 87"/>
                <a:gd name="T30" fmla="+- 0 2758 2688"/>
                <a:gd name="T31" fmla="*/ 2758 h 110"/>
                <a:gd name="T32" fmla="+- 0 4433 4433"/>
                <a:gd name="T33" fmla="*/ T32 w 87"/>
                <a:gd name="T34" fmla="+- 0 2767 2688"/>
                <a:gd name="T35" fmla="*/ 2767 h 110"/>
                <a:gd name="T36" fmla="+- 0 4435 4433"/>
                <a:gd name="T37" fmla="*/ T36 w 87"/>
                <a:gd name="T38" fmla="+- 0 2773 2688"/>
                <a:gd name="T39" fmla="*/ 2773 h 110"/>
                <a:gd name="T40" fmla="+- 0 4436 4433"/>
                <a:gd name="T41" fmla="*/ T40 w 87"/>
                <a:gd name="T42" fmla="+- 0 2777 2688"/>
                <a:gd name="T43" fmla="*/ 2777 h 110"/>
                <a:gd name="T44" fmla="+- 0 4438 4433"/>
                <a:gd name="T45" fmla="*/ T44 w 87"/>
                <a:gd name="T46" fmla="+- 0 2781 2688"/>
                <a:gd name="T47" fmla="*/ 2781 h 110"/>
                <a:gd name="T48" fmla="+- 0 4444 4433"/>
                <a:gd name="T49" fmla="*/ T48 w 87"/>
                <a:gd name="T50" fmla="+- 0 2789 2688"/>
                <a:gd name="T51" fmla="*/ 2789 h 110"/>
                <a:gd name="T52" fmla="+- 0 4448 4433"/>
                <a:gd name="T53" fmla="*/ T52 w 87"/>
                <a:gd name="T54" fmla="+- 0 2792 2688"/>
                <a:gd name="T55" fmla="*/ 2792 h 110"/>
                <a:gd name="T56" fmla="+- 0 4454 4433"/>
                <a:gd name="T57" fmla="*/ T56 w 87"/>
                <a:gd name="T58" fmla="+- 0 2794 2688"/>
                <a:gd name="T59" fmla="*/ 2794 h 110"/>
                <a:gd name="T60" fmla="+- 0 4459 4433"/>
                <a:gd name="T61" fmla="*/ T60 w 87"/>
                <a:gd name="T62" fmla="+- 0 2797 2688"/>
                <a:gd name="T63" fmla="*/ 2797 h 110"/>
                <a:gd name="T64" fmla="+- 0 4467 4433"/>
                <a:gd name="T65" fmla="*/ T64 w 87"/>
                <a:gd name="T66" fmla="+- 0 2798 2688"/>
                <a:gd name="T67" fmla="*/ 2798 h 110"/>
                <a:gd name="T68" fmla="+- 0 4486 4433"/>
                <a:gd name="T69" fmla="*/ T68 w 87"/>
                <a:gd name="T70" fmla="+- 0 2798 2688"/>
                <a:gd name="T71" fmla="*/ 2798 h 110"/>
                <a:gd name="T72" fmla="+- 0 4493 4433"/>
                <a:gd name="T73" fmla="*/ T72 w 87"/>
                <a:gd name="T74" fmla="+- 0 2797 2688"/>
                <a:gd name="T75" fmla="*/ 2797 h 110"/>
                <a:gd name="T76" fmla="+- 0 4498 4433"/>
                <a:gd name="T77" fmla="*/ T76 w 87"/>
                <a:gd name="T78" fmla="+- 0 2795 2688"/>
                <a:gd name="T79" fmla="*/ 2795 h 110"/>
                <a:gd name="T80" fmla="+- 0 4503 4433"/>
                <a:gd name="T81" fmla="*/ T80 w 87"/>
                <a:gd name="T82" fmla="+- 0 2792 2688"/>
                <a:gd name="T83" fmla="*/ 2792 h 110"/>
                <a:gd name="T84" fmla="+- 0 4508 4433"/>
                <a:gd name="T85" fmla="*/ T84 w 87"/>
                <a:gd name="T86" fmla="+- 0 2789 2688"/>
                <a:gd name="T87" fmla="*/ 2789 h 110"/>
                <a:gd name="T88" fmla="+- 0 4514 4433"/>
                <a:gd name="T89" fmla="*/ T88 w 87"/>
                <a:gd name="T90" fmla="+- 0 2782 2688"/>
                <a:gd name="T91" fmla="*/ 2782 h 110"/>
                <a:gd name="T92" fmla="+- 0 4516 4433"/>
                <a:gd name="T93" fmla="*/ T92 w 87"/>
                <a:gd name="T94" fmla="+- 0 2778 2688"/>
                <a:gd name="T95" fmla="*/ 2778 h 110"/>
                <a:gd name="T96" fmla="+- 0 4517 4433"/>
                <a:gd name="T97" fmla="*/ T96 w 87"/>
                <a:gd name="T98" fmla="+- 0 2772 2688"/>
                <a:gd name="T99" fmla="*/ 2772 h 110"/>
                <a:gd name="T100" fmla="+- 0 4519 4433"/>
                <a:gd name="T101" fmla="*/ T100 w 87"/>
                <a:gd name="T102" fmla="+- 0 2767 2688"/>
                <a:gd name="T103" fmla="*/ 2767 h 110"/>
                <a:gd name="T104" fmla="+- 0 4519 4433"/>
                <a:gd name="T105" fmla="*/ T104 w 87"/>
                <a:gd name="T106" fmla="+- 0 2758 2688"/>
                <a:gd name="T107" fmla="*/ 2758 h 110"/>
                <a:gd name="T108" fmla="+- 0 4519 4433"/>
                <a:gd name="T109" fmla="*/ T108 w 87"/>
                <a:gd name="T110" fmla="+- 0 2688 2688"/>
                <a:gd name="T111" fmla="*/ 2688 h 110"/>
                <a:gd name="T112" fmla="+- 0 4497 4433"/>
                <a:gd name="T113" fmla="*/ T112 w 87"/>
                <a:gd name="T114" fmla="+- 0 2688 2688"/>
                <a:gd name="T115" fmla="*/ 2688 h 110"/>
                <a:gd name="T116" fmla="+- 0 4497 4433"/>
                <a:gd name="T117" fmla="*/ T116 w 87"/>
                <a:gd name="T118" fmla="+- 0 2756 2688"/>
                <a:gd name="T119" fmla="*/ 2756 h 110"/>
                <a:gd name="T120" fmla="+- 0 4497 4433"/>
                <a:gd name="T121" fmla="*/ T120 w 87"/>
                <a:gd name="T122" fmla="+- 0 2762 2688"/>
                <a:gd name="T123" fmla="*/ 2762 h 110"/>
                <a:gd name="T124" fmla="+- 0 4496 4433"/>
                <a:gd name="T125" fmla="*/ T124 w 87"/>
                <a:gd name="T126" fmla="+- 0 2766 2688"/>
                <a:gd name="T127" fmla="*/ 2766 h 110"/>
                <a:gd name="T128" fmla="+- 0 4494 4433"/>
                <a:gd name="T129" fmla="*/ T128 w 87"/>
                <a:gd name="T130" fmla="+- 0 2773 2688"/>
                <a:gd name="T131" fmla="*/ 2773 h 110"/>
                <a:gd name="T132" fmla="+- 0 4487 4433"/>
                <a:gd name="T133" fmla="*/ T132 w 87"/>
                <a:gd name="T134" fmla="+- 0 2778 2688"/>
                <a:gd name="T135" fmla="*/ 2778 h 110"/>
                <a:gd name="T136" fmla="+- 0 4483 4433"/>
                <a:gd name="T137" fmla="*/ T136 w 87"/>
                <a:gd name="T138" fmla="+- 0 2779 2688"/>
                <a:gd name="T139" fmla="*/ 2779 h 110"/>
                <a:gd name="T140" fmla="+- 0 4470 4433"/>
                <a:gd name="T141" fmla="*/ T140 w 87"/>
                <a:gd name="T142" fmla="+- 0 2779 2688"/>
                <a:gd name="T143" fmla="*/ 2779 h 110"/>
                <a:gd name="T144" fmla="+- 0 4466 4433"/>
                <a:gd name="T145" fmla="*/ T144 w 87"/>
                <a:gd name="T146" fmla="+- 0 2778 2688"/>
                <a:gd name="T147" fmla="*/ 2778 h 110"/>
                <a:gd name="T148" fmla="+- 0 4462 4433"/>
                <a:gd name="T149" fmla="*/ T148 w 87"/>
                <a:gd name="T150" fmla="+- 0 2775 2688"/>
                <a:gd name="T151" fmla="*/ 2775 h 11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</a:cxnLst>
              <a:rect l="0" t="0" r="r" b="b"/>
              <a:pathLst>
                <a:path w="87" h="110">
                  <a:moveTo>
                    <a:pt x="29" y="87"/>
                  </a:moveTo>
                  <a:lnTo>
                    <a:pt x="23" y="81"/>
                  </a:lnTo>
                  <a:lnTo>
                    <a:pt x="22" y="77"/>
                  </a:lnTo>
                  <a:lnTo>
                    <a:pt x="22" y="74"/>
                  </a:lnTo>
                  <a:lnTo>
                    <a:pt x="22" y="68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70"/>
                  </a:lnTo>
                  <a:lnTo>
                    <a:pt x="0" y="79"/>
                  </a:lnTo>
                  <a:lnTo>
                    <a:pt x="2" y="85"/>
                  </a:lnTo>
                  <a:lnTo>
                    <a:pt x="3" y="89"/>
                  </a:lnTo>
                  <a:lnTo>
                    <a:pt x="5" y="93"/>
                  </a:lnTo>
                  <a:lnTo>
                    <a:pt x="11" y="101"/>
                  </a:lnTo>
                  <a:lnTo>
                    <a:pt x="15" y="104"/>
                  </a:lnTo>
                  <a:lnTo>
                    <a:pt x="21" y="106"/>
                  </a:lnTo>
                  <a:lnTo>
                    <a:pt x="26" y="109"/>
                  </a:lnTo>
                  <a:lnTo>
                    <a:pt x="34" y="110"/>
                  </a:lnTo>
                  <a:lnTo>
                    <a:pt x="53" y="110"/>
                  </a:lnTo>
                  <a:lnTo>
                    <a:pt x="60" y="109"/>
                  </a:lnTo>
                  <a:lnTo>
                    <a:pt x="65" y="107"/>
                  </a:lnTo>
                  <a:lnTo>
                    <a:pt x="70" y="104"/>
                  </a:lnTo>
                  <a:lnTo>
                    <a:pt x="75" y="101"/>
                  </a:lnTo>
                  <a:lnTo>
                    <a:pt x="81" y="94"/>
                  </a:lnTo>
                  <a:lnTo>
                    <a:pt x="83" y="90"/>
                  </a:lnTo>
                  <a:lnTo>
                    <a:pt x="84" y="84"/>
                  </a:lnTo>
                  <a:lnTo>
                    <a:pt x="86" y="79"/>
                  </a:lnTo>
                  <a:lnTo>
                    <a:pt x="86" y="70"/>
                  </a:lnTo>
                  <a:lnTo>
                    <a:pt x="86" y="0"/>
                  </a:lnTo>
                  <a:lnTo>
                    <a:pt x="64" y="0"/>
                  </a:lnTo>
                  <a:lnTo>
                    <a:pt x="64" y="68"/>
                  </a:lnTo>
                  <a:lnTo>
                    <a:pt x="64" y="74"/>
                  </a:lnTo>
                  <a:lnTo>
                    <a:pt x="63" y="78"/>
                  </a:lnTo>
                  <a:lnTo>
                    <a:pt x="61" y="85"/>
                  </a:lnTo>
                  <a:lnTo>
                    <a:pt x="54" y="90"/>
                  </a:lnTo>
                  <a:lnTo>
                    <a:pt x="50" y="91"/>
                  </a:lnTo>
                  <a:lnTo>
                    <a:pt x="37" y="91"/>
                  </a:lnTo>
                  <a:lnTo>
                    <a:pt x="33" y="90"/>
                  </a:lnTo>
                  <a:lnTo>
                    <a:pt x="29" y="87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82" name="Freeform 29"/>
            <p:cNvSpPr>
              <a:spLocks/>
            </p:cNvSpPr>
            <p:nvPr/>
          </p:nvSpPr>
          <p:spPr bwMode="auto">
            <a:xfrm>
              <a:off x="4544" y="2688"/>
              <a:ext cx="98" cy="108"/>
            </a:xfrm>
            <a:custGeom>
              <a:avLst/>
              <a:gdLst>
                <a:gd name="T0" fmla="+- 0 4544 4544"/>
                <a:gd name="T1" fmla="*/ T0 w 98"/>
                <a:gd name="T2" fmla="+- 0 2688 2688"/>
                <a:gd name="T3" fmla="*/ 2688 h 108"/>
                <a:gd name="T4" fmla="+- 0 4544 4544"/>
                <a:gd name="T5" fmla="*/ T4 w 98"/>
                <a:gd name="T6" fmla="+- 0 2796 2688"/>
                <a:gd name="T7" fmla="*/ 2796 h 108"/>
                <a:gd name="T8" fmla="+- 0 4566 4544"/>
                <a:gd name="T9" fmla="*/ T8 w 98"/>
                <a:gd name="T10" fmla="+- 0 2796 2688"/>
                <a:gd name="T11" fmla="*/ 2796 h 108"/>
                <a:gd name="T12" fmla="+- 0 4566 4544"/>
                <a:gd name="T13" fmla="*/ T12 w 98"/>
                <a:gd name="T14" fmla="+- 0 2763 2688"/>
                <a:gd name="T15" fmla="*/ 2763 h 108"/>
                <a:gd name="T16" fmla="+- 0 4584 4544"/>
                <a:gd name="T17" fmla="*/ T16 w 98"/>
                <a:gd name="T18" fmla="+- 0 2745 2688"/>
                <a:gd name="T19" fmla="*/ 2745 h 108"/>
                <a:gd name="T20" fmla="+- 0 4614 4544"/>
                <a:gd name="T21" fmla="*/ T20 w 98"/>
                <a:gd name="T22" fmla="+- 0 2796 2688"/>
                <a:gd name="T23" fmla="*/ 2796 h 108"/>
                <a:gd name="T24" fmla="+- 0 4642 4544"/>
                <a:gd name="T25" fmla="*/ T24 w 98"/>
                <a:gd name="T26" fmla="+- 0 2796 2688"/>
                <a:gd name="T27" fmla="*/ 2796 h 108"/>
                <a:gd name="T28" fmla="+- 0 4599 4544"/>
                <a:gd name="T29" fmla="*/ T28 w 98"/>
                <a:gd name="T30" fmla="+- 0 2730 2688"/>
                <a:gd name="T31" fmla="*/ 2730 h 108"/>
                <a:gd name="T32" fmla="+- 0 4640 4544"/>
                <a:gd name="T33" fmla="*/ T32 w 98"/>
                <a:gd name="T34" fmla="+- 0 2688 2688"/>
                <a:gd name="T35" fmla="*/ 2688 h 108"/>
                <a:gd name="T36" fmla="+- 0 4610 4544"/>
                <a:gd name="T37" fmla="*/ T36 w 98"/>
                <a:gd name="T38" fmla="+- 0 2688 2688"/>
                <a:gd name="T39" fmla="*/ 2688 h 108"/>
                <a:gd name="T40" fmla="+- 0 4566 4544"/>
                <a:gd name="T41" fmla="*/ T40 w 98"/>
                <a:gd name="T42" fmla="+- 0 2736 2688"/>
                <a:gd name="T43" fmla="*/ 2736 h 108"/>
                <a:gd name="T44" fmla="+- 0 4566 4544"/>
                <a:gd name="T45" fmla="*/ T44 w 98"/>
                <a:gd name="T46" fmla="+- 0 2688 2688"/>
                <a:gd name="T47" fmla="*/ 2688 h 108"/>
                <a:gd name="T48" fmla="+- 0 4544 4544"/>
                <a:gd name="T49" fmla="*/ T48 w 98"/>
                <a:gd name="T50" fmla="+- 0 2688 2688"/>
                <a:gd name="T51" fmla="*/ 2688 h 1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98" h="108">
                  <a:moveTo>
                    <a:pt x="0" y="0"/>
                  </a:moveTo>
                  <a:lnTo>
                    <a:pt x="0" y="108"/>
                  </a:lnTo>
                  <a:lnTo>
                    <a:pt x="22" y="108"/>
                  </a:lnTo>
                  <a:lnTo>
                    <a:pt x="22" y="75"/>
                  </a:lnTo>
                  <a:lnTo>
                    <a:pt x="40" y="57"/>
                  </a:lnTo>
                  <a:lnTo>
                    <a:pt x="70" y="108"/>
                  </a:lnTo>
                  <a:lnTo>
                    <a:pt x="98" y="108"/>
                  </a:lnTo>
                  <a:lnTo>
                    <a:pt x="55" y="42"/>
                  </a:lnTo>
                  <a:lnTo>
                    <a:pt x="96" y="0"/>
                  </a:lnTo>
                  <a:lnTo>
                    <a:pt x="66" y="0"/>
                  </a:lnTo>
                  <a:lnTo>
                    <a:pt x="22" y="48"/>
                  </a:lnTo>
                  <a:lnTo>
                    <a:pt x="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83" name="Freeform 30"/>
            <p:cNvSpPr>
              <a:spLocks/>
            </p:cNvSpPr>
            <p:nvPr/>
          </p:nvSpPr>
          <p:spPr bwMode="auto">
            <a:xfrm>
              <a:off x="4697" y="2688"/>
              <a:ext cx="105" cy="108"/>
            </a:xfrm>
            <a:custGeom>
              <a:avLst/>
              <a:gdLst>
                <a:gd name="T0" fmla="+- 0 4697 4697"/>
                <a:gd name="T1" fmla="*/ T0 w 105"/>
                <a:gd name="T2" fmla="+- 0 2796 2688"/>
                <a:gd name="T3" fmla="*/ 2796 h 108"/>
                <a:gd name="T4" fmla="+- 0 4718 4697"/>
                <a:gd name="T5" fmla="*/ T4 w 105"/>
                <a:gd name="T6" fmla="+- 0 2796 2688"/>
                <a:gd name="T7" fmla="*/ 2796 h 108"/>
                <a:gd name="T8" fmla="+- 0 4718 4697"/>
                <a:gd name="T9" fmla="*/ T8 w 105"/>
                <a:gd name="T10" fmla="+- 0 2711 2688"/>
                <a:gd name="T11" fmla="*/ 2711 h 108"/>
                <a:gd name="T12" fmla="+- 0 4739 4697"/>
                <a:gd name="T13" fmla="*/ T12 w 105"/>
                <a:gd name="T14" fmla="+- 0 2796 2688"/>
                <a:gd name="T15" fmla="*/ 2796 h 108"/>
                <a:gd name="T16" fmla="+- 0 4760 4697"/>
                <a:gd name="T17" fmla="*/ T16 w 105"/>
                <a:gd name="T18" fmla="+- 0 2796 2688"/>
                <a:gd name="T19" fmla="*/ 2796 h 108"/>
                <a:gd name="T20" fmla="+- 0 4782 4697"/>
                <a:gd name="T21" fmla="*/ T20 w 105"/>
                <a:gd name="T22" fmla="+- 0 2711 2688"/>
                <a:gd name="T23" fmla="*/ 2711 h 108"/>
                <a:gd name="T24" fmla="+- 0 4782 4697"/>
                <a:gd name="T25" fmla="*/ T24 w 105"/>
                <a:gd name="T26" fmla="+- 0 2796 2688"/>
                <a:gd name="T27" fmla="*/ 2796 h 108"/>
                <a:gd name="T28" fmla="+- 0 4802 4697"/>
                <a:gd name="T29" fmla="*/ T28 w 105"/>
                <a:gd name="T30" fmla="+- 0 2796 2688"/>
                <a:gd name="T31" fmla="*/ 2796 h 108"/>
                <a:gd name="T32" fmla="+- 0 4802 4697"/>
                <a:gd name="T33" fmla="*/ T32 w 105"/>
                <a:gd name="T34" fmla="+- 0 2688 2688"/>
                <a:gd name="T35" fmla="*/ 2688 h 108"/>
                <a:gd name="T36" fmla="+- 0 4769 4697"/>
                <a:gd name="T37" fmla="*/ T36 w 105"/>
                <a:gd name="T38" fmla="+- 0 2688 2688"/>
                <a:gd name="T39" fmla="*/ 2688 h 108"/>
                <a:gd name="T40" fmla="+- 0 4750 4697"/>
                <a:gd name="T41" fmla="*/ T40 w 105"/>
                <a:gd name="T42" fmla="+- 0 2762 2688"/>
                <a:gd name="T43" fmla="*/ 2762 h 108"/>
                <a:gd name="T44" fmla="+- 0 4730 4697"/>
                <a:gd name="T45" fmla="*/ T44 w 105"/>
                <a:gd name="T46" fmla="+- 0 2688 2688"/>
                <a:gd name="T47" fmla="*/ 2688 h 108"/>
                <a:gd name="T48" fmla="+- 0 4697 4697"/>
                <a:gd name="T49" fmla="*/ T48 w 105"/>
                <a:gd name="T50" fmla="+- 0 2688 2688"/>
                <a:gd name="T51" fmla="*/ 2688 h 108"/>
                <a:gd name="T52" fmla="+- 0 4697 4697"/>
                <a:gd name="T53" fmla="*/ T52 w 105"/>
                <a:gd name="T54" fmla="+- 0 2796 2688"/>
                <a:gd name="T55" fmla="*/ 2796 h 1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</a:cxnLst>
              <a:rect l="0" t="0" r="r" b="b"/>
              <a:pathLst>
                <a:path w="105" h="108">
                  <a:moveTo>
                    <a:pt x="0" y="108"/>
                  </a:moveTo>
                  <a:lnTo>
                    <a:pt x="21" y="108"/>
                  </a:lnTo>
                  <a:lnTo>
                    <a:pt x="21" y="23"/>
                  </a:lnTo>
                  <a:lnTo>
                    <a:pt x="42" y="108"/>
                  </a:lnTo>
                  <a:lnTo>
                    <a:pt x="63" y="108"/>
                  </a:lnTo>
                  <a:lnTo>
                    <a:pt x="85" y="23"/>
                  </a:lnTo>
                  <a:lnTo>
                    <a:pt x="85" y="108"/>
                  </a:lnTo>
                  <a:lnTo>
                    <a:pt x="105" y="108"/>
                  </a:lnTo>
                  <a:lnTo>
                    <a:pt x="105" y="0"/>
                  </a:lnTo>
                  <a:lnTo>
                    <a:pt x="72" y="0"/>
                  </a:lnTo>
                  <a:lnTo>
                    <a:pt x="53" y="74"/>
                  </a:lnTo>
                  <a:lnTo>
                    <a:pt x="33" y="0"/>
                  </a:lnTo>
                  <a:lnTo>
                    <a:pt x="0" y="0"/>
                  </a:lnTo>
                  <a:lnTo>
                    <a:pt x="0" y="108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84" name="Freeform 31"/>
            <p:cNvSpPr>
              <a:spLocks/>
            </p:cNvSpPr>
            <p:nvPr/>
          </p:nvSpPr>
          <p:spPr bwMode="auto">
            <a:xfrm>
              <a:off x="4815" y="2753"/>
              <a:ext cx="76" cy="84"/>
            </a:xfrm>
            <a:custGeom>
              <a:avLst/>
              <a:gdLst>
                <a:gd name="T0" fmla="+- 0 4854 4815"/>
                <a:gd name="T1" fmla="*/ T0 w 76"/>
                <a:gd name="T2" fmla="+- 0 2753 2753"/>
                <a:gd name="T3" fmla="*/ 2753 h 84"/>
                <a:gd name="T4" fmla="+- 0 4847 4815"/>
                <a:gd name="T5" fmla="*/ T4 w 76"/>
                <a:gd name="T6" fmla="+- 0 2771 2753"/>
                <a:gd name="T7" fmla="*/ 2771 h 84"/>
                <a:gd name="T8" fmla="+- 0 4890 4815"/>
                <a:gd name="T9" fmla="*/ T8 w 76"/>
                <a:gd name="T10" fmla="+- 0 2771 2753"/>
                <a:gd name="T11" fmla="*/ 2771 h 84"/>
                <a:gd name="T12" fmla="+- 0 4883 4815"/>
                <a:gd name="T13" fmla="*/ T12 w 76"/>
                <a:gd name="T14" fmla="+- 0 2753 2753"/>
                <a:gd name="T15" fmla="*/ 2753 h 84"/>
                <a:gd name="T16" fmla="+- 0 4854 4815"/>
                <a:gd name="T17" fmla="*/ T16 w 76"/>
                <a:gd name="T18" fmla="+- 0 2753 2753"/>
                <a:gd name="T19" fmla="*/ 2753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76" h="84">
                  <a:moveTo>
                    <a:pt x="39" y="0"/>
                  </a:moveTo>
                  <a:lnTo>
                    <a:pt x="32" y="18"/>
                  </a:lnTo>
                  <a:lnTo>
                    <a:pt x="75" y="18"/>
                  </a:lnTo>
                  <a:lnTo>
                    <a:pt x="68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85" name="Freeform 32"/>
            <p:cNvSpPr>
              <a:spLocks/>
            </p:cNvSpPr>
            <p:nvPr/>
          </p:nvSpPr>
          <p:spPr bwMode="auto">
            <a:xfrm>
              <a:off x="4815" y="2753"/>
              <a:ext cx="76" cy="84"/>
            </a:xfrm>
            <a:custGeom>
              <a:avLst/>
              <a:gdLst>
                <a:gd name="T0" fmla="+- 0 4847 4815"/>
                <a:gd name="T1" fmla="*/ T0 w 76"/>
                <a:gd name="T2" fmla="+- 0 2771 2753"/>
                <a:gd name="T3" fmla="*/ 2771 h 84"/>
                <a:gd name="T4" fmla="+- 0 4854 4815"/>
                <a:gd name="T5" fmla="*/ T4 w 76"/>
                <a:gd name="T6" fmla="+- 0 2753 2753"/>
                <a:gd name="T7" fmla="*/ 2753 h 84"/>
                <a:gd name="T8" fmla="+- 0 4868 4815"/>
                <a:gd name="T9" fmla="*/ T8 w 76"/>
                <a:gd name="T10" fmla="+- 0 2713 2753"/>
                <a:gd name="T11" fmla="*/ 2713 h 84"/>
                <a:gd name="T12" fmla="+- 0 4883 4815"/>
                <a:gd name="T13" fmla="*/ T12 w 76"/>
                <a:gd name="T14" fmla="+- 0 2753 2753"/>
                <a:gd name="T15" fmla="*/ 2753 h 84"/>
                <a:gd name="T16" fmla="+- 0 4890 4815"/>
                <a:gd name="T17" fmla="*/ T16 w 76"/>
                <a:gd name="T18" fmla="+- 0 2771 2753"/>
                <a:gd name="T19" fmla="*/ 2771 h 84"/>
                <a:gd name="T20" fmla="+- 0 4900 4815"/>
                <a:gd name="T21" fmla="*/ T20 w 76"/>
                <a:gd name="T22" fmla="+- 0 2796 2753"/>
                <a:gd name="T23" fmla="*/ 2796 h 84"/>
                <a:gd name="T24" fmla="+- 0 4924 4815"/>
                <a:gd name="T25" fmla="*/ T24 w 76"/>
                <a:gd name="T26" fmla="+- 0 2796 2753"/>
                <a:gd name="T27" fmla="*/ 2796 h 84"/>
                <a:gd name="T28" fmla="+- 0 4880 4815"/>
                <a:gd name="T29" fmla="*/ T28 w 76"/>
                <a:gd name="T30" fmla="+- 0 2688 2753"/>
                <a:gd name="T31" fmla="*/ 2688 h 84"/>
                <a:gd name="T32" fmla="+- 0 4857 4815"/>
                <a:gd name="T33" fmla="*/ T32 w 76"/>
                <a:gd name="T34" fmla="+- 0 2688 2753"/>
                <a:gd name="T35" fmla="*/ 2688 h 84"/>
                <a:gd name="T36" fmla="+- 0 4815 4815"/>
                <a:gd name="T37" fmla="*/ T36 w 76"/>
                <a:gd name="T38" fmla="+- 0 2796 2753"/>
                <a:gd name="T39" fmla="*/ 2796 h 84"/>
                <a:gd name="T40" fmla="+- 0 4838 4815"/>
                <a:gd name="T41" fmla="*/ T40 w 76"/>
                <a:gd name="T42" fmla="+- 0 2796 2753"/>
                <a:gd name="T43" fmla="*/ 2796 h 84"/>
                <a:gd name="T44" fmla="+- 0 4847 4815"/>
                <a:gd name="T45" fmla="*/ T44 w 76"/>
                <a:gd name="T46" fmla="+- 0 2771 2753"/>
                <a:gd name="T47" fmla="*/ 2771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0" t="0" r="r" b="b"/>
              <a:pathLst>
                <a:path w="76" h="84">
                  <a:moveTo>
                    <a:pt x="32" y="18"/>
                  </a:moveTo>
                  <a:lnTo>
                    <a:pt x="39" y="0"/>
                  </a:lnTo>
                  <a:lnTo>
                    <a:pt x="53" y="-40"/>
                  </a:lnTo>
                  <a:lnTo>
                    <a:pt x="68" y="0"/>
                  </a:lnTo>
                  <a:lnTo>
                    <a:pt x="75" y="18"/>
                  </a:lnTo>
                  <a:lnTo>
                    <a:pt x="85" y="43"/>
                  </a:lnTo>
                  <a:lnTo>
                    <a:pt x="109" y="43"/>
                  </a:lnTo>
                  <a:lnTo>
                    <a:pt x="65" y="-65"/>
                  </a:lnTo>
                  <a:lnTo>
                    <a:pt x="42" y="-65"/>
                  </a:lnTo>
                  <a:lnTo>
                    <a:pt x="0" y="43"/>
                  </a:lnTo>
                  <a:lnTo>
                    <a:pt x="23" y="43"/>
                  </a:lnTo>
                  <a:lnTo>
                    <a:pt x="32" y="18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86" name="Freeform 33"/>
            <p:cNvSpPr>
              <a:spLocks/>
            </p:cNvSpPr>
            <p:nvPr/>
          </p:nvSpPr>
          <p:spPr bwMode="auto">
            <a:xfrm>
              <a:off x="4937" y="2688"/>
              <a:ext cx="87" cy="108"/>
            </a:xfrm>
            <a:custGeom>
              <a:avLst/>
              <a:gdLst>
                <a:gd name="T0" fmla="+- 0 5024 4937"/>
                <a:gd name="T1" fmla="*/ T0 w 87"/>
                <a:gd name="T2" fmla="+- 0 2688 2688"/>
                <a:gd name="T3" fmla="*/ 2688 h 108"/>
                <a:gd name="T4" fmla="+- 0 5002 4937"/>
                <a:gd name="T5" fmla="*/ T4 w 87"/>
                <a:gd name="T6" fmla="+- 0 2688 2688"/>
                <a:gd name="T7" fmla="*/ 2688 h 108"/>
                <a:gd name="T8" fmla="+- 0 5002 4937"/>
                <a:gd name="T9" fmla="*/ T8 w 87"/>
                <a:gd name="T10" fmla="+- 0 2730 2688"/>
                <a:gd name="T11" fmla="*/ 2730 h 108"/>
                <a:gd name="T12" fmla="+- 0 4959 4937"/>
                <a:gd name="T13" fmla="*/ T12 w 87"/>
                <a:gd name="T14" fmla="+- 0 2730 2688"/>
                <a:gd name="T15" fmla="*/ 2730 h 108"/>
                <a:gd name="T16" fmla="+- 0 4959 4937"/>
                <a:gd name="T17" fmla="*/ T16 w 87"/>
                <a:gd name="T18" fmla="+- 0 2688 2688"/>
                <a:gd name="T19" fmla="*/ 2688 h 108"/>
                <a:gd name="T20" fmla="+- 0 4937 4937"/>
                <a:gd name="T21" fmla="*/ T20 w 87"/>
                <a:gd name="T22" fmla="+- 0 2688 2688"/>
                <a:gd name="T23" fmla="*/ 2688 h 108"/>
                <a:gd name="T24" fmla="+- 0 4937 4937"/>
                <a:gd name="T25" fmla="*/ T24 w 87"/>
                <a:gd name="T26" fmla="+- 0 2796 2688"/>
                <a:gd name="T27" fmla="*/ 2796 h 108"/>
                <a:gd name="T28" fmla="+- 0 4959 4937"/>
                <a:gd name="T29" fmla="*/ T28 w 87"/>
                <a:gd name="T30" fmla="+- 0 2796 2688"/>
                <a:gd name="T31" fmla="*/ 2796 h 108"/>
                <a:gd name="T32" fmla="+- 0 4959 4937"/>
                <a:gd name="T33" fmla="*/ T32 w 87"/>
                <a:gd name="T34" fmla="+- 0 2749 2688"/>
                <a:gd name="T35" fmla="*/ 2749 h 108"/>
                <a:gd name="T36" fmla="+- 0 5002 4937"/>
                <a:gd name="T37" fmla="*/ T36 w 87"/>
                <a:gd name="T38" fmla="+- 0 2749 2688"/>
                <a:gd name="T39" fmla="*/ 2749 h 108"/>
                <a:gd name="T40" fmla="+- 0 5002 4937"/>
                <a:gd name="T41" fmla="*/ T40 w 87"/>
                <a:gd name="T42" fmla="+- 0 2796 2688"/>
                <a:gd name="T43" fmla="*/ 2796 h 108"/>
                <a:gd name="T44" fmla="+- 0 5024 4937"/>
                <a:gd name="T45" fmla="*/ T44 w 87"/>
                <a:gd name="T46" fmla="+- 0 2796 2688"/>
                <a:gd name="T47" fmla="*/ 2796 h 108"/>
                <a:gd name="T48" fmla="+- 0 5024 4937"/>
                <a:gd name="T49" fmla="*/ T48 w 87"/>
                <a:gd name="T50" fmla="+- 0 2688 2688"/>
                <a:gd name="T51" fmla="*/ 2688 h 1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87" h="108">
                  <a:moveTo>
                    <a:pt x="87" y="0"/>
                  </a:moveTo>
                  <a:lnTo>
                    <a:pt x="65" y="0"/>
                  </a:lnTo>
                  <a:lnTo>
                    <a:pt x="65" y="42"/>
                  </a:lnTo>
                  <a:lnTo>
                    <a:pt x="22" y="42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108"/>
                  </a:lnTo>
                  <a:lnTo>
                    <a:pt x="22" y="108"/>
                  </a:lnTo>
                  <a:lnTo>
                    <a:pt x="22" y="61"/>
                  </a:lnTo>
                  <a:lnTo>
                    <a:pt x="65" y="61"/>
                  </a:lnTo>
                  <a:lnTo>
                    <a:pt x="65" y="108"/>
                  </a:lnTo>
                  <a:lnTo>
                    <a:pt x="87" y="108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87" name="Freeform 34"/>
            <p:cNvSpPr>
              <a:spLocks/>
            </p:cNvSpPr>
            <p:nvPr/>
          </p:nvSpPr>
          <p:spPr bwMode="auto">
            <a:xfrm>
              <a:off x="5048" y="2688"/>
              <a:ext cx="98" cy="108"/>
            </a:xfrm>
            <a:custGeom>
              <a:avLst/>
              <a:gdLst>
                <a:gd name="T0" fmla="+- 0 5048 5048"/>
                <a:gd name="T1" fmla="*/ T0 w 98"/>
                <a:gd name="T2" fmla="+- 0 2688 2688"/>
                <a:gd name="T3" fmla="*/ 2688 h 108"/>
                <a:gd name="T4" fmla="+- 0 5048 5048"/>
                <a:gd name="T5" fmla="*/ T4 w 98"/>
                <a:gd name="T6" fmla="+- 0 2796 2688"/>
                <a:gd name="T7" fmla="*/ 2796 h 108"/>
                <a:gd name="T8" fmla="+- 0 5070 5048"/>
                <a:gd name="T9" fmla="*/ T8 w 98"/>
                <a:gd name="T10" fmla="+- 0 2796 2688"/>
                <a:gd name="T11" fmla="*/ 2796 h 108"/>
                <a:gd name="T12" fmla="+- 0 5070 5048"/>
                <a:gd name="T13" fmla="*/ T12 w 98"/>
                <a:gd name="T14" fmla="+- 0 2763 2688"/>
                <a:gd name="T15" fmla="*/ 2763 h 108"/>
                <a:gd name="T16" fmla="+- 0 5088 5048"/>
                <a:gd name="T17" fmla="*/ T16 w 98"/>
                <a:gd name="T18" fmla="+- 0 2745 2688"/>
                <a:gd name="T19" fmla="*/ 2745 h 108"/>
                <a:gd name="T20" fmla="+- 0 5118 5048"/>
                <a:gd name="T21" fmla="*/ T20 w 98"/>
                <a:gd name="T22" fmla="+- 0 2796 2688"/>
                <a:gd name="T23" fmla="*/ 2796 h 108"/>
                <a:gd name="T24" fmla="+- 0 5146 5048"/>
                <a:gd name="T25" fmla="*/ T24 w 98"/>
                <a:gd name="T26" fmla="+- 0 2796 2688"/>
                <a:gd name="T27" fmla="*/ 2796 h 108"/>
                <a:gd name="T28" fmla="+- 0 5103 5048"/>
                <a:gd name="T29" fmla="*/ T28 w 98"/>
                <a:gd name="T30" fmla="+- 0 2730 2688"/>
                <a:gd name="T31" fmla="*/ 2730 h 108"/>
                <a:gd name="T32" fmla="+- 0 5144 5048"/>
                <a:gd name="T33" fmla="*/ T32 w 98"/>
                <a:gd name="T34" fmla="+- 0 2688 2688"/>
                <a:gd name="T35" fmla="*/ 2688 h 108"/>
                <a:gd name="T36" fmla="+- 0 5114 5048"/>
                <a:gd name="T37" fmla="*/ T36 w 98"/>
                <a:gd name="T38" fmla="+- 0 2688 2688"/>
                <a:gd name="T39" fmla="*/ 2688 h 108"/>
                <a:gd name="T40" fmla="+- 0 5070 5048"/>
                <a:gd name="T41" fmla="*/ T40 w 98"/>
                <a:gd name="T42" fmla="+- 0 2736 2688"/>
                <a:gd name="T43" fmla="*/ 2736 h 108"/>
                <a:gd name="T44" fmla="+- 0 5070 5048"/>
                <a:gd name="T45" fmla="*/ T44 w 98"/>
                <a:gd name="T46" fmla="+- 0 2688 2688"/>
                <a:gd name="T47" fmla="*/ 2688 h 108"/>
                <a:gd name="T48" fmla="+- 0 5048 5048"/>
                <a:gd name="T49" fmla="*/ T48 w 98"/>
                <a:gd name="T50" fmla="+- 0 2688 2688"/>
                <a:gd name="T51" fmla="*/ 2688 h 1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98" h="108">
                  <a:moveTo>
                    <a:pt x="0" y="0"/>
                  </a:moveTo>
                  <a:lnTo>
                    <a:pt x="0" y="108"/>
                  </a:lnTo>
                  <a:lnTo>
                    <a:pt x="22" y="108"/>
                  </a:lnTo>
                  <a:lnTo>
                    <a:pt x="22" y="75"/>
                  </a:lnTo>
                  <a:lnTo>
                    <a:pt x="40" y="57"/>
                  </a:lnTo>
                  <a:lnTo>
                    <a:pt x="70" y="108"/>
                  </a:lnTo>
                  <a:lnTo>
                    <a:pt x="98" y="108"/>
                  </a:lnTo>
                  <a:lnTo>
                    <a:pt x="55" y="42"/>
                  </a:lnTo>
                  <a:lnTo>
                    <a:pt x="96" y="0"/>
                  </a:lnTo>
                  <a:lnTo>
                    <a:pt x="66" y="0"/>
                  </a:lnTo>
                  <a:lnTo>
                    <a:pt x="22" y="48"/>
                  </a:lnTo>
                  <a:lnTo>
                    <a:pt x="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88" name="Freeform 35"/>
            <p:cNvSpPr>
              <a:spLocks/>
            </p:cNvSpPr>
            <p:nvPr/>
          </p:nvSpPr>
          <p:spPr bwMode="auto">
            <a:xfrm>
              <a:off x="5159" y="2688"/>
              <a:ext cx="83" cy="108"/>
            </a:xfrm>
            <a:custGeom>
              <a:avLst/>
              <a:gdLst>
                <a:gd name="T0" fmla="+- 0 5181 5159"/>
                <a:gd name="T1" fmla="*/ T0 w 83"/>
                <a:gd name="T2" fmla="+- 0 2778 2688"/>
                <a:gd name="T3" fmla="*/ 2778 h 108"/>
                <a:gd name="T4" fmla="+- 0 5181 5159"/>
                <a:gd name="T5" fmla="*/ T4 w 83"/>
                <a:gd name="T6" fmla="+- 0 2748 2688"/>
                <a:gd name="T7" fmla="*/ 2748 h 108"/>
                <a:gd name="T8" fmla="+- 0 5235 5159"/>
                <a:gd name="T9" fmla="*/ T8 w 83"/>
                <a:gd name="T10" fmla="+- 0 2748 2688"/>
                <a:gd name="T11" fmla="*/ 2748 h 108"/>
                <a:gd name="T12" fmla="+- 0 5235 5159"/>
                <a:gd name="T13" fmla="*/ T12 w 83"/>
                <a:gd name="T14" fmla="+- 0 2730 2688"/>
                <a:gd name="T15" fmla="*/ 2730 h 108"/>
                <a:gd name="T16" fmla="+- 0 5181 5159"/>
                <a:gd name="T17" fmla="*/ T16 w 83"/>
                <a:gd name="T18" fmla="+- 0 2730 2688"/>
                <a:gd name="T19" fmla="*/ 2730 h 108"/>
                <a:gd name="T20" fmla="+- 0 5181 5159"/>
                <a:gd name="T21" fmla="*/ T20 w 83"/>
                <a:gd name="T22" fmla="+- 0 2706 2688"/>
                <a:gd name="T23" fmla="*/ 2706 h 108"/>
                <a:gd name="T24" fmla="+- 0 5239 5159"/>
                <a:gd name="T25" fmla="*/ T24 w 83"/>
                <a:gd name="T26" fmla="+- 0 2706 2688"/>
                <a:gd name="T27" fmla="*/ 2706 h 108"/>
                <a:gd name="T28" fmla="+- 0 5239 5159"/>
                <a:gd name="T29" fmla="*/ T28 w 83"/>
                <a:gd name="T30" fmla="+- 0 2688 2688"/>
                <a:gd name="T31" fmla="*/ 2688 h 108"/>
                <a:gd name="T32" fmla="+- 0 5159 5159"/>
                <a:gd name="T33" fmla="*/ T32 w 83"/>
                <a:gd name="T34" fmla="+- 0 2688 2688"/>
                <a:gd name="T35" fmla="*/ 2688 h 108"/>
                <a:gd name="T36" fmla="+- 0 5159 5159"/>
                <a:gd name="T37" fmla="*/ T36 w 83"/>
                <a:gd name="T38" fmla="+- 0 2796 2688"/>
                <a:gd name="T39" fmla="*/ 2796 h 108"/>
                <a:gd name="T40" fmla="+- 0 5242 5159"/>
                <a:gd name="T41" fmla="*/ T40 w 83"/>
                <a:gd name="T42" fmla="+- 0 2796 2688"/>
                <a:gd name="T43" fmla="*/ 2796 h 108"/>
                <a:gd name="T44" fmla="+- 0 5242 5159"/>
                <a:gd name="T45" fmla="*/ T44 w 83"/>
                <a:gd name="T46" fmla="+- 0 2778 2688"/>
                <a:gd name="T47" fmla="*/ 2778 h 108"/>
                <a:gd name="T48" fmla="+- 0 5181 5159"/>
                <a:gd name="T49" fmla="*/ T48 w 83"/>
                <a:gd name="T50" fmla="+- 0 2778 2688"/>
                <a:gd name="T51" fmla="*/ 2778 h 1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83" h="108">
                  <a:moveTo>
                    <a:pt x="22" y="90"/>
                  </a:moveTo>
                  <a:lnTo>
                    <a:pt x="22" y="60"/>
                  </a:lnTo>
                  <a:lnTo>
                    <a:pt x="76" y="60"/>
                  </a:lnTo>
                  <a:lnTo>
                    <a:pt x="76" y="42"/>
                  </a:lnTo>
                  <a:lnTo>
                    <a:pt x="22" y="42"/>
                  </a:lnTo>
                  <a:lnTo>
                    <a:pt x="22" y="18"/>
                  </a:lnTo>
                  <a:lnTo>
                    <a:pt x="80" y="18"/>
                  </a:lnTo>
                  <a:lnTo>
                    <a:pt x="80" y="0"/>
                  </a:lnTo>
                  <a:lnTo>
                    <a:pt x="0" y="0"/>
                  </a:lnTo>
                  <a:lnTo>
                    <a:pt x="0" y="108"/>
                  </a:lnTo>
                  <a:lnTo>
                    <a:pt x="83" y="108"/>
                  </a:lnTo>
                  <a:lnTo>
                    <a:pt x="83" y="90"/>
                  </a:lnTo>
                  <a:lnTo>
                    <a:pt x="22" y="9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89" name="Freeform 36"/>
            <p:cNvSpPr>
              <a:spLocks/>
            </p:cNvSpPr>
            <p:nvPr/>
          </p:nvSpPr>
          <p:spPr bwMode="auto">
            <a:xfrm>
              <a:off x="5261" y="2688"/>
              <a:ext cx="105" cy="108"/>
            </a:xfrm>
            <a:custGeom>
              <a:avLst/>
              <a:gdLst>
                <a:gd name="T0" fmla="+- 0 5261 5261"/>
                <a:gd name="T1" fmla="*/ T0 w 105"/>
                <a:gd name="T2" fmla="+- 0 2796 2688"/>
                <a:gd name="T3" fmla="*/ 2796 h 108"/>
                <a:gd name="T4" fmla="+- 0 5282 5261"/>
                <a:gd name="T5" fmla="*/ T4 w 105"/>
                <a:gd name="T6" fmla="+- 0 2796 2688"/>
                <a:gd name="T7" fmla="*/ 2796 h 108"/>
                <a:gd name="T8" fmla="+- 0 5282 5261"/>
                <a:gd name="T9" fmla="*/ T8 w 105"/>
                <a:gd name="T10" fmla="+- 0 2711 2688"/>
                <a:gd name="T11" fmla="*/ 2711 h 108"/>
                <a:gd name="T12" fmla="+- 0 5303 5261"/>
                <a:gd name="T13" fmla="*/ T12 w 105"/>
                <a:gd name="T14" fmla="+- 0 2796 2688"/>
                <a:gd name="T15" fmla="*/ 2796 h 108"/>
                <a:gd name="T16" fmla="+- 0 5324 5261"/>
                <a:gd name="T17" fmla="*/ T16 w 105"/>
                <a:gd name="T18" fmla="+- 0 2796 2688"/>
                <a:gd name="T19" fmla="*/ 2796 h 108"/>
                <a:gd name="T20" fmla="+- 0 5346 5261"/>
                <a:gd name="T21" fmla="*/ T20 w 105"/>
                <a:gd name="T22" fmla="+- 0 2711 2688"/>
                <a:gd name="T23" fmla="*/ 2711 h 108"/>
                <a:gd name="T24" fmla="+- 0 5346 5261"/>
                <a:gd name="T25" fmla="*/ T24 w 105"/>
                <a:gd name="T26" fmla="+- 0 2796 2688"/>
                <a:gd name="T27" fmla="*/ 2796 h 108"/>
                <a:gd name="T28" fmla="+- 0 5366 5261"/>
                <a:gd name="T29" fmla="*/ T28 w 105"/>
                <a:gd name="T30" fmla="+- 0 2796 2688"/>
                <a:gd name="T31" fmla="*/ 2796 h 108"/>
                <a:gd name="T32" fmla="+- 0 5366 5261"/>
                <a:gd name="T33" fmla="*/ T32 w 105"/>
                <a:gd name="T34" fmla="+- 0 2688 2688"/>
                <a:gd name="T35" fmla="*/ 2688 h 108"/>
                <a:gd name="T36" fmla="+- 0 5333 5261"/>
                <a:gd name="T37" fmla="*/ T36 w 105"/>
                <a:gd name="T38" fmla="+- 0 2688 2688"/>
                <a:gd name="T39" fmla="*/ 2688 h 108"/>
                <a:gd name="T40" fmla="+- 0 5314 5261"/>
                <a:gd name="T41" fmla="*/ T40 w 105"/>
                <a:gd name="T42" fmla="+- 0 2762 2688"/>
                <a:gd name="T43" fmla="*/ 2762 h 108"/>
                <a:gd name="T44" fmla="+- 0 5294 5261"/>
                <a:gd name="T45" fmla="*/ T44 w 105"/>
                <a:gd name="T46" fmla="+- 0 2688 2688"/>
                <a:gd name="T47" fmla="*/ 2688 h 108"/>
                <a:gd name="T48" fmla="+- 0 5261 5261"/>
                <a:gd name="T49" fmla="*/ T48 w 105"/>
                <a:gd name="T50" fmla="+- 0 2688 2688"/>
                <a:gd name="T51" fmla="*/ 2688 h 108"/>
                <a:gd name="T52" fmla="+- 0 5261 5261"/>
                <a:gd name="T53" fmla="*/ T52 w 105"/>
                <a:gd name="T54" fmla="+- 0 2796 2688"/>
                <a:gd name="T55" fmla="*/ 2796 h 1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</a:cxnLst>
              <a:rect l="0" t="0" r="r" b="b"/>
              <a:pathLst>
                <a:path w="105" h="108">
                  <a:moveTo>
                    <a:pt x="0" y="108"/>
                  </a:moveTo>
                  <a:lnTo>
                    <a:pt x="21" y="108"/>
                  </a:lnTo>
                  <a:lnTo>
                    <a:pt x="21" y="23"/>
                  </a:lnTo>
                  <a:lnTo>
                    <a:pt x="42" y="108"/>
                  </a:lnTo>
                  <a:lnTo>
                    <a:pt x="63" y="108"/>
                  </a:lnTo>
                  <a:lnTo>
                    <a:pt x="85" y="23"/>
                  </a:lnTo>
                  <a:lnTo>
                    <a:pt x="85" y="108"/>
                  </a:lnTo>
                  <a:lnTo>
                    <a:pt x="105" y="108"/>
                  </a:lnTo>
                  <a:lnTo>
                    <a:pt x="105" y="0"/>
                  </a:lnTo>
                  <a:lnTo>
                    <a:pt x="72" y="0"/>
                  </a:lnTo>
                  <a:lnTo>
                    <a:pt x="53" y="74"/>
                  </a:lnTo>
                  <a:lnTo>
                    <a:pt x="33" y="0"/>
                  </a:lnTo>
                  <a:lnTo>
                    <a:pt x="0" y="0"/>
                  </a:lnTo>
                  <a:lnTo>
                    <a:pt x="0" y="108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90" name="Freeform 37"/>
            <p:cNvSpPr>
              <a:spLocks/>
            </p:cNvSpPr>
            <p:nvPr/>
          </p:nvSpPr>
          <p:spPr bwMode="auto">
            <a:xfrm>
              <a:off x="5390" y="2688"/>
              <a:ext cx="83" cy="108"/>
            </a:xfrm>
            <a:custGeom>
              <a:avLst/>
              <a:gdLst>
                <a:gd name="T0" fmla="+- 0 5412 5390"/>
                <a:gd name="T1" fmla="*/ T0 w 83"/>
                <a:gd name="T2" fmla="+- 0 2778 2688"/>
                <a:gd name="T3" fmla="*/ 2778 h 108"/>
                <a:gd name="T4" fmla="+- 0 5412 5390"/>
                <a:gd name="T5" fmla="*/ T4 w 83"/>
                <a:gd name="T6" fmla="+- 0 2748 2688"/>
                <a:gd name="T7" fmla="*/ 2748 h 108"/>
                <a:gd name="T8" fmla="+- 0 5466 5390"/>
                <a:gd name="T9" fmla="*/ T8 w 83"/>
                <a:gd name="T10" fmla="+- 0 2748 2688"/>
                <a:gd name="T11" fmla="*/ 2748 h 108"/>
                <a:gd name="T12" fmla="+- 0 5466 5390"/>
                <a:gd name="T13" fmla="*/ T12 w 83"/>
                <a:gd name="T14" fmla="+- 0 2730 2688"/>
                <a:gd name="T15" fmla="*/ 2730 h 108"/>
                <a:gd name="T16" fmla="+- 0 5412 5390"/>
                <a:gd name="T17" fmla="*/ T16 w 83"/>
                <a:gd name="T18" fmla="+- 0 2730 2688"/>
                <a:gd name="T19" fmla="*/ 2730 h 108"/>
                <a:gd name="T20" fmla="+- 0 5412 5390"/>
                <a:gd name="T21" fmla="*/ T20 w 83"/>
                <a:gd name="T22" fmla="+- 0 2706 2688"/>
                <a:gd name="T23" fmla="*/ 2706 h 108"/>
                <a:gd name="T24" fmla="+- 0 5470 5390"/>
                <a:gd name="T25" fmla="*/ T24 w 83"/>
                <a:gd name="T26" fmla="+- 0 2706 2688"/>
                <a:gd name="T27" fmla="*/ 2706 h 108"/>
                <a:gd name="T28" fmla="+- 0 5470 5390"/>
                <a:gd name="T29" fmla="*/ T28 w 83"/>
                <a:gd name="T30" fmla="+- 0 2688 2688"/>
                <a:gd name="T31" fmla="*/ 2688 h 108"/>
                <a:gd name="T32" fmla="+- 0 5390 5390"/>
                <a:gd name="T33" fmla="*/ T32 w 83"/>
                <a:gd name="T34" fmla="+- 0 2688 2688"/>
                <a:gd name="T35" fmla="*/ 2688 h 108"/>
                <a:gd name="T36" fmla="+- 0 5390 5390"/>
                <a:gd name="T37" fmla="*/ T36 w 83"/>
                <a:gd name="T38" fmla="+- 0 2796 2688"/>
                <a:gd name="T39" fmla="*/ 2796 h 108"/>
                <a:gd name="T40" fmla="+- 0 5472 5390"/>
                <a:gd name="T41" fmla="*/ T40 w 83"/>
                <a:gd name="T42" fmla="+- 0 2796 2688"/>
                <a:gd name="T43" fmla="*/ 2796 h 108"/>
                <a:gd name="T44" fmla="+- 0 5472 5390"/>
                <a:gd name="T45" fmla="*/ T44 w 83"/>
                <a:gd name="T46" fmla="+- 0 2778 2688"/>
                <a:gd name="T47" fmla="*/ 2778 h 108"/>
                <a:gd name="T48" fmla="+- 0 5412 5390"/>
                <a:gd name="T49" fmla="*/ T48 w 83"/>
                <a:gd name="T50" fmla="+- 0 2778 2688"/>
                <a:gd name="T51" fmla="*/ 2778 h 1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83" h="108">
                  <a:moveTo>
                    <a:pt x="22" y="90"/>
                  </a:moveTo>
                  <a:lnTo>
                    <a:pt x="22" y="60"/>
                  </a:lnTo>
                  <a:lnTo>
                    <a:pt x="76" y="60"/>
                  </a:lnTo>
                  <a:lnTo>
                    <a:pt x="76" y="42"/>
                  </a:lnTo>
                  <a:lnTo>
                    <a:pt x="22" y="42"/>
                  </a:lnTo>
                  <a:lnTo>
                    <a:pt x="22" y="18"/>
                  </a:lnTo>
                  <a:lnTo>
                    <a:pt x="80" y="18"/>
                  </a:lnTo>
                  <a:lnTo>
                    <a:pt x="80" y="0"/>
                  </a:lnTo>
                  <a:lnTo>
                    <a:pt x="0" y="0"/>
                  </a:lnTo>
                  <a:lnTo>
                    <a:pt x="0" y="108"/>
                  </a:lnTo>
                  <a:lnTo>
                    <a:pt x="82" y="108"/>
                  </a:lnTo>
                  <a:lnTo>
                    <a:pt x="82" y="90"/>
                  </a:lnTo>
                  <a:lnTo>
                    <a:pt x="22" y="9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91" name="Freeform 38"/>
            <p:cNvSpPr>
              <a:spLocks/>
            </p:cNvSpPr>
            <p:nvPr/>
          </p:nvSpPr>
          <p:spPr bwMode="auto">
            <a:xfrm>
              <a:off x="5487" y="2686"/>
              <a:ext cx="88" cy="112"/>
            </a:xfrm>
            <a:custGeom>
              <a:avLst/>
              <a:gdLst>
                <a:gd name="T0" fmla="+- 0 5513 5487"/>
                <a:gd name="T1" fmla="*/ T0 w 88"/>
                <a:gd name="T2" fmla="+- 0 2710 2686"/>
                <a:gd name="T3" fmla="*/ 2710 h 112"/>
                <a:gd name="T4" fmla="+- 0 5524 5487"/>
                <a:gd name="T5" fmla="*/ T4 w 88"/>
                <a:gd name="T6" fmla="+- 0 2704 2686"/>
                <a:gd name="T7" fmla="*/ 2704 h 112"/>
                <a:gd name="T8" fmla="+- 0 5541 5487"/>
                <a:gd name="T9" fmla="*/ T8 w 88"/>
                <a:gd name="T10" fmla="+- 0 2705 2686"/>
                <a:gd name="T11" fmla="*/ 2705 h 112"/>
                <a:gd name="T12" fmla="+- 0 5549 5487"/>
                <a:gd name="T13" fmla="*/ T12 w 88"/>
                <a:gd name="T14" fmla="+- 0 2714 2686"/>
                <a:gd name="T15" fmla="*/ 2714 h 112"/>
                <a:gd name="T16" fmla="+- 0 5572 5487"/>
                <a:gd name="T17" fmla="*/ T16 w 88"/>
                <a:gd name="T18" fmla="+- 0 2719 2686"/>
                <a:gd name="T19" fmla="*/ 2719 h 112"/>
                <a:gd name="T20" fmla="+- 0 5568 5487"/>
                <a:gd name="T21" fmla="*/ T20 w 88"/>
                <a:gd name="T22" fmla="+- 0 2701 2686"/>
                <a:gd name="T23" fmla="*/ 2701 h 112"/>
                <a:gd name="T24" fmla="+- 0 5554 5487"/>
                <a:gd name="T25" fmla="*/ T24 w 88"/>
                <a:gd name="T26" fmla="+- 0 2689 2686"/>
                <a:gd name="T27" fmla="*/ 2689 h 112"/>
                <a:gd name="T28" fmla="+- 0 5522 5487"/>
                <a:gd name="T29" fmla="*/ T28 w 88"/>
                <a:gd name="T30" fmla="+- 0 2686 2686"/>
                <a:gd name="T31" fmla="*/ 2686 h 112"/>
                <a:gd name="T32" fmla="+- 0 5509 5487"/>
                <a:gd name="T33" fmla="*/ T32 w 88"/>
                <a:gd name="T34" fmla="+- 0 2690 2686"/>
                <a:gd name="T35" fmla="*/ 2690 h 112"/>
                <a:gd name="T36" fmla="+- 0 5499 5487"/>
                <a:gd name="T37" fmla="*/ T36 w 88"/>
                <a:gd name="T38" fmla="+- 0 2696 2686"/>
                <a:gd name="T39" fmla="*/ 2696 h 112"/>
                <a:gd name="T40" fmla="+- 0 5492 5487"/>
                <a:gd name="T41" fmla="*/ T40 w 88"/>
                <a:gd name="T42" fmla="+- 0 2705 2686"/>
                <a:gd name="T43" fmla="*/ 2705 h 112"/>
                <a:gd name="T44" fmla="+- 0 5491 5487"/>
                <a:gd name="T45" fmla="*/ T44 w 88"/>
                <a:gd name="T46" fmla="+- 0 2725 2686"/>
                <a:gd name="T47" fmla="*/ 2725 h 112"/>
                <a:gd name="T48" fmla="+- 0 5501 5487"/>
                <a:gd name="T49" fmla="*/ T48 w 88"/>
                <a:gd name="T50" fmla="+- 0 2738 2686"/>
                <a:gd name="T51" fmla="*/ 2738 h 112"/>
                <a:gd name="T52" fmla="+- 0 5514 5487"/>
                <a:gd name="T53" fmla="*/ T52 w 88"/>
                <a:gd name="T54" fmla="+- 0 2746 2686"/>
                <a:gd name="T55" fmla="*/ 2746 h 112"/>
                <a:gd name="T56" fmla="+- 0 5535 5487"/>
                <a:gd name="T57" fmla="*/ T56 w 88"/>
                <a:gd name="T58" fmla="+- 0 2751 2686"/>
                <a:gd name="T59" fmla="*/ 2751 h 112"/>
                <a:gd name="T60" fmla="+- 0 5547 5487"/>
                <a:gd name="T61" fmla="*/ T60 w 88"/>
                <a:gd name="T62" fmla="+- 0 2755 2686"/>
                <a:gd name="T63" fmla="*/ 2755 h 112"/>
                <a:gd name="T64" fmla="+- 0 5553 5487"/>
                <a:gd name="T65" fmla="*/ T64 w 88"/>
                <a:gd name="T66" fmla="+- 0 2765 2686"/>
                <a:gd name="T67" fmla="*/ 2765 h 112"/>
                <a:gd name="T68" fmla="+- 0 5551 5487"/>
                <a:gd name="T69" fmla="*/ T68 w 88"/>
                <a:gd name="T70" fmla="+- 0 2772 2686"/>
                <a:gd name="T71" fmla="*/ 2772 h 112"/>
                <a:gd name="T72" fmla="+- 0 5539 5487"/>
                <a:gd name="T73" fmla="*/ T72 w 88"/>
                <a:gd name="T74" fmla="+- 0 2780 2686"/>
                <a:gd name="T75" fmla="*/ 2780 h 112"/>
                <a:gd name="T76" fmla="+- 0 5520 5487"/>
                <a:gd name="T77" fmla="*/ T76 w 88"/>
                <a:gd name="T78" fmla="+- 0 2778 2686"/>
                <a:gd name="T79" fmla="*/ 2778 h 112"/>
                <a:gd name="T80" fmla="+- 0 5509 5487"/>
                <a:gd name="T81" fmla="*/ T80 w 88"/>
                <a:gd name="T82" fmla="+- 0 2766 2686"/>
                <a:gd name="T83" fmla="*/ 2766 h 112"/>
                <a:gd name="T84" fmla="+- 0 5487 5487"/>
                <a:gd name="T85" fmla="*/ T84 w 88"/>
                <a:gd name="T86" fmla="+- 0 2761 2686"/>
                <a:gd name="T87" fmla="*/ 2761 h 112"/>
                <a:gd name="T88" fmla="+- 0 5493 5487"/>
                <a:gd name="T89" fmla="*/ T88 w 88"/>
                <a:gd name="T90" fmla="+- 0 2782 2686"/>
                <a:gd name="T91" fmla="*/ 2782 h 112"/>
                <a:gd name="T92" fmla="+- 0 5507 5487"/>
                <a:gd name="T93" fmla="*/ T92 w 88"/>
                <a:gd name="T94" fmla="+- 0 2795 2686"/>
                <a:gd name="T95" fmla="*/ 2795 h 112"/>
                <a:gd name="T96" fmla="+- 0 5541 5487"/>
                <a:gd name="T97" fmla="*/ T96 w 88"/>
                <a:gd name="T98" fmla="+- 0 2798 2686"/>
                <a:gd name="T99" fmla="*/ 2798 h 112"/>
                <a:gd name="T100" fmla="+- 0 5555 5487"/>
                <a:gd name="T101" fmla="*/ T100 w 88"/>
                <a:gd name="T102" fmla="+- 0 2794 2686"/>
                <a:gd name="T103" fmla="*/ 2794 h 112"/>
                <a:gd name="T104" fmla="+- 0 5567 5487"/>
                <a:gd name="T105" fmla="*/ T104 w 88"/>
                <a:gd name="T106" fmla="+- 0 2787 2686"/>
                <a:gd name="T107" fmla="*/ 2787 h 112"/>
                <a:gd name="T108" fmla="+- 0 5573 5487"/>
                <a:gd name="T109" fmla="*/ T108 w 88"/>
                <a:gd name="T110" fmla="+- 0 2777 2686"/>
                <a:gd name="T111" fmla="*/ 2777 h 112"/>
                <a:gd name="T112" fmla="+- 0 5575 5487"/>
                <a:gd name="T113" fmla="*/ T112 w 88"/>
                <a:gd name="T114" fmla="+- 0 2758 2686"/>
                <a:gd name="T115" fmla="*/ 2758 h 112"/>
                <a:gd name="T116" fmla="+- 0 5571 5487"/>
                <a:gd name="T117" fmla="*/ T116 w 88"/>
                <a:gd name="T118" fmla="+- 0 2747 2686"/>
                <a:gd name="T119" fmla="*/ 2747 h 112"/>
                <a:gd name="T120" fmla="+- 0 5564 5487"/>
                <a:gd name="T121" fmla="*/ T120 w 88"/>
                <a:gd name="T122" fmla="+- 0 2739 2686"/>
                <a:gd name="T123" fmla="*/ 2739 h 112"/>
                <a:gd name="T124" fmla="+- 0 5554 5487"/>
                <a:gd name="T125" fmla="*/ T124 w 88"/>
                <a:gd name="T126" fmla="+- 0 2734 2686"/>
                <a:gd name="T127" fmla="*/ 2734 h 112"/>
                <a:gd name="T128" fmla="+- 0 5535 5487"/>
                <a:gd name="T129" fmla="*/ T128 w 88"/>
                <a:gd name="T130" fmla="+- 0 2729 2686"/>
                <a:gd name="T131" fmla="*/ 2729 h 112"/>
                <a:gd name="T132" fmla="+- 0 5518 5487"/>
                <a:gd name="T133" fmla="*/ T132 w 88"/>
                <a:gd name="T134" fmla="+- 0 2724 2686"/>
                <a:gd name="T135" fmla="*/ 2724 h 112"/>
                <a:gd name="T136" fmla="+- 0 5512 5487"/>
                <a:gd name="T137" fmla="*/ T136 w 88"/>
                <a:gd name="T138" fmla="+- 0 2715 2686"/>
                <a:gd name="T139" fmla="*/ 2715 h 11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</a:cxnLst>
              <a:rect l="0" t="0" r="r" b="b"/>
              <a:pathLst>
                <a:path w="88" h="112">
                  <a:moveTo>
                    <a:pt x="25" y="29"/>
                  </a:moveTo>
                  <a:lnTo>
                    <a:pt x="26" y="24"/>
                  </a:lnTo>
                  <a:lnTo>
                    <a:pt x="32" y="19"/>
                  </a:lnTo>
                  <a:lnTo>
                    <a:pt x="37" y="18"/>
                  </a:lnTo>
                  <a:lnTo>
                    <a:pt x="49" y="18"/>
                  </a:lnTo>
                  <a:lnTo>
                    <a:pt x="54" y="19"/>
                  </a:lnTo>
                  <a:lnTo>
                    <a:pt x="60" y="24"/>
                  </a:lnTo>
                  <a:lnTo>
                    <a:pt x="62" y="28"/>
                  </a:lnTo>
                  <a:lnTo>
                    <a:pt x="63" y="34"/>
                  </a:lnTo>
                  <a:lnTo>
                    <a:pt x="85" y="33"/>
                  </a:lnTo>
                  <a:lnTo>
                    <a:pt x="85" y="23"/>
                  </a:lnTo>
                  <a:lnTo>
                    <a:pt x="81" y="15"/>
                  </a:lnTo>
                  <a:lnTo>
                    <a:pt x="74" y="9"/>
                  </a:lnTo>
                  <a:lnTo>
                    <a:pt x="67" y="3"/>
                  </a:lnTo>
                  <a:lnTo>
                    <a:pt x="57" y="0"/>
                  </a:lnTo>
                  <a:lnTo>
                    <a:pt x="35" y="0"/>
                  </a:lnTo>
                  <a:lnTo>
                    <a:pt x="28" y="1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8" y="15"/>
                  </a:lnTo>
                  <a:lnTo>
                    <a:pt x="5" y="19"/>
                  </a:lnTo>
                  <a:lnTo>
                    <a:pt x="4" y="25"/>
                  </a:lnTo>
                  <a:lnTo>
                    <a:pt x="4" y="39"/>
                  </a:lnTo>
                  <a:lnTo>
                    <a:pt x="7" y="46"/>
                  </a:lnTo>
                  <a:lnTo>
                    <a:pt x="14" y="52"/>
                  </a:lnTo>
                  <a:lnTo>
                    <a:pt x="18" y="56"/>
                  </a:lnTo>
                  <a:lnTo>
                    <a:pt x="27" y="60"/>
                  </a:lnTo>
                  <a:lnTo>
                    <a:pt x="39" y="63"/>
                  </a:lnTo>
                  <a:lnTo>
                    <a:pt x="48" y="65"/>
                  </a:lnTo>
                  <a:lnTo>
                    <a:pt x="54" y="67"/>
                  </a:lnTo>
                  <a:lnTo>
                    <a:pt x="60" y="69"/>
                  </a:lnTo>
                  <a:lnTo>
                    <a:pt x="65" y="74"/>
                  </a:lnTo>
                  <a:lnTo>
                    <a:pt x="66" y="79"/>
                  </a:lnTo>
                  <a:lnTo>
                    <a:pt x="66" y="83"/>
                  </a:lnTo>
                  <a:lnTo>
                    <a:pt x="64" y="86"/>
                  </a:lnTo>
                  <a:lnTo>
                    <a:pt x="57" y="92"/>
                  </a:lnTo>
                  <a:lnTo>
                    <a:pt x="52" y="94"/>
                  </a:lnTo>
                  <a:lnTo>
                    <a:pt x="38" y="94"/>
                  </a:lnTo>
                  <a:lnTo>
                    <a:pt x="33" y="92"/>
                  </a:lnTo>
                  <a:lnTo>
                    <a:pt x="25" y="85"/>
                  </a:lnTo>
                  <a:lnTo>
                    <a:pt x="22" y="80"/>
                  </a:lnTo>
                  <a:lnTo>
                    <a:pt x="21" y="73"/>
                  </a:lnTo>
                  <a:lnTo>
                    <a:pt x="0" y="75"/>
                  </a:lnTo>
                  <a:lnTo>
                    <a:pt x="1" y="87"/>
                  </a:lnTo>
                  <a:lnTo>
                    <a:pt x="6" y="96"/>
                  </a:lnTo>
                  <a:lnTo>
                    <a:pt x="13" y="103"/>
                  </a:lnTo>
                  <a:lnTo>
                    <a:pt x="20" y="109"/>
                  </a:lnTo>
                  <a:lnTo>
                    <a:pt x="31" y="112"/>
                  </a:lnTo>
                  <a:lnTo>
                    <a:pt x="54" y="112"/>
                  </a:lnTo>
                  <a:lnTo>
                    <a:pt x="62" y="111"/>
                  </a:lnTo>
                  <a:lnTo>
                    <a:pt x="68" y="108"/>
                  </a:lnTo>
                  <a:lnTo>
                    <a:pt x="75" y="105"/>
                  </a:lnTo>
                  <a:lnTo>
                    <a:pt x="80" y="101"/>
                  </a:lnTo>
                  <a:lnTo>
                    <a:pt x="83" y="96"/>
                  </a:lnTo>
                  <a:lnTo>
                    <a:pt x="86" y="91"/>
                  </a:lnTo>
                  <a:lnTo>
                    <a:pt x="88" y="85"/>
                  </a:lnTo>
                  <a:lnTo>
                    <a:pt x="88" y="72"/>
                  </a:lnTo>
                  <a:lnTo>
                    <a:pt x="87" y="66"/>
                  </a:lnTo>
                  <a:lnTo>
                    <a:pt x="84" y="61"/>
                  </a:lnTo>
                  <a:lnTo>
                    <a:pt x="81" y="57"/>
                  </a:lnTo>
                  <a:lnTo>
                    <a:pt x="77" y="53"/>
                  </a:lnTo>
                  <a:lnTo>
                    <a:pt x="72" y="50"/>
                  </a:lnTo>
                  <a:lnTo>
                    <a:pt x="67" y="48"/>
                  </a:lnTo>
                  <a:lnTo>
                    <a:pt x="59" y="45"/>
                  </a:lnTo>
                  <a:lnTo>
                    <a:pt x="48" y="43"/>
                  </a:lnTo>
                  <a:lnTo>
                    <a:pt x="37" y="40"/>
                  </a:lnTo>
                  <a:lnTo>
                    <a:pt x="31" y="38"/>
                  </a:lnTo>
                  <a:lnTo>
                    <a:pt x="26" y="33"/>
                  </a:lnTo>
                  <a:lnTo>
                    <a:pt x="25" y="2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92" name="Freeform 39"/>
            <p:cNvSpPr>
              <a:spLocks/>
            </p:cNvSpPr>
            <p:nvPr/>
          </p:nvSpPr>
          <p:spPr bwMode="auto">
            <a:xfrm>
              <a:off x="5595" y="2662"/>
              <a:ext cx="21" cy="134"/>
            </a:xfrm>
            <a:custGeom>
              <a:avLst/>
              <a:gdLst>
                <a:gd name="T0" fmla="+- 0 5596 5595"/>
                <a:gd name="T1" fmla="*/ T0 w 21"/>
                <a:gd name="T2" fmla="+- 0 2662 2662"/>
                <a:gd name="T3" fmla="*/ 2662 h 134"/>
                <a:gd name="T4" fmla="+- 0 5596 5595"/>
                <a:gd name="T5" fmla="*/ T4 w 21"/>
                <a:gd name="T6" fmla="+- 0 2682 2662"/>
                <a:gd name="T7" fmla="*/ 2682 h 134"/>
                <a:gd name="T8" fmla="+- 0 5617 5595"/>
                <a:gd name="T9" fmla="*/ T8 w 21"/>
                <a:gd name="T10" fmla="+- 0 2682 2662"/>
                <a:gd name="T11" fmla="*/ 2682 h 134"/>
                <a:gd name="T12" fmla="+- 0 5617 5595"/>
                <a:gd name="T13" fmla="*/ T12 w 21"/>
                <a:gd name="T14" fmla="+- 0 2662 2662"/>
                <a:gd name="T15" fmla="*/ 2662 h 134"/>
                <a:gd name="T16" fmla="+- 0 5596 5595"/>
                <a:gd name="T17" fmla="*/ T16 w 21"/>
                <a:gd name="T18" fmla="+- 0 2662 2662"/>
                <a:gd name="T19" fmla="*/ 2662 h 13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1" h="134">
                  <a:moveTo>
                    <a:pt x="1" y="0"/>
                  </a:moveTo>
                  <a:lnTo>
                    <a:pt x="1" y="20"/>
                  </a:lnTo>
                  <a:lnTo>
                    <a:pt x="22" y="20"/>
                  </a:lnTo>
                  <a:lnTo>
                    <a:pt x="22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93" name="Freeform 40"/>
            <p:cNvSpPr>
              <a:spLocks/>
            </p:cNvSpPr>
            <p:nvPr/>
          </p:nvSpPr>
          <p:spPr bwMode="auto">
            <a:xfrm>
              <a:off x="5595" y="2662"/>
              <a:ext cx="21" cy="134"/>
            </a:xfrm>
            <a:custGeom>
              <a:avLst/>
              <a:gdLst>
                <a:gd name="T0" fmla="+- 0 5595 5595"/>
                <a:gd name="T1" fmla="*/ T0 w 21"/>
                <a:gd name="T2" fmla="+- 0 2688 2662"/>
                <a:gd name="T3" fmla="*/ 2688 h 134"/>
                <a:gd name="T4" fmla="+- 0 5595 5595"/>
                <a:gd name="T5" fmla="*/ T4 w 21"/>
                <a:gd name="T6" fmla="+- 0 2796 2662"/>
                <a:gd name="T7" fmla="*/ 2796 h 134"/>
                <a:gd name="T8" fmla="+- 0 5617 5595"/>
                <a:gd name="T9" fmla="*/ T8 w 21"/>
                <a:gd name="T10" fmla="+- 0 2796 2662"/>
                <a:gd name="T11" fmla="*/ 2796 h 134"/>
                <a:gd name="T12" fmla="+- 0 5617 5595"/>
                <a:gd name="T13" fmla="*/ T12 w 21"/>
                <a:gd name="T14" fmla="+- 0 2688 2662"/>
                <a:gd name="T15" fmla="*/ 2688 h 134"/>
                <a:gd name="T16" fmla="+- 0 5595 5595"/>
                <a:gd name="T17" fmla="*/ T16 w 21"/>
                <a:gd name="T18" fmla="+- 0 2688 2662"/>
                <a:gd name="T19" fmla="*/ 2688 h 13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1" h="134">
                  <a:moveTo>
                    <a:pt x="0" y="26"/>
                  </a:moveTo>
                  <a:lnTo>
                    <a:pt x="0" y="134"/>
                  </a:lnTo>
                  <a:lnTo>
                    <a:pt x="22" y="134"/>
                  </a:lnTo>
                  <a:lnTo>
                    <a:pt x="22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94" name="Freeform 41"/>
            <p:cNvSpPr>
              <a:spLocks/>
            </p:cNvSpPr>
            <p:nvPr/>
          </p:nvSpPr>
          <p:spPr bwMode="auto">
            <a:xfrm>
              <a:off x="5606" y="2662"/>
              <a:ext cx="0" cy="135"/>
            </a:xfrm>
            <a:custGeom>
              <a:avLst/>
              <a:gdLst>
                <a:gd name="T0" fmla="+- 0 2662 2662"/>
                <a:gd name="T1" fmla="*/ 2662 h 135"/>
                <a:gd name="T2" fmla="+- 0 2796 2662"/>
                <a:gd name="T3" fmla="*/ 2796 h 13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35">
                  <a:moveTo>
                    <a:pt x="0" y="0"/>
                  </a:moveTo>
                  <a:lnTo>
                    <a:pt x="0" y="134"/>
                  </a:lnTo>
                </a:path>
              </a:pathLst>
            </a:custGeom>
            <a:noFill/>
            <a:ln w="15202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pic>
          <p:nvPicPr>
            <p:cNvPr id="2090" name="Picture 4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96" y="2826"/>
              <a:ext cx="1615" cy="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91" name="Picture 4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4" y="3028"/>
              <a:ext cx="1071" cy="4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92" name="Picture 4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4" y="3028"/>
              <a:ext cx="1110" cy="4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95" name="Freeform 45"/>
            <p:cNvSpPr>
              <a:spLocks/>
            </p:cNvSpPr>
            <p:nvPr/>
          </p:nvSpPr>
          <p:spPr bwMode="auto">
            <a:xfrm>
              <a:off x="3458" y="3747"/>
              <a:ext cx="87" cy="108"/>
            </a:xfrm>
            <a:custGeom>
              <a:avLst/>
              <a:gdLst>
                <a:gd name="T0" fmla="+- 0 3545 3458"/>
                <a:gd name="T1" fmla="*/ T0 w 87"/>
                <a:gd name="T2" fmla="+- 0 3747 3747"/>
                <a:gd name="T3" fmla="*/ 3747 h 108"/>
                <a:gd name="T4" fmla="+- 0 3523 3458"/>
                <a:gd name="T5" fmla="*/ T4 w 87"/>
                <a:gd name="T6" fmla="+- 0 3747 3747"/>
                <a:gd name="T7" fmla="*/ 3747 h 108"/>
                <a:gd name="T8" fmla="+- 0 3523 3458"/>
                <a:gd name="T9" fmla="*/ T8 w 87"/>
                <a:gd name="T10" fmla="+- 0 3789 3747"/>
                <a:gd name="T11" fmla="*/ 3789 h 108"/>
                <a:gd name="T12" fmla="+- 0 3480 3458"/>
                <a:gd name="T13" fmla="*/ T12 w 87"/>
                <a:gd name="T14" fmla="+- 0 3789 3747"/>
                <a:gd name="T15" fmla="*/ 3789 h 108"/>
                <a:gd name="T16" fmla="+- 0 3480 3458"/>
                <a:gd name="T17" fmla="*/ T16 w 87"/>
                <a:gd name="T18" fmla="+- 0 3747 3747"/>
                <a:gd name="T19" fmla="*/ 3747 h 108"/>
                <a:gd name="T20" fmla="+- 0 3458 3458"/>
                <a:gd name="T21" fmla="*/ T20 w 87"/>
                <a:gd name="T22" fmla="+- 0 3747 3747"/>
                <a:gd name="T23" fmla="*/ 3747 h 108"/>
                <a:gd name="T24" fmla="+- 0 3458 3458"/>
                <a:gd name="T25" fmla="*/ T24 w 87"/>
                <a:gd name="T26" fmla="+- 0 3855 3747"/>
                <a:gd name="T27" fmla="*/ 3855 h 108"/>
                <a:gd name="T28" fmla="+- 0 3480 3458"/>
                <a:gd name="T29" fmla="*/ T28 w 87"/>
                <a:gd name="T30" fmla="+- 0 3855 3747"/>
                <a:gd name="T31" fmla="*/ 3855 h 108"/>
                <a:gd name="T32" fmla="+- 0 3480 3458"/>
                <a:gd name="T33" fmla="*/ T32 w 87"/>
                <a:gd name="T34" fmla="+- 0 3807 3747"/>
                <a:gd name="T35" fmla="*/ 3807 h 108"/>
                <a:gd name="T36" fmla="+- 0 3523 3458"/>
                <a:gd name="T37" fmla="*/ T36 w 87"/>
                <a:gd name="T38" fmla="+- 0 3807 3747"/>
                <a:gd name="T39" fmla="*/ 3807 h 108"/>
                <a:gd name="T40" fmla="+- 0 3523 3458"/>
                <a:gd name="T41" fmla="*/ T40 w 87"/>
                <a:gd name="T42" fmla="+- 0 3855 3747"/>
                <a:gd name="T43" fmla="*/ 3855 h 108"/>
                <a:gd name="T44" fmla="+- 0 3545 3458"/>
                <a:gd name="T45" fmla="*/ T44 w 87"/>
                <a:gd name="T46" fmla="+- 0 3855 3747"/>
                <a:gd name="T47" fmla="*/ 3855 h 108"/>
                <a:gd name="T48" fmla="+- 0 3545 3458"/>
                <a:gd name="T49" fmla="*/ T48 w 87"/>
                <a:gd name="T50" fmla="+- 0 3747 3747"/>
                <a:gd name="T51" fmla="*/ 3747 h 1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87" h="108">
                  <a:moveTo>
                    <a:pt x="87" y="0"/>
                  </a:moveTo>
                  <a:lnTo>
                    <a:pt x="65" y="0"/>
                  </a:lnTo>
                  <a:lnTo>
                    <a:pt x="65" y="42"/>
                  </a:lnTo>
                  <a:lnTo>
                    <a:pt x="22" y="42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108"/>
                  </a:lnTo>
                  <a:lnTo>
                    <a:pt x="22" y="108"/>
                  </a:lnTo>
                  <a:lnTo>
                    <a:pt x="22" y="60"/>
                  </a:lnTo>
                  <a:lnTo>
                    <a:pt x="65" y="60"/>
                  </a:lnTo>
                  <a:lnTo>
                    <a:pt x="65" y="108"/>
                  </a:lnTo>
                  <a:lnTo>
                    <a:pt x="87" y="108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96" name="Freeform 46"/>
            <p:cNvSpPr>
              <a:spLocks/>
            </p:cNvSpPr>
            <p:nvPr/>
          </p:nvSpPr>
          <p:spPr bwMode="auto">
            <a:xfrm>
              <a:off x="3558" y="3812"/>
              <a:ext cx="76" cy="84"/>
            </a:xfrm>
            <a:custGeom>
              <a:avLst/>
              <a:gdLst>
                <a:gd name="T0" fmla="+- 0 3597 3558"/>
                <a:gd name="T1" fmla="*/ T0 w 76"/>
                <a:gd name="T2" fmla="+- 0 3812 3812"/>
                <a:gd name="T3" fmla="*/ 3812 h 84"/>
                <a:gd name="T4" fmla="+- 0 3590 3558"/>
                <a:gd name="T5" fmla="*/ T4 w 76"/>
                <a:gd name="T6" fmla="+- 0 3830 3812"/>
                <a:gd name="T7" fmla="*/ 3830 h 84"/>
                <a:gd name="T8" fmla="+- 0 3634 3558"/>
                <a:gd name="T9" fmla="*/ T8 w 76"/>
                <a:gd name="T10" fmla="+- 0 3830 3812"/>
                <a:gd name="T11" fmla="*/ 3830 h 84"/>
                <a:gd name="T12" fmla="+- 0 3627 3558"/>
                <a:gd name="T13" fmla="*/ T12 w 76"/>
                <a:gd name="T14" fmla="+- 0 3812 3812"/>
                <a:gd name="T15" fmla="*/ 3812 h 84"/>
                <a:gd name="T16" fmla="+- 0 3597 3558"/>
                <a:gd name="T17" fmla="*/ T16 w 76"/>
                <a:gd name="T18" fmla="+- 0 3812 3812"/>
                <a:gd name="T19" fmla="*/ 3812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76" h="84">
                  <a:moveTo>
                    <a:pt x="39" y="0"/>
                  </a:moveTo>
                  <a:lnTo>
                    <a:pt x="32" y="18"/>
                  </a:lnTo>
                  <a:lnTo>
                    <a:pt x="76" y="18"/>
                  </a:lnTo>
                  <a:lnTo>
                    <a:pt x="6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97" name="Freeform 47"/>
            <p:cNvSpPr>
              <a:spLocks/>
            </p:cNvSpPr>
            <p:nvPr/>
          </p:nvSpPr>
          <p:spPr bwMode="auto">
            <a:xfrm>
              <a:off x="3558" y="3812"/>
              <a:ext cx="76" cy="84"/>
            </a:xfrm>
            <a:custGeom>
              <a:avLst/>
              <a:gdLst>
                <a:gd name="T0" fmla="+- 0 3590 3558"/>
                <a:gd name="T1" fmla="*/ T0 w 76"/>
                <a:gd name="T2" fmla="+- 0 3830 3812"/>
                <a:gd name="T3" fmla="*/ 3830 h 84"/>
                <a:gd name="T4" fmla="+- 0 3597 3558"/>
                <a:gd name="T5" fmla="*/ T4 w 76"/>
                <a:gd name="T6" fmla="+- 0 3812 3812"/>
                <a:gd name="T7" fmla="*/ 3812 h 84"/>
                <a:gd name="T8" fmla="+- 0 3612 3558"/>
                <a:gd name="T9" fmla="*/ T8 w 76"/>
                <a:gd name="T10" fmla="+- 0 3772 3812"/>
                <a:gd name="T11" fmla="*/ 3772 h 84"/>
                <a:gd name="T12" fmla="+- 0 3627 3558"/>
                <a:gd name="T13" fmla="*/ T12 w 76"/>
                <a:gd name="T14" fmla="+- 0 3812 3812"/>
                <a:gd name="T15" fmla="*/ 3812 h 84"/>
                <a:gd name="T16" fmla="+- 0 3634 3558"/>
                <a:gd name="T17" fmla="*/ T16 w 76"/>
                <a:gd name="T18" fmla="+- 0 3830 3812"/>
                <a:gd name="T19" fmla="*/ 3830 h 84"/>
                <a:gd name="T20" fmla="+- 0 3643 3558"/>
                <a:gd name="T21" fmla="*/ T20 w 76"/>
                <a:gd name="T22" fmla="+- 0 3855 3812"/>
                <a:gd name="T23" fmla="*/ 3855 h 84"/>
                <a:gd name="T24" fmla="+- 0 3667 3558"/>
                <a:gd name="T25" fmla="*/ T24 w 76"/>
                <a:gd name="T26" fmla="+- 0 3855 3812"/>
                <a:gd name="T27" fmla="*/ 3855 h 84"/>
                <a:gd name="T28" fmla="+- 0 3624 3558"/>
                <a:gd name="T29" fmla="*/ T28 w 76"/>
                <a:gd name="T30" fmla="+- 0 3747 3812"/>
                <a:gd name="T31" fmla="*/ 3747 h 84"/>
                <a:gd name="T32" fmla="+- 0 3600 3558"/>
                <a:gd name="T33" fmla="*/ T32 w 76"/>
                <a:gd name="T34" fmla="+- 0 3747 3812"/>
                <a:gd name="T35" fmla="*/ 3747 h 84"/>
                <a:gd name="T36" fmla="+- 0 3558 3558"/>
                <a:gd name="T37" fmla="*/ T36 w 76"/>
                <a:gd name="T38" fmla="+- 0 3855 3812"/>
                <a:gd name="T39" fmla="*/ 3855 h 84"/>
                <a:gd name="T40" fmla="+- 0 3581 3558"/>
                <a:gd name="T41" fmla="*/ T40 w 76"/>
                <a:gd name="T42" fmla="+- 0 3855 3812"/>
                <a:gd name="T43" fmla="*/ 3855 h 84"/>
                <a:gd name="T44" fmla="+- 0 3590 3558"/>
                <a:gd name="T45" fmla="*/ T44 w 76"/>
                <a:gd name="T46" fmla="+- 0 3830 3812"/>
                <a:gd name="T47" fmla="*/ 3830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0" t="0" r="r" b="b"/>
              <a:pathLst>
                <a:path w="76" h="84">
                  <a:moveTo>
                    <a:pt x="32" y="18"/>
                  </a:moveTo>
                  <a:lnTo>
                    <a:pt x="39" y="0"/>
                  </a:lnTo>
                  <a:lnTo>
                    <a:pt x="54" y="-40"/>
                  </a:lnTo>
                  <a:lnTo>
                    <a:pt x="69" y="0"/>
                  </a:lnTo>
                  <a:lnTo>
                    <a:pt x="76" y="18"/>
                  </a:lnTo>
                  <a:lnTo>
                    <a:pt x="85" y="43"/>
                  </a:lnTo>
                  <a:lnTo>
                    <a:pt x="109" y="43"/>
                  </a:lnTo>
                  <a:lnTo>
                    <a:pt x="66" y="-65"/>
                  </a:lnTo>
                  <a:lnTo>
                    <a:pt x="42" y="-65"/>
                  </a:lnTo>
                  <a:lnTo>
                    <a:pt x="0" y="43"/>
                  </a:lnTo>
                  <a:lnTo>
                    <a:pt x="23" y="43"/>
                  </a:lnTo>
                  <a:lnTo>
                    <a:pt x="32" y="18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98" name="Freeform 48"/>
            <p:cNvSpPr>
              <a:spLocks/>
            </p:cNvSpPr>
            <p:nvPr/>
          </p:nvSpPr>
          <p:spPr bwMode="auto">
            <a:xfrm>
              <a:off x="3681" y="3747"/>
              <a:ext cx="98" cy="108"/>
            </a:xfrm>
            <a:custGeom>
              <a:avLst/>
              <a:gdLst>
                <a:gd name="T0" fmla="+- 0 3681 3681"/>
                <a:gd name="T1" fmla="*/ T0 w 98"/>
                <a:gd name="T2" fmla="+- 0 3747 3747"/>
                <a:gd name="T3" fmla="*/ 3747 h 108"/>
                <a:gd name="T4" fmla="+- 0 3681 3681"/>
                <a:gd name="T5" fmla="*/ T4 w 98"/>
                <a:gd name="T6" fmla="+- 0 3855 3747"/>
                <a:gd name="T7" fmla="*/ 3855 h 108"/>
                <a:gd name="T8" fmla="+- 0 3703 3681"/>
                <a:gd name="T9" fmla="*/ T8 w 98"/>
                <a:gd name="T10" fmla="+- 0 3855 3747"/>
                <a:gd name="T11" fmla="*/ 3855 h 108"/>
                <a:gd name="T12" fmla="+- 0 3703 3681"/>
                <a:gd name="T13" fmla="*/ T12 w 98"/>
                <a:gd name="T14" fmla="+- 0 3822 3747"/>
                <a:gd name="T15" fmla="*/ 3822 h 108"/>
                <a:gd name="T16" fmla="+- 0 3720 3681"/>
                <a:gd name="T17" fmla="*/ T16 w 98"/>
                <a:gd name="T18" fmla="+- 0 3804 3747"/>
                <a:gd name="T19" fmla="*/ 3804 h 108"/>
                <a:gd name="T20" fmla="+- 0 3750 3681"/>
                <a:gd name="T21" fmla="*/ T20 w 98"/>
                <a:gd name="T22" fmla="+- 0 3855 3747"/>
                <a:gd name="T23" fmla="*/ 3855 h 108"/>
                <a:gd name="T24" fmla="+- 0 3779 3681"/>
                <a:gd name="T25" fmla="*/ T24 w 98"/>
                <a:gd name="T26" fmla="+- 0 3855 3747"/>
                <a:gd name="T27" fmla="*/ 3855 h 108"/>
                <a:gd name="T28" fmla="+- 0 3736 3681"/>
                <a:gd name="T29" fmla="*/ T28 w 98"/>
                <a:gd name="T30" fmla="+- 0 3789 3747"/>
                <a:gd name="T31" fmla="*/ 3789 h 108"/>
                <a:gd name="T32" fmla="+- 0 3776 3681"/>
                <a:gd name="T33" fmla="*/ T32 w 98"/>
                <a:gd name="T34" fmla="+- 0 3747 3747"/>
                <a:gd name="T35" fmla="*/ 3747 h 108"/>
                <a:gd name="T36" fmla="+- 0 3747 3681"/>
                <a:gd name="T37" fmla="*/ T36 w 98"/>
                <a:gd name="T38" fmla="+- 0 3747 3747"/>
                <a:gd name="T39" fmla="*/ 3747 h 108"/>
                <a:gd name="T40" fmla="+- 0 3703 3681"/>
                <a:gd name="T41" fmla="*/ T40 w 98"/>
                <a:gd name="T42" fmla="+- 0 3795 3747"/>
                <a:gd name="T43" fmla="*/ 3795 h 108"/>
                <a:gd name="T44" fmla="+- 0 3703 3681"/>
                <a:gd name="T45" fmla="*/ T44 w 98"/>
                <a:gd name="T46" fmla="+- 0 3747 3747"/>
                <a:gd name="T47" fmla="*/ 3747 h 108"/>
                <a:gd name="T48" fmla="+- 0 3681 3681"/>
                <a:gd name="T49" fmla="*/ T48 w 98"/>
                <a:gd name="T50" fmla="+- 0 3747 3747"/>
                <a:gd name="T51" fmla="*/ 3747 h 1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98" h="108">
                  <a:moveTo>
                    <a:pt x="0" y="0"/>
                  </a:moveTo>
                  <a:lnTo>
                    <a:pt x="0" y="108"/>
                  </a:lnTo>
                  <a:lnTo>
                    <a:pt x="22" y="108"/>
                  </a:lnTo>
                  <a:lnTo>
                    <a:pt x="22" y="75"/>
                  </a:lnTo>
                  <a:lnTo>
                    <a:pt x="39" y="57"/>
                  </a:lnTo>
                  <a:lnTo>
                    <a:pt x="69" y="108"/>
                  </a:lnTo>
                  <a:lnTo>
                    <a:pt x="98" y="108"/>
                  </a:lnTo>
                  <a:lnTo>
                    <a:pt x="55" y="42"/>
                  </a:lnTo>
                  <a:lnTo>
                    <a:pt x="95" y="0"/>
                  </a:lnTo>
                  <a:lnTo>
                    <a:pt x="66" y="0"/>
                  </a:lnTo>
                  <a:lnTo>
                    <a:pt x="22" y="48"/>
                  </a:lnTo>
                  <a:lnTo>
                    <a:pt x="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99" name="Freeform 49"/>
            <p:cNvSpPr>
              <a:spLocks/>
            </p:cNvSpPr>
            <p:nvPr/>
          </p:nvSpPr>
          <p:spPr bwMode="auto">
            <a:xfrm>
              <a:off x="3791" y="3721"/>
              <a:ext cx="21" cy="134"/>
            </a:xfrm>
            <a:custGeom>
              <a:avLst/>
              <a:gdLst>
                <a:gd name="T0" fmla="+- 0 3792 3791"/>
                <a:gd name="T1" fmla="*/ T0 w 21"/>
                <a:gd name="T2" fmla="+- 0 3721 3721"/>
                <a:gd name="T3" fmla="*/ 3721 h 134"/>
                <a:gd name="T4" fmla="+- 0 3792 3791"/>
                <a:gd name="T5" fmla="*/ T4 w 21"/>
                <a:gd name="T6" fmla="+- 0 3740 3721"/>
                <a:gd name="T7" fmla="*/ 3740 h 134"/>
                <a:gd name="T8" fmla="+- 0 3812 3791"/>
                <a:gd name="T9" fmla="*/ T8 w 21"/>
                <a:gd name="T10" fmla="+- 0 3740 3721"/>
                <a:gd name="T11" fmla="*/ 3740 h 134"/>
                <a:gd name="T12" fmla="+- 0 3812 3791"/>
                <a:gd name="T13" fmla="*/ T12 w 21"/>
                <a:gd name="T14" fmla="+- 0 3721 3721"/>
                <a:gd name="T15" fmla="*/ 3721 h 134"/>
                <a:gd name="T16" fmla="+- 0 3792 3791"/>
                <a:gd name="T17" fmla="*/ T16 w 21"/>
                <a:gd name="T18" fmla="+- 0 3721 3721"/>
                <a:gd name="T19" fmla="*/ 3721 h 13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1" h="134">
                  <a:moveTo>
                    <a:pt x="1" y="0"/>
                  </a:moveTo>
                  <a:lnTo>
                    <a:pt x="1" y="19"/>
                  </a:lnTo>
                  <a:lnTo>
                    <a:pt x="21" y="19"/>
                  </a:lnTo>
                  <a:lnTo>
                    <a:pt x="2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100" name="Freeform 50"/>
            <p:cNvSpPr>
              <a:spLocks/>
            </p:cNvSpPr>
            <p:nvPr/>
          </p:nvSpPr>
          <p:spPr bwMode="auto">
            <a:xfrm>
              <a:off x="3791" y="3721"/>
              <a:ext cx="21" cy="134"/>
            </a:xfrm>
            <a:custGeom>
              <a:avLst/>
              <a:gdLst>
                <a:gd name="T0" fmla="+- 0 3791 3791"/>
                <a:gd name="T1" fmla="*/ T0 w 21"/>
                <a:gd name="T2" fmla="+- 0 3747 3721"/>
                <a:gd name="T3" fmla="*/ 3747 h 134"/>
                <a:gd name="T4" fmla="+- 0 3791 3791"/>
                <a:gd name="T5" fmla="*/ T4 w 21"/>
                <a:gd name="T6" fmla="+- 0 3855 3721"/>
                <a:gd name="T7" fmla="*/ 3855 h 134"/>
                <a:gd name="T8" fmla="+- 0 3813 3791"/>
                <a:gd name="T9" fmla="*/ T8 w 21"/>
                <a:gd name="T10" fmla="+- 0 3855 3721"/>
                <a:gd name="T11" fmla="*/ 3855 h 134"/>
                <a:gd name="T12" fmla="+- 0 3813 3791"/>
                <a:gd name="T13" fmla="*/ T12 w 21"/>
                <a:gd name="T14" fmla="+- 0 3747 3721"/>
                <a:gd name="T15" fmla="*/ 3747 h 134"/>
                <a:gd name="T16" fmla="+- 0 3791 3791"/>
                <a:gd name="T17" fmla="*/ T16 w 21"/>
                <a:gd name="T18" fmla="+- 0 3747 3721"/>
                <a:gd name="T19" fmla="*/ 3747 h 13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1" h="134">
                  <a:moveTo>
                    <a:pt x="0" y="26"/>
                  </a:moveTo>
                  <a:lnTo>
                    <a:pt x="0" y="134"/>
                  </a:lnTo>
                  <a:lnTo>
                    <a:pt x="22" y="134"/>
                  </a:lnTo>
                  <a:lnTo>
                    <a:pt x="22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101" name="Freeform 51"/>
            <p:cNvSpPr>
              <a:spLocks/>
            </p:cNvSpPr>
            <p:nvPr/>
          </p:nvSpPr>
          <p:spPr bwMode="auto">
            <a:xfrm>
              <a:off x="3834" y="3747"/>
              <a:ext cx="105" cy="108"/>
            </a:xfrm>
            <a:custGeom>
              <a:avLst/>
              <a:gdLst>
                <a:gd name="T0" fmla="+- 0 3834 3834"/>
                <a:gd name="T1" fmla="*/ T0 w 105"/>
                <a:gd name="T2" fmla="+- 0 3855 3747"/>
                <a:gd name="T3" fmla="*/ 3855 h 108"/>
                <a:gd name="T4" fmla="+- 0 3855 3834"/>
                <a:gd name="T5" fmla="*/ T4 w 105"/>
                <a:gd name="T6" fmla="+- 0 3855 3747"/>
                <a:gd name="T7" fmla="*/ 3855 h 108"/>
                <a:gd name="T8" fmla="+- 0 3855 3834"/>
                <a:gd name="T9" fmla="*/ T8 w 105"/>
                <a:gd name="T10" fmla="+- 0 3770 3747"/>
                <a:gd name="T11" fmla="*/ 3770 h 108"/>
                <a:gd name="T12" fmla="+- 0 3876 3834"/>
                <a:gd name="T13" fmla="*/ T12 w 105"/>
                <a:gd name="T14" fmla="+- 0 3855 3747"/>
                <a:gd name="T15" fmla="*/ 3855 h 108"/>
                <a:gd name="T16" fmla="+- 0 3897 3834"/>
                <a:gd name="T17" fmla="*/ T16 w 105"/>
                <a:gd name="T18" fmla="+- 0 3855 3747"/>
                <a:gd name="T19" fmla="*/ 3855 h 108"/>
                <a:gd name="T20" fmla="+- 0 3919 3834"/>
                <a:gd name="T21" fmla="*/ T20 w 105"/>
                <a:gd name="T22" fmla="+- 0 3770 3747"/>
                <a:gd name="T23" fmla="*/ 3770 h 108"/>
                <a:gd name="T24" fmla="+- 0 3919 3834"/>
                <a:gd name="T25" fmla="*/ T24 w 105"/>
                <a:gd name="T26" fmla="+- 0 3855 3747"/>
                <a:gd name="T27" fmla="*/ 3855 h 108"/>
                <a:gd name="T28" fmla="+- 0 3939 3834"/>
                <a:gd name="T29" fmla="*/ T28 w 105"/>
                <a:gd name="T30" fmla="+- 0 3855 3747"/>
                <a:gd name="T31" fmla="*/ 3855 h 108"/>
                <a:gd name="T32" fmla="+- 0 3939 3834"/>
                <a:gd name="T33" fmla="*/ T32 w 105"/>
                <a:gd name="T34" fmla="+- 0 3747 3747"/>
                <a:gd name="T35" fmla="*/ 3747 h 108"/>
                <a:gd name="T36" fmla="+- 0 3906 3834"/>
                <a:gd name="T37" fmla="*/ T36 w 105"/>
                <a:gd name="T38" fmla="+- 0 3747 3747"/>
                <a:gd name="T39" fmla="*/ 3747 h 108"/>
                <a:gd name="T40" fmla="+- 0 3887 3834"/>
                <a:gd name="T41" fmla="*/ T40 w 105"/>
                <a:gd name="T42" fmla="+- 0 3820 3747"/>
                <a:gd name="T43" fmla="*/ 3820 h 108"/>
                <a:gd name="T44" fmla="+- 0 3867 3834"/>
                <a:gd name="T45" fmla="*/ T44 w 105"/>
                <a:gd name="T46" fmla="+- 0 3747 3747"/>
                <a:gd name="T47" fmla="*/ 3747 h 108"/>
                <a:gd name="T48" fmla="+- 0 3834 3834"/>
                <a:gd name="T49" fmla="*/ T48 w 105"/>
                <a:gd name="T50" fmla="+- 0 3747 3747"/>
                <a:gd name="T51" fmla="*/ 3747 h 108"/>
                <a:gd name="T52" fmla="+- 0 3834 3834"/>
                <a:gd name="T53" fmla="*/ T52 w 105"/>
                <a:gd name="T54" fmla="+- 0 3855 3747"/>
                <a:gd name="T55" fmla="*/ 3855 h 1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</a:cxnLst>
              <a:rect l="0" t="0" r="r" b="b"/>
              <a:pathLst>
                <a:path w="105" h="108">
                  <a:moveTo>
                    <a:pt x="0" y="108"/>
                  </a:moveTo>
                  <a:lnTo>
                    <a:pt x="21" y="108"/>
                  </a:lnTo>
                  <a:lnTo>
                    <a:pt x="21" y="23"/>
                  </a:lnTo>
                  <a:lnTo>
                    <a:pt x="42" y="108"/>
                  </a:lnTo>
                  <a:lnTo>
                    <a:pt x="63" y="108"/>
                  </a:lnTo>
                  <a:lnTo>
                    <a:pt x="85" y="23"/>
                  </a:lnTo>
                  <a:lnTo>
                    <a:pt x="85" y="108"/>
                  </a:lnTo>
                  <a:lnTo>
                    <a:pt x="105" y="108"/>
                  </a:lnTo>
                  <a:lnTo>
                    <a:pt x="105" y="0"/>
                  </a:lnTo>
                  <a:lnTo>
                    <a:pt x="72" y="0"/>
                  </a:lnTo>
                  <a:lnTo>
                    <a:pt x="53" y="73"/>
                  </a:lnTo>
                  <a:lnTo>
                    <a:pt x="33" y="0"/>
                  </a:lnTo>
                  <a:lnTo>
                    <a:pt x="0" y="0"/>
                  </a:lnTo>
                  <a:lnTo>
                    <a:pt x="0" y="108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pic>
          <p:nvPicPr>
            <p:cNvPr id="2100" name="Picture 5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3" y="3713"/>
              <a:ext cx="1301" cy="3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01" name="Picture 5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73" y="3736"/>
              <a:ext cx="574" cy="3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02" name="Freeform 54"/>
            <p:cNvSpPr>
              <a:spLocks/>
            </p:cNvSpPr>
            <p:nvPr/>
          </p:nvSpPr>
          <p:spPr bwMode="auto">
            <a:xfrm>
              <a:off x="3458" y="3922"/>
              <a:ext cx="98" cy="108"/>
            </a:xfrm>
            <a:custGeom>
              <a:avLst/>
              <a:gdLst>
                <a:gd name="T0" fmla="+- 0 3458 3458"/>
                <a:gd name="T1" fmla="*/ T0 w 98"/>
                <a:gd name="T2" fmla="+- 0 3922 3922"/>
                <a:gd name="T3" fmla="*/ 3922 h 108"/>
                <a:gd name="T4" fmla="+- 0 3458 3458"/>
                <a:gd name="T5" fmla="*/ T4 w 98"/>
                <a:gd name="T6" fmla="+- 0 4031 3922"/>
                <a:gd name="T7" fmla="*/ 4031 h 108"/>
                <a:gd name="T8" fmla="+- 0 3480 3458"/>
                <a:gd name="T9" fmla="*/ T8 w 98"/>
                <a:gd name="T10" fmla="+- 0 4031 3922"/>
                <a:gd name="T11" fmla="*/ 4031 h 108"/>
                <a:gd name="T12" fmla="+- 0 3480 3458"/>
                <a:gd name="T13" fmla="*/ T12 w 98"/>
                <a:gd name="T14" fmla="+- 0 3998 3922"/>
                <a:gd name="T15" fmla="*/ 3998 h 108"/>
                <a:gd name="T16" fmla="+- 0 3498 3458"/>
                <a:gd name="T17" fmla="*/ T16 w 98"/>
                <a:gd name="T18" fmla="+- 0 3980 3922"/>
                <a:gd name="T19" fmla="*/ 3980 h 108"/>
                <a:gd name="T20" fmla="+- 0 3528 3458"/>
                <a:gd name="T21" fmla="*/ T20 w 98"/>
                <a:gd name="T22" fmla="+- 0 4031 3922"/>
                <a:gd name="T23" fmla="*/ 4031 h 108"/>
                <a:gd name="T24" fmla="+- 0 3556 3458"/>
                <a:gd name="T25" fmla="*/ T24 w 98"/>
                <a:gd name="T26" fmla="+- 0 4031 3922"/>
                <a:gd name="T27" fmla="*/ 4031 h 108"/>
                <a:gd name="T28" fmla="+- 0 3513 3458"/>
                <a:gd name="T29" fmla="*/ T28 w 98"/>
                <a:gd name="T30" fmla="+- 0 3964 3922"/>
                <a:gd name="T31" fmla="*/ 3964 h 108"/>
                <a:gd name="T32" fmla="+- 0 3554 3458"/>
                <a:gd name="T33" fmla="*/ T32 w 98"/>
                <a:gd name="T34" fmla="+- 0 3922 3922"/>
                <a:gd name="T35" fmla="*/ 3922 h 108"/>
                <a:gd name="T36" fmla="+- 0 3525 3458"/>
                <a:gd name="T37" fmla="*/ T36 w 98"/>
                <a:gd name="T38" fmla="+- 0 3922 3922"/>
                <a:gd name="T39" fmla="*/ 3922 h 108"/>
                <a:gd name="T40" fmla="+- 0 3480 3458"/>
                <a:gd name="T41" fmla="*/ T40 w 98"/>
                <a:gd name="T42" fmla="+- 0 3970 3922"/>
                <a:gd name="T43" fmla="*/ 3970 h 108"/>
                <a:gd name="T44" fmla="+- 0 3480 3458"/>
                <a:gd name="T45" fmla="*/ T44 w 98"/>
                <a:gd name="T46" fmla="+- 0 3922 3922"/>
                <a:gd name="T47" fmla="*/ 3922 h 108"/>
                <a:gd name="T48" fmla="+- 0 3458 3458"/>
                <a:gd name="T49" fmla="*/ T48 w 98"/>
                <a:gd name="T50" fmla="+- 0 3922 3922"/>
                <a:gd name="T51" fmla="*/ 3922 h 1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98" h="108">
                  <a:moveTo>
                    <a:pt x="0" y="0"/>
                  </a:moveTo>
                  <a:lnTo>
                    <a:pt x="0" y="109"/>
                  </a:lnTo>
                  <a:lnTo>
                    <a:pt x="22" y="109"/>
                  </a:lnTo>
                  <a:lnTo>
                    <a:pt x="22" y="76"/>
                  </a:lnTo>
                  <a:lnTo>
                    <a:pt x="40" y="58"/>
                  </a:lnTo>
                  <a:lnTo>
                    <a:pt x="70" y="109"/>
                  </a:lnTo>
                  <a:lnTo>
                    <a:pt x="98" y="109"/>
                  </a:lnTo>
                  <a:lnTo>
                    <a:pt x="55" y="42"/>
                  </a:lnTo>
                  <a:lnTo>
                    <a:pt x="96" y="0"/>
                  </a:lnTo>
                  <a:lnTo>
                    <a:pt x="67" y="0"/>
                  </a:lnTo>
                  <a:lnTo>
                    <a:pt x="22" y="48"/>
                  </a:lnTo>
                  <a:lnTo>
                    <a:pt x="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103" name="Freeform 55"/>
            <p:cNvSpPr>
              <a:spLocks/>
            </p:cNvSpPr>
            <p:nvPr/>
          </p:nvSpPr>
          <p:spPr bwMode="auto">
            <a:xfrm>
              <a:off x="3558" y="3988"/>
              <a:ext cx="76" cy="84"/>
            </a:xfrm>
            <a:custGeom>
              <a:avLst/>
              <a:gdLst>
                <a:gd name="T0" fmla="+- 0 3597 3558"/>
                <a:gd name="T1" fmla="*/ T0 w 76"/>
                <a:gd name="T2" fmla="+- 0 3988 3988"/>
                <a:gd name="T3" fmla="*/ 3988 h 84"/>
                <a:gd name="T4" fmla="+- 0 3590 3558"/>
                <a:gd name="T5" fmla="*/ T4 w 76"/>
                <a:gd name="T6" fmla="+- 0 4006 3988"/>
                <a:gd name="T7" fmla="*/ 4006 h 84"/>
                <a:gd name="T8" fmla="+- 0 3634 3558"/>
                <a:gd name="T9" fmla="*/ T8 w 76"/>
                <a:gd name="T10" fmla="+- 0 4006 3988"/>
                <a:gd name="T11" fmla="*/ 4006 h 84"/>
                <a:gd name="T12" fmla="+- 0 3627 3558"/>
                <a:gd name="T13" fmla="*/ T12 w 76"/>
                <a:gd name="T14" fmla="+- 0 3988 3988"/>
                <a:gd name="T15" fmla="*/ 3988 h 84"/>
                <a:gd name="T16" fmla="+- 0 3597 3558"/>
                <a:gd name="T17" fmla="*/ T16 w 76"/>
                <a:gd name="T18" fmla="+- 0 3988 3988"/>
                <a:gd name="T19" fmla="*/ 3988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76" h="84">
                  <a:moveTo>
                    <a:pt x="39" y="0"/>
                  </a:moveTo>
                  <a:lnTo>
                    <a:pt x="32" y="18"/>
                  </a:lnTo>
                  <a:lnTo>
                    <a:pt x="76" y="18"/>
                  </a:lnTo>
                  <a:lnTo>
                    <a:pt x="6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104" name="Freeform 56"/>
            <p:cNvSpPr>
              <a:spLocks/>
            </p:cNvSpPr>
            <p:nvPr/>
          </p:nvSpPr>
          <p:spPr bwMode="auto">
            <a:xfrm>
              <a:off x="3558" y="3988"/>
              <a:ext cx="76" cy="84"/>
            </a:xfrm>
            <a:custGeom>
              <a:avLst/>
              <a:gdLst>
                <a:gd name="T0" fmla="+- 0 3590 3558"/>
                <a:gd name="T1" fmla="*/ T0 w 76"/>
                <a:gd name="T2" fmla="+- 0 4006 3988"/>
                <a:gd name="T3" fmla="*/ 4006 h 84"/>
                <a:gd name="T4" fmla="+- 0 3597 3558"/>
                <a:gd name="T5" fmla="*/ T4 w 76"/>
                <a:gd name="T6" fmla="+- 0 3988 3988"/>
                <a:gd name="T7" fmla="*/ 3988 h 84"/>
                <a:gd name="T8" fmla="+- 0 3612 3558"/>
                <a:gd name="T9" fmla="*/ T8 w 76"/>
                <a:gd name="T10" fmla="+- 0 3948 3988"/>
                <a:gd name="T11" fmla="*/ 3948 h 84"/>
                <a:gd name="T12" fmla="+- 0 3627 3558"/>
                <a:gd name="T13" fmla="*/ T12 w 76"/>
                <a:gd name="T14" fmla="+- 0 3988 3988"/>
                <a:gd name="T15" fmla="*/ 3988 h 84"/>
                <a:gd name="T16" fmla="+- 0 3634 3558"/>
                <a:gd name="T17" fmla="*/ T16 w 76"/>
                <a:gd name="T18" fmla="+- 0 4006 3988"/>
                <a:gd name="T19" fmla="*/ 4006 h 84"/>
                <a:gd name="T20" fmla="+- 0 3643 3558"/>
                <a:gd name="T21" fmla="*/ T20 w 76"/>
                <a:gd name="T22" fmla="+- 0 4031 3988"/>
                <a:gd name="T23" fmla="*/ 4031 h 84"/>
                <a:gd name="T24" fmla="+- 0 3667 3558"/>
                <a:gd name="T25" fmla="*/ T24 w 76"/>
                <a:gd name="T26" fmla="+- 0 4031 3988"/>
                <a:gd name="T27" fmla="*/ 4031 h 84"/>
                <a:gd name="T28" fmla="+- 0 3624 3558"/>
                <a:gd name="T29" fmla="*/ T28 w 76"/>
                <a:gd name="T30" fmla="+- 0 3922 3988"/>
                <a:gd name="T31" fmla="*/ 3922 h 84"/>
                <a:gd name="T32" fmla="+- 0 3600 3558"/>
                <a:gd name="T33" fmla="*/ T32 w 76"/>
                <a:gd name="T34" fmla="+- 0 3922 3988"/>
                <a:gd name="T35" fmla="*/ 3922 h 84"/>
                <a:gd name="T36" fmla="+- 0 3558 3558"/>
                <a:gd name="T37" fmla="*/ T36 w 76"/>
                <a:gd name="T38" fmla="+- 0 4031 3988"/>
                <a:gd name="T39" fmla="*/ 4031 h 84"/>
                <a:gd name="T40" fmla="+- 0 3581 3558"/>
                <a:gd name="T41" fmla="*/ T40 w 76"/>
                <a:gd name="T42" fmla="+- 0 4031 3988"/>
                <a:gd name="T43" fmla="*/ 4031 h 84"/>
                <a:gd name="T44" fmla="+- 0 3590 3558"/>
                <a:gd name="T45" fmla="*/ T44 w 76"/>
                <a:gd name="T46" fmla="+- 0 4006 3988"/>
                <a:gd name="T47" fmla="*/ 4006 h 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0" t="0" r="r" b="b"/>
              <a:pathLst>
                <a:path w="76" h="84">
                  <a:moveTo>
                    <a:pt x="32" y="18"/>
                  </a:moveTo>
                  <a:lnTo>
                    <a:pt x="39" y="0"/>
                  </a:lnTo>
                  <a:lnTo>
                    <a:pt x="54" y="-40"/>
                  </a:lnTo>
                  <a:lnTo>
                    <a:pt x="69" y="0"/>
                  </a:lnTo>
                  <a:lnTo>
                    <a:pt x="76" y="18"/>
                  </a:lnTo>
                  <a:lnTo>
                    <a:pt x="85" y="43"/>
                  </a:lnTo>
                  <a:lnTo>
                    <a:pt x="109" y="43"/>
                  </a:lnTo>
                  <a:lnTo>
                    <a:pt x="66" y="-66"/>
                  </a:lnTo>
                  <a:lnTo>
                    <a:pt x="42" y="-66"/>
                  </a:lnTo>
                  <a:lnTo>
                    <a:pt x="0" y="43"/>
                  </a:lnTo>
                  <a:lnTo>
                    <a:pt x="23" y="43"/>
                  </a:lnTo>
                  <a:lnTo>
                    <a:pt x="32" y="18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105" name="Freeform 57"/>
            <p:cNvSpPr>
              <a:spLocks/>
            </p:cNvSpPr>
            <p:nvPr/>
          </p:nvSpPr>
          <p:spPr bwMode="auto">
            <a:xfrm>
              <a:off x="3673" y="3922"/>
              <a:ext cx="86" cy="108"/>
            </a:xfrm>
            <a:custGeom>
              <a:avLst/>
              <a:gdLst>
                <a:gd name="T0" fmla="+- 0 3705 3673"/>
                <a:gd name="T1" fmla="*/ T0 w 86"/>
                <a:gd name="T2" fmla="+- 0 4031 3922"/>
                <a:gd name="T3" fmla="*/ 4031 h 108"/>
                <a:gd name="T4" fmla="+- 0 3727 3673"/>
                <a:gd name="T5" fmla="*/ T4 w 86"/>
                <a:gd name="T6" fmla="+- 0 4031 3922"/>
                <a:gd name="T7" fmla="*/ 4031 h 108"/>
                <a:gd name="T8" fmla="+- 0 3727 3673"/>
                <a:gd name="T9" fmla="*/ T8 w 86"/>
                <a:gd name="T10" fmla="+- 0 3941 3922"/>
                <a:gd name="T11" fmla="*/ 3941 h 108"/>
                <a:gd name="T12" fmla="+- 0 3759 3673"/>
                <a:gd name="T13" fmla="*/ T12 w 86"/>
                <a:gd name="T14" fmla="+- 0 3941 3922"/>
                <a:gd name="T15" fmla="*/ 3941 h 108"/>
                <a:gd name="T16" fmla="+- 0 3759 3673"/>
                <a:gd name="T17" fmla="*/ T16 w 86"/>
                <a:gd name="T18" fmla="+- 0 3922 3922"/>
                <a:gd name="T19" fmla="*/ 3922 h 108"/>
                <a:gd name="T20" fmla="+- 0 3673 3673"/>
                <a:gd name="T21" fmla="*/ T20 w 86"/>
                <a:gd name="T22" fmla="+- 0 3922 3922"/>
                <a:gd name="T23" fmla="*/ 3922 h 108"/>
                <a:gd name="T24" fmla="+- 0 3673 3673"/>
                <a:gd name="T25" fmla="*/ T24 w 86"/>
                <a:gd name="T26" fmla="+- 0 3941 3922"/>
                <a:gd name="T27" fmla="*/ 3941 h 108"/>
                <a:gd name="T28" fmla="+- 0 3705 3673"/>
                <a:gd name="T29" fmla="*/ T28 w 86"/>
                <a:gd name="T30" fmla="+- 0 3941 3922"/>
                <a:gd name="T31" fmla="*/ 3941 h 108"/>
                <a:gd name="T32" fmla="+- 0 3705 3673"/>
                <a:gd name="T33" fmla="*/ T32 w 86"/>
                <a:gd name="T34" fmla="+- 0 4031 3922"/>
                <a:gd name="T35" fmla="*/ 4031 h 1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86" h="108">
                  <a:moveTo>
                    <a:pt x="32" y="109"/>
                  </a:moveTo>
                  <a:lnTo>
                    <a:pt x="54" y="109"/>
                  </a:lnTo>
                  <a:lnTo>
                    <a:pt x="54" y="19"/>
                  </a:lnTo>
                  <a:lnTo>
                    <a:pt x="86" y="19"/>
                  </a:lnTo>
                  <a:lnTo>
                    <a:pt x="86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32" y="19"/>
                  </a:lnTo>
                  <a:lnTo>
                    <a:pt x="32" y="109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106" name="Freeform 58"/>
            <p:cNvSpPr>
              <a:spLocks/>
            </p:cNvSpPr>
            <p:nvPr/>
          </p:nvSpPr>
          <p:spPr bwMode="auto">
            <a:xfrm>
              <a:off x="3774" y="3896"/>
              <a:ext cx="21" cy="134"/>
            </a:xfrm>
            <a:custGeom>
              <a:avLst/>
              <a:gdLst>
                <a:gd name="T0" fmla="+- 0 3775 3774"/>
                <a:gd name="T1" fmla="*/ T0 w 21"/>
                <a:gd name="T2" fmla="+- 0 3896 3896"/>
                <a:gd name="T3" fmla="*/ 3896 h 134"/>
                <a:gd name="T4" fmla="+- 0 3775 3774"/>
                <a:gd name="T5" fmla="*/ T4 w 21"/>
                <a:gd name="T6" fmla="+- 0 3916 3896"/>
                <a:gd name="T7" fmla="*/ 3916 h 134"/>
                <a:gd name="T8" fmla="+- 0 3795 3774"/>
                <a:gd name="T9" fmla="*/ T8 w 21"/>
                <a:gd name="T10" fmla="+- 0 3916 3896"/>
                <a:gd name="T11" fmla="*/ 3916 h 134"/>
                <a:gd name="T12" fmla="+- 0 3795 3774"/>
                <a:gd name="T13" fmla="*/ T12 w 21"/>
                <a:gd name="T14" fmla="+- 0 3896 3896"/>
                <a:gd name="T15" fmla="*/ 3896 h 134"/>
                <a:gd name="T16" fmla="+- 0 3775 3774"/>
                <a:gd name="T17" fmla="*/ T16 w 21"/>
                <a:gd name="T18" fmla="+- 0 3896 3896"/>
                <a:gd name="T19" fmla="*/ 3896 h 13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1" h="134">
                  <a:moveTo>
                    <a:pt x="1" y="0"/>
                  </a:moveTo>
                  <a:lnTo>
                    <a:pt x="1" y="20"/>
                  </a:lnTo>
                  <a:lnTo>
                    <a:pt x="21" y="20"/>
                  </a:lnTo>
                  <a:lnTo>
                    <a:pt x="2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107" name="Freeform 59"/>
            <p:cNvSpPr>
              <a:spLocks/>
            </p:cNvSpPr>
            <p:nvPr/>
          </p:nvSpPr>
          <p:spPr bwMode="auto">
            <a:xfrm>
              <a:off x="3774" y="3896"/>
              <a:ext cx="21" cy="134"/>
            </a:xfrm>
            <a:custGeom>
              <a:avLst/>
              <a:gdLst>
                <a:gd name="T0" fmla="+- 0 3774 3774"/>
                <a:gd name="T1" fmla="*/ T0 w 21"/>
                <a:gd name="T2" fmla="+- 0 3922 3896"/>
                <a:gd name="T3" fmla="*/ 3922 h 134"/>
                <a:gd name="T4" fmla="+- 0 3774 3774"/>
                <a:gd name="T5" fmla="*/ T4 w 21"/>
                <a:gd name="T6" fmla="+- 0 4031 3896"/>
                <a:gd name="T7" fmla="*/ 4031 h 134"/>
                <a:gd name="T8" fmla="+- 0 3796 3774"/>
                <a:gd name="T9" fmla="*/ T8 w 21"/>
                <a:gd name="T10" fmla="+- 0 4031 3896"/>
                <a:gd name="T11" fmla="*/ 4031 h 134"/>
                <a:gd name="T12" fmla="+- 0 3796 3774"/>
                <a:gd name="T13" fmla="*/ T12 w 21"/>
                <a:gd name="T14" fmla="+- 0 3922 3896"/>
                <a:gd name="T15" fmla="*/ 3922 h 134"/>
                <a:gd name="T16" fmla="+- 0 3774 3774"/>
                <a:gd name="T17" fmla="*/ T16 w 21"/>
                <a:gd name="T18" fmla="+- 0 3922 3896"/>
                <a:gd name="T19" fmla="*/ 3922 h 13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1" h="134">
                  <a:moveTo>
                    <a:pt x="0" y="26"/>
                  </a:moveTo>
                  <a:lnTo>
                    <a:pt x="0" y="135"/>
                  </a:lnTo>
                  <a:lnTo>
                    <a:pt x="22" y="135"/>
                  </a:lnTo>
                  <a:lnTo>
                    <a:pt x="22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108" name="Freeform 60"/>
            <p:cNvSpPr>
              <a:spLocks/>
            </p:cNvSpPr>
            <p:nvPr/>
          </p:nvSpPr>
          <p:spPr bwMode="auto">
            <a:xfrm>
              <a:off x="3785" y="3720"/>
              <a:ext cx="0" cy="310"/>
            </a:xfrm>
            <a:custGeom>
              <a:avLst/>
              <a:gdLst>
                <a:gd name="T0" fmla="+- 0 3720 3720"/>
                <a:gd name="T1" fmla="*/ 3720 h 310"/>
                <a:gd name="T2" fmla="+- 0 4031 3720"/>
                <a:gd name="T3" fmla="*/ 4031 h 31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10">
                  <a:moveTo>
                    <a:pt x="0" y="0"/>
                  </a:moveTo>
                  <a:lnTo>
                    <a:pt x="0" y="311"/>
                  </a:lnTo>
                </a:path>
              </a:pathLst>
            </a:custGeom>
            <a:noFill/>
            <a:ln w="15202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109" name="Freeform 61"/>
            <p:cNvSpPr>
              <a:spLocks/>
            </p:cNvSpPr>
            <p:nvPr/>
          </p:nvSpPr>
          <p:spPr bwMode="auto">
            <a:xfrm>
              <a:off x="3818" y="3964"/>
              <a:ext cx="59" cy="67"/>
            </a:xfrm>
            <a:custGeom>
              <a:avLst/>
              <a:gdLst>
                <a:gd name="T0" fmla="+- 0 3860 3818"/>
                <a:gd name="T1" fmla="*/ T0 w 59"/>
                <a:gd name="T2" fmla="+- 0 3971 3964"/>
                <a:gd name="T3" fmla="*/ 3971 h 67"/>
                <a:gd name="T4" fmla="+- 0 3854 3818"/>
                <a:gd name="T5" fmla="*/ T4 w 59"/>
                <a:gd name="T6" fmla="+- 0 3990 3964"/>
                <a:gd name="T7" fmla="*/ 3990 h 67"/>
                <a:gd name="T8" fmla="+- 0 3864 3818"/>
                <a:gd name="T9" fmla="*/ T8 w 59"/>
                <a:gd name="T10" fmla="+- 0 3990 3964"/>
                <a:gd name="T11" fmla="*/ 3990 h 67"/>
                <a:gd name="T12" fmla="+- 0 3871 3818"/>
                <a:gd name="T13" fmla="*/ T12 w 59"/>
                <a:gd name="T14" fmla="+- 0 3989 3964"/>
                <a:gd name="T15" fmla="*/ 3989 h 67"/>
                <a:gd name="T16" fmla="+- 0 3877 3818"/>
                <a:gd name="T17" fmla="*/ T16 w 59"/>
                <a:gd name="T18" fmla="+- 0 3988 3964"/>
                <a:gd name="T19" fmla="*/ 3988 h 67"/>
                <a:gd name="T20" fmla="+- 0 3876 3818"/>
                <a:gd name="T21" fmla="*/ T20 w 59"/>
                <a:gd name="T22" fmla="+- 0 3964 3964"/>
                <a:gd name="T23" fmla="*/ 3964 h 67"/>
                <a:gd name="T24" fmla="+- 0 3872 3818"/>
                <a:gd name="T25" fmla="*/ T24 w 59"/>
                <a:gd name="T26" fmla="+- 0 3969 3964"/>
                <a:gd name="T27" fmla="*/ 3969 h 67"/>
                <a:gd name="T28" fmla="+- 0 3866 3818"/>
                <a:gd name="T29" fmla="*/ T28 w 59"/>
                <a:gd name="T30" fmla="+- 0 3971 3964"/>
                <a:gd name="T31" fmla="*/ 3971 h 67"/>
                <a:gd name="T32" fmla="+- 0 3860 3818"/>
                <a:gd name="T33" fmla="*/ T32 w 59"/>
                <a:gd name="T34" fmla="+- 0 3971 3964"/>
                <a:gd name="T35" fmla="*/ 3971 h 6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59" h="67">
                  <a:moveTo>
                    <a:pt x="42" y="7"/>
                  </a:moveTo>
                  <a:lnTo>
                    <a:pt x="36" y="26"/>
                  </a:lnTo>
                  <a:lnTo>
                    <a:pt x="46" y="26"/>
                  </a:lnTo>
                  <a:lnTo>
                    <a:pt x="53" y="25"/>
                  </a:lnTo>
                  <a:lnTo>
                    <a:pt x="59" y="24"/>
                  </a:lnTo>
                  <a:lnTo>
                    <a:pt x="58" y="0"/>
                  </a:lnTo>
                  <a:lnTo>
                    <a:pt x="54" y="5"/>
                  </a:lnTo>
                  <a:lnTo>
                    <a:pt x="48" y="7"/>
                  </a:lnTo>
                  <a:lnTo>
                    <a:pt x="42" y="7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110" name="Freeform 62"/>
            <p:cNvSpPr>
              <a:spLocks/>
            </p:cNvSpPr>
            <p:nvPr/>
          </p:nvSpPr>
          <p:spPr bwMode="auto">
            <a:xfrm>
              <a:off x="3818" y="3964"/>
              <a:ext cx="59" cy="67"/>
            </a:xfrm>
            <a:custGeom>
              <a:avLst/>
              <a:gdLst>
                <a:gd name="T0" fmla="+- 0 3818 3818"/>
                <a:gd name="T1" fmla="*/ T0 w 59"/>
                <a:gd name="T2" fmla="+- 0 4031 3964"/>
                <a:gd name="T3" fmla="*/ 4031 h 67"/>
                <a:gd name="T4" fmla="+- 0 3840 3818"/>
                <a:gd name="T5" fmla="*/ T4 w 59"/>
                <a:gd name="T6" fmla="+- 0 4031 3964"/>
                <a:gd name="T7" fmla="*/ 4031 h 67"/>
                <a:gd name="T8" fmla="+- 0 3840 3818"/>
                <a:gd name="T9" fmla="*/ T8 w 59"/>
                <a:gd name="T10" fmla="+- 0 3990 3964"/>
                <a:gd name="T11" fmla="*/ 3990 h 67"/>
                <a:gd name="T12" fmla="+- 0 3854 3818"/>
                <a:gd name="T13" fmla="*/ T12 w 59"/>
                <a:gd name="T14" fmla="+- 0 3990 3964"/>
                <a:gd name="T15" fmla="*/ 3990 h 67"/>
                <a:gd name="T16" fmla="+- 0 3860 3818"/>
                <a:gd name="T17" fmla="*/ T16 w 59"/>
                <a:gd name="T18" fmla="+- 0 3971 3964"/>
                <a:gd name="T19" fmla="*/ 3971 h 67"/>
                <a:gd name="T20" fmla="+- 0 3840 3818"/>
                <a:gd name="T21" fmla="*/ T20 w 59"/>
                <a:gd name="T22" fmla="+- 0 3971 3964"/>
                <a:gd name="T23" fmla="*/ 3971 h 67"/>
                <a:gd name="T24" fmla="+- 0 3840 3818"/>
                <a:gd name="T25" fmla="*/ T24 w 59"/>
                <a:gd name="T26" fmla="+- 0 3941 3964"/>
                <a:gd name="T27" fmla="*/ 3941 h 67"/>
                <a:gd name="T28" fmla="+- 0 3858 3818"/>
                <a:gd name="T29" fmla="*/ T28 w 59"/>
                <a:gd name="T30" fmla="+- 0 3941 3964"/>
                <a:gd name="T31" fmla="*/ 3941 h 67"/>
                <a:gd name="T32" fmla="+- 0 3863 3818"/>
                <a:gd name="T33" fmla="*/ T32 w 59"/>
                <a:gd name="T34" fmla="+- 0 3941 3964"/>
                <a:gd name="T35" fmla="*/ 3941 h 67"/>
                <a:gd name="T36" fmla="+- 0 3869 3818"/>
                <a:gd name="T37" fmla="*/ T36 w 59"/>
                <a:gd name="T38" fmla="+- 0 3942 3964"/>
                <a:gd name="T39" fmla="*/ 3942 h 67"/>
                <a:gd name="T40" fmla="+- 0 3875 3818"/>
                <a:gd name="T41" fmla="*/ T40 w 59"/>
                <a:gd name="T42" fmla="+- 0 3946 3964"/>
                <a:gd name="T43" fmla="*/ 3946 h 67"/>
                <a:gd name="T44" fmla="+- 0 3878 3818"/>
                <a:gd name="T45" fmla="*/ T44 w 59"/>
                <a:gd name="T46" fmla="+- 0 3952 3964"/>
                <a:gd name="T47" fmla="*/ 3952 h 67"/>
                <a:gd name="T48" fmla="+- 0 3878 3818"/>
                <a:gd name="T49" fmla="*/ T48 w 59"/>
                <a:gd name="T50" fmla="+- 0 3959 3964"/>
                <a:gd name="T51" fmla="*/ 3959 h 67"/>
                <a:gd name="T52" fmla="+- 0 3876 3818"/>
                <a:gd name="T53" fmla="*/ T52 w 59"/>
                <a:gd name="T54" fmla="+- 0 3964 3964"/>
                <a:gd name="T55" fmla="*/ 3964 h 67"/>
                <a:gd name="T56" fmla="+- 0 3877 3818"/>
                <a:gd name="T57" fmla="*/ T56 w 59"/>
                <a:gd name="T58" fmla="+- 0 3988 3964"/>
                <a:gd name="T59" fmla="*/ 3988 h 67"/>
                <a:gd name="T60" fmla="+- 0 3880 3818"/>
                <a:gd name="T61" fmla="*/ T60 w 59"/>
                <a:gd name="T62" fmla="+- 0 3987 3964"/>
                <a:gd name="T63" fmla="*/ 3987 h 67"/>
                <a:gd name="T64" fmla="+- 0 3888 3818"/>
                <a:gd name="T65" fmla="*/ T64 w 59"/>
                <a:gd name="T66" fmla="+- 0 3983 3964"/>
                <a:gd name="T67" fmla="*/ 3983 h 67"/>
                <a:gd name="T68" fmla="+- 0 3895 3818"/>
                <a:gd name="T69" fmla="*/ T68 w 59"/>
                <a:gd name="T70" fmla="+- 0 3977 3964"/>
                <a:gd name="T71" fmla="*/ 3977 h 67"/>
                <a:gd name="T72" fmla="+- 0 3897 3818"/>
                <a:gd name="T73" fmla="*/ T72 w 59"/>
                <a:gd name="T74" fmla="+- 0 3972 3964"/>
                <a:gd name="T75" fmla="*/ 3972 h 67"/>
                <a:gd name="T76" fmla="+- 0 3900 3818"/>
                <a:gd name="T77" fmla="*/ T76 w 59"/>
                <a:gd name="T78" fmla="+- 0 3968 3964"/>
                <a:gd name="T79" fmla="*/ 3968 h 67"/>
                <a:gd name="T80" fmla="+- 0 3901 3818"/>
                <a:gd name="T81" fmla="*/ T80 w 59"/>
                <a:gd name="T82" fmla="+- 0 3962 3964"/>
                <a:gd name="T83" fmla="*/ 3962 h 67"/>
                <a:gd name="T84" fmla="+- 0 3901 3818"/>
                <a:gd name="T85" fmla="*/ T84 w 59"/>
                <a:gd name="T86" fmla="+- 0 3947 3964"/>
                <a:gd name="T87" fmla="*/ 3947 h 67"/>
                <a:gd name="T88" fmla="+- 0 3899 3818"/>
                <a:gd name="T89" fmla="*/ T88 w 59"/>
                <a:gd name="T90" fmla="+- 0 3940 3964"/>
                <a:gd name="T91" fmla="*/ 3940 h 67"/>
                <a:gd name="T92" fmla="+- 0 3895 3818"/>
                <a:gd name="T93" fmla="*/ T92 w 59"/>
                <a:gd name="T94" fmla="+- 0 3935 3964"/>
                <a:gd name="T95" fmla="*/ 3935 h 67"/>
                <a:gd name="T96" fmla="+- 0 3890 3818"/>
                <a:gd name="T97" fmla="*/ T96 w 59"/>
                <a:gd name="T98" fmla="+- 0 3929 3964"/>
                <a:gd name="T99" fmla="*/ 3929 h 67"/>
                <a:gd name="T100" fmla="+- 0 3885 3818"/>
                <a:gd name="T101" fmla="*/ T100 w 59"/>
                <a:gd name="T102" fmla="+- 0 3926 3964"/>
                <a:gd name="T103" fmla="*/ 3926 h 67"/>
                <a:gd name="T104" fmla="+- 0 3879 3818"/>
                <a:gd name="T105" fmla="*/ T104 w 59"/>
                <a:gd name="T106" fmla="+- 0 3924 3964"/>
                <a:gd name="T107" fmla="*/ 3924 h 67"/>
                <a:gd name="T108" fmla="+- 0 3875 3818"/>
                <a:gd name="T109" fmla="*/ T108 w 59"/>
                <a:gd name="T110" fmla="+- 0 3923 3964"/>
                <a:gd name="T111" fmla="*/ 3923 h 67"/>
                <a:gd name="T112" fmla="+- 0 3866 3818"/>
                <a:gd name="T113" fmla="*/ T112 w 59"/>
                <a:gd name="T114" fmla="+- 0 3922 3964"/>
                <a:gd name="T115" fmla="*/ 3922 h 67"/>
                <a:gd name="T116" fmla="+- 0 3818 3818"/>
                <a:gd name="T117" fmla="*/ T116 w 59"/>
                <a:gd name="T118" fmla="+- 0 3922 3964"/>
                <a:gd name="T119" fmla="*/ 3922 h 67"/>
                <a:gd name="T120" fmla="+- 0 3818 3818"/>
                <a:gd name="T121" fmla="*/ T120 w 59"/>
                <a:gd name="T122" fmla="+- 0 4031 3964"/>
                <a:gd name="T123" fmla="*/ 4031 h 6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</a:cxnLst>
              <a:rect l="0" t="0" r="r" b="b"/>
              <a:pathLst>
                <a:path w="59" h="67">
                  <a:moveTo>
                    <a:pt x="0" y="67"/>
                  </a:moveTo>
                  <a:lnTo>
                    <a:pt x="22" y="67"/>
                  </a:lnTo>
                  <a:lnTo>
                    <a:pt x="22" y="26"/>
                  </a:lnTo>
                  <a:lnTo>
                    <a:pt x="36" y="26"/>
                  </a:lnTo>
                  <a:lnTo>
                    <a:pt x="42" y="7"/>
                  </a:lnTo>
                  <a:lnTo>
                    <a:pt x="22" y="7"/>
                  </a:lnTo>
                  <a:lnTo>
                    <a:pt x="22" y="-23"/>
                  </a:lnTo>
                  <a:lnTo>
                    <a:pt x="40" y="-23"/>
                  </a:lnTo>
                  <a:lnTo>
                    <a:pt x="45" y="-23"/>
                  </a:lnTo>
                  <a:lnTo>
                    <a:pt x="51" y="-22"/>
                  </a:lnTo>
                  <a:lnTo>
                    <a:pt x="57" y="-18"/>
                  </a:lnTo>
                  <a:lnTo>
                    <a:pt x="60" y="-12"/>
                  </a:lnTo>
                  <a:lnTo>
                    <a:pt x="60" y="-5"/>
                  </a:lnTo>
                  <a:lnTo>
                    <a:pt x="58" y="0"/>
                  </a:lnTo>
                  <a:lnTo>
                    <a:pt x="59" y="24"/>
                  </a:lnTo>
                  <a:lnTo>
                    <a:pt x="62" y="23"/>
                  </a:lnTo>
                  <a:lnTo>
                    <a:pt x="70" y="19"/>
                  </a:lnTo>
                  <a:lnTo>
                    <a:pt x="77" y="13"/>
                  </a:lnTo>
                  <a:lnTo>
                    <a:pt x="79" y="8"/>
                  </a:lnTo>
                  <a:lnTo>
                    <a:pt x="82" y="4"/>
                  </a:lnTo>
                  <a:lnTo>
                    <a:pt x="83" y="-2"/>
                  </a:lnTo>
                  <a:lnTo>
                    <a:pt x="83" y="-17"/>
                  </a:lnTo>
                  <a:lnTo>
                    <a:pt x="81" y="-24"/>
                  </a:lnTo>
                  <a:lnTo>
                    <a:pt x="77" y="-29"/>
                  </a:lnTo>
                  <a:lnTo>
                    <a:pt x="72" y="-35"/>
                  </a:lnTo>
                  <a:lnTo>
                    <a:pt x="67" y="-38"/>
                  </a:lnTo>
                  <a:lnTo>
                    <a:pt x="61" y="-40"/>
                  </a:lnTo>
                  <a:lnTo>
                    <a:pt x="57" y="-41"/>
                  </a:lnTo>
                  <a:lnTo>
                    <a:pt x="48" y="-42"/>
                  </a:lnTo>
                  <a:lnTo>
                    <a:pt x="0" y="-42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pic>
          <p:nvPicPr>
            <p:cNvPr id="2111" name="Picture 6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3" y="4263"/>
              <a:ext cx="6145" cy="1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12" name="Picture 6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1" y="6381"/>
              <a:ext cx="886" cy="1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13" name="Picture 6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16" y="6381"/>
              <a:ext cx="991" cy="1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11" name="Freeform 66"/>
            <p:cNvSpPr>
              <a:spLocks/>
            </p:cNvSpPr>
            <p:nvPr/>
          </p:nvSpPr>
          <p:spPr bwMode="auto">
            <a:xfrm>
              <a:off x="2951" y="2122"/>
              <a:ext cx="17" cy="0"/>
            </a:xfrm>
            <a:custGeom>
              <a:avLst/>
              <a:gdLst>
                <a:gd name="T0" fmla="+- 0 2951 2951"/>
                <a:gd name="T1" fmla="*/ T0 w 17"/>
                <a:gd name="T2" fmla="+- 0 2968 2951"/>
                <a:gd name="T3" fmla="*/ T2 w 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7">
                  <a:moveTo>
                    <a:pt x="0" y="0"/>
                  </a:moveTo>
                  <a:lnTo>
                    <a:pt x="17" y="0"/>
                  </a:lnTo>
                </a:path>
              </a:pathLst>
            </a:custGeom>
            <a:noFill/>
            <a:ln w="1185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112" name="Freeform 67"/>
            <p:cNvSpPr>
              <a:spLocks/>
            </p:cNvSpPr>
            <p:nvPr/>
          </p:nvSpPr>
          <p:spPr bwMode="auto">
            <a:xfrm>
              <a:off x="2955" y="2122"/>
              <a:ext cx="8" cy="0"/>
            </a:xfrm>
            <a:custGeom>
              <a:avLst/>
              <a:gdLst>
                <a:gd name="T0" fmla="+- 0 2955 2955"/>
                <a:gd name="T1" fmla="*/ T0 w 8"/>
                <a:gd name="T2" fmla="+- 0 2963 2955"/>
                <a:gd name="T3" fmla="*/ T2 w 8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">
                  <a:moveTo>
                    <a:pt x="0" y="0"/>
                  </a:moveTo>
                  <a:lnTo>
                    <a:pt x="8" y="0"/>
                  </a:lnTo>
                </a:path>
              </a:pathLst>
            </a:custGeom>
            <a:noFill/>
            <a:ln w="645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113" name="Freeform 68"/>
            <p:cNvSpPr>
              <a:spLocks/>
            </p:cNvSpPr>
            <p:nvPr/>
          </p:nvSpPr>
          <p:spPr bwMode="auto">
            <a:xfrm>
              <a:off x="2951" y="2122"/>
              <a:ext cx="17" cy="0"/>
            </a:xfrm>
            <a:custGeom>
              <a:avLst/>
              <a:gdLst>
                <a:gd name="T0" fmla="+- 0 2951 2951"/>
                <a:gd name="T1" fmla="*/ T0 w 17"/>
                <a:gd name="T2" fmla="+- 0 2968 2951"/>
                <a:gd name="T3" fmla="*/ T2 w 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7">
                  <a:moveTo>
                    <a:pt x="0" y="0"/>
                  </a:moveTo>
                  <a:lnTo>
                    <a:pt x="17" y="0"/>
                  </a:lnTo>
                </a:path>
              </a:pathLst>
            </a:custGeom>
            <a:noFill/>
            <a:ln w="1185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114" name="Freeform 69"/>
            <p:cNvSpPr>
              <a:spLocks/>
            </p:cNvSpPr>
            <p:nvPr/>
          </p:nvSpPr>
          <p:spPr bwMode="auto">
            <a:xfrm>
              <a:off x="2963" y="2122"/>
              <a:ext cx="6923" cy="0"/>
            </a:xfrm>
            <a:custGeom>
              <a:avLst/>
              <a:gdLst>
                <a:gd name="T0" fmla="+- 0 2963 2963"/>
                <a:gd name="T1" fmla="*/ T0 w 6923"/>
                <a:gd name="T2" fmla="+- 0 9886 2963"/>
                <a:gd name="T3" fmla="*/ T2 w 6923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6923">
                  <a:moveTo>
                    <a:pt x="0" y="0"/>
                  </a:moveTo>
                  <a:lnTo>
                    <a:pt x="6923" y="0"/>
                  </a:lnTo>
                </a:path>
              </a:pathLst>
            </a:custGeom>
            <a:noFill/>
            <a:ln w="645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115" name="Freeform 70"/>
            <p:cNvSpPr>
              <a:spLocks/>
            </p:cNvSpPr>
            <p:nvPr/>
          </p:nvSpPr>
          <p:spPr bwMode="auto">
            <a:xfrm>
              <a:off x="2959" y="2122"/>
              <a:ext cx="6931" cy="0"/>
            </a:xfrm>
            <a:custGeom>
              <a:avLst/>
              <a:gdLst>
                <a:gd name="T0" fmla="+- 0 2959 2959"/>
                <a:gd name="T1" fmla="*/ T0 w 6931"/>
                <a:gd name="T2" fmla="+- 0 9890 2959"/>
                <a:gd name="T3" fmla="*/ T2 w 6931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6931">
                  <a:moveTo>
                    <a:pt x="0" y="0"/>
                  </a:moveTo>
                  <a:lnTo>
                    <a:pt x="6931" y="0"/>
                  </a:lnTo>
                </a:path>
              </a:pathLst>
            </a:custGeom>
            <a:noFill/>
            <a:ln w="1185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116" name="Freeform 71"/>
            <p:cNvSpPr>
              <a:spLocks/>
            </p:cNvSpPr>
            <p:nvPr/>
          </p:nvSpPr>
          <p:spPr bwMode="auto">
            <a:xfrm>
              <a:off x="9882" y="2122"/>
              <a:ext cx="17" cy="0"/>
            </a:xfrm>
            <a:custGeom>
              <a:avLst/>
              <a:gdLst>
                <a:gd name="T0" fmla="+- 0 9882 9882"/>
                <a:gd name="T1" fmla="*/ T0 w 17"/>
                <a:gd name="T2" fmla="+- 0 9899 9882"/>
                <a:gd name="T3" fmla="*/ T2 w 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7">
                  <a:moveTo>
                    <a:pt x="0" y="0"/>
                  </a:moveTo>
                  <a:lnTo>
                    <a:pt x="17" y="0"/>
                  </a:lnTo>
                </a:path>
              </a:pathLst>
            </a:custGeom>
            <a:noFill/>
            <a:ln w="1185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117" name="Freeform 72"/>
            <p:cNvSpPr>
              <a:spLocks/>
            </p:cNvSpPr>
            <p:nvPr/>
          </p:nvSpPr>
          <p:spPr bwMode="auto">
            <a:xfrm>
              <a:off x="9886" y="2122"/>
              <a:ext cx="8" cy="0"/>
            </a:xfrm>
            <a:custGeom>
              <a:avLst/>
              <a:gdLst>
                <a:gd name="T0" fmla="+- 0 9886 9886"/>
                <a:gd name="T1" fmla="*/ T0 w 8"/>
                <a:gd name="T2" fmla="+- 0 9894 9886"/>
                <a:gd name="T3" fmla="*/ T2 w 8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">
                  <a:moveTo>
                    <a:pt x="0" y="0"/>
                  </a:moveTo>
                  <a:lnTo>
                    <a:pt x="8" y="0"/>
                  </a:lnTo>
                </a:path>
              </a:pathLst>
            </a:custGeom>
            <a:noFill/>
            <a:ln w="645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118" name="Freeform 73"/>
            <p:cNvSpPr>
              <a:spLocks/>
            </p:cNvSpPr>
            <p:nvPr/>
          </p:nvSpPr>
          <p:spPr bwMode="auto">
            <a:xfrm>
              <a:off x="9882" y="2122"/>
              <a:ext cx="17" cy="0"/>
            </a:xfrm>
            <a:custGeom>
              <a:avLst/>
              <a:gdLst>
                <a:gd name="T0" fmla="+- 0 9882 9882"/>
                <a:gd name="T1" fmla="*/ T0 w 17"/>
                <a:gd name="T2" fmla="+- 0 9899 9882"/>
                <a:gd name="T3" fmla="*/ T2 w 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7">
                  <a:moveTo>
                    <a:pt x="0" y="0"/>
                  </a:moveTo>
                  <a:lnTo>
                    <a:pt x="17" y="0"/>
                  </a:lnTo>
                </a:path>
              </a:pathLst>
            </a:custGeom>
            <a:noFill/>
            <a:ln w="1185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119" name="Freeform 74"/>
            <p:cNvSpPr>
              <a:spLocks/>
            </p:cNvSpPr>
            <p:nvPr/>
          </p:nvSpPr>
          <p:spPr bwMode="auto">
            <a:xfrm>
              <a:off x="2960" y="2118"/>
              <a:ext cx="0" cy="4419"/>
            </a:xfrm>
            <a:custGeom>
              <a:avLst/>
              <a:gdLst>
                <a:gd name="T0" fmla="+- 0 2118 2118"/>
                <a:gd name="T1" fmla="*/ 2118 h 4419"/>
                <a:gd name="T2" fmla="+- 0 6537 2118"/>
                <a:gd name="T3" fmla="*/ 6537 h 4419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419">
                  <a:moveTo>
                    <a:pt x="0" y="0"/>
                  </a:moveTo>
                  <a:lnTo>
                    <a:pt x="0" y="4419"/>
                  </a:lnTo>
                </a:path>
              </a:pathLst>
            </a:custGeom>
            <a:noFill/>
            <a:ln w="1191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80" name="Freeform 75"/>
            <p:cNvSpPr>
              <a:spLocks/>
            </p:cNvSpPr>
            <p:nvPr/>
          </p:nvSpPr>
          <p:spPr bwMode="auto">
            <a:xfrm>
              <a:off x="2955" y="6536"/>
              <a:ext cx="8" cy="0"/>
            </a:xfrm>
            <a:custGeom>
              <a:avLst/>
              <a:gdLst>
                <a:gd name="T0" fmla="+- 0 2955 2955"/>
                <a:gd name="T1" fmla="*/ T0 w 8"/>
                <a:gd name="T2" fmla="+- 0 2963 2955"/>
                <a:gd name="T3" fmla="*/ T2 w 8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">
                  <a:moveTo>
                    <a:pt x="0" y="0"/>
                  </a:moveTo>
                  <a:lnTo>
                    <a:pt x="8" y="0"/>
                  </a:lnTo>
                </a:path>
              </a:pathLst>
            </a:custGeom>
            <a:noFill/>
            <a:ln w="647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81" name="Freeform 76"/>
            <p:cNvSpPr>
              <a:spLocks/>
            </p:cNvSpPr>
            <p:nvPr/>
          </p:nvSpPr>
          <p:spPr bwMode="auto">
            <a:xfrm>
              <a:off x="2951" y="6536"/>
              <a:ext cx="17" cy="0"/>
            </a:xfrm>
            <a:custGeom>
              <a:avLst/>
              <a:gdLst>
                <a:gd name="T0" fmla="+- 0 2951 2951"/>
                <a:gd name="T1" fmla="*/ T0 w 17"/>
                <a:gd name="T2" fmla="+- 0 2968 2951"/>
                <a:gd name="T3" fmla="*/ T2 w 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7">
                  <a:moveTo>
                    <a:pt x="0" y="0"/>
                  </a:moveTo>
                  <a:lnTo>
                    <a:pt x="17" y="0"/>
                  </a:lnTo>
                </a:path>
              </a:pathLst>
            </a:custGeom>
            <a:noFill/>
            <a:ln w="118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82" name="Freeform 77"/>
            <p:cNvSpPr>
              <a:spLocks/>
            </p:cNvSpPr>
            <p:nvPr/>
          </p:nvSpPr>
          <p:spPr bwMode="auto">
            <a:xfrm>
              <a:off x="2955" y="6536"/>
              <a:ext cx="8" cy="0"/>
            </a:xfrm>
            <a:custGeom>
              <a:avLst/>
              <a:gdLst>
                <a:gd name="T0" fmla="+- 0 2955 2955"/>
                <a:gd name="T1" fmla="*/ T0 w 8"/>
                <a:gd name="T2" fmla="+- 0 2963 2955"/>
                <a:gd name="T3" fmla="*/ T2 w 8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">
                  <a:moveTo>
                    <a:pt x="0" y="0"/>
                  </a:moveTo>
                  <a:lnTo>
                    <a:pt x="8" y="0"/>
                  </a:lnTo>
                </a:path>
              </a:pathLst>
            </a:custGeom>
            <a:noFill/>
            <a:ln w="647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83" name="Freeform 78"/>
            <p:cNvSpPr>
              <a:spLocks/>
            </p:cNvSpPr>
            <p:nvPr/>
          </p:nvSpPr>
          <p:spPr bwMode="auto">
            <a:xfrm>
              <a:off x="2951" y="6536"/>
              <a:ext cx="17" cy="0"/>
            </a:xfrm>
            <a:custGeom>
              <a:avLst/>
              <a:gdLst>
                <a:gd name="T0" fmla="+- 0 2951 2951"/>
                <a:gd name="T1" fmla="*/ T0 w 17"/>
                <a:gd name="T2" fmla="+- 0 2968 2951"/>
                <a:gd name="T3" fmla="*/ T2 w 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7">
                  <a:moveTo>
                    <a:pt x="0" y="0"/>
                  </a:moveTo>
                  <a:lnTo>
                    <a:pt x="17" y="0"/>
                  </a:lnTo>
                </a:path>
              </a:pathLst>
            </a:custGeom>
            <a:noFill/>
            <a:ln w="118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84" name="Freeform 79"/>
            <p:cNvSpPr>
              <a:spLocks/>
            </p:cNvSpPr>
            <p:nvPr/>
          </p:nvSpPr>
          <p:spPr bwMode="auto">
            <a:xfrm>
              <a:off x="2963" y="6536"/>
              <a:ext cx="6923" cy="0"/>
            </a:xfrm>
            <a:custGeom>
              <a:avLst/>
              <a:gdLst>
                <a:gd name="T0" fmla="+- 0 2963 2963"/>
                <a:gd name="T1" fmla="*/ T0 w 6923"/>
                <a:gd name="T2" fmla="+- 0 9886 2963"/>
                <a:gd name="T3" fmla="*/ T2 w 6923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6923">
                  <a:moveTo>
                    <a:pt x="0" y="0"/>
                  </a:moveTo>
                  <a:lnTo>
                    <a:pt x="6923" y="0"/>
                  </a:lnTo>
                </a:path>
              </a:pathLst>
            </a:custGeom>
            <a:noFill/>
            <a:ln w="647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85" name="Freeform 80"/>
            <p:cNvSpPr>
              <a:spLocks/>
            </p:cNvSpPr>
            <p:nvPr/>
          </p:nvSpPr>
          <p:spPr bwMode="auto">
            <a:xfrm>
              <a:off x="2959" y="6536"/>
              <a:ext cx="6931" cy="0"/>
            </a:xfrm>
            <a:custGeom>
              <a:avLst/>
              <a:gdLst>
                <a:gd name="T0" fmla="+- 0 2959 2959"/>
                <a:gd name="T1" fmla="*/ T0 w 6931"/>
                <a:gd name="T2" fmla="+- 0 9890 2959"/>
                <a:gd name="T3" fmla="*/ T2 w 6931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6931">
                  <a:moveTo>
                    <a:pt x="0" y="0"/>
                  </a:moveTo>
                  <a:lnTo>
                    <a:pt x="6931" y="0"/>
                  </a:lnTo>
                </a:path>
              </a:pathLst>
            </a:custGeom>
            <a:noFill/>
            <a:ln w="118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86" name="Freeform 81"/>
            <p:cNvSpPr>
              <a:spLocks/>
            </p:cNvSpPr>
            <p:nvPr/>
          </p:nvSpPr>
          <p:spPr bwMode="auto">
            <a:xfrm>
              <a:off x="9890" y="2117"/>
              <a:ext cx="0" cy="4419"/>
            </a:xfrm>
            <a:custGeom>
              <a:avLst/>
              <a:gdLst>
                <a:gd name="T0" fmla="+- 0 2117 2117"/>
                <a:gd name="T1" fmla="*/ 2117 h 4419"/>
                <a:gd name="T2" fmla="+- 0 6537 2117"/>
                <a:gd name="T3" fmla="*/ 6537 h 4419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4419">
                  <a:moveTo>
                    <a:pt x="0" y="0"/>
                  </a:moveTo>
                  <a:lnTo>
                    <a:pt x="0" y="4420"/>
                  </a:lnTo>
                </a:path>
              </a:pathLst>
            </a:custGeom>
            <a:noFill/>
            <a:ln w="1192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87" name="Freeform 82"/>
            <p:cNvSpPr>
              <a:spLocks/>
            </p:cNvSpPr>
            <p:nvPr/>
          </p:nvSpPr>
          <p:spPr bwMode="auto">
            <a:xfrm>
              <a:off x="9886" y="6536"/>
              <a:ext cx="8" cy="0"/>
            </a:xfrm>
            <a:custGeom>
              <a:avLst/>
              <a:gdLst>
                <a:gd name="T0" fmla="+- 0 9886 9886"/>
                <a:gd name="T1" fmla="*/ T0 w 8"/>
                <a:gd name="T2" fmla="+- 0 9894 9886"/>
                <a:gd name="T3" fmla="*/ T2 w 8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">
                  <a:moveTo>
                    <a:pt x="0" y="0"/>
                  </a:moveTo>
                  <a:lnTo>
                    <a:pt x="8" y="0"/>
                  </a:lnTo>
                </a:path>
              </a:pathLst>
            </a:custGeom>
            <a:noFill/>
            <a:ln w="647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88" name="Freeform 83"/>
            <p:cNvSpPr>
              <a:spLocks/>
            </p:cNvSpPr>
            <p:nvPr/>
          </p:nvSpPr>
          <p:spPr bwMode="auto">
            <a:xfrm>
              <a:off x="9882" y="6536"/>
              <a:ext cx="17" cy="0"/>
            </a:xfrm>
            <a:custGeom>
              <a:avLst/>
              <a:gdLst>
                <a:gd name="T0" fmla="+- 0 9882 9882"/>
                <a:gd name="T1" fmla="*/ T0 w 17"/>
                <a:gd name="T2" fmla="+- 0 9899 9882"/>
                <a:gd name="T3" fmla="*/ T2 w 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7">
                  <a:moveTo>
                    <a:pt x="0" y="0"/>
                  </a:moveTo>
                  <a:lnTo>
                    <a:pt x="17" y="0"/>
                  </a:lnTo>
                </a:path>
              </a:pathLst>
            </a:custGeom>
            <a:noFill/>
            <a:ln w="118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89" name="Freeform 84"/>
            <p:cNvSpPr>
              <a:spLocks/>
            </p:cNvSpPr>
            <p:nvPr/>
          </p:nvSpPr>
          <p:spPr bwMode="auto">
            <a:xfrm>
              <a:off x="9886" y="6536"/>
              <a:ext cx="8" cy="0"/>
            </a:xfrm>
            <a:custGeom>
              <a:avLst/>
              <a:gdLst>
                <a:gd name="T0" fmla="+- 0 9886 9886"/>
                <a:gd name="T1" fmla="*/ T0 w 8"/>
                <a:gd name="T2" fmla="+- 0 9894 9886"/>
                <a:gd name="T3" fmla="*/ T2 w 8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">
                  <a:moveTo>
                    <a:pt x="0" y="0"/>
                  </a:moveTo>
                  <a:lnTo>
                    <a:pt x="8" y="0"/>
                  </a:lnTo>
                </a:path>
              </a:pathLst>
            </a:custGeom>
            <a:noFill/>
            <a:ln w="647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2093" name="Freeform 85"/>
            <p:cNvSpPr>
              <a:spLocks/>
            </p:cNvSpPr>
            <p:nvPr/>
          </p:nvSpPr>
          <p:spPr bwMode="auto">
            <a:xfrm>
              <a:off x="9882" y="6536"/>
              <a:ext cx="17" cy="0"/>
            </a:xfrm>
            <a:custGeom>
              <a:avLst/>
              <a:gdLst>
                <a:gd name="T0" fmla="+- 0 9882 9882"/>
                <a:gd name="T1" fmla="*/ T0 w 17"/>
                <a:gd name="T2" fmla="+- 0 9899 9882"/>
                <a:gd name="T3" fmla="*/ T2 w 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7">
                  <a:moveTo>
                    <a:pt x="0" y="0"/>
                  </a:moveTo>
                  <a:lnTo>
                    <a:pt x="17" y="0"/>
                  </a:lnTo>
                </a:path>
              </a:pathLst>
            </a:custGeom>
            <a:noFill/>
            <a:ln w="118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3206032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İst</a:t>
            </a:r>
            <a:r>
              <a:rPr lang="tr-TR" b="1" dirty="0"/>
              <a:t>i</a:t>
            </a:r>
            <a:r>
              <a:rPr lang="en-US" b="1" dirty="0" err="1" smtClean="0"/>
              <a:t>nabe</a:t>
            </a:r>
            <a:r>
              <a:rPr lang="en-US" b="1" dirty="0" smtClean="0"/>
              <a:t> </a:t>
            </a:r>
            <a:r>
              <a:rPr lang="en-US" b="1" dirty="0"/>
              <a:t>(</a:t>
            </a:r>
            <a:r>
              <a:rPr lang="en-US" b="1" dirty="0" smtClean="0"/>
              <a:t>Tal</a:t>
            </a:r>
            <a:r>
              <a:rPr lang="tr-TR" b="1" dirty="0" smtClean="0"/>
              <a:t>i</a:t>
            </a:r>
            <a:r>
              <a:rPr lang="en-US" b="1" dirty="0" smtClean="0"/>
              <a:t>mat)</a:t>
            </a:r>
            <a:r>
              <a:rPr lang="tr-TR" b="1" dirty="0" smtClean="0"/>
              <a:t> Devamı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tr-TR" dirty="0" smtClean="0"/>
              <a:t>i</a:t>
            </a:r>
            <a:r>
              <a:rPr lang="en-US" dirty="0" smtClean="0"/>
              <a:t>l </a:t>
            </a:r>
            <a:r>
              <a:rPr lang="en-US" dirty="0" err="1"/>
              <a:t>Kurumunun</a:t>
            </a:r>
            <a:r>
              <a:rPr lang="en-US" dirty="0"/>
              <a:t> </a:t>
            </a:r>
            <a:r>
              <a:rPr lang="en-US" dirty="0" err="1"/>
              <a:t>sözlüğünde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st</a:t>
            </a:r>
            <a:r>
              <a:rPr lang="tr-TR" dirty="0" smtClean="0"/>
              <a:t>i</a:t>
            </a:r>
            <a:r>
              <a:rPr lang="en-US" dirty="0" err="1" smtClean="0"/>
              <a:t>nabe</a:t>
            </a:r>
            <a:r>
              <a:rPr lang="en-US" dirty="0" smtClean="0"/>
              <a:t> </a:t>
            </a:r>
            <a:r>
              <a:rPr lang="en-US" dirty="0"/>
              <a:t>“</a:t>
            </a:r>
            <a:r>
              <a:rPr lang="en-US" dirty="0" err="1"/>
              <a:t>Davanın</a:t>
            </a:r>
            <a:r>
              <a:rPr lang="en-US" dirty="0"/>
              <a:t> </a:t>
            </a:r>
            <a:r>
              <a:rPr lang="en-US" dirty="0" err="1"/>
              <a:t>görülmekte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mahkemeye</a:t>
            </a:r>
            <a:r>
              <a:rPr lang="en-US" dirty="0"/>
              <a:t> </a:t>
            </a:r>
            <a:r>
              <a:rPr lang="en-US" dirty="0" err="1" smtClean="0"/>
              <a:t>gönder</a:t>
            </a:r>
            <a:r>
              <a:rPr lang="tr-TR" dirty="0"/>
              <a:t>i</a:t>
            </a:r>
            <a:r>
              <a:rPr lang="en-US" dirty="0" err="1" smtClean="0"/>
              <a:t>lmek</a:t>
            </a:r>
            <a:r>
              <a:rPr lang="tr-TR" dirty="0" smtClean="0"/>
              <a:t> i</a:t>
            </a:r>
            <a:r>
              <a:rPr lang="en-US" dirty="0" smtClean="0"/>
              <a:t>ç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 err="1"/>
              <a:t>yerde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/>
              <a:t>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 err="1"/>
              <a:t>tanığın</a:t>
            </a:r>
            <a:r>
              <a:rPr lang="en-US" dirty="0"/>
              <a:t> </a:t>
            </a:r>
            <a:r>
              <a:rPr lang="en-US" dirty="0" err="1" smtClean="0"/>
              <a:t>oradak</a:t>
            </a:r>
            <a:r>
              <a:rPr lang="tr-TR" dirty="0" smtClean="0"/>
              <a:t>i </a:t>
            </a:r>
            <a:r>
              <a:rPr lang="en-US" dirty="0" err="1" smtClean="0"/>
              <a:t>mahkeme</a:t>
            </a:r>
            <a:r>
              <a:rPr lang="en-US" dirty="0" smtClean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fades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/>
              <a:t>alınması</a:t>
            </a:r>
            <a:r>
              <a:rPr lang="en-US" dirty="0"/>
              <a:t>”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 smtClean="0"/>
              <a:t>açıklanmıştır</a:t>
            </a:r>
            <a:r>
              <a:rPr lang="en-US" dirty="0" smtClean="0"/>
              <a:t>.</a:t>
            </a:r>
            <a:endParaRPr lang="tr-TR" dirty="0"/>
          </a:p>
          <a:p>
            <a:pPr marL="0" indent="0" algn="just">
              <a:buNone/>
            </a:pPr>
            <a:r>
              <a:rPr lang="en-US" dirty="0" err="1" smtClean="0"/>
              <a:t>Adl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yargıdak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st</a:t>
            </a:r>
            <a:r>
              <a:rPr lang="tr-TR" dirty="0" smtClean="0"/>
              <a:t>i</a:t>
            </a:r>
            <a:r>
              <a:rPr lang="en-US" dirty="0" err="1" smtClean="0"/>
              <a:t>nabey</a:t>
            </a:r>
            <a:r>
              <a:rPr lang="tr-TR" dirty="0" smtClean="0"/>
              <a:t>i</a:t>
            </a:r>
            <a:r>
              <a:rPr lang="en-US" dirty="0" smtClean="0"/>
              <a:t>; </a:t>
            </a:r>
            <a:r>
              <a:rPr lang="en-US" dirty="0" err="1" smtClean="0"/>
              <a:t>Cumhur</a:t>
            </a:r>
            <a:r>
              <a:rPr lang="tr-TR" dirty="0" smtClean="0"/>
              <a:t>i</a:t>
            </a:r>
            <a:r>
              <a:rPr lang="en-US" dirty="0" smtClean="0"/>
              <a:t>yet </a:t>
            </a:r>
            <a:r>
              <a:rPr lang="en-US" dirty="0" err="1"/>
              <a:t>başsavcılığı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 smtClean="0"/>
              <a:t>mahkemeler</a:t>
            </a:r>
            <a:r>
              <a:rPr lang="tr-TR" dirty="0"/>
              <a:t>i</a:t>
            </a:r>
            <a:r>
              <a:rPr lang="en-US" dirty="0" smtClean="0"/>
              <a:t>n</a:t>
            </a:r>
            <a:r>
              <a:rPr lang="en-US" dirty="0"/>
              <a:t>, </a:t>
            </a:r>
            <a:r>
              <a:rPr lang="en-US" dirty="0" err="1" smtClean="0"/>
              <a:t>dosyalarıyla</a:t>
            </a:r>
            <a:r>
              <a:rPr lang="tr-TR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olmasına</a:t>
            </a:r>
            <a:r>
              <a:rPr lang="en-US" dirty="0"/>
              <a:t> </a:t>
            </a:r>
            <a:r>
              <a:rPr lang="en-US" dirty="0" err="1"/>
              <a:t>karşın</a:t>
            </a:r>
            <a:r>
              <a:rPr lang="en-US" dirty="0"/>
              <a:t> </a:t>
            </a:r>
            <a:r>
              <a:rPr lang="en-US" dirty="0" err="1" smtClean="0"/>
              <a:t>yetk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/>
              <a:t>sınırları</a:t>
            </a:r>
            <a:r>
              <a:rPr lang="en-US" dirty="0"/>
              <a:t> </a:t>
            </a:r>
            <a:r>
              <a:rPr lang="en-US" dirty="0" err="1"/>
              <a:t>dışında</a:t>
            </a:r>
            <a:r>
              <a:rPr lang="en-US" dirty="0"/>
              <a:t> </a:t>
            </a:r>
            <a:r>
              <a:rPr lang="en-US" dirty="0" err="1"/>
              <a:t>bulunması</a:t>
            </a:r>
            <a:r>
              <a:rPr lang="en-US" dirty="0"/>
              <a:t> </a:t>
            </a:r>
            <a:r>
              <a:rPr lang="en-US" dirty="0" err="1" smtClean="0"/>
              <a:t>neden</a:t>
            </a:r>
            <a:r>
              <a:rPr lang="tr-TR" dirty="0"/>
              <a:t>i</a:t>
            </a:r>
            <a:r>
              <a:rPr lang="en-US" dirty="0" err="1" smtClean="0"/>
              <a:t>yle</a:t>
            </a:r>
            <a:r>
              <a:rPr lang="en-US" dirty="0" smtClean="0"/>
              <a:t> </a:t>
            </a:r>
            <a:r>
              <a:rPr lang="en-US" dirty="0" err="1"/>
              <a:t>yapamadıkları</a:t>
            </a:r>
            <a:r>
              <a:rPr lang="en-US" dirty="0"/>
              <a:t> </a:t>
            </a:r>
            <a:r>
              <a:rPr lang="en-US" dirty="0" err="1" smtClean="0"/>
              <a:t>keş</a:t>
            </a:r>
            <a:r>
              <a:rPr lang="tr-TR" dirty="0" smtClean="0"/>
              <a:t>i</a:t>
            </a:r>
            <a:r>
              <a:rPr lang="en-US" dirty="0" smtClean="0"/>
              <a:t>f </a:t>
            </a:r>
            <a:r>
              <a:rPr lang="tr-TR" dirty="0" smtClean="0"/>
              <a:t>i</a:t>
            </a:r>
            <a:r>
              <a:rPr lang="en-US" dirty="0" err="1" smtClean="0"/>
              <a:t>crası</a:t>
            </a:r>
            <a:r>
              <a:rPr lang="en-US" dirty="0"/>
              <a:t>, </a:t>
            </a:r>
            <a:r>
              <a:rPr lang="en-US" dirty="0" err="1"/>
              <a:t>tanık</a:t>
            </a:r>
            <a:r>
              <a:rPr lang="en-US" dirty="0"/>
              <a:t> </a:t>
            </a:r>
            <a:r>
              <a:rPr lang="en-US" dirty="0" err="1"/>
              <a:t>beyanı</a:t>
            </a:r>
            <a:r>
              <a:rPr lang="en-US" dirty="0"/>
              <a:t> (</a:t>
            </a:r>
            <a:r>
              <a:rPr lang="en-US" dirty="0" err="1" smtClean="0"/>
              <a:t>Şek</a:t>
            </a:r>
            <a:r>
              <a:rPr lang="tr-TR" dirty="0"/>
              <a:t>i</a:t>
            </a:r>
            <a:r>
              <a:rPr lang="en-US" dirty="0" smtClean="0"/>
              <a:t>l</a:t>
            </a:r>
            <a:r>
              <a:rPr lang="en-US" dirty="0"/>
              <a:t>: 3.3)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 smtClean="0"/>
              <a:t>şüphel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smtClean="0"/>
              <a:t>fades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/>
              <a:t>alınması</a:t>
            </a:r>
            <a:r>
              <a:rPr lang="en-US" dirty="0"/>
              <a:t>,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err="1" smtClean="0"/>
              <a:t>rk</a:t>
            </a:r>
            <a:r>
              <a:rPr lang="tr-TR" dirty="0" smtClean="0"/>
              <a:t>i</a:t>
            </a:r>
            <a:r>
              <a:rPr lang="en-US" dirty="0" smtClean="0"/>
              <a:t>ş</a:t>
            </a:r>
            <a:r>
              <a:rPr lang="tr-TR" dirty="0" smtClean="0"/>
              <a:t>i </a:t>
            </a:r>
            <a:r>
              <a:rPr lang="en-US" dirty="0" err="1" smtClean="0"/>
              <a:t>raporunun</a:t>
            </a:r>
            <a:r>
              <a:rPr lang="en-US" dirty="0" smtClean="0"/>
              <a:t> tem</a:t>
            </a:r>
            <a:r>
              <a:rPr lang="tr-TR" dirty="0" smtClean="0"/>
              <a:t>i</a:t>
            </a:r>
            <a:r>
              <a:rPr lang="en-US" dirty="0" smtClean="0"/>
              <a:t>n g</a:t>
            </a:r>
            <a:r>
              <a:rPr lang="tr-TR" dirty="0" smtClean="0"/>
              <a:t>i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durumlarda</a:t>
            </a:r>
            <a:r>
              <a:rPr lang="en-US" dirty="0"/>
              <a:t>,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yerde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tr-TR" dirty="0"/>
              <a:t>i</a:t>
            </a:r>
            <a:r>
              <a:rPr lang="en-US" dirty="0" err="1" smtClean="0"/>
              <a:t>şlemler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yapmakla</a:t>
            </a:r>
            <a:r>
              <a:rPr lang="en-US" dirty="0" smtClean="0"/>
              <a:t> </a:t>
            </a:r>
            <a:r>
              <a:rPr lang="en-US" dirty="0" err="1" smtClean="0"/>
              <a:t>görevl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yetk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 b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tr-TR" dirty="0" smtClean="0"/>
              <a:t>i</a:t>
            </a:r>
            <a:r>
              <a:rPr lang="en-US" dirty="0" err="1" smtClean="0"/>
              <a:t>mlerden</a:t>
            </a:r>
            <a:r>
              <a:rPr lang="tr-TR" dirty="0" smtClean="0"/>
              <a:t> </a:t>
            </a:r>
            <a:r>
              <a:rPr lang="en-US" dirty="0" err="1" smtClean="0"/>
              <a:t>yardım</a:t>
            </a:r>
            <a:r>
              <a:rPr lang="en-US" dirty="0" smtClean="0"/>
              <a:t> </a:t>
            </a:r>
            <a:r>
              <a:rPr lang="en-US" dirty="0" err="1"/>
              <a:t>talep</a:t>
            </a:r>
            <a:r>
              <a:rPr lang="en-US" dirty="0"/>
              <a:t> </a:t>
            </a:r>
            <a:r>
              <a:rPr lang="en-US" dirty="0" err="1" smtClean="0"/>
              <a:t>etmes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err="1" smtClean="0"/>
              <a:t>telend</a:t>
            </a:r>
            <a:r>
              <a:rPr lang="tr-TR" dirty="0"/>
              <a:t>i</a:t>
            </a:r>
            <a:r>
              <a:rPr lang="en-US" dirty="0" err="1" smtClean="0"/>
              <a:t>reb</a:t>
            </a:r>
            <a:r>
              <a:rPr lang="tr-TR" dirty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tr-TR" dirty="0" smtClean="0"/>
              <a:t>i</a:t>
            </a:r>
            <a:r>
              <a:rPr lang="en-US" dirty="0" smtClean="0"/>
              <a:t>z</a:t>
            </a:r>
            <a:r>
              <a:rPr lang="en-US" dirty="0"/>
              <a:t>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546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92351" y="99246"/>
            <a:ext cx="8229600" cy="1143000"/>
          </a:xfrm>
        </p:spPr>
        <p:txBody>
          <a:bodyPr/>
          <a:lstStyle/>
          <a:p>
            <a:r>
              <a:rPr lang="en-US" b="1" dirty="0" err="1" smtClean="0"/>
              <a:t>İst</a:t>
            </a:r>
            <a:r>
              <a:rPr lang="tr-TR" b="1" dirty="0"/>
              <a:t>i</a:t>
            </a:r>
            <a:r>
              <a:rPr lang="en-US" b="1" dirty="0" err="1" smtClean="0"/>
              <a:t>nabe</a:t>
            </a:r>
            <a:r>
              <a:rPr lang="en-US" b="1" dirty="0" smtClean="0"/>
              <a:t> </a:t>
            </a:r>
            <a:r>
              <a:rPr lang="en-US" b="1" dirty="0"/>
              <a:t>(</a:t>
            </a:r>
            <a:r>
              <a:rPr lang="en-US" b="1" dirty="0" smtClean="0"/>
              <a:t>Tal</a:t>
            </a:r>
            <a:r>
              <a:rPr lang="tr-TR" b="1" dirty="0" smtClean="0"/>
              <a:t>i</a:t>
            </a:r>
            <a:r>
              <a:rPr lang="en-US" b="1" dirty="0" smtClean="0"/>
              <a:t>mat)</a:t>
            </a:r>
            <a:r>
              <a:rPr lang="tr-TR" b="1" dirty="0"/>
              <a:t> Devamı</a:t>
            </a:r>
            <a:r>
              <a:rPr lang="en-US" b="1" dirty="0" smtClean="0"/>
              <a:t>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18</a:t>
            </a:fld>
            <a:endParaRPr lang="en-US"/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222702" y="1152524"/>
            <a:ext cx="8768898" cy="5553075"/>
            <a:chOff x="1304" y="1804"/>
            <a:chExt cx="8967" cy="6790"/>
          </a:xfrm>
        </p:grpSpPr>
        <p:sp>
          <p:nvSpPr>
            <p:cNvPr id="7" name="Freeform 3"/>
            <p:cNvSpPr>
              <a:spLocks/>
            </p:cNvSpPr>
            <p:nvPr/>
          </p:nvSpPr>
          <p:spPr bwMode="auto">
            <a:xfrm>
              <a:off x="1309" y="1937"/>
              <a:ext cx="8957" cy="6653"/>
            </a:xfrm>
            <a:custGeom>
              <a:avLst/>
              <a:gdLst>
                <a:gd name="T0" fmla="+- 0 1669 1309"/>
                <a:gd name="T1" fmla="*/ T0 w 8957"/>
                <a:gd name="T2" fmla="+- 0 1937 1937"/>
                <a:gd name="T3" fmla="*/ 1937 h 6653"/>
                <a:gd name="T4" fmla="+- 0 1571 1309"/>
                <a:gd name="T5" fmla="*/ T4 w 8957"/>
                <a:gd name="T6" fmla="+- 0 1937 1937"/>
                <a:gd name="T7" fmla="*/ 1937 h 6653"/>
                <a:gd name="T8" fmla="+- 0 1493 1309"/>
                <a:gd name="T9" fmla="*/ T8 w 8957"/>
                <a:gd name="T10" fmla="+- 0 1940 1937"/>
                <a:gd name="T11" fmla="*/ 1940 h 6653"/>
                <a:gd name="T12" fmla="+- 0 1432 1309"/>
                <a:gd name="T13" fmla="*/ T12 w 8957"/>
                <a:gd name="T14" fmla="+- 0 1947 1937"/>
                <a:gd name="T15" fmla="*/ 1947 h 6653"/>
                <a:gd name="T16" fmla="+- 0 1369 1309"/>
                <a:gd name="T17" fmla="*/ T16 w 8957"/>
                <a:gd name="T18" fmla="+- 0 1970 1937"/>
                <a:gd name="T19" fmla="*/ 1970 h 6653"/>
                <a:gd name="T20" fmla="+- 0 1324 1309"/>
                <a:gd name="T21" fmla="*/ T20 w 8957"/>
                <a:gd name="T22" fmla="+- 0 2036 1937"/>
                <a:gd name="T23" fmla="*/ 2036 h 6653"/>
                <a:gd name="T24" fmla="+- 0 1312 1309"/>
                <a:gd name="T25" fmla="*/ T24 w 8957"/>
                <a:gd name="T26" fmla="+- 0 2121 1937"/>
                <a:gd name="T27" fmla="*/ 2121 h 6653"/>
                <a:gd name="T28" fmla="+- 0 1309 1309"/>
                <a:gd name="T29" fmla="*/ T28 w 8957"/>
                <a:gd name="T30" fmla="+- 0 2199 1937"/>
                <a:gd name="T31" fmla="*/ 2199 h 6653"/>
                <a:gd name="T32" fmla="+- 0 1309 1309"/>
                <a:gd name="T33" fmla="*/ T32 w 8957"/>
                <a:gd name="T34" fmla="+- 0 2297 1937"/>
                <a:gd name="T35" fmla="*/ 2297 h 6653"/>
                <a:gd name="T36" fmla="+- 0 1309 1309"/>
                <a:gd name="T37" fmla="*/ T36 w 8957"/>
                <a:gd name="T38" fmla="+- 0 8230 1937"/>
                <a:gd name="T39" fmla="*/ 8230 h 6653"/>
                <a:gd name="T40" fmla="+- 0 1309 1309"/>
                <a:gd name="T41" fmla="*/ T40 w 8957"/>
                <a:gd name="T42" fmla="+- 0 8327 1937"/>
                <a:gd name="T43" fmla="*/ 8327 h 6653"/>
                <a:gd name="T44" fmla="+- 0 1312 1309"/>
                <a:gd name="T45" fmla="*/ T44 w 8957"/>
                <a:gd name="T46" fmla="+- 0 8405 1937"/>
                <a:gd name="T47" fmla="*/ 8405 h 6653"/>
                <a:gd name="T48" fmla="+- 0 1319 1309"/>
                <a:gd name="T49" fmla="*/ T48 w 8957"/>
                <a:gd name="T50" fmla="+- 0 8466 1937"/>
                <a:gd name="T51" fmla="*/ 8466 h 6653"/>
                <a:gd name="T52" fmla="+- 0 1342 1309"/>
                <a:gd name="T53" fmla="*/ T52 w 8957"/>
                <a:gd name="T54" fmla="+- 0 8530 1937"/>
                <a:gd name="T55" fmla="*/ 8530 h 6653"/>
                <a:gd name="T56" fmla="+- 0 1408 1309"/>
                <a:gd name="T57" fmla="*/ T56 w 8957"/>
                <a:gd name="T58" fmla="+- 0 8574 1937"/>
                <a:gd name="T59" fmla="*/ 8574 h 6653"/>
                <a:gd name="T60" fmla="+- 0 1493 1309"/>
                <a:gd name="T61" fmla="*/ T60 w 8957"/>
                <a:gd name="T62" fmla="+- 0 8587 1937"/>
                <a:gd name="T63" fmla="*/ 8587 h 6653"/>
                <a:gd name="T64" fmla="+- 0 1571 1309"/>
                <a:gd name="T65" fmla="*/ T64 w 8957"/>
                <a:gd name="T66" fmla="+- 0 8589 1937"/>
                <a:gd name="T67" fmla="*/ 8589 h 6653"/>
                <a:gd name="T68" fmla="+- 0 1669 1309"/>
                <a:gd name="T69" fmla="*/ T68 w 8957"/>
                <a:gd name="T70" fmla="+- 0 8590 1937"/>
                <a:gd name="T71" fmla="*/ 8590 h 6653"/>
                <a:gd name="T72" fmla="+- 0 9906 1309"/>
                <a:gd name="T73" fmla="*/ T72 w 8957"/>
                <a:gd name="T74" fmla="+- 0 8590 1937"/>
                <a:gd name="T75" fmla="*/ 8590 h 6653"/>
                <a:gd name="T76" fmla="+- 0 10004 1309"/>
                <a:gd name="T77" fmla="*/ T76 w 8957"/>
                <a:gd name="T78" fmla="+- 0 8589 1937"/>
                <a:gd name="T79" fmla="*/ 8589 h 6653"/>
                <a:gd name="T80" fmla="+- 0 10082 1309"/>
                <a:gd name="T81" fmla="*/ T80 w 8957"/>
                <a:gd name="T82" fmla="+- 0 8587 1937"/>
                <a:gd name="T83" fmla="*/ 8587 h 6653"/>
                <a:gd name="T84" fmla="+- 0 10143 1309"/>
                <a:gd name="T85" fmla="*/ T84 w 8957"/>
                <a:gd name="T86" fmla="+- 0 8580 1937"/>
                <a:gd name="T87" fmla="*/ 8580 h 6653"/>
                <a:gd name="T88" fmla="+- 0 10207 1309"/>
                <a:gd name="T89" fmla="*/ T88 w 8957"/>
                <a:gd name="T90" fmla="+- 0 8557 1937"/>
                <a:gd name="T91" fmla="*/ 8557 h 6653"/>
                <a:gd name="T92" fmla="+- 0 10251 1309"/>
                <a:gd name="T93" fmla="*/ T92 w 8957"/>
                <a:gd name="T94" fmla="+- 0 8491 1937"/>
                <a:gd name="T95" fmla="*/ 8491 h 6653"/>
                <a:gd name="T96" fmla="+- 0 10264 1309"/>
                <a:gd name="T97" fmla="*/ T96 w 8957"/>
                <a:gd name="T98" fmla="+- 0 8405 1937"/>
                <a:gd name="T99" fmla="*/ 8405 h 6653"/>
                <a:gd name="T100" fmla="+- 0 10266 1309"/>
                <a:gd name="T101" fmla="*/ T100 w 8957"/>
                <a:gd name="T102" fmla="+- 0 8327 1937"/>
                <a:gd name="T103" fmla="*/ 8327 h 6653"/>
                <a:gd name="T104" fmla="+- 0 10266 1309"/>
                <a:gd name="T105" fmla="*/ T104 w 8957"/>
                <a:gd name="T106" fmla="+- 0 8230 1937"/>
                <a:gd name="T107" fmla="*/ 8230 h 6653"/>
                <a:gd name="T108" fmla="+- 0 10266 1309"/>
                <a:gd name="T109" fmla="*/ T108 w 8957"/>
                <a:gd name="T110" fmla="+- 0 2297 1937"/>
                <a:gd name="T111" fmla="*/ 2297 h 6653"/>
                <a:gd name="T112" fmla="+- 0 10266 1309"/>
                <a:gd name="T113" fmla="*/ T112 w 8957"/>
                <a:gd name="T114" fmla="+- 0 2199 1937"/>
                <a:gd name="T115" fmla="*/ 2199 h 6653"/>
                <a:gd name="T116" fmla="+- 0 10264 1309"/>
                <a:gd name="T117" fmla="*/ T116 w 8957"/>
                <a:gd name="T118" fmla="+- 0 2121 1937"/>
                <a:gd name="T119" fmla="*/ 2121 h 6653"/>
                <a:gd name="T120" fmla="+- 0 10257 1309"/>
                <a:gd name="T121" fmla="*/ T120 w 8957"/>
                <a:gd name="T122" fmla="+- 0 2061 1937"/>
                <a:gd name="T123" fmla="*/ 2061 h 6653"/>
                <a:gd name="T124" fmla="+- 0 10234 1309"/>
                <a:gd name="T125" fmla="*/ T124 w 8957"/>
                <a:gd name="T126" fmla="+- 0 1997 1937"/>
                <a:gd name="T127" fmla="*/ 1997 h 6653"/>
                <a:gd name="T128" fmla="+- 0 10168 1309"/>
                <a:gd name="T129" fmla="*/ T128 w 8957"/>
                <a:gd name="T130" fmla="+- 0 1952 1937"/>
                <a:gd name="T131" fmla="*/ 1952 h 6653"/>
                <a:gd name="T132" fmla="+- 0 10082 1309"/>
                <a:gd name="T133" fmla="*/ T132 w 8957"/>
                <a:gd name="T134" fmla="+- 0 1940 1937"/>
                <a:gd name="T135" fmla="*/ 1940 h 6653"/>
                <a:gd name="T136" fmla="+- 0 10004 1309"/>
                <a:gd name="T137" fmla="*/ T136 w 8957"/>
                <a:gd name="T138" fmla="+- 0 1937 1937"/>
                <a:gd name="T139" fmla="*/ 1937 h 6653"/>
                <a:gd name="T140" fmla="+- 0 9906 1309"/>
                <a:gd name="T141" fmla="*/ T140 w 8957"/>
                <a:gd name="T142" fmla="+- 0 1937 1937"/>
                <a:gd name="T143" fmla="*/ 1937 h 6653"/>
                <a:gd name="T144" fmla="+- 0 1669 1309"/>
                <a:gd name="T145" fmla="*/ T144 w 8957"/>
                <a:gd name="T146" fmla="+- 0 1937 1937"/>
                <a:gd name="T147" fmla="*/ 1937 h 665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</a:cxnLst>
              <a:rect l="0" t="0" r="r" b="b"/>
              <a:pathLst>
                <a:path w="8957" h="6653">
                  <a:moveTo>
                    <a:pt x="360" y="0"/>
                  </a:moveTo>
                  <a:lnTo>
                    <a:pt x="262" y="0"/>
                  </a:lnTo>
                  <a:lnTo>
                    <a:pt x="184" y="3"/>
                  </a:lnTo>
                  <a:lnTo>
                    <a:pt x="123" y="10"/>
                  </a:lnTo>
                  <a:lnTo>
                    <a:pt x="60" y="33"/>
                  </a:lnTo>
                  <a:lnTo>
                    <a:pt x="15" y="99"/>
                  </a:lnTo>
                  <a:lnTo>
                    <a:pt x="3" y="184"/>
                  </a:lnTo>
                  <a:lnTo>
                    <a:pt x="0" y="262"/>
                  </a:lnTo>
                  <a:lnTo>
                    <a:pt x="0" y="360"/>
                  </a:lnTo>
                  <a:lnTo>
                    <a:pt x="0" y="6293"/>
                  </a:lnTo>
                  <a:lnTo>
                    <a:pt x="0" y="6390"/>
                  </a:lnTo>
                  <a:lnTo>
                    <a:pt x="3" y="6468"/>
                  </a:lnTo>
                  <a:lnTo>
                    <a:pt x="10" y="6529"/>
                  </a:lnTo>
                  <a:lnTo>
                    <a:pt x="33" y="6593"/>
                  </a:lnTo>
                  <a:lnTo>
                    <a:pt x="99" y="6637"/>
                  </a:lnTo>
                  <a:lnTo>
                    <a:pt x="184" y="6650"/>
                  </a:lnTo>
                  <a:lnTo>
                    <a:pt x="262" y="6652"/>
                  </a:lnTo>
                  <a:lnTo>
                    <a:pt x="360" y="6653"/>
                  </a:lnTo>
                  <a:lnTo>
                    <a:pt x="8597" y="6653"/>
                  </a:lnTo>
                  <a:lnTo>
                    <a:pt x="8695" y="6652"/>
                  </a:lnTo>
                  <a:lnTo>
                    <a:pt x="8773" y="6650"/>
                  </a:lnTo>
                  <a:lnTo>
                    <a:pt x="8834" y="6643"/>
                  </a:lnTo>
                  <a:lnTo>
                    <a:pt x="8898" y="6620"/>
                  </a:lnTo>
                  <a:lnTo>
                    <a:pt x="8942" y="6554"/>
                  </a:lnTo>
                  <a:lnTo>
                    <a:pt x="8955" y="6468"/>
                  </a:lnTo>
                  <a:lnTo>
                    <a:pt x="8957" y="6390"/>
                  </a:lnTo>
                  <a:lnTo>
                    <a:pt x="8957" y="6293"/>
                  </a:lnTo>
                  <a:lnTo>
                    <a:pt x="8957" y="360"/>
                  </a:lnTo>
                  <a:lnTo>
                    <a:pt x="8957" y="262"/>
                  </a:lnTo>
                  <a:lnTo>
                    <a:pt x="8955" y="184"/>
                  </a:lnTo>
                  <a:lnTo>
                    <a:pt x="8948" y="124"/>
                  </a:lnTo>
                  <a:lnTo>
                    <a:pt x="8925" y="60"/>
                  </a:lnTo>
                  <a:lnTo>
                    <a:pt x="8859" y="15"/>
                  </a:lnTo>
                  <a:lnTo>
                    <a:pt x="8773" y="3"/>
                  </a:lnTo>
                  <a:lnTo>
                    <a:pt x="8695" y="0"/>
                  </a:lnTo>
                  <a:lnTo>
                    <a:pt x="8597" y="0"/>
                  </a:lnTo>
                  <a:lnTo>
                    <a:pt x="360" y="0"/>
                  </a:lnTo>
                  <a:close/>
                </a:path>
              </a:pathLst>
            </a:custGeom>
            <a:noFill/>
            <a:ln w="6350">
              <a:solidFill>
                <a:srgbClr val="363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4"/>
            <p:cNvSpPr>
              <a:spLocks/>
            </p:cNvSpPr>
            <p:nvPr/>
          </p:nvSpPr>
          <p:spPr bwMode="auto">
            <a:xfrm>
              <a:off x="8739" y="1814"/>
              <a:ext cx="1155" cy="248"/>
            </a:xfrm>
            <a:custGeom>
              <a:avLst/>
              <a:gdLst>
                <a:gd name="T0" fmla="+- 0 8839 8739"/>
                <a:gd name="T1" fmla="*/ T0 w 1155"/>
                <a:gd name="T2" fmla="+- 0 1814 1814"/>
                <a:gd name="T3" fmla="*/ 1814 h 248"/>
                <a:gd name="T4" fmla="+- 0 8776 8739"/>
                <a:gd name="T5" fmla="*/ T4 w 1155"/>
                <a:gd name="T6" fmla="+- 0 1816 1814"/>
                <a:gd name="T7" fmla="*/ 1816 h 248"/>
                <a:gd name="T8" fmla="+- 0 8742 8739"/>
                <a:gd name="T9" fmla="*/ T8 w 1155"/>
                <a:gd name="T10" fmla="+- 0 1850 1814"/>
                <a:gd name="T11" fmla="*/ 1850 h 248"/>
                <a:gd name="T12" fmla="+- 0 8739 8739"/>
                <a:gd name="T13" fmla="*/ T12 w 1155"/>
                <a:gd name="T14" fmla="+- 0 1911 1814"/>
                <a:gd name="T15" fmla="*/ 1911 h 248"/>
                <a:gd name="T16" fmla="+- 0 8739 8739"/>
                <a:gd name="T17" fmla="*/ T16 w 1155"/>
                <a:gd name="T18" fmla="+- 0 1962 1814"/>
                <a:gd name="T19" fmla="*/ 1962 h 248"/>
                <a:gd name="T20" fmla="+- 0 8739 8739"/>
                <a:gd name="T21" fmla="*/ T20 w 1155"/>
                <a:gd name="T22" fmla="+- 0 1999 1814"/>
                <a:gd name="T23" fmla="*/ 1999 h 248"/>
                <a:gd name="T24" fmla="+- 0 8747 8739"/>
                <a:gd name="T25" fmla="*/ T24 w 1155"/>
                <a:gd name="T26" fmla="+- 0 2043 1814"/>
                <a:gd name="T27" fmla="*/ 2043 h 248"/>
                <a:gd name="T28" fmla="+- 0 8800 8739"/>
                <a:gd name="T29" fmla="*/ T28 w 1155"/>
                <a:gd name="T30" fmla="+- 0 2062 1814"/>
                <a:gd name="T31" fmla="*/ 2062 h 248"/>
                <a:gd name="T32" fmla="+- 0 9795 8739"/>
                <a:gd name="T33" fmla="*/ T32 w 1155"/>
                <a:gd name="T34" fmla="+- 0 2062 1814"/>
                <a:gd name="T35" fmla="*/ 2062 h 248"/>
                <a:gd name="T36" fmla="+- 0 9831 8739"/>
                <a:gd name="T37" fmla="*/ T36 w 1155"/>
                <a:gd name="T38" fmla="+- 0 2062 1814"/>
                <a:gd name="T39" fmla="*/ 2062 h 248"/>
                <a:gd name="T40" fmla="+- 0 9875 8739"/>
                <a:gd name="T41" fmla="*/ T40 w 1155"/>
                <a:gd name="T42" fmla="+- 0 2054 1814"/>
                <a:gd name="T43" fmla="*/ 2054 h 248"/>
                <a:gd name="T44" fmla="+- 0 9894 8739"/>
                <a:gd name="T45" fmla="*/ T44 w 1155"/>
                <a:gd name="T46" fmla="+- 0 2001 1814"/>
                <a:gd name="T47" fmla="*/ 2001 h 248"/>
                <a:gd name="T48" fmla="+- 0 9895 8739"/>
                <a:gd name="T49" fmla="*/ T48 w 1155"/>
                <a:gd name="T50" fmla="+- 0 1914 1814"/>
                <a:gd name="T51" fmla="*/ 1914 h 248"/>
                <a:gd name="T52" fmla="+- 0 9894 8739"/>
                <a:gd name="T53" fmla="*/ T52 w 1155"/>
                <a:gd name="T54" fmla="+- 0 1877 1814"/>
                <a:gd name="T55" fmla="*/ 1877 h 248"/>
                <a:gd name="T56" fmla="+- 0 9887 8739"/>
                <a:gd name="T57" fmla="*/ T56 w 1155"/>
                <a:gd name="T58" fmla="+- 0 1833 1814"/>
                <a:gd name="T59" fmla="*/ 1833 h 248"/>
                <a:gd name="T60" fmla="+- 0 9833 8739"/>
                <a:gd name="T61" fmla="*/ T60 w 1155"/>
                <a:gd name="T62" fmla="+- 0 1815 1814"/>
                <a:gd name="T63" fmla="*/ 1815 h 248"/>
                <a:gd name="T64" fmla="+- 0 8839 8739"/>
                <a:gd name="T65" fmla="*/ T64 w 1155"/>
                <a:gd name="T66" fmla="+- 0 1814 1814"/>
                <a:gd name="T67" fmla="*/ 1814 h 24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</a:cxnLst>
              <a:rect l="0" t="0" r="r" b="b"/>
              <a:pathLst>
                <a:path w="1155" h="248">
                  <a:moveTo>
                    <a:pt x="100" y="0"/>
                  </a:moveTo>
                  <a:lnTo>
                    <a:pt x="37" y="2"/>
                  </a:lnTo>
                  <a:lnTo>
                    <a:pt x="3" y="36"/>
                  </a:lnTo>
                  <a:lnTo>
                    <a:pt x="0" y="97"/>
                  </a:lnTo>
                  <a:lnTo>
                    <a:pt x="0" y="148"/>
                  </a:lnTo>
                  <a:lnTo>
                    <a:pt x="0" y="185"/>
                  </a:lnTo>
                  <a:lnTo>
                    <a:pt x="8" y="229"/>
                  </a:lnTo>
                  <a:lnTo>
                    <a:pt x="61" y="248"/>
                  </a:lnTo>
                  <a:lnTo>
                    <a:pt x="1056" y="248"/>
                  </a:lnTo>
                  <a:lnTo>
                    <a:pt x="1092" y="248"/>
                  </a:lnTo>
                  <a:lnTo>
                    <a:pt x="1136" y="240"/>
                  </a:lnTo>
                  <a:lnTo>
                    <a:pt x="1155" y="187"/>
                  </a:lnTo>
                  <a:lnTo>
                    <a:pt x="1156" y="100"/>
                  </a:lnTo>
                  <a:lnTo>
                    <a:pt x="1155" y="63"/>
                  </a:lnTo>
                  <a:lnTo>
                    <a:pt x="1148" y="19"/>
                  </a:lnTo>
                  <a:lnTo>
                    <a:pt x="1094" y="1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4" y="2106"/>
              <a:ext cx="6917" cy="6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67059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İst</a:t>
            </a:r>
            <a:r>
              <a:rPr lang="tr-TR" b="1" dirty="0"/>
              <a:t>i</a:t>
            </a:r>
            <a:r>
              <a:rPr lang="en-US" b="1" dirty="0" err="1" smtClean="0"/>
              <a:t>nabe</a:t>
            </a:r>
            <a:r>
              <a:rPr lang="en-US" b="1" dirty="0" smtClean="0"/>
              <a:t> </a:t>
            </a:r>
            <a:r>
              <a:rPr lang="en-US" b="1" dirty="0"/>
              <a:t>(</a:t>
            </a:r>
            <a:r>
              <a:rPr lang="en-US" b="1" dirty="0" smtClean="0"/>
              <a:t>Tal</a:t>
            </a:r>
            <a:r>
              <a:rPr lang="tr-TR" b="1" dirty="0" smtClean="0"/>
              <a:t>i</a:t>
            </a:r>
            <a:r>
              <a:rPr lang="en-US" b="1" dirty="0" smtClean="0"/>
              <a:t>mat)</a:t>
            </a:r>
            <a:r>
              <a:rPr lang="tr-TR" b="1" dirty="0"/>
              <a:t> Devamı</a:t>
            </a:r>
            <a:r>
              <a:rPr lang="en-US" b="1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 err="1" smtClean="0"/>
              <a:t>İst</a:t>
            </a:r>
            <a:r>
              <a:rPr lang="tr-TR" dirty="0"/>
              <a:t>i</a:t>
            </a:r>
            <a:r>
              <a:rPr lang="en-US" dirty="0" err="1" smtClean="0"/>
              <a:t>nabeler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tr-TR" dirty="0" smtClean="0"/>
              <a:t>i</a:t>
            </a:r>
            <a:r>
              <a:rPr lang="en-US" dirty="0" err="1" smtClean="0"/>
              <a:t>çer</a:t>
            </a:r>
            <a:r>
              <a:rPr lang="tr-TR" dirty="0" smtClean="0"/>
              <a:t>i</a:t>
            </a:r>
            <a:r>
              <a:rPr lang="en-US" dirty="0" smtClean="0"/>
              <a:t>ğ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hususundak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mevcut</a:t>
            </a:r>
            <a:r>
              <a:rPr lang="en-US" dirty="0"/>
              <a:t> </a:t>
            </a:r>
            <a:r>
              <a:rPr lang="en-US" dirty="0" err="1"/>
              <a:t>yasal</a:t>
            </a:r>
            <a:r>
              <a:rPr lang="en-US" dirty="0"/>
              <a:t> </a:t>
            </a:r>
            <a:r>
              <a:rPr lang="en-US" dirty="0" err="1"/>
              <a:t>düzenlemeler</a:t>
            </a:r>
            <a:r>
              <a:rPr lang="en-US" dirty="0"/>
              <a:t> </a:t>
            </a:r>
            <a:r>
              <a:rPr lang="en-US" dirty="0" err="1"/>
              <a:t>aşağıda</a:t>
            </a:r>
            <a:r>
              <a:rPr lang="en-US" dirty="0"/>
              <a:t> </a:t>
            </a:r>
            <a:r>
              <a:rPr lang="en-US" dirty="0" err="1" smtClean="0"/>
              <a:t>göster</a:t>
            </a:r>
            <a:r>
              <a:rPr lang="tr-TR" dirty="0"/>
              <a:t>i</a:t>
            </a:r>
            <a:r>
              <a:rPr lang="en-US" dirty="0" smtClean="0"/>
              <a:t>lm</a:t>
            </a:r>
            <a:r>
              <a:rPr lang="tr-TR" dirty="0" smtClean="0"/>
              <a:t>i</a:t>
            </a:r>
            <a:r>
              <a:rPr lang="en-US" dirty="0" err="1" smtClean="0"/>
              <a:t>şt</a:t>
            </a:r>
            <a:r>
              <a:rPr lang="tr-TR" dirty="0"/>
              <a:t>i</a:t>
            </a:r>
            <a:r>
              <a:rPr lang="en-US" dirty="0" smtClean="0"/>
              <a:t>r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b="1" i="1" dirty="0" err="1"/>
              <a:t>Hukuk</a:t>
            </a:r>
            <a:r>
              <a:rPr lang="en-US" b="1" i="1" dirty="0"/>
              <a:t> </a:t>
            </a:r>
            <a:r>
              <a:rPr lang="en-US" b="1" i="1" dirty="0" err="1"/>
              <a:t>Muhakemeler</a:t>
            </a:r>
            <a:r>
              <a:rPr lang="en-US" b="1" i="1" dirty="0"/>
              <a:t> </a:t>
            </a:r>
            <a:r>
              <a:rPr lang="en-US" b="1" i="1" dirty="0" err="1" smtClean="0"/>
              <a:t>Kanunu’na</a:t>
            </a:r>
            <a:r>
              <a:rPr lang="en-US" b="1" i="1" dirty="0" smtClean="0"/>
              <a:t> </a:t>
            </a:r>
            <a:r>
              <a:rPr lang="en-US" b="1" i="1" dirty="0"/>
              <a:t>(md.197/2) </a:t>
            </a:r>
            <a:r>
              <a:rPr lang="en-US" b="1" i="1" dirty="0" err="1"/>
              <a:t>göre</a:t>
            </a:r>
            <a:r>
              <a:rPr lang="en-US" b="1" i="1" dirty="0"/>
              <a:t>;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yerde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mahkemeye</a:t>
            </a:r>
            <a:r>
              <a:rPr lang="en-US" dirty="0" smtClean="0"/>
              <a:t> get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tr-TR" dirty="0" smtClean="0"/>
              <a:t>i</a:t>
            </a:r>
            <a:r>
              <a:rPr lang="en-US" dirty="0" err="1" smtClean="0"/>
              <a:t>lemeyen</a:t>
            </a:r>
            <a:r>
              <a:rPr lang="en-US" dirty="0" smtClean="0"/>
              <a:t> del</a:t>
            </a:r>
            <a:r>
              <a:rPr lang="tr-TR" dirty="0" smtClean="0"/>
              <a:t>i</a:t>
            </a:r>
            <a:r>
              <a:rPr lang="en-US" dirty="0" err="1" smtClean="0"/>
              <a:t>ller</a:t>
            </a:r>
            <a:r>
              <a:rPr lang="en-US" dirty="0"/>
              <a:t>, o </a:t>
            </a:r>
            <a:r>
              <a:rPr lang="en-US" dirty="0" err="1"/>
              <a:t>yerde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st</a:t>
            </a:r>
            <a:r>
              <a:rPr lang="tr-TR" dirty="0"/>
              <a:t>i</a:t>
            </a:r>
            <a:r>
              <a:rPr lang="en-US" dirty="0" err="1" smtClean="0"/>
              <a:t>nabe</a:t>
            </a:r>
            <a:r>
              <a:rPr lang="en-US" dirty="0" smtClean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 smtClean="0"/>
              <a:t>toplanab</a:t>
            </a:r>
            <a:r>
              <a:rPr lang="tr-TR" dirty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en-US" dirty="0"/>
              <a:t>. </a:t>
            </a:r>
            <a:r>
              <a:rPr lang="en-US" dirty="0" err="1"/>
              <a:t>Ayrıca</a:t>
            </a:r>
            <a:r>
              <a:rPr lang="en-US" dirty="0"/>
              <a:t> </a:t>
            </a:r>
            <a:r>
              <a:rPr lang="en-US" dirty="0" smtClean="0"/>
              <a:t>del</a:t>
            </a:r>
            <a:r>
              <a:rPr lang="tr-TR" dirty="0" smtClean="0"/>
              <a:t>i</a:t>
            </a:r>
            <a:r>
              <a:rPr lang="en-US" dirty="0" err="1" smtClean="0"/>
              <a:t>ller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tr-TR" dirty="0" smtClean="0"/>
              <a:t>i</a:t>
            </a:r>
            <a:r>
              <a:rPr lang="en-US" dirty="0" err="1" smtClean="0"/>
              <a:t>ncelenmes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beyanların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tr-TR" dirty="0" smtClean="0"/>
              <a:t>i</a:t>
            </a:r>
            <a:r>
              <a:rPr lang="en-US" dirty="0" err="1" smtClean="0"/>
              <a:t>nlenmes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sırasında</a:t>
            </a:r>
            <a:r>
              <a:rPr lang="en-US" dirty="0"/>
              <a:t> </a:t>
            </a:r>
            <a:r>
              <a:rPr lang="en-US" dirty="0" err="1" smtClean="0"/>
              <a:t>tara</a:t>
            </a:r>
            <a:r>
              <a:rPr lang="tr-TR" dirty="0" smtClean="0"/>
              <a:t>fl</a:t>
            </a:r>
            <a:r>
              <a:rPr lang="en-US" dirty="0" err="1" smtClean="0"/>
              <a:t>ar</a:t>
            </a:r>
            <a:r>
              <a:rPr lang="en-US" dirty="0"/>
              <a:t>, </a:t>
            </a:r>
            <a:r>
              <a:rPr lang="tr-TR" dirty="0" smtClean="0"/>
              <a:t>i</a:t>
            </a:r>
            <a:r>
              <a:rPr lang="en-US" dirty="0" err="1" smtClean="0"/>
              <a:t>st</a:t>
            </a:r>
            <a:r>
              <a:rPr lang="tr-TR" dirty="0"/>
              <a:t>i</a:t>
            </a:r>
            <a:r>
              <a:rPr lang="en-US" dirty="0" err="1" smtClean="0"/>
              <a:t>nabe</a:t>
            </a:r>
            <a:r>
              <a:rPr lang="en-US" dirty="0" smtClean="0"/>
              <a:t> </a:t>
            </a:r>
            <a:r>
              <a:rPr lang="en-US" dirty="0" err="1"/>
              <a:t>olunan</a:t>
            </a:r>
            <a:r>
              <a:rPr lang="en-US" dirty="0"/>
              <a:t> </a:t>
            </a:r>
            <a:r>
              <a:rPr lang="en-US" dirty="0" err="1"/>
              <a:t>mahkemede</a:t>
            </a:r>
            <a:r>
              <a:rPr lang="en-US" dirty="0"/>
              <a:t> </a:t>
            </a:r>
            <a:r>
              <a:rPr lang="en-US" dirty="0" err="1" smtClean="0"/>
              <a:t>hazır</a:t>
            </a:r>
            <a:r>
              <a:rPr lang="tr-TR" dirty="0"/>
              <a:t> </a:t>
            </a:r>
            <a:r>
              <a:rPr lang="en-US" dirty="0" err="1" smtClean="0"/>
              <a:t>bulunab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smtClean="0"/>
              <a:t>del</a:t>
            </a:r>
            <a:r>
              <a:rPr lang="tr-TR" dirty="0" smtClean="0"/>
              <a:t>i</a:t>
            </a:r>
            <a:r>
              <a:rPr lang="en-US" dirty="0" err="1" smtClean="0"/>
              <a:t>llerle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açıklama</a:t>
            </a:r>
            <a:r>
              <a:rPr lang="en-US" dirty="0"/>
              <a:t> </a:t>
            </a:r>
            <a:r>
              <a:rPr lang="en-US" dirty="0" err="1"/>
              <a:t>haklarını</a:t>
            </a:r>
            <a:r>
              <a:rPr lang="en-US" dirty="0"/>
              <a:t> </a:t>
            </a:r>
            <a:r>
              <a:rPr lang="en-US" dirty="0" err="1" smtClean="0"/>
              <a:t>kullanab</a:t>
            </a:r>
            <a:r>
              <a:rPr lang="tr-TR" dirty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err="1" smtClean="0"/>
              <a:t>rler</a:t>
            </a:r>
            <a:r>
              <a:rPr lang="en-US" dirty="0"/>
              <a:t>. </a:t>
            </a:r>
            <a:r>
              <a:rPr lang="en-US" dirty="0" err="1"/>
              <a:t>Bunu</a:t>
            </a:r>
            <a:r>
              <a:rPr lang="en-US" dirty="0"/>
              <a:t> </a:t>
            </a:r>
            <a:r>
              <a:rPr lang="en-US" dirty="0" err="1"/>
              <a:t>sağlamak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ç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taraflara</a:t>
            </a:r>
            <a:r>
              <a:rPr lang="en-US" dirty="0" smtClean="0"/>
              <a:t>  </a:t>
            </a:r>
            <a:r>
              <a:rPr lang="tr-TR" dirty="0" smtClean="0"/>
              <a:t>i</a:t>
            </a:r>
            <a:r>
              <a:rPr lang="en-US" dirty="0" err="1" smtClean="0"/>
              <a:t>ncelemen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/>
              <a:t>yapılacağı</a:t>
            </a:r>
            <a:r>
              <a:rPr lang="en-US" dirty="0"/>
              <a:t> </a:t>
            </a:r>
            <a:r>
              <a:rPr lang="en-US" dirty="0" smtClean="0"/>
              <a:t>tar</a:t>
            </a:r>
            <a:r>
              <a:rPr lang="tr-TR" dirty="0" smtClean="0"/>
              <a:t>i</a:t>
            </a:r>
            <a:r>
              <a:rPr lang="en-US" dirty="0" smtClean="0"/>
              <a:t>h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err="1" smtClean="0"/>
              <a:t>ld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en-US" dirty="0"/>
              <a:t>. Bu </a:t>
            </a:r>
            <a:r>
              <a:rPr lang="en-US" dirty="0" err="1"/>
              <a:t>davet</a:t>
            </a:r>
            <a:r>
              <a:rPr lang="en-US" dirty="0"/>
              <a:t> </a:t>
            </a:r>
            <a:r>
              <a:rPr lang="en-US" dirty="0" err="1" smtClean="0"/>
              <a:t>üzer</a:t>
            </a:r>
            <a:r>
              <a:rPr lang="tr-TR" dirty="0" smtClean="0"/>
              <a:t>i</a:t>
            </a:r>
            <a:r>
              <a:rPr lang="en-US" dirty="0" smtClean="0"/>
              <a:t>ne </a:t>
            </a:r>
            <a:r>
              <a:rPr lang="en-US" dirty="0" err="1" smtClean="0"/>
              <a:t>tara</a:t>
            </a:r>
            <a:r>
              <a:rPr lang="tr-TR" dirty="0" smtClean="0"/>
              <a:t>fl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st</a:t>
            </a:r>
            <a:r>
              <a:rPr lang="tr-TR" dirty="0" smtClean="0"/>
              <a:t>i</a:t>
            </a:r>
            <a:r>
              <a:rPr lang="en-US" dirty="0" err="1" smtClean="0"/>
              <a:t>nabe</a:t>
            </a:r>
            <a:r>
              <a:rPr lang="en-US" dirty="0" smtClean="0"/>
              <a:t> </a:t>
            </a:r>
            <a:r>
              <a:rPr lang="en-US" dirty="0" err="1" smtClean="0"/>
              <a:t>olunan</a:t>
            </a:r>
            <a:r>
              <a:rPr lang="en-US" dirty="0" smtClean="0"/>
              <a:t> </a:t>
            </a:r>
            <a:r>
              <a:rPr lang="en-US" dirty="0" err="1"/>
              <a:t>mahkemede</a:t>
            </a:r>
            <a:r>
              <a:rPr lang="en-US" dirty="0"/>
              <a:t> </a:t>
            </a:r>
            <a:r>
              <a:rPr lang="en-US" dirty="0" err="1"/>
              <a:t>hazır</a:t>
            </a:r>
            <a:r>
              <a:rPr lang="en-US" dirty="0"/>
              <a:t> </a:t>
            </a:r>
            <a:r>
              <a:rPr lang="en-US" dirty="0" err="1"/>
              <a:t>bulunmasalar</a:t>
            </a:r>
            <a:r>
              <a:rPr lang="en-US" dirty="0"/>
              <a:t> </a:t>
            </a:r>
            <a:r>
              <a:rPr lang="en-US" dirty="0" smtClean="0"/>
              <a:t>dah</a:t>
            </a:r>
            <a:r>
              <a:rPr lang="tr-TR" dirty="0" smtClean="0"/>
              <a:t>i</a:t>
            </a:r>
            <a:r>
              <a:rPr lang="en-US" dirty="0" smtClean="0"/>
              <a:t> del</a:t>
            </a:r>
            <a:r>
              <a:rPr lang="tr-TR" dirty="0" smtClean="0"/>
              <a:t>i</a:t>
            </a:r>
            <a:r>
              <a:rPr lang="en-US" dirty="0" err="1" smtClean="0"/>
              <a:t>ller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ncelen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beyanlar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tr-TR" dirty="0" smtClean="0"/>
              <a:t>i</a:t>
            </a:r>
            <a:r>
              <a:rPr lang="en-US" dirty="0" err="1" smtClean="0"/>
              <a:t>nlen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/>
              <a:t>(</a:t>
            </a:r>
            <a:r>
              <a:rPr lang="en-US" dirty="0" smtClean="0"/>
              <a:t>md.197/3</a:t>
            </a:r>
            <a:r>
              <a:rPr lang="en-US" dirty="0"/>
              <a:t>).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 smtClean="0"/>
              <a:t>yem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edecek</a:t>
            </a:r>
            <a:r>
              <a:rPr lang="en-US" dirty="0" smtClean="0"/>
              <a:t> k</a:t>
            </a:r>
            <a:r>
              <a:rPr lang="tr-TR" dirty="0" smtClean="0"/>
              <a:t>i</a:t>
            </a:r>
            <a:r>
              <a:rPr lang="en-US" dirty="0" smtClean="0"/>
              <a:t>ş</a:t>
            </a:r>
            <a:r>
              <a:rPr lang="tr-TR" dirty="0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mahkemen</a:t>
            </a:r>
            <a:r>
              <a:rPr lang="tr-TR" dirty="0"/>
              <a:t>i</a:t>
            </a:r>
            <a:r>
              <a:rPr lang="en-US" dirty="0" smtClean="0"/>
              <a:t>n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l </a:t>
            </a:r>
            <a:r>
              <a:rPr lang="en-US" dirty="0" err="1"/>
              <a:t>dışında</a:t>
            </a:r>
            <a:r>
              <a:rPr lang="en-US" dirty="0"/>
              <a:t> </a:t>
            </a:r>
            <a:r>
              <a:rPr lang="en-US" dirty="0" err="1"/>
              <a:t>oturuyor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bulunduğu</a:t>
            </a:r>
            <a:r>
              <a:rPr lang="en-US" dirty="0" smtClean="0"/>
              <a:t> </a:t>
            </a:r>
            <a:r>
              <a:rPr lang="en-US" dirty="0" err="1"/>
              <a:t>yerde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ses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görüntü</a:t>
            </a:r>
            <a:r>
              <a:rPr lang="en-US" dirty="0"/>
              <a:t> </a:t>
            </a:r>
            <a:r>
              <a:rPr lang="en-US" dirty="0" err="1" smtClean="0"/>
              <a:t>nakled</a:t>
            </a:r>
            <a:r>
              <a:rPr lang="tr-TR" dirty="0" smtClean="0"/>
              <a:t>i</a:t>
            </a:r>
            <a:r>
              <a:rPr lang="en-US" dirty="0" err="1" smtClean="0"/>
              <a:t>lmes</a:t>
            </a:r>
            <a:r>
              <a:rPr lang="en-US" dirty="0" smtClean="0"/>
              <a:t>  </a:t>
            </a:r>
            <a:r>
              <a:rPr lang="en-US" dirty="0" err="1"/>
              <a:t>yolu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le </a:t>
            </a:r>
            <a:r>
              <a:rPr lang="en-US" dirty="0" err="1" smtClean="0"/>
              <a:t>yem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tr-TR" dirty="0" smtClean="0"/>
              <a:t>i</a:t>
            </a:r>
            <a:r>
              <a:rPr lang="en-US" dirty="0" err="1" smtClean="0"/>
              <a:t>crası</a:t>
            </a:r>
            <a:r>
              <a:rPr lang="en-US" dirty="0" smtClean="0"/>
              <a:t> </a:t>
            </a:r>
            <a:r>
              <a:rPr lang="en-US" dirty="0" err="1"/>
              <a:t>mümkün</a:t>
            </a:r>
            <a:r>
              <a:rPr lang="en-US" dirty="0"/>
              <a:t> </a:t>
            </a:r>
            <a:r>
              <a:rPr lang="en-US" dirty="0" err="1" smtClean="0"/>
              <a:t>değ</a:t>
            </a:r>
            <a:r>
              <a:rPr lang="tr-TR" dirty="0" smtClean="0"/>
              <a:t>il</a:t>
            </a:r>
            <a:r>
              <a:rPr lang="en-US" dirty="0" smtClean="0"/>
              <a:t>se </a:t>
            </a:r>
            <a:r>
              <a:rPr lang="tr-TR" dirty="0" smtClean="0"/>
              <a:t>i</a:t>
            </a:r>
            <a:r>
              <a:rPr lang="en-US" dirty="0" err="1" smtClean="0"/>
              <a:t>st</a:t>
            </a:r>
            <a:r>
              <a:rPr lang="tr-TR" dirty="0" smtClean="0"/>
              <a:t>i</a:t>
            </a:r>
            <a:r>
              <a:rPr lang="en-US" dirty="0" err="1" smtClean="0"/>
              <a:t>nabe</a:t>
            </a:r>
            <a:r>
              <a:rPr lang="en-US" dirty="0" smtClean="0"/>
              <a:t> </a:t>
            </a:r>
            <a:r>
              <a:rPr lang="en-US" dirty="0" err="1"/>
              <a:t>yolu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le </a:t>
            </a:r>
            <a:r>
              <a:rPr lang="en-US" dirty="0" err="1" smtClean="0"/>
              <a:t>yem</a:t>
            </a:r>
            <a:r>
              <a:rPr lang="tr-TR" dirty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ett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/>
              <a:t>(</a:t>
            </a:r>
            <a:r>
              <a:rPr lang="en-US" dirty="0" err="1"/>
              <a:t>md.</a:t>
            </a:r>
            <a:r>
              <a:rPr lang="en-US" dirty="0"/>
              <a:t> 236). </a:t>
            </a:r>
            <a:r>
              <a:rPr lang="en-US" dirty="0" err="1" smtClean="0"/>
              <a:t>Keş</a:t>
            </a:r>
            <a:r>
              <a:rPr lang="tr-TR" dirty="0"/>
              <a:t>i</a:t>
            </a:r>
            <a:r>
              <a:rPr lang="en-US" dirty="0" smtClean="0"/>
              <a:t>f </a:t>
            </a:r>
            <a:r>
              <a:rPr lang="en-US" dirty="0" err="1"/>
              <a:t>konusu</a:t>
            </a:r>
            <a:r>
              <a:rPr lang="en-US" dirty="0"/>
              <a:t>, </a:t>
            </a:r>
            <a:r>
              <a:rPr lang="en-US" dirty="0" err="1" smtClean="0"/>
              <a:t>mahkemen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/>
              <a:t>yargı</a:t>
            </a:r>
            <a:r>
              <a:rPr lang="en-US" dirty="0"/>
              <a:t> </a:t>
            </a:r>
            <a:r>
              <a:rPr lang="en-US" dirty="0" err="1" smtClean="0"/>
              <a:t>çevres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dışında</a:t>
            </a:r>
            <a:r>
              <a:rPr lang="tr-TR" dirty="0" smtClean="0"/>
              <a:t> i</a:t>
            </a:r>
            <a:r>
              <a:rPr lang="en-US" dirty="0" smtClean="0"/>
              <a:t>se </a:t>
            </a:r>
            <a:r>
              <a:rPr lang="tr-TR" dirty="0" smtClean="0"/>
              <a:t>i</a:t>
            </a:r>
            <a:r>
              <a:rPr lang="en-US" dirty="0" err="1" smtClean="0"/>
              <a:t>nceleme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st</a:t>
            </a:r>
            <a:r>
              <a:rPr lang="tr-TR" dirty="0" smtClean="0"/>
              <a:t>i</a:t>
            </a:r>
            <a:r>
              <a:rPr lang="en-US" dirty="0" err="1" smtClean="0"/>
              <a:t>nabe</a:t>
            </a:r>
            <a:r>
              <a:rPr lang="en-US" dirty="0" smtClean="0"/>
              <a:t> </a:t>
            </a:r>
            <a:r>
              <a:rPr lang="en-US" dirty="0" err="1" smtClean="0"/>
              <a:t>suret</a:t>
            </a:r>
            <a:r>
              <a:rPr lang="tr-TR" dirty="0"/>
              <a:t>i</a:t>
            </a:r>
            <a:r>
              <a:rPr lang="en-US" dirty="0" err="1" smtClean="0"/>
              <a:t>yle</a:t>
            </a:r>
            <a:r>
              <a:rPr lang="en-US" dirty="0" smtClean="0"/>
              <a:t> </a:t>
            </a:r>
            <a:r>
              <a:rPr lang="en-US" dirty="0" err="1"/>
              <a:t>yapılır</a:t>
            </a:r>
            <a:r>
              <a:rPr lang="en-US" dirty="0"/>
              <a:t> (</a:t>
            </a:r>
            <a:r>
              <a:rPr lang="en-US" dirty="0" err="1"/>
              <a:t>md.</a:t>
            </a:r>
            <a:r>
              <a:rPr lang="en-US" dirty="0"/>
              <a:t> 289).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96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Amaçlarımız;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/>
              <a:t>Bu </a:t>
            </a:r>
            <a:r>
              <a:rPr lang="en-US" b="1" dirty="0" err="1" smtClean="0"/>
              <a:t>ün</a:t>
            </a:r>
            <a:r>
              <a:rPr lang="tr-TR" b="1" dirty="0"/>
              <a:t>i</a:t>
            </a:r>
            <a:r>
              <a:rPr lang="en-US" b="1" dirty="0" err="1" smtClean="0"/>
              <a:t>tey</a:t>
            </a:r>
            <a:r>
              <a:rPr lang="tr-TR" b="1" dirty="0"/>
              <a:t>i</a:t>
            </a:r>
            <a:r>
              <a:rPr lang="en-US" b="1" dirty="0" smtClean="0"/>
              <a:t> </a:t>
            </a:r>
            <a:r>
              <a:rPr lang="en-US" b="1" dirty="0" err="1"/>
              <a:t>tamamladıktan</a:t>
            </a:r>
            <a:r>
              <a:rPr lang="en-US" b="1" dirty="0"/>
              <a:t> </a:t>
            </a:r>
            <a:r>
              <a:rPr lang="en-US" b="1" dirty="0" err="1"/>
              <a:t>sonra</a:t>
            </a:r>
            <a:r>
              <a:rPr lang="en-US" b="1" dirty="0"/>
              <a:t>;</a:t>
            </a:r>
          </a:p>
          <a:p>
            <a:r>
              <a:rPr lang="en-US" sz="2800" dirty="0" err="1"/>
              <a:t>Resmî</a:t>
            </a:r>
            <a:r>
              <a:rPr lang="en-US" sz="2800" dirty="0"/>
              <a:t> </a:t>
            </a:r>
            <a:r>
              <a:rPr lang="en-US" sz="2800" dirty="0" err="1"/>
              <a:t>yazının</a:t>
            </a:r>
            <a:r>
              <a:rPr lang="en-US" sz="2800" dirty="0"/>
              <a:t> ne </a:t>
            </a:r>
            <a:r>
              <a:rPr lang="en-US" sz="2800" dirty="0" err="1"/>
              <a:t>olduğunu</a:t>
            </a:r>
            <a:r>
              <a:rPr lang="en-US" sz="2800" dirty="0"/>
              <a:t> </a:t>
            </a:r>
            <a:r>
              <a:rPr lang="en-US" sz="2800" dirty="0" err="1" smtClean="0"/>
              <a:t>tanımlayab</a:t>
            </a:r>
            <a:r>
              <a:rPr lang="tr-TR" sz="2800" dirty="0"/>
              <a:t>i</a:t>
            </a:r>
            <a:r>
              <a:rPr lang="en-US" sz="2800" dirty="0" err="1" smtClean="0"/>
              <a:t>lecek</a:t>
            </a:r>
            <a:r>
              <a:rPr lang="en-US" sz="2800" dirty="0"/>
              <a:t>,</a:t>
            </a:r>
          </a:p>
          <a:p>
            <a:r>
              <a:rPr lang="en-US" sz="2800" dirty="0" err="1" smtClean="0"/>
              <a:t>Resmî</a:t>
            </a:r>
            <a:r>
              <a:rPr lang="en-US" sz="2800" dirty="0" smtClean="0"/>
              <a:t> </a:t>
            </a:r>
            <a:r>
              <a:rPr lang="en-US" sz="2800" dirty="0" err="1"/>
              <a:t>yazışmanların</a:t>
            </a:r>
            <a:r>
              <a:rPr lang="en-US" sz="2800" dirty="0"/>
              <a:t> </a:t>
            </a:r>
            <a:r>
              <a:rPr lang="en-US" sz="2800" dirty="0" err="1"/>
              <a:t>nasıl</a:t>
            </a:r>
            <a:r>
              <a:rPr lang="en-US" sz="2800" dirty="0"/>
              <a:t> </a:t>
            </a:r>
            <a:r>
              <a:rPr lang="en-US" sz="2800" dirty="0" err="1"/>
              <a:t>yapıldığını</a:t>
            </a:r>
            <a:r>
              <a:rPr lang="en-US" sz="2800" dirty="0"/>
              <a:t> </a:t>
            </a:r>
            <a:r>
              <a:rPr lang="en-US" sz="2800" dirty="0" err="1" smtClean="0"/>
              <a:t>açıklayab</a:t>
            </a:r>
            <a:r>
              <a:rPr lang="tr-TR" sz="2800" dirty="0"/>
              <a:t>i</a:t>
            </a:r>
            <a:r>
              <a:rPr lang="en-US" sz="2800" dirty="0" err="1" smtClean="0"/>
              <a:t>lecek</a:t>
            </a:r>
            <a:r>
              <a:rPr lang="en-US" sz="2800" dirty="0"/>
              <a:t>,</a:t>
            </a:r>
          </a:p>
          <a:p>
            <a:r>
              <a:rPr lang="en-US" sz="2800" dirty="0" err="1" smtClean="0"/>
              <a:t>Adl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yargı</a:t>
            </a:r>
            <a:r>
              <a:rPr lang="en-US" sz="2800" dirty="0"/>
              <a:t> 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smtClean="0"/>
              <a:t>stem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kullanılan</a:t>
            </a:r>
            <a:r>
              <a:rPr lang="en-US" sz="2800" dirty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yazışma</a:t>
            </a:r>
            <a:r>
              <a:rPr lang="en-US" sz="2800" dirty="0"/>
              <a:t> </a:t>
            </a:r>
            <a:r>
              <a:rPr lang="en-US" sz="2800" dirty="0" err="1" smtClean="0"/>
              <a:t>usuller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tanımlayab</a:t>
            </a:r>
            <a:r>
              <a:rPr lang="tr-TR" sz="2800" dirty="0" smtClean="0"/>
              <a:t>i</a:t>
            </a:r>
            <a:r>
              <a:rPr lang="en-US" sz="2800" dirty="0" err="1" smtClean="0"/>
              <a:t>lecek</a:t>
            </a:r>
            <a:r>
              <a:rPr lang="en-US" sz="2800" dirty="0"/>
              <a:t>,</a:t>
            </a:r>
          </a:p>
          <a:p>
            <a:r>
              <a:rPr lang="en-US" sz="2800" dirty="0" err="1" smtClean="0"/>
              <a:t>Resm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yazıların</a:t>
            </a:r>
            <a:r>
              <a:rPr lang="en-US" sz="2800" dirty="0"/>
              <a:t> </a:t>
            </a:r>
            <a:r>
              <a:rPr lang="en-US" sz="2800" dirty="0" err="1" smtClean="0"/>
              <a:t>gönder</a:t>
            </a:r>
            <a:r>
              <a:rPr lang="tr-TR" sz="2800" dirty="0"/>
              <a:t>i</a:t>
            </a:r>
            <a:r>
              <a:rPr lang="en-US" sz="2800" dirty="0" err="1" smtClean="0"/>
              <a:t>lmes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alınmasında</a:t>
            </a:r>
            <a:r>
              <a:rPr lang="en-US" sz="2800" dirty="0"/>
              <a:t> </a:t>
            </a:r>
            <a:r>
              <a:rPr lang="en-US" sz="2800" dirty="0" err="1"/>
              <a:t>yapılması</a:t>
            </a:r>
            <a:r>
              <a:rPr lang="en-US" sz="2800" dirty="0"/>
              <a:t> </a:t>
            </a:r>
            <a:r>
              <a:rPr lang="en-US" sz="2800" dirty="0" err="1"/>
              <a:t>gereken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şlemler</a:t>
            </a:r>
            <a:r>
              <a:rPr lang="tr-TR" sz="2800" dirty="0" smtClean="0"/>
              <a:t>i </a:t>
            </a:r>
            <a:r>
              <a:rPr lang="en-US" sz="2800" dirty="0" err="1" smtClean="0"/>
              <a:t>açıklayab</a:t>
            </a:r>
            <a:r>
              <a:rPr lang="tr-TR" sz="2800" dirty="0" smtClean="0"/>
              <a:t>i</a:t>
            </a:r>
            <a:r>
              <a:rPr lang="en-US" sz="2800" dirty="0" err="1" smtClean="0"/>
              <a:t>lecek</a:t>
            </a:r>
            <a:r>
              <a:rPr lang="tr-TR" sz="2800" dirty="0" smtClean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becer</a:t>
            </a:r>
            <a:r>
              <a:rPr lang="tr-TR" sz="2800" dirty="0" smtClean="0"/>
              <a:t>i</a:t>
            </a:r>
            <a:r>
              <a:rPr lang="en-US" sz="2800" dirty="0" err="1" smtClean="0"/>
              <a:t>lere</a:t>
            </a:r>
            <a:r>
              <a:rPr lang="en-US" sz="2800" dirty="0" smtClean="0"/>
              <a:t> </a:t>
            </a:r>
            <a:r>
              <a:rPr lang="en-US" sz="2800" dirty="0" err="1" smtClean="0"/>
              <a:t>sah</a:t>
            </a:r>
            <a:r>
              <a:rPr lang="tr-TR" sz="2800" dirty="0" smtClean="0"/>
              <a:t>i</a:t>
            </a:r>
            <a:r>
              <a:rPr lang="en-US" sz="2800" dirty="0" smtClean="0"/>
              <a:t>p </a:t>
            </a:r>
            <a:r>
              <a:rPr lang="en-US" sz="2800" dirty="0" err="1" smtClean="0"/>
              <a:t>olab</a:t>
            </a:r>
            <a:r>
              <a:rPr lang="tr-TR" sz="2800" dirty="0" smtClean="0"/>
              <a:t>i</a:t>
            </a:r>
            <a:r>
              <a:rPr lang="en-US" sz="2800" dirty="0" err="1" smtClean="0"/>
              <a:t>leceks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z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2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İst</a:t>
            </a:r>
            <a:r>
              <a:rPr lang="tr-TR" b="1" dirty="0"/>
              <a:t>i</a:t>
            </a:r>
            <a:r>
              <a:rPr lang="en-US" b="1" dirty="0" err="1" smtClean="0"/>
              <a:t>nabe</a:t>
            </a:r>
            <a:r>
              <a:rPr lang="en-US" b="1" dirty="0" smtClean="0"/>
              <a:t> </a:t>
            </a:r>
            <a:r>
              <a:rPr lang="en-US" b="1" dirty="0"/>
              <a:t>(</a:t>
            </a:r>
            <a:r>
              <a:rPr lang="en-US" b="1" dirty="0" smtClean="0"/>
              <a:t>Tal</a:t>
            </a:r>
            <a:r>
              <a:rPr lang="tr-TR" b="1" dirty="0" smtClean="0"/>
              <a:t>i</a:t>
            </a:r>
            <a:r>
              <a:rPr lang="en-US" b="1" dirty="0" smtClean="0"/>
              <a:t>mat)</a:t>
            </a:r>
            <a:r>
              <a:rPr lang="tr-TR" b="1" dirty="0"/>
              <a:t> Devamı</a:t>
            </a:r>
            <a:r>
              <a:rPr lang="en-US" b="1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b="1" i="1" dirty="0" err="1"/>
              <a:t>Ceza</a:t>
            </a:r>
            <a:r>
              <a:rPr lang="en-US" b="1" i="1" dirty="0"/>
              <a:t> </a:t>
            </a:r>
            <a:r>
              <a:rPr lang="en-US" b="1" i="1" dirty="0" err="1"/>
              <a:t>Muhakemeler</a:t>
            </a:r>
            <a:r>
              <a:rPr lang="en-US" b="1" i="1" dirty="0"/>
              <a:t>  </a:t>
            </a:r>
            <a:r>
              <a:rPr lang="en-US" b="1" i="1" dirty="0" err="1"/>
              <a:t>Kanunu’na</a:t>
            </a:r>
            <a:r>
              <a:rPr lang="en-US" b="1" i="1" dirty="0"/>
              <a:t> </a:t>
            </a:r>
            <a:r>
              <a:rPr lang="en-US" b="1" i="1" dirty="0" err="1"/>
              <a:t>göre</a:t>
            </a:r>
            <a:r>
              <a:rPr lang="en-US" b="1" i="1" dirty="0"/>
              <a:t>; </a:t>
            </a:r>
            <a:r>
              <a:rPr lang="en-US" dirty="0" err="1" smtClean="0"/>
              <a:t>keş</a:t>
            </a:r>
            <a:r>
              <a:rPr lang="tr-TR" dirty="0" smtClean="0"/>
              <a:t>i</a:t>
            </a:r>
            <a:r>
              <a:rPr lang="en-US" dirty="0" smtClean="0"/>
              <a:t>f</a:t>
            </a:r>
            <a:r>
              <a:rPr lang="en-US" dirty="0"/>
              <a:t>, </a:t>
            </a:r>
            <a:r>
              <a:rPr lang="en-US" dirty="0" err="1" smtClean="0"/>
              <a:t>hâk</a:t>
            </a:r>
            <a:r>
              <a:rPr lang="tr-TR" dirty="0" smtClean="0"/>
              <a:t>i</a:t>
            </a:r>
            <a:r>
              <a:rPr lang="en-US" dirty="0" smtClean="0"/>
              <a:t>m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mahkeme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tr-TR" dirty="0"/>
              <a:t>i</a:t>
            </a:r>
            <a:r>
              <a:rPr lang="en-US" dirty="0" smtClean="0"/>
              <a:t>p </a:t>
            </a:r>
            <a:r>
              <a:rPr lang="en-US" dirty="0" err="1" smtClean="0"/>
              <a:t>hâk</a:t>
            </a:r>
            <a:r>
              <a:rPr lang="tr-TR" dirty="0"/>
              <a:t>i</a:t>
            </a:r>
            <a:r>
              <a:rPr lang="en-US" dirty="0" smtClean="0"/>
              <a:t>m</a:t>
            </a:r>
            <a:r>
              <a:rPr lang="tr-TR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tr-TR" dirty="0" smtClean="0"/>
              <a:t>i</a:t>
            </a:r>
            <a:r>
              <a:rPr lang="en-US" dirty="0" err="1" smtClean="0"/>
              <a:t>st</a:t>
            </a:r>
            <a:r>
              <a:rPr lang="tr-TR" dirty="0"/>
              <a:t>i</a:t>
            </a:r>
            <a:r>
              <a:rPr lang="en-US" dirty="0" err="1" smtClean="0"/>
              <a:t>nabe</a:t>
            </a:r>
            <a:r>
              <a:rPr lang="en-US" dirty="0" smtClean="0"/>
              <a:t> </a:t>
            </a:r>
            <a:r>
              <a:rPr lang="en-US" dirty="0" err="1"/>
              <a:t>olunan</a:t>
            </a:r>
            <a:r>
              <a:rPr lang="en-US" dirty="0"/>
              <a:t> </a:t>
            </a:r>
            <a:r>
              <a:rPr lang="en-US" dirty="0" err="1" smtClean="0"/>
              <a:t>hâk</a:t>
            </a:r>
            <a:r>
              <a:rPr lang="tr-TR" dirty="0" smtClean="0"/>
              <a:t>i</a:t>
            </a:r>
            <a:r>
              <a:rPr lang="en-US" dirty="0" smtClean="0"/>
              <a:t>m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mahkeme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le </a:t>
            </a:r>
            <a:r>
              <a:rPr lang="en-US" dirty="0" err="1" smtClean="0"/>
              <a:t>gec</a:t>
            </a:r>
            <a:r>
              <a:rPr lang="tr-TR" dirty="0" smtClean="0"/>
              <a:t>i</a:t>
            </a:r>
            <a:r>
              <a:rPr lang="en-US" dirty="0" err="1" smtClean="0"/>
              <a:t>kmes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</a:t>
            </a:r>
            <a:r>
              <a:rPr lang="en-US" dirty="0" err="1"/>
              <a:t>sakınca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/>
              <a:t> </a:t>
            </a:r>
            <a:r>
              <a:rPr lang="en-US" dirty="0" err="1" smtClean="0"/>
              <a:t>hâllerde</a:t>
            </a:r>
            <a:r>
              <a:rPr lang="tr-TR" dirty="0" smtClean="0"/>
              <a:t> </a:t>
            </a:r>
            <a:r>
              <a:rPr lang="en-US" dirty="0" err="1" smtClean="0"/>
              <a:t>Cumhur</a:t>
            </a:r>
            <a:r>
              <a:rPr lang="tr-TR" dirty="0"/>
              <a:t>i</a:t>
            </a:r>
            <a:r>
              <a:rPr lang="en-US" dirty="0" smtClean="0"/>
              <a:t>yet </a:t>
            </a:r>
            <a:r>
              <a:rPr lang="en-US" dirty="0" err="1"/>
              <a:t>savcısı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yapılır</a:t>
            </a:r>
            <a:r>
              <a:rPr lang="en-US" dirty="0"/>
              <a:t> (</a:t>
            </a:r>
            <a:r>
              <a:rPr lang="en-US" dirty="0" err="1"/>
              <a:t>md.</a:t>
            </a:r>
            <a:r>
              <a:rPr lang="en-US" dirty="0"/>
              <a:t> 83/1). </a:t>
            </a:r>
            <a:r>
              <a:rPr lang="en-US" dirty="0" err="1"/>
              <a:t>Sanık</a:t>
            </a:r>
            <a:r>
              <a:rPr lang="en-US" dirty="0"/>
              <a:t>, alt </a:t>
            </a:r>
            <a:r>
              <a:rPr lang="en-US" dirty="0" err="1"/>
              <a:t>sınırı</a:t>
            </a:r>
            <a:r>
              <a:rPr lang="en-US" dirty="0"/>
              <a:t> </a:t>
            </a:r>
            <a:r>
              <a:rPr lang="en-US" dirty="0" err="1"/>
              <a:t>beş</a:t>
            </a:r>
            <a:r>
              <a:rPr lang="en-US" dirty="0"/>
              <a:t> </a:t>
            </a:r>
            <a:r>
              <a:rPr lang="en-US" dirty="0" err="1"/>
              <a:t>yıl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smtClean="0"/>
              <a:t>hap</a:t>
            </a:r>
            <a:r>
              <a:rPr lang="tr-TR" dirty="0" smtClean="0"/>
              <a:t>i</a:t>
            </a:r>
            <a:r>
              <a:rPr lang="en-US" dirty="0" smtClean="0"/>
              <a:t>s</a:t>
            </a:r>
            <a:r>
              <a:rPr lang="tr-TR" dirty="0" smtClean="0"/>
              <a:t> </a:t>
            </a:r>
            <a:r>
              <a:rPr lang="en-US" dirty="0" err="1" smtClean="0"/>
              <a:t>cezasını</a:t>
            </a:r>
            <a:r>
              <a:rPr lang="en-US" dirty="0" smtClean="0"/>
              <a:t> </a:t>
            </a:r>
            <a:r>
              <a:rPr lang="en-US" dirty="0" err="1" smtClean="0"/>
              <a:t>gerekt</a:t>
            </a:r>
            <a:r>
              <a:rPr lang="tr-TR" dirty="0" smtClean="0"/>
              <a:t>i</a:t>
            </a:r>
            <a:r>
              <a:rPr lang="en-US" dirty="0" err="1" smtClean="0"/>
              <a:t>ren</a:t>
            </a:r>
            <a:r>
              <a:rPr lang="en-US" dirty="0" smtClean="0"/>
              <a:t> </a:t>
            </a:r>
            <a:r>
              <a:rPr lang="en-US" dirty="0" err="1"/>
              <a:t>suçlar</a:t>
            </a:r>
            <a:r>
              <a:rPr lang="en-US" dirty="0"/>
              <a:t> </a:t>
            </a:r>
            <a:r>
              <a:rPr lang="en-US" dirty="0" err="1" smtClean="0"/>
              <a:t>har</a:t>
            </a:r>
            <a:r>
              <a:rPr lang="tr-TR" dirty="0"/>
              <a:t>i</a:t>
            </a:r>
            <a:r>
              <a:rPr lang="en-US" dirty="0" smtClean="0"/>
              <a:t>ç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, </a:t>
            </a:r>
            <a:r>
              <a:rPr lang="tr-TR" dirty="0" smtClean="0"/>
              <a:t>i</a:t>
            </a:r>
            <a:r>
              <a:rPr lang="en-US" dirty="0" err="1" smtClean="0"/>
              <a:t>st</a:t>
            </a:r>
            <a:r>
              <a:rPr lang="tr-TR" dirty="0"/>
              <a:t>i</a:t>
            </a:r>
            <a:r>
              <a:rPr lang="en-US" dirty="0" err="1" smtClean="0"/>
              <a:t>nabe</a:t>
            </a:r>
            <a:r>
              <a:rPr lang="en-US" dirty="0" smtClean="0"/>
              <a:t> </a:t>
            </a:r>
            <a:r>
              <a:rPr lang="en-US" dirty="0" err="1" smtClean="0"/>
              <a:t>suret</a:t>
            </a:r>
            <a:r>
              <a:rPr lang="tr-TR" dirty="0"/>
              <a:t>i</a:t>
            </a:r>
            <a:r>
              <a:rPr lang="en-US" dirty="0" err="1" smtClean="0"/>
              <a:t>yle</a:t>
            </a:r>
            <a:r>
              <a:rPr lang="en-US" dirty="0" smtClean="0"/>
              <a:t> </a:t>
            </a:r>
            <a:r>
              <a:rPr lang="en-US" dirty="0" err="1"/>
              <a:t>sorguya</a:t>
            </a:r>
            <a:r>
              <a:rPr lang="en-US" dirty="0"/>
              <a:t> </a:t>
            </a:r>
            <a:r>
              <a:rPr lang="en-US" dirty="0" err="1" smtClean="0"/>
              <a:t>çek</a:t>
            </a:r>
            <a:r>
              <a:rPr lang="tr-TR" dirty="0" smtClean="0"/>
              <a:t>i</a:t>
            </a:r>
            <a:r>
              <a:rPr lang="en-US" dirty="0" err="1" smtClean="0"/>
              <a:t>leb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/>
              <a:t>(196/2</a:t>
            </a:r>
            <a:r>
              <a:rPr lang="en-US" dirty="0" smtClean="0"/>
              <a:t>).</a:t>
            </a:r>
            <a:r>
              <a:rPr lang="tr-TR" dirty="0" smtClean="0"/>
              <a:t> </a:t>
            </a:r>
            <a:r>
              <a:rPr lang="en-US" dirty="0" err="1" smtClean="0"/>
              <a:t>Mahkeme</a:t>
            </a:r>
            <a:r>
              <a:rPr lang="en-US" dirty="0"/>
              <a:t>, </a:t>
            </a:r>
            <a:r>
              <a:rPr lang="en-US" dirty="0" err="1"/>
              <a:t>yargılamanın</a:t>
            </a:r>
            <a:r>
              <a:rPr lang="en-US" dirty="0"/>
              <a:t> </a:t>
            </a:r>
            <a:r>
              <a:rPr lang="en-US" dirty="0" smtClean="0"/>
              <a:t>yen</a:t>
            </a:r>
            <a:r>
              <a:rPr lang="tr-TR" dirty="0" smtClean="0"/>
              <a:t>i</a:t>
            </a:r>
            <a:r>
              <a:rPr lang="en-US" dirty="0" err="1" smtClean="0"/>
              <a:t>lenmes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smtClean="0"/>
              <a:t>stem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</a:t>
            </a:r>
            <a:r>
              <a:rPr lang="en-US" dirty="0" err="1"/>
              <a:t>bulursa</a:t>
            </a:r>
            <a:r>
              <a:rPr lang="en-US" dirty="0"/>
              <a:t> </a:t>
            </a:r>
            <a:r>
              <a:rPr lang="en-US" dirty="0" smtClean="0"/>
              <a:t>del</a:t>
            </a:r>
            <a:r>
              <a:rPr lang="tr-TR" dirty="0" smtClean="0"/>
              <a:t>i</a:t>
            </a:r>
            <a:r>
              <a:rPr lang="en-US" dirty="0" err="1" smtClean="0"/>
              <a:t>ller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toplanması</a:t>
            </a:r>
            <a:r>
              <a:rPr lang="tr-TR" dirty="0"/>
              <a:t> </a:t>
            </a:r>
            <a:r>
              <a:rPr lang="tr-TR" dirty="0" smtClean="0"/>
              <a:t>i</a:t>
            </a:r>
            <a:r>
              <a:rPr lang="en-US" dirty="0" smtClean="0"/>
              <a:t>ç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 err="1" smtClean="0"/>
              <a:t>na</a:t>
            </a:r>
            <a:r>
              <a:rPr lang="tr-TR" dirty="0"/>
              <a:t>i</a:t>
            </a:r>
            <a:r>
              <a:rPr lang="en-US" dirty="0" smtClean="0"/>
              <a:t>p </a:t>
            </a:r>
            <a:r>
              <a:rPr lang="en-US" dirty="0" err="1" smtClean="0"/>
              <a:t>hâk</a:t>
            </a:r>
            <a:r>
              <a:rPr lang="tr-TR" dirty="0" smtClean="0"/>
              <a:t>i</a:t>
            </a:r>
            <a:r>
              <a:rPr lang="en-US" dirty="0" smtClean="0"/>
              <a:t>m 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st</a:t>
            </a:r>
            <a:r>
              <a:rPr lang="tr-TR" dirty="0" smtClean="0"/>
              <a:t>i</a:t>
            </a:r>
            <a:r>
              <a:rPr lang="en-US" dirty="0" err="1" smtClean="0"/>
              <a:t>nabe</a:t>
            </a:r>
            <a:r>
              <a:rPr lang="en-US" dirty="0" smtClean="0"/>
              <a:t> </a:t>
            </a:r>
            <a:r>
              <a:rPr lang="en-US" dirty="0" err="1"/>
              <a:t>olunan</a:t>
            </a:r>
            <a:r>
              <a:rPr lang="en-US" dirty="0"/>
              <a:t> </a:t>
            </a:r>
            <a:r>
              <a:rPr lang="en-US" dirty="0" err="1" smtClean="0"/>
              <a:t>mahkemey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görevlend</a:t>
            </a:r>
            <a:r>
              <a:rPr lang="tr-TR" dirty="0"/>
              <a:t>i</a:t>
            </a:r>
            <a:r>
              <a:rPr lang="en-US" dirty="0" err="1" smtClean="0"/>
              <a:t>reb</a:t>
            </a:r>
            <a:r>
              <a:rPr lang="tr-TR" dirty="0" smtClean="0"/>
              <a:t>i</a:t>
            </a:r>
            <a:r>
              <a:rPr lang="en-US" dirty="0" err="1" smtClean="0"/>
              <a:t>leceğ</a:t>
            </a:r>
            <a:r>
              <a:rPr lang="tr-TR" dirty="0" smtClean="0"/>
              <a:t>i</a:t>
            </a:r>
            <a:r>
              <a:rPr lang="en-US" dirty="0" smtClean="0"/>
              <a:t> g</a:t>
            </a:r>
            <a:r>
              <a:rPr lang="tr-TR" dirty="0" smtClean="0"/>
              <a:t>i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kend</a:t>
            </a:r>
            <a:r>
              <a:rPr lang="tr-TR" dirty="0"/>
              <a:t>i</a:t>
            </a:r>
            <a:r>
              <a:rPr lang="en-US" dirty="0" smtClean="0"/>
              <a:t>s</a:t>
            </a:r>
            <a:r>
              <a:rPr lang="tr-TR" dirty="0" smtClean="0"/>
              <a:t>i </a:t>
            </a:r>
            <a:r>
              <a:rPr lang="en-US" dirty="0" smtClean="0"/>
              <a:t>de </a:t>
            </a:r>
            <a:r>
              <a:rPr lang="en-US" dirty="0" err="1" smtClean="0"/>
              <a:t>bu</a:t>
            </a:r>
            <a:r>
              <a:rPr lang="tr-TR" dirty="0" smtClean="0"/>
              <a:t> </a:t>
            </a:r>
            <a:r>
              <a:rPr lang="en-US" dirty="0" err="1" smtClean="0"/>
              <a:t>hususları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tr-TR" dirty="0"/>
              <a:t>i</a:t>
            </a:r>
            <a:r>
              <a:rPr lang="en-US" dirty="0" smtClean="0"/>
              <a:t>ne get</a:t>
            </a:r>
            <a:r>
              <a:rPr lang="tr-TR" dirty="0" smtClean="0"/>
              <a:t>i</a:t>
            </a:r>
            <a:r>
              <a:rPr lang="en-US" dirty="0" err="1" smtClean="0"/>
              <a:t>reb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en-US" dirty="0"/>
              <a:t>. </a:t>
            </a:r>
            <a:r>
              <a:rPr lang="en-US" dirty="0" smtClean="0"/>
              <a:t>Del</a:t>
            </a:r>
            <a:r>
              <a:rPr lang="tr-TR" dirty="0" smtClean="0"/>
              <a:t>i</a:t>
            </a:r>
            <a:r>
              <a:rPr lang="en-US" dirty="0" err="1" smtClean="0"/>
              <a:t>ller</a:t>
            </a:r>
            <a:r>
              <a:rPr lang="tr-TR" dirty="0"/>
              <a:t>i</a:t>
            </a:r>
            <a:r>
              <a:rPr lang="en-US" dirty="0" smtClean="0"/>
              <a:t>n </a:t>
            </a:r>
            <a:r>
              <a:rPr lang="en-US" dirty="0" err="1"/>
              <a:t>mahkemece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tr-TR" dirty="0" smtClean="0"/>
              <a:t>i</a:t>
            </a:r>
            <a:r>
              <a:rPr lang="en-US" dirty="0" smtClean="0"/>
              <a:t>p </a:t>
            </a:r>
            <a:r>
              <a:rPr lang="en-US" dirty="0" err="1" smtClean="0"/>
              <a:t>hâk</a:t>
            </a:r>
            <a:r>
              <a:rPr lang="tr-TR" dirty="0" smtClean="0"/>
              <a:t>i</a:t>
            </a:r>
            <a:r>
              <a:rPr lang="en-US" dirty="0" smtClean="0"/>
              <a:t>m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 </a:t>
            </a:r>
            <a:r>
              <a:rPr lang="tr-TR" dirty="0" smtClean="0"/>
              <a:t>i</a:t>
            </a:r>
            <a:r>
              <a:rPr lang="en-US" dirty="0" err="1" smtClean="0"/>
              <a:t>st</a:t>
            </a:r>
            <a:r>
              <a:rPr lang="tr-TR" dirty="0" smtClean="0"/>
              <a:t>i</a:t>
            </a:r>
            <a:r>
              <a:rPr lang="en-US" dirty="0" err="1" smtClean="0"/>
              <a:t>nabe</a:t>
            </a:r>
            <a:r>
              <a:rPr lang="en-US" dirty="0" smtClean="0"/>
              <a:t> </a:t>
            </a:r>
            <a:r>
              <a:rPr lang="en-US" dirty="0" err="1" smtClean="0"/>
              <a:t>suret</a:t>
            </a:r>
            <a:r>
              <a:rPr lang="tr-TR" dirty="0"/>
              <a:t>i</a:t>
            </a:r>
            <a:r>
              <a:rPr lang="en-US" dirty="0" err="1" smtClean="0"/>
              <a:t>yle</a:t>
            </a:r>
            <a:r>
              <a:rPr lang="en-US" dirty="0" smtClean="0"/>
              <a:t> </a:t>
            </a:r>
            <a:r>
              <a:rPr lang="en-US" dirty="0" err="1"/>
              <a:t>toplanması</a:t>
            </a:r>
            <a:r>
              <a:rPr lang="en-US" dirty="0"/>
              <a:t> </a:t>
            </a:r>
            <a:r>
              <a:rPr lang="en-US" dirty="0" err="1"/>
              <a:t>sırasında</a:t>
            </a:r>
            <a:r>
              <a:rPr lang="en-US" dirty="0"/>
              <a:t>, </a:t>
            </a:r>
            <a:r>
              <a:rPr lang="en-US" dirty="0" err="1" smtClean="0"/>
              <a:t>soruşturmaya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err="1" smtClean="0"/>
              <a:t>şk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/>
              <a:t>hükümler</a:t>
            </a:r>
            <a:r>
              <a:rPr lang="en-US" dirty="0"/>
              <a:t> </a:t>
            </a:r>
            <a:r>
              <a:rPr lang="en-US" dirty="0" err="1"/>
              <a:t>uygulanır</a:t>
            </a:r>
            <a:r>
              <a:rPr lang="en-US" dirty="0"/>
              <a:t> (</a:t>
            </a:r>
            <a:r>
              <a:rPr lang="en-US" dirty="0" err="1"/>
              <a:t>md.</a:t>
            </a:r>
            <a:r>
              <a:rPr lang="en-US" dirty="0"/>
              <a:t> 320).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8059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İst</a:t>
            </a:r>
            <a:r>
              <a:rPr lang="tr-TR" b="1" dirty="0"/>
              <a:t>i</a:t>
            </a:r>
            <a:r>
              <a:rPr lang="en-US" b="1" dirty="0" err="1" smtClean="0"/>
              <a:t>nabe</a:t>
            </a:r>
            <a:r>
              <a:rPr lang="en-US" b="1" dirty="0" smtClean="0"/>
              <a:t> </a:t>
            </a:r>
            <a:r>
              <a:rPr lang="en-US" b="1" dirty="0"/>
              <a:t>(</a:t>
            </a:r>
            <a:r>
              <a:rPr lang="en-US" b="1" dirty="0" smtClean="0"/>
              <a:t>Tal</a:t>
            </a:r>
            <a:r>
              <a:rPr lang="tr-TR" b="1" dirty="0" smtClean="0"/>
              <a:t>i</a:t>
            </a:r>
            <a:r>
              <a:rPr lang="en-US" b="1" dirty="0" smtClean="0"/>
              <a:t>mat)</a:t>
            </a:r>
            <a:r>
              <a:rPr lang="tr-TR" b="1" dirty="0"/>
              <a:t> Devamı</a:t>
            </a:r>
            <a:r>
              <a:rPr lang="en-US" b="1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Müzekkereler</a:t>
            </a:r>
            <a:r>
              <a:rPr lang="en-US" sz="2800" b="1" dirty="0"/>
              <a:t>: </a:t>
            </a:r>
            <a:r>
              <a:rPr lang="en-US" sz="2800" dirty="0" err="1"/>
              <a:t>Yargılama</a:t>
            </a:r>
            <a:r>
              <a:rPr lang="en-US" sz="2800" dirty="0"/>
              <a:t> </a:t>
            </a:r>
            <a:r>
              <a:rPr lang="en-US" sz="2800" dirty="0" err="1"/>
              <a:t>makamının</a:t>
            </a:r>
            <a:r>
              <a:rPr lang="en-US" sz="2800" dirty="0"/>
              <a:t>,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kararın</a:t>
            </a:r>
            <a:r>
              <a:rPr lang="en-US" sz="2800" dirty="0"/>
              <a:t> </a:t>
            </a:r>
            <a:r>
              <a:rPr lang="en-US" sz="2800" dirty="0" err="1" smtClean="0"/>
              <a:t>yer</a:t>
            </a:r>
            <a:r>
              <a:rPr lang="tr-TR" sz="2800" dirty="0" smtClean="0"/>
              <a:t>i</a:t>
            </a:r>
            <a:r>
              <a:rPr lang="en-US" sz="2800" dirty="0" smtClean="0"/>
              <a:t>ne get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err="1" smtClean="0"/>
              <a:t>lmes</a:t>
            </a:r>
            <a:r>
              <a:rPr lang="en-US" sz="2800" dirty="0" smtClean="0"/>
              <a:t> </a:t>
            </a:r>
            <a:r>
              <a:rPr lang="en-US" sz="2800" dirty="0" err="1"/>
              <a:t>konusunda</a:t>
            </a:r>
            <a:r>
              <a:rPr lang="en-US" sz="2800" dirty="0"/>
              <a:t> </a:t>
            </a:r>
            <a:r>
              <a:rPr lang="en-US" sz="2800" dirty="0" smtClean="0"/>
              <a:t>bell</a:t>
            </a:r>
            <a:r>
              <a:rPr lang="tr-TR" sz="2800" dirty="0" smtClean="0"/>
              <a:t>i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makama</a:t>
            </a:r>
            <a:r>
              <a:rPr lang="en-US" sz="2800" dirty="0"/>
              <a:t> </a:t>
            </a:r>
            <a:r>
              <a:rPr lang="en-US" sz="2800" dirty="0" err="1"/>
              <a:t>yazdığı</a:t>
            </a:r>
            <a:r>
              <a:rPr lang="en-US" sz="2800" dirty="0"/>
              <a:t> </a:t>
            </a:r>
            <a:r>
              <a:rPr lang="en-US" sz="2800" dirty="0" err="1"/>
              <a:t>yazıya</a:t>
            </a:r>
            <a:r>
              <a:rPr lang="en-US" sz="2800" dirty="0"/>
              <a:t> </a:t>
            </a:r>
            <a:r>
              <a:rPr lang="en-US" sz="2800" dirty="0" err="1"/>
              <a:t>müzekkere</a:t>
            </a:r>
            <a:r>
              <a:rPr lang="en-US" sz="2800" dirty="0"/>
              <a:t> </a:t>
            </a:r>
            <a:r>
              <a:rPr lang="en-US" sz="2800" dirty="0" smtClean="0"/>
              <a:t>den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r.</a:t>
            </a:r>
            <a:r>
              <a:rPr lang="tr-TR" sz="2800" dirty="0" smtClean="0"/>
              <a:t> </a:t>
            </a:r>
            <a:r>
              <a:rPr lang="en-US" sz="2800" dirty="0" err="1" smtClean="0"/>
              <a:t>Mahkemeler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Cumhur</a:t>
            </a:r>
            <a:r>
              <a:rPr lang="tr-TR" sz="2800" dirty="0"/>
              <a:t>i</a:t>
            </a:r>
            <a:r>
              <a:rPr lang="en-US" sz="2800" dirty="0" smtClean="0"/>
              <a:t>yet </a:t>
            </a:r>
            <a:r>
              <a:rPr lang="en-US" sz="2800" dirty="0" err="1"/>
              <a:t>savcıları</a:t>
            </a:r>
            <a:r>
              <a:rPr lang="en-US" sz="2800" dirty="0"/>
              <a:t>, </a:t>
            </a:r>
            <a:r>
              <a:rPr lang="en-US" sz="2800" dirty="0" err="1"/>
              <a:t>dosyaları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aldıkları</a:t>
            </a:r>
            <a:r>
              <a:rPr lang="en-US" sz="2800" dirty="0"/>
              <a:t> </a:t>
            </a:r>
            <a:r>
              <a:rPr lang="en-US" sz="2800" dirty="0" err="1"/>
              <a:t>kararların</a:t>
            </a:r>
            <a:r>
              <a:rPr lang="en-US" sz="2800" dirty="0"/>
              <a:t> </a:t>
            </a:r>
            <a:r>
              <a:rPr lang="en-US" sz="2800" dirty="0" err="1" smtClean="0"/>
              <a:t>yer</a:t>
            </a:r>
            <a:r>
              <a:rPr lang="tr-TR" sz="2800" dirty="0" smtClean="0"/>
              <a:t>i</a:t>
            </a:r>
            <a:r>
              <a:rPr lang="en-US" sz="2800" dirty="0" smtClean="0"/>
              <a:t>ne get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err="1" smtClean="0"/>
              <a:t>lmes</a:t>
            </a:r>
            <a:r>
              <a:rPr lang="en-US" sz="2800" dirty="0" smtClean="0"/>
              <a:t>  </a:t>
            </a:r>
            <a:r>
              <a:rPr lang="en-US" sz="2800" dirty="0" err="1"/>
              <a:t>amacıyla</a:t>
            </a:r>
            <a:r>
              <a:rPr lang="en-US" sz="2800" dirty="0"/>
              <a:t> </a:t>
            </a:r>
            <a:r>
              <a:rPr lang="en-US" sz="2800" dirty="0" err="1"/>
              <a:t>kolluk</a:t>
            </a:r>
            <a:r>
              <a:rPr lang="en-US" sz="2800" dirty="0"/>
              <a:t>,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tüzel</a:t>
            </a:r>
            <a:r>
              <a:rPr lang="en-US" sz="2800" dirty="0"/>
              <a:t> </a:t>
            </a:r>
            <a:r>
              <a:rPr lang="en-US" sz="2800" dirty="0" err="1"/>
              <a:t>kurum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kuruluşlara</a:t>
            </a:r>
            <a:r>
              <a:rPr lang="en-US" sz="2800" dirty="0"/>
              <a:t>, </a:t>
            </a:r>
            <a:r>
              <a:rPr lang="en-US" sz="2800" dirty="0" err="1"/>
              <a:t>mahkemeler</a:t>
            </a:r>
            <a:r>
              <a:rPr lang="en-US" sz="2800" dirty="0"/>
              <a:t> </a:t>
            </a:r>
            <a:r>
              <a:rPr lang="en-US" sz="2800" dirty="0" err="1"/>
              <a:t>aynı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başka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 smtClean="0"/>
              <a:t>mahkemeler</a:t>
            </a:r>
            <a:r>
              <a:rPr lang="tr-TR" sz="2800" dirty="0"/>
              <a:t>i</a:t>
            </a:r>
            <a:r>
              <a:rPr lang="en-US" sz="2800" dirty="0" smtClean="0"/>
              <a:t>ne</a:t>
            </a:r>
            <a:r>
              <a:rPr lang="en-US" sz="2800" dirty="0"/>
              <a:t>, </a:t>
            </a:r>
            <a:r>
              <a:rPr lang="en-US" sz="2800" dirty="0" err="1"/>
              <a:t>savcılar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se </a:t>
            </a:r>
            <a:r>
              <a:rPr lang="en-US" sz="2800" dirty="0" err="1"/>
              <a:t>başka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 smtClean="0"/>
              <a:t>Cumhur</a:t>
            </a:r>
            <a:r>
              <a:rPr lang="tr-TR" sz="2800" dirty="0" smtClean="0"/>
              <a:t>i</a:t>
            </a:r>
            <a:r>
              <a:rPr lang="en-US" sz="2800" dirty="0" smtClean="0"/>
              <a:t>yet </a:t>
            </a:r>
            <a:r>
              <a:rPr lang="en-US" sz="2800" dirty="0" err="1"/>
              <a:t>başsavcılığına</a:t>
            </a:r>
            <a:r>
              <a:rPr lang="en-US" sz="2800" dirty="0"/>
              <a:t> </a:t>
            </a:r>
            <a:r>
              <a:rPr lang="en-US" sz="2800" dirty="0" err="1"/>
              <a:t>müzekkere</a:t>
            </a:r>
            <a:r>
              <a:rPr lang="en-US" sz="2800" dirty="0"/>
              <a:t> </a:t>
            </a:r>
            <a:r>
              <a:rPr lang="en-US" sz="2800" dirty="0" err="1" smtClean="0"/>
              <a:t>yazab</a:t>
            </a:r>
            <a:r>
              <a:rPr lang="tr-TR" sz="2800" dirty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endParaRPr lang="en-US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70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RESMÎ YAZIŞMA </a:t>
            </a:r>
            <a:r>
              <a:rPr lang="en-US" b="1" dirty="0" smtClean="0"/>
              <a:t>ORTAMLARI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/>
              <a:t>kurum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kuruluşları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yazılı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let</a:t>
            </a:r>
            <a:r>
              <a:rPr lang="tr-TR" dirty="0" smtClean="0"/>
              <a:t>i</a:t>
            </a:r>
            <a:r>
              <a:rPr lang="en-US" dirty="0" smtClean="0"/>
              <a:t>ş</a:t>
            </a:r>
            <a:r>
              <a:rPr lang="tr-TR" dirty="0" smtClean="0"/>
              <a:t>i</a:t>
            </a:r>
            <a:r>
              <a:rPr lang="en-US" dirty="0" smtClean="0"/>
              <a:t>m</a:t>
            </a:r>
            <a:r>
              <a:rPr lang="en-US" dirty="0"/>
              <a:t>, </a:t>
            </a:r>
            <a:r>
              <a:rPr lang="en-US" dirty="0" err="1"/>
              <a:t>kâğıt</a:t>
            </a:r>
            <a:r>
              <a:rPr lang="en-US" dirty="0"/>
              <a:t> </a:t>
            </a:r>
            <a:r>
              <a:rPr lang="en-US" dirty="0" err="1"/>
              <a:t>kullanılarak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 smtClean="0"/>
              <a:t>elektron</a:t>
            </a:r>
            <a:r>
              <a:rPr lang="tr-TR" dirty="0"/>
              <a:t>i</a:t>
            </a:r>
            <a:r>
              <a:rPr lang="en-US" dirty="0" smtClean="0"/>
              <a:t>k </a:t>
            </a:r>
            <a:r>
              <a:rPr lang="en-US" dirty="0" err="1" smtClean="0"/>
              <a:t>ortamda</a:t>
            </a:r>
            <a:r>
              <a:rPr lang="en-US" dirty="0" smtClean="0"/>
              <a:t> </a:t>
            </a:r>
            <a:r>
              <a:rPr lang="en-US" dirty="0" err="1" smtClean="0"/>
              <a:t>yapılır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</a:p>
          <a:p>
            <a:pPr marL="0" indent="0" algn="just">
              <a:buNone/>
            </a:pPr>
            <a:r>
              <a:rPr lang="en-US" dirty="0" err="1" smtClean="0"/>
              <a:t>Kâğıtla</a:t>
            </a:r>
            <a:r>
              <a:rPr lang="en-US" dirty="0" smtClean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resmî</a:t>
            </a:r>
            <a:r>
              <a:rPr lang="en-US" dirty="0"/>
              <a:t> </a:t>
            </a:r>
            <a:r>
              <a:rPr lang="en-US" dirty="0" err="1"/>
              <a:t>yazışmalarda</a:t>
            </a:r>
            <a:r>
              <a:rPr lang="en-US" dirty="0"/>
              <a:t> </a:t>
            </a:r>
            <a:r>
              <a:rPr lang="en-US" dirty="0" err="1" smtClean="0"/>
              <a:t>dakt</a:t>
            </a:r>
            <a:r>
              <a:rPr lang="tr-TR" dirty="0" smtClean="0"/>
              <a:t>i</a:t>
            </a:r>
            <a:r>
              <a:rPr lang="en-US" dirty="0" smtClean="0"/>
              <a:t>lo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/>
              <a:t>i</a:t>
            </a:r>
            <a:r>
              <a:rPr lang="en-US" dirty="0" err="1" smtClean="0"/>
              <a:t>sayar</a:t>
            </a:r>
            <a:r>
              <a:rPr lang="en-US" dirty="0" smtClean="0"/>
              <a:t> </a:t>
            </a:r>
            <a:r>
              <a:rPr lang="en-US" dirty="0" err="1"/>
              <a:t>kullanılır</a:t>
            </a:r>
            <a:r>
              <a:rPr lang="en-US" dirty="0"/>
              <a:t>. Bu </a:t>
            </a:r>
            <a:r>
              <a:rPr lang="en-US" dirty="0" err="1"/>
              <a:t>tür</a:t>
            </a:r>
            <a:r>
              <a:rPr lang="en-US" dirty="0"/>
              <a:t> </a:t>
            </a:r>
            <a:r>
              <a:rPr lang="en-US" dirty="0" err="1" smtClean="0"/>
              <a:t>yazışmalar</a:t>
            </a:r>
            <a:r>
              <a:rPr lang="en-US" dirty="0"/>
              <a:t>, </a:t>
            </a:r>
            <a:r>
              <a:rPr lang="en-US" dirty="0" err="1"/>
              <a:t>yazının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çer</a:t>
            </a:r>
            <a:r>
              <a:rPr lang="tr-TR" dirty="0"/>
              <a:t>i</a:t>
            </a:r>
            <a:r>
              <a:rPr lang="en-US" dirty="0" smtClean="0"/>
              <a:t>ğ</a:t>
            </a:r>
            <a:r>
              <a:rPr lang="tr-TR" dirty="0" smtClean="0"/>
              <a:t>i</a:t>
            </a:r>
            <a:r>
              <a:rPr lang="en-US" dirty="0" smtClean="0"/>
              <a:t>ne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ved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k </a:t>
            </a:r>
            <a:r>
              <a:rPr lang="en-US" dirty="0" err="1"/>
              <a:t>durumuna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faks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le </a:t>
            </a:r>
            <a:r>
              <a:rPr lang="en-US" dirty="0"/>
              <a:t>de </a:t>
            </a:r>
            <a:r>
              <a:rPr lang="en-US" dirty="0" err="1" smtClean="0"/>
              <a:t>gönder</a:t>
            </a:r>
            <a:r>
              <a:rPr lang="tr-TR" dirty="0"/>
              <a:t>i</a:t>
            </a:r>
            <a:r>
              <a:rPr lang="en-US" dirty="0" err="1" smtClean="0"/>
              <a:t>leb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en-US" dirty="0"/>
              <a:t>. </a:t>
            </a:r>
            <a:r>
              <a:rPr lang="en-US" dirty="0" err="1"/>
              <a:t>Faksla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yazışmalarda</a:t>
            </a:r>
            <a:r>
              <a:rPr lang="en-US" dirty="0"/>
              <a:t>, </a:t>
            </a:r>
            <a:r>
              <a:rPr lang="en-US" dirty="0" err="1"/>
              <a:t>yazıda</a:t>
            </a:r>
            <a:r>
              <a:rPr lang="en-US" dirty="0"/>
              <a:t> </a:t>
            </a:r>
            <a:r>
              <a:rPr lang="en-US" dirty="0" err="1" smtClean="0"/>
              <a:t>bel</a:t>
            </a:r>
            <a:r>
              <a:rPr lang="tr-TR" dirty="0"/>
              <a:t>i</a:t>
            </a:r>
            <a:r>
              <a:rPr lang="en-US" dirty="0" err="1" smtClean="0"/>
              <a:t>rt</a:t>
            </a:r>
            <a:r>
              <a:rPr lang="tr-TR" dirty="0"/>
              <a:t>i</a:t>
            </a:r>
            <a:r>
              <a:rPr lang="en-US" dirty="0" err="1" smtClean="0"/>
              <a:t>len</a:t>
            </a:r>
            <a:r>
              <a:rPr lang="en-US" dirty="0" smtClean="0"/>
              <a:t> </a:t>
            </a:r>
            <a:r>
              <a:rPr lang="en-US" dirty="0" err="1"/>
              <a:t>hususlarda</a:t>
            </a:r>
            <a:r>
              <a:rPr lang="en-US" dirty="0"/>
              <a:t> </a:t>
            </a:r>
            <a:r>
              <a:rPr lang="en-US" dirty="0" err="1"/>
              <a:t>hemen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şlem</a:t>
            </a:r>
            <a:r>
              <a:rPr lang="en-US" dirty="0" smtClean="0"/>
              <a:t> </a:t>
            </a:r>
            <a:r>
              <a:rPr lang="en-US" dirty="0" err="1" smtClean="0"/>
              <a:t>yapılab</a:t>
            </a:r>
            <a:r>
              <a:rPr lang="tr-TR" dirty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bunların</a:t>
            </a:r>
            <a:r>
              <a:rPr lang="en-US" dirty="0"/>
              <a:t> </a:t>
            </a:r>
            <a:r>
              <a:rPr lang="en-US" dirty="0" err="1"/>
              <a:t>beş</a:t>
            </a:r>
            <a:r>
              <a:rPr lang="en-US" dirty="0"/>
              <a:t> </a:t>
            </a:r>
            <a:r>
              <a:rPr lang="en-US" dirty="0" err="1" smtClean="0"/>
              <a:t>gün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çer</a:t>
            </a:r>
            <a:r>
              <a:rPr lang="tr-TR" dirty="0"/>
              <a:t>i</a:t>
            </a:r>
            <a:r>
              <a:rPr lang="en-US" dirty="0" smtClean="0"/>
              <a:t>s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</a:t>
            </a:r>
            <a:r>
              <a:rPr lang="en-US" dirty="0" err="1"/>
              <a:t>resmî</a:t>
            </a:r>
            <a:r>
              <a:rPr lang="en-US" dirty="0"/>
              <a:t> </a:t>
            </a:r>
            <a:r>
              <a:rPr lang="en-US" dirty="0" err="1"/>
              <a:t>yazı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le </a:t>
            </a:r>
            <a:r>
              <a:rPr lang="en-US" dirty="0" err="1" smtClean="0"/>
              <a:t>tey</a:t>
            </a:r>
            <a:r>
              <a:rPr lang="tr-TR" dirty="0" smtClean="0"/>
              <a:t>i</a:t>
            </a:r>
            <a:r>
              <a:rPr lang="en-US" dirty="0" smtClean="0"/>
              <a:t>d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/>
              <a:t>yapılması</a:t>
            </a:r>
            <a:r>
              <a:rPr lang="en-US" dirty="0"/>
              <a:t> </a:t>
            </a:r>
            <a:r>
              <a:rPr lang="en-US" dirty="0" err="1" smtClean="0"/>
              <a:t>gerek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en-US" dirty="0"/>
              <a:t>. </a:t>
            </a:r>
            <a:r>
              <a:rPr lang="en-US" dirty="0" err="1"/>
              <a:t>Adalet</a:t>
            </a:r>
            <a:r>
              <a:rPr lang="en-US" dirty="0"/>
              <a:t> </a:t>
            </a:r>
            <a:r>
              <a:rPr lang="en-US" dirty="0" err="1"/>
              <a:t>Bakanlığı</a:t>
            </a:r>
            <a:r>
              <a:rPr lang="en-US" dirty="0"/>
              <a:t> 2004 </a:t>
            </a:r>
            <a:r>
              <a:rPr lang="en-US" dirty="0" err="1"/>
              <a:t>yılında</a:t>
            </a:r>
            <a:r>
              <a:rPr lang="en-US" dirty="0"/>
              <a:t>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 smtClean="0"/>
              <a:t>hâk</a:t>
            </a:r>
            <a:r>
              <a:rPr lang="tr-TR" dirty="0"/>
              <a:t>i</a:t>
            </a:r>
            <a:r>
              <a:rPr lang="en-US" dirty="0" err="1" smtClean="0"/>
              <a:t>mlere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Cumhur</a:t>
            </a:r>
            <a:r>
              <a:rPr lang="tr-TR" dirty="0"/>
              <a:t>i</a:t>
            </a:r>
            <a:r>
              <a:rPr lang="en-US" dirty="0" smtClean="0"/>
              <a:t>yet </a:t>
            </a:r>
            <a:r>
              <a:rPr lang="en-US" dirty="0" err="1"/>
              <a:t>savcılarına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tr-TR" dirty="0" smtClean="0"/>
              <a:t>i</a:t>
            </a:r>
            <a:r>
              <a:rPr lang="en-US" dirty="0" err="1" smtClean="0"/>
              <a:t>züstü</a:t>
            </a:r>
            <a:r>
              <a:rPr lang="en-US" dirty="0" smtClean="0"/>
              <a:t> b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 smtClean="0"/>
              <a:t>i</a:t>
            </a:r>
            <a:r>
              <a:rPr lang="en-US" dirty="0" err="1" smtClean="0"/>
              <a:t>sayar</a:t>
            </a:r>
            <a:r>
              <a:rPr lang="en-US" dirty="0" smtClean="0"/>
              <a:t> </a:t>
            </a:r>
            <a:r>
              <a:rPr lang="en-US" dirty="0" err="1" smtClean="0"/>
              <a:t>tahs</a:t>
            </a:r>
            <a:r>
              <a:rPr lang="tr-TR" dirty="0" smtClean="0"/>
              <a:t>i</a:t>
            </a:r>
            <a:r>
              <a:rPr lang="en-US" dirty="0" smtClean="0"/>
              <a:t>s </a:t>
            </a:r>
            <a:r>
              <a:rPr lang="en-US" dirty="0" err="1" smtClean="0"/>
              <a:t>etm</a:t>
            </a:r>
            <a:r>
              <a:rPr lang="tr-TR" dirty="0"/>
              <a:t>i</a:t>
            </a:r>
            <a:r>
              <a:rPr lang="en-US" dirty="0" smtClean="0"/>
              <a:t>ş</a:t>
            </a:r>
            <a:r>
              <a:rPr lang="en-US" dirty="0"/>
              <a:t>, </a:t>
            </a:r>
            <a:r>
              <a:rPr lang="en-US" dirty="0" err="1" smtClean="0"/>
              <a:t>adl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yargı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lk</a:t>
            </a:r>
            <a:r>
              <a:rPr lang="en-US" dirty="0" smtClean="0"/>
              <a:t> </a:t>
            </a:r>
            <a:r>
              <a:rPr lang="en-US" dirty="0" err="1"/>
              <a:t>derece</a:t>
            </a:r>
            <a:r>
              <a:rPr lang="en-US" dirty="0"/>
              <a:t> </a:t>
            </a:r>
            <a:r>
              <a:rPr lang="en-US" dirty="0" err="1" smtClean="0"/>
              <a:t>mahkemeler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smtClean="0"/>
              <a:t>le </a:t>
            </a:r>
            <a:r>
              <a:rPr lang="en-US" dirty="0" err="1" smtClean="0"/>
              <a:t>Cumhur</a:t>
            </a:r>
            <a:r>
              <a:rPr lang="tr-TR" dirty="0" smtClean="0"/>
              <a:t>i</a:t>
            </a:r>
            <a:r>
              <a:rPr lang="en-US" dirty="0" smtClean="0"/>
              <a:t>yet </a:t>
            </a:r>
            <a:r>
              <a:rPr lang="en-US" dirty="0" err="1"/>
              <a:t>başsavcılıklarının</a:t>
            </a:r>
            <a:r>
              <a:rPr lang="en-US" dirty="0"/>
              <a:t> </a:t>
            </a:r>
            <a:r>
              <a:rPr lang="en-US" dirty="0" err="1" smtClean="0"/>
              <a:t>kalemler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masaüstü</a:t>
            </a:r>
            <a:r>
              <a:rPr lang="en-US" dirty="0"/>
              <a:t>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 smtClean="0"/>
              <a:t>i</a:t>
            </a:r>
            <a:r>
              <a:rPr lang="en-US" dirty="0" err="1" smtClean="0"/>
              <a:t>sayarı</a:t>
            </a:r>
            <a:r>
              <a:rPr lang="en-US" dirty="0"/>
              <a:t>, </a:t>
            </a:r>
            <a:r>
              <a:rPr lang="en-US" dirty="0" err="1"/>
              <a:t>güç</a:t>
            </a:r>
            <a:r>
              <a:rPr lang="en-US" dirty="0"/>
              <a:t> </a:t>
            </a:r>
            <a:r>
              <a:rPr lang="en-US" dirty="0" err="1" smtClean="0"/>
              <a:t>kaynağı</a:t>
            </a:r>
            <a:r>
              <a:rPr lang="en-US" dirty="0"/>
              <a:t>, </a:t>
            </a:r>
            <a:r>
              <a:rPr lang="en-US" dirty="0" err="1"/>
              <a:t>yazıcı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tarayıcı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tr-TR" dirty="0" smtClean="0"/>
              <a:t>i</a:t>
            </a:r>
            <a:r>
              <a:rPr lang="en-US" dirty="0" err="1" smtClean="0"/>
              <a:t>hazlarla</a:t>
            </a:r>
            <a:r>
              <a:rPr lang="en-US" dirty="0" smtClean="0"/>
              <a:t> </a:t>
            </a:r>
            <a:r>
              <a:rPr lang="en-US" dirty="0" err="1"/>
              <a:t>donatmıştır</a:t>
            </a:r>
            <a:r>
              <a:rPr lang="en-US" dirty="0"/>
              <a:t>. </a:t>
            </a:r>
            <a:r>
              <a:rPr lang="en-US" dirty="0" err="1"/>
              <a:t>Böylece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smtClean="0"/>
              <a:t>tar</a:t>
            </a:r>
            <a:r>
              <a:rPr lang="tr-TR" dirty="0" smtClean="0"/>
              <a:t>i</a:t>
            </a:r>
            <a:r>
              <a:rPr lang="en-US" dirty="0" err="1" smtClean="0"/>
              <a:t>hten</a:t>
            </a:r>
            <a:r>
              <a:rPr lang="en-US" dirty="0" smtClean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 smtClean="0"/>
              <a:t>dakt</a:t>
            </a:r>
            <a:r>
              <a:rPr lang="tr-TR" dirty="0"/>
              <a:t>i</a:t>
            </a:r>
            <a:r>
              <a:rPr lang="en-US" dirty="0" smtClean="0"/>
              <a:t>lo </a:t>
            </a:r>
            <a:r>
              <a:rPr lang="tr-TR" dirty="0" smtClean="0"/>
              <a:t>i</a:t>
            </a:r>
            <a:r>
              <a:rPr lang="en-US" dirty="0" smtClean="0"/>
              <a:t>le </a:t>
            </a:r>
            <a:r>
              <a:rPr lang="en-US" dirty="0" err="1"/>
              <a:t>yazma</a:t>
            </a:r>
            <a:r>
              <a:rPr lang="en-US" dirty="0"/>
              <a:t> </a:t>
            </a:r>
            <a:r>
              <a:rPr lang="en-US" dirty="0" err="1" smtClean="0"/>
              <a:t>dönem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/>
              <a:t>kapanmıştır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239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RESMÎ YAZIŞMALARDA UYULMASI GEREKEN USUL VE KURALLAR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/>
              <a:t>Bütün</a:t>
            </a:r>
            <a:r>
              <a:rPr lang="en-US" sz="2800" dirty="0"/>
              <a:t> </a:t>
            </a:r>
            <a:r>
              <a:rPr lang="en-US" sz="2800" dirty="0" err="1"/>
              <a:t>kamu</a:t>
            </a:r>
            <a:r>
              <a:rPr lang="en-US" sz="2800" dirty="0"/>
              <a:t> </a:t>
            </a:r>
            <a:r>
              <a:rPr lang="en-US" sz="2800" dirty="0" err="1"/>
              <a:t>kurum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kuruluşlarında</a:t>
            </a:r>
            <a:r>
              <a:rPr lang="en-US" sz="2800" dirty="0"/>
              <a:t>, </a:t>
            </a:r>
            <a:r>
              <a:rPr lang="en-US" sz="2800" dirty="0" err="1"/>
              <a:t>resmî</a:t>
            </a:r>
            <a:r>
              <a:rPr lang="en-US" sz="2800" dirty="0"/>
              <a:t> </a:t>
            </a:r>
            <a:r>
              <a:rPr lang="en-US" sz="2800" dirty="0" err="1"/>
              <a:t>yazışma</a:t>
            </a:r>
            <a:r>
              <a:rPr lang="en-US" sz="2800" dirty="0"/>
              <a:t> </a:t>
            </a:r>
            <a:r>
              <a:rPr lang="en-US" sz="2800" dirty="0" err="1"/>
              <a:t>kurallarını</a:t>
            </a:r>
            <a:r>
              <a:rPr lang="en-US" sz="2800" dirty="0"/>
              <a:t> </a:t>
            </a:r>
            <a:r>
              <a:rPr lang="en-US" sz="2800" dirty="0" err="1" smtClean="0"/>
              <a:t>bel</a:t>
            </a:r>
            <a:r>
              <a:rPr lang="tr-TR" sz="2800" dirty="0" smtClean="0"/>
              <a:t>i</a:t>
            </a:r>
            <a:r>
              <a:rPr lang="en-US" sz="2800" dirty="0" err="1" smtClean="0"/>
              <a:t>rlemek</a:t>
            </a:r>
            <a:r>
              <a:rPr lang="en-US" sz="2800" dirty="0"/>
              <a:t>,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belge</a:t>
            </a:r>
            <a:r>
              <a:rPr lang="en-US" sz="2800" dirty="0"/>
              <a:t> </a:t>
            </a:r>
            <a:r>
              <a:rPr lang="en-US" sz="2800" dirty="0" err="1" smtClean="0"/>
              <a:t>alışver</a:t>
            </a:r>
            <a:r>
              <a:rPr lang="tr-TR" sz="2800" dirty="0"/>
              <a:t>i</a:t>
            </a:r>
            <a:r>
              <a:rPr lang="en-US" sz="2800" dirty="0" smtClean="0"/>
              <a:t>ş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sağlıklı</a:t>
            </a:r>
            <a:r>
              <a:rPr lang="en-US" sz="2800" dirty="0"/>
              <a:t>, </a:t>
            </a:r>
            <a:r>
              <a:rPr lang="en-US" sz="2800" dirty="0" err="1"/>
              <a:t>hızlı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güvenl</a:t>
            </a:r>
            <a:r>
              <a:rPr lang="tr-TR" sz="2800" dirty="0"/>
              <a:t>i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smtClean="0"/>
              <a:t>r b</a:t>
            </a:r>
            <a:r>
              <a:rPr lang="tr-TR" sz="2800" dirty="0" smtClean="0"/>
              <a:t>i</a:t>
            </a:r>
            <a:r>
              <a:rPr lang="en-US" sz="2800" dirty="0" smtClean="0"/>
              <a:t>ç</a:t>
            </a:r>
            <a:r>
              <a:rPr lang="tr-TR" sz="2800" dirty="0" smtClean="0"/>
              <a:t>i</a:t>
            </a:r>
            <a:r>
              <a:rPr lang="en-US" sz="2800" dirty="0" err="1" smtClean="0"/>
              <a:t>mde</a:t>
            </a:r>
            <a:r>
              <a:rPr lang="en-US" sz="2800" dirty="0" smtClean="0"/>
              <a:t> </a:t>
            </a:r>
            <a:r>
              <a:rPr lang="en-US" sz="2800" dirty="0" err="1" smtClean="0"/>
              <a:t>yürütülmes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 </a:t>
            </a:r>
            <a:r>
              <a:rPr lang="en-US" sz="2800" dirty="0" err="1" smtClean="0"/>
              <a:t>sağlamak</a:t>
            </a:r>
            <a:r>
              <a:rPr lang="tr-TR" sz="2800" dirty="0"/>
              <a:t> </a:t>
            </a:r>
            <a:r>
              <a:rPr lang="en-US" sz="2800" dirty="0" err="1" smtClean="0"/>
              <a:t>amacıyla</a:t>
            </a:r>
            <a:r>
              <a:rPr lang="en-US" sz="2800" dirty="0" smtClean="0"/>
              <a:t> </a:t>
            </a:r>
            <a:r>
              <a:rPr lang="en-US" sz="2800" dirty="0" err="1"/>
              <a:t>Resmî</a:t>
            </a:r>
            <a:r>
              <a:rPr lang="en-US" sz="2800" dirty="0"/>
              <a:t> </a:t>
            </a:r>
            <a:r>
              <a:rPr lang="en-US" sz="2800" dirty="0" err="1"/>
              <a:t>Yazışmalarda</a:t>
            </a:r>
            <a:r>
              <a:rPr lang="en-US" sz="2800" dirty="0"/>
              <a:t> </a:t>
            </a:r>
            <a:r>
              <a:rPr lang="en-US" sz="2800" dirty="0" err="1" smtClean="0"/>
              <a:t>Uygulanacak</a:t>
            </a:r>
            <a:r>
              <a:rPr lang="en-US" sz="2800" dirty="0" smtClean="0"/>
              <a:t> </a:t>
            </a:r>
            <a:r>
              <a:rPr lang="en-US" sz="2800" dirty="0" err="1" smtClean="0"/>
              <a:t>Esas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Usuller</a:t>
            </a:r>
            <a:r>
              <a:rPr lang="en-US" sz="2800" dirty="0" smtClean="0"/>
              <a:t>  </a:t>
            </a:r>
            <a:r>
              <a:rPr lang="en-US" sz="2800" dirty="0" err="1"/>
              <a:t>Hakkında</a:t>
            </a:r>
            <a:r>
              <a:rPr lang="en-US" sz="2800" dirty="0"/>
              <a:t> </a:t>
            </a:r>
            <a:r>
              <a:rPr lang="en-US" sz="2800" dirty="0" err="1" smtClean="0"/>
              <a:t>Yönetmel</a:t>
            </a:r>
            <a:r>
              <a:rPr lang="tr-TR" sz="2800" dirty="0" smtClean="0"/>
              <a:t>i</a:t>
            </a:r>
            <a:r>
              <a:rPr lang="en-US" sz="2800" dirty="0" smtClean="0"/>
              <a:t>k 02/12/2004 tar</a:t>
            </a:r>
            <a:r>
              <a:rPr lang="tr-TR" sz="2800" dirty="0" smtClean="0"/>
              <a:t>i</a:t>
            </a:r>
            <a:r>
              <a:rPr lang="en-US" sz="2800" dirty="0" smtClean="0"/>
              <a:t>hl</a:t>
            </a:r>
            <a:r>
              <a:rPr lang="tr-TR" sz="2800" dirty="0" smtClean="0"/>
              <a:t>i </a:t>
            </a:r>
            <a:r>
              <a:rPr lang="en-US" sz="2800" dirty="0" err="1" smtClean="0"/>
              <a:t>Resmî</a:t>
            </a:r>
            <a:r>
              <a:rPr lang="en-US" sz="2800" dirty="0" smtClean="0"/>
              <a:t> </a:t>
            </a:r>
            <a:r>
              <a:rPr lang="en-US" sz="2800" dirty="0" err="1"/>
              <a:t>Gazete’de</a:t>
            </a:r>
            <a:r>
              <a:rPr lang="en-US" sz="2800" dirty="0"/>
              <a:t> </a:t>
            </a:r>
            <a:r>
              <a:rPr lang="en-US" sz="2800" dirty="0" err="1"/>
              <a:t>yayımlanarak</a:t>
            </a:r>
            <a:r>
              <a:rPr lang="en-US" sz="2800" dirty="0"/>
              <a:t> </a:t>
            </a:r>
            <a:r>
              <a:rPr lang="en-US" sz="2800" dirty="0" err="1"/>
              <a:t>yürürlüğe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err="1" smtClean="0"/>
              <a:t>rm</a:t>
            </a:r>
            <a:r>
              <a:rPr lang="tr-TR" sz="2800" dirty="0" smtClean="0"/>
              <a:t>i</a:t>
            </a:r>
            <a:r>
              <a:rPr lang="en-US" sz="2800" dirty="0" err="1" smtClean="0"/>
              <a:t>şt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599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RESMÎ YAZIŞMALARDA UYULMASI GEREKEN USUL VE KURALLAR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 err="1"/>
              <a:t>Yönetmel</a:t>
            </a:r>
            <a:r>
              <a:rPr lang="tr-TR" sz="2800" dirty="0"/>
              <a:t>i</a:t>
            </a:r>
            <a:r>
              <a:rPr lang="en-US" sz="2800" dirty="0"/>
              <a:t>k </a:t>
            </a:r>
            <a:r>
              <a:rPr lang="en-US" sz="2800" dirty="0" err="1"/>
              <a:t>uyarınca</a:t>
            </a:r>
            <a:r>
              <a:rPr lang="en-US" sz="2800" dirty="0"/>
              <a:t> </a:t>
            </a:r>
            <a:r>
              <a:rPr lang="en-US" sz="2800" dirty="0" err="1"/>
              <a:t>resmî</a:t>
            </a:r>
            <a:r>
              <a:rPr lang="en-US" sz="2800" dirty="0"/>
              <a:t> </a:t>
            </a:r>
            <a:r>
              <a:rPr lang="en-US" sz="2800" dirty="0" err="1"/>
              <a:t>yazışmalarda</a:t>
            </a:r>
            <a:r>
              <a:rPr lang="en-US" sz="2800" dirty="0"/>
              <a:t> </a:t>
            </a:r>
            <a:r>
              <a:rPr lang="en-US" sz="2800" dirty="0" err="1"/>
              <a:t>uyulması</a:t>
            </a:r>
            <a:r>
              <a:rPr lang="en-US" sz="2800" dirty="0"/>
              <a:t> </a:t>
            </a:r>
            <a:r>
              <a:rPr lang="en-US" sz="2800" dirty="0" err="1"/>
              <a:t>gereken</a:t>
            </a:r>
            <a:r>
              <a:rPr lang="en-US" sz="2800" dirty="0"/>
              <a:t> </a:t>
            </a:r>
            <a:r>
              <a:rPr lang="en-US" sz="2800" dirty="0" err="1"/>
              <a:t>kurallar</a:t>
            </a:r>
            <a:r>
              <a:rPr lang="en-US" sz="2800" dirty="0"/>
              <a:t> </a:t>
            </a:r>
            <a:r>
              <a:rPr lang="en-US" sz="2800" dirty="0" err="1"/>
              <a:t>şunlardır</a:t>
            </a:r>
            <a:r>
              <a:rPr lang="en-US" sz="2800" dirty="0" smtClean="0"/>
              <a:t>:</a:t>
            </a:r>
            <a:endParaRPr lang="tr-TR" sz="2800" dirty="0" smtClean="0"/>
          </a:p>
          <a:p>
            <a:r>
              <a:rPr lang="en-US" sz="2800" b="1" dirty="0" err="1"/>
              <a:t>Yazı</a:t>
            </a:r>
            <a:r>
              <a:rPr lang="en-US" sz="2800" b="1" dirty="0"/>
              <a:t> </a:t>
            </a:r>
            <a:r>
              <a:rPr lang="en-US" sz="2800" b="1" dirty="0" err="1"/>
              <a:t>alanı</a:t>
            </a:r>
            <a:r>
              <a:rPr lang="en-US" sz="2800" b="1" dirty="0"/>
              <a:t> (</a:t>
            </a:r>
            <a:r>
              <a:rPr lang="en-US" sz="2800" b="1" dirty="0" err="1"/>
              <a:t>Kenar</a:t>
            </a:r>
            <a:r>
              <a:rPr lang="en-US" sz="2800" b="1" dirty="0"/>
              <a:t> </a:t>
            </a:r>
            <a:r>
              <a:rPr lang="en-US" sz="2800" b="1" dirty="0" err="1"/>
              <a:t>Boşlukları</a:t>
            </a:r>
            <a:r>
              <a:rPr lang="en-US" sz="2800" b="1" dirty="0"/>
              <a:t>):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/>
              <a:t>kâğıdının</a:t>
            </a:r>
            <a:r>
              <a:rPr lang="en-US" sz="2800" dirty="0"/>
              <a:t> </a:t>
            </a:r>
            <a:r>
              <a:rPr lang="en-US" sz="2800" dirty="0" err="1"/>
              <a:t>sayfa</a:t>
            </a:r>
            <a:r>
              <a:rPr lang="en-US" sz="2800" dirty="0"/>
              <a:t> </a:t>
            </a:r>
            <a:r>
              <a:rPr lang="en-US" sz="2800" dirty="0" err="1"/>
              <a:t>düzen</a:t>
            </a:r>
            <a:r>
              <a:rPr lang="en-US" sz="2800" dirty="0"/>
              <a:t>  </a:t>
            </a:r>
            <a:r>
              <a:rPr lang="en-US" sz="2800" dirty="0" err="1"/>
              <a:t>üst</a:t>
            </a:r>
            <a:r>
              <a:rPr lang="en-US" sz="2800" dirty="0"/>
              <a:t>, alt, sol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sağ</a:t>
            </a:r>
            <a:r>
              <a:rPr lang="en-US" sz="2800" dirty="0"/>
              <a:t> </a:t>
            </a:r>
            <a:r>
              <a:rPr lang="en-US" sz="2800" dirty="0" err="1" smtClean="0"/>
              <a:t>kenarından</a:t>
            </a:r>
            <a:r>
              <a:rPr lang="en-US" sz="2800" dirty="0" smtClean="0"/>
              <a:t> </a:t>
            </a:r>
            <a:r>
              <a:rPr lang="en-US" sz="2800" dirty="0"/>
              <a:t>2,5 cm </a:t>
            </a:r>
            <a:r>
              <a:rPr lang="en-US" sz="2800" dirty="0" err="1"/>
              <a:t>boşluk</a:t>
            </a:r>
            <a:r>
              <a:rPr lang="en-US" sz="2800" dirty="0"/>
              <a:t> </a:t>
            </a:r>
            <a:r>
              <a:rPr lang="en-US" sz="2800" dirty="0" err="1"/>
              <a:t>bırakılarak</a:t>
            </a:r>
            <a:r>
              <a:rPr lang="en-US" sz="2800" dirty="0"/>
              <a:t> </a:t>
            </a:r>
            <a:r>
              <a:rPr lang="en-US" sz="2800" dirty="0" err="1" smtClean="0"/>
              <a:t>düzenlen</a:t>
            </a:r>
            <a:r>
              <a:rPr lang="tr-TR" sz="2800" dirty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</a:t>
            </a:r>
          </a:p>
          <a:p>
            <a:r>
              <a:rPr lang="en-US" sz="2800" b="1" dirty="0" err="1"/>
              <a:t>Nüsha</a:t>
            </a:r>
            <a:r>
              <a:rPr lang="en-US" sz="2800" b="1" dirty="0"/>
              <a:t>: </a:t>
            </a:r>
            <a:r>
              <a:rPr lang="en-US" sz="2800" dirty="0" err="1"/>
              <a:t>Kâğıt</a:t>
            </a:r>
            <a:r>
              <a:rPr lang="en-US" sz="2800" dirty="0"/>
              <a:t> </a:t>
            </a:r>
            <a:r>
              <a:rPr lang="en-US" sz="2800" dirty="0" err="1"/>
              <a:t>kullanılarak</a:t>
            </a:r>
            <a:r>
              <a:rPr lang="en-US" sz="2800" dirty="0"/>
              <a:t> </a:t>
            </a:r>
            <a:r>
              <a:rPr lang="en-US" sz="2800" dirty="0" err="1"/>
              <a:t>hazırlanan</a:t>
            </a:r>
            <a:r>
              <a:rPr lang="en-US" sz="2800" dirty="0"/>
              <a:t> </a:t>
            </a:r>
            <a:r>
              <a:rPr lang="en-US" sz="2800" dirty="0" err="1"/>
              <a:t>resmî</a:t>
            </a:r>
            <a:r>
              <a:rPr lang="en-US" sz="2800" dirty="0"/>
              <a:t> </a:t>
            </a:r>
            <a:r>
              <a:rPr lang="en-US" sz="2800" dirty="0" err="1"/>
              <a:t>yazılar</a:t>
            </a:r>
            <a:r>
              <a:rPr lang="en-US" sz="2800" dirty="0"/>
              <a:t> en </a:t>
            </a:r>
            <a:r>
              <a:rPr lang="en-US" sz="2800" dirty="0" err="1"/>
              <a:t>az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nüsha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 smtClean="0"/>
              <a:t>düzenlen</a:t>
            </a:r>
            <a:r>
              <a:rPr lang="tr-TR" sz="2800" dirty="0"/>
              <a:t>i</a:t>
            </a:r>
            <a:r>
              <a:rPr lang="en-US" sz="2800" dirty="0" smtClean="0"/>
              <a:t>r.</a:t>
            </a:r>
            <a:r>
              <a:rPr lang="tr-TR" sz="2800" dirty="0" smtClean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 </a:t>
            </a:r>
            <a:r>
              <a:rPr lang="en-US" sz="2800" dirty="0" err="1" smtClean="0"/>
              <a:t>kurum</a:t>
            </a:r>
            <a:r>
              <a:rPr lang="en-US" sz="2800" dirty="0" smtClean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kuruluşa</a:t>
            </a:r>
            <a:r>
              <a:rPr lang="en-US" sz="2800" dirty="0"/>
              <a:t> </a:t>
            </a:r>
            <a:r>
              <a:rPr lang="en-US" sz="2800" dirty="0" err="1" smtClean="0"/>
              <a:t>gönder</a:t>
            </a:r>
            <a:r>
              <a:rPr lang="tr-TR" sz="2800" dirty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 d</a:t>
            </a:r>
            <a:r>
              <a:rPr lang="tr-TR" sz="2800" dirty="0" smtClean="0"/>
              <a:t>i</a:t>
            </a:r>
            <a:r>
              <a:rPr lang="en-US" sz="2800" dirty="0" err="1" smtClean="0"/>
              <a:t>ğer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/>
              <a:t>de </a:t>
            </a:r>
            <a:r>
              <a:rPr lang="en-US" sz="2800" dirty="0" err="1"/>
              <a:t>dosyasına</a:t>
            </a:r>
            <a:r>
              <a:rPr lang="en-US" sz="2800" dirty="0"/>
              <a:t> </a:t>
            </a:r>
            <a:r>
              <a:rPr lang="en-US" sz="2800" dirty="0" err="1"/>
              <a:t>takılır</a:t>
            </a:r>
            <a:r>
              <a:rPr lang="en-US" sz="2800" dirty="0"/>
              <a:t>.</a:t>
            </a:r>
          </a:p>
          <a:p>
            <a:r>
              <a:rPr lang="en-US" sz="2800" b="1" dirty="0" err="1"/>
              <a:t>Belge</a:t>
            </a:r>
            <a:r>
              <a:rPr lang="en-US" sz="2800" b="1" dirty="0"/>
              <a:t> </a:t>
            </a:r>
            <a:r>
              <a:rPr lang="en-US" sz="2800" b="1" dirty="0" err="1"/>
              <a:t>Boyutu</a:t>
            </a:r>
            <a:r>
              <a:rPr lang="en-US" sz="2800" b="1" dirty="0"/>
              <a:t>: </a:t>
            </a:r>
            <a:r>
              <a:rPr lang="en-US" sz="2800" dirty="0" err="1"/>
              <a:t>Resmî</a:t>
            </a:r>
            <a:r>
              <a:rPr lang="en-US" sz="2800" dirty="0"/>
              <a:t> </a:t>
            </a:r>
            <a:r>
              <a:rPr lang="en-US" sz="2800" dirty="0" err="1"/>
              <a:t>yazışmalarda</a:t>
            </a:r>
            <a:r>
              <a:rPr lang="en-US" sz="2800" dirty="0"/>
              <a:t> A4 (210x297 mm) </a:t>
            </a:r>
            <a:r>
              <a:rPr lang="en-US" sz="2800" dirty="0" err="1"/>
              <a:t>ve</a:t>
            </a:r>
            <a:r>
              <a:rPr lang="en-US" sz="2800" dirty="0"/>
              <a:t> A5 (210x148 mm) </a:t>
            </a:r>
            <a:r>
              <a:rPr lang="en-US" sz="2800" dirty="0" err="1" smtClean="0"/>
              <a:t>boyutunda</a:t>
            </a:r>
            <a:r>
              <a:rPr lang="en-US" sz="2800" dirty="0" smtClean="0"/>
              <a:t> </a:t>
            </a:r>
            <a:r>
              <a:rPr lang="en-US" sz="2800" dirty="0" err="1"/>
              <a:t>kâğıt</a:t>
            </a:r>
            <a:r>
              <a:rPr lang="en-US" sz="2800" dirty="0"/>
              <a:t> </a:t>
            </a:r>
            <a:r>
              <a:rPr lang="en-US" sz="2800" dirty="0" err="1"/>
              <a:t>kullanılır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3894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RESMÎ YAZIŞMALARDA UYULMASI GEREKEN USUL VE KURALLAR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 err="1"/>
              <a:t>Yazı</a:t>
            </a:r>
            <a:r>
              <a:rPr lang="en-US" sz="2800" b="1" dirty="0"/>
              <a:t> </a:t>
            </a:r>
            <a:r>
              <a:rPr lang="en-US" sz="2800" b="1" dirty="0" smtClean="0"/>
              <a:t>T</a:t>
            </a:r>
            <a:r>
              <a:rPr lang="tr-TR" sz="2800" b="1" dirty="0" smtClean="0"/>
              <a:t>i</a:t>
            </a:r>
            <a:r>
              <a:rPr lang="en-US" sz="2800" b="1" dirty="0" smtClean="0"/>
              <a:t>p</a:t>
            </a:r>
            <a:r>
              <a:rPr lang="tr-TR" sz="2800" b="1" dirty="0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</a:t>
            </a:r>
            <a:r>
              <a:rPr lang="en-US" sz="2800" b="1" dirty="0" err="1"/>
              <a:t>Karakter</a:t>
            </a:r>
            <a:r>
              <a:rPr lang="en-US" sz="2800" b="1" dirty="0"/>
              <a:t> </a:t>
            </a:r>
            <a:r>
              <a:rPr lang="en-US" sz="2800" b="1" dirty="0" err="1"/>
              <a:t>Boyutu</a:t>
            </a:r>
            <a:r>
              <a:rPr lang="en-US" sz="2800" b="1" dirty="0"/>
              <a:t>: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err="1" smtClean="0"/>
              <a:t>sayarla</a:t>
            </a:r>
            <a:r>
              <a:rPr lang="en-US" sz="2800" dirty="0" smtClean="0"/>
              <a:t> </a:t>
            </a:r>
            <a:r>
              <a:rPr lang="en-US" sz="2800" dirty="0" err="1"/>
              <a:t>yazılan</a:t>
            </a:r>
            <a:r>
              <a:rPr lang="en-US" sz="2800" dirty="0"/>
              <a:t> </a:t>
            </a:r>
            <a:r>
              <a:rPr lang="en-US" sz="2800" dirty="0" err="1"/>
              <a:t>yazılarda</a:t>
            </a:r>
            <a:r>
              <a:rPr lang="en-US" sz="2800" dirty="0"/>
              <a:t> “</a:t>
            </a:r>
            <a:r>
              <a:rPr lang="en-US" sz="2800" dirty="0" smtClean="0"/>
              <a:t>T</a:t>
            </a:r>
            <a:r>
              <a:rPr lang="tr-TR" sz="2800" dirty="0" smtClean="0"/>
              <a:t>i</a:t>
            </a:r>
            <a:r>
              <a:rPr lang="en-US" sz="2800" dirty="0" err="1" smtClean="0"/>
              <a:t>mes</a:t>
            </a:r>
            <a:r>
              <a:rPr lang="en-US" sz="2800" dirty="0" smtClean="0"/>
              <a:t> </a:t>
            </a:r>
            <a:r>
              <a:rPr lang="en-US" sz="2800" dirty="0"/>
              <a:t>New Roman” </a:t>
            </a:r>
            <a:r>
              <a:rPr lang="en-US" sz="2800" dirty="0" err="1" smtClean="0"/>
              <a:t>yazı</a:t>
            </a:r>
            <a:r>
              <a:rPr lang="tr-TR" sz="2800" dirty="0" smtClean="0"/>
              <a:t> </a:t>
            </a:r>
            <a:r>
              <a:rPr lang="en-US" sz="2800" dirty="0" smtClean="0"/>
              <a:t>t</a:t>
            </a:r>
            <a:r>
              <a:rPr lang="tr-TR" sz="2800" dirty="0" smtClean="0"/>
              <a:t>i</a:t>
            </a:r>
            <a:r>
              <a:rPr lang="en-US" sz="2800" dirty="0" smtClean="0"/>
              <a:t>p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tr-TR" sz="2800" dirty="0" smtClean="0"/>
              <a:t>1</a:t>
            </a:r>
            <a:r>
              <a:rPr lang="en-US" sz="2800" dirty="0" smtClean="0"/>
              <a:t>2 </a:t>
            </a:r>
            <a:r>
              <a:rPr lang="en-US" sz="2800" dirty="0" err="1"/>
              <a:t>karakter</a:t>
            </a:r>
            <a:r>
              <a:rPr lang="en-US" sz="2800" dirty="0"/>
              <a:t> </a:t>
            </a:r>
            <a:r>
              <a:rPr lang="en-US" sz="2800" dirty="0" err="1"/>
              <a:t>boyutunun</a:t>
            </a:r>
            <a:r>
              <a:rPr lang="en-US" sz="2800" dirty="0"/>
              <a:t> </a:t>
            </a:r>
            <a:r>
              <a:rPr lang="en-US" sz="2800" dirty="0" err="1"/>
              <a:t>kullanılması</a:t>
            </a:r>
            <a:r>
              <a:rPr lang="en-US" sz="2800" dirty="0"/>
              <a:t> </a:t>
            </a:r>
            <a:r>
              <a:rPr lang="en-US" sz="2800" dirty="0" err="1"/>
              <a:t>esastır</a:t>
            </a:r>
            <a:r>
              <a:rPr lang="en-US" sz="2800" dirty="0"/>
              <a:t>. </a:t>
            </a:r>
            <a:r>
              <a:rPr lang="en-US" sz="2800" dirty="0" err="1"/>
              <a:t>Rapor</a:t>
            </a:r>
            <a:r>
              <a:rPr lang="en-US" sz="2800" dirty="0"/>
              <a:t>, form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smtClean="0"/>
              <a:t>anal</a:t>
            </a:r>
            <a:r>
              <a:rPr lang="tr-TR" sz="2800" dirty="0" smtClean="0"/>
              <a:t>i</a:t>
            </a:r>
            <a:r>
              <a:rPr lang="en-US" sz="2800" dirty="0" smtClean="0"/>
              <a:t>z g</a:t>
            </a:r>
            <a:r>
              <a:rPr lang="tr-TR" sz="2800" dirty="0" smtClean="0"/>
              <a:t>i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özell</a:t>
            </a:r>
            <a:r>
              <a:rPr lang="tr-TR" sz="2800" dirty="0" smtClean="0"/>
              <a:t>i</a:t>
            </a:r>
            <a:r>
              <a:rPr lang="en-US" sz="2800" dirty="0" smtClean="0"/>
              <a:t>ğ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olan</a:t>
            </a:r>
            <a:r>
              <a:rPr lang="tr-TR" sz="2800" dirty="0" smtClean="0"/>
              <a:t> </a:t>
            </a:r>
            <a:r>
              <a:rPr lang="en-US" sz="2800" dirty="0" smtClean="0"/>
              <a:t>met</a:t>
            </a:r>
            <a:r>
              <a:rPr lang="tr-TR" sz="2800" dirty="0" smtClean="0"/>
              <a:t>i</a:t>
            </a:r>
            <a:r>
              <a:rPr lang="en-US" sz="2800" dirty="0" err="1" smtClean="0"/>
              <a:t>nlerde</a:t>
            </a:r>
            <a:r>
              <a:rPr lang="en-US" sz="2800" dirty="0" smtClean="0"/>
              <a:t> </a:t>
            </a:r>
            <a:r>
              <a:rPr lang="en-US" sz="2800" dirty="0" err="1"/>
              <a:t>farklı</a:t>
            </a:r>
            <a:r>
              <a:rPr lang="en-US" sz="2800" dirty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smtClean="0"/>
              <a:t>t</a:t>
            </a:r>
            <a:r>
              <a:rPr lang="tr-TR" sz="2800" dirty="0" smtClean="0"/>
              <a:t>i</a:t>
            </a:r>
            <a:r>
              <a:rPr lang="en-US" sz="2800" dirty="0" smtClean="0"/>
              <a:t>p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/>
              <a:t>karakter</a:t>
            </a:r>
            <a:r>
              <a:rPr lang="en-US" sz="2800" dirty="0"/>
              <a:t> </a:t>
            </a:r>
            <a:r>
              <a:rPr lang="en-US" sz="2800" dirty="0" err="1"/>
              <a:t>boyutu</a:t>
            </a:r>
            <a:r>
              <a:rPr lang="en-US" sz="2800" dirty="0"/>
              <a:t> </a:t>
            </a:r>
            <a:r>
              <a:rPr lang="en-US" sz="2800" dirty="0" err="1" smtClean="0"/>
              <a:t>kullanılab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</a:t>
            </a:r>
          </a:p>
          <a:p>
            <a:pPr algn="just"/>
            <a:r>
              <a:rPr lang="en-US" sz="2800" b="1" dirty="0" err="1"/>
              <a:t>Başlık</a:t>
            </a:r>
            <a:r>
              <a:rPr lang="en-US" sz="2800" b="1" dirty="0"/>
              <a:t>: </a:t>
            </a:r>
            <a:r>
              <a:rPr lang="en-US" sz="2800" dirty="0" err="1"/>
              <a:t>Yazıyı</a:t>
            </a:r>
            <a:r>
              <a:rPr lang="en-US" sz="2800" dirty="0"/>
              <a:t> </a:t>
            </a:r>
            <a:r>
              <a:rPr lang="en-US" sz="2800" dirty="0" err="1"/>
              <a:t>gönderen</a:t>
            </a:r>
            <a:r>
              <a:rPr lang="en-US" sz="2800" dirty="0"/>
              <a:t> </a:t>
            </a:r>
            <a:r>
              <a:rPr lang="en-US" sz="2800" dirty="0" err="1"/>
              <a:t>kurum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kuruluşun</a:t>
            </a:r>
            <a:r>
              <a:rPr lang="en-US" sz="2800" dirty="0"/>
              <a:t> </a:t>
            </a:r>
            <a:r>
              <a:rPr lang="en-US" sz="2800" dirty="0" err="1"/>
              <a:t>adının</a:t>
            </a:r>
            <a:r>
              <a:rPr lang="en-US" sz="2800" dirty="0"/>
              <a:t> </a:t>
            </a:r>
            <a:r>
              <a:rPr lang="en-US" sz="2800" dirty="0" err="1" smtClean="0"/>
              <a:t>bel</a:t>
            </a:r>
            <a:r>
              <a:rPr lang="tr-TR" sz="2800" dirty="0"/>
              <a:t>i</a:t>
            </a:r>
            <a:r>
              <a:rPr lang="en-US" sz="2800" dirty="0" err="1" smtClean="0"/>
              <a:t>rt</a:t>
            </a:r>
            <a:r>
              <a:rPr lang="tr-TR" sz="2800" dirty="0"/>
              <a:t>i</a:t>
            </a:r>
            <a:r>
              <a:rPr lang="en-US" sz="2800" dirty="0" err="1" smtClean="0"/>
              <a:t>ld</a:t>
            </a:r>
            <a:r>
              <a:rPr lang="tr-TR" sz="2800" dirty="0"/>
              <a:t>i</a:t>
            </a:r>
            <a:r>
              <a:rPr lang="en-US" sz="2800" dirty="0" smtClean="0"/>
              <a:t>ğ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bölümdür</a:t>
            </a:r>
            <a:r>
              <a:rPr lang="en-US" sz="2800" dirty="0"/>
              <a:t>. Bu </a:t>
            </a:r>
            <a:r>
              <a:rPr lang="en-US" sz="2800" dirty="0" err="1" smtClean="0"/>
              <a:t>bölümde</a:t>
            </a:r>
            <a:r>
              <a:rPr lang="en-US" sz="2800" dirty="0" smtClean="0"/>
              <a:t> </a:t>
            </a:r>
            <a:r>
              <a:rPr lang="en-US" sz="2800" dirty="0" err="1"/>
              <a:t>amblem</a:t>
            </a:r>
            <a:r>
              <a:rPr lang="en-US" sz="2800" dirty="0"/>
              <a:t> de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 smtClean="0"/>
              <a:t>alab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</a:t>
            </a:r>
          </a:p>
          <a:p>
            <a:pPr marL="400050" lvl="1" indent="0" algn="just">
              <a:buNone/>
            </a:pPr>
            <a:r>
              <a:rPr lang="tr-TR" sz="2400" dirty="0" smtClean="0"/>
              <a:t>	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214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RESMÎ YAZIŞMALARDA UYULMASI GEREKEN USUL VE KURALLAR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pPr marL="400050" lvl="1" indent="0" algn="just">
              <a:buNone/>
            </a:pPr>
            <a:r>
              <a:rPr lang="en-US" sz="2400" dirty="0" err="1"/>
              <a:t>Başlık</a:t>
            </a:r>
            <a:r>
              <a:rPr lang="en-US" sz="2400" dirty="0"/>
              <a:t>, </a:t>
            </a:r>
            <a:r>
              <a:rPr lang="en-US" sz="2400" dirty="0" err="1"/>
              <a:t>kâğıdın</a:t>
            </a:r>
            <a:r>
              <a:rPr lang="en-US" sz="2400" dirty="0"/>
              <a:t> </a:t>
            </a:r>
            <a:r>
              <a:rPr lang="en-US" sz="2400" dirty="0" err="1"/>
              <a:t>yazı</a:t>
            </a:r>
            <a:r>
              <a:rPr lang="en-US" sz="2400" dirty="0"/>
              <a:t> </a:t>
            </a:r>
            <a:r>
              <a:rPr lang="en-US" sz="2400" dirty="0" err="1"/>
              <a:t>alanının</a:t>
            </a:r>
            <a:r>
              <a:rPr lang="en-US" sz="2400" dirty="0"/>
              <a:t> </a:t>
            </a:r>
            <a:r>
              <a:rPr lang="en-US" sz="2400" dirty="0" err="1"/>
              <a:t>üst</a:t>
            </a:r>
            <a:r>
              <a:rPr lang="en-US" sz="2400" dirty="0"/>
              <a:t> </a:t>
            </a:r>
            <a:r>
              <a:rPr lang="en-US" sz="2400" dirty="0" err="1"/>
              <a:t>kısmına</a:t>
            </a:r>
            <a:r>
              <a:rPr lang="en-US" sz="2400" dirty="0"/>
              <a:t> </a:t>
            </a:r>
            <a:r>
              <a:rPr lang="en-US" sz="2400" dirty="0" err="1"/>
              <a:t>ortalanarak</a:t>
            </a:r>
            <a:r>
              <a:rPr lang="en-US" sz="2400" dirty="0"/>
              <a:t> </a:t>
            </a:r>
            <a:r>
              <a:rPr lang="en-US" sz="2400" dirty="0" err="1"/>
              <a:t>yazılır</a:t>
            </a:r>
            <a:r>
              <a:rPr lang="en-US" sz="2400" dirty="0"/>
              <a:t>.</a:t>
            </a:r>
          </a:p>
          <a:p>
            <a:pPr marL="400050" lvl="1" indent="0" algn="just">
              <a:buNone/>
            </a:pPr>
            <a:r>
              <a:rPr lang="tr-TR" sz="2400" dirty="0"/>
              <a:t>	</a:t>
            </a:r>
            <a:r>
              <a:rPr lang="en-US" sz="2400" dirty="0"/>
              <a:t>İlk </a:t>
            </a:r>
            <a:r>
              <a:rPr lang="en-US" sz="2400" dirty="0" err="1"/>
              <a:t>satıra</a:t>
            </a:r>
            <a:r>
              <a:rPr lang="en-US" sz="2400" dirty="0"/>
              <a:t> “T.C.” </a:t>
            </a:r>
            <a:r>
              <a:rPr lang="en-US" sz="2400" dirty="0" err="1"/>
              <a:t>kısaltması</a:t>
            </a:r>
            <a:r>
              <a:rPr lang="en-US" sz="2400" dirty="0"/>
              <a:t>, </a:t>
            </a:r>
            <a:r>
              <a:rPr lang="tr-TR" sz="2400" dirty="0"/>
              <a:t>i</a:t>
            </a:r>
            <a:r>
              <a:rPr lang="en-US" sz="2400" dirty="0"/>
              <a:t>k</a:t>
            </a:r>
            <a:r>
              <a:rPr lang="tr-TR" sz="2400" dirty="0"/>
              <a:t>i</a:t>
            </a:r>
            <a:r>
              <a:rPr lang="en-US" sz="2400" dirty="0" err="1"/>
              <a:t>nc</a:t>
            </a:r>
            <a:r>
              <a:rPr lang="tr-TR" sz="2400" dirty="0"/>
              <a:t>i</a:t>
            </a:r>
            <a:r>
              <a:rPr lang="en-US" sz="2400" dirty="0"/>
              <a:t> </a:t>
            </a:r>
            <a:r>
              <a:rPr lang="en-US" sz="2400" dirty="0" err="1"/>
              <a:t>satıra</a:t>
            </a:r>
            <a:r>
              <a:rPr lang="en-US" sz="2400" dirty="0"/>
              <a:t> </a:t>
            </a:r>
            <a:r>
              <a:rPr lang="en-US" sz="2400" dirty="0" err="1"/>
              <a:t>kurum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kuruluşun</a:t>
            </a:r>
            <a:r>
              <a:rPr lang="en-US" sz="2400" dirty="0"/>
              <a:t> </a:t>
            </a:r>
            <a:r>
              <a:rPr lang="en-US" sz="2400" dirty="0" err="1"/>
              <a:t>adı</a:t>
            </a:r>
            <a:r>
              <a:rPr lang="en-US" sz="2400" dirty="0"/>
              <a:t> </a:t>
            </a:r>
            <a:r>
              <a:rPr lang="en-US" sz="2400" dirty="0" err="1"/>
              <a:t>büyük</a:t>
            </a:r>
            <a:r>
              <a:rPr lang="en-US" sz="2400" dirty="0"/>
              <a:t> </a:t>
            </a:r>
            <a:r>
              <a:rPr lang="en-US" sz="2400" dirty="0" err="1"/>
              <a:t>har</a:t>
            </a:r>
            <a:r>
              <a:rPr lang="tr-TR" sz="2400" dirty="0"/>
              <a:t>fl</a:t>
            </a:r>
            <a:r>
              <a:rPr lang="en-US" sz="2400" dirty="0" err="1"/>
              <a:t>erle</a:t>
            </a:r>
            <a:r>
              <a:rPr lang="en-US" sz="2400" dirty="0"/>
              <a:t>, </a:t>
            </a:r>
            <a:r>
              <a:rPr lang="en-US" sz="2400" dirty="0" err="1"/>
              <a:t>üçüncü</a:t>
            </a:r>
            <a:r>
              <a:rPr lang="en-US" sz="2400" dirty="0"/>
              <a:t> </a:t>
            </a:r>
            <a:r>
              <a:rPr lang="en-US" sz="2400" dirty="0" err="1"/>
              <a:t>satıra</a:t>
            </a:r>
            <a:r>
              <a:rPr lang="en-US" sz="2400" dirty="0"/>
              <a:t> </a:t>
            </a:r>
            <a:r>
              <a:rPr lang="tr-TR" sz="2400" dirty="0"/>
              <a:t>i</a:t>
            </a:r>
            <a:r>
              <a:rPr lang="en-US" sz="2400" dirty="0"/>
              <a:t>se </a:t>
            </a:r>
            <a:r>
              <a:rPr lang="en-US" sz="2400" dirty="0" err="1"/>
              <a:t>ana</a:t>
            </a:r>
            <a:r>
              <a:rPr lang="en-US" sz="2400" dirty="0"/>
              <a:t> </a:t>
            </a:r>
            <a:r>
              <a:rPr lang="en-US" sz="2400" dirty="0" err="1"/>
              <a:t>kuruluşun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b</a:t>
            </a:r>
            <a:r>
              <a:rPr lang="tr-TR" sz="2400" dirty="0"/>
              <a:t>i</a:t>
            </a:r>
            <a:r>
              <a:rPr lang="en-US" sz="2400" dirty="0"/>
              <a:t>r</a:t>
            </a:r>
            <a:r>
              <a:rPr lang="tr-TR" sz="2400" dirty="0"/>
              <a:t>i</a:t>
            </a:r>
            <a:r>
              <a:rPr lang="en-US" sz="2400" dirty="0"/>
              <a:t>m</a:t>
            </a:r>
            <a:r>
              <a:rPr lang="tr-TR" sz="2400" dirty="0"/>
              <a:t>i</a:t>
            </a:r>
            <a:r>
              <a:rPr lang="en-US" sz="2400" dirty="0"/>
              <a:t>n </a:t>
            </a:r>
            <a:r>
              <a:rPr lang="en-US" sz="2400" dirty="0" err="1"/>
              <a:t>adı</a:t>
            </a:r>
            <a:r>
              <a:rPr lang="en-US" sz="2400" dirty="0"/>
              <a:t> </a:t>
            </a:r>
            <a:r>
              <a:rPr lang="en-US" sz="2400" dirty="0" err="1"/>
              <a:t>küçük</a:t>
            </a:r>
            <a:r>
              <a:rPr lang="en-US" sz="2400" dirty="0"/>
              <a:t> </a:t>
            </a:r>
            <a:r>
              <a:rPr lang="en-US" sz="2400" dirty="0" err="1"/>
              <a:t>har</a:t>
            </a:r>
            <a:r>
              <a:rPr lang="tr-TR" sz="2400" dirty="0"/>
              <a:t>fl</a:t>
            </a:r>
            <a:r>
              <a:rPr lang="en-US" sz="2400" dirty="0" err="1"/>
              <a:t>erle</a:t>
            </a:r>
            <a:r>
              <a:rPr lang="en-US" sz="2400" dirty="0"/>
              <a:t> </a:t>
            </a:r>
            <a:r>
              <a:rPr lang="en-US" sz="2400" dirty="0" err="1"/>
              <a:t>ortalanarak</a:t>
            </a:r>
            <a:r>
              <a:rPr lang="en-US" sz="2400" dirty="0"/>
              <a:t> </a:t>
            </a:r>
            <a:r>
              <a:rPr lang="en-US" sz="2400" dirty="0" err="1"/>
              <a:t>yazılır</a:t>
            </a:r>
            <a:r>
              <a:rPr lang="en-US" sz="2400" dirty="0"/>
              <a:t>. </a:t>
            </a:r>
            <a:r>
              <a:rPr lang="en-US" sz="2400" dirty="0" err="1"/>
              <a:t>Başlıkta</a:t>
            </a:r>
            <a:r>
              <a:rPr lang="en-US" sz="2400" dirty="0"/>
              <a:t> </a:t>
            </a:r>
            <a:r>
              <a:rPr lang="en-US" sz="2400" dirty="0" err="1"/>
              <a:t>yer</a:t>
            </a:r>
            <a:r>
              <a:rPr lang="tr-TR" sz="2400" dirty="0"/>
              <a:t> </a:t>
            </a:r>
            <a:r>
              <a:rPr lang="en-US" sz="2400" dirty="0" err="1"/>
              <a:t>alan</a:t>
            </a:r>
            <a:r>
              <a:rPr lang="en-US" sz="2400" dirty="0"/>
              <a:t> b</a:t>
            </a:r>
            <a:r>
              <a:rPr lang="tr-TR" sz="2400" dirty="0"/>
              <a:t>i</a:t>
            </a:r>
            <a:r>
              <a:rPr lang="en-US" sz="2400" dirty="0" err="1"/>
              <a:t>lg</a:t>
            </a:r>
            <a:r>
              <a:rPr lang="tr-TR" sz="2400" dirty="0"/>
              <a:t>i</a:t>
            </a:r>
            <a:r>
              <a:rPr lang="en-US" sz="2400" dirty="0" err="1"/>
              <a:t>ler</a:t>
            </a:r>
            <a:r>
              <a:rPr lang="en-US" sz="2400" dirty="0"/>
              <a:t> </a:t>
            </a:r>
            <a:r>
              <a:rPr lang="en-US" sz="2400" dirty="0" err="1"/>
              <a:t>üç</a:t>
            </a:r>
            <a:r>
              <a:rPr lang="en-US" sz="2400" dirty="0"/>
              <a:t> </a:t>
            </a:r>
            <a:r>
              <a:rPr lang="en-US" sz="2400" dirty="0" err="1"/>
              <a:t>satırı</a:t>
            </a:r>
            <a:r>
              <a:rPr lang="en-US" sz="2400" dirty="0"/>
              <a:t> </a:t>
            </a:r>
            <a:r>
              <a:rPr lang="en-US" sz="2400" dirty="0" err="1"/>
              <a:t>geçemez</a:t>
            </a:r>
            <a:r>
              <a:rPr lang="en-US" sz="2400" dirty="0"/>
              <a:t> (</a:t>
            </a:r>
            <a:r>
              <a:rPr lang="en-US" sz="2400" dirty="0" err="1"/>
              <a:t>Şek</a:t>
            </a:r>
            <a:r>
              <a:rPr lang="tr-TR" sz="2400" dirty="0"/>
              <a:t>i</a:t>
            </a:r>
            <a:r>
              <a:rPr lang="en-US" sz="2400" dirty="0" smtClean="0"/>
              <a:t>l).</a:t>
            </a:r>
            <a:endParaRPr lang="tr-TR" sz="2400" dirty="0" smtClean="0"/>
          </a:p>
          <a:p>
            <a:pPr marL="400050" lvl="1" indent="0" algn="just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72" y="4550895"/>
            <a:ext cx="86868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981200" y="4009935"/>
            <a:ext cx="4800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dirty="0"/>
              <a:t>T</a:t>
            </a:r>
            <a:r>
              <a:rPr lang="en-US" sz="2400" dirty="0" smtClean="0"/>
              <a:t>.C</a:t>
            </a:r>
            <a:r>
              <a:rPr lang="en-US" sz="2400" dirty="0"/>
              <a:t>.</a:t>
            </a:r>
          </a:p>
          <a:p>
            <a:pPr algn="ctr"/>
            <a:r>
              <a:rPr lang="en-US" sz="2400" dirty="0"/>
              <a:t>HÂKİMLER VE SAVCILAR YÜKSEK </a:t>
            </a: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en-US" sz="2400" dirty="0" smtClean="0"/>
              <a:t>KURULU</a:t>
            </a:r>
            <a:endParaRPr lang="en-US" sz="2400" dirty="0"/>
          </a:p>
          <a:p>
            <a:pPr algn="ctr"/>
            <a:r>
              <a:rPr lang="en-US" sz="2400" dirty="0" err="1" smtClean="0"/>
              <a:t>Te</a:t>
            </a:r>
            <a:r>
              <a:rPr lang="tr-TR" sz="2400" dirty="0" smtClean="0"/>
              <a:t>ft</a:t>
            </a:r>
            <a:r>
              <a:rPr lang="en-US" sz="2400" dirty="0" err="1" smtClean="0"/>
              <a:t>iş</a:t>
            </a:r>
            <a:r>
              <a:rPr lang="en-US" sz="2400" dirty="0" smtClean="0"/>
              <a:t> </a:t>
            </a:r>
            <a:r>
              <a:rPr lang="en-US" sz="2400" dirty="0" err="1"/>
              <a:t>Kurulu</a:t>
            </a:r>
            <a:r>
              <a:rPr lang="en-US" sz="2400" dirty="0"/>
              <a:t> </a:t>
            </a:r>
            <a:r>
              <a:rPr lang="en-US" sz="2400" dirty="0" err="1"/>
              <a:t>Başkanlığı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38555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RESMÎ YAZIŞMALARDA UYULMASI GEREKEN USUL VE KURALLAR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err="1"/>
              <a:t>Sayı</a:t>
            </a:r>
            <a:r>
              <a:rPr lang="en-US" sz="2800" b="1" dirty="0"/>
              <a:t> </a:t>
            </a:r>
            <a:r>
              <a:rPr lang="en-US" sz="2800" b="1" dirty="0" err="1"/>
              <a:t>ve</a:t>
            </a:r>
            <a:r>
              <a:rPr lang="en-US" sz="2800" b="1" dirty="0"/>
              <a:t> </a:t>
            </a:r>
            <a:r>
              <a:rPr lang="en-US" sz="2800" b="1" dirty="0" err="1"/>
              <a:t>Evrak</a:t>
            </a:r>
            <a:r>
              <a:rPr lang="en-US" sz="2800" b="1" dirty="0"/>
              <a:t> </a:t>
            </a:r>
            <a:r>
              <a:rPr lang="en-US" sz="2800" b="1" dirty="0" err="1"/>
              <a:t>Kayıt</a:t>
            </a:r>
            <a:r>
              <a:rPr lang="en-US" sz="2800" b="1" dirty="0"/>
              <a:t> </a:t>
            </a:r>
            <a:r>
              <a:rPr lang="en-US" sz="2800" b="1" dirty="0" err="1"/>
              <a:t>Numarası</a:t>
            </a:r>
            <a:r>
              <a:rPr lang="en-US" sz="2800" b="1" dirty="0"/>
              <a:t>: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planına</a:t>
            </a:r>
            <a:r>
              <a:rPr lang="en-US" sz="2800" dirty="0"/>
              <a:t>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, </a:t>
            </a:r>
            <a:r>
              <a:rPr lang="en-US" sz="2800" dirty="0" err="1"/>
              <a:t>başlığın</a:t>
            </a:r>
            <a:r>
              <a:rPr lang="en-US" sz="2800" dirty="0"/>
              <a:t> son </a:t>
            </a:r>
            <a:r>
              <a:rPr lang="en-US" sz="2800" dirty="0" err="1"/>
              <a:t>satırından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aralık</a:t>
            </a:r>
            <a:r>
              <a:rPr lang="en-US" sz="2800" dirty="0" smtClean="0"/>
              <a:t> </a:t>
            </a:r>
            <a:r>
              <a:rPr lang="en-US" sz="2800" dirty="0" err="1"/>
              <a:t>aşağıda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/>
              <a:t>alanının</a:t>
            </a:r>
            <a:r>
              <a:rPr lang="en-US" sz="2800" dirty="0"/>
              <a:t> en </a:t>
            </a:r>
            <a:r>
              <a:rPr lang="en-US" sz="2800" dirty="0" err="1"/>
              <a:t>solundak</a:t>
            </a:r>
            <a:r>
              <a:rPr lang="en-US" sz="2800" dirty="0"/>
              <a:t>  “</a:t>
            </a:r>
            <a:r>
              <a:rPr lang="en-US" sz="2800" dirty="0" err="1"/>
              <a:t>Sayı</a:t>
            </a:r>
            <a:r>
              <a:rPr lang="en-US" sz="2800" dirty="0"/>
              <a:t>:” </a:t>
            </a:r>
            <a:r>
              <a:rPr lang="en-US" sz="2800" dirty="0" err="1"/>
              <a:t>yan</a:t>
            </a:r>
            <a:r>
              <a:rPr lang="en-US" sz="2800" dirty="0"/>
              <a:t> </a:t>
            </a:r>
            <a:r>
              <a:rPr lang="en-US" sz="2800" dirty="0" err="1"/>
              <a:t>başlığından</a:t>
            </a:r>
            <a:r>
              <a:rPr lang="en-US" sz="2800" dirty="0"/>
              <a:t>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en-US" sz="2800" dirty="0" err="1"/>
              <a:t>yazılır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r>
              <a:rPr lang="en-US" sz="2800" dirty="0"/>
              <a:t>Bu </a:t>
            </a:r>
            <a:r>
              <a:rPr lang="tr-TR" sz="2800" dirty="0" smtClean="0"/>
              <a:t>i</a:t>
            </a:r>
            <a:r>
              <a:rPr lang="en-US" sz="2800" dirty="0" err="1" smtClean="0"/>
              <a:t>fadeden</a:t>
            </a:r>
            <a:r>
              <a:rPr lang="en-US" sz="2800" dirty="0" smtClean="0"/>
              <a:t>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en-US" sz="2800" dirty="0" err="1"/>
              <a:t>kod</a:t>
            </a:r>
            <a:r>
              <a:rPr lang="en-US" sz="2800" dirty="0"/>
              <a:t> </a:t>
            </a:r>
            <a:r>
              <a:rPr lang="en-US" sz="2800" dirty="0" err="1"/>
              <a:t>numarası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err="1"/>
              <a:t>Kod</a:t>
            </a:r>
            <a:r>
              <a:rPr lang="en-US" sz="2800" dirty="0"/>
              <a:t> </a:t>
            </a:r>
            <a:r>
              <a:rPr lang="en-US" sz="2800" dirty="0" err="1"/>
              <a:t>numarasından</a:t>
            </a:r>
            <a:r>
              <a:rPr lang="en-US" sz="2800" dirty="0"/>
              <a:t>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en-US" sz="2800" dirty="0" err="1"/>
              <a:t>kısa</a:t>
            </a:r>
            <a:r>
              <a:rPr lang="en-US" sz="2800" dirty="0"/>
              <a:t> </a:t>
            </a:r>
            <a:r>
              <a:rPr lang="en-US" sz="2800" dirty="0" smtClean="0"/>
              <a:t>ç</a:t>
            </a:r>
            <a:r>
              <a:rPr lang="tr-TR" sz="2800" dirty="0" smtClean="0"/>
              <a:t>i</a:t>
            </a:r>
            <a:r>
              <a:rPr lang="en-US" sz="2800" dirty="0" err="1" smtClean="0"/>
              <a:t>zg</a:t>
            </a:r>
            <a:r>
              <a:rPr lang="tr-TR" sz="2800" dirty="0" smtClean="0"/>
              <a:t>i</a:t>
            </a:r>
            <a:r>
              <a:rPr lang="en-US" sz="2800" dirty="0" smtClean="0"/>
              <a:t>(-) </a:t>
            </a:r>
            <a:r>
              <a:rPr lang="tr-TR" sz="2800" dirty="0" smtClean="0"/>
              <a:t>i</a:t>
            </a:r>
            <a:r>
              <a:rPr lang="en-US" sz="2800" dirty="0" err="1" smtClean="0"/>
              <a:t>şaret</a:t>
            </a:r>
            <a:r>
              <a:rPr lang="tr-TR" sz="2800" dirty="0" smtClean="0"/>
              <a:t> </a:t>
            </a:r>
            <a:r>
              <a:rPr lang="en-US" sz="2800" dirty="0" err="1" smtClean="0"/>
              <a:t>konularak</a:t>
            </a:r>
            <a:r>
              <a:rPr lang="en-US" sz="2800" dirty="0" smtClean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numarası</a:t>
            </a:r>
            <a:r>
              <a:rPr lang="en-US" sz="2800" dirty="0"/>
              <a:t>,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numarasından</a:t>
            </a:r>
            <a:r>
              <a:rPr lang="en-US" sz="2800" dirty="0"/>
              <a:t> </a:t>
            </a:r>
            <a:r>
              <a:rPr lang="en-US" sz="2800" dirty="0" err="1"/>
              <a:t>sonra</a:t>
            </a:r>
            <a:r>
              <a:rPr lang="en-US" sz="2800" dirty="0"/>
              <a:t> (-) </a:t>
            </a:r>
            <a:r>
              <a:rPr lang="tr-TR" sz="2800" dirty="0" smtClean="0"/>
              <a:t>i</a:t>
            </a:r>
            <a:r>
              <a:rPr lang="en-US" sz="2800" dirty="0" err="1" smtClean="0"/>
              <a:t>şaret</a:t>
            </a:r>
            <a:r>
              <a:rPr lang="en-US" sz="2800" dirty="0" smtClean="0"/>
              <a:t>  </a:t>
            </a:r>
            <a:r>
              <a:rPr lang="en-US" sz="2800" dirty="0" err="1"/>
              <a:t>konularak</a:t>
            </a:r>
            <a:r>
              <a:rPr lang="en-US" sz="2800" dirty="0"/>
              <a:t> </a:t>
            </a:r>
            <a:r>
              <a:rPr lang="en-US" sz="2800" dirty="0" err="1"/>
              <a:t>evrak</a:t>
            </a:r>
            <a:r>
              <a:rPr lang="en-US" sz="2800" dirty="0"/>
              <a:t> </a:t>
            </a:r>
            <a:r>
              <a:rPr lang="en-US" sz="2800" dirty="0" err="1" smtClean="0"/>
              <a:t>kayıt</a:t>
            </a:r>
            <a:r>
              <a:rPr lang="tr-TR" sz="2800" dirty="0"/>
              <a:t> </a:t>
            </a:r>
            <a:r>
              <a:rPr lang="en-US" sz="2800" dirty="0" err="1" smtClean="0"/>
              <a:t>numarası</a:t>
            </a:r>
            <a:r>
              <a:rPr lang="en-US" sz="2800" dirty="0" smtClean="0"/>
              <a:t> </a:t>
            </a:r>
            <a:r>
              <a:rPr lang="en-US" sz="2800" dirty="0" err="1"/>
              <a:t>yazılır</a:t>
            </a:r>
            <a:r>
              <a:rPr lang="en-US" sz="2800" dirty="0"/>
              <a:t>.</a:t>
            </a:r>
          </a:p>
          <a:p>
            <a:pPr marL="400050" lvl="1" indent="0" algn="just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41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RESMÎ YAZIŞMALARDA UYULMASI GEREKEN USUL VE KURALLAR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/>
              <a:t>evrak</a:t>
            </a:r>
            <a:r>
              <a:rPr lang="en-US" sz="2800" dirty="0"/>
              <a:t> b</a:t>
            </a:r>
            <a:r>
              <a:rPr lang="tr-TR" sz="2800" dirty="0"/>
              <a:t>i</a:t>
            </a:r>
            <a:r>
              <a:rPr lang="en-US" sz="2800" dirty="0"/>
              <a:t>r</a:t>
            </a:r>
            <a:r>
              <a:rPr lang="tr-TR" sz="2800" dirty="0"/>
              <a:t>i</a:t>
            </a:r>
            <a:r>
              <a:rPr lang="en-US" sz="2800" dirty="0"/>
              <a:t>m</a:t>
            </a:r>
            <a:r>
              <a:rPr lang="tr-TR" sz="2800" dirty="0"/>
              <a:t>i</a:t>
            </a:r>
            <a:r>
              <a:rPr lang="en-US" sz="2800" dirty="0" err="1"/>
              <a:t>nden</a:t>
            </a:r>
            <a:r>
              <a:rPr lang="en-US" sz="2800" dirty="0"/>
              <a:t> </a:t>
            </a:r>
            <a:r>
              <a:rPr lang="en-US" sz="2800" dirty="0" err="1"/>
              <a:t>sayı</a:t>
            </a:r>
            <a:r>
              <a:rPr lang="en-US" sz="2800" dirty="0"/>
              <a:t> </a:t>
            </a:r>
            <a:r>
              <a:rPr lang="en-US" sz="2800" dirty="0" err="1"/>
              <a:t>ver</a:t>
            </a:r>
            <a:r>
              <a:rPr lang="tr-TR" sz="2800" dirty="0"/>
              <a:t>i</a:t>
            </a:r>
            <a:r>
              <a:rPr lang="en-US" sz="2800" dirty="0" err="1"/>
              <a:t>lmes</a:t>
            </a:r>
            <a:r>
              <a:rPr lang="tr-TR" sz="2800" dirty="0"/>
              <a:t>i </a:t>
            </a:r>
            <a:r>
              <a:rPr lang="en-US" sz="2800" dirty="0" err="1"/>
              <a:t>durumunda</a:t>
            </a:r>
            <a:r>
              <a:rPr lang="en-US" sz="2800" dirty="0"/>
              <a:t> </a:t>
            </a:r>
            <a:r>
              <a:rPr lang="en-US" sz="2800" dirty="0" err="1"/>
              <a:t>araya</a:t>
            </a:r>
            <a:r>
              <a:rPr lang="en-US" sz="2800" dirty="0"/>
              <a:t> </a:t>
            </a:r>
            <a:r>
              <a:rPr lang="en-US" sz="2800" dirty="0" err="1"/>
              <a:t>eğ</a:t>
            </a:r>
            <a:r>
              <a:rPr lang="tr-TR" sz="2800" dirty="0"/>
              <a:t>i</a:t>
            </a:r>
            <a:r>
              <a:rPr lang="en-US" sz="2800" dirty="0"/>
              <a:t>k ç</a:t>
            </a:r>
            <a:r>
              <a:rPr lang="tr-TR" sz="2800" dirty="0"/>
              <a:t>i</a:t>
            </a:r>
            <a:r>
              <a:rPr lang="en-US" sz="2800" dirty="0" err="1"/>
              <a:t>zg</a:t>
            </a:r>
            <a:r>
              <a:rPr lang="tr-TR" sz="2800" dirty="0"/>
              <a:t>i</a:t>
            </a:r>
            <a:r>
              <a:rPr lang="en-US" sz="2800" dirty="0"/>
              <a:t> (/) </a:t>
            </a:r>
            <a:r>
              <a:rPr lang="tr-TR" sz="2800" dirty="0"/>
              <a:t>i</a:t>
            </a:r>
            <a:r>
              <a:rPr lang="en-US" sz="2800" dirty="0" err="1"/>
              <a:t>şaret</a:t>
            </a:r>
            <a:r>
              <a:rPr lang="tr-TR" sz="2800" dirty="0"/>
              <a:t>i</a:t>
            </a:r>
            <a:r>
              <a:rPr lang="en-US" sz="2800" dirty="0"/>
              <a:t> </a:t>
            </a:r>
            <a:r>
              <a:rPr lang="en-US" sz="2800" dirty="0" err="1"/>
              <a:t>konulur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r>
              <a:rPr lang="en-US" sz="2800" dirty="0" err="1"/>
              <a:t>Evrak</a:t>
            </a:r>
            <a:r>
              <a:rPr lang="en-US" sz="2800" dirty="0"/>
              <a:t> </a:t>
            </a:r>
            <a:r>
              <a:rPr lang="en-US" sz="2800" dirty="0" err="1"/>
              <a:t>kayıt</a:t>
            </a:r>
            <a:r>
              <a:rPr lang="en-US" sz="2800" dirty="0"/>
              <a:t> </a:t>
            </a:r>
            <a:r>
              <a:rPr lang="en-US" sz="2800" dirty="0" err="1"/>
              <a:t>numarası</a:t>
            </a:r>
            <a:r>
              <a:rPr lang="en-US" sz="2800" dirty="0"/>
              <a:t>, </a:t>
            </a:r>
            <a:r>
              <a:rPr lang="en-US" sz="2800" dirty="0" err="1"/>
              <a:t>yazıyı</a:t>
            </a:r>
            <a:r>
              <a:rPr lang="en-US" sz="2800" dirty="0"/>
              <a:t> </a:t>
            </a:r>
            <a:r>
              <a:rPr lang="en-US" sz="2800" dirty="0" err="1"/>
              <a:t>gönderen</a:t>
            </a:r>
            <a:r>
              <a:rPr lang="en-US" sz="2800" dirty="0"/>
              <a:t> b</a:t>
            </a:r>
            <a:r>
              <a:rPr lang="tr-TR" sz="2800" dirty="0"/>
              <a:t>i</a:t>
            </a:r>
            <a:r>
              <a:rPr lang="en-US" sz="2800" dirty="0"/>
              <a:t>r</a:t>
            </a:r>
            <a:r>
              <a:rPr lang="tr-TR" sz="2800" dirty="0"/>
              <a:t>i</a:t>
            </a:r>
            <a:r>
              <a:rPr lang="en-US" sz="2800" dirty="0" err="1"/>
              <a:t>mde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/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kurumun</a:t>
            </a:r>
            <a:r>
              <a:rPr lang="en-US" sz="2800" dirty="0"/>
              <a:t> </a:t>
            </a:r>
            <a:r>
              <a:rPr lang="en-US" sz="2800" dirty="0" err="1"/>
              <a:t>genel</a:t>
            </a:r>
            <a:r>
              <a:rPr lang="en-US" sz="2800" dirty="0"/>
              <a:t> </a:t>
            </a:r>
            <a:r>
              <a:rPr lang="en-US" sz="2800" dirty="0" err="1"/>
              <a:t>evrak</a:t>
            </a:r>
            <a:r>
              <a:rPr lang="en-US" sz="2800" dirty="0"/>
              <a:t> b</a:t>
            </a:r>
            <a:r>
              <a:rPr lang="tr-TR" sz="2800" dirty="0"/>
              <a:t>i</a:t>
            </a:r>
            <a:r>
              <a:rPr lang="en-US" sz="2800" dirty="0"/>
              <a:t>r</a:t>
            </a:r>
            <a:r>
              <a:rPr lang="tr-TR" sz="2800" dirty="0"/>
              <a:t>i</a:t>
            </a:r>
            <a:r>
              <a:rPr lang="en-US" sz="2800" dirty="0"/>
              <a:t>m</a:t>
            </a:r>
            <a:r>
              <a:rPr lang="tr-TR" sz="2800" dirty="0"/>
              <a:t>i</a:t>
            </a:r>
            <a:r>
              <a:rPr lang="en-US" sz="2800" dirty="0" err="1"/>
              <a:t>nde</a:t>
            </a:r>
            <a:r>
              <a:rPr lang="en-US" sz="2800" dirty="0"/>
              <a:t> </a:t>
            </a:r>
            <a:r>
              <a:rPr lang="en-US" sz="2800" dirty="0" err="1"/>
              <a:t>aldığı</a:t>
            </a:r>
            <a:r>
              <a:rPr lang="en-US" sz="2800" dirty="0"/>
              <a:t> </a:t>
            </a:r>
            <a:r>
              <a:rPr lang="en-US" sz="2800" dirty="0" err="1"/>
              <a:t>numaradır</a:t>
            </a:r>
            <a:r>
              <a:rPr lang="en-US" sz="2800" dirty="0"/>
              <a:t> (</a:t>
            </a:r>
            <a:r>
              <a:rPr lang="en-US" sz="2800" dirty="0" err="1"/>
              <a:t>Şek</a:t>
            </a:r>
            <a:r>
              <a:rPr lang="tr-TR" sz="2800" dirty="0"/>
              <a:t>i</a:t>
            </a:r>
            <a:r>
              <a:rPr lang="en-US" sz="2800" dirty="0"/>
              <a:t>l</a:t>
            </a:r>
            <a:r>
              <a:rPr lang="tr-TR" sz="2800" dirty="0"/>
              <a:t>)</a:t>
            </a:r>
            <a:r>
              <a:rPr lang="en-US" sz="2800" dirty="0"/>
              <a:t>.</a:t>
            </a:r>
          </a:p>
          <a:p>
            <a:pPr marL="400050" lvl="1" indent="0" algn="just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28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3581400"/>
            <a:ext cx="86868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762000" y="4481036"/>
            <a:ext cx="7696200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T.C.</a:t>
            </a:r>
          </a:p>
          <a:p>
            <a:pPr algn="ctr"/>
            <a:r>
              <a:rPr lang="en-US" sz="2400" dirty="0"/>
              <a:t>HÂKİMLER VE SAVCILAR YÜKSEK </a:t>
            </a: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en-US" sz="2400" dirty="0" smtClean="0"/>
              <a:t>KURULU</a:t>
            </a:r>
            <a:endParaRPr lang="en-US" sz="2400" dirty="0"/>
          </a:p>
          <a:p>
            <a:pPr algn="ctr"/>
            <a:r>
              <a:rPr lang="en-US" sz="2400" dirty="0" err="1"/>
              <a:t>Genel</a:t>
            </a:r>
            <a:r>
              <a:rPr lang="en-US" sz="2400" dirty="0"/>
              <a:t> </a:t>
            </a:r>
            <a:r>
              <a:rPr lang="en-US" sz="2400" dirty="0" err="1" smtClean="0"/>
              <a:t>Sekreterl</a:t>
            </a:r>
            <a:r>
              <a:rPr lang="tr-TR" sz="2400" dirty="0" smtClean="0"/>
              <a:t>i</a:t>
            </a:r>
            <a:r>
              <a:rPr lang="en-US" sz="2400" dirty="0" smtClean="0"/>
              <a:t>ğ</a:t>
            </a:r>
            <a:r>
              <a:rPr lang="tr-TR" sz="2400" dirty="0" smtClean="0"/>
              <a:t>i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  <a:p>
            <a:r>
              <a:rPr lang="en-US" sz="2000" b="1" dirty="0" err="1"/>
              <a:t>Sayı</a:t>
            </a:r>
            <a:r>
              <a:rPr lang="en-US" sz="2000" b="1" dirty="0"/>
              <a:t>: B. 02. 0. HSK. 07. 0. 12. 03-010. 06. 01/456</a:t>
            </a:r>
          </a:p>
        </p:txBody>
      </p:sp>
    </p:spTree>
    <p:extLst>
      <p:ext uri="{BB962C8B-B14F-4D97-AF65-F5344CB8AC3E}">
        <p14:creationId xmlns:p14="http://schemas.microsoft.com/office/powerpoint/2010/main" val="3941220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RESMÎ YAZIŞMALARDA UYULMASI GEREKEN USUL VE KURALLAR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err="1"/>
              <a:t>Resmî</a:t>
            </a:r>
            <a:r>
              <a:rPr lang="en-US" sz="2800" dirty="0"/>
              <a:t> </a:t>
            </a:r>
            <a:r>
              <a:rPr lang="en-US" sz="2800" dirty="0" err="1"/>
              <a:t>yazışmalarda</a:t>
            </a:r>
            <a:r>
              <a:rPr lang="en-US" sz="2800" dirty="0"/>
              <a:t> </a:t>
            </a:r>
            <a:r>
              <a:rPr lang="en-US" sz="2800" dirty="0" err="1"/>
              <a:t>Başbakanlık</a:t>
            </a:r>
            <a:r>
              <a:rPr lang="en-US" sz="2800" dirty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 smtClean="0"/>
              <a:t>bel</a:t>
            </a:r>
            <a:r>
              <a:rPr lang="tr-TR" sz="2800" dirty="0"/>
              <a:t>i</a:t>
            </a:r>
            <a:r>
              <a:rPr lang="en-US" sz="2800" dirty="0" err="1" smtClean="0"/>
              <a:t>rlenen</a:t>
            </a:r>
            <a:r>
              <a:rPr lang="en-US" sz="2800" dirty="0" smtClean="0"/>
              <a:t> </a:t>
            </a:r>
            <a:r>
              <a:rPr lang="en-US" sz="2800" dirty="0" err="1"/>
              <a:t>kodlama</a:t>
            </a:r>
            <a:r>
              <a:rPr lang="en-US" sz="2800" dirty="0"/>
              <a:t> 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smtClean="0"/>
              <a:t>stem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dosya</a:t>
            </a:r>
            <a:r>
              <a:rPr lang="tr-TR" sz="2800" dirty="0"/>
              <a:t> </a:t>
            </a:r>
            <a:r>
              <a:rPr lang="en-US" sz="2800" dirty="0" err="1" smtClean="0"/>
              <a:t>planına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err="1"/>
              <a:t>Standart</a:t>
            </a:r>
            <a:r>
              <a:rPr lang="en-US" sz="2800" dirty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/>
              <a:t>Planı</a:t>
            </a:r>
            <a:r>
              <a:rPr lang="en-US" sz="2800" dirty="0"/>
              <a:t>) </a:t>
            </a:r>
            <a:r>
              <a:rPr lang="en-US" sz="2800" dirty="0" err="1"/>
              <a:t>uyulması</a:t>
            </a:r>
            <a:r>
              <a:rPr lang="en-US" sz="2800" dirty="0"/>
              <a:t> </a:t>
            </a:r>
            <a:r>
              <a:rPr lang="en-US" sz="2800" dirty="0" err="1"/>
              <a:t>zorunludur</a:t>
            </a:r>
            <a:r>
              <a:rPr lang="en-US" sz="2800" dirty="0"/>
              <a:t> (</a:t>
            </a:r>
            <a:r>
              <a:rPr lang="en-US" sz="2800" dirty="0" err="1" smtClean="0"/>
              <a:t>Şek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 KOD DAĞILIMI</a:t>
            </a:r>
            <a:r>
              <a:rPr lang="en-US" sz="2800" dirty="0" smtClean="0"/>
              <a:t>).</a:t>
            </a:r>
            <a:endParaRPr lang="en-US" sz="2800" dirty="0"/>
          </a:p>
          <a:p>
            <a:pPr marL="400050" lvl="1" indent="0" algn="just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29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658110"/>
            <a:ext cx="86868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430409" y="3130550"/>
            <a:ext cx="8130534" cy="3386095"/>
            <a:chOff x="910" y="22"/>
            <a:chExt cx="12789" cy="5307"/>
          </a:xfrm>
        </p:grpSpPr>
        <p:sp>
          <p:nvSpPr>
            <p:cNvPr id="9" name="Freeform 4"/>
            <p:cNvSpPr>
              <a:spLocks/>
            </p:cNvSpPr>
            <p:nvPr/>
          </p:nvSpPr>
          <p:spPr bwMode="auto">
            <a:xfrm>
              <a:off x="1352" y="22"/>
              <a:ext cx="1155" cy="248"/>
            </a:xfrm>
            <a:custGeom>
              <a:avLst/>
              <a:gdLst>
                <a:gd name="T0" fmla="+- 0 1452 1352"/>
                <a:gd name="T1" fmla="*/ T0 w 1155"/>
                <a:gd name="T2" fmla="+- 0 22 22"/>
                <a:gd name="T3" fmla="*/ 22 h 248"/>
                <a:gd name="T4" fmla="+- 0 1388 1352"/>
                <a:gd name="T5" fmla="*/ T4 w 1155"/>
                <a:gd name="T6" fmla="+- 0 24 22"/>
                <a:gd name="T7" fmla="*/ 24 h 248"/>
                <a:gd name="T8" fmla="+- 0 1354 1352"/>
                <a:gd name="T9" fmla="*/ T8 w 1155"/>
                <a:gd name="T10" fmla="+- 0 57 22"/>
                <a:gd name="T11" fmla="*/ 57 h 248"/>
                <a:gd name="T12" fmla="+- 0 1352 1352"/>
                <a:gd name="T13" fmla="*/ T12 w 1155"/>
                <a:gd name="T14" fmla="+- 0 119 22"/>
                <a:gd name="T15" fmla="*/ 119 h 248"/>
                <a:gd name="T16" fmla="+- 0 1352 1352"/>
                <a:gd name="T17" fmla="*/ T16 w 1155"/>
                <a:gd name="T18" fmla="+- 0 170 22"/>
                <a:gd name="T19" fmla="*/ 170 h 248"/>
                <a:gd name="T20" fmla="+- 0 1352 1352"/>
                <a:gd name="T21" fmla="*/ T20 w 1155"/>
                <a:gd name="T22" fmla="+- 0 206 22"/>
                <a:gd name="T23" fmla="*/ 206 h 248"/>
                <a:gd name="T24" fmla="+- 0 1359 1352"/>
                <a:gd name="T25" fmla="*/ T24 w 1155"/>
                <a:gd name="T26" fmla="+- 0 251 22"/>
                <a:gd name="T27" fmla="*/ 251 h 248"/>
                <a:gd name="T28" fmla="+- 0 1413 1352"/>
                <a:gd name="T29" fmla="*/ T28 w 1155"/>
                <a:gd name="T30" fmla="+- 0 269 22"/>
                <a:gd name="T31" fmla="*/ 269 h 248"/>
                <a:gd name="T32" fmla="+- 0 2407 1352"/>
                <a:gd name="T33" fmla="*/ T32 w 1155"/>
                <a:gd name="T34" fmla="+- 0 270 22"/>
                <a:gd name="T35" fmla="*/ 270 h 248"/>
                <a:gd name="T36" fmla="+- 0 2444 1352"/>
                <a:gd name="T37" fmla="*/ T36 w 1155"/>
                <a:gd name="T38" fmla="+- 0 269 22"/>
                <a:gd name="T39" fmla="*/ 269 h 248"/>
                <a:gd name="T40" fmla="+- 0 2488 1352"/>
                <a:gd name="T41" fmla="*/ T40 w 1155"/>
                <a:gd name="T42" fmla="+- 0 262 22"/>
                <a:gd name="T43" fmla="*/ 262 h 248"/>
                <a:gd name="T44" fmla="+- 0 2507 1352"/>
                <a:gd name="T45" fmla="*/ T44 w 1155"/>
                <a:gd name="T46" fmla="+- 0 209 22"/>
                <a:gd name="T47" fmla="*/ 209 h 248"/>
                <a:gd name="T48" fmla="+- 0 2507 1352"/>
                <a:gd name="T49" fmla="*/ T48 w 1155"/>
                <a:gd name="T50" fmla="+- 0 122 22"/>
                <a:gd name="T51" fmla="*/ 122 h 248"/>
                <a:gd name="T52" fmla="+- 0 2507 1352"/>
                <a:gd name="T53" fmla="*/ T52 w 1155"/>
                <a:gd name="T54" fmla="+- 0 85 22"/>
                <a:gd name="T55" fmla="*/ 85 h 248"/>
                <a:gd name="T56" fmla="+- 0 2499 1352"/>
                <a:gd name="T57" fmla="*/ T56 w 1155"/>
                <a:gd name="T58" fmla="+- 0 41 22"/>
                <a:gd name="T59" fmla="*/ 41 h 248"/>
                <a:gd name="T60" fmla="+- 0 2446 1352"/>
                <a:gd name="T61" fmla="*/ T60 w 1155"/>
                <a:gd name="T62" fmla="+- 0 22 22"/>
                <a:gd name="T63" fmla="*/ 22 h 248"/>
                <a:gd name="T64" fmla="+- 0 1452 1352"/>
                <a:gd name="T65" fmla="*/ T64 w 1155"/>
                <a:gd name="T66" fmla="+- 0 22 22"/>
                <a:gd name="T67" fmla="*/ 22 h 24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</a:cxnLst>
              <a:rect l="0" t="0" r="r" b="b"/>
              <a:pathLst>
                <a:path w="1155" h="248">
                  <a:moveTo>
                    <a:pt x="100" y="0"/>
                  </a:moveTo>
                  <a:lnTo>
                    <a:pt x="36" y="2"/>
                  </a:lnTo>
                  <a:lnTo>
                    <a:pt x="2" y="35"/>
                  </a:lnTo>
                  <a:lnTo>
                    <a:pt x="0" y="97"/>
                  </a:lnTo>
                  <a:lnTo>
                    <a:pt x="0" y="148"/>
                  </a:lnTo>
                  <a:lnTo>
                    <a:pt x="0" y="184"/>
                  </a:lnTo>
                  <a:lnTo>
                    <a:pt x="7" y="229"/>
                  </a:lnTo>
                  <a:lnTo>
                    <a:pt x="61" y="247"/>
                  </a:lnTo>
                  <a:lnTo>
                    <a:pt x="1055" y="248"/>
                  </a:lnTo>
                  <a:lnTo>
                    <a:pt x="1092" y="247"/>
                  </a:lnTo>
                  <a:lnTo>
                    <a:pt x="1136" y="240"/>
                  </a:lnTo>
                  <a:lnTo>
                    <a:pt x="1155" y="187"/>
                  </a:lnTo>
                  <a:lnTo>
                    <a:pt x="1155" y="100"/>
                  </a:lnTo>
                  <a:lnTo>
                    <a:pt x="1155" y="63"/>
                  </a:lnTo>
                  <a:lnTo>
                    <a:pt x="1147" y="19"/>
                  </a:lnTo>
                  <a:lnTo>
                    <a:pt x="1094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3634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4889" y="358"/>
              <a:ext cx="5532" cy="848"/>
            </a:xfrm>
            <a:custGeom>
              <a:avLst/>
              <a:gdLst>
                <a:gd name="T0" fmla="+- 0 4889 4889"/>
                <a:gd name="T1" fmla="*/ T0 w 3363"/>
                <a:gd name="T2" fmla="+- 0 358 358"/>
                <a:gd name="T3" fmla="*/ 358 h 528"/>
                <a:gd name="T4" fmla="+- 0 4889 4889"/>
                <a:gd name="T5" fmla="*/ T4 w 3363"/>
                <a:gd name="T6" fmla="+- 0 886 358"/>
                <a:gd name="T7" fmla="*/ 886 h 528"/>
                <a:gd name="T8" fmla="+- 0 8252 4889"/>
                <a:gd name="T9" fmla="*/ T8 w 3363"/>
                <a:gd name="T10" fmla="+- 0 886 358"/>
                <a:gd name="T11" fmla="*/ 886 h 528"/>
                <a:gd name="T12" fmla="+- 0 8252 4889"/>
                <a:gd name="T13" fmla="*/ T12 w 3363"/>
                <a:gd name="T14" fmla="+- 0 358 358"/>
                <a:gd name="T15" fmla="*/ 358 h 528"/>
                <a:gd name="T16" fmla="+- 0 4889 4889"/>
                <a:gd name="T17" fmla="*/ T16 w 3363"/>
                <a:gd name="T18" fmla="+- 0 358 358"/>
                <a:gd name="T19" fmla="*/ 358 h 52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363" h="528">
                  <a:moveTo>
                    <a:pt x="0" y="0"/>
                  </a:moveTo>
                  <a:lnTo>
                    <a:pt x="0" y="528"/>
                  </a:lnTo>
                  <a:lnTo>
                    <a:pt x="3363" y="528"/>
                  </a:lnTo>
                  <a:lnTo>
                    <a:pt x="336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E9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0" y="622"/>
              <a:ext cx="12789" cy="47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24351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RESMÎ </a:t>
            </a:r>
            <a:r>
              <a:rPr lang="en-US" b="1" dirty="0" smtClean="0"/>
              <a:t>YAZI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b="1" dirty="0" err="1"/>
              <a:t>Resmî</a:t>
            </a:r>
            <a:r>
              <a:rPr lang="en-US" b="1" dirty="0"/>
              <a:t> </a:t>
            </a:r>
            <a:r>
              <a:rPr lang="en-US" b="1" dirty="0" err="1"/>
              <a:t>yazı</a:t>
            </a:r>
            <a:r>
              <a:rPr lang="en-US" b="1" dirty="0"/>
              <a:t>;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kurum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kuruluşlarının</a:t>
            </a:r>
            <a:r>
              <a:rPr lang="en-US" dirty="0"/>
              <a:t> </a:t>
            </a:r>
            <a:r>
              <a:rPr lang="en-US" dirty="0" err="1" smtClean="0"/>
              <a:t>kend</a:t>
            </a:r>
            <a:r>
              <a:rPr lang="tr-TR" dirty="0" smtClean="0"/>
              <a:t>i </a:t>
            </a:r>
            <a:r>
              <a:rPr lang="en-US" dirty="0" err="1" smtClean="0"/>
              <a:t>aralarında</a:t>
            </a:r>
            <a:r>
              <a:rPr lang="en-US" dirty="0" smtClean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gerçek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tüzel</a:t>
            </a:r>
            <a:r>
              <a:rPr lang="en-US" dirty="0"/>
              <a:t> </a:t>
            </a:r>
            <a:r>
              <a:rPr lang="en-US" dirty="0" smtClean="0"/>
              <a:t>k</a:t>
            </a:r>
            <a:r>
              <a:rPr lang="tr-TR" dirty="0" smtClean="0"/>
              <a:t>i</a:t>
            </a:r>
            <a:r>
              <a:rPr lang="en-US" dirty="0" smtClean="0"/>
              <a:t>ş</a:t>
            </a:r>
            <a:r>
              <a:rPr lang="tr-TR" dirty="0" smtClean="0"/>
              <a:t>i</a:t>
            </a:r>
            <a:r>
              <a:rPr lang="en-US" dirty="0" err="1" smtClean="0"/>
              <a:t>lerle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smtClean="0"/>
              <a:t>let</a:t>
            </a:r>
            <a:r>
              <a:rPr lang="tr-TR" dirty="0" smtClean="0"/>
              <a:t>i</a:t>
            </a:r>
            <a:r>
              <a:rPr lang="en-US" dirty="0" smtClean="0"/>
              <a:t>ş</a:t>
            </a:r>
            <a:r>
              <a:rPr lang="tr-TR" dirty="0" smtClean="0"/>
              <a:t>i</a:t>
            </a:r>
            <a:r>
              <a:rPr lang="en-US" dirty="0" err="1" smtClean="0"/>
              <a:t>mler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 </a:t>
            </a:r>
            <a:r>
              <a:rPr lang="en-US" dirty="0" err="1" smtClean="0"/>
              <a:t>sağlamak</a:t>
            </a:r>
            <a:r>
              <a:rPr lang="en-US" dirty="0" smtClean="0"/>
              <a:t> </a:t>
            </a:r>
            <a:r>
              <a:rPr lang="en-US" dirty="0" err="1"/>
              <a:t>amacıyla</a:t>
            </a:r>
            <a:r>
              <a:rPr lang="en-US" dirty="0"/>
              <a:t> </a:t>
            </a:r>
            <a:r>
              <a:rPr lang="en-US" dirty="0" err="1"/>
              <a:t>yazılan</a:t>
            </a:r>
            <a:r>
              <a:rPr lang="en-US" dirty="0"/>
              <a:t> </a:t>
            </a:r>
            <a:r>
              <a:rPr lang="en-US" dirty="0" err="1"/>
              <a:t>yazıları</a:t>
            </a:r>
            <a:r>
              <a:rPr lang="en-US" dirty="0"/>
              <a:t>, </a:t>
            </a:r>
            <a:r>
              <a:rPr lang="en-US" dirty="0" err="1"/>
              <a:t>resmî</a:t>
            </a:r>
            <a:r>
              <a:rPr lang="en-US" dirty="0"/>
              <a:t> </a:t>
            </a:r>
            <a:r>
              <a:rPr lang="en-US" dirty="0" err="1" smtClean="0"/>
              <a:t>belgeler</a:t>
            </a:r>
            <a:r>
              <a:rPr lang="tr-TR" dirty="0" smtClean="0"/>
              <a:t>i</a:t>
            </a:r>
            <a:r>
              <a:rPr lang="en-US" dirty="0" smtClean="0"/>
              <a:t>, </a:t>
            </a:r>
            <a:r>
              <a:rPr lang="en-US" dirty="0" err="1"/>
              <a:t>resmî</a:t>
            </a:r>
            <a:r>
              <a:rPr lang="en-US" dirty="0"/>
              <a:t>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 smtClean="0"/>
              <a:t>i</a:t>
            </a:r>
            <a:r>
              <a:rPr lang="en-US" dirty="0" err="1" smtClean="0"/>
              <a:t>ler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elektro</a:t>
            </a:r>
            <a:r>
              <a:rPr lang="tr-TR" dirty="0" smtClean="0"/>
              <a:t>ni</a:t>
            </a:r>
            <a:r>
              <a:rPr lang="en-US" dirty="0" smtClean="0"/>
              <a:t>k </a:t>
            </a:r>
            <a:r>
              <a:rPr lang="en-US" dirty="0" err="1"/>
              <a:t>belgeler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fade </a:t>
            </a:r>
            <a:r>
              <a:rPr lang="en-US" dirty="0" err="1"/>
              <a:t>eder</a:t>
            </a:r>
            <a:r>
              <a:rPr lang="en-US" dirty="0"/>
              <a:t>. </a:t>
            </a:r>
            <a:r>
              <a:rPr lang="en-US" dirty="0" err="1" smtClean="0"/>
              <a:t>Adl</a:t>
            </a:r>
            <a:r>
              <a:rPr lang="tr-TR" dirty="0" smtClean="0"/>
              <a:t>i </a:t>
            </a:r>
            <a:r>
              <a:rPr lang="en-US" dirty="0" err="1" smtClean="0"/>
              <a:t>yargı</a:t>
            </a:r>
            <a:r>
              <a:rPr lang="en-US" dirty="0" smtClean="0"/>
              <a:t> s</a:t>
            </a:r>
            <a:r>
              <a:rPr lang="tr-TR" dirty="0" smtClean="0"/>
              <a:t>i</a:t>
            </a:r>
            <a:r>
              <a:rPr lang="en-US" dirty="0" smtClean="0"/>
              <a:t>stem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/>
              <a:t>,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 err="1" smtClean="0"/>
              <a:t>belgen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/>
              <a:t>resmî</a:t>
            </a:r>
            <a:r>
              <a:rPr lang="en-US" dirty="0"/>
              <a:t> </a:t>
            </a:r>
            <a:r>
              <a:rPr lang="en-US" dirty="0" err="1"/>
              <a:t>yazı</a:t>
            </a:r>
            <a:r>
              <a:rPr lang="en-US" dirty="0"/>
              <a:t> 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err="1" smtClean="0"/>
              <a:t>tel</a:t>
            </a:r>
            <a:r>
              <a:rPr lang="tr-TR" dirty="0" smtClean="0"/>
              <a:t>i</a:t>
            </a:r>
            <a:r>
              <a:rPr lang="en-US" dirty="0" smtClean="0"/>
              <a:t>ğ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alab</a:t>
            </a:r>
            <a:r>
              <a:rPr lang="tr-TR" dirty="0"/>
              <a:t>i</a:t>
            </a:r>
            <a:r>
              <a:rPr lang="en-US" dirty="0" err="1" smtClean="0"/>
              <a:t>lmes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smtClean="0"/>
              <a:t>ç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belgey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/>
              <a:t>oluşturan</a:t>
            </a:r>
            <a:r>
              <a:rPr lang="en-US" dirty="0"/>
              <a:t> </a:t>
            </a:r>
            <a:r>
              <a:rPr lang="en-US" dirty="0" err="1" smtClean="0"/>
              <a:t>hak</a:t>
            </a:r>
            <a:r>
              <a:rPr lang="tr-TR" dirty="0"/>
              <a:t>i</a:t>
            </a:r>
            <a:r>
              <a:rPr lang="en-US" dirty="0" smtClean="0"/>
              <a:t>m/</a:t>
            </a:r>
            <a:r>
              <a:rPr lang="en-US" dirty="0" err="1" smtClean="0"/>
              <a:t>savcı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zabıt</a:t>
            </a:r>
            <a:r>
              <a:rPr lang="en-US" dirty="0"/>
              <a:t> </a:t>
            </a:r>
            <a:r>
              <a:rPr lang="en-US" dirty="0" err="1" smtClean="0"/>
              <a:t>kât</a:t>
            </a:r>
            <a:r>
              <a:rPr lang="tr-TR" dirty="0" smtClean="0"/>
              <a:t>i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yazı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şler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müdürünün</a:t>
            </a:r>
            <a:r>
              <a:rPr lang="en-US" dirty="0"/>
              <a:t>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err="1" smtClean="0"/>
              <a:t>rl</a:t>
            </a:r>
            <a:r>
              <a:rPr lang="tr-TR" dirty="0" smtClean="0"/>
              <a:t>i</a:t>
            </a:r>
            <a:r>
              <a:rPr lang="en-US" dirty="0" err="1" smtClean="0"/>
              <a:t>kte</a:t>
            </a:r>
            <a:r>
              <a:rPr lang="tr-TR" dirty="0" smtClean="0"/>
              <a:t> i</a:t>
            </a:r>
            <a:r>
              <a:rPr lang="en-US" dirty="0" err="1" smtClean="0"/>
              <a:t>mzalaması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Elektron</a:t>
            </a:r>
            <a:r>
              <a:rPr lang="tr-TR" dirty="0" smtClean="0"/>
              <a:t>i</a:t>
            </a:r>
            <a:r>
              <a:rPr lang="en-US" dirty="0" smtClean="0"/>
              <a:t>k </a:t>
            </a:r>
            <a:r>
              <a:rPr lang="en-US" dirty="0" err="1"/>
              <a:t>ortamda</a:t>
            </a:r>
            <a:r>
              <a:rPr lang="en-US" dirty="0"/>
              <a:t>, </a:t>
            </a:r>
            <a:r>
              <a:rPr lang="en-US" dirty="0" err="1" smtClean="0"/>
              <a:t>güvenl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elektron</a:t>
            </a:r>
            <a:r>
              <a:rPr lang="tr-TR" dirty="0"/>
              <a:t>i</a:t>
            </a:r>
            <a:r>
              <a:rPr lang="en-US" dirty="0" smtClean="0"/>
              <a:t>k </a:t>
            </a:r>
            <a:r>
              <a:rPr lang="tr-TR" dirty="0" smtClean="0"/>
              <a:t>i</a:t>
            </a:r>
            <a:r>
              <a:rPr lang="en-US" dirty="0" err="1" smtClean="0"/>
              <a:t>mza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smtClean="0"/>
              <a:t>le </a:t>
            </a:r>
            <a:r>
              <a:rPr lang="en-US" dirty="0" err="1"/>
              <a:t>onaylamarı</a:t>
            </a:r>
            <a:r>
              <a:rPr lang="en-US" dirty="0"/>
              <a:t>) </a:t>
            </a:r>
            <a:r>
              <a:rPr lang="en-US" dirty="0" err="1" smtClean="0"/>
              <a:t>gerekmekted</a:t>
            </a:r>
            <a:r>
              <a:rPr lang="tr-TR" dirty="0" smtClean="0"/>
              <a:t>i</a:t>
            </a:r>
            <a:r>
              <a:rPr lang="en-US" dirty="0" smtClean="0"/>
              <a:t>r.</a:t>
            </a:r>
            <a:r>
              <a:rPr lang="tr-TR" dirty="0" smtClean="0"/>
              <a:t> </a:t>
            </a:r>
            <a:r>
              <a:rPr lang="en-US" dirty="0" err="1" smtClean="0"/>
              <a:t>Adl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yargı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tr-TR" dirty="0" smtClean="0"/>
              <a:t>i</a:t>
            </a:r>
            <a:r>
              <a:rPr lang="en-US" dirty="0" smtClean="0"/>
              <a:t>stem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</a:t>
            </a:r>
            <a:r>
              <a:rPr lang="en-US" dirty="0" err="1"/>
              <a:t>resmî</a:t>
            </a:r>
            <a:r>
              <a:rPr lang="en-US" dirty="0"/>
              <a:t> </a:t>
            </a:r>
            <a:r>
              <a:rPr lang="en-US" dirty="0" err="1"/>
              <a:t>yazı</a:t>
            </a:r>
            <a:r>
              <a:rPr lang="en-US" dirty="0"/>
              <a:t> </a:t>
            </a:r>
            <a:r>
              <a:rPr lang="en-US" dirty="0" err="1"/>
              <a:t>türü</a:t>
            </a:r>
            <a:r>
              <a:rPr lang="en-US" dirty="0"/>
              <a:t> </a:t>
            </a:r>
            <a:r>
              <a:rPr lang="en-US" dirty="0" err="1"/>
              <a:t>üç</a:t>
            </a:r>
            <a:r>
              <a:rPr lang="en-US" dirty="0"/>
              <a:t> </a:t>
            </a:r>
            <a:r>
              <a:rPr lang="en-US" dirty="0" err="1" smtClean="0"/>
              <a:t>şek</a:t>
            </a:r>
            <a:r>
              <a:rPr lang="tr-TR" dirty="0" smtClean="0"/>
              <a:t>i</a:t>
            </a:r>
            <a:r>
              <a:rPr lang="en-US" dirty="0" err="1" smtClean="0"/>
              <a:t>lde</a:t>
            </a:r>
            <a:r>
              <a:rPr lang="en-US" dirty="0" smtClean="0"/>
              <a:t> </a:t>
            </a:r>
            <a:r>
              <a:rPr lang="en-US" dirty="0" err="1"/>
              <a:t>oluşturulmaktadır</a:t>
            </a:r>
            <a:r>
              <a:rPr lang="en-US" dirty="0"/>
              <a:t>. </a:t>
            </a:r>
            <a:r>
              <a:rPr lang="en-US" dirty="0" err="1"/>
              <a:t>Bunlar</a:t>
            </a:r>
            <a:r>
              <a:rPr lang="en-US" dirty="0"/>
              <a:t>; </a:t>
            </a:r>
            <a:r>
              <a:rPr lang="en-US" b="1" dirty="0" err="1" smtClean="0"/>
              <a:t>tutanaklar</a:t>
            </a:r>
            <a:r>
              <a:rPr lang="en-US" b="1" dirty="0" smtClean="0"/>
              <a:t>,</a:t>
            </a:r>
            <a:r>
              <a:rPr lang="tr-TR" b="1" dirty="0" smtClean="0"/>
              <a:t> </a:t>
            </a:r>
            <a:r>
              <a:rPr lang="en-US" b="1" dirty="0" err="1" smtClean="0"/>
              <a:t>tal</a:t>
            </a:r>
            <a:r>
              <a:rPr lang="tr-TR" b="1" dirty="0" smtClean="0"/>
              <a:t>i</a:t>
            </a:r>
            <a:r>
              <a:rPr lang="en-US" b="1" dirty="0" err="1" smtClean="0"/>
              <a:t>matlar</a:t>
            </a:r>
            <a:r>
              <a:rPr lang="en-US" b="1" dirty="0" smtClean="0"/>
              <a:t> (</a:t>
            </a:r>
            <a:r>
              <a:rPr lang="tr-TR" b="1" dirty="0" smtClean="0"/>
              <a:t>i</a:t>
            </a:r>
            <a:r>
              <a:rPr lang="en-US" b="1" dirty="0" err="1" smtClean="0"/>
              <a:t>st</a:t>
            </a:r>
            <a:r>
              <a:rPr lang="tr-TR" b="1" dirty="0" smtClean="0"/>
              <a:t>i</a:t>
            </a:r>
            <a:r>
              <a:rPr lang="en-US" b="1" dirty="0" err="1" smtClean="0"/>
              <a:t>nabe</a:t>
            </a:r>
            <a:r>
              <a:rPr lang="en-US" b="1" dirty="0"/>
              <a:t>)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 smtClean="0"/>
              <a:t>müzekkerelerd</a:t>
            </a:r>
            <a:r>
              <a:rPr lang="tr-TR" b="1" dirty="0" smtClean="0"/>
              <a:t>i</a:t>
            </a:r>
            <a:r>
              <a:rPr lang="en-US" b="1" dirty="0" smtClean="0"/>
              <a:t>r</a:t>
            </a:r>
            <a:r>
              <a:rPr lang="en-US" b="1" dirty="0"/>
              <a:t>.</a:t>
            </a:r>
            <a:endParaRPr lang="tr-TR" b="1" dirty="0"/>
          </a:p>
          <a:p>
            <a:pPr marL="0" indent="0" algn="just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281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RESMÎ YAZIŞMALARDA UYULMASI GEREKEN USUL VE KURALLAR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smtClean="0"/>
              <a:t>Tar</a:t>
            </a:r>
            <a:r>
              <a:rPr lang="tr-TR" sz="2800" b="1" dirty="0" smtClean="0"/>
              <a:t>i</a:t>
            </a:r>
            <a:r>
              <a:rPr lang="en-US" sz="2800" b="1" dirty="0" smtClean="0"/>
              <a:t>h</a:t>
            </a:r>
            <a:r>
              <a:rPr lang="en-US" sz="2800" b="1" dirty="0"/>
              <a:t>: </a:t>
            </a:r>
            <a:r>
              <a:rPr lang="en-US" sz="2800" dirty="0" err="1"/>
              <a:t>Yazının</a:t>
            </a:r>
            <a:r>
              <a:rPr lang="en-US" sz="2800" dirty="0"/>
              <a:t> </a:t>
            </a:r>
            <a:r>
              <a:rPr lang="en-US" sz="2800" dirty="0" err="1" smtClean="0"/>
              <a:t>yetk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 am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mzalanarak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err="1" smtClean="0"/>
              <a:t>mden</a:t>
            </a:r>
            <a:r>
              <a:rPr lang="en-US" sz="2800" dirty="0" smtClean="0"/>
              <a:t> </a:t>
            </a:r>
            <a:r>
              <a:rPr lang="en-US" sz="2800" dirty="0" err="1"/>
              <a:t>sayı</a:t>
            </a:r>
            <a:r>
              <a:rPr lang="en-US" sz="2800" dirty="0"/>
              <a:t> </a:t>
            </a:r>
            <a:r>
              <a:rPr lang="en-US" sz="2800" dirty="0" err="1" smtClean="0"/>
              <a:t>ver</a:t>
            </a:r>
            <a:r>
              <a:rPr lang="tr-TR" sz="2800" dirty="0"/>
              <a:t>i</a:t>
            </a:r>
            <a:r>
              <a:rPr lang="en-US" sz="2800" dirty="0" err="1" smtClean="0"/>
              <a:t>ld</a:t>
            </a:r>
            <a:r>
              <a:rPr lang="tr-TR" sz="2800" dirty="0" smtClean="0"/>
              <a:t>i</a:t>
            </a:r>
            <a:r>
              <a:rPr lang="en-US" sz="2800" dirty="0" smtClean="0"/>
              <a:t>ğ</a:t>
            </a:r>
            <a:r>
              <a:rPr lang="tr-TR" sz="2800" dirty="0" smtClean="0"/>
              <a:t>i</a:t>
            </a:r>
            <a:r>
              <a:rPr lang="en-US" sz="2800" dirty="0" smtClean="0"/>
              <a:t>  </a:t>
            </a:r>
            <a:r>
              <a:rPr lang="en-US" sz="2800" dirty="0" err="1" smtClean="0"/>
              <a:t>zamanı</a:t>
            </a:r>
            <a:r>
              <a:rPr lang="en-US" sz="2800" dirty="0" smtClean="0"/>
              <a:t> </a:t>
            </a:r>
            <a:r>
              <a:rPr lang="en-US" sz="2800" dirty="0" err="1" smtClean="0"/>
              <a:t>bel</a:t>
            </a:r>
            <a:r>
              <a:rPr lang="tr-TR" sz="2800" dirty="0"/>
              <a:t>i</a:t>
            </a:r>
            <a:r>
              <a:rPr lang="en-US" sz="2800" dirty="0" err="1" smtClean="0"/>
              <a:t>rten</a:t>
            </a:r>
            <a:r>
              <a:rPr lang="en-US" sz="2800" dirty="0" smtClean="0"/>
              <a:t> tar</a:t>
            </a:r>
            <a:r>
              <a:rPr lang="tr-TR" sz="2800" dirty="0" smtClean="0"/>
              <a:t>i</a:t>
            </a:r>
            <a:r>
              <a:rPr lang="en-US" sz="2800" dirty="0" smtClean="0"/>
              <a:t>h </a:t>
            </a:r>
            <a:r>
              <a:rPr lang="en-US" sz="2800" dirty="0" err="1"/>
              <a:t>bölümü</a:t>
            </a:r>
            <a:r>
              <a:rPr lang="en-US" sz="2800" dirty="0"/>
              <a:t>, </a:t>
            </a:r>
            <a:r>
              <a:rPr lang="en-US" sz="2800" dirty="0" err="1"/>
              <a:t>sayı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/>
              <a:t>aynı</a:t>
            </a:r>
            <a:r>
              <a:rPr lang="en-US" sz="2800" dirty="0"/>
              <a:t> </a:t>
            </a:r>
            <a:r>
              <a:rPr lang="en-US" sz="2800" dirty="0" smtClean="0"/>
              <a:t>h</a:t>
            </a:r>
            <a:r>
              <a:rPr lang="tr-TR" sz="2800" dirty="0" smtClean="0"/>
              <a:t>i</a:t>
            </a:r>
            <a:r>
              <a:rPr lang="en-US" sz="2800" dirty="0" err="1" smtClean="0"/>
              <a:t>zada</a:t>
            </a:r>
            <a:r>
              <a:rPr lang="en-US" sz="2800" dirty="0" smtClean="0"/>
              <a:t> </a:t>
            </a:r>
            <a:r>
              <a:rPr lang="en-US" sz="2800" dirty="0" err="1"/>
              <a:t>olmak</a:t>
            </a:r>
            <a:r>
              <a:rPr lang="en-US" sz="2800" dirty="0"/>
              <a:t> </a:t>
            </a:r>
            <a:r>
              <a:rPr lang="en-US" sz="2800" dirty="0" err="1"/>
              <a:t>üzere</a:t>
            </a:r>
            <a:r>
              <a:rPr lang="en-US" sz="2800" dirty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/>
              <a:t>alanının</a:t>
            </a:r>
            <a:r>
              <a:rPr lang="en-US" sz="2800" dirty="0"/>
              <a:t> en </a:t>
            </a:r>
            <a:r>
              <a:rPr lang="en-US" sz="2800" dirty="0" err="1"/>
              <a:t>sağında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 smtClean="0"/>
              <a:t>alır</a:t>
            </a:r>
            <a:r>
              <a:rPr lang="en-US" sz="2800" dirty="0" smtClean="0"/>
              <a:t>.</a:t>
            </a:r>
            <a:r>
              <a:rPr lang="tr-TR" sz="2800" dirty="0" smtClean="0"/>
              <a:t> </a:t>
            </a:r>
            <a:r>
              <a:rPr lang="en-US" sz="2800" dirty="0" smtClean="0"/>
              <a:t>Tar</a:t>
            </a:r>
            <a:r>
              <a:rPr lang="tr-TR" sz="2800" dirty="0" smtClean="0"/>
              <a:t>i</a:t>
            </a:r>
            <a:r>
              <a:rPr lang="en-US" sz="2800" dirty="0" smtClean="0"/>
              <a:t>h</a:t>
            </a:r>
            <a:r>
              <a:rPr lang="en-US" sz="2800" dirty="0"/>
              <a:t>; </a:t>
            </a:r>
            <a:r>
              <a:rPr lang="en-US" sz="2800" dirty="0" err="1"/>
              <a:t>gün</a:t>
            </a:r>
            <a:r>
              <a:rPr lang="en-US" sz="2800" dirty="0"/>
              <a:t>, ay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yıl</a:t>
            </a:r>
            <a:r>
              <a:rPr lang="en-US" sz="2800" dirty="0"/>
              <a:t> </a:t>
            </a:r>
            <a:r>
              <a:rPr lang="en-US" sz="2800" dirty="0" err="1"/>
              <a:t>rakamla</a:t>
            </a:r>
            <a:r>
              <a:rPr lang="en-US" sz="2800" dirty="0"/>
              <a:t> </a:t>
            </a:r>
            <a:r>
              <a:rPr lang="en-US" sz="2800" dirty="0" err="1"/>
              <a:t>aralarına</a:t>
            </a:r>
            <a:r>
              <a:rPr lang="en-US" sz="2800" dirty="0"/>
              <a:t> (/)  </a:t>
            </a:r>
            <a:r>
              <a:rPr lang="en-US" sz="2800" dirty="0" err="1"/>
              <a:t>şaret</a:t>
            </a:r>
            <a:r>
              <a:rPr lang="en-US" sz="2800" dirty="0"/>
              <a:t>  </a:t>
            </a:r>
            <a:r>
              <a:rPr lang="en-US" sz="2800" dirty="0" err="1"/>
              <a:t>konularak</a:t>
            </a:r>
            <a:r>
              <a:rPr lang="en-US" sz="2800" dirty="0"/>
              <a:t> </a:t>
            </a:r>
            <a:r>
              <a:rPr lang="en-US" sz="2800" dirty="0" err="1"/>
              <a:t>yazılır</a:t>
            </a:r>
            <a:r>
              <a:rPr lang="en-US" sz="2800" dirty="0"/>
              <a:t> (</a:t>
            </a:r>
            <a:r>
              <a:rPr lang="en-US" sz="2800" dirty="0" err="1" smtClean="0"/>
              <a:t>Şek</a:t>
            </a:r>
            <a:r>
              <a:rPr lang="tr-TR" sz="2800" dirty="0" smtClean="0"/>
              <a:t>il)</a:t>
            </a:r>
            <a:endParaRPr lang="en-US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30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581400"/>
            <a:ext cx="86868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762000" y="4267200"/>
            <a:ext cx="7696200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T.C.</a:t>
            </a:r>
          </a:p>
          <a:p>
            <a:pPr algn="ctr"/>
            <a:r>
              <a:rPr lang="en-US" sz="2400" dirty="0"/>
              <a:t>HÂKİMLER VE SAVCILAR YÜKSEK </a:t>
            </a: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en-US" sz="2400" dirty="0" smtClean="0"/>
              <a:t>KURULU</a:t>
            </a:r>
            <a:endParaRPr lang="en-US" sz="2400" dirty="0"/>
          </a:p>
          <a:p>
            <a:pPr algn="ctr"/>
            <a:r>
              <a:rPr lang="en-US" sz="2400" dirty="0" err="1"/>
              <a:t>Genel</a:t>
            </a:r>
            <a:r>
              <a:rPr lang="en-US" sz="2400" dirty="0"/>
              <a:t> </a:t>
            </a:r>
            <a:r>
              <a:rPr lang="en-US" sz="2400" dirty="0" err="1" smtClean="0"/>
              <a:t>Sekreterl</a:t>
            </a:r>
            <a:r>
              <a:rPr lang="tr-TR" sz="2400" dirty="0" smtClean="0"/>
              <a:t>i</a:t>
            </a:r>
            <a:r>
              <a:rPr lang="en-US" sz="2400" dirty="0" smtClean="0"/>
              <a:t>ğ</a:t>
            </a:r>
            <a:r>
              <a:rPr lang="tr-TR" sz="2400" dirty="0" smtClean="0"/>
              <a:t>i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  <a:p>
            <a:r>
              <a:rPr lang="en-US" sz="2000" b="1" dirty="0" err="1"/>
              <a:t>Sayı</a:t>
            </a:r>
            <a:r>
              <a:rPr lang="en-US" sz="2000" b="1" dirty="0"/>
              <a:t>: B. 02. 0. HSK. 07. 0. 12. 03-010</a:t>
            </a:r>
            <a:r>
              <a:rPr lang="en-US" sz="2000" b="1" dirty="0" smtClean="0"/>
              <a:t>.</a:t>
            </a:r>
            <a:r>
              <a:rPr lang="tr-TR" sz="2000" b="1" dirty="0" smtClean="0"/>
              <a:t>		04/05/2012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841596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RESMÎ YAZIŞMALARDA UYULMASI GEREKEN USUL VE KURALLAR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err="1"/>
              <a:t>Konu</a:t>
            </a:r>
            <a:r>
              <a:rPr lang="en-US" sz="2800" b="1" dirty="0"/>
              <a:t>: </a:t>
            </a:r>
            <a:r>
              <a:rPr lang="en-US" sz="2800" dirty="0" err="1"/>
              <a:t>Sayının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aralık</a:t>
            </a:r>
            <a:r>
              <a:rPr lang="en-US" sz="2800" dirty="0"/>
              <a:t> </a:t>
            </a:r>
            <a:r>
              <a:rPr lang="en-US" sz="2800" dirty="0" err="1"/>
              <a:t>altına</a:t>
            </a:r>
            <a:r>
              <a:rPr lang="en-US" sz="2800" dirty="0"/>
              <a:t> “</a:t>
            </a:r>
            <a:r>
              <a:rPr lang="en-US" sz="2800" dirty="0" err="1"/>
              <a:t>Konu</a:t>
            </a:r>
            <a:r>
              <a:rPr lang="en-US" sz="2800" dirty="0"/>
              <a:t>:” </a:t>
            </a:r>
            <a:r>
              <a:rPr lang="en-US" sz="2800" dirty="0" err="1"/>
              <a:t>yan</a:t>
            </a:r>
            <a:r>
              <a:rPr lang="en-US" sz="2800" dirty="0"/>
              <a:t> </a:t>
            </a:r>
            <a:r>
              <a:rPr lang="en-US" sz="2800" dirty="0" err="1"/>
              <a:t>başlığından</a:t>
            </a:r>
            <a:r>
              <a:rPr lang="en-US" sz="2800" dirty="0"/>
              <a:t> </a:t>
            </a:r>
            <a:r>
              <a:rPr lang="en-US" sz="2800" dirty="0" err="1"/>
              <a:t>sonra</a:t>
            </a:r>
            <a:r>
              <a:rPr lang="en-US" sz="2800" dirty="0"/>
              <a:t>, </a:t>
            </a:r>
            <a:r>
              <a:rPr lang="en-US" sz="2800" dirty="0" err="1"/>
              <a:t>başlık</a:t>
            </a:r>
            <a:r>
              <a:rPr lang="en-US" sz="2800" dirty="0"/>
              <a:t> </a:t>
            </a:r>
            <a:r>
              <a:rPr lang="en-US" sz="2800" dirty="0" err="1" smtClean="0"/>
              <a:t>bölümündek</a:t>
            </a:r>
            <a:r>
              <a:rPr lang="tr-TR" sz="2800" dirty="0"/>
              <a:t>i</a:t>
            </a:r>
            <a:r>
              <a:rPr lang="en-US" sz="2800" dirty="0" smtClean="0"/>
              <a:t>“T.C</a:t>
            </a:r>
            <a:r>
              <a:rPr lang="en-US" sz="2800" dirty="0"/>
              <a:t>.” </a:t>
            </a:r>
            <a:r>
              <a:rPr lang="en-US" sz="2800" dirty="0" err="1"/>
              <a:t>kısaltması</a:t>
            </a:r>
            <a:r>
              <a:rPr lang="en-US" sz="2800" dirty="0"/>
              <a:t> </a:t>
            </a:r>
            <a:r>
              <a:rPr lang="en-US" sz="2800" dirty="0" smtClean="0"/>
              <a:t>h</a:t>
            </a:r>
            <a:r>
              <a:rPr lang="tr-TR" sz="2800" dirty="0" smtClean="0"/>
              <a:t>i</a:t>
            </a:r>
            <a:r>
              <a:rPr lang="en-US" sz="2800" dirty="0" err="1" smtClean="0"/>
              <a:t>zasını</a:t>
            </a:r>
            <a:r>
              <a:rPr lang="en-US" sz="2800" dirty="0" smtClean="0"/>
              <a:t> </a:t>
            </a:r>
            <a:r>
              <a:rPr lang="en-US" sz="2800" dirty="0" err="1"/>
              <a:t>geçmeyecek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ç</a:t>
            </a:r>
            <a:r>
              <a:rPr lang="tr-TR" sz="2800" dirty="0" smtClean="0"/>
              <a:t>i</a:t>
            </a:r>
            <a:r>
              <a:rPr lang="en-US" sz="2800" dirty="0" err="1" smtClean="0"/>
              <a:t>mde</a:t>
            </a:r>
            <a:r>
              <a:rPr lang="en-US" sz="2800" dirty="0" smtClean="0"/>
              <a:t> </a:t>
            </a:r>
            <a:r>
              <a:rPr lang="en-US" sz="2800" dirty="0" err="1"/>
              <a:t>yazılır</a:t>
            </a:r>
            <a:r>
              <a:rPr lang="en-US" sz="2800" dirty="0"/>
              <a:t>. </a:t>
            </a:r>
            <a:r>
              <a:rPr lang="en-US" sz="2800" dirty="0" err="1"/>
              <a:t>Yazının</a:t>
            </a:r>
            <a:r>
              <a:rPr lang="en-US" sz="2800" dirty="0"/>
              <a:t> </a:t>
            </a:r>
            <a:r>
              <a:rPr lang="en-US" sz="2800" dirty="0" err="1"/>
              <a:t>konusu</a:t>
            </a:r>
            <a:r>
              <a:rPr lang="en-US" sz="2800" dirty="0"/>
              <a:t>, </a:t>
            </a:r>
            <a:r>
              <a:rPr lang="en-US" sz="2800" dirty="0" err="1"/>
              <a:t>anlamlı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özlü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 smtClean="0"/>
              <a:t>şek</a:t>
            </a:r>
            <a:r>
              <a:rPr lang="tr-TR" sz="2800" dirty="0" smtClean="0"/>
              <a:t>i</a:t>
            </a:r>
            <a:r>
              <a:rPr lang="en-US" sz="2800" dirty="0" err="1" smtClean="0"/>
              <a:t>lde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fade </a:t>
            </a:r>
            <a:r>
              <a:rPr lang="en-US" sz="2800" dirty="0" err="1" smtClean="0"/>
              <a:t>ed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r(</a:t>
            </a:r>
            <a:r>
              <a:rPr lang="en-US" sz="2800" dirty="0" err="1" smtClean="0"/>
              <a:t>Şek</a:t>
            </a:r>
            <a:r>
              <a:rPr lang="tr-TR" sz="2800" dirty="0" smtClean="0"/>
              <a:t>i</a:t>
            </a:r>
            <a:r>
              <a:rPr lang="en-US" sz="2800" dirty="0" smtClean="0"/>
              <a:t>l). </a:t>
            </a:r>
            <a:r>
              <a:rPr lang="en-US" sz="2800" dirty="0" err="1"/>
              <a:t>Konu</a:t>
            </a:r>
            <a:r>
              <a:rPr lang="en-US" sz="2800" dirty="0"/>
              <a:t> </a:t>
            </a:r>
            <a:r>
              <a:rPr lang="en-US" sz="2800" dirty="0" err="1"/>
              <a:t>kısmında</a:t>
            </a:r>
            <a:r>
              <a:rPr lang="en-US" sz="2800" dirty="0"/>
              <a:t> “</a:t>
            </a:r>
            <a:r>
              <a:rPr lang="en-US" sz="2800" dirty="0" err="1"/>
              <a:t>hakkında</a:t>
            </a:r>
            <a:r>
              <a:rPr lang="en-US" sz="2800" dirty="0"/>
              <a:t>”, </a:t>
            </a:r>
            <a:r>
              <a:rPr lang="en-US" sz="2800" dirty="0" smtClean="0"/>
              <a:t>“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” </a:t>
            </a:r>
            <a:r>
              <a:rPr lang="en-US" sz="2800" dirty="0"/>
              <a:t>vb. </a:t>
            </a:r>
            <a:r>
              <a:rPr lang="tr-TR" sz="2800" dirty="0" smtClean="0"/>
              <a:t>i</a:t>
            </a:r>
            <a:r>
              <a:rPr lang="en-US" sz="2800" dirty="0" err="1" smtClean="0"/>
              <a:t>fadeler</a:t>
            </a:r>
            <a:r>
              <a:rPr lang="en-US" sz="2800" dirty="0" smtClean="0"/>
              <a:t> </a:t>
            </a:r>
            <a:r>
              <a:rPr lang="en-US" sz="2800" dirty="0" err="1"/>
              <a:t>bulunmaz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31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581400"/>
            <a:ext cx="86868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742950" y="4090987"/>
            <a:ext cx="76962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T.C.</a:t>
            </a:r>
          </a:p>
          <a:p>
            <a:pPr algn="ctr"/>
            <a:r>
              <a:rPr lang="en-US" sz="2400" dirty="0"/>
              <a:t>HÂKİMLER VE SAVCILAR YÜKSEK </a:t>
            </a: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en-US" sz="2400" dirty="0" smtClean="0"/>
              <a:t>KURULU</a:t>
            </a:r>
            <a:endParaRPr lang="en-US" sz="2400" dirty="0"/>
          </a:p>
          <a:p>
            <a:pPr algn="ctr"/>
            <a:r>
              <a:rPr lang="en-US" sz="2400" dirty="0" err="1"/>
              <a:t>Genel</a:t>
            </a:r>
            <a:r>
              <a:rPr lang="en-US" sz="2400" dirty="0"/>
              <a:t> </a:t>
            </a:r>
            <a:r>
              <a:rPr lang="en-US" sz="2400" dirty="0" err="1" smtClean="0"/>
              <a:t>Sekreterl</a:t>
            </a:r>
            <a:r>
              <a:rPr lang="tr-TR" sz="2400" dirty="0" smtClean="0"/>
              <a:t>i</a:t>
            </a:r>
            <a:r>
              <a:rPr lang="en-US" sz="2400" dirty="0" smtClean="0"/>
              <a:t>ğ</a:t>
            </a:r>
            <a:r>
              <a:rPr lang="tr-TR" sz="2400" dirty="0" smtClean="0"/>
              <a:t>i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  <a:p>
            <a:r>
              <a:rPr lang="en-US" sz="2000" dirty="0" err="1"/>
              <a:t>Sayı</a:t>
            </a:r>
            <a:r>
              <a:rPr lang="en-US" sz="2000" dirty="0"/>
              <a:t>: B. 02. 0. HSK. 07. 0. 12. 03-010</a:t>
            </a:r>
            <a:r>
              <a:rPr lang="en-US" sz="2000" dirty="0" smtClean="0"/>
              <a:t>.</a:t>
            </a:r>
            <a:r>
              <a:rPr lang="tr-TR" sz="2000" dirty="0" smtClean="0"/>
              <a:t>		04/05/2012</a:t>
            </a:r>
            <a:r>
              <a:rPr lang="tr-TR" sz="2000" b="1" dirty="0" smtClean="0"/>
              <a:t/>
            </a:r>
            <a:br>
              <a:rPr lang="tr-TR" sz="2000" b="1" dirty="0" smtClean="0"/>
            </a:br>
            <a:r>
              <a:rPr lang="tr-TR" sz="2000" b="1" dirty="0" smtClean="0"/>
              <a:t>Konu: Kalem mevzuatı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707731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/>
              <a:t>RESMÎ YAZIŞMALARDA UYULMASI GEREKEN USUL VE KURALLAR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Gönder</a:t>
            </a:r>
            <a:r>
              <a:rPr lang="tr-TR" sz="2400" b="1" dirty="0"/>
              <a:t>i</a:t>
            </a:r>
            <a:r>
              <a:rPr lang="en-US" sz="2400" b="1" dirty="0" err="1" smtClean="0"/>
              <a:t>len</a:t>
            </a:r>
            <a:r>
              <a:rPr lang="en-US" sz="2400" b="1" dirty="0" smtClean="0"/>
              <a:t> </a:t>
            </a:r>
            <a:r>
              <a:rPr lang="en-US" sz="2400" b="1" dirty="0" err="1"/>
              <a:t>Makam</a:t>
            </a:r>
            <a:r>
              <a:rPr lang="en-US" sz="2400" b="1" dirty="0"/>
              <a:t>: </a:t>
            </a:r>
            <a:r>
              <a:rPr lang="en-US" sz="2400" dirty="0" err="1"/>
              <a:t>Yazının</a:t>
            </a:r>
            <a:r>
              <a:rPr lang="en-US" sz="2400" dirty="0"/>
              <a:t> </a:t>
            </a:r>
            <a:r>
              <a:rPr lang="en-US" sz="2400" dirty="0" err="1" smtClean="0"/>
              <a:t>gönder</a:t>
            </a:r>
            <a:r>
              <a:rPr lang="tr-TR" sz="2400" dirty="0"/>
              <a:t>i</a:t>
            </a:r>
            <a:r>
              <a:rPr lang="en-US" sz="2400" dirty="0" err="1" smtClean="0"/>
              <a:t>ld</a:t>
            </a:r>
            <a:r>
              <a:rPr lang="tr-TR" sz="2400" dirty="0"/>
              <a:t>i</a:t>
            </a:r>
            <a:r>
              <a:rPr lang="en-US" sz="2400" dirty="0" smtClean="0"/>
              <a:t>ğ</a:t>
            </a:r>
            <a:r>
              <a:rPr lang="tr-TR" sz="24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err="1"/>
              <a:t>kurum</a:t>
            </a:r>
            <a:r>
              <a:rPr lang="en-US" sz="2400" dirty="0"/>
              <a:t>, </a:t>
            </a:r>
            <a:r>
              <a:rPr lang="en-US" sz="2400" dirty="0" err="1"/>
              <a:t>kuruluş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smtClean="0"/>
              <a:t>k</a:t>
            </a:r>
            <a:r>
              <a:rPr lang="tr-TR" sz="2400" dirty="0" smtClean="0"/>
              <a:t>i</a:t>
            </a:r>
            <a:r>
              <a:rPr lang="en-US" sz="2400" dirty="0" smtClean="0"/>
              <a:t>ş</a:t>
            </a:r>
            <a:r>
              <a:rPr lang="tr-TR" sz="2400" dirty="0" smtClean="0"/>
              <a:t>i</a:t>
            </a:r>
            <a:r>
              <a:rPr lang="en-US" sz="2400" dirty="0" smtClean="0"/>
              <a:t> </a:t>
            </a:r>
            <a:r>
              <a:rPr lang="tr-TR" sz="2400" dirty="0" smtClean="0"/>
              <a:t>i</a:t>
            </a:r>
            <a:r>
              <a:rPr lang="en-US" sz="2400" dirty="0" smtClean="0"/>
              <a:t>le </a:t>
            </a:r>
            <a:r>
              <a:rPr lang="en-US" sz="2400" dirty="0" err="1"/>
              <a:t>bunların</a:t>
            </a:r>
            <a:r>
              <a:rPr lang="en-US" sz="2400" dirty="0"/>
              <a:t> </a:t>
            </a:r>
            <a:r>
              <a:rPr lang="en-US" sz="2400" dirty="0" err="1" smtClean="0"/>
              <a:t>bulundukları</a:t>
            </a:r>
            <a:r>
              <a:rPr lang="en-US" sz="2400" dirty="0" smtClean="0"/>
              <a:t> </a:t>
            </a:r>
            <a:r>
              <a:rPr lang="en-US" sz="2400" dirty="0" err="1"/>
              <a:t>yer</a:t>
            </a:r>
            <a:r>
              <a:rPr lang="en-US" sz="2400" dirty="0"/>
              <a:t>  </a:t>
            </a:r>
            <a:r>
              <a:rPr lang="en-US" sz="2400" dirty="0" err="1" smtClean="0"/>
              <a:t>bel</a:t>
            </a:r>
            <a:r>
              <a:rPr lang="tr-TR" sz="2400" dirty="0" smtClean="0"/>
              <a:t>i</a:t>
            </a:r>
            <a:r>
              <a:rPr lang="en-US" sz="2400" dirty="0" err="1" smtClean="0"/>
              <a:t>rt</a:t>
            </a:r>
            <a:r>
              <a:rPr lang="tr-TR" sz="2400" dirty="0" smtClean="0"/>
              <a:t>i</a:t>
            </a:r>
            <a:r>
              <a:rPr lang="en-US" sz="2400" dirty="0" smtClean="0"/>
              <a:t>r</a:t>
            </a:r>
            <a:r>
              <a:rPr lang="en-US" sz="2400" dirty="0"/>
              <a:t>. Bu </a:t>
            </a:r>
            <a:r>
              <a:rPr lang="en-US" sz="2400" dirty="0" err="1"/>
              <a:t>bölüm</a:t>
            </a:r>
            <a:r>
              <a:rPr lang="en-US" sz="2400" dirty="0"/>
              <a:t>; </a:t>
            </a:r>
            <a:r>
              <a:rPr lang="en-US" sz="2400" dirty="0" err="1"/>
              <a:t>konunun</a:t>
            </a:r>
            <a:r>
              <a:rPr lang="en-US" sz="2400" dirty="0"/>
              <a:t> son </a:t>
            </a:r>
            <a:r>
              <a:rPr lang="en-US" sz="2400" dirty="0" err="1"/>
              <a:t>satırından</a:t>
            </a:r>
            <a:r>
              <a:rPr lang="en-US" sz="2400" dirty="0"/>
              <a:t> </a:t>
            </a:r>
            <a:r>
              <a:rPr lang="en-US" sz="2400" dirty="0" err="1"/>
              <a:t>sonra</a:t>
            </a:r>
            <a:r>
              <a:rPr lang="en-US" sz="2400" dirty="0"/>
              <a:t>, </a:t>
            </a:r>
            <a:r>
              <a:rPr lang="en-US" sz="2400" dirty="0" err="1"/>
              <a:t>yazının</a:t>
            </a:r>
            <a:r>
              <a:rPr lang="en-US" sz="2400" dirty="0"/>
              <a:t> </a:t>
            </a:r>
            <a:r>
              <a:rPr lang="en-US" sz="2400" dirty="0" err="1"/>
              <a:t>uzunluğuna</a:t>
            </a:r>
            <a:r>
              <a:rPr lang="en-US" sz="2400" dirty="0"/>
              <a:t> </a:t>
            </a:r>
            <a:r>
              <a:rPr lang="en-US" sz="2400" dirty="0" err="1" smtClean="0"/>
              <a:t>göre</a:t>
            </a:r>
            <a:r>
              <a:rPr lang="en-US" sz="2400" dirty="0" smtClean="0"/>
              <a:t> </a:t>
            </a:r>
            <a:r>
              <a:rPr lang="tr-TR" sz="2400" dirty="0" smtClean="0"/>
              <a:t>iki</a:t>
            </a:r>
            <a:r>
              <a:rPr lang="en-US" sz="2400" dirty="0" smtClean="0"/>
              <a:t>-</a:t>
            </a:r>
            <a:r>
              <a:rPr lang="en-US" sz="2400" dirty="0" err="1" smtClean="0"/>
              <a:t>dört</a:t>
            </a:r>
            <a:r>
              <a:rPr lang="en-US" sz="2400" dirty="0" smtClean="0"/>
              <a:t> </a:t>
            </a:r>
            <a:r>
              <a:rPr lang="en-US" sz="2400" dirty="0" err="1"/>
              <a:t>aralık</a:t>
            </a:r>
            <a:r>
              <a:rPr lang="en-US" sz="2400" dirty="0"/>
              <a:t> </a:t>
            </a:r>
            <a:r>
              <a:rPr lang="en-US" sz="2400" dirty="0" err="1"/>
              <a:t>aşağıdan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kâğıdı</a:t>
            </a:r>
            <a:r>
              <a:rPr lang="en-US" sz="2400" dirty="0"/>
              <a:t> </a:t>
            </a:r>
            <a:r>
              <a:rPr lang="en-US" sz="2400" dirty="0" err="1"/>
              <a:t>ortalayacak</a:t>
            </a:r>
            <a:r>
              <a:rPr lang="en-US" sz="2400" dirty="0"/>
              <a:t> </a:t>
            </a:r>
            <a:r>
              <a:rPr lang="en-US" sz="2400" dirty="0" smtClean="0"/>
              <a:t>b</a:t>
            </a:r>
            <a:r>
              <a:rPr lang="tr-TR" sz="2400" dirty="0" smtClean="0"/>
              <a:t>i</a:t>
            </a:r>
            <a:r>
              <a:rPr lang="en-US" sz="2400" dirty="0" smtClean="0"/>
              <a:t>ç</a:t>
            </a:r>
            <a:r>
              <a:rPr lang="tr-TR" sz="2400" dirty="0" smtClean="0"/>
              <a:t>i</a:t>
            </a:r>
            <a:r>
              <a:rPr lang="en-US" sz="2400" dirty="0" err="1" smtClean="0"/>
              <a:t>mde</a:t>
            </a:r>
            <a:r>
              <a:rPr lang="en-US" sz="2400" dirty="0" smtClean="0"/>
              <a:t> </a:t>
            </a:r>
            <a:r>
              <a:rPr lang="en-US" sz="2400" dirty="0" err="1"/>
              <a:t>büyük</a:t>
            </a:r>
            <a:r>
              <a:rPr lang="en-US" sz="2400" dirty="0"/>
              <a:t> </a:t>
            </a:r>
            <a:r>
              <a:rPr lang="en-US" sz="2400" dirty="0" err="1" smtClean="0"/>
              <a:t>har</a:t>
            </a:r>
            <a:r>
              <a:rPr lang="tr-TR" sz="2400" dirty="0" smtClean="0"/>
              <a:t>fl</a:t>
            </a:r>
            <a:r>
              <a:rPr lang="en-US" sz="2400" dirty="0" err="1" smtClean="0"/>
              <a:t>erle</a:t>
            </a:r>
            <a:r>
              <a:rPr lang="en-US" sz="2400" dirty="0" smtClean="0"/>
              <a:t> </a:t>
            </a:r>
            <a:r>
              <a:rPr lang="en-US" sz="2400" dirty="0" err="1"/>
              <a:t>yazılır</a:t>
            </a:r>
            <a:r>
              <a:rPr lang="en-US" sz="2400" dirty="0"/>
              <a:t>. </a:t>
            </a:r>
            <a:r>
              <a:rPr lang="en-US" sz="2400" dirty="0" err="1"/>
              <a:t>Yazının</a:t>
            </a:r>
            <a:r>
              <a:rPr lang="en-US" sz="2400" dirty="0"/>
              <a:t> </a:t>
            </a:r>
            <a:r>
              <a:rPr lang="en-US" sz="2400" dirty="0" err="1" smtClean="0"/>
              <a:t>gönder</a:t>
            </a:r>
            <a:r>
              <a:rPr lang="tr-TR" sz="2400" dirty="0" smtClean="0"/>
              <a:t>i</a:t>
            </a:r>
            <a:r>
              <a:rPr lang="en-US" sz="2400" dirty="0" err="1" smtClean="0"/>
              <a:t>ld</a:t>
            </a:r>
            <a:r>
              <a:rPr lang="tr-TR" sz="2400" dirty="0" smtClean="0"/>
              <a:t>i</a:t>
            </a:r>
            <a:r>
              <a:rPr lang="en-US" sz="2400" dirty="0" smtClean="0"/>
              <a:t>ğ</a:t>
            </a:r>
            <a:r>
              <a:rPr lang="tr-TR" sz="24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yer</a:t>
            </a:r>
            <a:r>
              <a:rPr lang="tr-TR" sz="2400" dirty="0" smtClean="0"/>
              <a:t>i</a:t>
            </a:r>
            <a:r>
              <a:rPr lang="en-US" sz="2400" dirty="0" smtClean="0"/>
              <a:t>n </a:t>
            </a:r>
            <a:r>
              <a:rPr lang="en-US" sz="2400" dirty="0" err="1" smtClean="0"/>
              <a:t>bel</a:t>
            </a:r>
            <a:r>
              <a:rPr lang="tr-TR" sz="2400" dirty="0" smtClean="0"/>
              <a:t>i</a:t>
            </a:r>
            <a:r>
              <a:rPr lang="en-US" sz="2400" dirty="0" err="1" smtClean="0"/>
              <a:t>rlenmes</a:t>
            </a:r>
            <a:r>
              <a:rPr lang="tr-TR" sz="2400" dirty="0"/>
              <a:t>i</a:t>
            </a:r>
            <a:r>
              <a:rPr lang="en-US" sz="2400" dirty="0" smtClean="0"/>
              <a:t>ne </a:t>
            </a:r>
            <a:r>
              <a:rPr lang="tr-TR" sz="2400" dirty="0" smtClean="0"/>
              <a:t>i</a:t>
            </a:r>
            <a:r>
              <a:rPr lang="en-US" sz="2400" dirty="0" smtClean="0"/>
              <a:t>l</a:t>
            </a:r>
            <a:r>
              <a:rPr lang="tr-TR" sz="2400" dirty="0" smtClean="0"/>
              <a:t>i</a:t>
            </a:r>
            <a:r>
              <a:rPr lang="en-US" sz="2400" dirty="0" err="1" smtClean="0"/>
              <a:t>şk</a:t>
            </a:r>
            <a:r>
              <a:rPr lang="tr-TR" sz="2400" dirty="0" smtClean="0"/>
              <a:t>i</a:t>
            </a:r>
            <a:r>
              <a:rPr lang="en-US" sz="2400" dirty="0" smtClean="0"/>
              <a:t>n d</a:t>
            </a:r>
            <a:r>
              <a:rPr lang="tr-TR" sz="2400" dirty="0" smtClean="0"/>
              <a:t>i</a:t>
            </a:r>
            <a:r>
              <a:rPr lang="en-US" sz="2400" dirty="0" err="1" smtClean="0"/>
              <a:t>ğer</a:t>
            </a:r>
            <a:r>
              <a:rPr lang="en-US" sz="2400" dirty="0" smtClean="0"/>
              <a:t> </a:t>
            </a:r>
            <a:r>
              <a:rPr lang="en-US" sz="2400" dirty="0" err="1"/>
              <a:t>hususlar</a:t>
            </a:r>
            <a:r>
              <a:rPr lang="en-US" sz="2400" dirty="0"/>
              <a:t> </a:t>
            </a:r>
            <a:r>
              <a:rPr lang="en-US" sz="2400" dirty="0" err="1"/>
              <a:t>parantez</a:t>
            </a:r>
            <a:r>
              <a:rPr lang="en-US" sz="2400" dirty="0"/>
              <a:t> </a:t>
            </a:r>
            <a:r>
              <a:rPr lang="tr-TR" sz="2400" dirty="0" smtClean="0"/>
              <a:t>i</a:t>
            </a:r>
            <a:r>
              <a:rPr lang="en-US" sz="2400" dirty="0" smtClean="0"/>
              <a:t>ç</a:t>
            </a:r>
            <a:r>
              <a:rPr lang="tr-TR" sz="2400" dirty="0" smtClean="0"/>
              <a:t>i</a:t>
            </a:r>
            <a:r>
              <a:rPr lang="en-US" sz="2400" dirty="0" err="1" smtClean="0"/>
              <a:t>nde</a:t>
            </a:r>
            <a:r>
              <a:rPr lang="en-US" sz="2400" dirty="0" smtClean="0"/>
              <a:t> </a:t>
            </a:r>
            <a:r>
              <a:rPr lang="en-US" sz="2400" dirty="0" err="1"/>
              <a:t>küçük</a:t>
            </a:r>
            <a:r>
              <a:rPr lang="en-US" sz="2400" dirty="0"/>
              <a:t> </a:t>
            </a:r>
            <a:r>
              <a:rPr lang="en-US" sz="2400" dirty="0" err="1" smtClean="0"/>
              <a:t>har</a:t>
            </a:r>
            <a:r>
              <a:rPr lang="tr-TR" sz="2400" dirty="0" smtClean="0"/>
              <a:t>fl</a:t>
            </a:r>
            <a:r>
              <a:rPr lang="en-US" sz="2400" dirty="0" err="1" smtClean="0"/>
              <a:t>erle</a:t>
            </a:r>
            <a:r>
              <a:rPr lang="en-US" sz="2400" dirty="0" smtClean="0"/>
              <a:t> </a:t>
            </a:r>
            <a:r>
              <a:rPr lang="tr-TR" sz="2400" dirty="0" smtClean="0"/>
              <a:t>iki</a:t>
            </a:r>
            <a:r>
              <a:rPr lang="en-US" sz="2400" dirty="0" err="1" smtClean="0"/>
              <a:t>nc</a:t>
            </a:r>
            <a:r>
              <a:rPr lang="tr-TR" sz="24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err="1"/>
              <a:t>satıra</a:t>
            </a:r>
            <a:r>
              <a:rPr lang="en-US" sz="2400" dirty="0"/>
              <a:t> </a:t>
            </a:r>
            <a:r>
              <a:rPr lang="en-US" sz="2400" dirty="0" err="1"/>
              <a:t>yazılır</a:t>
            </a:r>
            <a:r>
              <a:rPr lang="en-US" sz="2400" dirty="0"/>
              <a:t> (</a:t>
            </a:r>
            <a:r>
              <a:rPr lang="en-US" sz="2400" dirty="0" err="1" smtClean="0"/>
              <a:t>Şek</a:t>
            </a:r>
            <a:r>
              <a:rPr lang="tr-TR" sz="2400" dirty="0" smtClean="0"/>
              <a:t>i</a:t>
            </a:r>
            <a:r>
              <a:rPr lang="en-US" sz="2400" dirty="0" smtClean="0"/>
              <a:t>l</a:t>
            </a:r>
            <a:r>
              <a:rPr lang="tr-TR" sz="2400" dirty="0" smtClean="0"/>
              <a:t>)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32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0"/>
            <a:ext cx="8686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762000" y="3352800"/>
            <a:ext cx="76962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T.C.</a:t>
            </a:r>
          </a:p>
          <a:p>
            <a:pPr algn="ctr"/>
            <a:r>
              <a:rPr lang="en-US" sz="2400" dirty="0"/>
              <a:t>HÂKİMLER VE SAVCILAR YÜKSEK </a:t>
            </a: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en-US" sz="2400" dirty="0" smtClean="0"/>
              <a:t>KURULU</a:t>
            </a:r>
            <a:endParaRPr lang="en-US" sz="2400" dirty="0"/>
          </a:p>
          <a:p>
            <a:pPr algn="ctr"/>
            <a:r>
              <a:rPr lang="en-US" sz="2400" dirty="0" err="1"/>
              <a:t>Genel</a:t>
            </a:r>
            <a:r>
              <a:rPr lang="en-US" sz="2400" dirty="0"/>
              <a:t> </a:t>
            </a:r>
            <a:r>
              <a:rPr lang="en-US" sz="2400" dirty="0" err="1" smtClean="0"/>
              <a:t>Sekreterl</a:t>
            </a:r>
            <a:r>
              <a:rPr lang="tr-TR" sz="2400" dirty="0" smtClean="0"/>
              <a:t>i</a:t>
            </a:r>
            <a:r>
              <a:rPr lang="en-US" sz="2400" dirty="0" smtClean="0"/>
              <a:t>ğ</a:t>
            </a:r>
            <a:r>
              <a:rPr lang="tr-TR" sz="2400" dirty="0" smtClean="0"/>
              <a:t>i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  <a:p>
            <a:r>
              <a:rPr lang="en-US" sz="2000" dirty="0" err="1"/>
              <a:t>Sayı</a:t>
            </a:r>
            <a:r>
              <a:rPr lang="en-US" sz="2000" dirty="0"/>
              <a:t>: B. 02. 0. HSK. 07. 0. 12. 03-010</a:t>
            </a:r>
            <a:r>
              <a:rPr lang="en-US" sz="2000" dirty="0" smtClean="0"/>
              <a:t>.</a:t>
            </a:r>
            <a:r>
              <a:rPr lang="tr-TR" sz="2000" dirty="0" smtClean="0"/>
              <a:t>		04/05/2012</a:t>
            </a:r>
            <a:r>
              <a:rPr lang="tr-TR" sz="2000" b="1" dirty="0" smtClean="0"/>
              <a:t/>
            </a:r>
            <a:br>
              <a:rPr lang="tr-TR" sz="2000" b="1" dirty="0" smtClean="0"/>
            </a:br>
            <a:r>
              <a:rPr lang="tr-TR" sz="2000" b="1" dirty="0" smtClean="0"/>
              <a:t>Konu: Kalem mevzuatı</a:t>
            </a:r>
            <a:endParaRPr lang="tr-TR" sz="2000" b="1" dirty="0"/>
          </a:p>
          <a:p>
            <a:endParaRPr lang="tr-TR" sz="2000" b="1" dirty="0" smtClean="0"/>
          </a:p>
          <a:p>
            <a:pPr algn="ctr"/>
            <a:r>
              <a:rPr lang="tr-TR" sz="2000" b="1" dirty="0" smtClean="0"/>
              <a:t>ADALET BAKANLIĞINA</a:t>
            </a:r>
            <a:br>
              <a:rPr lang="tr-TR" sz="2000" b="1" dirty="0" smtClean="0"/>
            </a:br>
            <a:r>
              <a:rPr lang="tr-TR" sz="2000" b="1" dirty="0" smtClean="0"/>
              <a:t>(Personel Genel Müdürlüğü)</a:t>
            </a:r>
            <a:br>
              <a:rPr lang="tr-TR" sz="2000" b="1" dirty="0" smtClean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7926958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/>
              <a:t>RESMÎ YAZIŞMALARDA UYULMASI GEREKEN USUL VE KURALLAR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err="1" smtClean="0"/>
              <a:t>İlg</a:t>
            </a:r>
            <a:r>
              <a:rPr lang="tr-TR" sz="2800" b="1" dirty="0"/>
              <a:t>i</a:t>
            </a:r>
            <a:r>
              <a:rPr lang="en-US" sz="2800" b="1" dirty="0" smtClean="0"/>
              <a:t>: </a:t>
            </a:r>
            <a:r>
              <a:rPr lang="en-US" sz="2800" dirty="0" err="1"/>
              <a:t>Yazılan</a:t>
            </a:r>
            <a:r>
              <a:rPr lang="en-US" sz="2800" dirty="0"/>
              <a:t> </a:t>
            </a:r>
            <a:r>
              <a:rPr lang="en-US" sz="2800" dirty="0" err="1"/>
              <a:t>yazının</a:t>
            </a:r>
            <a:r>
              <a:rPr lang="en-US" sz="2800" dirty="0"/>
              <a:t> </a:t>
            </a:r>
            <a:r>
              <a:rPr lang="en-US" sz="2800" dirty="0" err="1" smtClean="0"/>
              <a:t>öncek</a:t>
            </a:r>
            <a:r>
              <a:rPr lang="tr-TR" sz="2800" dirty="0" smtClean="0"/>
              <a:t>i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yazıya</a:t>
            </a:r>
            <a:r>
              <a:rPr lang="en-US" sz="2800" dirty="0"/>
              <a:t> </a:t>
            </a:r>
            <a:r>
              <a:rPr lang="en-US" sz="2800" dirty="0" err="1"/>
              <a:t>ek</a:t>
            </a:r>
            <a:r>
              <a:rPr lang="en-US" sz="2800" dirty="0"/>
              <a:t> </a:t>
            </a:r>
            <a:r>
              <a:rPr lang="en-US" sz="2800" dirty="0" err="1"/>
              <a:t>ya</a:t>
            </a:r>
            <a:r>
              <a:rPr lang="en-US" sz="2800" dirty="0"/>
              <a:t> da </a:t>
            </a:r>
            <a:r>
              <a:rPr lang="en-US" sz="2800" dirty="0" err="1"/>
              <a:t>karşılık</a:t>
            </a:r>
            <a:r>
              <a:rPr lang="en-US" sz="2800" dirty="0"/>
              <a:t> </a:t>
            </a:r>
            <a:r>
              <a:rPr lang="en-US" sz="2800" dirty="0" err="1"/>
              <a:t>olduğunu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başka</a:t>
            </a:r>
            <a:r>
              <a:rPr lang="en-US" sz="2800" dirty="0"/>
              <a:t> </a:t>
            </a:r>
            <a:r>
              <a:rPr lang="en-US" sz="2800" dirty="0" err="1"/>
              <a:t>bazı</a:t>
            </a:r>
            <a:r>
              <a:rPr lang="en-US" sz="2800" dirty="0"/>
              <a:t> </a:t>
            </a:r>
            <a:r>
              <a:rPr lang="en-US" sz="2800" dirty="0" err="1" smtClean="0"/>
              <a:t>belgelere</a:t>
            </a:r>
            <a:r>
              <a:rPr lang="en-US" sz="2800" dirty="0" smtClean="0"/>
              <a:t> </a:t>
            </a:r>
            <a:r>
              <a:rPr lang="en-US" sz="2800" dirty="0" err="1"/>
              <a:t>başvurulması</a:t>
            </a:r>
            <a:r>
              <a:rPr lang="en-US" sz="2800" dirty="0"/>
              <a:t> </a:t>
            </a:r>
            <a:r>
              <a:rPr lang="en-US" sz="2800" dirty="0" err="1" smtClean="0"/>
              <a:t>gerekt</a:t>
            </a:r>
            <a:r>
              <a:rPr lang="tr-TR" sz="2800" dirty="0" smtClean="0"/>
              <a:t>i</a:t>
            </a:r>
            <a:r>
              <a:rPr lang="en-US" sz="2800" dirty="0" smtClean="0"/>
              <a:t>ğ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bel</a:t>
            </a:r>
            <a:r>
              <a:rPr lang="tr-TR" sz="2800" dirty="0" smtClean="0"/>
              <a:t>i</a:t>
            </a:r>
            <a:r>
              <a:rPr lang="en-US" sz="2800" dirty="0" err="1" smtClean="0"/>
              <a:t>rten</a:t>
            </a:r>
            <a:r>
              <a:rPr lang="en-US" sz="2800" dirty="0" smtClean="0"/>
              <a:t> </a:t>
            </a:r>
            <a:r>
              <a:rPr lang="en-US" sz="2800" dirty="0" err="1"/>
              <a:t>bölümdür</a:t>
            </a:r>
            <a:r>
              <a:rPr lang="en-US" sz="2800" dirty="0"/>
              <a:t>. “</a:t>
            </a:r>
            <a:r>
              <a:rPr lang="en-US" sz="2800" dirty="0" err="1" smtClean="0"/>
              <a:t>İlg</a:t>
            </a:r>
            <a:r>
              <a:rPr lang="tr-TR" sz="2800" dirty="0" smtClean="0"/>
              <a:t>i</a:t>
            </a:r>
            <a:r>
              <a:rPr lang="en-US" sz="2800" dirty="0" smtClean="0"/>
              <a:t>:” </a:t>
            </a:r>
            <a:r>
              <a:rPr lang="en-US" sz="2800" dirty="0" err="1"/>
              <a:t>yan</a:t>
            </a:r>
            <a:r>
              <a:rPr lang="en-US" sz="2800" dirty="0"/>
              <a:t> </a:t>
            </a:r>
            <a:r>
              <a:rPr lang="en-US" sz="2800" dirty="0" err="1"/>
              <a:t>başlığı</a:t>
            </a:r>
            <a:r>
              <a:rPr lang="en-US" sz="2800" dirty="0"/>
              <a:t>, </a:t>
            </a:r>
            <a:r>
              <a:rPr lang="en-US" sz="2800" dirty="0" err="1" smtClean="0"/>
              <a:t>gönder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/>
              <a:t>makam</a:t>
            </a:r>
            <a:r>
              <a:rPr lang="en-US" sz="2800" dirty="0"/>
              <a:t> </a:t>
            </a:r>
            <a:r>
              <a:rPr lang="en-US" sz="2800" dirty="0" err="1"/>
              <a:t>bölümünün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aralık</a:t>
            </a:r>
            <a:r>
              <a:rPr lang="en-US" sz="2800" dirty="0"/>
              <a:t> </a:t>
            </a:r>
            <a:r>
              <a:rPr lang="en-US" sz="2800" dirty="0" err="1"/>
              <a:t>altına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/>
              <a:t>alanının</a:t>
            </a:r>
            <a:r>
              <a:rPr lang="en-US" sz="2800" dirty="0"/>
              <a:t> </a:t>
            </a:r>
            <a:r>
              <a:rPr lang="en-US" sz="2800" dirty="0" err="1"/>
              <a:t>soluna</a:t>
            </a:r>
            <a:r>
              <a:rPr lang="en-US" sz="2800" dirty="0"/>
              <a:t> </a:t>
            </a:r>
            <a:r>
              <a:rPr lang="en-US" sz="2800" dirty="0" err="1"/>
              <a:t>küçük</a:t>
            </a:r>
            <a:r>
              <a:rPr lang="en-US" sz="2800" dirty="0"/>
              <a:t> </a:t>
            </a:r>
            <a:r>
              <a:rPr lang="en-US" sz="2800" dirty="0" err="1" smtClean="0"/>
              <a:t>har</a:t>
            </a:r>
            <a:r>
              <a:rPr lang="tr-TR" sz="2800" dirty="0" smtClean="0"/>
              <a:t>fl</a:t>
            </a:r>
            <a:r>
              <a:rPr lang="en-US" sz="2800" dirty="0" err="1" smtClean="0"/>
              <a:t>erle</a:t>
            </a:r>
            <a:r>
              <a:rPr lang="en-US" sz="2800" dirty="0" smtClean="0"/>
              <a:t> </a:t>
            </a:r>
            <a:r>
              <a:rPr lang="en-US" sz="2800" dirty="0" err="1"/>
              <a:t>yazılır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33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0"/>
            <a:ext cx="8686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457200" y="4060686"/>
            <a:ext cx="838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err="1" smtClean="0"/>
              <a:t>İlg</a:t>
            </a:r>
            <a:r>
              <a:rPr lang="tr-TR" sz="2000" dirty="0" smtClean="0"/>
              <a:t>i</a:t>
            </a:r>
            <a:r>
              <a:rPr lang="en-US" sz="2000" dirty="0" smtClean="0"/>
              <a:t> </a:t>
            </a:r>
            <a:r>
              <a:rPr lang="en-US" sz="2000" dirty="0"/>
              <a:t>: a) 22/04/2011 tar hl  </a:t>
            </a:r>
            <a:r>
              <a:rPr lang="en-US" sz="2000" dirty="0" err="1"/>
              <a:t>ve</a:t>
            </a:r>
            <a:r>
              <a:rPr lang="en-US" sz="2000" dirty="0"/>
              <a:t> B.03.2.TAA.0..07.00.00.53/838 </a:t>
            </a:r>
            <a:r>
              <a:rPr lang="en-US" sz="2000" dirty="0" err="1"/>
              <a:t>sayılı</a:t>
            </a:r>
            <a:r>
              <a:rPr lang="en-US" sz="2000" dirty="0"/>
              <a:t> </a:t>
            </a:r>
            <a:r>
              <a:rPr lang="en-US" sz="2000" dirty="0" err="1"/>
              <a:t>yazı</a:t>
            </a:r>
            <a:r>
              <a:rPr lang="en-US" sz="2000" dirty="0"/>
              <a:t>, </a:t>
            </a:r>
            <a:endParaRPr lang="tr-TR" sz="2000" dirty="0" smtClean="0"/>
          </a:p>
          <a:p>
            <a:pPr algn="ctr"/>
            <a:r>
              <a:rPr lang="tr-TR" sz="2000" dirty="0"/>
              <a:t> </a:t>
            </a:r>
            <a:r>
              <a:rPr lang="tr-TR" sz="2000" dirty="0" smtClean="0"/>
              <a:t>  </a:t>
            </a:r>
            <a:r>
              <a:rPr lang="en-US" sz="2000" dirty="0" smtClean="0"/>
              <a:t>b</a:t>
            </a:r>
            <a:r>
              <a:rPr lang="en-US" sz="2000" dirty="0"/>
              <a:t>) 18/08/2011 tar hl  </a:t>
            </a:r>
            <a:r>
              <a:rPr lang="en-US" sz="2000" dirty="0" err="1"/>
              <a:t>ve</a:t>
            </a:r>
            <a:r>
              <a:rPr lang="en-US" sz="2000" dirty="0"/>
              <a:t> B.03.2.TAA.0.00.00.59/478 </a:t>
            </a:r>
            <a:r>
              <a:rPr lang="en-US" sz="2000" dirty="0" err="1"/>
              <a:t>sayılı</a:t>
            </a:r>
            <a:r>
              <a:rPr lang="en-US" sz="2000" dirty="0"/>
              <a:t> </a:t>
            </a:r>
            <a:r>
              <a:rPr lang="en-US" sz="2000" dirty="0" err="1"/>
              <a:t>yazı</a:t>
            </a:r>
            <a:r>
              <a:rPr lang="en-US" sz="2000" dirty="0"/>
              <a:t>.</a:t>
            </a:r>
          </a:p>
          <a:p>
            <a:pPr algn="ctr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876241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/>
              <a:t>RESMÎ YAZIŞMALARDA UYULMASI GEREKEN USUL VE KURALLAR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b="1" dirty="0" smtClean="0"/>
              <a:t>Metin: </a:t>
            </a:r>
            <a:r>
              <a:rPr lang="en-US" sz="2800" dirty="0" err="1" smtClean="0"/>
              <a:t>İlg</a:t>
            </a:r>
            <a:r>
              <a:rPr lang="tr-TR" sz="2800" dirty="0" smtClean="0"/>
              <a:t>i </a:t>
            </a:r>
            <a:r>
              <a:rPr lang="en-US" sz="2800" dirty="0" smtClean="0"/>
              <a:t>den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en-US" sz="2800" dirty="0" err="1"/>
              <a:t>başlayıp</a:t>
            </a:r>
            <a:r>
              <a:rPr lang="en-US" sz="2800" dirty="0"/>
              <a:t> “</a:t>
            </a:r>
            <a:r>
              <a:rPr lang="en-US" sz="2800" dirty="0" err="1"/>
              <a:t>İmza”ya</a:t>
            </a:r>
            <a:r>
              <a:rPr lang="en-US" sz="2800" dirty="0"/>
              <a:t> </a:t>
            </a:r>
            <a:r>
              <a:rPr lang="en-US" sz="2800" dirty="0" err="1"/>
              <a:t>kadar</a:t>
            </a:r>
            <a:r>
              <a:rPr lang="en-US" sz="2800" dirty="0"/>
              <a:t> </a:t>
            </a:r>
            <a:r>
              <a:rPr lang="en-US" sz="2800" dirty="0" err="1"/>
              <a:t>süren</a:t>
            </a:r>
            <a:r>
              <a:rPr lang="en-US" sz="2800" dirty="0"/>
              <a:t> </a:t>
            </a:r>
            <a:r>
              <a:rPr lang="en-US" sz="2800" dirty="0" err="1" smtClean="0"/>
              <a:t>kısımdır</a:t>
            </a:r>
            <a:r>
              <a:rPr lang="en-US" sz="2800" dirty="0" smtClean="0"/>
              <a:t>.</a:t>
            </a:r>
            <a:r>
              <a:rPr lang="tr-TR" sz="2800" dirty="0" smtClean="0"/>
              <a:t> </a:t>
            </a:r>
            <a:r>
              <a:rPr lang="en-US" sz="2800" dirty="0" err="1" smtClean="0"/>
              <a:t>Metne</a:t>
            </a:r>
            <a:r>
              <a:rPr lang="en-US" sz="2800" dirty="0"/>
              <a:t>, “</a:t>
            </a:r>
            <a:r>
              <a:rPr lang="en-US" sz="2800" dirty="0" err="1"/>
              <a:t>İlg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”n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/>
              <a:t>son </a:t>
            </a:r>
            <a:r>
              <a:rPr lang="en-US" sz="2800" dirty="0" err="1"/>
              <a:t>satırından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t</a:t>
            </a:r>
            <a:r>
              <a:rPr lang="tr-TR" sz="2800" dirty="0" smtClean="0"/>
              <a:t>i</a:t>
            </a:r>
            <a:r>
              <a:rPr lang="en-US" sz="2800" dirty="0" err="1" smtClean="0"/>
              <a:t>baren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k</a:t>
            </a:r>
            <a:r>
              <a:rPr lang="tr-TR" sz="2800" dirty="0" smtClean="0"/>
              <a:t>i </a:t>
            </a:r>
            <a:r>
              <a:rPr lang="en-US" sz="2800" dirty="0" err="1" smtClean="0"/>
              <a:t>aralık</a:t>
            </a:r>
            <a:r>
              <a:rPr lang="en-US" sz="2800" dirty="0"/>
              <a:t>, “</a:t>
            </a:r>
            <a:r>
              <a:rPr lang="en-US" sz="2800" dirty="0" err="1" smtClean="0"/>
              <a:t>İlg</a:t>
            </a:r>
            <a:r>
              <a:rPr lang="tr-TR" sz="2800" dirty="0" smtClean="0"/>
              <a:t>i</a:t>
            </a:r>
            <a:r>
              <a:rPr lang="en-US" sz="2800" dirty="0" smtClean="0"/>
              <a:t>” </a:t>
            </a:r>
            <a:r>
              <a:rPr lang="en-US" sz="2800" dirty="0" err="1"/>
              <a:t>yoksa</a:t>
            </a:r>
            <a:r>
              <a:rPr lang="en-US" sz="2800" dirty="0"/>
              <a:t> </a:t>
            </a:r>
            <a:r>
              <a:rPr lang="en-US" sz="2800" dirty="0" err="1" smtClean="0"/>
              <a:t>gönder</a:t>
            </a:r>
            <a:r>
              <a:rPr lang="tr-TR" sz="2800" dirty="0" smtClean="0"/>
              <a:t>i</a:t>
            </a:r>
            <a:r>
              <a:rPr lang="en-US" sz="2800" dirty="0" err="1" smtClean="0"/>
              <a:t>len</a:t>
            </a:r>
            <a:r>
              <a:rPr lang="en-US" sz="2800" dirty="0" smtClean="0"/>
              <a:t> </a:t>
            </a:r>
            <a:r>
              <a:rPr lang="en-US" sz="2800" dirty="0" err="1"/>
              <a:t>yerden</a:t>
            </a:r>
            <a:r>
              <a:rPr lang="en-US" sz="2800" dirty="0"/>
              <a:t> </a:t>
            </a:r>
            <a:r>
              <a:rPr lang="en-US" sz="2800" dirty="0" err="1" smtClean="0"/>
              <a:t>sonra</a:t>
            </a:r>
            <a:r>
              <a:rPr lang="en-US" sz="2800" dirty="0" smtClean="0"/>
              <a:t> </a:t>
            </a:r>
            <a:r>
              <a:rPr lang="en-US" sz="2800" dirty="0" err="1"/>
              <a:t>üç</a:t>
            </a:r>
            <a:r>
              <a:rPr lang="en-US" sz="2800" dirty="0"/>
              <a:t> </a:t>
            </a:r>
            <a:r>
              <a:rPr lang="en-US" sz="2800" dirty="0" err="1"/>
              <a:t>aralık</a:t>
            </a:r>
            <a:r>
              <a:rPr lang="en-US" sz="2800" dirty="0"/>
              <a:t> </a:t>
            </a:r>
            <a:r>
              <a:rPr lang="en-US" sz="2800" dirty="0" err="1"/>
              <a:t>bırakılarak</a:t>
            </a:r>
            <a:r>
              <a:rPr lang="en-US" sz="2800" dirty="0"/>
              <a:t> </a:t>
            </a:r>
            <a:r>
              <a:rPr lang="en-US" sz="2800" dirty="0" err="1"/>
              <a:t>başlanır</a:t>
            </a:r>
            <a:r>
              <a:rPr lang="en-US" sz="2800" dirty="0"/>
              <a:t>. </a:t>
            </a:r>
            <a:r>
              <a:rPr lang="en-US" sz="2800" dirty="0" err="1"/>
              <a:t>Metne</a:t>
            </a:r>
            <a:r>
              <a:rPr lang="en-US" sz="2800" dirty="0"/>
              <a:t> </a:t>
            </a:r>
            <a:r>
              <a:rPr lang="en-US" sz="2800" dirty="0" err="1"/>
              <a:t>konu</a:t>
            </a:r>
            <a:r>
              <a:rPr lang="en-US" sz="2800" dirty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smtClean="0"/>
              <a:t>k</a:t>
            </a:r>
            <a:r>
              <a:rPr lang="tr-TR" sz="2800" dirty="0"/>
              <a:t>i</a:t>
            </a:r>
            <a:r>
              <a:rPr lang="en-US" sz="2800" dirty="0" smtClean="0"/>
              <a:t>ş</a:t>
            </a:r>
            <a:r>
              <a:rPr lang="tr-TR" sz="2800" dirty="0" smtClean="0"/>
              <a:t>i</a:t>
            </a:r>
            <a:r>
              <a:rPr lang="en-US" sz="2800" dirty="0" err="1" smtClean="0"/>
              <a:t>ler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varsa</a:t>
            </a:r>
            <a:r>
              <a:rPr lang="en-US" sz="2800" dirty="0"/>
              <a:t> 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smtClean="0"/>
              <a:t>c</a:t>
            </a:r>
            <a:r>
              <a:rPr lang="tr-TR" sz="2800" dirty="0" smtClean="0"/>
              <a:t>i</a:t>
            </a:r>
            <a:r>
              <a:rPr lang="en-US" sz="2800" dirty="0" smtClean="0"/>
              <a:t>l </a:t>
            </a:r>
            <a:r>
              <a:rPr lang="en-US" sz="2800" dirty="0" err="1"/>
              <a:t>numaraları</a:t>
            </a:r>
            <a:r>
              <a:rPr lang="en-US" sz="2800" dirty="0"/>
              <a:t> </a:t>
            </a:r>
            <a:r>
              <a:rPr lang="en-US" sz="2800" dirty="0" err="1" smtClean="0"/>
              <a:t>yazılmalıdır</a:t>
            </a:r>
            <a:r>
              <a:rPr lang="en-US" sz="2800" dirty="0"/>
              <a:t>. </a:t>
            </a:r>
            <a:r>
              <a:rPr lang="en-US" sz="2800" dirty="0" smtClean="0"/>
              <a:t>Met</a:t>
            </a:r>
            <a:r>
              <a:rPr lang="tr-TR" sz="2800" dirty="0" smtClean="0"/>
              <a:t>i</a:t>
            </a:r>
            <a:r>
              <a:rPr lang="en-US" sz="2800" dirty="0" err="1" smtClean="0"/>
              <a:t>ndek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kel</a:t>
            </a:r>
            <a:r>
              <a:rPr lang="tr-TR" sz="2800" dirty="0" smtClean="0"/>
              <a:t>i</a:t>
            </a:r>
            <a:r>
              <a:rPr lang="en-US" sz="2800" dirty="0" smtClean="0"/>
              <a:t>me </a:t>
            </a:r>
            <a:r>
              <a:rPr lang="en-US" sz="2800" dirty="0" err="1"/>
              <a:t>aralarında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nokta</a:t>
            </a:r>
            <a:r>
              <a:rPr lang="en-US" sz="2800" dirty="0"/>
              <a:t>, </a:t>
            </a:r>
            <a:r>
              <a:rPr lang="en-US" sz="2800" dirty="0" smtClean="0"/>
              <a:t>v</a:t>
            </a:r>
            <a:r>
              <a:rPr lang="tr-TR" sz="2800" dirty="0" smtClean="0"/>
              <a:t>i</a:t>
            </a:r>
            <a:r>
              <a:rPr lang="en-US" sz="2800" dirty="0" err="1" smtClean="0"/>
              <a:t>rgül</a:t>
            </a:r>
            <a:r>
              <a:rPr lang="en-US" sz="2800" dirty="0"/>
              <a:t>, </a:t>
            </a:r>
            <a:r>
              <a:rPr lang="en-US" sz="2800" dirty="0" err="1"/>
              <a:t>soru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şaret</a:t>
            </a:r>
            <a:r>
              <a:rPr lang="tr-TR" sz="2800" dirty="0"/>
              <a:t>i</a:t>
            </a:r>
            <a:r>
              <a:rPr lang="en-US" sz="2800" dirty="0" smtClean="0"/>
              <a:t> g</a:t>
            </a:r>
            <a:r>
              <a:rPr lang="tr-TR" sz="2800" dirty="0" smtClean="0"/>
              <a:t>i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/>
              <a:t>unsurlarının</a:t>
            </a:r>
            <a:r>
              <a:rPr lang="en-US" sz="2800" dirty="0"/>
              <a:t> </a:t>
            </a:r>
            <a:r>
              <a:rPr lang="en-US" sz="2800" dirty="0" err="1"/>
              <a:t>arasında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vuruş</a:t>
            </a:r>
            <a:r>
              <a:rPr lang="en-US" sz="2800" dirty="0"/>
              <a:t> </a:t>
            </a:r>
            <a:r>
              <a:rPr lang="en-US" sz="2800" dirty="0" err="1"/>
              <a:t>boşluk</a:t>
            </a:r>
            <a:r>
              <a:rPr lang="en-US" sz="2800" dirty="0"/>
              <a:t> </a:t>
            </a:r>
            <a:r>
              <a:rPr lang="en-US" sz="2800" dirty="0" err="1"/>
              <a:t>bırakılır</a:t>
            </a:r>
            <a:r>
              <a:rPr lang="en-US" sz="2800" dirty="0"/>
              <a:t>. </a:t>
            </a:r>
            <a:r>
              <a:rPr lang="en-US" sz="2800" dirty="0" err="1"/>
              <a:t>Paragraf</a:t>
            </a:r>
            <a:r>
              <a:rPr lang="en-US" sz="2800" dirty="0"/>
              <a:t> </a:t>
            </a:r>
            <a:r>
              <a:rPr lang="en-US" sz="2800" dirty="0" err="1"/>
              <a:t>başlarına</a:t>
            </a:r>
            <a:r>
              <a:rPr lang="en-US" sz="2800" dirty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/>
              <a:t>alanının</a:t>
            </a:r>
            <a:r>
              <a:rPr lang="en-US" sz="2800" dirty="0"/>
              <a:t> 1.25 cm </a:t>
            </a:r>
            <a:r>
              <a:rPr lang="tr-TR" sz="2800" dirty="0" smtClean="0"/>
              <a:t>i</a:t>
            </a:r>
            <a:r>
              <a:rPr lang="en-US" sz="2800" dirty="0" err="1" smtClean="0"/>
              <a:t>çer</a:t>
            </a:r>
            <a:r>
              <a:rPr lang="tr-TR" sz="2800" dirty="0" smtClean="0"/>
              <a:t>i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err="1" smtClean="0"/>
              <a:t>nden</a:t>
            </a:r>
            <a:r>
              <a:rPr lang="en-US" sz="2800" dirty="0" smtClean="0"/>
              <a:t> </a:t>
            </a:r>
            <a:r>
              <a:rPr lang="en-US" sz="2800" dirty="0" err="1"/>
              <a:t>başlanır</a:t>
            </a:r>
            <a:r>
              <a:rPr lang="en-US" sz="2800" dirty="0"/>
              <a:t>. </a:t>
            </a:r>
            <a:r>
              <a:rPr lang="en-US" sz="2800" dirty="0" err="1"/>
              <a:t>Paragraf</a:t>
            </a:r>
            <a:r>
              <a:rPr lang="en-US" sz="2800" dirty="0"/>
              <a:t> </a:t>
            </a:r>
            <a:r>
              <a:rPr lang="en-US" sz="2800" dirty="0" err="1"/>
              <a:t>başı</a:t>
            </a:r>
            <a:r>
              <a:rPr lang="en-US" sz="2800" dirty="0"/>
              <a:t> </a:t>
            </a:r>
            <a:r>
              <a:rPr lang="en-US" sz="2800" dirty="0" err="1"/>
              <a:t>yapılmadığı</a:t>
            </a:r>
            <a:r>
              <a:rPr lang="en-US" sz="2800" dirty="0"/>
              <a:t> </a:t>
            </a:r>
            <a:r>
              <a:rPr lang="en-US" sz="2800" dirty="0" err="1"/>
              <a:t>durumlarda</a:t>
            </a:r>
            <a:r>
              <a:rPr lang="en-US" sz="2800" dirty="0"/>
              <a:t> </a:t>
            </a:r>
            <a:r>
              <a:rPr lang="en-US" sz="2800" dirty="0" err="1" smtClean="0"/>
              <a:t>paragra</a:t>
            </a:r>
            <a:r>
              <a:rPr lang="tr-TR" sz="2800" dirty="0" smtClean="0"/>
              <a:t>f</a:t>
            </a:r>
            <a:r>
              <a:rPr lang="tr-TR" sz="2800" dirty="0"/>
              <a:t>l</a:t>
            </a:r>
            <a:r>
              <a:rPr lang="en-US" sz="2800" dirty="0" err="1" smtClean="0"/>
              <a:t>ar</a:t>
            </a:r>
            <a:r>
              <a:rPr lang="en-US" sz="2800" dirty="0" smtClean="0"/>
              <a:t> </a:t>
            </a:r>
            <a:r>
              <a:rPr lang="en-US" sz="2800" dirty="0" err="1"/>
              <a:t>arasında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satır</a:t>
            </a:r>
            <a:r>
              <a:rPr lang="en-US" sz="2800" dirty="0"/>
              <a:t> </a:t>
            </a:r>
            <a:r>
              <a:rPr lang="en-US" sz="2800" dirty="0" err="1"/>
              <a:t>aralığı</a:t>
            </a:r>
            <a:r>
              <a:rPr lang="en-US" sz="2800" dirty="0"/>
              <a:t> </a:t>
            </a:r>
            <a:r>
              <a:rPr lang="en-US" sz="2800" dirty="0" err="1"/>
              <a:t>boşluk</a:t>
            </a:r>
            <a:r>
              <a:rPr lang="en-US" sz="2800" dirty="0"/>
              <a:t> </a:t>
            </a:r>
            <a:r>
              <a:rPr lang="en-US" sz="2800" dirty="0" err="1"/>
              <a:t>bırakılır</a:t>
            </a:r>
            <a:r>
              <a:rPr lang="en-US" sz="2800" dirty="0"/>
              <a:t>. </a:t>
            </a:r>
            <a:r>
              <a:rPr lang="en-US" sz="2800" dirty="0" smtClean="0"/>
              <a:t>Met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tr-TR" sz="2800" dirty="0" smtClean="0"/>
              <a:t>i</a:t>
            </a:r>
            <a:r>
              <a:rPr lang="en-US" sz="2800" dirty="0" smtClean="0"/>
              <a:t>ç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geçen</a:t>
            </a:r>
            <a:r>
              <a:rPr lang="en-US" sz="2800" dirty="0"/>
              <a:t> </a:t>
            </a:r>
            <a:r>
              <a:rPr lang="en-US" sz="2800" dirty="0" err="1"/>
              <a:t>sayılar</a:t>
            </a:r>
            <a:r>
              <a:rPr lang="en-US" sz="2800" dirty="0"/>
              <a:t> </a:t>
            </a:r>
            <a:r>
              <a:rPr lang="en-US" sz="2800" dirty="0" err="1"/>
              <a:t>rakamla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/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yazı</a:t>
            </a:r>
            <a:r>
              <a:rPr lang="en-US" sz="2800" dirty="0"/>
              <a:t>  le </a:t>
            </a:r>
            <a:r>
              <a:rPr lang="en-US" sz="2800" dirty="0" err="1" smtClean="0"/>
              <a:t>yazılab</a:t>
            </a:r>
            <a:r>
              <a:rPr lang="tr-TR" sz="2800" dirty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err="1" smtClean="0"/>
              <a:t>Öneml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sayılar</a:t>
            </a:r>
            <a:r>
              <a:rPr lang="en-US" sz="2800" dirty="0"/>
              <a:t> </a:t>
            </a:r>
            <a:r>
              <a:rPr lang="en-US" sz="2800" dirty="0" err="1"/>
              <a:t>rakam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/>
              <a:t>yazıldıktan</a:t>
            </a:r>
            <a:r>
              <a:rPr lang="en-US" sz="2800" dirty="0"/>
              <a:t>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en-US" sz="2800" dirty="0" err="1"/>
              <a:t>parantez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çer</a:t>
            </a:r>
            <a:r>
              <a:rPr lang="tr-TR" sz="2800" dirty="0" smtClean="0"/>
              <a:t>i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/>
              <a:t>de </a:t>
            </a:r>
            <a:r>
              <a:rPr lang="en-US" sz="2800" dirty="0" err="1" smtClean="0"/>
              <a:t>göster</a:t>
            </a:r>
            <a:r>
              <a:rPr lang="tr-TR" sz="2800" dirty="0" smtClean="0"/>
              <a:t>i</a:t>
            </a:r>
            <a:r>
              <a:rPr lang="en-US" sz="2800" dirty="0" err="1" smtClean="0"/>
              <a:t>leb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2677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/>
              <a:t>RESMÎ YAZIŞMALARDA UYULMASI GEREKEN USUL VE KURALLAR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err="1"/>
              <a:t>İmza</a:t>
            </a:r>
            <a:r>
              <a:rPr lang="en-US" sz="2800" b="1" dirty="0"/>
              <a:t>: </a:t>
            </a:r>
            <a:r>
              <a:rPr lang="en-US" sz="2800" dirty="0" err="1" smtClean="0"/>
              <a:t>Metn</a:t>
            </a:r>
            <a:r>
              <a:rPr lang="tr-TR" sz="2800" dirty="0"/>
              <a:t>i</a:t>
            </a:r>
            <a:r>
              <a:rPr lang="en-US" sz="2800" dirty="0" smtClean="0"/>
              <a:t>n b</a:t>
            </a:r>
            <a:r>
              <a:rPr lang="tr-TR" sz="2800" dirty="0" smtClean="0"/>
              <a:t>i</a:t>
            </a:r>
            <a:r>
              <a:rPr lang="en-US" sz="2800" dirty="0" smtClean="0"/>
              <a:t>t</a:t>
            </a:r>
            <a:r>
              <a:rPr lang="tr-TR" sz="2800" dirty="0" smtClean="0"/>
              <a:t>i</a:t>
            </a:r>
            <a:r>
              <a:rPr lang="en-US" sz="2800" dirty="0" smtClean="0"/>
              <a:t>m</a:t>
            </a:r>
            <a:r>
              <a:rPr lang="tr-TR" sz="2800" dirty="0" smtClean="0"/>
              <a:t>i</a:t>
            </a:r>
            <a:r>
              <a:rPr lang="en-US" sz="2800" dirty="0" err="1" smtClean="0"/>
              <a:t>nden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t</a:t>
            </a:r>
            <a:r>
              <a:rPr lang="tr-TR" sz="2800" dirty="0" smtClean="0"/>
              <a:t>i</a:t>
            </a:r>
            <a:r>
              <a:rPr lang="en-US" sz="2800" dirty="0" err="1" smtClean="0"/>
              <a:t>baren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smtClean="0"/>
              <a:t>-</a:t>
            </a:r>
            <a:r>
              <a:rPr lang="en-US" sz="2800" dirty="0" err="1" smtClean="0"/>
              <a:t>dört</a:t>
            </a:r>
            <a:r>
              <a:rPr lang="en-US" sz="2800" dirty="0" smtClean="0"/>
              <a:t> </a:t>
            </a:r>
            <a:r>
              <a:rPr lang="en-US" sz="2800" dirty="0" err="1"/>
              <a:t>aralık</a:t>
            </a:r>
            <a:r>
              <a:rPr lang="en-US" sz="2800" dirty="0"/>
              <a:t> </a:t>
            </a:r>
            <a:r>
              <a:rPr lang="en-US" sz="2800" dirty="0" err="1"/>
              <a:t>boşluk</a:t>
            </a:r>
            <a:r>
              <a:rPr lang="en-US" sz="2800" dirty="0"/>
              <a:t> </a:t>
            </a:r>
            <a:r>
              <a:rPr lang="en-US" sz="2800" dirty="0" err="1"/>
              <a:t>bırakılarak</a:t>
            </a:r>
            <a:r>
              <a:rPr lang="en-US" sz="2800" dirty="0"/>
              <a:t> </a:t>
            </a:r>
            <a:r>
              <a:rPr lang="en-US" sz="2800" dirty="0" err="1"/>
              <a:t>yazıyı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mzalayacak</a:t>
            </a:r>
            <a:r>
              <a:rPr lang="en-US" sz="2800" dirty="0" smtClean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/>
              <a:t>makam</a:t>
            </a:r>
            <a:r>
              <a:rPr lang="en-US" sz="2800" dirty="0"/>
              <a:t> </a:t>
            </a:r>
            <a:r>
              <a:rPr lang="en-US" sz="2800" dirty="0" err="1" smtClean="0"/>
              <a:t>sah</a:t>
            </a:r>
            <a:r>
              <a:rPr lang="tr-TR" sz="2800" dirty="0"/>
              <a:t>i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adı</a:t>
            </a:r>
            <a:r>
              <a:rPr lang="en-US" sz="2800" dirty="0"/>
              <a:t>, </a:t>
            </a:r>
            <a:r>
              <a:rPr lang="en-US" sz="2800" dirty="0" err="1"/>
              <a:t>soyadı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unvanı</a:t>
            </a:r>
            <a:r>
              <a:rPr lang="en-US" sz="2800" dirty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/>
              <a:t>alanının</a:t>
            </a:r>
            <a:r>
              <a:rPr lang="en-US" sz="2800" dirty="0"/>
              <a:t> en </a:t>
            </a:r>
            <a:r>
              <a:rPr lang="en-US" sz="2800" dirty="0" err="1"/>
              <a:t>sağına</a:t>
            </a:r>
            <a:r>
              <a:rPr lang="en-US" sz="2800" dirty="0"/>
              <a:t> </a:t>
            </a:r>
            <a:r>
              <a:rPr lang="en-US" sz="2800" dirty="0" err="1"/>
              <a:t>yazılır</a:t>
            </a:r>
            <a:r>
              <a:rPr lang="en-US" sz="2800" dirty="0"/>
              <a:t>. </a:t>
            </a:r>
            <a:r>
              <a:rPr lang="en-US" sz="2800" dirty="0" err="1"/>
              <a:t>İmza</a:t>
            </a:r>
            <a:r>
              <a:rPr lang="en-US" sz="2800" dirty="0"/>
              <a:t>, ad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soyadın</a:t>
            </a:r>
            <a:r>
              <a:rPr lang="en-US" sz="2800" dirty="0"/>
              <a:t> </a:t>
            </a:r>
            <a:r>
              <a:rPr lang="en-US" sz="2800" dirty="0" err="1" smtClean="0"/>
              <a:t>üzer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bırakılan</a:t>
            </a:r>
            <a:r>
              <a:rPr lang="en-US" sz="2800" dirty="0"/>
              <a:t> </a:t>
            </a:r>
            <a:r>
              <a:rPr lang="en-US" sz="2800" dirty="0" err="1"/>
              <a:t>boşluğa</a:t>
            </a:r>
            <a:r>
              <a:rPr lang="en-US" sz="2800" dirty="0"/>
              <a:t> </a:t>
            </a:r>
            <a:r>
              <a:rPr lang="en-US" sz="2800" dirty="0" err="1"/>
              <a:t>atılır</a:t>
            </a:r>
            <a:r>
              <a:rPr lang="en-US" sz="2800" dirty="0"/>
              <a:t>. </a:t>
            </a:r>
            <a:r>
              <a:rPr lang="en-US" sz="2800" dirty="0" err="1" smtClean="0"/>
              <a:t>Elektron</a:t>
            </a:r>
            <a:r>
              <a:rPr lang="tr-TR" sz="2800" dirty="0"/>
              <a:t>i</a:t>
            </a:r>
            <a:r>
              <a:rPr lang="en-US" sz="2800" dirty="0" smtClean="0"/>
              <a:t>k </a:t>
            </a:r>
            <a:r>
              <a:rPr lang="en-US" sz="2800" dirty="0" err="1"/>
              <a:t>ortamda</a:t>
            </a:r>
            <a:r>
              <a:rPr lang="en-US" sz="2800" dirty="0"/>
              <a:t> </a:t>
            </a:r>
            <a:r>
              <a:rPr lang="en-US" sz="2800" dirty="0" err="1"/>
              <a:t>yapılacak</a:t>
            </a:r>
            <a:r>
              <a:rPr lang="en-US" sz="2800" dirty="0"/>
              <a:t> </a:t>
            </a:r>
            <a:r>
              <a:rPr lang="en-US" sz="2800" dirty="0" err="1" smtClean="0"/>
              <a:t>yazışmalarda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mza</a:t>
            </a:r>
            <a:r>
              <a:rPr lang="en-US" sz="2800" dirty="0" smtClean="0"/>
              <a:t> </a:t>
            </a:r>
            <a:r>
              <a:rPr lang="en-US" sz="2800" dirty="0" err="1" smtClean="0"/>
              <a:t>yetk</a:t>
            </a:r>
            <a:r>
              <a:rPr lang="tr-TR" sz="2800" dirty="0" smtClean="0"/>
              <a:t>i</a:t>
            </a:r>
            <a:r>
              <a:rPr lang="en-US" sz="2800" dirty="0" smtClean="0"/>
              <a:t>s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 smtClean="0"/>
              <a:t>sah</a:t>
            </a:r>
            <a:r>
              <a:rPr lang="tr-TR" sz="2800" dirty="0" smtClean="0"/>
              <a:t>i</a:t>
            </a:r>
            <a:r>
              <a:rPr lang="en-US" sz="2800" dirty="0" smtClean="0"/>
              <a:t>p k</a:t>
            </a:r>
            <a:r>
              <a:rPr lang="tr-TR" sz="2800" dirty="0" smtClean="0"/>
              <a:t>i</a:t>
            </a:r>
            <a:r>
              <a:rPr lang="en-US" sz="2800" dirty="0" smtClean="0"/>
              <a:t>ş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yazıyı</a:t>
            </a:r>
            <a:r>
              <a:rPr lang="en-US" sz="2800" dirty="0"/>
              <a:t>, </a:t>
            </a:r>
            <a:r>
              <a:rPr lang="en-US" sz="2800" dirty="0" err="1" smtClean="0"/>
              <a:t>güvenl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elektron</a:t>
            </a:r>
            <a:r>
              <a:rPr lang="tr-TR" sz="2800" dirty="0"/>
              <a:t>i</a:t>
            </a:r>
            <a:r>
              <a:rPr lang="en-US" sz="2800" dirty="0" smtClean="0"/>
              <a:t>k </a:t>
            </a:r>
            <a:r>
              <a:rPr lang="tr-TR" sz="2800" dirty="0" smtClean="0"/>
              <a:t>i</a:t>
            </a:r>
            <a:r>
              <a:rPr lang="en-US" sz="2800" dirty="0" err="1" smtClean="0"/>
              <a:t>mzası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tr-TR" sz="2800" dirty="0" smtClean="0"/>
              <a:t>i</a:t>
            </a:r>
            <a:r>
              <a:rPr lang="en-US" sz="2800" dirty="0" err="1" smtClean="0"/>
              <a:t>mzalar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35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86199"/>
            <a:ext cx="8806962" cy="2495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609600" y="4583667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	    İmza		                                	        İmza</a:t>
            </a:r>
          </a:p>
          <a:p>
            <a:pPr algn="ctr"/>
            <a:r>
              <a:rPr lang="tr-TR" sz="2400" dirty="0" smtClean="0"/>
              <a:t>A</a:t>
            </a:r>
            <a:r>
              <a:rPr lang="en-US" sz="2400" dirty="0" smtClean="0"/>
              <a:t>dı </a:t>
            </a:r>
            <a:r>
              <a:rPr lang="en-US" sz="2400" dirty="0" err="1"/>
              <a:t>Soyadı</a:t>
            </a:r>
            <a:r>
              <a:rPr lang="en-US" sz="2400" dirty="0"/>
              <a:t>                                                     </a:t>
            </a:r>
            <a:r>
              <a:rPr lang="en-US" sz="2400" dirty="0" err="1"/>
              <a:t>Adı</a:t>
            </a:r>
            <a:r>
              <a:rPr lang="en-US" sz="2400" dirty="0"/>
              <a:t> </a:t>
            </a:r>
            <a:r>
              <a:rPr lang="en-US" sz="2400" dirty="0" err="1"/>
              <a:t>Soyadı</a:t>
            </a:r>
            <a:endParaRPr lang="en-US" sz="2400" dirty="0"/>
          </a:p>
          <a:p>
            <a:pPr algn="ctr"/>
            <a:r>
              <a:rPr lang="en-US" sz="2400" dirty="0"/>
              <a:t>HSYK </a:t>
            </a:r>
            <a:r>
              <a:rPr lang="en-US" sz="2400" dirty="0" err="1" smtClean="0"/>
              <a:t>Müfett</a:t>
            </a:r>
            <a:r>
              <a:rPr lang="tr-TR" sz="2400" dirty="0" smtClean="0"/>
              <a:t>i</a:t>
            </a:r>
            <a:r>
              <a:rPr lang="en-US" sz="2400" dirty="0" smtClean="0"/>
              <a:t>ş</a:t>
            </a:r>
            <a:r>
              <a:rPr lang="tr-TR" sz="2400" dirty="0" smtClean="0"/>
              <a:t>i</a:t>
            </a:r>
            <a:r>
              <a:rPr lang="en-US" sz="2400" dirty="0" smtClean="0"/>
              <a:t>                                         </a:t>
            </a:r>
            <a:r>
              <a:rPr lang="en-US" sz="2400" dirty="0"/>
              <a:t>HSYK </a:t>
            </a:r>
            <a:r>
              <a:rPr lang="en-US" sz="2400" dirty="0" err="1" smtClean="0"/>
              <a:t>Başmüfett</a:t>
            </a:r>
            <a:r>
              <a:rPr lang="tr-TR" sz="2400" dirty="0" smtClean="0"/>
              <a:t>i</a:t>
            </a:r>
            <a:r>
              <a:rPr lang="en-US" sz="2400" dirty="0" smtClean="0"/>
              <a:t>ş</a:t>
            </a:r>
            <a:r>
              <a:rPr lang="tr-TR" sz="2400" dirty="0" smtClean="0"/>
              <a:t>i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466256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/>
              <a:t>RESMÎ YAZIŞMALARDA UYULMASI GEREKEN USUL VE KURALLAR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err="1"/>
              <a:t>Onay</a:t>
            </a:r>
            <a:r>
              <a:rPr lang="en-US" sz="2800" b="1" dirty="0"/>
              <a:t>: </a:t>
            </a:r>
            <a:r>
              <a:rPr lang="en-US" sz="2800" dirty="0" err="1"/>
              <a:t>Onay</a:t>
            </a:r>
            <a:r>
              <a:rPr lang="en-US" sz="2800" dirty="0"/>
              <a:t> </a:t>
            </a:r>
            <a:r>
              <a:rPr lang="en-US" sz="2800" dirty="0" err="1" smtClean="0"/>
              <a:t>gerekt</a:t>
            </a:r>
            <a:r>
              <a:rPr lang="tr-TR" sz="2800" dirty="0" smtClean="0"/>
              <a:t>i</a:t>
            </a:r>
            <a:r>
              <a:rPr lang="en-US" sz="2800" dirty="0" err="1" smtClean="0"/>
              <a:t>ren</a:t>
            </a:r>
            <a:r>
              <a:rPr lang="en-US" sz="2800" dirty="0" smtClean="0"/>
              <a:t> </a:t>
            </a:r>
            <a:r>
              <a:rPr lang="en-US" sz="2800" dirty="0" err="1"/>
              <a:t>yazılar</a:t>
            </a:r>
            <a:r>
              <a:rPr lang="en-US" sz="2800" dirty="0"/>
              <a:t>, 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smtClean="0"/>
              <a:t>m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 smtClean="0"/>
              <a:t>tekl</a:t>
            </a:r>
            <a:r>
              <a:rPr lang="tr-TR" sz="2800" dirty="0" smtClean="0"/>
              <a:t>i</a:t>
            </a:r>
            <a:r>
              <a:rPr lang="en-US" sz="2800" dirty="0" smtClean="0"/>
              <a:t>f </a:t>
            </a:r>
            <a:r>
              <a:rPr lang="en-US" sz="2800" dirty="0" err="1" smtClean="0"/>
              <a:t>ed</a:t>
            </a:r>
            <a:r>
              <a:rPr lang="tr-TR" sz="2800" dirty="0"/>
              <a:t>i</a:t>
            </a:r>
            <a:r>
              <a:rPr lang="en-US" sz="2800" dirty="0" smtClean="0"/>
              <a:t>l</a:t>
            </a:r>
            <a:r>
              <a:rPr lang="tr-TR" sz="2800" dirty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yetk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makam</a:t>
            </a:r>
            <a:r>
              <a:rPr lang="en-US" sz="2800" dirty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onaylanır</a:t>
            </a:r>
            <a:r>
              <a:rPr lang="en-US" sz="2800" dirty="0"/>
              <a:t>. </a:t>
            </a:r>
            <a:r>
              <a:rPr lang="en-US" sz="2800" dirty="0" err="1"/>
              <a:t>Yazı</a:t>
            </a:r>
            <a:r>
              <a:rPr lang="en-US" sz="2800" dirty="0"/>
              <a:t>, </a:t>
            </a:r>
            <a:r>
              <a:rPr lang="en-US" sz="2800" dirty="0" err="1"/>
              <a:t>onaya</a:t>
            </a:r>
            <a:r>
              <a:rPr lang="en-US" sz="2800" dirty="0"/>
              <a:t> </a:t>
            </a:r>
            <a:r>
              <a:rPr lang="en-US" sz="2800" dirty="0" err="1"/>
              <a:t>sunulurken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mza</a:t>
            </a:r>
            <a:r>
              <a:rPr lang="en-US" sz="2800" dirty="0" smtClean="0"/>
              <a:t> </a:t>
            </a:r>
            <a:r>
              <a:rPr lang="en-US" sz="2800" dirty="0" err="1"/>
              <a:t>bölümünden</a:t>
            </a:r>
            <a:r>
              <a:rPr lang="en-US" sz="2800" dirty="0"/>
              <a:t>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en-US" sz="2800" dirty="0" err="1"/>
              <a:t>uygun</a:t>
            </a:r>
            <a:r>
              <a:rPr lang="en-US" sz="2800" dirty="0"/>
              <a:t> </a:t>
            </a:r>
            <a:r>
              <a:rPr lang="en-US" sz="2800" dirty="0" err="1"/>
              <a:t>satır</a:t>
            </a:r>
            <a:r>
              <a:rPr lang="en-US" sz="2800" dirty="0"/>
              <a:t> </a:t>
            </a:r>
            <a:r>
              <a:rPr lang="en-US" sz="2800" dirty="0" err="1" smtClean="0"/>
              <a:t>aralığı</a:t>
            </a:r>
            <a:r>
              <a:rPr lang="en-US" sz="2800" dirty="0" smtClean="0"/>
              <a:t> </a:t>
            </a:r>
            <a:r>
              <a:rPr lang="en-US" sz="2800" dirty="0" err="1"/>
              <a:t>bırakılarak</a:t>
            </a:r>
            <a:r>
              <a:rPr lang="en-US" sz="2800" dirty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/>
              <a:t>alanının</a:t>
            </a:r>
            <a:r>
              <a:rPr lang="en-US" sz="2800" dirty="0"/>
              <a:t> </a:t>
            </a:r>
            <a:r>
              <a:rPr lang="en-US" sz="2800" dirty="0" err="1"/>
              <a:t>ortasına</a:t>
            </a:r>
            <a:r>
              <a:rPr lang="en-US" sz="2800" dirty="0"/>
              <a:t> </a:t>
            </a:r>
            <a:r>
              <a:rPr lang="en-US" sz="2800" dirty="0" err="1"/>
              <a:t>büyük</a:t>
            </a:r>
            <a:r>
              <a:rPr lang="en-US" sz="2800" dirty="0"/>
              <a:t> </a:t>
            </a:r>
            <a:r>
              <a:rPr lang="en-US" sz="2800" dirty="0" err="1" smtClean="0"/>
              <a:t>har</a:t>
            </a:r>
            <a:r>
              <a:rPr lang="tr-TR" sz="2800" dirty="0" smtClean="0"/>
              <a:t>fl</a:t>
            </a:r>
            <a:r>
              <a:rPr lang="en-US" sz="2800" dirty="0" err="1" smtClean="0"/>
              <a:t>erle</a:t>
            </a:r>
            <a:r>
              <a:rPr lang="en-US" sz="2800" dirty="0" smtClean="0"/>
              <a:t> </a:t>
            </a:r>
            <a:r>
              <a:rPr lang="en-US" sz="2800" dirty="0"/>
              <a:t>“OLUR” </a:t>
            </a:r>
            <a:r>
              <a:rPr lang="en-US" sz="2800" dirty="0" err="1"/>
              <a:t>yazılır</a:t>
            </a:r>
            <a:r>
              <a:rPr lang="en-US" sz="2800" dirty="0"/>
              <a:t>. “</a:t>
            </a:r>
            <a:r>
              <a:rPr lang="en-US" sz="2800" dirty="0" err="1"/>
              <a:t>OLUR”un</a:t>
            </a:r>
            <a:r>
              <a:rPr lang="en-US" sz="2800" dirty="0"/>
              <a:t> </a:t>
            </a:r>
            <a:r>
              <a:rPr lang="en-US" sz="2800" dirty="0" err="1"/>
              <a:t>altında</a:t>
            </a:r>
            <a:r>
              <a:rPr lang="en-US" sz="2800" dirty="0"/>
              <a:t> </a:t>
            </a:r>
            <a:r>
              <a:rPr lang="en-US" sz="2800" dirty="0" err="1"/>
              <a:t>onay</a:t>
            </a:r>
            <a:r>
              <a:rPr lang="en-US" sz="2800" dirty="0"/>
              <a:t> </a:t>
            </a:r>
            <a:r>
              <a:rPr lang="en-US" sz="2800" dirty="0" smtClean="0"/>
              <a:t>tar</a:t>
            </a:r>
            <a:r>
              <a:rPr lang="tr-TR" sz="2800" dirty="0" smtClean="0"/>
              <a:t>i</a:t>
            </a:r>
            <a:r>
              <a:rPr lang="en-US" sz="2800" dirty="0" smtClean="0"/>
              <a:t>h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alır</a:t>
            </a:r>
            <a:r>
              <a:rPr lang="en-US" sz="2800" dirty="0"/>
              <a:t>. </a:t>
            </a:r>
            <a:r>
              <a:rPr lang="en-US" sz="2800" dirty="0" err="1"/>
              <a:t>Onay</a:t>
            </a:r>
            <a:r>
              <a:rPr lang="en-US" sz="2800" dirty="0"/>
              <a:t> </a:t>
            </a:r>
            <a:r>
              <a:rPr lang="en-US" sz="2800" dirty="0" smtClean="0"/>
              <a:t>tar</a:t>
            </a:r>
            <a:r>
              <a:rPr lang="tr-TR" sz="2800" dirty="0" smtClean="0"/>
              <a:t>i</a:t>
            </a:r>
            <a:r>
              <a:rPr lang="en-US" sz="2800" dirty="0" smtClean="0"/>
              <a:t>h</a:t>
            </a:r>
            <a:r>
              <a:rPr lang="tr-TR" sz="2800" dirty="0" smtClean="0"/>
              <a:t>i</a:t>
            </a:r>
            <a:r>
              <a:rPr lang="en-US" sz="2800" dirty="0" err="1" smtClean="0"/>
              <a:t>nden</a:t>
            </a:r>
            <a:r>
              <a:rPr lang="en-US" sz="2800" dirty="0" smtClean="0"/>
              <a:t>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mza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ç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uygun</a:t>
            </a:r>
            <a:r>
              <a:rPr lang="en-US" sz="2800" dirty="0"/>
              <a:t> </a:t>
            </a:r>
            <a:r>
              <a:rPr lang="en-US" sz="2800" dirty="0" err="1"/>
              <a:t>boşluk</a:t>
            </a:r>
            <a:r>
              <a:rPr lang="en-US" sz="2800" dirty="0"/>
              <a:t> </a:t>
            </a:r>
            <a:r>
              <a:rPr lang="en-US" sz="2800" dirty="0" err="1"/>
              <a:t>bırakılarak</a:t>
            </a:r>
            <a:r>
              <a:rPr lang="en-US" sz="2800" dirty="0"/>
              <a:t> </a:t>
            </a:r>
            <a:r>
              <a:rPr lang="en-US" sz="2800" dirty="0" err="1" smtClean="0"/>
              <a:t>onaylayanın</a:t>
            </a:r>
            <a:r>
              <a:rPr lang="en-US" sz="2800" dirty="0" smtClean="0"/>
              <a:t> </a:t>
            </a:r>
            <a:r>
              <a:rPr lang="en-US" sz="2800" dirty="0" err="1"/>
              <a:t>adı</a:t>
            </a:r>
            <a:r>
              <a:rPr lang="en-US" sz="2800" dirty="0"/>
              <a:t>, </a:t>
            </a:r>
            <a:r>
              <a:rPr lang="en-US" sz="2800" dirty="0" err="1"/>
              <a:t>soyadı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altına</a:t>
            </a:r>
            <a:r>
              <a:rPr lang="en-US" sz="2800" dirty="0"/>
              <a:t> </a:t>
            </a:r>
            <a:r>
              <a:rPr lang="en-US" sz="2800" dirty="0" err="1"/>
              <a:t>unvanı</a:t>
            </a:r>
            <a:r>
              <a:rPr lang="en-US" sz="2800" dirty="0"/>
              <a:t> </a:t>
            </a:r>
            <a:r>
              <a:rPr lang="en-US" sz="2800" dirty="0" err="1"/>
              <a:t>yazılır</a:t>
            </a:r>
            <a:r>
              <a:rPr lang="en-US" sz="2800" dirty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088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/>
              <a:t>RESMÎ YAZIŞMALARDA UYULMASI GEREKEN USUL VE KURALLAR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5486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err="1"/>
              <a:t>Onay</a:t>
            </a:r>
            <a:r>
              <a:rPr lang="en-US" sz="2800" b="1" dirty="0"/>
              <a:t>: </a:t>
            </a:r>
            <a:r>
              <a:rPr lang="en-US" sz="2800" dirty="0" err="1"/>
              <a:t>Yazıyı</a:t>
            </a:r>
            <a:r>
              <a:rPr lang="en-US" sz="2800" dirty="0"/>
              <a:t> </a:t>
            </a:r>
            <a:r>
              <a:rPr lang="en-US" sz="2800" dirty="0" err="1"/>
              <a:t>tekl</a:t>
            </a:r>
            <a:r>
              <a:rPr lang="tr-TR" sz="2800" dirty="0"/>
              <a:t>i</a:t>
            </a:r>
            <a:r>
              <a:rPr lang="en-US" sz="2800" dirty="0"/>
              <a:t>f </a:t>
            </a:r>
            <a:r>
              <a:rPr lang="en-US" sz="2800" dirty="0" err="1"/>
              <a:t>eden</a:t>
            </a:r>
            <a:r>
              <a:rPr lang="en-US" sz="2800" dirty="0"/>
              <a:t> b</a:t>
            </a:r>
            <a:r>
              <a:rPr lang="tr-TR" sz="2800" dirty="0"/>
              <a:t>i</a:t>
            </a:r>
            <a:r>
              <a:rPr lang="en-US" sz="2800" dirty="0"/>
              <a:t>r</a:t>
            </a:r>
            <a:r>
              <a:rPr lang="tr-TR" sz="2800" dirty="0"/>
              <a:t>i</a:t>
            </a:r>
            <a:r>
              <a:rPr lang="en-US" sz="2800" dirty="0"/>
              <a:t>m </a:t>
            </a:r>
            <a:r>
              <a:rPr lang="tr-TR" sz="2800" dirty="0"/>
              <a:t>i</a:t>
            </a:r>
            <a:r>
              <a:rPr lang="en-US" sz="2800" dirty="0"/>
              <a:t>le </a:t>
            </a:r>
            <a:r>
              <a:rPr lang="en-US" sz="2800" dirty="0" err="1"/>
              <a:t>onay</a:t>
            </a:r>
            <a:r>
              <a:rPr lang="en-US" sz="2800" dirty="0"/>
              <a:t> </a:t>
            </a:r>
            <a:r>
              <a:rPr lang="en-US" sz="2800" dirty="0" err="1"/>
              <a:t>makamı</a:t>
            </a:r>
            <a:r>
              <a:rPr lang="en-US" sz="2800" dirty="0"/>
              <a:t> </a:t>
            </a:r>
            <a:r>
              <a:rPr lang="en-US" sz="2800" dirty="0" err="1"/>
              <a:t>arasında</a:t>
            </a:r>
            <a:r>
              <a:rPr lang="en-US" sz="2800" dirty="0"/>
              <a:t> </a:t>
            </a:r>
            <a:r>
              <a:rPr lang="en-US" sz="2800" dirty="0" err="1"/>
              <a:t>makamlar</a:t>
            </a:r>
            <a:r>
              <a:rPr lang="en-US" sz="2800" dirty="0"/>
              <a:t> </a:t>
            </a:r>
            <a:r>
              <a:rPr lang="en-US" sz="2800" dirty="0" err="1"/>
              <a:t>varsa</a:t>
            </a:r>
            <a:r>
              <a:rPr lang="en-US" sz="2800" dirty="0"/>
              <a:t> </a:t>
            </a:r>
            <a:r>
              <a:rPr lang="en-US" sz="2800" dirty="0" err="1"/>
              <a:t>bunlardan</a:t>
            </a:r>
            <a:r>
              <a:rPr lang="en-US" sz="2800" dirty="0"/>
              <a:t> </a:t>
            </a:r>
            <a:r>
              <a:rPr lang="en-US" sz="2800" dirty="0" err="1"/>
              <a:t>onay</a:t>
            </a:r>
            <a:r>
              <a:rPr lang="en-US" sz="2800" dirty="0"/>
              <a:t> </a:t>
            </a:r>
            <a:r>
              <a:rPr lang="en-US" sz="2800" dirty="0" err="1"/>
              <a:t>makamına</a:t>
            </a:r>
            <a:r>
              <a:rPr lang="en-US" sz="2800" dirty="0"/>
              <a:t> en </a:t>
            </a:r>
            <a:r>
              <a:rPr lang="en-US" sz="2800" dirty="0" err="1"/>
              <a:t>yakın</a:t>
            </a:r>
            <a:r>
              <a:rPr lang="en-US" sz="2800" dirty="0"/>
              <a:t> </a:t>
            </a:r>
            <a:r>
              <a:rPr lang="en-US" sz="2800" dirty="0" err="1"/>
              <a:t>yetk</a:t>
            </a:r>
            <a:r>
              <a:rPr lang="tr-TR" sz="2800" dirty="0"/>
              <a:t>i</a:t>
            </a:r>
            <a:r>
              <a:rPr lang="en-US" sz="2800" dirty="0"/>
              <a:t>l</a:t>
            </a:r>
            <a:r>
              <a:rPr lang="tr-TR" sz="2800" dirty="0"/>
              <a:t>i</a:t>
            </a:r>
            <a:r>
              <a:rPr lang="en-US" sz="2800" dirty="0"/>
              <a:t> “</a:t>
            </a:r>
            <a:r>
              <a:rPr lang="en-US" sz="2800" dirty="0" err="1"/>
              <a:t>Uygun</a:t>
            </a:r>
            <a:r>
              <a:rPr lang="en-US" sz="2800" dirty="0"/>
              <a:t> </a:t>
            </a:r>
            <a:r>
              <a:rPr lang="en-US" sz="2800" dirty="0" err="1"/>
              <a:t>görüşle</a:t>
            </a:r>
            <a:r>
              <a:rPr lang="en-US" sz="2800" dirty="0"/>
              <a:t> </a:t>
            </a:r>
            <a:r>
              <a:rPr lang="en-US" sz="2800" dirty="0" err="1"/>
              <a:t>arz</a:t>
            </a:r>
            <a:r>
              <a:rPr lang="en-US" sz="2800" dirty="0"/>
              <a:t> </a:t>
            </a:r>
            <a:r>
              <a:rPr lang="en-US" sz="2800" dirty="0" err="1"/>
              <a:t>eder</a:t>
            </a:r>
            <a:r>
              <a:rPr lang="tr-TR" sz="2800" dirty="0"/>
              <a:t>i</a:t>
            </a:r>
            <a:r>
              <a:rPr lang="en-US" sz="2800" dirty="0"/>
              <a:t>m.”</a:t>
            </a:r>
            <a:r>
              <a:rPr lang="tr-TR" sz="2800" dirty="0"/>
              <a:t> i</a:t>
            </a:r>
            <a:r>
              <a:rPr lang="en-US" sz="2800" dirty="0"/>
              <a:t>fades</a:t>
            </a:r>
            <a:r>
              <a:rPr lang="tr-TR" sz="2800" dirty="0"/>
              <a:t>i</a:t>
            </a:r>
            <a:r>
              <a:rPr lang="en-US" sz="2800" dirty="0" err="1"/>
              <a:t>yle</a:t>
            </a:r>
            <a:r>
              <a:rPr lang="en-US" sz="2800" dirty="0"/>
              <a:t> </a:t>
            </a:r>
            <a:r>
              <a:rPr lang="en-US" sz="2800" dirty="0" err="1"/>
              <a:t>onaya</a:t>
            </a:r>
            <a:r>
              <a:rPr lang="en-US" sz="2800" dirty="0"/>
              <a:t> </a:t>
            </a:r>
            <a:r>
              <a:rPr lang="en-US" sz="2800" dirty="0" err="1"/>
              <a:t>katılır</a:t>
            </a:r>
            <a:r>
              <a:rPr lang="en-US" sz="2800" dirty="0"/>
              <a:t>. Bu </a:t>
            </a:r>
            <a:r>
              <a:rPr lang="tr-TR" sz="2800" dirty="0"/>
              <a:t>i</a:t>
            </a:r>
            <a:r>
              <a:rPr lang="en-US" sz="2800" dirty="0"/>
              <a:t>fade, </a:t>
            </a:r>
            <a:r>
              <a:rPr lang="en-US" sz="2800" dirty="0" err="1"/>
              <a:t>tekl</a:t>
            </a:r>
            <a:r>
              <a:rPr lang="tr-TR" sz="2800" dirty="0"/>
              <a:t>i</a:t>
            </a:r>
            <a:r>
              <a:rPr lang="en-US" sz="2800" dirty="0"/>
              <a:t>f </a:t>
            </a:r>
            <a:r>
              <a:rPr lang="en-US" sz="2800" dirty="0" err="1"/>
              <a:t>eden</a:t>
            </a:r>
            <a:r>
              <a:rPr lang="en-US" sz="2800" dirty="0"/>
              <a:t> b</a:t>
            </a:r>
            <a:r>
              <a:rPr lang="tr-TR" sz="2800" dirty="0"/>
              <a:t>i</a:t>
            </a:r>
            <a:r>
              <a:rPr lang="en-US" sz="2800" dirty="0"/>
              <a:t>r</a:t>
            </a:r>
            <a:r>
              <a:rPr lang="tr-TR" sz="2800" dirty="0"/>
              <a:t>i</a:t>
            </a:r>
            <a:r>
              <a:rPr lang="en-US" sz="2800" dirty="0"/>
              <a:t>m </a:t>
            </a:r>
            <a:r>
              <a:rPr lang="tr-TR" sz="2800" dirty="0"/>
              <a:t>i</a:t>
            </a:r>
            <a:r>
              <a:rPr lang="en-US" sz="2800" dirty="0"/>
              <a:t>le </a:t>
            </a:r>
            <a:r>
              <a:rPr lang="en-US" sz="2800" dirty="0" err="1"/>
              <a:t>onay</a:t>
            </a:r>
            <a:r>
              <a:rPr lang="en-US" sz="2800" dirty="0"/>
              <a:t> </a:t>
            </a:r>
            <a:r>
              <a:rPr lang="en-US" sz="2800" dirty="0" err="1"/>
              <a:t>bölümü</a:t>
            </a:r>
            <a:r>
              <a:rPr lang="en-US" sz="2800" dirty="0"/>
              <a:t> </a:t>
            </a:r>
            <a:r>
              <a:rPr lang="en-US" sz="2800" dirty="0" err="1"/>
              <a:t>arasına</a:t>
            </a:r>
            <a:r>
              <a:rPr lang="en-US" sz="2800" dirty="0"/>
              <a:t> </a:t>
            </a:r>
            <a:r>
              <a:rPr lang="en-US" sz="2800" dirty="0" err="1"/>
              <a:t>uygun</a:t>
            </a:r>
            <a:r>
              <a:rPr lang="en-US" sz="2800" dirty="0"/>
              <a:t> </a:t>
            </a:r>
            <a:r>
              <a:rPr lang="en-US" sz="2800" dirty="0" err="1"/>
              <a:t>boşluk</a:t>
            </a:r>
            <a:r>
              <a:rPr lang="en-US" sz="2800" dirty="0"/>
              <a:t> </a:t>
            </a:r>
            <a:r>
              <a:rPr lang="en-US" sz="2800" dirty="0" err="1"/>
              <a:t>bırakılarak</a:t>
            </a:r>
            <a:r>
              <a:rPr lang="en-US" sz="2800" dirty="0"/>
              <a:t> </a:t>
            </a:r>
            <a:r>
              <a:rPr lang="en-US" sz="2800" dirty="0" err="1"/>
              <a:t>yazılır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/>
              <a:t>alanının</a:t>
            </a:r>
            <a:r>
              <a:rPr lang="en-US" sz="2800" dirty="0"/>
              <a:t> </a:t>
            </a:r>
            <a:r>
              <a:rPr lang="en-US" sz="2800" dirty="0" err="1"/>
              <a:t>solunda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alır</a:t>
            </a:r>
            <a:r>
              <a:rPr lang="en-US" sz="2800" dirty="0"/>
              <a:t>. </a:t>
            </a:r>
            <a:r>
              <a:rPr lang="en-US" sz="2800" dirty="0" err="1"/>
              <a:t>Elektron</a:t>
            </a:r>
            <a:r>
              <a:rPr lang="tr-TR" sz="2800" dirty="0"/>
              <a:t>i</a:t>
            </a:r>
            <a:r>
              <a:rPr lang="en-US" sz="2800" dirty="0"/>
              <a:t>k </a:t>
            </a:r>
            <a:r>
              <a:rPr lang="en-US" sz="2800" dirty="0" err="1"/>
              <a:t>ortamda</a:t>
            </a:r>
            <a:r>
              <a:rPr lang="en-US" sz="2800" dirty="0"/>
              <a:t> </a:t>
            </a:r>
            <a:r>
              <a:rPr lang="en-US" sz="2800" dirty="0" err="1"/>
              <a:t>hazırlanan</a:t>
            </a:r>
            <a:r>
              <a:rPr lang="en-US" sz="2800" dirty="0"/>
              <a:t> </a:t>
            </a:r>
            <a:r>
              <a:rPr lang="en-US" sz="2800" dirty="0" err="1"/>
              <a:t>yazıya</a:t>
            </a:r>
            <a:r>
              <a:rPr lang="en-US" sz="2800" dirty="0"/>
              <a:t> </a:t>
            </a:r>
            <a:r>
              <a:rPr lang="en-US" sz="2800" dirty="0" err="1"/>
              <a:t>onay</a:t>
            </a:r>
            <a:r>
              <a:rPr lang="en-US" sz="2800" dirty="0"/>
              <a:t> </a:t>
            </a:r>
            <a:r>
              <a:rPr lang="en-US" sz="2800" dirty="0" err="1"/>
              <a:t>verecek</a:t>
            </a:r>
            <a:r>
              <a:rPr lang="en-US" sz="2800" dirty="0"/>
              <a:t> </a:t>
            </a:r>
            <a:r>
              <a:rPr lang="en-US" sz="2800" dirty="0" err="1"/>
              <a:t>yetk</a:t>
            </a:r>
            <a:r>
              <a:rPr lang="tr-TR" sz="2800" dirty="0"/>
              <a:t>i</a:t>
            </a:r>
            <a:r>
              <a:rPr lang="en-US" sz="2800" dirty="0"/>
              <a:t>l</a:t>
            </a:r>
            <a:r>
              <a:rPr lang="tr-TR" sz="2800" dirty="0"/>
              <a:t>i</a:t>
            </a:r>
            <a:r>
              <a:rPr lang="en-US" sz="2800" dirty="0"/>
              <a:t> k</a:t>
            </a:r>
            <a:r>
              <a:rPr lang="tr-TR" sz="2800" dirty="0"/>
              <a:t>i</a:t>
            </a:r>
            <a:r>
              <a:rPr lang="en-US" sz="2800" dirty="0"/>
              <a:t>ş</a:t>
            </a:r>
            <a:r>
              <a:rPr lang="tr-TR" sz="2800" dirty="0"/>
              <a:t>i</a:t>
            </a:r>
            <a:r>
              <a:rPr lang="en-US" sz="2800" dirty="0"/>
              <a:t>, </a:t>
            </a:r>
            <a:r>
              <a:rPr lang="en-US" sz="2800" dirty="0" err="1"/>
              <a:t>resmî</a:t>
            </a:r>
            <a:r>
              <a:rPr lang="en-US" sz="2800" dirty="0"/>
              <a:t> </a:t>
            </a:r>
            <a:r>
              <a:rPr lang="en-US" sz="2800" dirty="0" err="1"/>
              <a:t>yazıyı</a:t>
            </a:r>
            <a:r>
              <a:rPr lang="en-US" sz="2800" dirty="0"/>
              <a:t> </a:t>
            </a:r>
            <a:r>
              <a:rPr lang="en-US" sz="2800" dirty="0" err="1"/>
              <a:t>güvenl</a:t>
            </a:r>
            <a:r>
              <a:rPr lang="tr-TR" sz="2800" dirty="0"/>
              <a:t>i</a:t>
            </a:r>
            <a:r>
              <a:rPr lang="en-US" sz="2800" dirty="0"/>
              <a:t> </a:t>
            </a:r>
            <a:r>
              <a:rPr lang="en-US" sz="2800" dirty="0" err="1"/>
              <a:t>elektron</a:t>
            </a:r>
            <a:r>
              <a:rPr lang="tr-TR" sz="2800" dirty="0"/>
              <a:t>i</a:t>
            </a:r>
            <a:r>
              <a:rPr lang="en-US" sz="2800" dirty="0"/>
              <a:t>k  </a:t>
            </a:r>
            <a:r>
              <a:rPr lang="tr-TR" sz="2800" dirty="0"/>
              <a:t>i</a:t>
            </a:r>
            <a:r>
              <a:rPr lang="en-US" sz="2800" dirty="0" err="1"/>
              <a:t>mzası</a:t>
            </a:r>
            <a:r>
              <a:rPr lang="en-US" sz="2800" dirty="0"/>
              <a:t> </a:t>
            </a:r>
            <a:r>
              <a:rPr lang="tr-TR" sz="2800" dirty="0"/>
              <a:t>i</a:t>
            </a:r>
            <a:r>
              <a:rPr lang="en-US" sz="2800" dirty="0"/>
              <a:t>le </a:t>
            </a:r>
            <a:r>
              <a:rPr lang="tr-TR" sz="2800" dirty="0"/>
              <a:t>i</a:t>
            </a:r>
            <a:r>
              <a:rPr lang="en-US" sz="2800" dirty="0" err="1"/>
              <a:t>mzalar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4244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/>
              <a:t>RESMÎ YAZIŞMALARDA UYULMASI GEREKEN USUL VE KURALLAR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962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err="1"/>
              <a:t>Dağıtım</a:t>
            </a:r>
            <a:r>
              <a:rPr lang="en-US" sz="2800" b="1" dirty="0"/>
              <a:t>: </a:t>
            </a:r>
            <a:r>
              <a:rPr lang="en-US" sz="2800" dirty="0" err="1"/>
              <a:t>Yazıların</a:t>
            </a:r>
            <a:r>
              <a:rPr lang="en-US" sz="2800" dirty="0"/>
              <a:t> </a:t>
            </a:r>
            <a:r>
              <a:rPr lang="en-US" sz="2800" dirty="0" err="1" smtClean="0"/>
              <a:t>gereğ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ç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gönder</a:t>
            </a:r>
            <a:r>
              <a:rPr lang="tr-TR" sz="2800" dirty="0"/>
              <a:t>i</a:t>
            </a:r>
            <a:r>
              <a:rPr lang="en-US" sz="2800" dirty="0" err="1" smtClean="0"/>
              <a:t>ld</a:t>
            </a:r>
            <a:r>
              <a:rPr lang="tr-TR" sz="2800" dirty="0" smtClean="0"/>
              <a:t>i</a:t>
            </a:r>
            <a:r>
              <a:rPr lang="en-US" sz="2800" dirty="0" smtClean="0"/>
              <a:t>ğ  </a:t>
            </a:r>
            <a:r>
              <a:rPr lang="en-US" sz="2800" dirty="0" err="1" smtClean="0"/>
              <a:t>yerler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protokol</a:t>
            </a:r>
            <a:r>
              <a:rPr lang="en-US" sz="2800" dirty="0"/>
              <a:t> </a:t>
            </a:r>
            <a:r>
              <a:rPr lang="en-US" sz="2800" dirty="0" err="1"/>
              <a:t>sırası</a:t>
            </a:r>
            <a:r>
              <a:rPr lang="en-US" sz="2800" dirty="0"/>
              <a:t> </a:t>
            </a:r>
            <a:r>
              <a:rPr lang="en-US" sz="2800" dirty="0" err="1"/>
              <a:t>esas</a:t>
            </a:r>
            <a:r>
              <a:rPr lang="en-US" sz="2800" dirty="0"/>
              <a:t> </a:t>
            </a:r>
            <a:r>
              <a:rPr lang="en-US" sz="2800" dirty="0" err="1" smtClean="0"/>
              <a:t>alınarak</a:t>
            </a:r>
            <a:r>
              <a:rPr lang="en-US" sz="2800" dirty="0" smtClean="0"/>
              <a:t> </a:t>
            </a:r>
            <a:r>
              <a:rPr lang="en-US" sz="2800" dirty="0" err="1" smtClean="0"/>
              <a:t>bel</a:t>
            </a:r>
            <a:r>
              <a:rPr lang="tr-TR" sz="2800" dirty="0" smtClean="0"/>
              <a:t>i</a:t>
            </a:r>
            <a:r>
              <a:rPr lang="en-US" sz="2800" dirty="0" err="1" smtClean="0"/>
              <a:t>rt</a:t>
            </a:r>
            <a:r>
              <a:rPr lang="tr-TR" sz="2800" dirty="0" smtClean="0"/>
              <a:t>i</a:t>
            </a:r>
            <a:r>
              <a:rPr lang="en-US" sz="2800" dirty="0" err="1" smtClean="0"/>
              <a:t>ld</a:t>
            </a:r>
            <a:r>
              <a:rPr lang="tr-TR" sz="2800" dirty="0" smtClean="0"/>
              <a:t>i</a:t>
            </a:r>
            <a:r>
              <a:rPr lang="en-US" sz="2800" dirty="0" smtClean="0"/>
              <a:t>ğ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bölümdür</a:t>
            </a:r>
            <a:r>
              <a:rPr lang="en-US" sz="2800" dirty="0"/>
              <a:t>. “</a:t>
            </a:r>
            <a:r>
              <a:rPr lang="en-US" sz="2800" dirty="0" err="1"/>
              <a:t>EKLER”den</a:t>
            </a:r>
            <a:r>
              <a:rPr lang="en-US" sz="2800" dirty="0"/>
              <a:t>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en-US" sz="2800" dirty="0" err="1"/>
              <a:t>uygun</a:t>
            </a:r>
            <a:r>
              <a:rPr lang="en-US" sz="2800" dirty="0"/>
              <a:t> </a:t>
            </a:r>
            <a:r>
              <a:rPr lang="en-US" sz="2800" dirty="0" err="1"/>
              <a:t>satır</a:t>
            </a:r>
            <a:r>
              <a:rPr lang="en-US" sz="2800" dirty="0"/>
              <a:t> </a:t>
            </a:r>
            <a:r>
              <a:rPr lang="en-US" sz="2800" dirty="0" err="1"/>
              <a:t>aralığı</a:t>
            </a:r>
            <a:r>
              <a:rPr lang="en-US" sz="2800" dirty="0"/>
              <a:t> </a:t>
            </a:r>
            <a:r>
              <a:rPr lang="en-US" sz="2800" dirty="0" err="1"/>
              <a:t>bırakılarak</a:t>
            </a:r>
            <a:r>
              <a:rPr lang="en-US" sz="2800" dirty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/>
              <a:t>alanının</a:t>
            </a:r>
            <a:r>
              <a:rPr lang="en-US" sz="2800" dirty="0"/>
              <a:t> </a:t>
            </a:r>
            <a:r>
              <a:rPr lang="en-US" sz="2800" dirty="0" err="1"/>
              <a:t>soluna</a:t>
            </a:r>
            <a:r>
              <a:rPr lang="en-US" sz="2800" dirty="0"/>
              <a:t> “DAĞITIM:” </a:t>
            </a:r>
            <a:r>
              <a:rPr lang="en-US" sz="2800" dirty="0" err="1"/>
              <a:t>yazılır</a:t>
            </a:r>
            <a:r>
              <a:rPr lang="en-US" sz="2800" dirty="0"/>
              <a:t>. </a:t>
            </a:r>
            <a:r>
              <a:rPr lang="en-US" sz="2800" dirty="0" err="1"/>
              <a:t>Ek</a:t>
            </a:r>
            <a:r>
              <a:rPr lang="en-US" sz="2800" dirty="0"/>
              <a:t> </a:t>
            </a:r>
            <a:r>
              <a:rPr lang="en-US" sz="2800" dirty="0" err="1"/>
              <a:t>yoksa</a:t>
            </a:r>
            <a:r>
              <a:rPr lang="en-US" sz="2800" dirty="0"/>
              <a:t> </a:t>
            </a:r>
            <a:r>
              <a:rPr lang="en-US" sz="2800" dirty="0" err="1"/>
              <a:t>dağıtım</a:t>
            </a:r>
            <a:r>
              <a:rPr lang="en-US" sz="2800" dirty="0"/>
              <a:t> </a:t>
            </a:r>
            <a:r>
              <a:rPr lang="en-US" sz="2800" dirty="0" err="1"/>
              <a:t>EKLER’in</a:t>
            </a:r>
            <a:r>
              <a:rPr lang="en-US" sz="2800" dirty="0"/>
              <a:t> </a:t>
            </a:r>
            <a:r>
              <a:rPr lang="en-US" sz="2800" dirty="0" err="1"/>
              <a:t>yerine</a:t>
            </a:r>
            <a:r>
              <a:rPr lang="en-US" sz="2800" dirty="0"/>
              <a:t> </a:t>
            </a:r>
            <a:r>
              <a:rPr lang="en-US" sz="2800" dirty="0" err="1"/>
              <a:t>yazılır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93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/>
              <a:t>RESMÎ YAZIŞMALARDA UYULMASI GEREKEN USUL VE KURALLAR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14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b="1" dirty="0" smtClean="0"/>
              <a:t>Dağıtım: </a:t>
            </a:r>
            <a:r>
              <a:rPr lang="en-US" sz="2800" dirty="0" err="1" smtClean="0"/>
              <a:t>Yazının</a:t>
            </a:r>
            <a:r>
              <a:rPr lang="en-US" sz="2800" dirty="0" smtClean="0"/>
              <a:t> </a:t>
            </a:r>
            <a:r>
              <a:rPr lang="en-US" sz="2800" dirty="0" err="1"/>
              <a:t>gereğ</a:t>
            </a:r>
            <a:r>
              <a:rPr lang="tr-TR" sz="2800" dirty="0"/>
              <a:t>i</a:t>
            </a:r>
            <a:r>
              <a:rPr lang="en-US" sz="2800" dirty="0"/>
              <a:t>n</a:t>
            </a:r>
            <a:r>
              <a:rPr lang="tr-TR" sz="2800" dirty="0"/>
              <a:t>i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tr-TR" sz="2800" dirty="0"/>
              <a:t>i</a:t>
            </a:r>
            <a:r>
              <a:rPr lang="en-US" sz="2800" dirty="0"/>
              <a:t>ne get</a:t>
            </a:r>
            <a:r>
              <a:rPr lang="tr-TR" sz="2800" dirty="0"/>
              <a:t>i</a:t>
            </a:r>
            <a:r>
              <a:rPr lang="en-US" sz="2800" dirty="0" err="1"/>
              <a:t>rme</a:t>
            </a:r>
            <a:r>
              <a:rPr lang="en-US" sz="2800" dirty="0"/>
              <a:t> </a:t>
            </a:r>
            <a:r>
              <a:rPr lang="en-US" sz="2800" dirty="0" err="1"/>
              <a:t>durumunda</a:t>
            </a:r>
            <a:r>
              <a:rPr lang="en-US" sz="2800" dirty="0"/>
              <a:t> </a:t>
            </a:r>
            <a:r>
              <a:rPr lang="en-US" sz="2800" dirty="0" err="1"/>
              <a:t>olanlar</a:t>
            </a:r>
            <a:r>
              <a:rPr lang="en-US" sz="2800" dirty="0"/>
              <a:t>, “</a:t>
            </a:r>
            <a:r>
              <a:rPr lang="en-US" sz="2800" dirty="0" err="1"/>
              <a:t>Gereğ</a:t>
            </a:r>
            <a:r>
              <a:rPr lang="tr-TR" sz="2800" dirty="0"/>
              <a:t>i</a:t>
            </a:r>
            <a:r>
              <a:rPr lang="en-US" sz="2800" dirty="0"/>
              <a:t>” </a:t>
            </a:r>
            <a:r>
              <a:rPr lang="en-US" sz="2800" dirty="0" err="1"/>
              <a:t>kısmına</a:t>
            </a:r>
            <a:r>
              <a:rPr lang="en-US" sz="2800" dirty="0"/>
              <a:t>, </a:t>
            </a:r>
            <a:r>
              <a:rPr lang="en-US" sz="2800" dirty="0" err="1"/>
              <a:t>yazının</a:t>
            </a:r>
            <a:r>
              <a:rPr lang="en-US" sz="2800" dirty="0"/>
              <a:t> </a:t>
            </a:r>
            <a:r>
              <a:rPr lang="tr-TR" sz="2800" dirty="0"/>
              <a:t>i</a:t>
            </a:r>
            <a:r>
              <a:rPr lang="en-US" sz="2800" dirty="0" err="1"/>
              <a:t>çer</a:t>
            </a:r>
            <a:r>
              <a:rPr lang="tr-TR" sz="2800" dirty="0"/>
              <a:t>i</a:t>
            </a:r>
            <a:r>
              <a:rPr lang="en-US" sz="2800" dirty="0"/>
              <a:t>ğ</a:t>
            </a:r>
            <a:r>
              <a:rPr lang="tr-TR" sz="2800" dirty="0"/>
              <a:t>i</a:t>
            </a:r>
            <a:r>
              <a:rPr lang="en-US" sz="2800" dirty="0" err="1"/>
              <a:t>nden</a:t>
            </a:r>
            <a:r>
              <a:rPr lang="en-US" sz="2800" dirty="0"/>
              <a:t> b</a:t>
            </a:r>
            <a:r>
              <a:rPr lang="tr-TR" sz="2800" dirty="0"/>
              <a:t>i</a:t>
            </a:r>
            <a:r>
              <a:rPr lang="en-US" sz="2800" dirty="0" err="1"/>
              <a:t>lg</a:t>
            </a:r>
            <a:r>
              <a:rPr lang="tr-TR" sz="2800" dirty="0"/>
              <a:t>i</a:t>
            </a:r>
            <a:r>
              <a:rPr lang="en-US" sz="2800" dirty="0"/>
              <a:t>lend</a:t>
            </a:r>
            <a:r>
              <a:rPr lang="tr-TR" sz="2800" dirty="0"/>
              <a:t>i</a:t>
            </a:r>
            <a:r>
              <a:rPr lang="en-US" sz="2800" dirty="0"/>
              <a:t>r</a:t>
            </a:r>
            <a:r>
              <a:rPr lang="tr-TR" sz="2800" dirty="0"/>
              <a:t>i</a:t>
            </a:r>
            <a:r>
              <a:rPr lang="en-US" sz="2800" dirty="0" err="1"/>
              <a:t>lmes</a:t>
            </a:r>
            <a:r>
              <a:rPr lang="tr-TR" sz="2800" dirty="0"/>
              <a:t> i</a:t>
            </a:r>
            <a:r>
              <a:rPr lang="en-US" sz="2800" dirty="0" err="1"/>
              <a:t>stenenler</a:t>
            </a:r>
            <a:r>
              <a:rPr lang="tr-TR" sz="2800" dirty="0"/>
              <a:t> i</a:t>
            </a:r>
            <a:r>
              <a:rPr lang="en-US" sz="2800" dirty="0"/>
              <a:t>se “B</a:t>
            </a:r>
            <a:r>
              <a:rPr lang="tr-TR" sz="2800" dirty="0"/>
              <a:t>il</a:t>
            </a:r>
            <a:r>
              <a:rPr lang="en-US" sz="2800" dirty="0"/>
              <a:t>g</a:t>
            </a:r>
            <a:r>
              <a:rPr lang="tr-TR" sz="2800" dirty="0"/>
              <a:t>i</a:t>
            </a:r>
            <a:r>
              <a:rPr lang="en-US" sz="2800" dirty="0"/>
              <a:t>” </a:t>
            </a:r>
            <a:r>
              <a:rPr lang="en-US" sz="2800" dirty="0" err="1"/>
              <a:t>kısmına</a:t>
            </a:r>
            <a:r>
              <a:rPr lang="en-US" sz="2800" dirty="0"/>
              <a:t> </a:t>
            </a:r>
            <a:r>
              <a:rPr lang="en-US" sz="2800" dirty="0" err="1"/>
              <a:t>protokol</a:t>
            </a:r>
            <a:r>
              <a:rPr lang="en-US" sz="2800" dirty="0"/>
              <a:t> </a:t>
            </a:r>
            <a:r>
              <a:rPr lang="en-US" sz="2800" dirty="0" err="1"/>
              <a:t>sırasıyla</a:t>
            </a:r>
            <a:r>
              <a:rPr lang="en-US" sz="2800" dirty="0"/>
              <a:t> </a:t>
            </a:r>
            <a:r>
              <a:rPr lang="en-US" sz="2800" dirty="0" err="1"/>
              <a:t>yazılır</a:t>
            </a:r>
            <a:r>
              <a:rPr lang="en-US" sz="2800" dirty="0"/>
              <a:t>. “</a:t>
            </a:r>
            <a:r>
              <a:rPr lang="en-US" sz="2800" dirty="0" err="1"/>
              <a:t>Gereğ</a:t>
            </a:r>
            <a:r>
              <a:rPr lang="tr-TR" sz="2800" dirty="0"/>
              <a:t>i</a:t>
            </a:r>
            <a:r>
              <a:rPr lang="en-US" sz="2800" dirty="0"/>
              <a:t>” </a:t>
            </a:r>
            <a:r>
              <a:rPr lang="en-US" sz="2800" dirty="0" err="1"/>
              <a:t>kısmı</a:t>
            </a:r>
            <a:r>
              <a:rPr lang="en-US" sz="2800" dirty="0"/>
              <a:t> </a:t>
            </a:r>
            <a:r>
              <a:rPr lang="en-US" sz="2800" dirty="0" err="1"/>
              <a:t>dağıtım</a:t>
            </a:r>
            <a:r>
              <a:rPr lang="en-US" sz="2800" dirty="0"/>
              <a:t> </a:t>
            </a:r>
            <a:r>
              <a:rPr lang="en-US" sz="2800" dirty="0" err="1"/>
              <a:t>başlığının</a:t>
            </a:r>
            <a:r>
              <a:rPr lang="en-US" sz="2800" dirty="0"/>
              <a:t> </a:t>
            </a:r>
            <a:r>
              <a:rPr lang="en-US" sz="2800" dirty="0" err="1"/>
              <a:t>altına</a:t>
            </a:r>
            <a:r>
              <a:rPr lang="en-US" sz="2800" dirty="0"/>
              <a:t>, “B</a:t>
            </a:r>
            <a:r>
              <a:rPr lang="tr-TR" sz="2800" dirty="0"/>
              <a:t>i</a:t>
            </a:r>
            <a:r>
              <a:rPr lang="en-US" sz="2800" dirty="0" err="1"/>
              <a:t>lg</a:t>
            </a:r>
            <a:r>
              <a:rPr lang="tr-TR" sz="2800" dirty="0"/>
              <a:t>i</a:t>
            </a:r>
            <a:r>
              <a:rPr lang="en-US" sz="2800" dirty="0"/>
              <a:t>” </a:t>
            </a:r>
            <a:r>
              <a:rPr lang="en-US" sz="2800" dirty="0" err="1"/>
              <a:t>kısmı</a:t>
            </a:r>
            <a:r>
              <a:rPr lang="en-US" sz="2800" dirty="0"/>
              <a:t> </a:t>
            </a:r>
            <a:r>
              <a:rPr lang="tr-TR" sz="2800" dirty="0"/>
              <a:t>i</a:t>
            </a:r>
            <a:r>
              <a:rPr lang="en-US" sz="2800" dirty="0"/>
              <a:t>se “</a:t>
            </a:r>
            <a:r>
              <a:rPr lang="en-US" sz="2800" dirty="0" err="1"/>
              <a:t>Gereğ</a:t>
            </a:r>
            <a:r>
              <a:rPr lang="tr-TR" sz="2800" dirty="0"/>
              <a:t>i</a:t>
            </a:r>
            <a:r>
              <a:rPr lang="en-US" sz="2800" dirty="0"/>
              <a:t>” </a:t>
            </a:r>
            <a:r>
              <a:rPr lang="en-US" sz="2800" dirty="0" err="1"/>
              <a:t>kısmı</a:t>
            </a:r>
            <a:r>
              <a:rPr lang="en-US" sz="2800" dirty="0"/>
              <a:t> </a:t>
            </a:r>
            <a:r>
              <a:rPr lang="tr-TR" sz="2800" dirty="0"/>
              <a:t>i</a:t>
            </a:r>
            <a:r>
              <a:rPr lang="en-US" sz="2800" dirty="0"/>
              <a:t>le </a:t>
            </a:r>
            <a:r>
              <a:rPr lang="en-US" sz="2800" dirty="0" err="1"/>
              <a:t>aynı</a:t>
            </a:r>
            <a:r>
              <a:rPr lang="en-US" sz="2800" dirty="0"/>
              <a:t> </a:t>
            </a:r>
            <a:r>
              <a:rPr lang="en-US" sz="2800" dirty="0" err="1"/>
              <a:t>satıra</a:t>
            </a:r>
            <a:r>
              <a:rPr lang="en-US" sz="2800" dirty="0"/>
              <a:t> </a:t>
            </a:r>
            <a:r>
              <a:rPr lang="en-US" sz="2800" dirty="0" err="1"/>
              <a:t>yazılır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r>
              <a:rPr lang="en-US" sz="2800" dirty="0"/>
              <a:t>“</a:t>
            </a:r>
            <a:r>
              <a:rPr lang="en-US" sz="2800" dirty="0" err="1"/>
              <a:t>Bilgi</a:t>
            </a:r>
            <a:r>
              <a:rPr lang="en-US" sz="2800" dirty="0"/>
              <a:t>” </a:t>
            </a:r>
            <a:r>
              <a:rPr lang="en-US" sz="2800" dirty="0" err="1"/>
              <a:t>kısmı</a:t>
            </a:r>
            <a:r>
              <a:rPr lang="en-US" sz="2800" dirty="0"/>
              <a:t> </a:t>
            </a:r>
            <a:r>
              <a:rPr lang="en-US" sz="2800" dirty="0" err="1"/>
              <a:t>yoksa</a:t>
            </a:r>
            <a:r>
              <a:rPr lang="en-US" sz="2800" dirty="0"/>
              <a:t> </a:t>
            </a:r>
            <a:r>
              <a:rPr lang="en-US" sz="2800" dirty="0" err="1"/>
              <a:t>kurum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kuruluş</a:t>
            </a:r>
            <a:r>
              <a:rPr lang="en-US" sz="2800" dirty="0"/>
              <a:t> </a:t>
            </a:r>
            <a:r>
              <a:rPr lang="en-US" sz="2800" dirty="0" err="1"/>
              <a:t>adları</a:t>
            </a:r>
            <a:r>
              <a:rPr lang="en-US" sz="2800" dirty="0"/>
              <a:t> </a:t>
            </a:r>
            <a:r>
              <a:rPr lang="en-US" sz="2800" dirty="0" err="1"/>
              <a:t>doğrudan</a:t>
            </a:r>
            <a:r>
              <a:rPr lang="en-US" sz="2800" dirty="0"/>
              <a:t> “DAĞITIM” </a:t>
            </a:r>
            <a:r>
              <a:rPr lang="en-US" sz="2800" dirty="0" err="1"/>
              <a:t>başlığının</a:t>
            </a:r>
            <a:r>
              <a:rPr lang="en-US" sz="2800" dirty="0"/>
              <a:t> </a:t>
            </a:r>
            <a:r>
              <a:rPr lang="en-US" sz="2800" dirty="0" err="1"/>
              <a:t>altına</a:t>
            </a:r>
            <a:r>
              <a:rPr lang="en-US" sz="2800" dirty="0"/>
              <a:t> </a:t>
            </a:r>
            <a:r>
              <a:rPr lang="en-US" sz="2800" dirty="0" err="1"/>
              <a:t>yazılır</a:t>
            </a:r>
            <a:r>
              <a:rPr lang="tr-TR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23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RESMÎ </a:t>
            </a:r>
            <a:r>
              <a:rPr lang="en-US" b="1" dirty="0" smtClean="0"/>
              <a:t>YAZI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b="1" dirty="0" err="1"/>
              <a:t>Resmî</a:t>
            </a:r>
            <a:r>
              <a:rPr lang="en-US" b="1" dirty="0"/>
              <a:t> </a:t>
            </a:r>
            <a:r>
              <a:rPr lang="en-US" b="1" dirty="0" err="1"/>
              <a:t>yazışma</a:t>
            </a:r>
            <a:r>
              <a:rPr lang="en-US" b="1" dirty="0"/>
              <a:t>; </a:t>
            </a:r>
            <a:r>
              <a:rPr lang="en-US" dirty="0" err="1"/>
              <a:t>bütün</a:t>
            </a:r>
            <a:r>
              <a:rPr lang="en-US" dirty="0"/>
              <a:t> </a:t>
            </a:r>
            <a:r>
              <a:rPr lang="en-US" dirty="0" err="1"/>
              <a:t>resmî</a:t>
            </a:r>
            <a:r>
              <a:rPr lang="en-US" dirty="0"/>
              <a:t> </a:t>
            </a:r>
            <a:r>
              <a:rPr lang="en-US" dirty="0" err="1"/>
              <a:t>organlarda</a:t>
            </a:r>
            <a:r>
              <a:rPr lang="en-US" dirty="0"/>
              <a:t> </a:t>
            </a:r>
            <a:r>
              <a:rPr lang="en-US" dirty="0" err="1"/>
              <a:t>resmî</a:t>
            </a:r>
            <a:r>
              <a:rPr lang="en-US" dirty="0"/>
              <a:t> </a:t>
            </a:r>
            <a:r>
              <a:rPr lang="en-US" dirty="0" err="1"/>
              <a:t>yazışma</a:t>
            </a:r>
            <a:r>
              <a:rPr lang="en-US" dirty="0"/>
              <a:t> </a:t>
            </a:r>
            <a:r>
              <a:rPr lang="en-US" dirty="0" err="1"/>
              <a:t>kurallarını</a:t>
            </a:r>
            <a:r>
              <a:rPr lang="en-US" dirty="0"/>
              <a:t> </a:t>
            </a:r>
            <a:r>
              <a:rPr lang="en-US" dirty="0" err="1" smtClean="0"/>
              <a:t>bel</a:t>
            </a:r>
            <a:r>
              <a:rPr lang="tr-TR" dirty="0"/>
              <a:t>i</a:t>
            </a:r>
            <a:r>
              <a:rPr lang="en-US" dirty="0" err="1" smtClean="0"/>
              <a:t>rlemek</a:t>
            </a:r>
            <a:r>
              <a:rPr lang="en-US" dirty="0"/>
              <a:t>, </a:t>
            </a:r>
            <a:r>
              <a:rPr lang="en-US" dirty="0" smtClean="0"/>
              <a:t>b</a:t>
            </a:r>
            <a:r>
              <a:rPr lang="tr-TR" dirty="0"/>
              <a:t>i</a:t>
            </a:r>
            <a:r>
              <a:rPr lang="en-US" dirty="0" err="1" smtClean="0"/>
              <a:t>lg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belge</a:t>
            </a:r>
            <a:r>
              <a:rPr lang="en-US" dirty="0" smtClean="0"/>
              <a:t> </a:t>
            </a:r>
            <a:r>
              <a:rPr lang="en-US" dirty="0" err="1" smtClean="0"/>
              <a:t>alışver</a:t>
            </a:r>
            <a:r>
              <a:rPr lang="tr-TR" dirty="0" smtClean="0"/>
              <a:t>i</a:t>
            </a:r>
            <a:r>
              <a:rPr lang="en-US" dirty="0" smtClean="0"/>
              <a:t>ş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/>
              <a:t>sağlıklı</a:t>
            </a:r>
            <a:r>
              <a:rPr lang="en-US" dirty="0"/>
              <a:t>, </a:t>
            </a:r>
            <a:r>
              <a:rPr lang="en-US" dirty="0" err="1"/>
              <a:t>hızlı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güvenl</a:t>
            </a:r>
            <a:r>
              <a:rPr lang="tr-TR" dirty="0"/>
              <a:t>i</a:t>
            </a:r>
            <a:r>
              <a:rPr lang="en-US" dirty="0" smtClean="0"/>
              <a:t> b</a:t>
            </a:r>
            <a:r>
              <a:rPr lang="tr-TR" dirty="0" smtClean="0"/>
              <a:t>i</a:t>
            </a:r>
            <a:r>
              <a:rPr lang="en-US" dirty="0" smtClean="0"/>
              <a:t>r b</a:t>
            </a:r>
            <a:r>
              <a:rPr lang="tr-TR" dirty="0" smtClean="0"/>
              <a:t>i</a:t>
            </a:r>
            <a:r>
              <a:rPr lang="en-US" dirty="0" smtClean="0"/>
              <a:t>ç</a:t>
            </a:r>
            <a:r>
              <a:rPr lang="tr-TR" dirty="0" smtClean="0"/>
              <a:t>i</a:t>
            </a:r>
            <a:r>
              <a:rPr lang="en-US" dirty="0" err="1" smtClean="0"/>
              <a:t>mde</a:t>
            </a:r>
            <a:r>
              <a:rPr lang="en-US" dirty="0" smtClean="0"/>
              <a:t> </a:t>
            </a:r>
            <a:r>
              <a:rPr lang="en-US" dirty="0" err="1" smtClean="0"/>
              <a:t>yürütülmes</a:t>
            </a:r>
            <a:r>
              <a:rPr lang="tr-TR" dirty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sağlamak</a:t>
            </a:r>
            <a:r>
              <a:rPr lang="en-US" dirty="0"/>
              <a:t> </a:t>
            </a:r>
            <a:r>
              <a:rPr lang="en-US" dirty="0" err="1" smtClean="0"/>
              <a:t>amacıyla</a:t>
            </a:r>
            <a:r>
              <a:rPr lang="tr-TR" dirty="0"/>
              <a:t> </a:t>
            </a:r>
            <a:r>
              <a:rPr lang="en-US" dirty="0" err="1" smtClean="0"/>
              <a:t>Başbakanlık</a:t>
            </a:r>
            <a:r>
              <a:rPr lang="en-US" dirty="0" smtClean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çıkartılan</a:t>
            </a:r>
            <a:r>
              <a:rPr lang="en-US" dirty="0"/>
              <a:t> “</a:t>
            </a:r>
            <a:r>
              <a:rPr lang="en-US" dirty="0" err="1"/>
              <a:t>Resmî</a:t>
            </a:r>
            <a:r>
              <a:rPr lang="en-US" dirty="0"/>
              <a:t> </a:t>
            </a:r>
            <a:r>
              <a:rPr lang="en-US" dirty="0" err="1"/>
              <a:t>Yazışmalarda</a:t>
            </a:r>
            <a:r>
              <a:rPr lang="en-US" dirty="0"/>
              <a:t> </a:t>
            </a:r>
            <a:r>
              <a:rPr lang="en-US" dirty="0" err="1"/>
              <a:t>Uygulanacak</a:t>
            </a:r>
            <a:r>
              <a:rPr lang="en-US" dirty="0"/>
              <a:t> </a:t>
            </a:r>
            <a:r>
              <a:rPr lang="en-US" dirty="0" err="1"/>
              <a:t>Esas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Usuller</a:t>
            </a:r>
            <a:r>
              <a:rPr lang="en-US" dirty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Yönetmel</a:t>
            </a:r>
            <a:r>
              <a:rPr lang="tr-TR" dirty="0" smtClean="0"/>
              <a:t>i</a:t>
            </a:r>
            <a:r>
              <a:rPr lang="en-US" dirty="0" smtClean="0"/>
              <a:t>k</a:t>
            </a:r>
            <a:r>
              <a:rPr lang="en-US" dirty="0"/>
              <a:t>” 02/12/2004 </a:t>
            </a:r>
            <a:r>
              <a:rPr lang="en-US" dirty="0" smtClean="0"/>
              <a:t>tar</a:t>
            </a:r>
            <a:r>
              <a:rPr lang="tr-TR" dirty="0" smtClean="0"/>
              <a:t>i</a:t>
            </a:r>
            <a:r>
              <a:rPr lang="en-US" dirty="0" smtClean="0"/>
              <a:t>hl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Resmî</a:t>
            </a:r>
            <a:r>
              <a:rPr lang="en-US" dirty="0"/>
              <a:t> </a:t>
            </a:r>
            <a:r>
              <a:rPr lang="en-US" dirty="0" err="1"/>
              <a:t>Gazete’de</a:t>
            </a:r>
            <a:r>
              <a:rPr lang="en-US" dirty="0"/>
              <a:t> </a:t>
            </a:r>
            <a:r>
              <a:rPr lang="en-US" dirty="0" err="1" smtClean="0"/>
              <a:t>yayı</a:t>
            </a:r>
            <a:r>
              <a:rPr lang="tr-TR" dirty="0" smtClean="0"/>
              <a:t>n</a:t>
            </a:r>
            <a:r>
              <a:rPr lang="en-US" dirty="0" err="1" smtClean="0"/>
              <a:t>lanarak</a:t>
            </a:r>
            <a:r>
              <a:rPr lang="en-US" dirty="0" smtClean="0"/>
              <a:t> </a:t>
            </a:r>
            <a:r>
              <a:rPr lang="en-US" dirty="0" err="1"/>
              <a:t>yürürlüğe</a:t>
            </a:r>
            <a:r>
              <a:rPr lang="en-US" dirty="0"/>
              <a:t> </a:t>
            </a:r>
            <a:r>
              <a:rPr lang="en-US" dirty="0" smtClean="0"/>
              <a:t>g</a:t>
            </a:r>
            <a:r>
              <a:rPr lang="tr-TR" dirty="0" smtClean="0"/>
              <a:t>i</a:t>
            </a:r>
            <a:r>
              <a:rPr lang="en-US" dirty="0" err="1" smtClean="0"/>
              <a:t>rm</a:t>
            </a:r>
            <a:r>
              <a:rPr lang="tr-TR" dirty="0"/>
              <a:t>i</a:t>
            </a:r>
            <a:r>
              <a:rPr lang="en-US" dirty="0" err="1" smtClean="0"/>
              <a:t>şt</a:t>
            </a:r>
            <a:r>
              <a:rPr lang="tr-TR" dirty="0" smtClean="0"/>
              <a:t>i</a:t>
            </a:r>
            <a:r>
              <a:rPr lang="en-US" dirty="0" smtClean="0"/>
              <a:t>r.</a:t>
            </a:r>
            <a:r>
              <a:rPr lang="tr-TR" dirty="0" smtClean="0"/>
              <a:t> </a:t>
            </a:r>
            <a:r>
              <a:rPr lang="en-US" dirty="0" smtClean="0"/>
              <a:t>Bu </a:t>
            </a:r>
            <a:r>
              <a:rPr lang="en-US" dirty="0" err="1" smtClean="0"/>
              <a:t>Yönetmel</a:t>
            </a:r>
            <a:r>
              <a:rPr lang="tr-TR" dirty="0" smtClean="0"/>
              <a:t>i</a:t>
            </a:r>
            <a:r>
              <a:rPr lang="en-US" dirty="0" err="1" smtClean="0"/>
              <a:t>k’te</a:t>
            </a:r>
            <a:r>
              <a:rPr lang="en-US" dirty="0"/>
              <a:t>, </a:t>
            </a:r>
            <a:r>
              <a:rPr lang="en-US" dirty="0" err="1" smtClean="0"/>
              <a:t>bel</a:t>
            </a:r>
            <a:r>
              <a:rPr lang="tr-TR" dirty="0" smtClean="0"/>
              <a:t>i</a:t>
            </a:r>
            <a:r>
              <a:rPr lang="en-US" dirty="0" err="1" smtClean="0"/>
              <a:t>rt</a:t>
            </a:r>
            <a:r>
              <a:rPr lang="tr-TR" dirty="0" smtClean="0"/>
              <a:t>i</a:t>
            </a:r>
            <a:r>
              <a:rPr lang="en-US" dirty="0" err="1" smtClean="0"/>
              <a:t>len</a:t>
            </a:r>
            <a:r>
              <a:rPr lang="en-US" dirty="0" smtClean="0"/>
              <a:t> </a:t>
            </a:r>
            <a:r>
              <a:rPr lang="en-US" dirty="0" err="1"/>
              <a:t>usul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kurallar</a:t>
            </a:r>
            <a:r>
              <a:rPr lang="en-US" dirty="0"/>
              <a:t> </a:t>
            </a:r>
            <a:r>
              <a:rPr lang="en-US" dirty="0" err="1" smtClean="0"/>
              <a:t>adl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yargı</a:t>
            </a:r>
            <a:r>
              <a:rPr lang="en-US" dirty="0"/>
              <a:t>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tr-TR" dirty="0" smtClean="0"/>
              <a:t>i</a:t>
            </a:r>
            <a:r>
              <a:rPr lang="en-US" dirty="0" err="1" smtClean="0"/>
              <a:t>mler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bağlar</a:t>
            </a:r>
            <a:r>
              <a:rPr lang="en-US" dirty="0"/>
              <a:t>. </a:t>
            </a:r>
            <a:r>
              <a:rPr lang="en-US" dirty="0" err="1" smtClean="0"/>
              <a:t>Adl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yargı</a:t>
            </a:r>
            <a:r>
              <a:rPr lang="tr-TR" dirty="0" smtClean="0"/>
              <a:t> </a:t>
            </a:r>
            <a:r>
              <a:rPr lang="en-US" dirty="0" smtClean="0"/>
              <a:t>s</a:t>
            </a:r>
            <a:r>
              <a:rPr lang="tr-TR" dirty="0" smtClean="0"/>
              <a:t>i</a:t>
            </a:r>
            <a:r>
              <a:rPr lang="en-US" dirty="0" smtClean="0"/>
              <a:t>stem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</a:t>
            </a:r>
            <a:r>
              <a:rPr lang="en-US" dirty="0" err="1"/>
              <a:t>resmî</a:t>
            </a:r>
            <a:r>
              <a:rPr lang="en-US" dirty="0"/>
              <a:t> </a:t>
            </a:r>
            <a:r>
              <a:rPr lang="en-US" dirty="0" err="1"/>
              <a:t>yazışma</a:t>
            </a:r>
            <a:r>
              <a:rPr lang="en-US" dirty="0"/>
              <a:t> </a:t>
            </a:r>
            <a:r>
              <a:rPr lang="en-US" dirty="0" err="1"/>
              <a:t>türü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k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şek</a:t>
            </a:r>
            <a:r>
              <a:rPr lang="tr-TR" dirty="0"/>
              <a:t>i</a:t>
            </a:r>
            <a:r>
              <a:rPr lang="en-US" dirty="0" err="1" smtClean="0"/>
              <a:t>lde</a:t>
            </a:r>
            <a:r>
              <a:rPr lang="en-US" dirty="0" smtClean="0"/>
              <a:t> </a:t>
            </a:r>
            <a:r>
              <a:rPr lang="en-US" dirty="0" err="1"/>
              <a:t>yapılır</a:t>
            </a:r>
            <a:r>
              <a:rPr lang="en-US" dirty="0"/>
              <a:t>. </a:t>
            </a:r>
            <a:r>
              <a:rPr lang="en-US" dirty="0" err="1"/>
              <a:t>Bunlar</a:t>
            </a:r>
            <a:r>
              <a:rPr lang="en-US" dirty="0"/>
              <a:t>, </a:t>
            </a:r>
            <a:r>
              <a:rPr lang="en-US" dirty="0" err="1" smtClean="0"/>
              <a:t>tal</a:t>
            </a:r>
            <a:r>
              <a:rPr lang="tr-TR" dirty="0" smtClean="0"/>
              <a:t>i</a:t>
            </a:r>
            <a:r>
              <a:rPr lang="en-US" dirty="0" smtClean="0"/>
              <a:t>mat (</a:t>
            </a:r>
            <a:r>
              <a:rPr lang="tr-TR" dirty="0" smtClean="0"/>
              <a:t>i</a:t>
            </a:r>
            <a:r>
              <a:rPr lang="en-US" dirty="0" err="1" smtClean="0"/>
              <a:t>st</a:t>
            </a:r>
            <a:r>
              <a:rPr lang="tr-TR" dirty="0" smtClean="0"/>
              <a:t>i</a:t>
            </a:r>
            <a:r>
              <a:rPr lang="en-US" dirty="0" err="1" smtClean="0"/>
              <a:t>nabe</a:t>
            </a:r>
            <a:r>
              <a:rPr lang="en-US" dirty="0"/>
              <a:t>)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müzekkerelerd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en-US" dirty="0"/>
              <a:t>. </a:t>
            </a:r>
            <a:r>
              <a:rPr lang="en-US" dirty="0" err="1"/>
              <a:t>Görüldüğü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en-US" dirty="0" err="1" smtClean="0"/>
              <a:t>adl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yargı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tr-TR" dirty="0" smtClean="0"/>
              <a:t>i</a:t>
            </a:r>
            <a:r>
              <a:rPr lang="en-US" dirty="0" smtClean="0"/>
              <a:t>stem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</a:t>
            </a:r>
            <a:r>
              <a:rPr lang="en-US" dirty="0" err="1"/>
              <a:t>tutanak</a:t>
            </a:r>
            <a:r>
              <a:rPr lang="en-US" dirty="0"/>
              <a:t>, </a:t>
            </a:r>
            <a:r>
              <a:rPr lang="en-US" dirty="0" err="1"/>
              <a:t>resmî</a:t>
            </a:r>
            <a:r>
              <a:rPr lang="en-US" dirty="0"/>
              <a:t> </a:t>
            </a:r>
            <a:r>
              <a:rPr lang="en-US" dirty="0" err="1" smtClean="0"/>
              <a:t>belge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tr-TR" dirty="0" smtClean="0"/>
              <a:t>b</a:t>
            </a:r>
            <a:r>
              <a:rPr lang="en-US" dirty="0" smtClean="0"/>
              <a:t>l</a:t>
            </a:r>
            <a:r>
              <a:rPr lang="tr-TR" dirty="0"/>
              <a:t>i</a:t>
            </a:r>
            <a:r>
              <a:rPr lang="en-US" dirty="0" smtClean="0"/>
              <a:t>ğ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tr-TR" dirty="0" smtClean="0"/>
              <a:t> </a:t>
            </a:r>
            <a:r>
              <a:rPr lang="en-US" dirty="0" err="1" smtClean="0"/>
              <a:t>hâlde</a:t>
            </a:r>
            <a:r>
              <a:rPr lang="en-US" dirty="0" smtClean="0"/>
              <a:t> </a:t>
            </a:r>
            <a:r>
              <a:rPr lang="en-US" dirty="0" err="1"/>
              <a:t>resmî</a:t>
            </a:r>
            <a:r>
              <a:rPr lang="en-US" dirty="0"/>
              <a:t> </a:t>
            </a:r>
            <a:r>
              <a:rPr lang="en-US" dirty="0" err="1"/>
              <a:t>yazışmada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 err="1"/>
              <a:t>yöntem</a:t>
            </a:r>
            <a:r>
              <a:rPr lang="en-US" dirty="0"/>
              <a:t> </a:t>
            </a:r>
            <a:r>
              <a:rPr lang="en-US" dirty="0" err="1" smtClean="0"/>
              <a:t>değ</a:t>
            </a:r>
            <a:r>
              <a:rPr lang="tr-TR" dirty="0"/>
              <a:t>i</a:t>
            </a:r>
            <a:r>
              <a:rPr lang="en-US" dirty="0" err="1" smtClean="0"/>
              <a:t>ld</a:t>
            </a:r>
            <a:r>
              <a:rPr lang="tr-TR" dirty="0"/>
              <a:t>i</a:t>
            </a:r>
            <a:r>
              <a:rPr lang="en-US" dirty="0" smtClean="0"/>
              <a:t>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746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/>
              <a:t>RESMÎ YAZIŞMALARDA UYULMASI GEREKEN USUL VE KURALLAR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67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err="1"/>
              <a:t>Paraf</a:t>
            </a:r>
            <a:r>
              <a:rPr lang="en-US" sz="2800" b="1" dirty="0"/>
              <a:t>: </a:t>
            </a:r>
            <a:r>
              <a:rPr lang="en-US" sz="2800" dirty="0" err="1"/>
              <a:t>Yazının</a:t>
            </a:r>
            <a:r>
              <a:rPr lang="en-US" sz="2800" dirty="0"/>
              <a:t> </a:t>
            </a:r>
            <a:r>
              <a:rPr lang="en-US" sz="2800" dirty="0" err="1"/>
              <a:t>kurum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ç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kalan</a:t>
            </a:r>
            <a:r>
              <a:rPr lang="en-US" sz="2800" dirty="0"/>
              <a:t> </a:t>
            </a:r>
            <a:r>
              <a:rPr lang="en-US" sz="2800" dirty="0" err="1"/>
              <a:t>nüshası</a:t>
            </a:r>
            <a:r>
              <a:rPr lang="en-US" sz="2800" dirty="0"/>
              <a:t>, </a:t>
            </a:r>
            <a:r>
              <a:rPr lang="en-US" sz="2800" dirty="0" err="1"/>
              <a:t>yazıyı</a:t>
            </a:r>
            <a:r>
              <a:rPr lang="en-US" sz="2800" dirty="0"/>
              <a:t> </a:t>
            </a:r>
            <a:r>
              <a:rPr lang="en-US" sz="2800" dirty="0" err="1"/>
              <a:t>hazırlayan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kurum</a:t>
            </a:r>
            <a:r>
              <a:rPr lang="en-US" sz="2800" dirty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bel</a:t>
            </a:r>
            <a:r>
              <a:rPr lang="en-US" sz="2800" dirty="0"/>
              <a:t> </a:t>
            </a:r>
            <a:r>
              <a:rPr lang="en-US" sz="2800" dirty="0" err="1"/>
              <a:t>rlenen</a:t>
            </a:r>
            <a:r>
              <a:rPr lang="en-US" sz="2800" dirty="0"/>
              <a:t> en </a:t>
            </a:r>
            <a:r>
              <a:rPr lang="en-US" sz="2800" dirty="0" err="1"/>
              <a:t>fazla</a:t>
            </a:r>
            <a:r>
              <a:rPr lang="en-US" sz="2800" dirty="0"/>
              <a:t> 5 </a:t>
            </a:r>
            <a:r>
              <a:rPr lang="en-US" sz="2800" dirty="0" err="1" smtClean="0"/>
              <a:t>görevl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paraf</a:t>
            </a:r>
            <a:r>
              <a:rPr lang="en-US" sz="2800" dirty="0"/>
              <a:t> </a:t>
            </a:r>
            <a:r>
              <a:rPr lang="en-US" sz="2800" dirty="0" err="1" smtClean="0"/>
              <a:t>ed</a:t>
            </a:r>
            <a:r>
              <a:rPr lang="tr-TR" sz="2800" dirty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smtClean="0"/>
              <a:t>Para</a:t>
            </a:r>
            <a:r>
              <a:rPr lang="tr-TR" sz="2800" dirty="0" smtClean="0"/>
              <a:t>fl</a:t>
            </a:r>
            <a:r>
              <a:rPr lang="en-US" sz="2800" dirty="0" err="1" smtClean="0"/>
              <a:t>ar</a:t>
            </a:r>
            <a:r>
              <a:rPr lang="en-US" sz="2800" dirty="0"/>
              <a:t>, </a:t>
            </a:r>
            <a:r>
              <a:rPr lang="en-US" sz="2800" dirty="0" err="1"/>
              <a:t>adres</a:t>
            </a:r>
            <a:r>
              <a:rPr lang="en-US" sz="2800" dirty="0"/>
              <a:t> </a:t>
            </a:r>
            <a:r>
              <a:rPr lang="en-US" sz="2800" dirty="0" err="1"/>
              <a:t>bölümünün</a:t>
            </a:r>
            <a:r>
              <a:rPr lang="en-US" sz="2800" dirty="0"/>
              <a:t> </a:t>
            </a:r>
            <a:r>
              <a:rPr lang="en-US" sz="2800" dirty="0" err="1"/>
              <a:t>hemen</a:t>
            </a:r>
            <a:r>
              <a:rPr lang="en-US" sz="2800" dirty="0"/>
              <a:t> </a:t>
            </a:r>
            <a:r>
              <a:rPr lang="en-US" sz="2800" dirty="0" err="1" smtClean="0"/>
              <a:t>üstünde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/>
              <a:t>alanının</a:t>
            </a:r>
            <a:r>
              <a:rPr lang="en-US" sz="2800" dirty="0"/>
              <a:t> </a:t>
            </a:r>
            <a:r>
              <a:rPr lang="en-US" sz="2800" dirty="0" err="1"/>
              <a:t>solunda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alır</a:t>
            </a:r>
            <a:r>
              <a:rPr lang="en-US" sz="2800" dirty="0"/>
              <a:t>. </a:t>
            </a:r>
            <a:r>
              <a:rPr lang="en-US" sz="2800" dirty="0" err="1" smtClean="0"/>
              <a:t>Elektron</a:t>
            </a:r>
            <a:r>
              <a:rPr lang="tr-TR" sz="2800" dirty="0"/>
              <a:t>i</a:t>
            </a:r>
            <a:r>
              <a:rPr lang="en-US" sz="2800" dirty="0" smtClean="0"/>
              <a:t>k </a:t>
            </a:r>
            <a:r>
              <a:rPr lang="en-US" sz="2800" dirty="0" err="1"/>
              <a:t>ortamda</a:t>
            </a:r>
            <a:r>
              <a:rPr lang="en-US" sz="2800" dirty="0"/>
              <a:t> </a:t>
            </a:r>
            <a:r>
              <a:rPr lang="en-US" sz="2800" dirty="0" err="1"/>
              <a:t>yapılan</a:t>
            </a:r>
            <a:r>
              <a:rPr lang="en-US" sz="2800" dirty="0"/>
              <a:t> </a:t>
            </a:r>
            <a:r>
              <a:rPr lang="en-US" sz="2800" dirty="0" err="1"/>
              <a:t>yazışmalarda</a:t>
            </a:r>
            <a:r>
              <a:rPr lang="en-US" sz="2800" dirty="0"/>
              <a:t> </a:t>
            </a:r>
            <a:r>
              <a:rPr lang="en-US" sz="2800" dirty="0" err="1" smtClean="0"/>
              <a:t>para</a:t>
            </a:r>
            <a:r>
              <a:rPr lang="tr-TR" sz="2800" dirty="0" smtClean="0"/>
              <a:t>fl</a:t>
            </a:r>
            <a:r>
              <a:rPr lang="en-US" sz="2800" dirty="0" err="1" smtClean="0"/>
              <a:t>ar</a:t>
            </a:r>
            <a:r>
              <a:rPr lang="en-US" sz="2800" dirty="0" smtClean="0"/>
              <a:t> </a:t>
            </a:r>
            <a:r>
              <a:rPr lang="en-US" sz="2800" dirty="0" err="1" smtClean="0"/>
              <a:t>elektron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 err="1"/>
              <a:t>onay</a:t>
            </a:r>
            <a:r>
              <a:rPr lang="en-US" sz="2800" dirty="0"/>
              <a:t> </a:t>
            </a:r>
            <a:r>
              <a:rPr lang="en-US" sz="2800" dirty="0" err="1"/>
              <a:t>yoluyla</a:t>
            </a:r>
            <a:r>
              <a:rPr lang="en-US" sz="2800" dirty="0"/>
              <a:t> </a:t>
            </a:r>
            <a:r>
              <a:rPr lang="en-US" sz="2800" dirty="0" err="1"/>
              <a:t>alınır</a:t>
            </a:r>
            <a:r>
              <a:rPr lang="en-US" sz="2800" dirty="0"/>
              <a:t>. </a:t>
            </a:r>
            <a:r>
              <a:rPr lang="en-US" sz="2800" dirty="0" err="1"/>
              <a:t>Yazıyı</a:t>
            </a:r>
            <a:r>
              <a:rPr lang="en-US" sz="2800" dirty="0"/>
              <a:t> </a:t>
            </a:r>
            <a:r>
              <a:rPr lang="en-US" sz="2800" dirty="0" err="1" smtClean="0"/>
              <a:t>para</a:t>
            </a:r>
            <a:r>
              <a:rPr lang="tr-TR" sz="2800" dirty="0" smtClean="0"/>
              <a:t>fl</a:t>
            </a:r>
            <a:r>
              <a:rPr lang="en-US" sz="2800" dirty="0" err="1" smtClean="0"/>
              <a:t>ayan</a:t>
            </a:r>
            <a:r>
              <a:rPr lang="en-US" sz="2800" dirty="0" smtClean="0"/>
              <a:t> k</a:t>
            </a:r>
            <a:r>
              <a:rPr lang="tr-TR" sz="2800" dirty="0" smtClean="0"/>
              <a:t>i</a:t>
            </a:r>
            <a:r>
              <a:rPr lang="en-US" sz="2800" dirty="0" smtClean="0"/>
              <a:t>ş</a:t>
            </a:r>
            <a:r>
              <a:rPr lang="tr-TR" sz="2800" dirty="0" smtClean="0"/>
              <a:t>i</a:t>
            </a:r>
            <a:r>
              <a:rPr lang="en-US" sz="2800" dirty="0" err="1" smtClean="0"/>
              <a:t>ler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unvanları</a:t>
            </a:r>
            <a:r>
              <a:rPr lang="en-US" sz="2800" dirty="0"/>
              <a:t> </a:t>
            </a:r>
            <a:r>
              <a:rPr lang="en-US" sz="2800" dirty="0" err="1" smtClean="0"/>
              <a:t>gerekt</a:t>
            </a:r>
            <a:r>
              <a:rPr lang="tr-TR" sz="2800" dirty="0" smtClean="0"/>
              <a:t>i</a:t>
            </a:r>
            <a:r>
              <a:rPr lang="en-US" sz="2800" dirty="0" smtClean="0"/>
              <a:t>ğ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 smtClean="0"/>
              <a:t>kısaltılarak</a:t>
            </a:r>
            <a:r>
              <a:rPr lang="en-US" sz="2800" dirty="0" smtClean="0"/>
              <a:t> </a:t>
            </a:r>
            <a:r>
              <a:rPr lang="en-US" sz="2800" dirty="0" err="1"/>
              <a:t>yazılır</a:t>
            </a:r>
            <a:r>
              <a:rPr lang="en-US" sz="2800" dirty="0"/>
              <a:t>, (:) </a:t>
            </a:r>
            <a:r>
              <a:rPr lang="tr-TR" sz="2800" dirty="0" smtClean="0"/>
              <a:t>i</a:t>
            </a:r>
            <a:r>
              <a:rPr lang="en-US" sz="2800" dirty="0" err="1" smtClean="0"/>
              <a:t>şaret</a:t>
            </a:r>
            <a:r>
              <a:rPr lang="en-US" sz="2800" dirty="0" smtClean="0"/>
              <a:t>  </a:t>
            </a:r>
            <a:r>
              <a:rPr lang="en-US" sz="2800" dirty="0" err="1"/>
              <a:t>konulduktan</a:t>
            </a:r>
            <a:r>
              <a:rPr lang="en-US" sz="2800" dirty="0"/>
              <a:t>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en-US" sz="2800" dirty="0" err="1"/>
              <a:t>büyük</a:t>
            </a:r>
            <a:r>
              <a:rPr lang="en-US" sz="2800" dirty="0"/>
              <a:t> </a:t>
            </a:r>
            <a:r>
              <a:rPr lang="en-US" sz="2800" dirty="0" err="1" smtClean="0"/>
              <a:t>har</a:t>
            </a:r>
            <a:r>
              <a:rPr lang="tr-TR" sz="2800" dirty="0" smtClean="0"/>
              <a:t>fl</a:t>
            </a:r>
            <a:r>
              <a:rPr lang="en-US" sz="2800" dirty="0" smtClean="0"/>
              <a:t>e </a:t>
            </a:r>
            <a:r>
              <a:rPr lang="en-US" sz="2800" dirty="0" err="1"/>
              <a:t>adının</a:t>
            </a:r>
            <a:r>
              <a:rPr lang="en-US" sz="2800" dirty="0"/>
              <a:t> </a:t>
            </a:r>
            <a:r>
              <a:rPr lang="en-US" sz="2800" dirty="0" err="1"/>
              <a:t>baş</a:t>
            </a:r>
            <a:r>
              <a:rPr lang="en-US" sz="2800" dirty="0"/>
              <a:t> </a:t>
            </a:r>
            <a:r>
              <a:rPr lang="en-US" sz="2800" dirty="0" err="1"/>
              <a:t>harf</a:t>
            </a:r>
            <a:r>
              <a:rPr lang="en-US" sz="2800" dirty="0"/>
              <a:t> 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soyadı</a:t>
            </a:r>
            <a:r>
              <a:rPr lang="en-US" sz="2800" dirty="0"/>
              <a:t> </a:t>
            </a:r>
            <a:r>
              <a:rPr lang="en-US" sz="2800" dirty="0" err="1"/>
              <a:t>yazılır</a:t>
            </a:r>
            <a:r>
              <a:rPr lang="en-US" sz="2800" dirty="0"/>
              <a:t>. El </a:t>
            </a:r>
            <a:r>
              <a:rPr lang="en-US" sz="2800" dirty="0" err="1"/>
              <a:t>yazısı</a:t>
            </a:r>
            <a:r>
              <a:rPr lang="en-US" sz="2800" dirty="0"/>
              <a:t>  </a:t>
            </a:r>
            <a:r>
              <a:rPr lang="tr-TR" sz="2800" dirty="0" smtClean="0"/>
              <a:t>i</a:t>
            </a:r>
            <a:r>
              <a:rPr lang="en-US" sz="2800" dirty="0" smtClean="0"/>
              <a:t>le tar</a:t>
            </a:r>
            <a:r>
              <a:rPr lang="tr-TR" sz="2800" dirty="0" smtClean="0"/>
              <a:t>i</a:t>
            </a:r>
            <a:r>
              <a:rPr lang="en-US" sz="2800" dirty="0" smtClean="0"/>
              <a:t>h </a:t>
            </a:r>
            <a:r>
              <a:rPr lang="en-US" sz="2800" dirty="0" err="1" smtClean="0"/>
              <a:t>bel</a:t>
            </a:r>
            <a:r>
              <a:rPr lang="tr-TR" sz="2800" dirty="0"/>
              <a:t>i</a:t>
            </a:r>
            <a:r>
              <a:rPr lang="en-US" sz="2800" dirty="0" err="1" smtClean="0"/>
              <a:t>rt</a:t>
            </a:r>
            <a:r>
              <a:rPr lang="tr-TR" sz="2800" dirty="0" smtClean="0"/>
              <a:t>i</a:t>
            </a:r>
            <a:r>
              <a:rPr lang="en-US" sz="2800" dirty="0" err="1" smtClean="0"/>
              <a:t>lerek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tr-TR" sz="2800" dirty="0" smtClean="0"/>
              <a:t>fl</a:t>
            </a:r>
            <a:r>
              <a:rPr lang="en-US" sz="2800" dirty="0" err="1" smtClean="0"/>
              <a:t>anır</a:t>
            </a:r>
            <a:r>
              <a:rPr lang="tr-TR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097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/>
              <a:t>RESMÎ YAZIŞMALARDA UYULMASI GEREKEN USUL VE KURALLAR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91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err="1"/>
              <a:t>Adres</a:t>
            </a:r>
            <a:r>
              <a:rPr lang="en-US" sz="2800" b="1" dirty="0"/>
              <a:t>: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/>
              <a:t>alanının</a:t>
            </a:r>
            <a:r>
              <a:rPr lang="en-US" sz="2800" dirty="0"/>
              <a:t> </a:t>
            </a:r>
            <a:r>
              <a:rPr lang="en-US" sz="2800" dirty="0" err="1"/>
              <a:t>sınırları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ç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kalacak</a:t>
            </a:r>
            <a:r>
              <a:rPr lang="en-US" sz="2800" dirty="0"/>
              <a:t> </a:t>
            </a:r>
            <a:r>
              <a:rPr lang="en-US" sz="2800" dirty="0" err="1" smtClean="0"/>
              <a:t>şek</a:t>
            </a:r>
            <a:r>
              <a:rPr lang="tr-TR" sz="2800" dirty="0" smtClean="0"/>
              <a:t>i</a:t>
            </a:r>
            <a:r>
              <a:rPr lang="en-US" sz="2800" dirty="0" err="1" smtClean="0"/>
              <a:t>lde</a:t>
            </a:r>
            <a:r>
              <a:rPr lang="en-US" sz="2800" dirty="0" smtClean="0"/>
              <a:t> </a:t>
            </a:r>
            <a:r>
              <a:rPr lang="en-US" sz="2800" dirty="0" err="1"/>
              <a:t>sayfa</a:t>
            </a:r>
            <a:r>
              <a:rPr lang="en-US" sz="2800" dirty="0"/>
              <a:t> </a:t>
            </a:r>
            <a:r>
              <a:rPr lang="en-US" sz="2800" dirty="0" err="1"/>
              <a:t>sonuna</a:t>
            </a:r>
            <a:r>
              <a:rPr lang="en-US" sz="2800" dirty="0"/>
              <a:t> </a:t>
            </a:r>
            <a:r>
              <a:rPr lang="en-US" sz="2800" dirty="0" err="1"/>
              <a:t>soldan</a:t>
            </a:r>
            <a:r>
              <a:rPr lang="en-US" sz="2800" dirty="0"/>
              <a:t> </a:t>
            </a:r>
            <a:r>
              <a:rPr lang="en-US" sz="2800" dirty="0" err="1"/>
              <a:t>başlayarak</a:t>
            </a:r>
            <a:r>
              <a:rPr lang="en-US" sz="2800" dirty="0"/>
              <a:t> </a:t>
            </a:r>
            <a:r>
              <a:rPr lang="en-US" sz="2800" dirty="0" err="1" smtClean="0"/>
              <a:t>yazıyı</a:t>
            </a:r>
            <a:r>
              <a:rPr lang="tr-TR" sz="2800" dirty="0" smtClean="0"/>
              <a:t> </a:t>
            </a:r>
            <a:r>
              <a:rPr lang="en-US" sz="2800" dirty="0" err="1" smtClean="0"/>
              <a:t>gönderen</a:t>
            </a:r>
            <a:r>
              <a:rPr lang="en-US" sz="2800" dirty="0" smtClean="0"/>
              <a:t> </a:t>
            </a:r>
            <a:r>
              <a:rPr lang="en-US" sz="2800" dirty="0" err="1" smtClean="0"/>
              <a:t>kurum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kuruluşun</a:t>
            </a:r>
            <a:r>
              <a:rPr lang="en-US" sz="2800" dirty="0" smtClean="0"/>
              <a:t> </a:t>
            </a:r>
            <a:r>
              <a:rPr lang="en-US" sz="2800" dirty="0" err="1" smtClean="0"/>
              <a:t>adres</a:t>
            </a:r>
            <a:r>
              <a:rPr lang="en-US" sz="2800" dirty="0" smtClean="0"/>
              <a:t> , </a:t>
            </a:r>
            <a:r>
              <a:rPr lang="en-US" sz="2800" dirty="0" err="1" smtClean="0"/>
              <a:t>telefon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faks</a:t>
            </a:r>
            <a:r>
              <a:rPr lang="en-US" sz="2800" dirty="0" smtClean="0"/>
              <a:t> </a:t>
            </a:r>
            <a:r>
              <a:rPr lang="en-US" sz="2800" dirty="0" err="1" smtClean="0"/>
              <a:t>numarası</a:t>
            </a:r>
            <a:r>
              <a:rPr lang="en-US" sz="2800" dirty="0" smtClean="0"/>
              <a:t>, e-</a:t>
            </a:r>
            <a:r>
              <a:rPr lang="en-US" sz="2800" dirty="0" err="1" smtClean="0"/>
              <a:t>posta</a:t>
            </a:r>
            <a:r>
              <a:rPr lang="en-US" sz="2800" dirty="0" smtClean="0"/>
              <a:t> </a:t>
            </a:r>
            <a:r>
              <a:rPr lang="en-US" sz="2800" dirty="0" err="1" smtClean="0"/>
              <a:t>adres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elektron</a:t>
            </a:r>
            <a:r>
              <a:rPr lang="tr-TR" sz="2800" dirty="0"/>
              <a:t>i</a:t>
            </a:r>
            <a:r>
              <a:rPr lang="en-US" sz="2800" dirty="0" smtClean="0"/>
              <a:t>k </a:t>
            </a:r>
            <a:r>
              <a:rPr lang="en-US" sz="2800" dirty="0" err="1" smtClean="0"/>
              <a:t>ağ</a:t>
            </a:r>
            <a:r>
              <a:rPr lang="tr-TR" sz="2800" dirty="0" smtClean="0"/>
              <a:t> </a:t>
            </a:r>
            <a:r>
              <a:rPr lang="en-US" sz="2800" dirty="0" err="1" smtClean="0"/>
              <a:t>sayfasını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çeren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let</a:t>
            </a:r>
            <a:r>
              <a:rPr lang="tr-TR" sz="2800" dirty="0" smtClean="0"/>
              <a:t>i</a:t>
            </a:r>
            <a:r>
              <a:rPr lang="en-US" sz="2800" dirty="0" smtClean="0"/>
              <a:t>ş</a:t>
            </a:r>
            <a:r>
              <a:rPr lang="tr-TR" sz="2800" dirty="0" smtClean="0"/>
              <a:t>i</a:t>
            </a:r>
            <a:r>
              <a:rPr lang="en-US" sz="2800" dirty="0" smtClean="0"/>
              <a:t>m 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/>
              <a:t>i</a:t>
            </a:r>
            <a:r>
              <a:rPr lang="en-US" sz="2800" dirty="0" err="1" smtClean="0"/>
              <a:t>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yazılır</a:t>
            </a:r>
            <a:r>
              <a:rPr lang="en-US" sz="2800" dirty="0" smtClean="0"/>
              <a:t>. </a:t>
            </a:r>
            <a:r>
              <a:rPr lang="en-US" sz="2800" dirty="0" err="1" smtClean="0"/>
              <a:t>İlet</a:t>
            </a:r>
            <a:r>
              <a:rPr lang="tr-TR" sz="2800" dirty="0"/>
              <a:t>i</a:t>
            </a:r>
            <a:r>
              <a:rPr lang="en-US" sz="2800" dirty="0" smtClean="0"/>
              <a:t>ş</a:t>
            </a:r>
            <a:r>
              <a:rPr lang="tr-TR" sz="2800" dirty="0" smtClean="0"/>
              <a:t>i</a:t>
            </a:r>
            <a:r>
              <a:rPr lang="en-US" sz="2800" dirty="0" smtClean="0"/>
              <a:t>m 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/>
              <a:t>i</a:t>
            </a:r>
            <a:r>
              <a:rPr lang="en-US" sz="2800" dirty="0" err="1" smtClean="0"/>
              <a:t>ler</a:t>
            </a:r>
            <a:r>
              <a:rPr lang="en-US" sz="2800" dirty="0" smtClean="0"/>
              <a:t> </a:t>
            </a:r>
            <a:r>
              <a:rPr lang="en-US" sz="2800" dirty="0" err="1" smtClean="0"/>
              <a:t>yazıdan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smtClean="0"/>
              <a:t>r ç</a:t>
            </a:r>
            <a:r>
              <a:rPr lang="tr-TR" sz="2800" dirty="0" smtClean="0"/>
              <a:t>i</a:t>
            </a:r>
            <a:r>
              <a:rPr lang="en-US" sz="2800" dirty="0" err="1" smtClean="0"/>
              <a:t>zg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 smtClean="0"/>
              <a:t>ayrılır</a:t>
            </a:r>
            <a:r>
              <a:rPr lang="tr-TR" sz="2800" dirty="0"/>
              <a:t>.</a:t>
            </a:r>
            <a:endParaRPr lang="en-US" sz="2800" dirty="0" smtClean="0"/>
          </a:p>
          <a:p>
            <a:pPr marL="0" indent="0" algn="just">
              <a:buNone/>
            </a:pPr>
            <a:r>
              <a:rPr lang="en-US" sz="2800" dirty="0" err="1" smtClean="0"/>
              <a:t>Yazının</a:t>
            </a:r>
            <a:r>
              <a:rPr lang="en-US" sz="2800" dirty="0" smtClean="0"/>
              <a:t> </a:t>
            </a:r>
            <a:r>
              <a:rPr lang="en-US" sz="2800" dirty="0" err="1" smtClean="0"/>
              <a:t>gönder</a:t>
            </a:r>
            <a:r>
              <a:rPr lang="tr-TR" sz="2800" dirty="0"/>
              <a:t>i</a:t>
            </a:r>
            <a:r>
              <a:rPr lang="en-US" sz="2800" dirty="0" err="1" smtClean="0"/>
              <a:t>ld</a:t>
            </a:r>
            <a:r>
              <a:rPr lang="tr-TR" sz="2800" dirty="0"/>
              <a:t>i</a:t>
            </a:r>
            <a:r>
              <a:rPr lang="en-US" sz="2800" dirty="0" smtClean="0"/>
              <a:t>ğ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kurum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smtClean="0"/>
              <a:t>ş</a:t>
            </a:r>
            <a:r>
              <a:rPr lang="tr-TR" sz="2800" dirty="0" smtClean="0"/>
              <a:t>i</a:t>
            </a:r>
            <a:r>
              <a:rPr lang="en-US" sz="2800" dirty="0" err="1" smtClean="0"/>
              <a:t>ler</a:t>
            </a:r>
            <a:r>
              <a:rPr lang="tr-TR" sz="2800" dirty="0"/>
              <a:t>i</a:t>
            </a:r>
            <a:r>
              <a:rPr lang="en-US" sz="2800" dirty="0" smtClean="0"/>
              <a:t>n</a:t>
            </a:r>
            <a:r>
              <a:rPr lang="en-US" sz="2800" dirty="0"/>
              <a:t>, </a:t>
            </a:r>
            <a:r>
              <a:rPr lang="en-US" sz="2800" dirty="0" err="1" smtClean="0"/>
              <a:t>gerekt</a:t>
            </a:r>
            <a:r>
              <a:rPr lang="tr-TR" sz="2800" dirty="0"/>
              <a:t>i</a:t>
            </a:r>
            <a:r>
              <a:rPr lang="en-US" sz="2800" dirty="0" smtClean="0"/>
              <a:t>ğ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daha</a:t>
            </a:r>
            <a:r>
              <a:rPr lang="en-US" sz="2800" dirty="0"/>
              <a:t> </a:t>
            </a:r>
            <a:r>
              <a:rPr lang="en-US" sz="2800" dirty="0" err="1"/>
              <a:t>ayrıntılı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alab</a:t>
            </a:r>
            <a:r>
              <a:rPr lang="tr-TR" sz="2800" dirty="0"/>
              <a:t>i</a:t>
            </a:r>
            <a:r>
              <a:rPr lang="en-US" sz="2800" dirty="0" err="1" smtClean="0"/>
              <a:t>lmeler</a:t>
            </a:r>
            <a:r>
              <a:rPr lang="en-US" sz="2800" dirty="0" smtClean="0"/>
              <a:t> </a:t>
            </a:r>
            <a:r>
              <a:rPr lang="tr-TR" sz="2800" dirty="0"/>
              <a:t>i</a:t>
            </a:r>
            <a:r>
              <a:rPr lang="en-US" sz="2800" dirty="0" smtClean="0"/>
              <a:t>ç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başvuracakları</a:t>
            </a:r>
            <a:r>
              <a:rPr lang="en-US" sz="2800" dirty="0"/>
              <a:t> </a:t>
            </a:r>
            <a:r>
              <a:rPr lang="en-US" sz="2800" dirty="0" err="1" smtClean="0"/>
              <a:t>görevl</a:t>
            </a:r>
            <a:r>
              <a:rPr lang="tr-TR" sz="2800" dirty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adı</a:t>
            </a:r>
            <a:r>
              <a:rPr lang="en-US" sz="2800" dirty="0"/>
              <a:t>, </a:t>
            </a:r>
            <a:r>
              <a:rPr lang="en-US" sz="2800" dirty="0" err="1"/>
              <a:t>soyadı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unvanı</a:t>
            </a:r>
            <a:r>
              <a:rPr lang="en-US" sz="2800" dirty="0"/>
              <a:t> </a:t>
            </a:r>
            <a:r>
              <a:rPr lang="en-US" sz="2800" dirty="0" err="1"/>
              <a:t>adres</a:t>
            </a:r>
            <a:r>
              <a:rPr lang="en-US" sz="2800" dirty="0"/>
              <a:t> </a:t>
            </a:r>
            <a:r>
              <a:rPr lang="en-US" sz="2800" dirty="0" err="1"/>
              <a:t>bölümünün</a:t>
            </a:r>
            <a:r>
              <a:rPr lang="en-US" sz="2800" dirty="0"/>
              <a:t> </a:t>
            </a:r>
            <a:r>
              <a:rPr lang="en-US" sz="2800" dirty="0" err="1"/>
              <a:t>sağında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alır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1571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/>
              <a:t>RESMÎ YAZIŞMALARDA UYULMASI GEREKEN USUL VE KURALLAR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Koord</a:t>
            </a:r>
            <a:r>
              <a:rPr lang="tr-TR" sz="2800" b="1" dirty="0"/>
              <a:t>i</a:t>
            </a:r>
            <a:r>
              <a:rPr lang="en-US" sz="2800" b="1" dirty="0" err="1" smtClean="0"/>
              <a:t>nasyon</a:t>
            </a:r>
            <a:r>
              <a:rPr lang="en-US" sz="2800" b="1" dirty="0"/>
              <a:t>: </a:t>
            </a:r>
            <a:r>
              <a:rPr lang="en-US" sz="2800" dirty="0" err="1"/>
              <a:t>Başka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/>
              <a:t>i</a:t>
            </a:r>
            <a:r>
              <a:rPr lang="en-US" sz="2800" dirty="0" err="1" smtClean="0"/>
              <a:t>mlerle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ş b</a:t>
            </a:r>
            <a:r>
              <a:rPr lang="tr-TR" sz="2800" dirty="0" smtClean="0"/>
              <a:t>i</a:t>
            </a:r>
            <a:r>
              <a:rPr lang="en-US" sz="2800" dirty="0" err="1" smtClean="0"/>
              <a:t>rl</a:t>
            </a:r>
            <a:r>
              <a:rPr lang="tr-TR" sz="2800" dirty="0"/>
              <a:t>i</a:t>
            </a:r>
            <a:r>
              <a:rPr lang="en-US" sz="2800" dirty="0" smtClean="0"/>
              <a:t>ğ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yapılarak</a:t>
            </a:r>
            <a:r>
              <a:rPr lang="en-US" sz="2800" dirty="0"/>
              <a:t> </a:t>
            </a:r>
            <a:r>
              <a:rPr lang="en-US" sz="2800" dirty="0" err="1"/>
              <a:t>hazırlanan</a:t>
            </a:r>
            <a:r>
              <a:rPr lang="en-US" sz="2800" dirty="0"/>
              <a:t> </a:t>
            </a:r>
            <a:r>
              <a:rPr lang="en-US" sz="2800" dirty="0" err="1"/>
              <a:t>yazılarda</a:t>
            </a:r>
            <a:r>
              <a:rPr lang="en-US" sz="2800" dirty="0"/>
              <a:t>, </a:t>
            </a:r>
            <a:r>
              <a:rPr lang="en-US" sz="2800" dirty="0" err="1"/>
              <a:t>paraf</a:t>
            </a:r>
            <a:r>
              <a:rPr lang="en-US" sz="2800" dirty="0"/>
              <a:t> </a:t>
            </a:r>
            <a:r>
              <a:rPr lang="en-US" sz="2800" dirty="0" err="1" smtClean="0"/>
              <a:t>bölümünden</a:t>
            </a:r>
            <a:r>
              <a:rPr lang="en-US" sz="2800" dirty="0" smtClean="0"/>
              <a:t> </a:t>
            </a:r>
            <a:r>
              <a:rPr lang="en-US" sz="2800" dirty="0" err="1"/>
              <a:t>sonra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satır</a:t>
            </a:r>
            <a:r>
              <a:rPr lang="en-US" sz="2800" dirty="0"/>
              <a:t> </a:t>
            </a:r>
            <a:r>
              <a:rPr lang="en-US" sz="2800" dirty="0" err="1"/>
              <a:t>aralığı</a:t>
            </a:r>
            <a:r>
              <a:rPr lang="en-US" sz="2800" dirty="0"/>
              <a:t> </a:t>
            </a:r>
            <a:r>
              <a:rPr lang="en-US" sz="2800" dirty="0" err="1"/>
              <a:t>bırakılarak</a:t>
            </a:r>
            <a:r>
              <a:rPr lang="en-US" sz="2800" dirty="0"/>
              <a:t> “</a:t>
            </a:r>
            <a:r>
              <a:rPr lang="en-US" sz="2800" dirty="0" err="1" smtClean="0"/>
              <a:t>Koord</a:t>
            </a:r>
            <a:r>
              <a:rPr lang="tr-TR" sz="2800" dirty="0" smtClean="0"/>
              <a:t>i</a:t>
            </a:r>
            <a:r>
              <a:rPr lang="en-US" sz="2800" dirty="0" err="1" smtClean="0"/>
              <a:t>nasyon</a:t>
            </a:r>
            <a:r>
              <a:rPr lang="en-US" sz="2800" dirty="0"/>
              <a:t>:” </a:t>
            </a:r>
            <a:r>
              <a:rPr lang="en-US" sz="2800" dirty="0" err="1"/>
              <a:t>yazılır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şb</a:t>
            </a:r>
            <a:r>
              <a:rPr lang="tr-TR" sz="2800" dirty="0" smtClean="0"/>
              <a:t>i</a:t>
            </a:r>
            <a:r>
              <a:rPr lang="en-US" sz="2800" dirty="0" err="1" smtClean="0"/>
              <a:t>rl</a:t>
            </a:r>
            <a:r>
              <a:rPr lang="tr-TR" sz="2800" dirty="0"/>
              <a:t>i</a:t>
            </a:r>
            <a:r>
              <a:rPr lang="en-US" sz="2800" dirty="0" smtClean="0"/>
              <a:t>ğ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 smtClean="0"/>
              <a:t>dâh</a:t>
            </a:r>
            <a:r>
              <a:rPr lang="tr-TR" sz="2800" dirty="0"/>
              <a:t>i</a:t>
            </a:r>
            <a:r>
              <a:rPr lang="en-US" sz="2800" dirty="0" smtClean="0"/>
              <a:t>l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 smtClean="0"/>
              <a:t>personel</a:t>
            </a:r>
            <a:r>
              <a:rPr lang="tr-TR" sz="2800" dirty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unvan</a:t>
            </a:r>
            <a:r>
              <a:rPr lang="en-US" sz="2800" dirty="0"/>
              <a:t>, ad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soyadları</a:t>
            </a:r>
            <a:r>
              <a:rPr lang="en-US" sz="2800" dirty="0"/>
              <a:t> </a:t>
            </a:r>
            <a:r>
              <a:rPr lang="en-US" sz="2800" dirty="0" err="1"/>
              <a:t>paraf</a:t>
            </a:r>
            <a:r>
              <a:rPr lang="en-US" sz="2800" dirty="0"/>
              <a:t> </a:t>
            </a:r>
            <a:r>
              <a:rPr lang="en-US" sz="2800" dirty="0" err="1" smtClean="0"/>
              <a:t>bölümündek</a:t>
            </a:r>
            <a:r>
              <a:rPr lang="tr-TR" sz="2800" dirty="0"/>
              <a:t>i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smtClean="0"/>
              <a:t>ç</a:t>
            </a:r>
            <a:r>
              <a:rPr lang="tr-TR" sz="2800" dirty="0" smtClean="0"/>
              <a:t>i</a:t>
            </a:r>
            <a:r>
              <a:rPr lang="en-US" sz="2800" dirty="0" smtClean="0"/>
              <a:t>me </a:t>
            </a:r>
            <a:r>
              <a:rPr lang="en-US" sz="2800" dirty="0" err="1"/>
              <a:t>uygun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 smtClean="0"/>
              <a:t>düzenlen</a:t>
            </a:r>
            <a:r>
              <a:rPr lang="tr-TR" sz="2800" dirty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r>
              <a:rPr lang="en-US" sz="2800" b="1" dirty="0" smtClean="0"/>
              <a:t>G</a:t>
            </a:r>
            <a:r>
              <a:rPr lang="tr-TR" sz="2800" b="1" dirty="0" smtClean="0"/>
              <a:t>i</a:t>
            </a:r>
            <a:r>
              <a:rPr lang="en-US" sz="2800" b="1" dirty="0" err="1" smtClean="0"/>
              <a:t>zl</a:t>
            </a:r>
            <a:r>
              <a:rPr lang="tr-TR" sz="2800" b="1" dirty="0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/>
              <a:t>Yazılar</a:t>
            </a:r>
            <a:r>
              <a:rPr lang="en-US" sz="2800" b="1" dirty="0"/>
              <a:t>: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err="1" smtClean="0"/>
              <a:t>zl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 err="1" smtClean="0"/>
              <a:t>dereces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taşıyorsa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err="1" smtClean="0"/>
              <a:t>zl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 err="1" smtClean="0"/>
              <a:t>dereces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belgen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üst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alt </a:t>
            </a:r>
            <a:r>
              <a:rPr lang="en-US" sz="2800" dirty="0" err="1"/>
              <a:t>ortasına</a:t>
            </a:r>
            <a:r>
              <a:rPr lang="en-US" sz="2800" dirty="0"/>
              <a:t> </a:t>
            </a:r>
            <a:r>
              <a:rPr lang="en-US" sz="2800" dirty="0" err="1"/>
              <a:t>büyük</a:t>
            </a:r>
            <a:r>
              <a:rPr lang="en-US" sz="2800" dirty="0"/>
              <a:t> </a:t>
            </a:r>
            <a:r>
              <a:rPr lang="en-US" sz="2800" dirty="0" err="1" smtClean="0"/>
              <a:t>har</a:t>
            </a:r>
            <a:r>
              <a:rPr lang="tr-TR" sz="2800" dirty="0" smtClean="0"/>
              <a:t>fl</a:t>
            </a:r>
            <a:r>
              <a:rPr lang="en-US" sz="2800" dirty="0" err="1" smtClean="0"/>
              <a:t>erle</a:t>
            </a:r>
            <a:r>
              <a:rPr lang="en-US" sz="2800" dirty="0" smtClean="0"/>
              <a:t> </a:t>
            </a:r>
            <a:r>
              <a:rPr lang="en-US" sz="2800" dirty="0" err="1"/>
              <a:t>kırmızı</a:t>
            </a:r>
            <a:r>
              <a:rPr lang="en-US" sz="2800" dirty="0"/>
              <a:t> </a:t>
            </a:r>
            <a:r>
              <a:rPr lang="en-US" sz="2800" dirty="0" err="1" smtClean="0"/>
              <a:t>renkl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 smtClean="0"/>
              <a:t>bel</a:t>
            </a:r>
            <a:r>
              <a:rPr lang="tr-TR" sz="2800" dirty="0"/>
              <a:t>i</a:t>
            </a:r>
            <a:r>
              <a:rPr lang="en-US" sz="2800" dirty="0" err="1" smtClean="0"/>
              <a:t>rt</a:t>
            </a:r>
            <a:r>
              <a:rPr lang="tr-TR" sz="2800" dirty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err="1" smtClean="0"/>
              <a:t>zl</a:t>
            </a:r>
            <a:r>
              <a:rPr lang="tr-TR" sz="2800" dirty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 err="1" smtClean="0"/>
              <a:t>dereceler</a:t>
            </a:r>
            <a:r>
              <a:rPr lang="tr-TR" sz="2800" dirty="0"/>
              <a:t>i</a:t>
            </a:r>
            <a:r>
              <a:rPr lang="en-US" sz="2800" dirty="0" smtClean="0"/>
              <a:t>; </a:t>
            </a:r>
            <a:r>
              <a:rPr lang="en-US" sz="2800" dirty="0" err="1"/>
              <a:t>çok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err="1" smtClean="0"/>
              <a:t>zl</a:t>
            </a:r>
            <a:r>
              <a:rPr lang="tr-TR" sz="2800" dirty="0" smtClean="0"/>
              <a:t>i</a:t>
            </a:r>
            <a:r>
              <a:rPr lang="en-US" sz="2800" dirty="0" smtClean="0"/>
              <a:t>, g</a:t>
            </a:r>
            <a:r>
              <a:rPr lang="tr-TR" sz="2800" dirty="0" smtClean="0"/>
              <a:t>i</a:t>
            </a:r>
            <a:r>
              <a:rPr lang="en-US" sz="2800" dirty="0" err="1" smtClean="0"/>
              <a:t>zl</a:t>
            </a:r>
            <a:r>
              <a:rPr lang="tr-TR" sz="2800" dirty="0"/>
              <a:t>i</a:t>
            </a:r>
            <a:r>
              <a:rPr lang="en-US" sz="2800" dirty="0" smtClean="0"/>
              <a:t>, </a:t>
            </a:r>
            <a:r>
              <a:rPr lang="en-US" sz="2800" dirty="0" err="1"/>
              <a:t>özel</a:t>
            </a:r>
            <a:r>
              <a:rPr lang="en-US" sz="2800" dirty="0"/>
              <a:t>, </a:t>
            </a:r>
            <a:r>
              <a:rPr lang="en-US" sz="2800" dirty="0" smtClean="0"/>
              <a:t>h</a:t>
            </a:r>
            <a:r>
              <a:rPr lang="tr-TR" sz="2800" dirty="0" smtClean="0"/>
              <a:t>i</a:t>
            </a:r>
            <a:r>
              <a:rPr lang="en-US" sz="2800" dirty="0" err="1" smtClean="0"/>
              <a:t>zmete</a:t>
            </a:r>
            <a:r>
              <a:rPr lang="en-US" sz="2800" dirty="0" smtClean="0"/>
              <a:t> </a:t>
            </a:r>
            <a:r>
              <a:rPr lang="en-US" sz="2800" dirty="0" err="1"/>
              <a:t>özel</a:t>
            </a:r>
            <a:r>
              <a:rPr lang="en-US" sz="2800" dirty="0"/>
              <a:t> </a:t>
            </a:r>
            <a:r>
              <a:rPr lang="en-US" sz="2800" dirty="0" err="1" smtClean="0"/>
              <a:t>şekl</a:t>
            </a:r>
            <a:r>
              <a:rPr lang="tr-TR" sz="2800" dirty="0"/>
              <a:t>i</a:t>
            </a:r>
            <a:r>
              <a:rPr lang="en-US" sz="2800" dirty="0" err="1" smtClean="0"/>
              <a:t>nde</a:t>
            </a:r>
            <a:r>
              <a:rPr lang="en-US" sz="2800" dirty="0" smtClean="0"/>
              <a:t> </a:t>
            </a:r>
            <a:r>
              <a:rPr lang="en-US" sz="2800" dirty="0" err="1"/>
              <a:t>görev</a:t>
            </a:r>
            <a:r>
              <a:rPr lang="en-US" sz="2800" dirty="0"/>
              <a:t> </a:t>
            </a:r>
            <a:r>
              <a:rPr lang="en-US" sz="2800" dirty="0" err="1"/>
              <a:t>alanı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smtClean="0"/>
              <a:t>h</a:t>
            </a:r>
            <a:r>
              <a:rPr lang="tr-TR" sz="2800" dirty="0" smtClean="0"/>
              <a:t>i</a:t>
            </a:r>
            <a:r>
              <a:rPr lang="en-US" sz="2800" dirty="0" err="1" smtClean="0"/>
              <a:t>zmet</a:t>
            </a:r>
            <a:r>
              <a:rPr lang="en-US" sz="2800" dirty="0" smtClean="0"/>
              <a:t> </a:t>
            </a:r>
            <a:r>
              <a:rPr lang="en-US" sz="2800" dirty="0" err="1" smtClean="0"/>
              <a:t>özell</a:t>
            </a:r>
            <a:r>
              <a:rPr lang="tr-TR" sz="2800" dirty="0"/>
              <a:t>i</a:t>
            </a:r>
            <a:r>
              <a:rPr lang="en-US" sz="2800" dirty="0" smtClean="0"/>
              <a:t>ğ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/>
              <a:t>kurum</a:t>
            </a:r>
            <a:r>
              <a:rPr lang="en-US" sz="2800" dirty="0"/>
              <a:t> 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kuruluşça</a:t>
            </a:r>
            <a:r>
              <a:rPr lang="en-US" sz="2800" dirty="0"/>
              <a:t> </a:t>
            </a:r>
            <a:r>
              <a:rPr lang="en-US" sz="2800" dirty="0" err="1" smtClean="0"/>
              <a:t>bel</a:t>
            </a:r>
            <a:r>
              <a:rPr lang="tr-TR" sz="2800" dirty="0"/>
              <a:t>i</a:t>
            </a:r>
            <a:r>
              <a:rPr lang="en-US" sz="2800" dirty="0" err="1" smtClean="0"/>
              <a:t>rlen</a:t>
            </a:r>
            <a:r>
              <a:rPr lang="tr-TR" sz="2800" dirty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471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/>
              <a:t>RESMÎ </a:t>
            </a:r>
            <a:r>
              <a:rPr lang="en-US" sz="3200" b="1" dirty="0" smtClean="0"/>
              <a:t>YAZI</a:t>
            </a:r>
            <a:r>
              <a:rPr lang="tr-TR" sz="3200" b="1" dirty="0" smtClean="0"/>
              <a:t> ÖRNEĞİ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43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9600" y="647700"/>
            <a:ext cx="8458200" cy="621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16495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Resmî</a:t>
            </a:r>
            <a:r>
              <a:rPr lang="en-US" b="1" dirty="0"/>
              <a:t> </a:t>
            </a:r>
            <a:r>
              <a:rPr lang="en-US" b="1" dirty="0" err="1"/>
              <a:t>Yazıların</a:t>
            </a:r>
            <a:r>
              <a:rPr lang="en-US" b="1" dirty="0"/>
              <a:t> </a:t>
            </a:r>
            <a:r>
              <a:rPr lang="en-US" b="1" dirty="0" err="1" smtClean="0"/>
              <a:t>Gönder</a:t>
            </a:r>
            <a:r>
              <a:rPr lang="tr-TR" b="1" dirty="0" smtClean="0"/>
              <a:t>i</a:t>
            </a:r>
            <a:r>
              <a:rPr lang="en-US" b="1" dirty="0" smtClean="0"/>
              <a:t>l</a:t>
            </a:r>
            <a:r>
              <a:rPr lang="tr-TR" b="1" dirty="0" smtClean="0"/>
              <a:t>i</a:t>
            </a:r>
            <a:r>
              <a:rPr lang="en-US" b="1" dirty="0" smtClean="0"/>
              <a:t>ş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Alınışlarında</a:t>
            </a:r>
            <a:r>
              <a:rPr lang="en-US" b="1" dirty="0"/>
              <a:t> </a:t>
            </a:r>
            <a:r>
              <a:rPr lang="en-US" b="1" dirty="0" err="1"/>
              <a:t>Yapılacak</a:t>
            </a:r>
            <a:r>
              <a:rPr lang="en-US" b="1" dirty="0"/>
              <a:t> </a:t>
            </a:r>
            <a:r>
              <a:rPr lang="en-US" b="1" dirty="0" err="1"/>
              <a:t>İşlemler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b="1" dirty="0" err="1"/>
              <a:t>K</a:t>
            </a:r>
            <a:r>
              <a:rPr lang="en-US" sz="3000" b="1" dirty="0" err="1"/>
              <a:t>ayıt</a:t>
            </a:r>
            <a:r>
              <a:rPr lang="en-US" sz="3000" b="1" dirty="0"/>
              <a:t> </a:t>
            </a:r>
            <a:r>
              <a:rPr lang="en-US" sz="3000" b="1" dirty="0" err="1" smtClean="0"/>
              <a:t>Kaşes</a:t>
            </a:r>
            <a:r>
              <a:rPr lang="tr-TR" sz="3000" b="1" dirty="0" smtClean="0"/>
              <a:t>i</a:t>
            </a:r>
            <a:r>
              <a:rPr lang="en-US" sz="3000" b="1" dirty="0" smtClean="0"/>
              <a:t>: </a:t>
            </a:r>
            <a:r>
              <a:rPr lang="en-US" sz="3000" dirty="0" err="1"/>
              <a:t>Gelen</a:t>
            </a:r>
            <a:r>
              <a:rPr lang="en-US" sz="3000" dirty="0"/>
              <a:t> </a:t>
            </a:r>
            <a:r>
              <a:rPr lang="en-US" sz="3000" dirty="0" err="1" smtClean="0"/>
              <a:t>evrak</a:t>
            </a:r>
            <a:r>
              <a:rPr lang="tr-TR" sz="3000" dirty="0"/>
              <a:t> </a:t>
            </a:r>
            <a:r>
              <a:rPr lang="tr-TR" sz="3000" dirty="0" smtClean="0"/>
              <a:t>bir sonraki şekilde</a:t>
            </a:r>
            <a:r>
              <a:rPr lang="en-US" sz="3000" dirty="0" smtClean="0"/>
              <a:t> </a:t>
            </a:r>
            <a:r>
              <a:rPr lang="en-US" sz="3000" dirty="0" err="1"/>
              <a:t>yer</a:t>
            </a:r>
            <a:r>
              <a:rPr lang="en-US" sz="3000" dirty="0"/>
              <a:t> </a:t>
            </a:r>
            <a:r>
              <a:rPr lang="en-US" sz="3000" dirty="0" err="1"/>
              <a:t>alan</a:t>
            </a:r>
            <a:r>
              <a:rPr lang="en-US" sz="3000" dirty="0"/>
              <a:t> </a:t>
            </a:r>
            <a:r>
              <a:rPr lang="en-US" sz="3000" dirty="0" err="1"/>
              <a:t>kayıt</a:t>
            </a:r>
            <a:r>
              <a:rPr lang="en-US" sz="3000" dirty="0"/>
              <a:t> </a:t>
            </a:r>
            <a:r>
              <a:rPr lang="en-US" sz="3000" dirty="0" err="1" smtClean="0"/>
              <a:t>kaşes</a:t>
            </a:r>
            <a:r>
              <a:rPr lang="tr-TR" sz="3000" dirty="0" smtClean="0"/>
              <a:t>i</a:t>
            </a:r>
            <a:r>
              <a:rPr lang="en-US" sz="3000" dirty="0" smtClean="0"/>
              <a:t> </a:t>
            </a:r>
            <a:r>
              <a:rPr lang="en-US" sz="3000" dirty="0" err="1"/>
              <a:t>kullanılarak</a:t>
            </a:r>
            <a:r>
              <a:rPr lang="en-US" sz="3000" dirty="0"/>
              <a:t> </a:t>
            </a:r>
            <a:r>
              <a:rPr lang="en-US" sz="3000" dirty="0" err="1" smtClean="0"/>
              <a:t>kayded</a:t>
            </a:r>
            <a:r>
              <a:rPr lang="tr-TR" sz="3000" dirty="0" smtClean="0"/>
              <a:t>i</a:t>
            </a:r>
            <a:r>
              <a:rPr lang="en-US" sz="3000" dirty="0" smtClean="0"/>
              <a:t>l</a:t>
            </a:r>
            <a:r>
              <a:rPr lang="tr-TR" sz="3000" dirty="0" smtClean="0"/>
              <a:t>i</a:t>
            </a:r>
            <a:r>
              <a:rPr lang="en-US" sz="3000" dirty="0" smtClean="0"/>
              <a:t>r</a:t>
            </a:r>
            <a:r>
              <a:rPr lang="en-US" sz="3000" dirty="0"/>
              <a:t>. </a:t>
            </a:r>
            <a:r>
              <a:rPr lang="en-US" sz="3000" dirty="0" err="1"/>
              <a:t>Kamu</a:t>
            </a:r>
            <a:r>
              <a:rPr lang="en-US" sz="3000" dirty="0"/>
              <a:t> </a:t>
            </a:r>
            <a:r>
              <a:rPr lang="en-US" sz="3000" dirty="0" err="1"/>
              <a:t>kurum</a:t>
            </a:r>
            <a:r>
              <a:rPr lang="en-US" sz="3000" dirty="0"/>
              <a:t> </a:t>
            </a:r>
            <a:r>
              <a:rPr lang="en-US" sz="3000" dirty="0" err="1"/>
              <a:t>ve</a:t>
            </a:r>
            <a:r>
              <a:rPr lang="en-US" sz="3000" dirty="0"/>
              <a:t> </a:t>
            </a:r>
            <a:r>
              <a:rPr lang="en-US" sz="3000" dirty="0" err="1"/>
              <a:t>kuruluşları</a:t>
            </a:r>
            <a:r>
              <a:rPr lang="en-US" sz="3000" dirty="0"/>
              <a:t> </a:t>
            </a:r>
            <a:r>
              <a:rPr lang="en-US" sz="3000" dirty="0" err="1"/>
              <a:t>bu</a:t>
            </a:r>
            <a:r>
              <a:rPr lang="en-US" sz="3000" dirty="0"/>
              <a:t> </a:t>
            </a:r>
            <a:r>
              <a:rPr lang="en-US" sz="3000" dirty="0" err="1" smtClean="0"/>
              <a:t>kaşey</a:t>
            </a:r>
            <a:r>
              <a:rPr lang="tr-TR" sz="3000" dirty="0" smtClean="0"/>
              <a:t>i</a:t>
            </a:r>
            <a:r>
              <a:rPr lang="en-US" sz="3000" dirty="0" smtClean="0"/>
              <a:t> </a:t>
            </a:r>
            <a:r>
              <a:rPr lang="en-US" sz="3000" dirty="0" err="1"/>
              <a:t>örnek</a:t>
            </a:r>
            <a:r>
              <a:rPr lang="en-US" sz="3000" dirty="0"/>
              <a:t> </a:t>
            </a:r>
            <a:r>
              <a:rPr lang="en-US" sz="3000" dirty="0" err="1"/>
              <a:t>alarak</a:t>
            </a:r>
            <a:r>
              <a:rPr lang="en-US" sz="3000" dirty="0"/>
              <a:t> </a:t>
            </a:r>
            <a:r>
              <a:rPr lang="en-US" sz="3000" dirty="0" err="1" smtClean="0"/>
              <a:t>kend</a:t>
            </a:r>
            <a:r>
              <a:rPr lang="tr-TR" sz="3000" dirty="0" smtClean="0"/>
              <a:t>i</a:t>
            </a:r>
            <a:r>
              <a:rPr lang="en-US" sz="3000" dirty="0" err="1" smtClean="0"/>
              <a:t>ler</a:t>
            </a:r>
            <a:r>
              <a:rPr lang="tr-TR" sz="3000" dirty="0" smtClean="0"/>
              <a:t>i</a:t>
            </a:r>
            <a:r>
              <a:rPr lang="en-US" sz="3000" dirty="0" smtClean="0"/>
              <a:t>ne </a:t>
            </a:r>
            <a:r>
              <a:rPr lang="en-US" sz="3000" dirty="0" err="1"/>
              <a:t>uygun</a:t>
            </a:r>
            <a:r>
              <a:rPr lang="en-US" sz="3000" dirty="0"/>
              <a:t> </a:t>
            </a:r>
            <a:r>
              <a:rPr lang="en-US" sz="3000" dirty="0" smtClean="0"/>
              <a:t>b</a:t>
            </a:r>
            <a:r>
              <a:rPr lang="tr-TR" sz="3000" dirty="0" smtClean="0"/>
              <a:t>i</a:t>
            </a:r>
            <a:r>
              <a:rPr lang="en-US" sz="3000" dirty="0" smtClean="0"/>
              <a:t>r </a:t>
            </a:r>
            <a:r>
              <a:rPr lang="en-US" sz="3000" dirty="0" err="1"/>
              <a:t>kaşe</a:t>
            </a:r>
            <a:r>
              <a:rPr lang="en-US" sz="3000" dirty="0"/>
              <a:t> </a:t>
            </a:r>
            <a:r>
              <a:rPr lang="en-US" sz="3000" dirty="0" err="1"/>
              <a:t>hazırlayarak</a:t>
            </a:r>
            <a:r>
              <a:rPr lang="en-US" sz="3000" dirty="0"/>
              <a:t> </a:t>
            </a:r>
            <a:r>
              <a:rPr lang="en-US" sz="3000" dirty="0" err="1" smtClean="0"/>
              <a:t>kullanab</a:t>
            </a:r>
            <a:r>
              <a:rPr lang="tr-TR" sz="3000" dirty="0" smtClean="0"/>
              <a:t>i</a:t>
            </a:r>
            <a:r>
              <a:rPr lang="en-US" sz="3000" dirty="0" smtClean="0"/>
              <a:t>l</a:t>
            </a:r>
            <a:r>
              <a:rPr lang="tr-TR" sz="3000" dirty="0" smtClean="0"/>
              <a:t>i</a:t>
            </a:r>
            <a:r>
              <a:rPr lang="en-US" sz="3000" dirty="0" smtClean="0"/>
              <a:t>r</a:t>
            </a:r>
            <a:r>
              <a:rPr lang="en-US" sz="3000" dirty="0"/>
              <a:t>. Bu </a:t>
            </a:r>
            <a:r>
              <a:rPr lang="en-US" sz="3000" dirty="0" err="1"/>
              <a:t>kaşeler</a:t>
            </a:r>
            <a:r>
              <a:rPr lang="en-US" sz="3000" dirty="0"/>
              <a:t> </a:t>
            </a:r>
            <a:r>
              <a:rPr lang="en-US" sz="3000" dirty="0" err="1"/>
              <a:t>evrakın</a:t>
            </a:r>
            <a:r>
              <a:rPr lang="en-US" sz="3000" dirty="0"/>
              <a:t> </a:t>
            </a:r>
            <a:r>
              <a:rPr lang="en-US" sz="3000" dirty="0" err="1"/>
              <a:t>arka</a:t>
            </a:r>
            <a:r>
              <a:rPr lang="en-US" sz="3000" dirty="0"/>
              <a:t> </a:t>
            </a:r>
            <a:r>
              <a:rPr lang="en-US" sz="3000" dirty="0" err="1"/>
              <a:t>yüzüne</a:t>
            </a:r>
            <a:r>
              <a:rPr lang="en-US" sz="3000" dirty="0"/>
              <a:t> </a:t>
            </a:r>
            <a:r>
              <a:rPr lang="en-US" sz="3000" dirty="0" err="1"/>
              <a:t>basıldıktan</a:t>
            </a:r>
            <a:r>
              <a:rPr lang="en-US" sz="3000" dirty="0"/>
              <a:t> </a:t>
            </a:r>
            <a:r>
              <a:rPr lang="en-US" sz="3000" dirty="0" err="1"/>
              <a:t>sonra</a:t>
            </a:r>
            <a:r>
              <a:rPr lang="en-US" sz="3000" dirty="0"/>
              <a:t> </a:t>
            </a:r>
            <a:r>
              <a:rPr lang="en-US" sz="3000" dirty="0" err="1"/>
              <a:t>evrakın</a:t>
            </a:r>
            <a:r>
              <a:rPr lang="en-US" sz="3000" dirty="0"/>
              <a:t> </a:t>
            </a:r>
            <a:r>
              <a:rPr lang="en-US" sz="3000" dirty="0" smtClean="0"/>
              <a:t>tar</a:t>
            </a:r>
            <a:r>
              <a:rPr lang="tr-TR" sz="3000" dirty="0" smtClean="0"/>
              <a:t>i</a:t>
            </a:r>
            <a:r>
              <a:rPr lang="en-US" sz="3000" dirty="0" smtClean="0"/>
              <a:t>h </a:t>
            </a:r>
            <a:r>
              <a:rPr lang="en-US" sz="3000" dirty="0" err="1"/>
              <a:t>ve</a:t>
            </a:r>
            <a:r>
              <a:rPr lang="en-US" sz="3000" dirty="0"/>
              <a:t> </a:t>
            </a:r>
            <a:r>
              <a:rPr lang="en-US" sz="3000" dirty="0" err="1"/>
              <a:t>sayısı</a:t>
            </a:r>
            <a:r>
              <a:rPr lang="en-US" sz="3000" dirty="0"/>
              <a:t> </a:t>
            </a:r>
            <a:r>
              <a:rPr lang="en-US" sz="3000" dirty="0" err="1"/>
              <a:t>yazılır</a:t>
            </a:r>
            <a:r>
              <a:rPr lang="en-US" sz="3000" dirty="0"/>
              <a:t>.</a:t>
            </a:r>
          </a:p>
          <a:p>
            <a:pPr marL="0" indent="0" algn="just">
              <a:buNone/>
            </a:pPr>
            <a:r>
              <a:rPr lang="en-US" sz="3000" dirty="0" err="1"/>
              <a:t>Ünite</a:t>
            </a:r>
            <a:r>
              <a:rPr lang="en-US" sz="3000" dirty="0"/>
              <a:t> </a:t>
            </a:r>
            <a:r>
              <a:rPr lang="en-US" sz="3000" dirty="0" err="1"/>
              <a:t>içinde</a:t>
            </a:r>
            <a:r>
              <a:rPr lang="en-US" sz="3000" dirty="0"/>
              <a:t> </a:t>
            </a:r>
            <a:r>
              <a:rPr lang="en-US" sz="3000" dirty="0" err="1"/>
              <a:t>hangi</a:t>
            </a:r>
            <a:r>
              <a:rPr lang="en-US" sz="3000" dirty="0"/>
              <a:t> </a:t>
            </a:r>
            <a:r>
              <a:rPr lang="en-US" sz="3000" dirty="0" err="1"/>
              <a:t>bölümü</a:t>
            </a:r>
            <a:r>
              <a:rPr lang="en-US" sz="3000" dirty="0"/>
              <a:t> </a:t>
            </a:r>
            <a:r>
              <a:rPr lang="en-US" sz="3000" dirty="0" err="1"/>
              <a:t>ilgilendiriyorsa</a:t>
            </a:r>
            <a:r>
              <a:rPr lang="en-US" sz="3000" dirty="0"/>
              <a:t> o </a:t>
            </a:r>
            <a:r>
              <a:rPr lang="en-US" sz="3000" dirty="0" err="1"/>
              <a:t>bölümün</a:t>
            </a:r>
            <a:r>
              <a:rPr lang="en-US" sz="3000" dirty="0"/>
              <a:t> </a:t>
            </a:r>
            <a:r>
              <a:rPr lang="en-US" sz="3000" dirty="0" err="1"/>
              <a:t>karşısına</a:t>
            </a:r>
            <a:r>
              <a:rPr lang="en-US" sz="3000" dirty="0"/>
              <a:t> </a:t>
            </a:r>
            <a:r>
              <a:rPr lang="en-US" sz="3000" dirty="0" err="1"/>
              <a:t>gereği</a:t>
            </a:r>
            <a:r>
              <a:rPr lang="en-US" sz="3000" dirty="0"/>
              <a:t> </a:t>
            </a:r>
            <a:r>
              <a:rPr lang="en-US" sz="3000" dirty="0" err="1"/>
              <a:t>yapılmak</a:t>
            </a:r>
            <a:r>
              <a:rPr lang="en-US" sz="3000" dirty="0"/>
              <a:t> </a:t>
            </a:r>
            <a:r>
              <a:rPr lang="en-US" sz="3000" dirty="0" err="1"/>
              <a:t>veya</a:t>
            </a:r>
            <a:r>
              <a:rPr lang="en-US" sz="3000" dirty="0"/>
              <a:t> </a:t>
            </a:r>
            <a:r>
              <a:rPr lang="en-US" sz="3000" dirty="0" smtClean="0"/>
              <a:t>b</a:t>
            </a:r>
            <a:r>
              <a:rPr lang="tr-TR" sz="3000" dirty="0" smtClean="0"/>
              <a:t>i</a:t>
            </a:r>
            <a:r>
              <a:rPr lang="en-US" sz="3000" dirty="0" err="1" smtClean="0"/>
              <a:t>lg</a:t>
            </a:r>
            <a:r>
              <a:rPr lang="tr-TR" sz="3000" dirty="0" smtClean="0"/>
              <a:t>i</a:t>
            </a:r>
            <a:r>
              <a:rPr lang="en-US" sz="3000" dirty="0" smtClean="0"/>
              <a:t> </a:t>
            </a:r>
            <a:r>
              <a:rPr lang="en-US" sz="3000" dirty="0" err="1"/>
              <a:t>vermek</a:t>
            </a:r>
            <a:r>
              <a:rPr lang="en-US" sz="3000" dirty="0"/>
              <a:t> </a:t>
            </a:r>
            <a:r>
              <a:rPr lang="en-US" sz="3000" dirty="0" err="1"/>
              <a:t>maksadıyla</a:t>
            </a:r>
            <a:r>
              <a:rPr lang="en-US" sz="3000" dirty="0"/>
              <a:t> (x) </a:t>
            </a:r>
            <a:r>
              <a:rPr lang="tr-TR" sz="3000" dirty="0" smtClean="0"/>
              <a:t>i</a:t>
            </a:r>
            <a:r>
              <a:rPr lang="en-US" sz="3000" dirty="0" err="1" smtClean="0"/>
              <a:t>şaret</a:t>
            </a:r>
            <a:r>
              <a:rPr lang="tr-TR" sz="3000" dirty="0" smtClean="0"/>
              <a:t>i</a:t>
            </a:r>
            <a:r>
              <a:rPr lang="en-US" sz="3000" dirty="0" smtClean="0"/>
              <a:t> </a:t>
            </a:r>
            <a:r>
              <a:rPr lang="en-US" sz="3000" dirty="0" err="1" smtClean="0"/>
              <a:t>konulur</a:t>
            </a:r>
            <a:r>
              <a:rPr lang="en-US" sz="3000" dirty="0"/>
              <a:t>. </a:t>
            </a:r>
            <a:r>
              <a:rPr lang="en-US" sz="3000" dirty="0" err="1"/>
              <a:t>Ek</a:t>
            </a:r>
            <a:r>
              <a:rPr lang="en-US" sz="3000" dirty="0"/>
              <a:t> </a:t>
            </a:r>
            <a:r>
              <a:rPr lang="en-US" sz="3000" dirty="0" err="1"/>
              <a:t>olduğunda</a:t>
            </a:r>
            <a:r>
              <a:rPr lang="en-US" sz="3000" dirty="0"/>
              <a:t> </a:t>
            </a:r>
            <a:r>
              <a:rPr lang="en-US" sz="3000" dirty="0" err="1"/>
              <a:t>bunların</a:t>
            </a:r>
            <a:r>
              <a:rPr lang="en-US" sz="3000" dirty="0"/>
              <a:t> </a:t>
            </a:r>
            <a:r>
              <a:rPr lang="en-US" sz="3000" dirty="0" err="1" smtClean="0"/>
              <a:t>aded</a:t>
            </a:r>
            <a:r>
              <a:rPr lang="tr-TR" sz="3000" dirty="0" smtClean="0"/>
              <a:t>i</a:t>
            </a:r>
            <a:r>
              <a:rPr lang="en-US" sz="3000" dirty="0" smtClean="0"/>
              <a:t> </a:t>
            </a:r>
            <a:r>
              <a:rPr lang="en-US" sz="3000" dirty="0"/>
              <a:t>en alt </a:t>
            </a:r>
            <a:r>
              <a:rPr lang="en-US" sz="3000" dirty="0" err="1"/>
              <a:t>sütunda</a:t>
            </a:r>
            <a:r>
              <a:rPr lang="en-US" sz="3000" dirty="0"/>
              <a:t> </a:t>
            </a:r>
            <a:r>
              <a:rPr lang="en-US" sz="3000" dirty="0" err="1"/>
              <a:t>rakamla</a:t>
            </a:r>
            <a:r>
              <a:rPr lang="en-US" sz="3000" dirty="0"/>
              <a:t> </a:t>
            </a:r>
            <a:r>
              <a:rPr lang="en-US" sz="3000" dirty="0" err="1" smtClean="0"/>
              <a:t>bel</a:t>
            </a:r>
            <a:r>
              <a:rPr lang="tr-TR" sz="3000" dirty="0" smtClean="0"/>
              <a:t>i</a:t>
            </a:r>
            <a:r>
              <a:rPr lang="en-US" sz="3000" dirty="0" err="1" smtClean="0"/>
              <a:t>rt</a:t>
            </a:r>
            <a:r>
              <a:rPr lang="tr-TR" sz="3000" dirty="0" smtClean="0"/>
              <a:t>i</a:t>
            </a:r>
            <a:r>
              <a:rPr lang="en-US" sz="3000" dirty="0" smtClean="0"/>
              <a:t>l</a:t>
            </a:r>
            <a:r>
              <a:rPr lang="tr-TR" sz="3000" dirty="0" smtClean="0"/>
              <a:t>i</a:t>
            </a:r>
            <a:r>
              <a:rPr lang="en-US" sz="3000" dirty="0" smtClean="0"/>
              <a:t>r</a:t>
            </a:r>
            <a:r>
              <a:rPr lang="en-US" sz="3000" dirty="0"/>
              <a:t>. </a:t>
            </a:r>
            <a:r>
              <a:rPr lang="en-US" sz="3000" dirty="0" err="1" smtClean="0"/>
              <a:t>Elektron</a:t>
            </a:r>
            <a:r>
              <a:rPr lang="tr-TR" sz="3000" dirty="0" smtClean="0"/>
              <a:t>i</a:t>
            </a:r>
            <a:r>
              <a:rPr lang="en-US" sz="3000" dirty="0" smtClean="0"/>
              <a:t>k </a:t>
            </a:r>
            <a:r>
              <a:rPr lang="en-US" sz="3000" dirty="0" err="1"/>
              <a:t>ortamda</a:t>
            </a:r>
            <a:r>
              <a:rPr lang="en-US" sz="3000" dirty="0"/>
              <a:t> </a:t>
            </a:r>
            <a:r>
              <a:rPr lang="en-US" sz="3000" dirty="0" err="1"/>
              <a:t>yapılan</a:t>
            </a:r>
            <a:r>
              <a:rPr lang="en-US" sz="3000" dirty="0"/>
              <a:t> </a:t>
            </a:r>
            <a:r>
              <a:rPr lang="en-US" sz="3000" dirty="0" err="1"/>
              <a:t>yazışmalarda</a:t>
            </a:r>
            <a:r>
              <a:rPr lang="en-US" sz="3000" dirty="0"/>
              <a:t>, </a:t>
            </a:r>
            <a:r>
              <a:rPr lang="en-US" sz="3000" dirty="0" err="1"/>
              <a:t>doğrulama</a:t>
            </a:r>
            <a:r>
              <a:rPr lang="en-US" sz="3000" dirty="0"/>
              <a:t> </a:t>
            </a:r>
            <a:r>
              <a:rPr lang="en-US" sz="3000" dirty="0" err="1"/>
              <a:t>yapıldıktan</a:t>
            </a:r>
            <a:r>
              <a:rPr lang="en-US" sz="3000" dirty="0"/>
              <a:t> </a:t>
            </a:r>
            <a:r>
              <a:rPr lang="en-US" sz="3000" dirty="0" err="1"/>
              <a:t>sonra</a:t>
            </a:r>
            <a:r>
              <a:rPr lang="en-US" sz="3000" dirty="0"/>
              <a:t> </a:t>
            </a:r>
            <a:r>
              <a:rPr lang="en-US" sz="3000" dirty="0" err="1"/>
              <a:t>yazı</a:t>
            </a:r>
            <a:r>
              <a:rPr lang="en-US" sz="3000" dirty="0"/>
              <a:t> </a:t>
            </a:r>
            <a:r>
              <a:rPr lang="tr-TR" sz="3000" dirty="0" smtClean="0"/>
              <a:t>i</a:t>
            </a:r>
            <a:r>
              <a:rPr lang="en-US" sz="3000" dirty="0" err="1" smtClean="0"/>
              <a:t>lg</a:t>
            </a:r>
            <a:r>
              <a:rPr lang="tr-TR" sz="3000" dirty="0" smtClean="0"/>
              <a:t>i</a:t>
            </a:r>
            <a:r>
              <a:rPr lang="en-US" sz="3000" dirty="0" smtClean="0"/>
              <a:t>l</a:t>
            </a:r>
            <a:r>
              <a:rPr lang="tr-TR" sz="3000" dirty="0" smtClean="0"/>
              <a:t>i</a:t>
            </a:r>
            <a:r>
              <a:rPr lang="en-US" sz="3000" dirty="0" smtClean="0"/>
              <a:t> b</a:t>
            </a:r>
            <a:r>
              <a:rPr lang="tr-TR" sz="3000" dirty="0" smtClean="0"/>
              <a:t>i</a:t>
            </a:r>
            <a:r>
              <a:rPr lang="en-US" sz="3000" dirty="0" smtClean="0"/>
              <a:t>r</a:t>
            </a:r>
            <a:r>
              <a:rPr lang="tr-TR" sz="3000" dirty="0" smtClean="0"/>
              <a:t>i</a:t>
            </a:r>
            <a:r>
              <a:rPr lang="en-US" sz="3000" dirty="0" smtClean="0"/>
              <a:t>me </a:t>
            </a:r>
            <a:r>
              <a:rPr lang="en-US" sz="3000" dirty="0" err="1" smtClean="0"/>
              <a:t>gönder</a:t>
            </a:r>
            <a:r>
              <a:rPr lang="tr-TR" sz="3000" dirty="0" smtClean="0"/>
              <a:t>i</a:t>
            </a:r>
            <a:r>
              <a:rPr lang="en-US" sz="3000" dirty="0" smtClean="0"/>
              <a:t>l</a:t>
            </a:r>
            <a:r>
              <a:rPr lang="tr-TR" sz="3000" dirty="0" smtClean="0"/>
              <a:t>i</a:t>
            </a:r>
            <a:r>
              <a:rPr lang="en-US" sz="3000" dirty="0" smtClean="0"/>
              <a:t>r</a:t>
            </a:r>
            <a:r>
              <a:rPr lang="en-US" sz="30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181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KAŞE ÖRNEĞİ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45</a:t>
            </a:fld>
            <a:endParaRPr 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2613"/>
            <a:ext cx="8153400" cy="4497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7" y="2133600"/>
            <a:ext cx="5910263" cy="4216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405351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Resmî</a:t>
            </a:r>
            <a:r>
              <a:rPr lang="en-US" b="1" dirty="0"/>
              <a:t> </a:t>
            </a:r>
            <a:r>
              <a:rPr lang="en-US" b="1" dirty="0" err="1"/>
              <a:t>Yazıların</a:t>
            </a:r>
            <a:r>
              <a:rPr lang="en-US" b="1" dirty="0"/>
              <a:t> </a:t>
            </a:r>
            <a:r>
              <a:rPr lang="en-US" b="1" dirty="0" err="1" smtClean="0"/>
              <a:t>Gönder</a:t>
            </a:r>
            <a:r>
              <a:rPr lang="tr-TR" b="1" dirty="0" smtClean="0"/>
              <a:t>i</a:t>
            </a:r>
            <a:r>
              <a:rPr lang="en-US" b="1" dirty="0" smtClean="0"/>
              <a:t>l</a:t>
            </a:r>
            <a:r>
              <a:rPr lang="tr-TR" b="1" dirty="0" smtClean="0"/>
              <a:t>i</a:t>
            </a:r>
            <a:r>
              <a:rPr lang="en-US" b="1" dirty="0" smtClean="0"/>
              <a:t>ş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Alınışlarında</a:t>
            </a:r>
            <a:r>
              <a:rPr lang="en-US" b="1" dirty="0"/>
              <a:t> </a:t>
            </a:r>
            <a:r>
              <a:rPr lang="en-US" b="1" dirty="0" err="1"/>
              <a:t>Yapılacak</a:t>
            </a:r>
            <a:r>
              <a:rPr lang="en-US" b="1" dirty="0"/>
              <a:t> </a:t>
            </a:r>
            <a:r>
              <a:rPr lang="en-US" b="1" dirty="0" err="1"/>
              <a:t>İşlemler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038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/>
              <a:t>Yazıların</a:t>
            </a:r>
            <a:r>
              <a:rPr lang="en-US" sz="2800" b="1" dirty="0"/>
              <a:t> </a:t>
            </a:r>
            <a:r>
              <a:rPr lang="en-US" sz="2800" b="1" dirty="0" err="1" smtClean="0"/>
              <a:t>Gönder</a:t>
            </a:r>
            <a:r>
              <a:rPr lang="tr-TR" sz="2800" b="1" dirty="0"/>
              <a:t>i</a:t>
            </a:r>
            <a:r>
              <a:rPr lang="en-US" sz="2800" b="1" dirty="0" err="1" smtClean="0"/>
              <a:t>lmes</a:t>
            </a:r>
            <a:r>
              <a:rPr lang="tr-TR" sz="2800" b="1" dirty="0" smtClean="0"/>
              <a:t>i</a:t>
            </a:r>
            <a:r>
              <a:rPr lang="en-US" sz="2800" b="1" dirty="0" smtClean="0"/>
              <a:t>: </a:t>
            </a:r>
            <a:r>
              <a:rPr lang="en-US" sz="2800" dirty="0" err="1"/>
              <a:t>Yazıyı</a:t>
            </a:r>
            <a:r>
              <a:rPr lang="en-US" sz="2800" dirty="0"/>
              <a:t> </a:t>
            </a:r>
            <a:r>
              <a:rPr lang="en-US" sz="2800" dirty="0" err="1" smtClean="0"/>
              <a:t>gönderen</a:t>
            </a:r>
            <a:r>
              <a:rPr lang="tr-TR" sz="2800" dirty="0"/>
              <a:t>i</a:t>
            </a:r>
            <a:r>
              <a:rPr lang="en-US" sz="2800" dirty="0" smtClean="0"/>
              <a:t>n </a:t>
            </a:r>
            <a:r>
              <a:rPr lang="tr-TR" sz="2800" dirty="0" smtClean="0"/>
              <a:t>i</a:t>
            </a:r>
            <a:r>
              <a:rPr lang="en-US" sz="2800" dirty="0" smtClean="0"/>
              <a:t>let</a:t>
            </a:r>
            <a:r>
              <a:rPr lang="tr-TR" sz="2800" dirty="0" smtClean="0"/>
              <a:t>i</a:t>
            </a:r>
            <a:r>
              <a:rPr lang="en-US" sz="2800" dirty="0" smtClean="0"/>
              <a:t>ş</a:t>
            </a:r>
            <a:r>
              <a:rPr lang="tr-TR" sz="2800" dirty="0" smtClean="0"/>
              <a:t>i</a:t>
            </a:r>
            <a:r>
              <a:rPr lang="en-US" sz="2800" dirty="0" smtClean="0"/>
              <a:t>m 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err="1" smtClean="0"/>
              <a:t>ler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zarfın</a:t>
            </a:r>
            <a:r>
              <a:rPr lang="en-US" sz="2800" dirty="0"/>
              <a:t> sol </a:t>
            </a:r>
            <a:r>
              <a:rPr lang="en-US" sz="2800" dirty="0" err="1"/>
              <a:t>üst</a:t>
            </a:r>
            <a:r>
              <a:rPr lang="en-US" sz="2800" dirty="0"/>
              <a:t> </a:t>
            </a:r>
            <a:r>
              <a:rPr lang="en-US" sz="2800" dirty="0" err="1" smtClean="0"/>
              <a:t>köşes</a:t>
            </a:r>
            <a:r>
              <a:rPr lang="tr-TR" sz="2800" dirty="0" smtClean="0"/>
              <a:t>i</a:t>
            </a:r>
            <a:r>
              <a:rPr lang="en-US" sz="2800" dirty="0" err="1" smtClean="0"/>
              <a:t>nde</a:t>
            </a:r>
            <a:r>
              <a:rPr lang="en-US" sz="2800" dirty="0"/>
              <a:t>, </a:t>
            </a:r>
            <a:r>
              <a:rPr lang="en-US" sz="2800" dirty="0" err="1"/>
              <a:t>yazının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err="1" smtClean="0"/>
              <a:t>deceğ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yer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tr-TR" sz="2800" dirty="0" smtClean="0"/>
              <a:t>i</a:t>
            </a:r>
            <a:r>
              <a:rPr lang="en-US" sz="2800" dirty="0" smtClean="0"/>
              <a:t>let</a:t>
            </a:r>
            <a:r>
              <a:rPr lang="tr-TR" sz="2800" dirty="0" smtClean="0"/>
              <a:t>i</a:t>
            </a:r>
            <a:r>
              <a:rPr lang="en-US" sz="2800" dirty="0" smtClean="0"/>
              <a:t>ş</a:t>
            </a:r>
            <a:r>
              <a:rPr lang="tr-TR" sz="2800" dirty="0" smtClean="0"/>
              <a:t>i</a:t>
            </a:r>
            <a:r>
              <a:rPr lang="en-US" sz="2800" dirty="0" smtClean="0"/>
              <a:t>m b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 smtClean="0"/>
              <a:t>i</a:t>
            </a:r>
            <a:r>
              <a:rPr lang="en-US" sz="2800" dirty="0" err="1" smtClean="0"/>
              <a:t>ler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se </a:t>
            </a:r>
            <a:r>
              <a:rPr lang="en-US" sz="2800" dirty="0" err="1"/>
              <a:t>zarfın</a:t>
            </a:r>
            <a:r>
              <a:rPr lang="en-US" sz="2800" dirty="0"/>
              <a:t> </a:t>
            </a:r>
            <a:r>
              <a:rPr lang="en-US" sz="2800" dirty="0" err="1"/>
              <a:t>ortasında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alır</a:t>
            </a:r>
            <a:r>
              <a:rPr lang="en-US" sz="2800" dirty="0"/>
              <a:t>. </a:t>
            </a:r>
            <a:r>
              <a:rPr lang="en-US" sz="2800" dirty="0" err="1"/>
              <a:t>Yazının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err="1" smtClean="0"/>
              <a:t>zl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 err="1" smtClean="0"/>
              <a:t>dereces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zarfın</a:t>
            </a:r>
            <a:r>
              <a:rPr lang="en-US" sz="2800" dirty="0"/>
              <a:t> </a:t>
            </a:r>
            <a:r>
              <a:rPr lang="en-US" sz="2800" dirty="0" err="1"/>
              <a:t>üst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alt </a:t>
            </a:r>
            <a:r>
              <a:rPr lang="en-US" sz="2800" dirty="0" err="1"/>
              <a:t>ortasına</a:t>
            </a:r>
            <a:r>
              <a:rPr lang="en-US" sz="2800" dirty="0"/>
              <a:t>, </a:t>
            </a:r>
            <a:r>
              <a:rPr lang="tr-TR" sz="2800" dirty="0" smtClean="0"/>
              <a:t>i</a:t>
            </a:r>
            <a:r>
              <a:rPr lang="en-US" sz="2800" dirty="0" err="1" smtClean="0"/>
              <a:t>ved</a:t>
            </a:r>
            <a:r>
              <a:rPr lang="tr-TR" sz="2800" dirty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k </a:t>
            </a:r>
            <a:r>
              <a:rPr lang="en-US" sz="2800" dirty="0" err="1" smtClean="0"/>
              <a:t>dereces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se </a:t>
            </a:r>
            <a:r>
              <a:rPr lang="en-US" sz="2800" dirty="0" err="1"/>
              <a:t>sağ</a:t>
            </a:r>
            <a:r>
              <a:rPr lang="en-US" sz="2800" dirty="0"/>
              <a:t> </a:t>
            </a:r>
            <a:r>
              <a:rPr lang="en-US" sz="2800" dirty="0" err="1"/>
              <a:t>üst</a:t>
            </a:r>
            <a:r>
              <a:rPr lang="en-US" sz="2800" dirty="0"/>
              <a:t> </a:t>
            </a:r>
            <a:r>
              <a:rPr lang="en-US" sz="2800" dirty="0" err="1"/>
              <a:t>köşeye</a:t>
            </a:r>
            <a:r>
              <a:rPr lang="en-US" sz="2800" dirty="0"/>
              <a:t> </a:t>
            </a:r>
            <a:r>
              <a:rPr lang="en-US" sz="2800" dirty="0" err="1"/>
              <a:t>gelecek</a:t>
            </a:r>
            <a:r>
              <a:rPr lang="en-US" sz="2800" dirty="0"/>
              <a:t>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ç</a:t>
            </a:r>
            <a:r>
              <a:rPr lang="tr-TR" sz="2800" dirty="0" smtClean="0"/>
              <a:t>i</a:t>
            </a:r>
            <a:r>
              <a:rPr lang="en-US" sz="2800" dirty="0" err="1" smtClean="0"/>
              <a:t>mde</a:t>
            </a:r>
            <a:r>
              <a:rPr lang="en-US" sz="2800" dirty="0" smtClean="0"/>
              <a:t> </a:t>
            </a:r>
            <a:r>
              <a:rPr lang="en-US" sz="2800" dirty="0" err="1"/>
              <a:t>kırmızı</a:t>
            </a:r>
            <a:r>
              <a:rPr lang="en-US" sz="2800" dirty="0"/>
              <a:t> </a:t>
            </a:r>
            <a:r>
              <a:rPr lang="en-US" sz="2800" dirty="0" err="1"/>
              <a:t>renkle</a:t>
            </a:r>
            <a:r>
              <a:rPr lang="en-US" sz="2800" dirty="0"/>
              <a:t> </a:t>
            </a:r>
            <a:r>
              <a:rPr lang="en-US" sz="2800" dirty="0" err="1" smtClean="0"/>
              <a:t>bel</a:t>
            </a:r>
            <a:r>
              <a:rPr lang="tr-TR" sz="2800" dirty="0" smtClean="0"/>
              <a:t>i</a:t>
            </a:r>
            <a:r>
              <a:rPr lang="en-US" sz="2800" dirty="0" err="1" smtClean="0"/>
              <a:t>rt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err="1"/>
              <a:t>Çok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err="1" smtClean="0"/>
              <a:t>zl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yazılar</a:t>
            </a:r>
            <a:r>
              <a:rPr lang="en-US" sz="2800" dirty="0"/>
              <a:t> </a:t>
            </a:r>
            <a:r>
              <a:rPr lang="en-US" sz="2800" dirty="0" smtClean="0"/>
              <a:t>ç</a:t>
            </a:r>
            <a:r>
              <a:rPr lang="tr-TR" sz="2800" dirty="0" smtClean="0"/>
              <a:t>ift</a:t>
            </a:r>
            <a:r>
              <a:rPr lang="en-US" sz="2800" dirty="0" smtClean="0"/>
              <a:t> zarf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 smtClean="0"/>
              <a:t>gönder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en-US" sz="2800" dirty="0"/>
              <a:t>. </a:t>
            </a:r>
            <a:r>
              <a:rPr lang="en-US" sz="2800" dirty="0" err="1"/>
              <a:t>İç</a:t>
            </a:r>
            <a:r>
              <a:rPr lang="en-US" sz="2800" dirty="0"/>
              <a:t> </a:t>
            </a:r>
            <a:r>
              <a:rPr lang="en-US" sz="2800" dirty="0" err="1"/>
              <a:t>zarfa</a:t>
            </a:r>
            <a:r>
              <a:rPr lang="en-US" sz="2800" dirty="0"/>
              <a:t>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/>
              <a:t>konulur</a:t>
            </a:r>
            <a:r>
              <a:rPr lang="en-US" sz="2800" dirty="0"/>
              <a:t>, </a:t>
            </a:r>
            <a:r>
              <a:rPr lang="en-US" sz="2800" dirty="0" err="1"/>
              <a:t>zarfın</a:t>
            </a:r>
            <a:r>
              <a:rPr lang="en-US" sz="2800" dirty="0"/>
              <a:t> </a:t>
            </a:r>
            <a:r>
              <a:rPr lang="en-US" sz="2800" dirty="0" err="1" smtClean="0"/>
              <a:t>kapanma</a:t>
            </a:r>
            <a:r>
              <a:rPr lang="en-US" sz="2800" dirty="0" smtClean="0"/>
              <a:t> </a:t>
            </a:r>
            <a:r>
              <a:rPr lang="en-US" sz="2800" dirty="0" err="1" smtClean="0"/>
              <a:t>yerler</a:t>
            </a:r>
            <a:r>
              <a:rPr lang="tr-TR" sz="2800" dirty="0" smtClean="0"/>
              <a:t>i</a:t>
            </a:r>
            <a:r>
              <a:rPr lang="en-US" sz="2800" dirty="0" smtClean="0"/>
              <a:t>ne </a:t>
            </a:r>
            <a:r>
              <a:rPr lang="en-US" sz="2800" dirty="0" err="1"/>
              <a:t>hazırlayanın</a:t>
            </a:r>
            <a:r>
              <a:rPr lang="en-US" sz="2800" dirty="0"/>
              <a:t> </a:t>
            </a:r>
            <a:r>
              <a:rPr lang="en-US" sz="2800" dirty="0" err="1" smtClean="0"/>
              <a:t>para</a:t>
            </a:r>
            <a:r>
              <a:rPr lang="tr-TR" sz="2800" dirty="0" smtClean="0"/>
              <a:t>fl</a:t>
            </a:r>
            <a:r>
              <a:rPr lang="en-US" sz="2800" dirty="0" err="1" smtClean="0"/>
              <a:t>arı</a:t>
            </a:r>
            <a:r>
              <a:rPr lang="en-US" sz="2800" dirty="0" smtClean="0"/>
              <a:t> </a:t>
            </a:r>
            <a:r>
              <a:rPr lang="en-US" sz="2800" dirty="0" err="1"/>
              <a:t>atılır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saydam</a:t>
            </a:r>
            <a:r>
              <a:rPr lang="en-US" sz="2800" dirty="0"/>
              <a:t> </a:t>
            </a:r>
            <a:r>
              <a:rPr lang="en-US" sz="2800" dirty="0" err="1"/>
              <a:t>bant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en-US" sz="2800" dirty="0" err="1" smtClean="0"/>
              <a:t>para</a:t>
            </a:r>
            <a:r>
              <a:rPr lang="tr-TR" sz="2800" dirty="0" smtClean="0"/>
              <a:t>fl</a:t>
            </a:r>
            <a:r>
              <a:rPr lang="en-US" sz="2800" dirty="0" err="1" smtClean="0"/>
              <a:t>ar</a:t>
            </a:r>
            <a:r>
              <a:rPr lang="en-US" sz="2800" dirty="0" smtClean="0"/>
              <a:t> </a:t>
            </a:r>
            <a:r>
              <a:rPr lang="en-US" sz="2800" dirty="0" err="1"/>
              <a:t>örtülecek</a:t>
            </a:r>
            <a:r>
              <a:rPr lang="en-US" sz="2800" dirty="0"/>
              <a:t> </a:t>
            </a:r>
            <a:r>
              <a:rPr lang="en-US" sz="2800" dirty="0" err="1" smtClean="0"/>
              <a:t>şek</a:t>
            </a:r>
            <a:r>
              <a:rPr lang="tr-TR" sz="2800" dirty="0" smtClean="0"/>
              <a:t>i</a:t>
            </a:r>
            <a:r>
              <a:rPr lang="en-US" sz="2800" dirty="0" err="1" smtClean="0"/>
              <a:t>lde</a:t>
            </a:r>
            <a:r>
              <a:rPr lang="en-US" sz="2800" dirty="0" smtClean="0"/>
              <a:t> </a:t>
            </a:r>
            <a:r>
              <a:rPr lang="en-US" sz="2800" dirty="0"/>
              <a:t>zarf </a:t>
            </a:r>
            <a:r>
              <a:rPr lang="en-US" sz="2800" dirty="0" err="1"/>
              <a:t>kapatılır</a:t>
            </a:r>
            <a:r>
              <a:rPr lang="en-US" sz="28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404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Resmî</a:t>
            </a:r>
            <a:r>
              <a:rPr lang="en-US" b="1" dirty="0"/>
              <a:t> </a:t>
            </a:r>
            <a:r>
              <a:rPr lang="en-US" b="1" dirty="0" err="1"/>
              <a:t>Yazıların</a:t>
            </a:r>
            <a:r>
              <a:rPr lang="en-US" b="1" dirty="0"/>
              <a:t> </a:t>
            </a:r>
            <a:r>
              <a:rPr lang="en-US" b="1" dirty="0" err="1" smtClean="0"/>
              <a:t>Gönder</a:t>
            </a:r>
            <a:r>
              <a:rPr lang="tr-TR" b="1" dirty="0" smtClean="0"/>
              <a:t>i</a:t>
            </a:r>
            <a:r>
              <a:rPr lang="en-US" b="1" dirty="0" smtClean="0"/>
              <a:t>l</a:t>
            </a:r>
            <a:r>
              <a:rPr lang="tr-TR" b="1" dirty="0" smtClean="0"/>
              <a:t>i</a:t>
            </a:r>
            <a:r>
              <a:rPr lang="en-US" b="1" dirty="0" smtClean="0"/>
              <a:t>ş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Alınışlarında</a:t>
            </a:r>
            <a:r>
              <a:rPr lang="en-US" b="1" dirty="0"/>
              <a:t> </a:t>
            </a:r>
            <a:r>
              <a:rPr lang="en-US" b="1" dirty="0" err="1"/>
              <a:t>Yapılacak</a:t>
            </a:r>
            <a:r>
              <a:rPr lang="en-US" b="1" dirty="0"/>
              <a:t> </a:t>
            </a:r>
            <a:r>
              <a:rPr lang="en-US" b="1" dirty="0" err="1" smtClean="0"/>
              <a:t>İşlemler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b="1" dirty="0" err="1"/>
              <a:t>Yazıların</a:t>
            </a:r>
            <a:r>
              <a:rPr lang="en-US" b="1" dirty="0"/>
              <a:t> </a:t>
            </a:r>
            <a:r>
              <a:rPr lang="en-US" b="1" dirty="0" err="1" smtClean="0"/>
              <a:t>Gönder</a:t>
            </a:r>
            <a:r>
              <a:rPr lang="tr-TR" b="1" dirty="0"/>
              <a:t>i</a:t>
            </a:r>
            <a:r>
              <a:rPr lang="en-US" b="1" dirty="0" err="1" smtClean="0"/>
              <a:t>lmes</a:t>
            </a:r>
            <a:r>
              <a:rPr lang="tr-TR" b="1" dirty="0" smtClean="0"/>
              <a:t>i</a:t>
            </a:r>
            <a:r>
              <a:rPr lang="en-US" b="1" dirty="0" smtClean="0"/>
              <a:t>: </a:t>
            </a:r>
            <a:r>
              <a:rPr lang="en-US" dirty="0" err="1"/>
              <a:t>İç</a:t>
            </a:r>
            <a:r>
              <a:rPr lang="en-US" dirty="0"/>
              <a:t> </a:t>
            </a:r>
            <a:r>
              <a:rPr lang="en-US" dirty="0" err="1"/>
              <a:t>zarfın</a:t>
            </a:r>
            <a:r>
              <a:rPr lang="en-US" dirty="0"/>
              <a:t> </a:t>
            </a:r>
            <a:r>
              <a:rPr lang="en-US" dirty="0" err="1" smtClean="0"/>
              <a:t>üzer</a:t>
            </a:r>
            <a:r>
              <a:rPr lang="tr-TR" dirty="0" smtClean="0"/>
              <a:t>i</a:t>
            </a:r>
            <a:r>
              <a:rPr lang="en-US" dirty="0" smtClean="0"/>
              <a:t>ne </a:t>
            </a:r>
            <a:r>
              <a:rPr lang="en-US" dirty="0"/>
              <a:t>de </a:t>
            </a:r>
            <a:r>
              <a:rPr lang="tr-TR" dirty="0" smtClean="0"/>
              <a:t>i</a:t>
            </a:r>
            <a:r>
              <a:rPr lang="en-US" dirty="0" smtClean="0"/>
              <a:t>let</a:t>
            </a:r>
            <a:r>
              <a:rPr lang="tr-TR" dirty="0" smtClean="0"/>
              <a:t>i</a:t>
            </a:r>
            <a:r>
              <a:rPr lang="en-US" dirty="0" smtClean="0"/>
              <a:t>ş</a:t>
            </a:r>
            <a:r>
              <a:rPr lang="tr-TR" dirty="0" smtClean="0"/>
              <a:t>i</a:t>
            </a:r>
            <a:r>
              <a:rPr lang="en-US" dirty="0" smtClean="0"/>
              <a:t>m b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 smtClean="0"/>
              <a:t>i</a:t>
            </a:r>
            <a:r>
              <a:rPr lang="en-US" dirty="0" err="1" smtClean="0"/>
              <a:t>ler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/>
              <a:t>yazılarak</a:t>
            </a:r>
            <a:r>
              <a:rPr lang="en-US" dirty="0"/>
              <a:t>, </a:t>
            </a:r>
            <a:r>
              <a:rPr lang="en-US" dirty="0" err="1"/>
              <a:t>yazının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smtClean="0"/>
              <a:t>g</a:t>
            </a:r>
            <a:r>
              <a:rPr lang="tr-TR" dirty="0" smtClean="0"/>
              <a:t>i</a:t>
            </a:r>
            <a:r>
              <a:rPr lang="en-US" dirty="0" err="1" smtClean="0"/>
              <a:t>zl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zarfın</a:t>
            </a:r>
            <a:r>
              <a:rPr lang="en-US" dirty="0"/>
              <a:t> </a:t>
            </a:r>
            <a:r>
              <a:rPr lang="en-US" dirty="0" err="1"/>
              <a:t>üst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alt </a:t>
            </a:r>
            <a:r>
              <a:rPr lang="en-US" dirty="0" err="1"/>
              <a:t>ortasına</a:t>
            </a:r>
            <a:r>
              <a:rPr lang="en-US" dirty="0"/>
              <a:t>, </a:t>
            </a:r>
            <a:r>
              <a:rPr lang="en-US" dirty="0" err="1" smtClean="0"/>
              <a:t>varsa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ved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k </a:t>
            </a:r>
            <a:r>
              <a:rPr lang="en-US" dirty="0" err="1" smtClean="0"/>
              <a:t>dereces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sağ</a:t>
            </a:r>
            <a:r>
              <a:rPr lang="en-US" dirty="0"/>
              <a:t> </a:t>
            </a:r>
            <a:r>
              <a:rPr lang="en-US" dirty="0" err="1"/>
              <a:t>üst</a:t>
            </a:r>
            <a:r>
              <a:rPr lang="en-US" dirty="0"/>
              <a:t> </a:t>
            </a:r>
            <a:r>
              <a:rPr lang="en-US" dirty="0" err="1"/>
              <a:t>köşeye</a:t>
            </a:r>
            <a:r>
              <a:rPr lang="en-US" dirty="0"/>
              <a:t> </a:t>
            </a:r>
            <a:r>
              <a:rPr lang="en-US" dirty="0" err="1"/>
              <a:t>gelecek</a:t>
            </a:r>
            <a:r>
              <a:rPr lang="en-US" dirty="0"/>
              <a:t>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ç</a:t>
            </a:r>
            <a:r>
              <a:rPr lang="tr-TR" dirty="0"/>
              <a:t>i</a:t>
            </a:r>
            <a:r>
              <a:rPr lang="en-US" dirty="0" err="1" smtClean="0"/>
              <a:t>mde</a:t>
            </a:r>
            <a:r>
              <a:rPr lang="en-US" dirty="0" smtClean="0"/>
              <a:t> </a:t>
            </a:r>
            <a:r>
              <a:rPr lang="en-US" dirty="0" err="1"/>
              <a:t>kırmızı</a:t>
            </a:r>
            <a:r>
              <a:rPr lang="en-US" dirty="0"/>
              <a:t> </a:t>
            </a:r>
            <a:r>
              <a:rPr lang="en-US" dirty="0" err="1"/>
              <a:t>renkle</a:t>
            </a:r>
            <a:r>
              <a:rPr lang="en-US" dirty="0"/>
              <a:t> </a:t>
            </a:r>
            <a:r>
              <a:rPr lang="en-US" dirty="0" err="1" smtClean="0"/>
              <a:t>bel</a:t>
            </a:r>
            <a:r>
              <a:rPr lang="tr-TR" dirty="0" smtClean="0"/>
              <a:t>i</a:t>
            </a:r>
            <a:r>
              <a:rPr lang="en-US" dirty="0" err="1" smtClean="0"/>
              <a:t>rt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İç</a:t>
            </a:r>
            <a:r>
              <a:rPr lang="en-US" dirty="0"/>
              <a:t> zarf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k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suret</a:t>
            </a:r>
            <a:r>
              <a:rPr lang="en-US" dirty="0"/>
              <a:t> </a:t>
            </a:r>
            <a:r>
              <a:rPr lang="en-US" dirty="0" err="1"/>
              <a:t>evrak</a:t>
            </a:r>
            <a:r>
              <a:rPr lang="en-US" dirty="0"/>
              <a:t> </a:t>
            </a:r>
            <a:r>
              <a:rPr lang="en-US" dirty="0" err="1" smtClean="0"/>
              <a:t>sened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dış</a:t>
            </a:r>
            <a:r>
              <a:rPr lang="en-US" dirty="0"/>
              <a:t> </a:t>
            </a:r>
            <a:r>
              <a:rPr lang="en-US" dirty="0" err="1"/>
              <a:t>zarfın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ç</a:t>
            </a:r>
            <a:r>
              <a:rPr lang="tr-TR" dirty="0" smtClean="0"/>
              <a:t>i</a:t>
            </a:r>
            <a:r>
              <a:rPr lang="en-US" dirty="0" smtClean="0"/>
              <a:t>ne </a:t>
            </a:r>
            <a:r>
              <a:rPr lang="en-US" dirty="0" err="1"/>
              <a:t>konularak</a:t>
            </a:r>
            <a:r>
              <a:rPr lang="en-US" dirty="0"/>
              <a:t> </a:t>
            </a:r>
            <a:r>
              <a:rPr lang="en-US" dirty="0" smtClean="0"/>
              <a:t>g</a:t>
            </a:r>
            <a:r>
              <a:rPr lang="tr-TR" dirty="0" smtClean="0"/>
              <a:t>i</a:t>
            </a:r>
            <a:r>
              <a:rPr lang="en-US" dirty="0" err="1" smtClean="0"/>
              <a:t>zl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k </a:t>
            </a:r>
            <a:r>
              <a:rPr lang="en-US" dirty="0" err="1" smtClean="0"/>
              <a:t>dereces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yazılar</a:t>
            </a:r>
            <a:r>
              <a:rPr lang="en-US" dirty="0"/>
              <a:t> </a:t>
            </a:r>
            <a:r>
              <a:rPr lang="en-US" dirty="0" smtClean="0"/>
              <a:t>g</a:t>
            </a:r>
            <a:r>
              <a:rPr lang="tr-TR" dirty="0" smtClean="0"/>
              <a:t>i</a:t>
            </a:r>
            <a:r>
              <a:rPr lang="en-US" dirty="0" smtClean="0"/>
              <a:t>b</a:t>
            </a:r>
            <a:r>
              <a:rPr lang="tr-TR" dirty="0" smtClean="0"/>
              <a:t>i </a:t>
            </a:r>
            <a:r>
              <a:rPr lang="en-US" dirty="0" err="1" smtClean="0"/>
              <a:t>kapatılıp</a:t>
            </a:r>
            <a:r>
              <a:rPr lang="en-US" dirty="0" smtClean="0"/>
              <a:t> </a:t>
            </a:r>
            <a:r>
              <a:rPr lang="en-US" dirty="0" err="1" smtClean="0"/>
              <a:t>üzer</a:t>
            </a:r>
            <a:r>
              <a:rPr lang="tr-TR" dirty="0" smtClean="0"/>
              <a:t>i</a:t>
            </a:r>
            <a:r>
              <a:rPr lang="en-US" dirty="0" smtClean="0"/>
              <a:t>ne g</a:t>
            </a:r>
            <a:r>
              <a:rPr lang="tr-TR" dirty="0" smtClean="0"/>
              <a:t>i</a:t>
            </a:r>
            <a:r>
              <a:rPr lang="en-US" dirty="0" err="1" smtClean="0"/>
              <a:t>deceğ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evrak</a:t>
            </a:r>
            <a:r>
              <a:rPr lang="en-US" dirty="0"/>
              <a:t> </a:t>
            </a:r>
            <a:r>
              <a:rPr lang="en-US" dirty="0" err="1"/>
              <a:t>sayısı</a:t>
            </a:r>
            <a:r>
              <a:rPr lang="en-US" dirty="0"/>
              <a:t> </a:t>
            </a:r>
            <a:r>
              <a:rPr lang="en-US" dirty="0" err="1"/>
              <a:t>yazılır</a:t>
            </a:r>
            <a:r>
              <a:rPr lang="en-US" dirty="0"/>
              <a:t>. </a:t>
            </a:r>
            <a:r>
              <a:rPr lang="en-US" dirty="0" err="1"/>
              <a:t>Dış</a:t>
            </a:r>
            <a:r>
              <a:rPr lang="en-US" dirty="0"/>
              <a:t> </a:t>
            </a:r>
            <a:r>
              <a:rPr lang="en-US" dirty="0" err="1"/>
              <a:t>zarfın</a:t>
            </a:r>
            <a:r>
              <a:rPr lang="en-US" dirty="0"/>
              <a:t> </a:t>
            </a:r>
            <a:r>
              <a:rPr lang="en-US" dirty="0" err="1" smtClean="0"/>
              <a:t>üzer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g</a:t>
            </a:r>
            <a:r>
              <a:rPr lang="tr-TR" dirty="0" smtClean="0"/>
              <a:t>i</a:t>
            </a:r>
            <a:r>
              <a:rPr lang="en-US" dirty="0" err="1" smtClean="0"/>
              <a:t>zl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/>
              <a:t>i</a:t>
            </a:r>
            <a:r>
              <a:rPr lang="en-US" dirty="0" smtClean="0"/>
              <a:t>k </a:t>
            </a:r>
            <a:r>
              <a:rPr lang="en-US" dirty="0" err="1" smtClean="0"/>
              <a:t>dereces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bulunmaz</a:t>
            </a:r>
            <a:r>
              <a:rPr lang="en-US" dirty="0"/>
              <a:t>, </a:t>
            </a:r>
            <a:r>
              <a:rPr lang="en-US" dirty="0" err="1"/>
              <a:t>varsa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ved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k </a:t>
            </a:r>
            <a:r>
              <a:rPr lang="en-US" dirty="0" err="1" smtClean="0"/>
              <a:t>dereces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kırmızı</a:t>
            </a:r>
            <a:r>
              <a:rPr lang="en-US" dirty="0"/>
              <a:t> </a:t>
            </a:r>
            <a:r>
              <a:rPr lang="en-US" dirty="0" err="1" smtClean="0"/>
              <a:t>renkl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 smtClean="0"/>
              <a:t>bel</a:t>
            </a:r>
            <a:r>
              <a:rPr lang="tr-TR" dirty="0" smtClean="0"/>
              <a:t>i</a:t>
            </a:r>
            <a:r>
              <a:rPr lang="en-US" dirty="0" err="1" smtClean="0"/>
              <a:t>rt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8992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Resmî</a:t>
            </a:r>
            <a:r>
              <a:rPr lang="en-US" b="1" dirty="0"/>
              <a:t> </a:t>
            </a:r>
            <a:r>
              <a:rPr lang="en-US" b="1" dirty="0" err="1"/>
              <a:t>Yazıların</a:t>
            </a:r>
            <a:r>
              <a:rPr lang="en-US" b="1" dirty="0"/>
              <a:t> </a:t>
            </a:r>
            <a:r>
              <a:rPr lang="en-US" b="1" dirty="0" err="1" smtClean="0"/>
              <a:t>Gönder</a:t>
            </a:r>
            <a:r>
              <a:rPr lang="tr-TR" b="1" dirty="0"/>
              <a:t>i</a:t>
            </a:r>
            <a:r>
              <a:rPr lang="en-US" b="1" dirty="0" smtClean="0"/>
              <a:t>l</a:t>
            </a:r>
            <a:r>
              <a:rPr lang="tr-TR" b="1" dirty="0" smtClean="0"/>
              <a:t>i</a:t>
            </a:r>
            <a:r>
              <a:rPr lang="en-US" b="1" dirty="0" smtClean="0"/>
              <a:t>ş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Alınışlarında</a:t>
            </a:r>
            <a:r>
              <a:rPr lang="en-US" b="1" dirty="0"/>
              <a:t> </a:t>
            </a:r>
            <a:r>
              <a:rPr lang="en-US" b="1" dirty="0" err="1"/>
              <a:t>Yapılacak</a:t>
            </a:r>
            <a:r>
              <a:rPr lang="en-US" b="1" dirty="0"/>
              <a:t> </a:t>
            </a:r>
            <a:r>
              <a:rPr lang="en-US" b="1" dirty="0" err="1"/>
              <a:t>İşlemler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229600" cy="3352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err="1" smtClean="0"/>
              <a:t>Çok</a:t>
            </a:r>
            <a:r>
              <a:rPr lang="en-US" b="1" dirty="0" smtClean="0"/>
              <a:t> G</a:t>
            </a:r>
            <a:r>
              <a:rPr lang="tr-TR" b="1" dirty="0" smtClean="0"/>
              <a:t>i</a:t>
            </a:r>
            <a:r>
              <a:rPr lang="en-US" b="1" dirty="0" err="1" smtClean="0"/>
              <a:t>zl</a:t>
            </a:r>
            <a:r>
              <a:rPr lang="tr-TR" b="1" dirty="0" smtClean="0"/>
              <a:t>i</a:t>
            </a:r>
            <a:r>
              <a:rPr lang="en-US" b="1" dirty="0" smtClean="0"/>
              <a:t> G</a:t>
            </a:r>
            <a:r>
              <a:rPr lang="tr-TR" b="1" dirty="0" smtClean="0"/>
              <a:t>i</a:t>
            </a:r>
            <a:r>
              <a:rPr lang="en-US" b="1" dirty="0" err="1" smtClean="0"/>
              <a:t>zl</a:t>
            </a:r>
            <a:r>
              <a:rPr lang="tr-TR" b="1" dirty="0" smtClean="0"/>
              <a:t>i</a:t>
            </a:r>
            <a:r>
              <a:rPr lang="en-US" b="1" dirty="0" smtClean="0"/>
              <a:t>l</a:t>
            </a:r>
            <a:r>
              <a:rPr lang="tr-TR" b="1" dirty="0" smtClean="0"/>
              <a:t>i</a:t>
            </a:r>
            <a:r>
              <a:rPr lang="en-US" b="1" dirty="0" smtClean="0"/>
              <a:t>k </a:t>
            </a:r>
            <a:r>
              <a:rPr lang="en-US" b="1" dirty="0" err="1" smtClean="0"/>
              <a:t>Derecel</a:t>
            </a:r>
            <a:r>
              <a:rPr lang="tr-TR" b="1" dirty="0" smtClean="0"/>
              <a:t>i</a:t>
            </a:r>
            <a:r>
              <a:rPr lang="en-US" b="1" dirty="0" smtClean="0"/>
              <a:t> </a:t>
            </a:r>
            <a:r>
              <a:rPr lang="en-US" b="1" dirty="0" err="1"/>
              <a:t>Yazıların</a:t>
            </a:r>
            <a:r>
              <a:rPr lang="en-US" b="1" dirty="0"/>
              <a:t> </a:t>
            </a:r>
            <a:r>
              <a:rPr lang="en-US" b="1" dirty="0" err="1"/>
              <a:t>Alınması</a:t>
            </a:r>
            <a:r>
              <a:rPr lang="en-US" b="1" dirty="0"/>
              <a:t>: </a:t>
            </a:r>
            <a:r>
              <a:rPr lang="en-US" dirty="0" err="1"/>
              <a:t>Dış</a:t>
            </a:r>
            <a:r>
              <a:rPr lang="en-US" dirty="0"/>
              <a:t> </a:t>
            </a:r>
            <a:r>
              <a:rPr lang="en-US" dirty="0" err="1"/>
              <a:t>zarfı</a:t>
            </a:r>
            <a:r>
              <a:rPr lang="en-US" dirty="0"/>
              <a:t> </a:t>
            </a:r>
            <a:r>
              <a:rPr lang="en-US" dirty="0" err="1"/>
              <a:t>açan</a:t>
            </a:r>
            <a:r>
              <a:rPr lang="en-US" dirty="0"/>
              <a:t> </a:t>
            </a:r>
            <a:r>
              <a:rPr lang="en-US" dirty="0" err="1" smtClean="0"/>
              <a:t>görevl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smtClean="0"/>
              <a:t>ç </a:t>
            </a:r>
            <a:r>
              <a:rPr lang="en-US" dirty="0"/>
              <a:t>zarf </a:t>
            </a:r>
            <a:r>
              <a:rPr lang="en-US" dirty="0" err="1" smtClean="0"/>
              <a:t>üzer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 smtClean="0"/>
              <a:t>alan</a:t>
            </a:r>
            <a:r>
              <a:rPr lang="tr-TR" dirty="0" smtClean="0"/>
              <a:t> </a:t>
            </a:r>
            <a:r>
              <a:rPr lang="en-US" dirty="0" smtClean="0"/>
              <a:t>„</a:t>
            </a:r>
            <a:r>
              <a:rPr lang="en-US" dirty="0" err="1" smtClean="0"/>
              <a:t>çok</a:t>
            </a:r>
            <a:r>
              <a:rPr lang="en-US" dirty="0" smtClean="0"/>
              <a:t> g</a:t>
            </a:r>
            <a:r>
              <a:rPr lang="tr-TR" dirty="0" smtClean="0"/>
              <a:t>i</a:t>
            </a:r>
            <a:r>
              <a:rPr lang="en-US" dirty="0" err="1" smtClean="0"/>
              <a:t>zl</a:t>
            </a:r>
            <a:r>
              <a:rPr lang="tr-TR" dirty="0" smtClean="0"/>
              <a:t>i</a:t>
            </a:r>
            <a:r>
              <a:rPr lang="en-US" dirty="0" smtClean="0"/>
              <a:t>“ </a:t>
            </a:r>
            <a:r>
              <a:rPr lang="tr-TR" dirty="0" smtClean="0"/>
              <a:t>i</a:t>
            </a:r>
            <a:r>
              <a:rPr lang="en-US" dirty="0" smtClean="0"/>
              <a:t>bares</a:t>
            </a:r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gördüğünde</a:t>
            </a:r>
            <a:r>
              <a:rPr lang="en-US" dirty="0"/>
              <a:t> </a:t>
            </a:r>
            <a:r>
              <a:rPr lang="en-US" dirty="0" err="1"/>
              <a:t>zarfı</a:t>
            </a:r>
            <a:r>
              <a:rPr lang="en-US" dirty="0"/>
              <a:t> </a:t>
            </a:r>
            <a:r>
              <a:rPr lang="en-US" dirty="0" err="1"/>
              <a:t>açmadan</a:t>
            </a:r>
            <a:r>
              <a:rPr lang="en-US" dirty="0"/>
              <a:t> </a:t>
            </a:r>
            <a:r>
              <a:rPr lang="en-US" dirty="0" err="1" smtClean="0"/>
              <a:t>yetk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makama</a:t>
            </a:r>
            <a:r>
              <a:rPr lang="en-US" dirty="0" smtClean="0"/>
              <a:t> </a:t>
            </a:r>
            <a:r>
              <a:rPr lang="en-US" dirty="0" err="1"/>
              <a:t>sunar</a:t>
            </a:r>
            <a:r>
              <a:rPr lang="en-US" dirty="0"/>
              <a:t>. Bu </a:t>
            </a:r>
            <a:r>
              <a:rPr lang="en-US" dirty="0" err="1" smtClean="0"/>
              <a:t>görevl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/>
              <a:t>zarfın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ç</a:t>
            </a:r>
            <a:r>
              <a:rPr lang="tr-TR" dirty="0" smtClean="0"/>
              <a:t>i</a:t>
            </a:r>
            <a:r>
              <a:rPr lang="en-US" dirty="0" err="1" smtClean="0"/>
              <a:t>nde</a:t>
            </a:r>
            <a:r>
              <a:rPr lang="en-US" dirty="0" smtClean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evrak</a:t>
            </a:r>
            <a:r>
              <a:rPr lang="en-US" dirty="0"/>
              <a:t> </a:t>
            </a:r>
            <a:r>
              <a:rPr lang="en-US" dirty="0" err="1" smtClean="0"/>
              <a:t>sened</a:t>
            </a:r>
            <a:r>
              <a:rPr lang="tr-TR" dirty="0"/>
              <a:t>i</a:t>
            </a:r>
            <a:r>
              <a:rPr lang="en-US" dirty="0" smtClean="0"/>
              <a:t>n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mzalayarak</a:t>
            </a:r>
            <a:r>
              <a:rPr lang="en-US" dirty="0" smtClean="0"/>
              <a:t> b</a:t>
            </a:r>
            <a:r>
              <a:rPr lang="tr-TR" dirty="0" smtClean="0"/>
              <a:t>i</a:t>
            </a:r>
            <a:r>
              <a:rPr lang="en-US" dirty="0" smtClean="0"/>
              <a:t>r </a:t>
            </a:r>
            <a:r>
              <a:rPr lang="en-US" dirty="0" err="1"/>
              <a:t>nüshasını</a:t>
            </a:r>
            <a:r>
              <a:rPr lang="en-US" dirty="0"/>
              <a:t> </a:t>
            </a:r>
            <a:r>
              <a:rPr lang="en-US" dirty="0" err="1"/>
              <a:t>gönderen</a:t>
            </a:r>
            <a:r>
              <a:rPr lang="en-US" dirty="0"/>
              <a:t> </a:t>
            </a:r>
            <a:r>
              <a:rPr lang="en-US" dirty="0" err="1" smtClean="0"/>
              <a:t>makama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/>
              <a:t>eder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09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/>
              <a:t>ADLİ YAZI VE YAZIŞMA </a:t>
            </a:r>
            <a:r>
              <a:rPr lang="en-US" b="1" dirty="0" smtClean="0"/>
              <a:t>İŞLEMLERİ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895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yargı</a:t>
            </a:r>
            <a:r>
              <a:rPr lang="en-US" sz="2800" dirty="0" smtClean="0"/>
              <a:t> </a:t>
            </a:r>
            <a:r>
              <a:rPr lang="en-US" sz="2800" dirty="0" err="1"/>
              <a:t>kalem</a:t>
            </a:r>
            <a:r>
              <a:rPr lang="en-US" sz="2800" dirty="0"/>
              <a:t> </a:t>
            </a:r>
            <a:r>
              <a:rPr lang="en-US" sz="2800" dirty="0" smtClean="0"/>
              <a:t>h</a:t>
            </a:r>
            <a:r>
              <a:rPr lang="tr-TR" sz="2800" dirty="0" smtClean="0"/>
              <a:t>i</a:t>
            </a:r>
            <a:r>
              <a:rPr lang="en-US" sz="2800" dirty="0" err="1" smtClean="0"/>
              <a:t>zmetler</a:t>
            </a:r>
            <a:r>
              <a:rPr lang="tr-TR" sz="2800" dirty="0" smtClean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 smtClean="0"/>
              <a:t>yürütülmes</a:t>
            </a:r>
            <a:r>
              <a:rPr lang="tr-TR" sz="2800" dirty="0" smtClean="0"/>
              <a:t>i </a:t>
            </a:r>
            <a:r>
              <a:rPr lang="en-US" sz="2800" dirty="0" err="1" smtClean="0"/>
              <a:t>esnasında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err="1" smtClean="0"/>
              <a:t>rtakım</a:t>
            </a:r>
            <a:r>
              <a:rPr lang="en-US" sz="2800" dirty="0" smtClean="0"/>
              <a:t> </a:t>
            </a:r>
            <a:r>
              <a:rPr lang="en-US" sz="2800" dirty="0" err="1"/>
              <a:t>resmî</a:t>
            </a:r>
            <a:r>
              <a:rPr lang="en-US" sz="2800" dirty="0"/>
              <a:t> </a:t>
            </a:r>
            <a:r>
              <a:rPr lang="en-US" sz="2800" dirty="0" err="1"/>
              <a:t>yazılar</a:t>
            </a:r>
            <a:r>
              <a:rPr lang="en-US" sz="2800" dirty="0"/>
              <a:t> </a:t>
            </a:r>
            <a:r>
              <a:rPr lang="en-US" sz="2800" dirty="0" err="1" smtClean="0"/>
              <a:t>düzenlen</a:t>
            </a:r>
            <a:r>
              <a:rPr lang="tr-TR" sz="2800" dirty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resmî</a:t>
            </a:r>
            <a:r>
              <a:rPr lang="en-US" sz="2800" dirty="0"/>
              <a:t> </a:t>
            </a:r>
            <a:r>
              <a:rPr lang="en-US" sz="2800" dirty="0" err="1"/>
              <a:t>yazışmalar</a:t>
            </a:r>
            <a:r>
              <a:rPr lang="en-US" sz="2800" dirty="0"/>
              <a:t> </a:t>
            </a:r>
            <a:r>
              <a:rPr lang="en-US" sz="2800" dirty="0" err="1"/>
              <a:t>yapılır</a:t>
            </a:r>
            <a:r>
              <a:rPr lang="en-US" sz="2800" dirty="0"/>
              <a:t>. Bu </a:t>
            </a:r>
            <a:r>
              <a:rPr lang="en-US" sz="2800" dirty="0" err="1"/>
              <a:t>yazı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yazışmalar</a:t>
            </a:r>
            <a:r>
              <a:rPr lang="en-US" sz="2800" dirty="0"/>
              <a:t> </a:t>
            </a:r>
            <a:r>
              <a:rPr lang="en-US" sz="2800" dirty="0" err="1"/>
              <a:t>bazen</a:t>
            </a:r>
            <a:r>
              <a:rPr lang="en-US" sz="2800" dirty="0"/>
              <a:t> </a:t>
            </a:r>
            <a:r>
              <a:rPr lang="en-US" sz="2800" dirty="0" err="1"/>
              <a:t>talep</a:t>
            </a:r>
            <a:r>
              <a:rPr lang="en-US" sz="2800" dirty="0"/>
              <a:t>  </a:t>
            </a:r>
            <a:r>
              <a:rPr lang="en-US" sz="2800" dirty="0" err="1" smtClean="0"/>
              <a:t>çer</a:t>
            </a:r>
            <a:r>
              <a:rPr lang="tr-TR" sz="2800" dirty="0"/>
              <a:t>i</a:t>
            </a:r>
            <a:r>
              <a:rPr lang="en-US" sz="2800" dirty="0" smtClean="0"/>
              <a:t>kl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olur</a:t>
            </a:r>
            <a:r>
              <a:rPr lang="en-US" sz="2800" dirty="0"/>
              <a:t> </a:t>
            </a:r>
            <a:r>
              <a:rPr lang="en-US" sz="2800" dirty="0" err="1"/>
              <a:t>bazen</a:t>
            </a:r>
            <a:r>
              <a:rPr lang="en-US" sz="2800" dirty="0"/>
              <a:t> de </a:t>
            </a:r>
            <a:r>
              <a:rPr lang="en-US" sz="2800" dirty="0" smtClean="0"/>
              <a:t>del</a:t>
            </a:r>
            <a:r>
              <a:rPr lang="tr-TR" sz="2800" dirty="0" smtClean="0"/>
              <a:t>i</a:t>
            </a:r>
            <a:r>
              <a:rPr lang="en-US" sz="2800" dirty="0" smtClean="0"/>
              <a:t>l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spat </a:t>
            </a:r>
            <a:r>
              <a:rPr lang="en-US" sz="2800" dirty="0" err="1"/>
              <a:t>aracı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kullanılır</a:t>
            </a:r>
            <a:r>
              <a:rPr lang="en-US" sz="2800" dirty="0"/>
              <a:t>. </a:t>
            </a:r>
            <a:r>
              <a:rPr lang="en-US" sz="2800" dirty="0" err="1" smtClean="0"/>
              <a:t>Adl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yazı</a:t>
            </a:r>
            <a:r>
              <a:rPr lang="en-US" sz="2800" dirty="0" smtClean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yazışmalar</a:t>
            </a:r>
            <a:r>
              <a:rPr lang="en-US" sz="2800" dirty="0"/>
              <a:t>; </a:t>
            </a:r>
            <a:r>
              <a:rPr lang="en-US" sz="2800" dirty="0" err="1"/>
              <a:t>tutanak</a:t>
            </a:r>
            <a:r>
              <a:rPr lang="en-US" sz="2800" dirty="0"/>
              <a:t>, </a:t>
            </a:r>
            <a:r>
              <a:rPr lang="en-US" sz="2800" dirty="0" err="1" smtClean="0"/>
              <a:t>tal</a:t>
            </a:r>
            <a:r>
              <a:rPr lang="tr-TR" sz="2800" dirty="0" smtClean="0"/>
              <a:t>i</a:t>
            </a:r>
            <a:r>
              <a:rPr lang="en-US" sz="2800" dirty="0" smtClean="0"/>
              <a:t>mat (</a:t>
            </a:r>
            <a:r>
              <a:rPr lang="tr-TR" sz="2800" dirty="0" smtClean="0"/>
              <a:t>i</a:t>
            </a:r>
            <a:r>
              <a:rPr lang="en-US" sz="2800" dirty="0" err="1" smtClean="0"/>
              <a:t>st</a:t>
            </a:r>
            <a:r>
              <a:rPr lang="tr-TR" sz="2800" dirty="0"/>
              <a:t>i</a:t>
            </a:r>
            <a:r>
              <a:rPr lang="en-US" sz="2800" dirty="0" err="1" smtClean="0"/>
              <a:t>nabe</a:t>
            </a:r>
            <a:r>
              <a:rPr lang="en-US" sz="2800" dirty="0"/>
              <a:t>)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müzekkere</a:t>
            </a:r>
            <a:r>
              <a:rPr lang="en-US" sz="2800" dirty="0" smtClean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adlandırılmıştır</a:t>
            </a:r>
            <a:r>
              <a:rPr lang="en-US" sz="2800" dirty="0"/>
              <a:t>.</a:t>
            </a:r>
            <a:endParaRPr lang="tr-TR" sz="2800" dirty="0"/>
          </a:p>
          <a:p>
            <a:pPr marL="0" indent="0" algn="just">
              <a:buNone/>
            </a:pP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12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ADLİ YAZI VE YAZIŞMA </a:t>
            </a:r>
            <a:r>
              <a:rPr lang="en-US" b="1" dirty="0" smtClean="0"/>
              <a:t>İŞLEMLERİ</a:t>
            </a:r>
            <a:r>
              <a:rPr lang="tr-TR" b="1" dirty="0" smtClean="0"/>
              <a:t> TUTANAKLAR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/>
              <a:t>Tutanaklar</a:t>
            </a:r>
            <a:r>
              <a:rPr lang="en-US" sz="2800" b="1" dirty="0"/>
              <a:t>: </a:t>
            </a:r>
            <a:r>
              <a:rPr lang="en-US" sz="2800" dirty="0" err="1"/>
              <a:t>Türk</a:t>
            </a:r>
            <a:r>
              <a:rPr lang="en-US" sz="2800" dirty="0"/>
              <a:t> </a:t>
            </a:r>
            <a:r>
              <a:rPr lang="en-US" sz="2800" dirty="0" smtClean="0"/>
              <a:t>D</a:t>
            </a:r>
            <a:r>
              <a:rPr lang="tr-TR" sz="2800" dirty="0" smtClean="0"/>
              <a:t>i</a:t>
            </a:r>
            <a:r>
              <a:rPr lang="en-US" sz="2800" dirty="0" smtClean="0"/>
              <a:t>l </a:t>
            </a:r>
            <a:r>
              <a:rPr lang="en-US" sz="2800" dirty="0" err="1"/>
              <a:t>Kurumunun</a:t>
            </a:r>
            <a:r>
              <a:rPr lang="en-US" sz="2800" dirty="0"/>
              <a:t> </a:t>
            </a:r>
            <a:r>
              <a:rPr lang="en-US" sz="2800" dirty="0" err="1"/>
              <a:t>sözlüğünde</a:t>
            </a:r>
            <a:r>
              <a:rPr lang="en-US" sz="2800" dirty="0"/>
              <a:t> “</a:t>
            </a:r>
            <a:r>
              <a:rPr lang="en-US" sz="2800" dirty="0" err="1" smtClean="0"/>
              <a:t>Mecl</a:t>
            </a:r>
            <a:r>
              <a:rPr lang="tr-TR" sz="2800" dirty="0"/>
              <a:t>i</a:t>
            </a:r>
            <a:r>
              <a:rPr lang="en-US" sz="2800" dirty="0" smtClean="0"/>
              <a:t>s</a:t>
            </a:r>
            <a:r>
              <a:rPr lang="en-US" sz="2800" dirty="0"/>
              <a:t>, </a:t>
            </a:r>
            <a:r>
              <a:rPr lang="en-US" sz="2800" dirty="0" err="1"/>
              <a:t>kurul</a:t>
            </a:r>
            <a:r>
              <a:rPr lang="en-US" sz="2800" dirty="0"/>
              <a:t>, </a:t>
            </a:r>
            <a:r>
              <a:rPr lang="en-US" sz="2800" dirty="0" err="1"/>
              <a:t>mahkeme</a:t>
            </a:r>
            <a:r>
              <a:rPr lang="en-US" sz="2800" dirty="0"/>
              <a:t> vb. </a:t>
            </a:r>
            <a:r>
              <a:rPr lang="en-US" sz="2800" dirty="0" err="1" smtClean="0"/>
              <a:t>yerlerde</a:t>
            </a:r>
            <a:r>
              <a:rPr lang="tr-TR" sz="2800" dirty="0"/>
              <a:t> </a:t>
            </a:r>
            <a:r>
              <a:rPr lang="en-US" sz="2800" dirty="0" err="1" smtClean="0"/>
              <a:t>söylenen</a:t>
            </a:r>
            <a:r>
              <a:rPr lang="en-US" sz="2800" dirty="0" smtClean="0"/>
              <a:t> </a:t>
            </a:r>
            <a:r>
              <a:rPr lang="en-US" sz="2800" dirty="0" err="1" smtClean="0"/>
              <a:t>sözler</a:t>
            </a:r>
            <a:r>
              <a:rPr lang="tr-TR" sz="2800" dirty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olduğu</a:t>
            </a:r>
            <a:r>
              <a:rPr lang="en-US" sz="2800" dirty="0"/>
              <a:t> </a:t>
            </a:r>
            <a:r>
              <a:rPr lang="en-US" sz="2800" dirty="0" smtClean="0"/>
              <a:t>g</a:t>
            </a:r>
            <a:r>
              <a:rPr lang="tr-TR" sz="2800" dirty="0" smtClean="0"/>
              <a:t>i</a:t>
            </a:r>
            <a:r>
              <a:rPr lang="en-US" sz="2800" dirty="0" smtClean="0"/>
              <a:t>b</a:t>
            </a:r>
            <a:r>
              <a:rPr lang="tr-TR" sz="2800" dirty="0" smtClean="0"/>
              <a:t>i </a:t>
            </a:r>
            <a:r>
              <a:rPr lang="en-US" sz="2800" dirty="0" err="1" smtClean="0"/>
              <a:t>yazıya</a:t>
            </a:r>
            <a:r>
              <a:rPr lang="en-US" sz="2800" dirty="0" smtClean="0"/>
              <a:t> </a:t>
            </a:r>
            <a:r>
              <a:rPr lang="en-US" sz="2800" dirty="0" err="1" smtClean="0"/>
              <a:t>geç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err="1" smtClean="0"/>
              <a:t>lmes</a:t>
            </a:r>
            <a:r>
              <a:rPr lang="tr-TR" sz="2800" dirty="0" smtClean="0"/>
              <a:t>i</a:t>
            </a:r>
            <a:r>
              <a:rPr lang="en-US" sz="2800" dirty="0" smtClean="0"/>
              <a:t>, </a:t>
            </a:r>
            <a:r>
              <a:rPr lang="en-US" sz="2800" dirty="0" err="1"/>
              <a:t>tutulga</a:t>
            </a:r>
            <a:r>
              <a:rPr lang="en-US" sz="2800" dirty="0"/>
              <a:t>, </a:t>
            </a:r>
            <a:r>
              <a:rPr lang="en-US" sz="2800" dirty="0" err="1"/>
              <a:t>zabıt</a:t>
            </a:r>
            <a:r>
              <a:rPr lang="en-US" sz="2800" dirty="0"/>
              <a:t>, </a:t>
            </a:r>
            <a:r>
              <a:rPr lang="en-US" sz="2800" dirty="0" err="1"/>
              <a:t>zabıtname</a:t>
            </a:r>
            <a:r>
              <a:rPr lang="en-US" sz="2800" dirty="0"/>
              <a:t>, 2. </a:t>
            </a:r>
            <a:r>
              <a:rPr lang="en-US" sz="2800" dirty="0" err="1" smtClean="0"/>
              <a:t>Belgelenmes</a:t>
            </a:r>
            <a:r>
              <a:rPr lang="tr-TR" sz="2800" dirty="0" smtClean="0"/>
              <a:t>i </a:t>
            </a:r>
            <a:r>
              <a:rPr lang="en-US" sz="2800" dirty="0" err="1" smtClean="0"/>
              <a:t>gereken</a:t>
            </a:r>
            <a:r>
              <a:rPr lang="en-US" sz="2800" dirty="0" smtClean="0"/>
              <a:t> b</a:t>
            </a:r>
            <a:r>
              <a:rPr lang="tr-TR" sz="2800" dirty="0" smtClean="0"/>
              <a:t>i</a:t>
            </a:r>
            <a:r>
              <a:rPr lang="en-US" sz="2800" dirty="0" smtClean="0"/>
              <a:t>r </a:t>
            </a:r>
            <a:r>
              <a:rPr lang="en-US" sz="2800" dirty="0" err="1"/>
              <a:t>durumu</a:t>
            </a:r>
            <a:r>
              <a:rPr lang="en-US" sz="2800" dirty="0"/>
              <a:t> </a:t>
            </a:r>
            <a:r>
              <a:rPr lang="en-US" sz="2800" dirty="0" err="1" smtClean="0"/>
              <a:t>tesp</a:t>
            </a:r>
            <a:r>
              <a:rPr lang="tr-TR" sz="2800" dirty="0" smtClean="0"/>
              <a:t>i</a:t>
            </a:r>
            <a:r>
              <a:rPr lang="en-US" sz="2800" dirty="0" smtClean="0"/>
              <a:t>t </a:t>
            </a:r>
            <a:r>
              <a:rPr lang="en-US" sz="2800" dirty="0" err="1"/>
              <a:t>edenler</a:t>
            </a:r>
            <a:r>
              <a:rPr lang="en-US" sz="2800" dirty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mzalanan</a:t>
            </a:r>
            <a:r>
              <a:rPr lang="en-US" sz="2800" dirty="0" smtClean="0"/>
              <a:t> </a:t>
            </a:r>
            <a:r>
              <a:rPr lang="en-US" sz="2800" dirty="0" err="1"/>
              <a:t>belge</a:t>
            </a:r>
            <a:r>
              <a:rPr lang="en-US" sz="2800" dirty="0"/>
              <a:t>, </a:t>
            </a:r>
            <a:r>
              <a:rPr lang="en-US" sz="2800" dirty="0" err="1"/>
              <a:t>zabıt</a:t>
            </a:r>
            <a:r>
              <a:rPr lang="en-US" sz="2800" dirty="0"/>
              <a:t> </a:t>
            </a:r>
            <a:r>
              <a:rPr lang="en-US" sz="2800" dirty="0" err="1"/>
              <a:t>varakası</a:t>
            </a:r>
            <a:r>
              <a:rPr lang="en-US" sz="2800" dirty="0"/>
              <a:t>, 3.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err="1" smtClean="0"/>
              <a:t>rçok</a:t>
            </a:r>
            <a:r>
              <a:rPr lang="tr-TR" sz="2800" dirty="0" smtClean="0"/>
              <a:t> </a:t>
            </a:r>
            <a:r>
              <a:rPr lang="en-US" sz="2800" dirty="0" smtClean="0"/>
              <a:t>k</a:t>
            </a:r>
            <a:r>
              <a:rPr lang="tr-TR" sz="2800" dirty="0" smtClean="0"/>
              <a:t>i</a:t>
            </a:r>
            <a:r>
              <a:rPr lang="en-US" sz="2800" dirty="0" err="1" smtClean="0"/>
              <a:t>msen</a:t>
            </a:r>
            <a:r>
              <a:rPr lang="tr-TR" sz="2800" dirty="0"/>
              <a:t>i</a:t>
            </a:r>
            <a:r>
              <a:rPr lang="en-US" sz="2800" dirty="0" smtClean="0"/>
              <a:t>n</a:t>
            </a:r>
            <a:r>
              <a:rPr lang="tr-TR" sz="2800" dirty="0" smtClean="0"/>
              <a:t> i</a:t>
            </a:r>
            <a:r>
              <a:rPr lang="en-US" sz="2800" dirty="0" err="1" smtClean="0"/>
              <a:t>mzaladığı</a:t>
            </a:r>
            <a:r>
              <a:rPr lang="en-US" sz="2800" dirty="0" smtClean="0"/>
              <a:t> </a:t>
            </a:r>
            <a:r>
              <a:rPr lang="en-US" sz="2800" dirty="0" err="1"/>
              <a:t>rapor</a:t>
            </a:r>
            <a:r>
              <a:rPr lang="en-US" sz="2800" dirty="0"/>
              <a:t>, </a:t>
            </a:r>
            <a:r>
              <a:rPr lang="en-US" sz="2800" dirty="0" err="1"/>
              <a:t>mazbata</a:t>
            </a:r>
            <a:r>
              <a:rPr lang="en-US" sz="2800" dirty="0"/>
              <a:t>”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tanımlanmıştır</a:t>
            </a:r>
            <a:r>
              <a:rPr lang="en-US" sz="2800" dirty="0" smtClean="0"/>
              <a:t>.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475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ADLİ YAZI VE YAZIŞMA </a:t>
            </a:r>
            <a:r>
              <a:rPr lang="en-US" b="1" dirty="0" smtClean="0"/>
              <a:t>İŞLEMLERİ</a:t>
            </a:r>
            <a:r>
              <a:rPr lang="tr-TR" b="1" dirty="0" smtClean="0"/>
              <a:t> TUTANAKLAR (Devam)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b="1" i="1" dirty="0" err="1"/>
              <a:t>Soruşturma</a:t>
            </a:r>
            <a:r>
              <a:rPr lang="en-US" b="1" i="1" dirty="0"/>
              <a:t> </a:t>
            </a:r>
            <a:r>
              <a:rPr lang="en-US" b="1" i="1" dirty="0" err="1"/>
              <a:t>aşamasında</a:t>
            </a:r>
            <a:r>
              <a:rPr lang="en-US" b="1" i="1" dirty="0"/>
              <a:t>; </a:t>
            </a:r>
            <a:r>
              <a:rPr lang="en-US" dirty="0" err="1" smtClean="0"/>
              <a:t>Cumhur</a:t>
            </a:r>
            <a:r>
              <a:rPr lang="tr-TR" dirty="0" smtClean="0"/>
              <a:t>i</a:t>
            </a:r>
            <a:r>
              <a:rPr lang="en-US" dirty="0" smtClean="0"/>
              <a:t>yet </a:t>
            </a:r>
            <a:r>
              <a:rPr lang="en-US" dirty="0" err="1"/>
              <a:t>savcıları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 smtClean="0"/>
              <a:t>şüphel</a:t>
            </a:r>
            <a:r>
              <a:rPr lang="tr-TR" dirty="0"/>
              <a:t>i</a:t>
            </a:r>
            <a:r>
              <a:rPr lang="en-US" dirty="0" smtClean="0"/>
              <a:t>, </a:t>
            </a:r>
            <a:r>
              <a:rPr lang="en-US" dirty="0" err="1"/>
              <a:t>mağdur</a:t>
            </a:r>
            <a:r>
              <a:rPr lang="en-US" dirty="0"/>
              <a:t>, </a:t>
            </a:r>
            <a:r>
              <a:rPr lang="en-US" dirty="0" smtClean="0"/>
              <a:t>ş</a:t>
            </a:r>
            <a:r>
              <a:rPr lang="tr-TR" dirty="0" smtClean="0"/>
              <a:t>i</a:t>
            </a:r>
            <a:r>
              <a:rPr lang="en-US" dirty="0" err="1" smtClean="0"/>
              <a:t>kâyetç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/>
              <a:t>tanıkların</a:t>
            </a:r>
            <a:r>
              <a:rPr lang="en-US" dirty="0"/>
              <a:t> </a:t>
            </a:r>
            <a:r>
              <a:rPr lang="en-US" dirty="0" err="1"/>
              <a:t>olay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le </a:t>
            </a:r>
            <a:r>
              <a:rPr lang="tr-TR" dirty="0" smtClean="0"/>
              <a:t>i</a:t>
            </a:r>
            <a:r>
              <a:rPr lang="en-US" dirty="0" err="1" smtClean="0"/>
              <a:t>lg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beyanlarının</a:t>
            </a:r>
            <a:r>
              <a:rPr lang="en-US" dirty="0"/>
              <a:t> </a:t>
            </a:r>
            <a:r>
              <a:rPr lang="en-US" dirty="0" err="1"/>
              <a:t>alındığı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fade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sorgu</a:t>
            </a:r>
            <a:r>
              <a:rPr lang="en-US" dirty="0"/>
              <a:t> </a:t>
            </a:r>
            <a:r>
              <a:rPr lang="en-US" dirty="0" err="1"/>
              <a:t>tutanakları</a:t>
            </a:r>
            <a:r>
              <a:rPr lang="en-US" dirty="0"/>
              <a:t>, </a:t>
            </a:r>
            <a:r>
              <a:rPr lang="en-US" dirty="0" err="1"/>
              <a:t>arama</a:t>
            </a:r>
            <a:r>
              <a:rPr lang="en-US" dirty="0"/>
              <a:t> </a:t>
            </a:r>
            <a:r>
              <a:rPr lang="en-US" dirty="0" err="1" smtClean="0"/>
              <a:t>tutanağı</a:t>
            </a:r>
            <a:r>
              <a:rPr lang="en-US" dirty="0"/>
              <a:t>, </a:t>
            </a:r>
            <a:r>
              <a:rPr lang="en-US" dirty="0" err="1"/>
              <a:t>elkoyma</a:t>
            </a:r>
            <a:r>
              <a:rPr lang="en-US" dirty="0"/>
              <a:t> </a:t>
            </a:r>
            <a:r>
              <a:rPr lang="en-US" dirty="0" err="1"/>
              <a:t>tutanağı</a:t>
            </a:r>
            <a:r>
              <a:rPr lang="en-US" dirty="0"/>
              <a:t>, </a:t>
            </a:r>
            <a:r>
              <a:rPr lang="en-US" dirty="0" err="1" smtClean="0"/>
              <a:t>keş</a:t>
            </a:r>
            <a:r>
              <a:rPr lang="tr-TR" dirty="0"/>
              <a:t>i</a:t>
            </a:r>
            <a:r>
              <a:rPr lang="en-US" dirty="0" smtClean="0"/>
              <a:t>f </a:t>
            </a:r>
            <a:r>
              <a:rPr lang="en-US" dirty="0" err="1"/>
              <a:t>tutanağı</a:t>
            </a:r>
            <a:r>
              <a:rPr lang="en-US" dirty="0"/>
              <a:t>, </a:t>
            </a:r>
            <a:r>
              <a:rPr lang="en-US" dirty="0" err="1" smtClean="0"/>
              <a:t>otops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tutanağı</a:t>
            </a:r>
            <a:r>
              <a:rPr lang="en-US" dirty="0"/>
              <a:t>, </a:t>
            </a:r>
            <a:r>
              <a:rPr lang="en-US" dirty="0" err="1"/>
              <a:t>ölü</a:t>
            </a:r>
            <a:r>
              <a:rPr lang="en-US" dirty="0"/>
              <a:t> </a:t>
            </a:r>
            <a:r>
              <a:rPr lang="en-US" dirty="0" err="1"/>
              <a:t>muayene</a:t>
            </a:r>
            <a:r>
              <a:rPr lang="en-US" dirty="0"/>
              <a:t> </a:t>
            </a:r>
            <a:r>
              <a:rPr lang="en-US" dirty="0" err="1"/>
              <a:t>tutanağı</a:t>
            </a:r>
            <a:r>
              <a:rPr lang="en-US" dirty="0"/>
              <a:t>,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gösterme</a:t>
            </a:r>
            <a:r>
              <a:rPr lang="en-US" dirty="0"/>
              <a:t> </a:t>
            </a:r>
            <a:r>
              <a:rPr lang="en-US" dirty="0" err="1"/>
              <a:t>tutanağı</a:t>
            </a:r>
            <a:r>
              <a:rPr lang="en-US" dirty="0"/>
              <a:t>, </a:t>
            </a:r>
            <a:r>
              <a:rPr lang="en-US" dirty="0" err="1"/>
              <a:t>olay</a:t>
            </a:r>
            <a:r>
              <a:rPr lang="en-US" dirty="0"/>
              <a:t> </a:t>
            </a:r>
            <a:r>
              <a:rPr lang="en-US" dirty="0" err="1" smtClean="0"/>
              <a:t>yer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tesp</a:t>
            </a:r>
            <a:r>
              <a:rPr lang="tr-TR" dirty="0" smtClean="0"/>
              <a:t>i</a:t>
            </a:r>
            <a:r>
              <a:rPr lang="en-US" dirty="0" smtClean="0"/>
              <a:t>t </a:t>
            </a:r>
            <a:r>
              <a:rPr lang="en-US" dirty="0" err="1"/>
              <a:t>tutanağı</a:t>
            </a:r>
            <a:r>
              <a:rPr lang="en-US" dirty="0"/>
              <a:t>, </a:t>
            </a:r>
            <a:r>
              <a:rPr lang="en-US" dirty="0" err="1"/>
              <a:t>dosya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nceleme</a:t>
            </a:r>
            <a:r>
              <a:rPr lang="en-US" dirty="0" smtClean="0"/>
              <a:t> </a:t>
            </a:r>
            <a:r>
              <a:rPr lang="en-US" dirty="0" err="1"/>
              <a:t>tutanağı</a:t>
            </a:r>
            <a:r>
              <a:rPr lang="en-US" dirty="0"/>
              <a:t>, </a:t>
            </a:r>
            <a:r>
              <a:rPr lang="en-US" dirty="0" smtClean="0"/>
              <a:t>b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err="1" smtClean="0"/>
              <a:t>rk</a:t>
            </a:r>
            <a:r>
              <a:rPr lang="tr-TR" dirty="0" smtClean="0"/>
              <a:t>i</a:t>
            </a:r>
            <a:r>
              <a:rPr lang="en-US" dirty="0" smtClean="0"/>
              <a:t>ş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yem</a:t>
            </a:r>
            <a:r>
              <a:rPr lang="tr-TR" dirty="0"/>
              <a:t>i</a:t>
            </a:r>
            <a:r>
              <a:rPr lang="en-US" dirty="0" smtClean="0"/>
              <a:t>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dosya</a:t>
            </a:r>
            <a:r>
              <a:rPr lang="en-US" dirty="0"/>
              <a:t> </a:t>
            </a:r>
            <a:r>
              <a:rPr lang="en-US" dirty="0" err="1" smtClean="0"/>
              <a:t>tesl</a:t>
            </a:r>
            <a:r>
              <a:rPr lang="tr-TR" dirty="0"/>
              <a:t>i</a:t>
            </a:r>
            <a:r>
              <a:rPr lang="en-US" dirty="0" smtClean="0"/>
              <a:t>m </a:t>
            </a:r>
            <a:r>
              <a:rPr lang="en-US" dirty="0" err="1" smtClean="0"/>
              <a:t>tutanağı</a:t>
            </a:r>
            <a:r>
              <a:rPr lang="en-US" dirty="0" smtClean="0"/>
              <a:t>,</a:t>
            </a:r>
            <a:r>
              <a:rPr lang="tr-TR" dirty="0" smtClean="0"/>
              <a:t>i</a:t>
            </a:r>
            <a:r>
              <a:rPr lang="en-US" dirty="0" err="1" smtClean="0"/>
              <a:t>mha</a:t>
            </a:r>
            <a:r>
              <a:rPr lang="en-US" dirty="0" smtClean="0"/>
              <a:t> </a:t>
            </a:r>
            <a:r>
              <a:rPr lang="en-US" dirty="0" err="1"/>
              <a:t>tutanağı</a:t>
            </a:r>
            <a:r>
              <a:rPr lang="en-US" dirty="0"/>
              <a:t>, </a:t>
            </a:r>
            <a:r>
              <a:rPr lang="en-US" dirty="0" err="1"/>
              <a:t>yakalama</a:t>
            </a:r>
            <a:r>
              <a:rPr lang="en-US" dirty="0"/>
              <a:t> </a:t>
            </a:r>
            <a:r>
              <a:rPr lang="en-US" dirty="0" err="1"/>
              <a:t>tutanağı</a:t>
            </a:r>
            <a:r>
              <a:rPr lang="en-US" dirty="0"/>
              <a:t>, </a:t>
            </a:r>
            <a:r>
              <a:rPr lang="en-US" dirty="0" err="1"/>
              <a:t>emanet</a:t>
            </a:r>
            <a:r>
              <a:rPr lang="en-US" dirty="0"/>
              <a:t> </a:t>
            </a:r>
            <a:r>
              <a:rPr lang="en-US" dirty="0" err="1"/>
              <a:t>eşya</a:t>
            </a:r>
            <a:r>
              <a:rPr lang="en-US" dirty="0"/>
              <a:t> </a:t>
            </a:r>
            <a:r>
              <a:rPr lang="en-US" dirty="0" err="1"/>
              <a:t>tutanağı</a:t>
            </a:r>
            <a:r>
              <a:rPr lang="en-US" dirty="0"/>
              <a:t>, </a:t>
            </a:r>
            <a:r>
              <a:rPr lang="en-US" dirty="0" err="1" smtClean="0"/>
              <a:t>tesl</a:t>
            </a:r>
            <a:r>
              <a:rPr lang="tr-TR" dirty="0" smtClean="0"/>
              <a:t>i</a:t>
            </a:r>
            <a:r>
              <a:rPr lang="en-US" dirty="0" smtClean="0"/>
              <a:t>m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tesellüm</a:t>
            </a:r>
            <a:r>
              <a:rPr lang="en-US" dirty="0"/>
              <a:t> </a:t>
            </a:r>
            <a:r>
              <a:rPr lang="en-US" dirty="0" err="1" smtClean="0"/>
              <a:t>tutanağı</a:t>
            </a:r>
            <a:r>
              <a:rPr lang="en-US" dirty="0" smtClean="0"/>
              <a:t> </a:t>
            </a:r>
            <a:r>
              <a:rPr lang="en-US" dirty="0"/>
              <a:t>vb. </a:t>
            </a:r>
            <a:r>
              <a:rPr lang="en-US" dirty="0" err="1"/>
              <a:t>tutanaklar</a:t>
            </a:r>
            <a:r>
              <a:rPr lang="en-US" dirty="0"/>
              <a:t> </a:t>
            </a:r>
            <a:r>
              <a:rPr lang="en-US" dirty="0" err="1"/>
              <a:t>sıklıkla</a:t>
            </a:r>
            <a:r>
              <a:rPr lang="en-US" dirty="0"/>
              <a:t> </a:t>
            </a:r>
            <a:r>
              <a:rPr lang="en-US" dirty="0" err="1"/>
              <a:t>yazılan</a:t>
            </a:r>
            <a:r>
              <a:rPr lang="en-US" dirty="0"/>
              <a:t> </a:t>
            </a:r>
            <a:r>
              <a:rPr lang="en-US" dirty="0" err="1"/>
              <a:t>tutanaklardandır</a:t>
            </a:r>
            <a:r>
              <a:rPr lang="en-US" dirty="0"/>
              <a:t>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69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ADLİ YAZI VE YAZIŞMA </a:t>
            </a:r>
            <a:r>
              <a:rPr lang="en-US" b="1" dirty="0" smtClean="0"/>
              <a:t>İŞLEMLERİ</a:t>
            </a:r>
            <a:r>
              <a:rPr lang="tr-TR" b="1" dirty="0" smtClean="0"/>
              <a:t> </a:t>
            </a:r>
            <a:r>
              <a:rPr lang="tr-TR" b="1" dirty="0"/>
              <a:t>TUTANAKLAR (Devam)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i="1" dirty="0" err="1"/>
              <a:t>Kovuşturma</a:t>
            </a:r>
            <a:r>
              <a:rPr lang="en-US" sz="2800" b="1" i="1" dirty="0"/>
              <a:t> </a:t>
            </a:r>
            <a:r>
              <a:rPr lang="en-US" sz="2800" b="1" i="1" dirty="0" err="1"/>
              <a:t>ve</a:t>
            </a:r>
            <a:r>
              <a:rPr lang="en-US" sz="2800" b="1" i="1" dirty="0"/>
              <a:t> </a:t>
            </a:r>
            <a:r>
              <a:rPr lang="en-US" sz="2800" b="1" i="1" dirty="0" err="1"/>
              <a:t>yargılama</a:t>
            </a:r>
            <a:r>
              <a:rPr lang="en-US" sz="2800" b="1" i="1" dirty="0"/>
              <a:t> </a:t>
            </a:r>
            <a:r>
              <a:rPr lang="en-US" sz="2800" b="1" i="1" dirty="0" err="1"/>
              <a:t>aşamasında</a:t>
            </a:r>
            <a:r>
              <a:rPr lang="en-US" sz="2800" b="1" i="1" dirty="0"/>
              <a:t>; </a:t>
            </a:r>
            <a:r>
              <a:rPr lang="en-US" sz="2800" dirty="0" err="1" smtClean="0"/>
              <a:t>mahkemeler</a:t>
            </a:r>
            <a:r>
              <a:rPr lang="tr-TR" sz="2800" dirty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duruşma</a:t>
            </a:r>
            <a:r>
              <a:rPr lang="en-US" sz="2800" dirty="0"/>
              <a:t> </a:t>
            </a:r>
            <a:r>
              <a:rPr lang="en-US" sz="2800" dirty="0" err="1"/>
              <a:t>aşamasına</a:t>
            </a:r>
            <a:r>
              <a:rPr lang="en-US" sz="2800" dirty="0"/>
              <a:t> </a:t>
            </a:r>
            <a:r>
              <a:rPr lang="en-US" sz="2800" dirty="0" err="1" smtClean="0"/>
              <a:t>geçmeden</a:t>
            </a:r>
            <a:r>
              <a:rPr lang="en-US" sz="2800" dirty="0" smtClean="0"/>
              <a:t> </a:t>
            </a:r>
            <a:r>
              <a:rPr lang="en-US" sz="2800" dirty="0" err="1"/>
              <a:t>önce</a:t>
            </a:r>
            <a:r>
              <a:rPr lang="en-US" sz="2800" dirty="0"/>
              <a:t> (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r</a:t>
            </a:r>
            <a:r>
              <a:rPr lang="tr-TR" sz="2800" dirty="0" smtClean="0"/>
              <a:t>i</a:t>
            </a:r>
            <a:r>
              <a:rPr lang="en-US" sz="2800" dirty="0" err="1" smtClean="0"/>
              <a:t>nc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duruşmaya</a:t>
            </a:r>
            <a:r>
              <a:rPr lang="en-US" sz="2800" dirty="0"/>
              <a:t> </a:t>
            </a:r>
            <a:r>
              <a:rPr lang="en-US" sz="2800" dirty="0" err="1"/>
              <a:t>kadar</a:t>
            </a:r>
            <a:r>
              <a:rPr lang="en-US" sz="2800" dirty="0"/>
              <a:t> </a:t>
            </a:r>
            <a:r>
              <a:rPr lang="en-US" sz="2800" dirty="0" err="1"/>
              <a:t>yapılması</a:t>
            </a:r>
            <a:r>
              <a:rPr lang="en-US" sz="2800" dirty="0"/>
              <a:t> </a:t>
            </a:r>
            <a:r>
              <a:rPr lang="en-US" sz="2800" dirty="0" err="1"/>
              <a:t>gereken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şlemler</a:t>
            </a:r>
            <a:r>
              <a:rPr lang="en-US" sz="2800" dirty="0"/>
              <a:t>) </a:t>
            </a:r>
            <a:r>
              <a:rPr lang="en-US" sz="2800" dirty="0" err="1"/>
              <a:t>yapılması</a:t>
            </a:r>
            <a:r>
              <a:rPr lang="en-US" sz="2800" dirty="0"/>
              <a:t> </a:t>
            </a:r>
            <a:r>
              <a:rPr lang="en-US" sz="2800" dirty="0" err="1"/>
              <a:t>gereken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şler</a:t>
            </a:r>
            <a:r>
              <a:rPr lang="en-US" sz="2800" dirty="0" smtClean="0"/>
              <a:t> </a:t>
            </a:r>
            <a:r>
              <a:rPr lang="en-US" sz="2800" dirty="0" err="1" smtClean="0"/>
              <a:t>bel</a:t>
            </a:r>
            <a:r>
              <a:rPr lang="tr-TR" sz="2800" dirty="0" smtClean="0"/>
              <a:t>i</a:t>
            </a:r>
            <a:r>
              <a:rPr lang="en-US" sz="2800" dirty="0" err="1" smtClean="0"/>
              <a:t>rten</a:t>
            </a:r>
            <a:r>
              <a:rPr lang="en-US" sz="2800" dirty="0" smtClean="0"/>
              <a:t> tens</a:t>
            </a:r>
            <a:r>
              <a:rPr lang="tr-TR" sz="2800" dirty="0" smtClean="0"/>
              <a:t>i</a:t>
            </a:r>
            <a:r>
              <a:rPr lang="en-US" sz="2800" dirty="0" smtClean="0"/>
              <a:t>p </a:t>
            </a:r>
            <a:r>
              <a:rPr lang="en-US" sz="2800" dirty="0" err="1"/>
              <a:t>tutanağı</a:t>
            </a:r>
            <a:r>
              <a:rPr lang="en-US" sz="2800" dirty="0"/>
              <a:t> (</a:t>
            </a:r>
            <a:r>
              <a:rPr lang="en-US" sz="2800" dirty="0" err="1" smtClean="0"/>
              <a:t>Şek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en-US" sz="2800" dirty="0"/>
              <a:t>: 3.1), </a:t>
            </a:r>
            <a:r>
              <a:rPr lang="en-US" sz="2800" dirty="0" err="1" smtClean="0"/>
              <a:t>mahkemeler</a:t>
            </a:r>
            <a:r>
              <a:rPr lang="tr-TR" sz="2800" dirty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yargısal</a:t>
            </a:r>
            <a:r>
              <a:rPr lang="en-US" sz="2800" dirty="0"/>
              <a:t> </a:t>
            </a:r>
            <a:r>
              <a:rPr lang="en-US" sz="2800" dirty="0" err="1"/>
              <a:t>faal</a:t>
            </a:r>
            <a:r>
              <a:rPr lang="en-US" sz="2800" dirty="0"/>
              <a:t> </a:t>
            </a:r>
            <a:r>
              <a:rPr lang="en-US" sz="2800" dirty="0" err="1" smtClean="0"/>
              <a:t>yetler</a:t>
            </a:r>
            <a:r>
              <a:rPr lang="tr-TR" sz="2800" dirty="0"/>
              <a:t>i</a:t>
            </a:r>
            <a:r>
              <a:rPr lang="en-US" sz="2800" dirty="0" smtClean="0"/>
              <a:t> </a:t>
            </a:r>
            <a:r>
              <a:rPr lang="tr-TR" sz="2800" dirty="0" smtClean="0"/>
              <a:t>i</a:t>
            </a:r>
            <a:r>
              <a:rPr lang="en-US" sz="2800" dirty="0" smtClean="0"/>
              <a:t>le </a:t>
            </a:r>
            <a:r>
              <a:rPr lang="tr-TR" sz="2800" dirty="0" smtClean="0"/>
              <a:t>i</a:t>
            </a:r>
            <a:r>
              <a:rPr lang="en-US" sz="2800" dirty="0" err="1" smtClean="0"/>
              <a:t>lg</a:t>
            </a:r>
            <a:r>
              <a:rPr lang="tr-TR" sz="2800" dirty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yaptıkları</a:t>
            </a:r>
            <a:r>
              <a:rPr lang="en-US" sz="2800" dirty="0"/>
              <a:t> </a:t>
            </a:r>
            <a:r>
              <a:rPr lang="en-US" sz="2800" dirty="0" err="1"/>
              <a:t>tüm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şlemler</a:t>
            </a:r>
            <a:r>
              <a:rPr lang="tr-TR" sz="2800" dirty="0" smtClean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kayıt</a:t>
            </a:r>
            <a:r>
              <a:rPr lang="en-US" sz="2800" dirty="0"/>
              <a:t> </a:t>
            </a:r>
            <a:r>
              <a:rPr lang="en-US" sz="2800" dirty="0" err="1"/>
              <a:t>altına</a:t>
            </a:r>
            <a:r>
              <a:rPr lang="en-US" sz="2800" dirty="0"/>
              <a:t> </a:t>
            </a:r>
            <a:r>
              <a:rPr lang="en-US" sz="2800" dirty="0" err="1"/>
              <a:t>alındığı</a:t>
            </a:r>
            <a:r>
              <a:rPr lang="en-US" sz="2800" dirty="0"/>
              <a:t> </a:t>
            </a:r>
            <a:r>
              <a:rPr lang="en-US" sz="2800" dirty="0" err="1"/>
              <a:t>duruşma</a:t>
            </a:r>
            <a:r>
              <a:rPr lang="en-US" sz="2800" dirty="0"/>
              <a:t> </a:t>
            </a:r>
            <a:r>
              <a:rPr lang="en-US" sz="2800" dirty="0" err="1"/>
              <a:t>tutanakları</a:t>
            </a:r>
            <a:r>
              <a:rPr lang="en-US" sz="2800" dirty="0"/>
              <a:t> (</a:t>
            </a:r>
            <a:r>
              <a:rPr lang="en-US" sz="2800" dirty="0" err="1" smtClean="0"/>
              <a:t>Şek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en-US" sz="2800" dirty="0"/>
              <a:t>: 3.2), </a:t>
            </a:r>
            <a:r>
              <a:rPr lang="en-US" sz="2800" dirty="0" err="1" smtClean="0"/>
              <a:t>keş</a:t>
            </a:r>
            <a:r>
              <a:rPr lang="tr-TR" sz="2800" dirty="0" smtClean="0"/>
              <a:t>i</a:t>
            </a:r>
            <a:r>
              <a:rPr lang="en-US" sz="2800" dirty="0" smtClean="0"/>
              <a:t>f </a:t>
            </a:r>
            <a:r>
              <a:rPr lang="en-US" sz="2800" dirty="0" err="1"/>
              <a:t>tutanağı</a:t>
            </a:r>
            <a:r>
              <a:rPr lang="en-US" sz="2800" dirty="0"/>
              <a:t>, </a:t>
            </a:r>
            <a:r>
              <a:rPr lang="en-US" sz="2800" dirty="0" smtClean="0"/>
              <a:t>b</a:t>
            </a:r>
            <a:r>
              <a:rPr lang="tr-TR" sz="2800" dirty="0" smtClean="0"/>
              <a:t>i</a:t>
            </a:r>
            <a:r>
              <a:rPr lang="en-US" sz="2800" dirty="0" smtClean="0"/>
              <a:t>l</a:t>
            </a:r>
            <a:r>
              <a:rPr lang="tr-TR" sz="2800" dirty="0" smtClean="0"/>
              <a:t>i</a:t>
            </a:r>
            <a:r>
              <a:rPr lang="en-US" sz="2800" dirty="0" err="1" smtClean="0"/>
              <a:t>rk</a:t>
            </a:r>
            <a:r>
              <a:rPr lang="tr-TR" sz="2800" dirty="0" smtClean="0"/>
              <a:t>i</a:t>
            </a:r>
            <a:r>
              <a:rPr lang="en-US" sz="2800" dirty="0" smtClean="0"/>
              <a:t>ş</a:t>
            </a:r>
            <a:r>
              <a:rPr lang="tr-T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yem</a:t>
            </a:r>
            <a:r>
              <a:rPr lang="tr-TR" sz="2800" dirty="0"/>
              <a:t>i</a:t>
            </a:r>
            <a:r>
              <a:rPr lang="en-US" sz="2800" dirty="0" smtClean="0"/>
              <a:t>n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dosya</a:t>
            </a:r>
            <a:r>
              <a:rPr lang="en-US" sz="2800" dirty="0"/>
              <a:t> </a:t>
            </a:r>
            <a:r>
              <a:rPr lang="en-US" sz="2800" dirty="0" err="1" smtClean="0"/>
              <a:t>tesl</a:t>
            </a:r>
            <a:r>
              <a:rPr lang="tr-TR" sz="2800" dirty="0" smtClean="0"/>
              <a:t>i</a:t>
            </a:r>
            <a:r>
              <a:rPr lang="en-US" sz="2800" dirty="0" smtClean="0"/>
              <a:t>m </a:t>
            </a:r>
            <a:r>
              <a:rPr lang="en-US" sz="2800" dirty="0" err="1"/>
              <a:t>tutanağı</a:t>
            </a:r>
            <a:r>
              <a:rPr lang="en-US" sz="2800" dirty="0"/>
              <a:t>, </a:t>
            </a:r>
            <a:r>
              <a:rPr lang="en-US" sz="2800" dirty="0" err="1"/>
              <a:t>emanet</a:t>
            </a:r>
            <a:r>
              <a:rPr lang="en-US" sz="2800" dirty="0"/>
              <a:t> </a:t>
            </a:r>
            <a:r>
              <a:rPr lang="en-US" sz="2800" dirty="0" err="1"/>
              <a:t>eşya</a:t>
            </a:r>
            <a:r>
              <a:rPr lang="en-US" sz="2800" dirty="0"/>
              <a:t> </a:t>
            </a:r>
            <a:r>
              <a:rPr lang="en-US" sz="2800" dirty="0" err="1"/>
              <a:t>tutanağı</a:t>
            </a:r>
            <a:r>
              <a:rPr lang="en-US" sz="2800" dirty="0"/>
              <a:t>, </a:t>
            </a:r>
            <a:r>
              <a:rPr lang="en-US" sz="2800" dirty="0" err="1" smtClean="0"/>
              <a:t>tesl</a:t>
            </a:r>
            <a:r>
              <a:rPr lang="tr-TR" sz="2800" dirty="0" smtClean="0"/>
              <a:t>i</a:t>
            </a:r>
            <a:r>
              <a:rPr lang="en-US" sz="2800" dirty="0" smtClean="0"/>
              <a:t>m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tesellüm</a:t>
            </a:r>
            <a:r>
              <a:rPr lang="en-US" sz="2800" dirty="0"/>
              <a:t> </a:t>
            </a:r>
            <a:r>
              <a:rPr lang="en-US" sz="2800" dirty="0" err="1" smtClean="0"/>
              <a:t>tutanağı</a:t>
            </a:r>
            <a:r>
              <a:rPr lang="en-US" sz="2800" dirty="0" smtClean="0"/>
              <a:t>,</a:t>
            </a:r>
            <a:r>
              <a:rPr lang="tr-TR" sz="2800" dirty="0" smtClean="0"/>
              <a:t> i</a:t>
            </a:r>
            <a:r>
              <a:rPr lang="en-US" sz="2800" dirty="0" err="1" smtClean="0"/>
              <a:t>lan</a:t>
            </a:r>
            <a:r>
              <a:rPr lang="en-US" sz="2800" dirty="0" smtClean="0"/>
              <a:t> </a:t>
            </a:r>
            <a:r>
              <a:rPr lang="en-US" sz="2800" dirty="0" err="1"/>
              <a:t>asma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tr-TR" sz="2800" dirty="0" smtClean="0"/>
              <a:t>i</a:t>
            </a:r>
            <a:r>
              <a:rPr lang="en-US" sz="2800" dirty="0" err="1" smtClean="0"/>
              <a:t>nd</a:t>
            </a:r>
            <a:r>
              <a:rPr lang="tr-TR" sz="2800" dirty="0"/>
              <a:t>i</a:t>
            </a:r>
            <a:r>
              <a:rPr lang="en-US" sz="2800" dirty="0" err="1" smtClean="0"/>
              <a:t>rme</a:t>
            </a:r>
            <a:r>
              <a:rPr lang="en-US" sz="2800" dirty="0" smtClean="0"/>
              <a:t> </a:t>
            </a:r>
            <a:r>
              <a:rPr lang="en-US" sz="2800" dirty="0" err="1"/>
              <a:t>tutanağı</a:t>
            </a:r>
            <a:r>
              <a:rPr lang="en-US" sz="2800" dirty="0"/>
              <a:t>, </a:t>
            </a:r>
            <a:r>
              <a:rPr lang="en-US" sz="2800" dirty="0" err="1"/>
              <a:t>tereke</a:t>
            </a:r>
            <a:r>
              <a:rPr lang="en-US" sz="2800" dirty="0"/>
              <a:t> </a:t>
            </a:r>
            <a:r>
              <a:rPr lang="en-US" sz="2800" dirty="0" err="1" smtClean="0"/>
              <a:t>tesp</a:t>
            </a:r>
            <a:r>
              <a:rPr lang="en-US" sz="2800" dirty="0" smtClean="0"/>
              <a:t> t </a:t>
            </a:r>
            <a:r>
              <a:rPr lang="en-US" sz="2800" dirty="0" err="1"/>
              <a:t>tutanağı</a:t>
            </a:r>
            <a:r>
              <a:rPr lang="en-US" sz="2800" dirty="0"/>
              <a:t>, </a:t>
            </a:r>
            <a:r>
              <a:rPr lang="en-US" sz="2800" dirty="0" smtClean="0"/>
              <a:t>del</a:t>
            </a:r>
            <a:r>
              <a:rPr lang="tr-TR" sz="2800" dirty="0" smtClean="0"/>
              <a:t>i</a:t>
            </a:r>
            <a:r>
              <a:rPr lang="en-US" sz="2800" dirty="0" smtClean="0"/>
              <a:t>l </a:t>
            </a:r>
            <a:r>
              <a:rPr lang="en-US" sz="2800" dirty="0" err="1" smtClean="0"/>
              <a:t>tesp</a:t>
            </a:r>
            <a:r>
              <a:rPr lang="tr-TR" sz="2800" dirty="0"/>
              <a:t>i</a:t>
            </a:r>
            <a:r>
              <a:rPr lang="en-US" sz="2800" dirty="0" smtClean="0"/>
              <a:t>t </a:t>
            </a:r>
            <a:r>
              <a:rPr lang="en-US" sz="2800" dirty="0" err="1"/>
              <a:t>tutanağı</a:t>
            </a:r>
            <a:r>
              <a:rPr lang="en-US" sz="2800" dirty="0"/>
              <a:t> vb. </a:t>
            </a:r>
            <a:r>
              <a:rPr lang="en-US" sz="2800" dirty="0" err="1"/>
              <a:t>tutanaklar</a:t>
            </a:r>
            <a:r>
              <a:rPr lang="en-US" sz="2800" dirty="0"/>
              <a:t> </a:t>
            </a:r>
            <a:r>
              <a:rPr lang="en-US" sz="2800" dirty="0" err="1"/>
              <a:t>sıkça</a:t>
            </a:r>
            <a:r>
              <a:rPr lang="en-US" sz="2800" dirty="0"/>
              <a:t> </a:t>
            </a:r>
            <a:r>
              <a:rPr lang="en-US" sz="2800" dirty="0" err="1"/>
              <a:t>başvurulan</a:t>
            </a:r>
            <a:r>
              <a:rPr lang="en-US" sz="2800" dirty="0"/>
              <a:t> </a:t>
            </a:r>
            <a:r>
              <a:rPr lang="en-US" sz="2800" dirty="0" err="1"/>
              <a:t>tutanaklar</a:t>
            </a:r>
            <a:r>
              <a:rPr lang="en-US" sz="2800" dirty="0"/>
              <a:t> </a:t>
            </a:r>
            <a:r>
              <a:rPr lang="en-US" sz="2800" dirty="0" err="1"/>
              <a:t>arasındadır</a:t>
            </a:r>
            <a:r>
              <a:rPr lang="en-US" sz="2800" dirty="0"/>
              <a:t>.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96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ADLİ YAZI VE YAZIŞMA </a:t>
            </a:r>
            <a:r>
              <a:rPr lang="en-US" b="1" dirty="0" smtClean="0"/>
              <a:t>İŞLEMLERİ</a:t>
            </a:r>
            <a:r>
              <a:rPr lang="tr-TR" b="1" dirty="0" smtClean="0"/>
              <a:t> </a:t>
            </a:r>
            <a:r>
              <a:rPr lang="tr-TR" b="1" dirty="0"/>
              <a:t>TUTANAKLAR (Devam)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 err="1" smtClean="0"/>
              <a:t>HMK’n</a:t>
            </a:r>
            <a:r>
              <a:rPr lang="tr-TR" dirty="0"/>
              <a:t>i</a:t>
            </a:r>
            <a:r>
              <a:rPr lang="en-US" dirty="0" smtClean="0"/>
              <a:t>n </a:t>
            </a:r>
            <a:r>
              <a:rPr lang="en-US" dirty="0"/>
              <a:t>154’üncü </a:t>
            </a:r>
            <a:r>
              <a:rPr lang="en-US" dirty="0" err="1" smtClean="0"/>
              <a:t>maddes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gereğ</a:t>
            </a:r>
            <a:r>
              <a:rPr lang="tr-TR" dirty="0" smtClean="0"/>
              <a:t>i</a:t>
            </a:r>
            <a:r>
              <a:rPr lang="en-US" dirty="0" err="1" smtClean="0"/>
              <a:t>nce</a:t>
            </a:r>
            <a:r>
              <a:rPr lang="en-US" dirty="0" smtClean="0"/>
              <a:t> </a:t>
            </a:r>
            <a:r>
              <a:rPr lang="en-US" dirty="0" err="1" smtClean="0"/>
              <a:t>aşağıdak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hususlar</a:t>
            </a:r>
            <a:r>
              <a:rPr lang="en-US" dirty="0"/>
              <a:t> </a:t>
            </a:r>
            <a:r>
              <a:rPr lang="en-US" dirty="0" err="1"/>
              <a:t>mutlak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tutanağa</a:t>
            </a:r>
            <a:r>
              <a:rPr lang="en-US" dirty="0"/>
              <a:t> </a:t>
            </a:r>
            <a:r>
              <a:rPr lang="en-US" dirty="0" err="1"/>
              <a:t>yazılır</a:t>
            </a:r>
            <a:r>
              <a:rPr lang="en-US" dirty="0"/>
              <a:t>:</a:t>
            </a:r>
            <a:endParaRPr lang="tr-TR" dirty="0"/>
          </a:p>
          <a:p>
            <a:pPr algn="just"/>
            <a:r>
              <a:rPr lang="en-US" dirty="0" err="1" smtClean="0"/>
              <a:t>Mahkemenin</a:t>
            </a:r>
            <a:r>
              <a:rPr lang="en-US" dirty="0" smtClean="0"/>
              <a:t> </a:t>
            </a:r>
            <a:r>
              <a:rPr lang="en-US" dirty="0" err="1"/>
              <a:t>adı</a:t>
            </a:r>
            <a:r>
              <a:rPr lang="en-US" dirty="0"/>
              <a:t>, </a:t>
            </a:r>
            <a:r>
              <a:rPr lang="en-US" dirty="0" err="1"/>
              <a:t>duruşmanın</a:t>
            </a:r>
            <a:r>
              <a:rPr lang="en-US" dirty="0"/>
              <a:t> </a:t>
            </a:r>
            <a:r>
              <a:rPr lang="en-US" dirty="0" err="1"/>
              <a:t>açıldığı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, </a:t>
            </a:r>
            <a:r>
              <a:rPr lang="en-US" dirty="0" err="1"/>
              <a:t>gün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,</a:t>
            </a:r>
            <a:endParaRPr lang="tr-TR" dirty="0"/>
          </a:p>
          <a:p>
            <a:pPr algn="just"/>
            <a:r>
              <a:rPr lang="en-US" dirty="0" err="1" smtClean="0"/>
              <a:t>Hâkim</a:t>
            </a:r>
            <a:r>
              <a:rPr lang="en-US" dirty="0"/>
              <a:t>,  </a:t>
            </a:r>
            <a:r>
              <a:rPr lang="en-US" dirty="0" err="1"/>
              <a:t>zabıt</a:t>
            </a:r>
            <a:r>
              <a:rPr lang="en-US" dirty="0"/>
              <a:t>  </a:t>
            </a:r>
            <a:r>
              <a:rPr lang="en-US" dirty="0" err="1"/>
              <a:t>kâtibi</a:t>
            </a:r>
            <a:r>
              <a:rPr lang="en-US" dirty="0"/>
              <a:t>,  </a:t>
            </a:r>
            <a:r>
              <a:rPr lang="en-US" dirty="0" err="1"/>
              <a:t>hazır</a:t>
            </a:r>
            <a:r>
              <a:rPr lang="en-US" dirty="0"/>
              <a:t>  </a:t>
            </a:r>
            <a:r>
              <a:rPr lang="en-US" dirty="0" err="1"/>
              <a:t>bulunan</a:t>
            </a:r>
            <a:r>
              <a:rPr lang="en-US" dirty="0"/>
              <a:t>  </a:t>
            </a:r>
            <a:r>
              <a:rPr lang="en-US" dirty="0" err="1"/>
              <a:t>taraflar</a:t>
            </a:r>
            <a:r>
              <a:rPr lang="en-US" dirty="0"/>
              <a:t>  </a:t>
            </a:r>
            <a:r>
              <a:rPr lang="en-US" dirty="0" err="1"/>
              <a:t>ve</a:t>
            </a:r>
            <a:r>
              <a:rPr lang="en-US" dirty="0"/>
              <a:t>  </a:t>
            </a:r>
            <a:r>
              <a:rPr lang="en-US" dirty="0" err="1"/>
              <a:t>varsa</a:t>
            </a:r>
            <a:r>
              <a:rPr lang="en-US" dirty="0"/>
              <a:t>  </a:t>
            </a:r>
            <a:r>
              <a:rPr lang="en-US" dirty="0" err="1"/>
              <a:t>vekilleri</a:t>
            </a:r>
            <a:r>
              <a:rPr lang="en-US" dirty="0"/>
              <a:t>,  </a:t>
            </a:r>
            <a:r>
              <a:rPr lang="en-US" dirty="0" err="1"/>
              <a:t>kanuni</a:t>
            </a:r>
            <a:r>
              <a:rPr lang="en-US" dirty="0"/>
              <a:t>  </a:t>
            </a:r>
            <a:r>
              <a:rPr lang="en-US" dirty="0" err="1"/>
              <a:t>temsilcileri</a:t>
            </a:r>
            <a:r>
              <a:rPr lang="en-US" dirty="0"/>
              <a:t>, </a:t>
            </a:r>
            <a:r>
              <a:rPr lang="en-US" dirty="0" err="1" smtClean="0"/>
              <a:t>fer'î</a:t>
            </a:r>
            <a:r>
              <a:rPr lang="en-US" dirty="0" smtClean="0"/>
              <a:t> </a:t>
            </a:r>
            <a:r>
              <a:rPr lang="en-US" dirty="0" err="1" smtClean="0"/>
              <a:t>müdah</a:t>
            </a:r>
            <a:r>
              <a:rPr lang="tr-TR" dirty="0" smtClean="0"/>
              <a:t>i</a:t>
            </a:r>
            <a:r>
              <a:rPr lang="en-US" dirty="0" smtClean="0"/>
              <a:t>l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tercümanın</a:t>
            </a:r>
            <a:r>
              <a:rPr lang="en-US" dirty="0"/>
              <a:t> ad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soyadları</a:t>
            </a:r>
            <a:r>
              <a:rPr lang="en-US" dirty="0" smtClean="0"/>
              <a:t>,</a:t>
            </a:r>
            <a:endParaRPr lang="tr-TR" dirty="0"/>
          </a:p>
          <a:p>
            <a:pPr algn="just"/>
            <a:r>
              <a:rPr lang="en-US" dirty="0" err="1" smtClean="0"/>
              <a:t>Yargılamanın</a:t>
            </a:r>
            <a:r>
              <a:rPr lang="en-US" dirty="0" smtClean="0"/>
              <a:t> </a:t>
            </a:r>
            <a:r>
              <a:rPr lang="en-US" dirty="0" err="1"/>
              <a:t>aleni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gizli</a:t>
            </a:r>
            <a:r>
              <a:rPr lang="en-US" dirty="0"/>
              <a:t> </a:t>
            </a:r>
            <a:r>
              <a:rPr lang="en-US" dirty="0" err="1"/>
              <a:t>yapıldığı</a:t>
            </a:r>
            <a:r>
              <a:rPr lang="en-US" dirty="0"/>
              <a:t>,</a:t>
            </a:r>
            <a:endParaRPr lang="tr-TR" dirty="0"/>
          </a:p>
          <a:p>
            <a:pPr algn="just"/>
            <a:r>
              <a:rPr lang="en-US" dirty="0" err="1" smtClean="0"/>
              <a:t>Beyanda</a:t>
            </a:r>
            <a:r>
              <a:rPr lang="en-US" dirty="0" smtClean="0"/>
              <a:t> </a:t>
            </a:r>
            <a:r>
              <a:rPr lang="en-US" dirty="0" err="1"/>
              <a:t>bulunana</a:t>
            </a:r>
            <a:r>
              <a:rPr lang="en-US" dirty="0"/>
              <a:t> </a:t>
            </a:r>
            <a:r>
              <a:rPr lang="en-US" dirty="0" err="1"/>
              <a:t>okunmak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imzası</a:t>
            </a:r>
            <a:r>
              <a:rPr lang="en-US" dirty="0"/>
              <a:t> </a:t>
            </a:r>
            <a:r>
              <a:rPr lang="en-US" dirty="0" err="1"/>
              <a:t>alınmak</a:t>
            </a:r>
            <a:r>
              <a:rPr lang="en-US" dirty="0"/>
              <a:t> </a:t>
            </a:r>
            <a:r>
              <a:rPr lang="en-US" dirty="0" err="1"/>
              <a:t>kaydıyla</a:t>
            </a:r>
            <a:r>
              <a:rPr lang="en-US" dirty="0"/>
              <a:t> </a:t>
            </a:r>
            <a:r>
              <a:rPr lang="en-US" dirty="0" err="1"/>
              <a:t>ikrar</a:t>
            </a:r>
            <a:r>
              <a:rPr lang="en-US" dirty="0"/>
              <a:t>, </a:t>
            </a:r>
            <a:r>
              <a:rPr lang="en-US" dirty="0" err="1"/>
              <a:t>yeminin</a:t>
            </a:r>
            <a:r>
              <a:rPr lang="en-US" dirty="0"/>
              <a:t> </a:t>
            </a:r>
            <a:r>
              <a:rPr lang="en-US" dirty="0" err="1"/>
              <a:t>edası</a:t>
            </a:r>
            <a:r>
              <a:rPr lang="en-US" dirty="0"/>
              <a:t>, </a:t>
            </a:r>
            <a:r>
              <a:rPr lang="en-US" dirty="0" err="1" smtClean="0"/>
              <a:t>davanın</a:t>
            </a:r>
            <a:r>
              <a:rPr lang="en-US" dirty="0" smtClean="0"/>
              <a:t> </a:t>
            </a:r>
            <a:r>
              <a:rPr lang="en-US" dirty="0" err="1" smtClean="0"/>
              <a:t>ger</a:t>
            </a:r>
            <a:r>
              <a:rPr lang="tr-T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alınmasına</a:t>
            </a:r>
            <a:r>
              <a:rPr lang="en-US" dirty="0" smtClean="0"/>
              <a:t> </a:t>
            </a:r>
            <a:r>
              <a:rPr lang="en-US" dirty="0" err="1"/>
              <a:t>muvafakat</a:t>
            </a:r>
            <a:r>
              <a:rPr lang="en-US" dirty="0"/>
              <a:t>, </a:t>
            </a:r>
            <a:r>
              <a:rPr lang="en-US" dirty="0" err="1"/>
              <a:t>davadan</a:t>
            </a:r>
            <a:r>
              <a:rPr lang="en-US" dirty="0"/>
              <a:t> </a:t>
            </a:r>
            <a:r>
              <a:rPr lang="en-US" dirty="0" err="1"/>
              <a:t>feragat</a:t>
            </a:r>
            <a:r>
              <a:rPr lang="en-US" dirty="0"/>
              <a:t>, </a:t>
            </a:r>
            <a:r>
              <a:rPr lang="en-US" dirty="0" err="1"/>
              <a:t>davayı</a:t>
            </a:r>
            <a:r>
              <a:rPr lang="en-US" dirty="0"/>
              <a:t> </a:t>
            </a:r>
            <a:r>
              <a:rPr lang="en-US" dirty="0" err="1"/>
              <a:t>kabule</a:t>
            </a:r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smtClean="0"/>
              <a:t>l</a:t>
            </a:r>
            <a:r>
              <a:rPr lang="tr-TR" dirty="0" smtClean="0"/>
              <a:t>i</a:t>
            </a:r>
            <a:r>
              <a:rPr lang="en-US" dirty="0" err="1" smtClean="0"/>
              <a:t>şk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/>
              <a:t>beyanlar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sulh</a:t>
            </a:r>
            <a:r>
              <a:rPr lang="en-US" dirty="0"/>
              <a:t> </a:t>
            </a:r>
            <a:r>
              <a:rPr lang="en-US" dirty="0" err="1" smtClean="0"/>
              <a:t>müzakereler</a:t>
            </a:r>
            <a:r>
              <a:rPr lang="tr-TR" dirty="0"/>
              <a:t>i</a:t>
            </a:r>
            <a:r>
              <a:rPr lang="en-US" dirty="0" smtClean="0"/>
              <a:t> </a:t>
            </a:r>
            <a:r>
              <a:rPr lang="tr-TR" dirty="0" smtClean="0"/>
              <a:t>i</a:t>
            </a:r>
            <a:r>
              <a:rPr lang="en-US" dirty="0" smtClean="0"/>
              <a:t>le </a:t>
            </a:r>
            <a:r>
              <a:rPr lang="en-US" dirty="0" err="1"/>
              <a:t>sonucu</a:t>
            </a:r>
            <a:r>
              <a:rPr lang="en-US" dirty="0" smtClean="0"/>
              <a:t>,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8BC2-3E63-4319-9AB3-A73D969560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024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1958E485A8FE4697F4D205D7CD0907" ma:contentTypeVersion="" ma:contentTypeDescription="Create a new document." ma:contentTypeScope="" ma:versionID="7b062e07ddaf9f4ceac13103b8d1351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3aad9280c7bc17f35f657eabd183f1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35DD2AA-B5E2-42FA-9773-0E8ABA9690F0}"/>
</file>

<file path=customXml/itemProps2.xml><?xml version="1.0" encoding="utf-8"?>
<ds:datastoreItem xmlns:ds="http://schemas.openxmlformats.org/officeDocument/2006/customXml" ds:itemID="{45878549-6558-4E0D-8704-3B7369FD9FAA}"/>
</file>

<file path=customXml/itemProps3.xml><?xml version="1.0" encoding="utf-8"?>
<ds:datastoreItem xmlns:ds="http://schemas.openxmlformats.org/officeDocument/2006/customXml" ds:itemID="{BD0DE441-E34B-4BBB-AED2-CD7078E1AF28}"/>
</file>

<file path=docProps/app.xml><?xml version="1.0" encoding="utf-8"?>
<Properties xmlns="http://schemas.openxmlformats.org/officeDocument/2006/extended-properties" xmlns:vt="http://schemas.openxmlformats.org/officeDocument/2006/docPropsVTypes">
  <TotalTime>2011</TotalTime>
  <Words>4788</Words>
  <Application>Microsoft Office PowerPoint</Application>
  <PresentationFormat>On-screen Show (4:3)</PresentationFormat>
  <Paragraphs>206</Paragraphs>
  <Slides>48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Ünite 3 </vt:lpstr>
      <vt:lpstr>Amaçlarımız;</vt:lpstr>
      <vt:lpstr>RESMÎ YAZI</vt:lpstr>
      <vt:lpstr>RESMÎ YAZI</vt:lpstr>
      <vt:lpstr>ADLİ YAZI VE YAZIŞMA İŞLEMLERİ</vt:lpstr>
      <vt:lpstr>ADLİ YAZI VE YAZIŞMA İŞLEMLERİ TUTANAKLAR</vt:lpstr>
      <vt:lpstr>ADLİ YAZI VE YAZIŞMA İŞLEMLERİ TUTANAKLAR (Devam)</vt:lpstr>
      <vt:lpstr>ADLİ YAZI VE YAZIŞMA İŞLEMLERİ TUTANAKLAR (Devam)</vt:lpstr>
      <vt:lpstr>ADLİ YAZI VE YAZIŞMA İŞLEMLERİ TUTANAKLAR (Devam)</vt:lpstr>
      <vt:lpstr>ADLİ YAZI VE YAZIŞMA İŞLEMLERİ TUTANAKLAR (Devam)</vt:lpstr>
      <vt:lpstr>ADLİ YAZI VE YAZIŞMA İŞLEMLERİ TUTANAKLAR (Devam)</vt:lpstr>
      <vt:lpstr>ADLİ YAZI VE YAZIŞMA İŞLEMLERİ TUTANAKLAR (Devam)</vt:lpstr>
      <vt:lpstr>ADLİ YAZI VE YAZIŞMA İŞLEMLERİ TUTANAKLAR (Devam)</vt:lpstr>
      <vt:lpstr>ADLİ YAZI VE YAZIŞMA İŞLEMLERİ TUTANAKLAR (Devam)</vt:lpstr>
      <vt:lpstr>Tensip Tutanak Örneği</vt:lpstr>
      <vt:lpstr>Duruşma Tutanak Örneği</vt:lpstr>
      <vt:lpstr>İstinabe (Talimat) Devamı</vt:lpstr>
      <vt:lpstr>İstinabe (Talimat) Devamı </vt:lpstr>
      <vt:lpstr>İstinabe (Talimat) Devamı </vt:lpstr>
      <vt:lpstr>İstinabe (Talimat) Devamı </vt:lpstr>
      <vt:lpstr>İstinabe (Talimat) Devamı </vt:lpstr>
      <vt:lpstr>RESMÎ YAZIŞMA ORTAMLARI</vt:lpstr>
      <vt:lpstr>RESMÎ YAZIŞMALARDA UYULMASI GEREKEN USUL VE KURALLAR</vt:lpstr>
      <vt:lpstr>RESMÎ YAZIŞMALARDA UYULMASI GEREKEN USUL VE KURALLAR</vt:lpstr>
      <vt:lpstr>RESMÎ YAZIŞMALARDA UYULMASI GEREKEN USUL VE KURALLAR</vt:lpstr>
      <vt:lpstr>RESMÎ YAZIŞMALARDA UYULMASI GEREKEN USUL VE KURALLAR</vt:lpstr>
      <vt:lpstr>RESMÎ YAZIŞMALARDA UYULMASI GEREKEN USUL VE KURALLAR</vt:lpstr>
      <vt:lpstr>RESMÎ YAZIŞMALARDA UYULMASI GEREKEN USUL VE KURALLAR</vt:lpstr>
      <vt:lpstr>RESMÎ YAZIŞMALARDA UYULMASI GEREKEN USUL VE KURALLAR</vt:lpstr>
      <vt:lpstr>RESMÎ YAZIŞMALARDA UYULMASI GEREKEN USUL VE KURALLAR</vt:lpstr>
      <vt:lpstr>RESMÎ YAZIŞMALARDA UYULMASI GEREKEN USUL VE KURALLAR</vt:lpstr>
      <vt:lpstr>RESMÎ YAZIŞMALARDA UYULMASI GEREKEN USUL VE KURALLAR</vt:lpstr>
      <vt:lpstr>RESMÎ YAZIŞMALARDA UYULMASI GEREKEN USUL VE KURALLAR</vt:lpstr>
      <vt:lpstr>RESMÎ YAZIŞMALARDA UYULMASI GEREKEN USUL VE KURALLAR</vt:lpstr>
      <vt:lpstr>RESMÎ YAZIŞMALARDA UYULMASI GEREKEN USUL VE KURALLAR</vt:lpstr>
      <vt:lpstr>RESMÎ YAZIŞMALARDA UYULMASI GEREKEN USUL VE KURALLAR</vt:lpstr>
      <vt:lpstr>RESMÎ YAZIŞMALARDA UYULMASI GEREKEN USUL VE KURALLAR</vt:lpstr>
      <vt:lpstr>RESMÎ YAZIŞMALARDA UYULMASI GEREKEN USUL VE KURALLAR</vt:lpstr>
      <vt:lpstr>RESMÎ YAZIŞMALARDA UYULMASI GEREKEN USUL VE KURALLAR</vt:lpstr>
      <vt:lpstr>RESMÎ YAZIŞMALARDA UYULMASI GEREKEN USUL VE KURALLAR</vt:lpstr>
      <vt:lpstr>RESMÎ YAZIŞMALARDA UYULMASI GEREKEN USUL VE KURALLAR</vt:lpstr>
      <vt:lpstr>RESMÎ YAZIŞMALARDA UYULMASI GEREKEN USUL VE KURALLAR</vt:lpstr>
      <vt:lpstr>RESMÎ YAZI ÖRNEĞİ</vt:lpstr>
      <vt:lpstr>Resmî Yazıların Gönderiliş ve Alınışlarında Yapılacak İşlemler </vt:lpstr>
      <vt:lpstr>KAŞE ÖRNEĞİ</vt:lpstr>
      <vt:lpstr>Resmî Yazıların Gönderiliş ve Alınışlarında Yapılacak İşlemler </vt:lpstr>
      <vt:lpstr>Resmî Yazıların Gönderiliş ve Alınışlarında Yapılacak İşlemler</vt:lpstr>
      <vt:lpstr>Resmî Yazıların Gönderiliş ve Alınışlarında Yapılacak İşlemler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Ünite 1</dc:title>
  <dc:creator>SCT</dc:creator>
  <cp:lastModifiedBy>SCT</cp:lastModifiedBy>
  <cp:revision>202</cp:revision>
  <cp:lastPrinted>2016-10-14T08:29:01Z</cp:lastPrinted>
  <dcterms:created xsi:type="dcterms:W3CDTF">2016-06-02T12:49:26Z</dcterms:created>
  <dcterms:modified xsi:type="dcterms:W3CDTF">2016-11-17T16:50:00Z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0x0101003B1958E485A8FE4697F4D205D7CD0907</vt:lpwstr>
  </property>
</Properties>
</file>