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77862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9652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70613-BF77-49BD-BCBB-087A476AA8B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9652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375D-80E2-402C-A097-ACD4C40B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2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2A60-0CB0-4A36-8515-0E892C4379C9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6661"/>
            <a:ext cx="542290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2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C995-08FB-4096-97B0-A673729B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DE9-92EE-4CC3-9EB4-1CE00A9F1266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96FC-750A-4CD5-830B-E28186CD7065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FC76-B2A7-4E59-8919-0A7D9C3F489E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DD16-91DB-4512-9B29-11C23E1CD0A7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D65-1AD8-488B-991A-7A8234F0E439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DFA-889D-4CA8-AE4D-FF7F2D87DAEC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4D9-BEA1-4534-95BD-07F79E58EAE9}" type="datetime1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6F20-A26B-4499-95BA-CBC9AD502680}" type="datetime1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C921-E269-4403-9A50-10CB0B0F5E9A}" type="datetime1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6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39EB-3223-427B-8B7E-AF981C2B6AAF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ED1-76F0-4B96-8EAB-15CFBDCF9789}" type="datetime1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50C5-3018-4247-8E3D-BAC70B9B0377}" type="datetime1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8BC2-3E63-4319-9AB3-A73D96956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tr-TR" sz="9800" dirty="0" smtClean="0"/>
              <a:t>Ünite 4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524000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HUKUK MAHKEMELERİ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DAVANIN AÇILMASI VE TEVZİ </a:t>
            </a:r>
            <a:r>
              <a:rPr lang="en-US" b="1" dirty="0" smtClean="0"/>
              <a:t>İŞLEMLERİ</a:t>
            </a:r>
            <a:r>
              <a:rPr lang="tr-TR" b="1" dirty="0" smtClean="0"/>
              <a:t> (Devamı)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Dayanılan</a:t>
            </a:r>
            <a:r>
              <a:rPr lang="en-US" sz="2800" dirty="0"/>
              <a:t> </a:t>
            </a:r>
            <a:r>
              <a:rPr lang="en-US" sz="2800" dirty="0" err="1"/>
              <a:t>hukuki</a:t>
            </a:r>
            <a:r>
              <a:rPr lang="en-US" sz="2800" dirty="0"/>
              <a:t> </a:t>
            </a:r>
            <a:r>
              <a:rPr lang="en-US" sz="2800" dirty="0" err="1"/>
              <a:t>sebepler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 smtClean="0"/>
              <a:t>Açık</a:t>
            </a:r>
            <a:r>
              <a:rPr lang="en-US" sz="2800" dirty="0" smtClean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 </a:t>
            </a:r>
            <a:r>
              <a:rPr lang="en-US" sz="2800" dirty="0" err="1"/>
              <a:t>talep</a:t>
            </a:r>
            <a:r>
              <a:rPr lang="en-US" sz="2800" dirty="0"/>
              <a:t> </a:t>
            </a:r>
            <a:r>
              <a:rPr lang="en-US" sz="2800" dirty="0" err="1"/>
              <a:t>sonucu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 smtClean="0"/>
              <a:t>Davacının</a:t>
            </a:r>
            <a:r>
              <a:rPr lang="en-US" sz="2800" dirty="0"/>
              <a:t>, </a:t>
            </a:r>
            <a:r>
              <a:rPr lang="en-US" sz="2800" dirty="0" err="1"/>
              <a:t>varsa</a:t>
            </a:r>
            <a:r>
              <a:rPr lang="en-US" sz="2800" dirty="0"/>
              <a:t> </a:t>
            </a:r>
            <a:r>
              <a:rPr lang="en-US" sz="2800" dirty="0" err="1"/>
              <a:t>kanuni</a:t>
            </a:r>
            <a:r>
              <a:rPr lang="en-US" sz="2800" dirty="0"/>
              <a:t> </a:t>
            </a:r>
            <a:r>
              <a:rPr lang="en-US" sz="2800" dirty="0" err="1"/>
              <a:t>temsilcisinin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vekilinin</a:t>
            </a:r>
            <a:r>
              <a:rPr lang="en-US" sz="2800" dirty="0"/>
              <a:t> </a:t>
            </a:r>
            <a:r>
              <a:rPr lang="en-US" sz="2800" dirty="0" err="1"/>
              <a:t>imzası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Hukuk</a:t>
            </a:r>
            <a:r>
              <a:rPr lang="en-US" sz="2800" dirty="0" smtClean="0"/>
              <a:t>  </a:t>
            </a:r>
            <a:r>
              <a:rPr lang="en-US" sz="2800" dirty="0" err="1" smtClean="0"/>
              <a:t>mahkemeler</a:t>
            </a:r>
            <a:r>
              <a:rPr lang="tr-TR" sz="2800" dirty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 smtClean="0"/>
              <a:t>usulüne</a:t>
            </a:r>
            <a:r>
              <a:rPr lang="en-US" sz="2800" dirty="0" smtClean="0"/>
              <a:t> </a:t>
            </a:r>
            <a:r>
              <a:rPr lang="en-US" sz="2800" dirty="0" err="1" smtClean="0"/>
              <a:t>uygun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tr-TR" sz="2800" dirty="0"/>
              <a:t> </a:t>
            </a:r>
            <a:r>
              <a:rPr lang="en-US" sz="2800" dirty="0" err="1" smtClean="0"/>
              <a:t>düzenlenm</a:t>
            </a:r>
            <a:r>
              <a:rPr lang="tr-TR" sz="2800" dirty="0"/>
              <a:t>i</a:t>
            </a:r>
            <a:r>
              <a:rPr lang="en-US" sz="2800" dirty="0" smtClean="0"/>
              <a:t>ş </a:t>
            </a:r>
            <a:r>
              <a:rPr lang="en-US" sz="2800" dirty="0" err="1" smtClean="0"/>
              <a:t>dava</a:t>
            </a:r>
            <a:r>
              <a:rPr lang="en-US" sz="2800" dirty="0" smtClean="0"/>
              <a:t> 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tevz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memuruna</a:t>
            </a:r>
            <a:r>
              <a:rPr lang="en-US" sz="2800" dirty="0" smtClean="0"/>
              <a:t> </a:t>
            </a:r>
            <a:r>
              <a:rPr lang="en-US" sz="2800" dirty="0" err="1" smtClean="0"/>
              <a:t>ver</a:t>
            </a:r>
            <a:r>
              <a:rPr lang="tr-TR" sz="2800" dirty="0"/>
              <a:t>i</a:t>
            </a:r>
            <a:r>
              <a:rPr lang="en-US" sz="2800" dirty="0" err="1" smtClean="0"/>
              <a:t>lerek</a:t>
            </a:r>
            <a:r>
              <a:rPr lang="en-US" sz="2800" dirty="0" smtClean="0"/>
              <a:t> </a:t>
            </a:r>
            <a:r>
              <a:rPr lang="en-US" sz="2800" dirty="0" err="1"/>
              <a:t>ya</a:t>
            </a:r>
            <a:r>
              <a:rPr lang="en-US" sz="2800" dirty="0"/>
              <a:t> da UYAP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ş</a:t>
            </a:r>
            <a:r>
              <a:rPr lang="tr-TR" sz="2800" dirty="0" smtClean="0"/>
              <a:t>i</a:t>
            </a:r>
            <a:r>
              <a:rPr lang="en-US" sz="2800" dirty="0" smtClean="0"/>
              <a:t>m s</a:t>
            </a:r>
            <a:r>
              <a:rPr lang="tr-TR" sz="2800" dirty="0" smtClean="0"/>
              <a:t>i</a:t>
            </a:r>
            <a:r>
              <a:rPr lang="en-US" sz="2800" dirty="0" smtClean="0"/>
              <a:t>stem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üzer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 smtClean="0"/>
              <a:t>açılab</a:t>
            </a:r>
            <a:r>
              <a:rPr lang="tr-TR" sz="2800" dirty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ir.</a:t>
            </a:r>
          </a:p>
          <a:p>
            <a:pPr marL="0" indent="0" algn="just">
              <a:buNone/>
            </a:pPr>
            <a:r>
              <a:rPr lang="en-US" sz="2800" b="1" i="1" dirty="0" err="1" smtClean="0"/>
              <a:t>Tevz</a:t>
            </a:r>
            <a:r>
              <a:rPr lang="tr-TR" sz="2800" b="1" i="1" dirty="0" smtClean="0"/>
              <a:t>i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bürosu</a:t>
            </a:r>
            <a:r>
              <a:rPr lang="en-US" sz="2800" b="1" i="1" dirty="0"/>
              <a:t>; </a:t>
            </a:r>
            <a:r>
              <a:rPr lang="en-US" sz="2800" dirty="0" err="1" smtClean="0"/>
              <a:t>Görevl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mahkemen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 err="1" smtClean="0"/>
              <a:t>bel</a:t>
            </a:r>
            <a:r>
              <a:rPr lang="tr-TR" sz="2800" dirty="0" smtClean="0"/>
              <a:t>i</a:t>
            </a:r>
            <a:r>
              <a:rPr lang="en-US" sz="2800" dirty="0" err="1" smtClean="0"/>
              <a:t>rlenmes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dosyasının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mahkemelere</a:t>
            </a:r>
            <a:r>
              <a:rPr lang="en-US" sz="2800" dirty="0" smtClean="0"/>
              <a:t>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lmes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dağıtılması</a:t>
            </a:r>
            <a:r>
              <a:rPr lang="en-US" sz="2800" dirty="0"/>
              <a:t>)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yapıldığı</a:t>
            </a:r>
            <a:r>
              <a:rPr lang="en-US" sz="2800" dirty="0"/>
              <a:t> </a:t>
            </a:r>
            <a:r>
              <a:rPr lang="en-US" sz="2800" dirty="0" err="1" smtClean="0"/>
              <a:t>yerd</a:t>
            </a:r>
            <a:r>
              <a:rPr lang="tr-TR" sz="2800" dirty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Tevz</a:t>
            </a:r>
            <a:r>
              <a:rPr lang="tr-T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Memuru</a:t>
            </a:r>
            <a:r>
              <a:rPr lang="en-US" b="1" dirty="0"/>
              <a:t> </a:t>
            </a:r>
            <a:r>
              <a:rPr lang="en-US" b="1" dirty="0" err="1"/>
              <a:t>Vasıtasıyla</a:t>
            </a:r>
            <a:r>
              <a:rPr lang="en-US" b="1" dirty="0"/>
              <a:t> </a:t>
            </a:r>
            <a:r>
              <a:rPr lang="en-US" b="1" dirty="0" err="1"/>
              <a:t>Davanın</a:t>
            </a:r>
            <a:r>
              <a:rPr lang="en-US" b="1" dirty="0"/>
              <a:t> </a:t>
            </a:r>
            <a:r>
              <a:rPr lang="en-US" b="1" dirty="0" err="1" smtClean="0"/>
              <a:t>Açılması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sz="3300" dirty="0" smtClean="0"/>
              <a:t>	</a:t>
            </a:r>
            <a:r>
              <a:rPr lang="en-US" sz="3300" dirty="0" err="1" smtClean="0"/>
              <a:t>Hukuk</a:t>
            </a:r>
            <a:r>
              <a:rPr lang="en-US" sz="3300" dirty="0" smtClean="0"/>
              <a:t> </a:t>
            </a:r>
            <a:r>
              <a:rPr lang="en-US" sz="3300" dirty="0" err="1" smtClean="0"/>
              <a:t>Muhakemeler</a:t>
            </a:r>
            <a:r>
              <a:rPr lang="tr-TR" sz="3300" dirty="0"/>
              <a:t>i</a:t>
            </a:r>
            <a:r>
              <a:rPr lang="en-US" sz="3300" dirty="0" smtClean="0"/>
              <a:t> </a:t>
            </a:r>
            <a:r>
              <a:rPr lang="en-US" sz="3300" dirty="0" err="1"/>
              <a:t>Kanunu</a:t>
            </a:r>
            <a:r>
              <a:rPr lang="en-US" sz="3300" dirty="0"/>
              <a:t> </a:t>
            </a:r>
            <a:r>
              <a:rPr lang="en-US" sz="3300" dirty="0" err="1" smtClean="0"/>
              <a:t>Yönetmel</a:t>
            </a:r>
            <a:r>
              <a:rPr lang="tr-TR" sz="3300" dirty="0"/>
              <a:t>i</a:t>
            </a:r>
            <a:r>
              <a:rPr lang="en-US" sz="3300" dirty="0" smtClean="0"/>
              <a:t>ğ</a:t>
            </a:r>
            <a:r>
              <a:rPr lang="tr-TR" sz="3300" dirty="0" smtClean="0"/>
              <a:t>i</a:t>
            </a:r>
            <a:r>
              <a:rPr lang="en-US" sz="3300" dirty="0" smtClean="0"/>
              <a:t>’n</a:t>
            </a:r>
            <a:r>
              <a:rPr lang="tr-TR" sz="3300" dirty="0" smtClean="0"/>
              <a:t>i</a:t>
            </a:r>
            <a:r>
              <a:rPr lang="en-US" sz="3300" dirty="0" smtClean="0"/>
              <a:t>n </a:t>
            </a:r>
            <a:r>
              <a:rPr lang="en-US" sz="3300" dirty="0" err="1"/>
              <a:t>davanın</a:t>
            </a:r>
            <a:r>
              <a:rPr lang="en-US" sz="3300" dirty="0"/>
              <a:t> </a:t>
            </a:r>
            <a:r>
              <a:rPr lang="en-US" sz="3300" dirty="0" err="1"/>
              <a:t>açılmasına</a:t>
            </a:r>
            <a:r>
              <a:rPr lang="en-US" sz="3300" dirty="0"/>
              <a:t>  </a:t>
            </a:r>
            <a:r>
              <a:rPr lang="tr-TR" sz="3300" dirty="0" smtClean="0"/>
              <a:t>i</a:t>
            </a:r>
            <a:r>
              <a:rPr lang="en-US" sz="3300" dirty="0" smtClean="0"/>
              <a:t>l</a:t>
            </a:r>
            <a:r>
              <a:rPr lang="tr-TR" sz="3300" dirty="0" smtClean="0"/>
              <a:t>i</a:t>
            </a:r>
            <a:r>
              <a:rPr lang="en-US" sz="3300" dirty="0" err="1" smtClean="0"/>
              <a:t>şk</a:t>
            </a:r>
            <a:r>
              <a:rPr lang="tr-TR" sz="3300" dirty="0" smtClean="0"/>
              <a:t>i</a:t>
            </a:r>
            <a:r>
              <a:rPr lang="en-US" sz="3300" dirty="0" smtClean="0"/>
              <a:t>n </a:t>
            </a:r>
            <a:r>
              <a:rPr lang="en-US" sz="3300" dirty="0"/>
              <a:t>36’ncı </a:t>
            </a:r>
            <a:r>
              <a:rPr lang="en-US" sz="3300" dirty="0" err="1" smtClean="0"/>
              <a:t>madde</a:t>
            </a:r>
            <a:r>
              <a:rPr lang="tr-TR" sz="3300" dirty="0" smtClean="0"/>
              <a:t>i</a:t>
            </a:r>
            <a:r>
              <a:rPr lang="en-US" sz="3300" dirty="0" smtClean="0"/>
              <a:t>s</a:t>
            </a:r>
            <a:r>
              <a:rPr lang="tr-TR" sz="3300" dirty="0" smtClean="0"/>
              <a:t>i</a:t>
            </a:r>
            <a:r>
              <a:rPr lang="en-US" sz="3300" dirty="0" smtClean="0"/>
              <a:t>ne </a:t>
            </a:r>
            <a:r>
              <a:rPr lang="en-US" sz="3300" dirty="0" err="1"/>
              <a:t>göre</a:t>
            </a:r>
            <a:r>
              <a:rPr lang="en-US" sz="3300" dirty="0"/>
              <a:t>, “</a:t>
            </a:r>
            <a:r>
              <a:rPr lang="en-US" sz="3300" dirty="0" err="1"/>
              <a:t>Dava</a:t>
            </a:r>
            <a:r>
              <a:rPr lang="en-US" sz="3300" dirty="0"/>
              <a:t> </a:t>
            </a:r>
            <a:r>
              <a:rPr lang="en-US" sz="3300" dirty="0" smtClean="0"/>
              <a:t>d</a:t>
            </a:r>
            <a:r>
              <a:rPr lang="tr-TR" sz="3300" dirty="0" smtClean="0"/>
              <a:t>i</a:t>
            </a:r>
            <a:r>
              <a:rPr lang="en-US" sz="3300" dirty="0" err="1" smtClean="0"/>
              <a:t>lekçes</a:t>
            </a:r>
            <a:r>
              <a:rPr lang="tr-TR" sz="3300" dirty="0"/>
              <a:t>i</a:t>
            </a:r>
            <a:r>
              <a:rPr lang="en-US" sz="3300" dirty="0" smtClean="0"/>
              <a:t>, </a:t>
            </a:r>
            <a:r>
              <a:rPr lang="en-US" sz="3300" dirty="0" err="1" smtClean="0"/>
              <a:t>tevz</a:t>
            </a:r>
            <a:r>
              <a:rPr lang="tr-TR" sz="3300" dirty="0"/>
              <a:t>i</a:t>
            </a:r>
            <a:r>
              <a:rPr lang="en-US" sz="3300" dirty="0" smtClean="0"/>
              <a:t> </a:t>
            </a:r>
            <a:r>
              <a:rPr lang="en-US" sz="3300" dirty="0" err="1"/>
              <a:t>bürosu</a:t>
            </a:r>
            <a:r>
              <a:rPr lang="en-US" sz="3300" dirty="0"/>
              <a:t>, </a:t>
            </a:r>
            <a:r>
              <a:rPr lang="en-US" sz="3300" dirty="0" err="1"/>
              <a:t>ön</a:t>
            </a:r>
            <a:r>
              <a:rPr lang="en-US" sz="3300" dirty="0"/>
              <a:t> </a:t>
            </a:r>
            <a:r>
              <a:rPr lang="en-US" sz="3300" dirty="0" err="1"/>
              <a:t>büro</a:t>
            </a:r>
            <a:r>
              <a:rPr lang="en-US" sz="3300" dirty="0"/>
              <a:t> </a:t>
            </a:r>
            <a:r>
              <a:rPr lang="en-US" sz="3300" dirty="0" err="1"/>
              <a:t>veya</a:t>
            </a:r>
            <a:r>
              <a:rPr lang="en-US" sz="3300" dirty="0"/>
              <a:t> </a:t>
            </a:r>
            <a:r>
              <a:rPr lang="en-US" sz="3300" dirty="0" err="1" smtClean="0"/>
              <a:t>tevz</a:t>
            </a:r>
            <a:r>
              <a:rPr lang="tr-TR" sz="3300" dirty="0" smtClean="0"/>
              <a:t>i</a:t>
            </a:r>
            <a:r>
              <a:rPr lang="en-US" sz="3300" dirty="0" smtClean="0"/>
              <a:t> </a:t>
            </a:r>
            <a:r>
              <a:rPr lang="tr-TR" sz="3300" dirty="0" smtClean="0"/>
              <a:t>i</a:t>
            </a:r>
            <a:r>
              <a:rPr lang="en-US" sz="3300" dirty="0" smtClean="0"/>
              <a:t>ş</a:t>
            </a:r>
            <a:r>
              <a:rPr lang="tr-TR" sz="3300" dirty="0" smtClean="0"/>
              <a:t>i</a:t>
            </a:r>
            <a:r>
              <a:rPr lang="en-US" sz="3300" dirty="0" err="1" smtClean="0"/>
              <a:t>yle</a:t>
            </a:r>
            <a:r>
              <a:rPr lang="en-US" sz="3300" dirty="0" smtClean="0"/>
              <a:t> </a:t>
            </a:r>
            <a:r>
              <a:rPr lang="en-US" sz="3300" dirty="0" err="1" smtClean="0"/>
              <a:t>görevlend</a:t>
            </a:r>
            <a:r>
              <a:rPr lang="tr-TR" sz="3300" dirty="0"/>
              <a:t>i</a:t>
            </a:r>
            <a:r>
              <a:rPr lang="en-US" sz="3300" dirty="0" smtClean="0"/>
              <a:t>r</a:t>
            </a:r>
            <a:r>
              <a:rPr lang="tr-TR" sz="3300" dirty="0" smtClean="0"/>
              <a:t>i</a:t>
            </a:r>
            <a:r>
              <a:rPr lang="en-US" sz="3300" dirty="0" err="1" smtClean="0"/>
              <a:t>len</a:t>
            </a:r>
            <a:r>
              <a:rPr lang="en-US" sz="3300" dirty="0" smtClean="0"/>
              <a:t> </a:t>
            </a:r>
            <a:r>
              <a:rPr lang="en-US" sz="3300" dirty="0" err="1"/>
              <a:t>yazı</a:t>
            </a:r>
            <a:r>
              <a:rPr lang="en-US" sz="3300" dirty="0"/>
              <a:t> </a:t>
            </a:r>
            <a:r>
              <a:rPr lang="tr-TR" sz="3300" dirty="0" smtClean="0"/>
              <a:t>i</a:t>
            </a:r>
            <a:r>
              <a:rPr lang="en-US" sz="3300" dirty="0" err="1" smtClean="0"/>
              <a:t>şler</a:t>
            </a:r>
            <a:r>
              <a:rPr lang="en-US" sz="3300" dirty="0" smtClean="0"/>
              <a:t> </a:t>
            </a:r>
            <a:r>
              <a:rPr lang="en-US" sz="3300" dirty="0" err="1" smtClean="0"/>
              <a:t>personel</a:t>
            </a:r>
            <a:r>
              <a:rPr lang="tr-TR" sz="3300" dirty="0"/>
              <a:t>i</a:t>
            </a:r>
            <a:r>
              <a:rPr lang="en-US" sz="3300" dirty="0" smtClean="0"/>
              <a:t>ne </a:t>
            </a:r>
            <a:r>
              <a:rPr lang="en-US" sz="3300" dirty="0" err="1" smtClean="0"/>
              <a:t>tesl</a:t>
            </a:r>
            <a:r>
              <a:rPr lang="tr-TR" sz="3300" dirty="0"/>
              <a:t>i</a:t>
            </a:r>
            <a:r>
              <a:rPr lang="en-US" sz="3300" dirty="0" smtClean="0"/>
              <a:t>m </a:t>
            </a:r>
            <a:r>
              <a:rPr lang="en-US" sz="3300" dirty="0" err="1" smtClean="0"/>
              <a:t>ed</a:t>
            </a:r>
            <a:r>
              <a:rPr lang="tr-TR" sz="3300" dirty="0"/>
              <a:t>i</a:t>
            </a:r>
            <a:r>
              <a:rPr lang="en-US" sz="3300" dirty="0" smtClean="0"/>
              <a:t>l</a:t>
            </a:r>
            <a:r>
              <a:rPr lang="tr-TR" sz="3300" dirty="0" smtClean="0"/>
              <a:t>i</a:t>
            </a:r>
            <a:r>
              <a:rPr lang="en-US" sz="3300" dirty="0" smtClean="0"/>
              <a:t>r</a:t>
            </a:r>
            <a:r>
              <a:rPr lang="en-US" sz="3300" dirty="0"/>
              <a:t>.”</a:t>
            </a:r>
          </a:p>
          <a:p>
            <a:pPr marL="0" indent="0" algn="just">
              <a:buNone/>
            </a:pPr>
            <a:r>
              <a:rPr lang="tr-TR" sz="3300" dirty="0" smtClean="0"/>
              <a:t>	</a:t>
            </a:r>
            <a:r>
              <a:rPr lang="en-US" sz="3300" dirty="0" err="1" smtClean="0"/>
              <a:t>Ön</a:t>
            </a:r>
            <a:r>
              <a:rPr lang="en-US" sz="3300" dirty="0" smtClean="0"/>
              <a:t> </a:t>
            </a:r>
            <a:r>
              <a:rPr lang="en-US" sz="3300" dirty="0" err="1"/>
              <a:t>büro</a:t>
            </a:r>
            <a:r>
              <a:rPr lang="en-US" sz="3300" dirty="0"/>
              <a:t>, </a:t>
            </a:r>
            <a:r>
              <a:rPr lang="en-US" sz="3300" dirty="0" err="1"/>
              <a:t>davanın</a:t>
            </a:r>
            <a:r>
              <a:rPr lang="en-US" sz="3300" dirty="0"/>
              <a:t> </a:t>
            </a:r>
            <a:r>
              <a:rPr lang="en-US" sz="3300" dirty="0" err="1"/>
              <a:t>açılmasından</a:t>
            </a:r>
            <a:r>
              <a:rPr lang="en-US" sz="3300" dirty="0"/>
              <a:t> </a:t>
            </a:r>
            <a:r>
              <a:rPr lang="en-US" sz="3300" dirty="0" err="1"/>
              <a:t>başlamak</a:t>
            </a:r>
            <a:r>
              <a:rPr lang="en-US" sz="3300" dirty="0"/>
              <a:t> </a:t>
            </a:r>
            <a:r>
              <a:rPr lang="en-US" sz="3300" dirty="0" err="1"/>
              <a:t>üzere</a:t>
            </a:r>
            <a:r>
              <a:rPr lang="en-US" sz="3300" dirty="0"/>
              <a:t> </a:t>
            </a:r>
            <a:r>
              <a:rPr lang="en-US" sz="3300" dirty="0" err="1"/>
              <a:t>yargılama</a:t>
            </a:r>
            <a:r>
              <a:rPr lang="en-US" sz="3300" dirty="0"/>
              <a:t> </a:t>
            </a:r>
            <a:r>
              <a:rPr lang="tr-TR" sz="3300" dirty="0" smtClean="0"/>
              <a:t>i</a:t>
            </a:r>
            <a:r>
              <a:rPr lang="en-US" sz="3300" dirty="0" smtClean="0"/>
              <a:t>le </a:t>
            </a:r>
            <a:r>
              <a:rPr lang="tr-TR" sz="3300" dirty="0" smtClean="0"/>
              <a:t>i</a:t>
            </a:r>
            <a:r>
              <a:rPr lang="en-US" sz="3300" dirty="0" err="1" smtClean="0"/>
              <a:t>lg</a:t>
            </a:r>
            <a:r>
              <a:rPr lang="tr-TR" sz="3300" dirty="0"/>
              <a:t>i</a:t>
            </a:r>
            <a:r>
              <a:rPr lang="en-US" sz="3300" dirty="0" smtClean="0"/>
              <a:t>l</a:t>
            </a:r>
            <a:r>
              <a:rPr lang="tr-TR" sz="3300" dirty="0" smtClean="0"/>
              <a:t>i</a:t>
            </a:r>
            <a:r>
              <a:rPr lang="en-US" sz="3300" dirty="0" smtClean="0"/>
              <a:t> </a:t>
            </a:r>
            <a:r>
              <a:rPr lang="en-US" sz="3300" dirty="0" err="1" smtClean="0"/>
              <a:t>bütün</a:t>
            </a:r>
            <a:r>
              <a:rPr lang="en-US" sz="3300" dirty="0" smtClean="0"/>
              <a:t> </a:t>
            </a:r>
            <a:r>
              <a:rPr lang="tr-TR" sz="3300" dirty="0" smtClean="0"/>
              <a:t>i</a:t>
            </a:r>
            <a:r>
              <a:rPr lang="en-US" sz="3300" dirty="0" err="1" smtClean="0"/>
              <a:t>şlemler</a:t>
            </a:r>
            <a:r>
              <a:rPr lang="en-US" sz="3300" dirty="0" smtClean="0"/>
              <a:t> </a:t>
            </a:r>
            <a:r>
              <a:rPr lang="tr-TR" sz="3300" dirty="0" smtClean="0"/>
              <a:t>i</a:t>
            </a:r>
            <a:r>
              <a:rPr lang="en-US" sz="3300" dirty="0" smtClean="0"/>
              <a:t>le </a:t>
            </a:r>
            <a:r>
              <a:rPr lang="en-US" sz="3300" dirty="0" err="1"/>
              <a:t>mahkemelere</a:t>
            </a:r>
            <a:r>
              <a:rPr lang="en-US" sz="3300" dirty="0"/>
              <a:t> </a:t>
            </a:r>
            <a:r>
              <a:rPr lang="en-US" sz="3300" dirty="0" err="1"/>
              <a:t>sunulan</a:t>
            </a:r>
            <a:r>
              <a:rPr lang="en-US" sz="3300" dirty="0"/>
              <a:t> </a:t>
            </a:r>
            <a:r>
              <a:rPr lang="en-US" sz="3300" dirty="0" err="1"/>
              <a:t>veya</a:t>
            </a:r>
            <a:r>
              <a:rPr lang="en-US" sz="3300" dirty="0"/>
              <a:t> </a:t>
            </a:r>
            <a:r>
              <a:rPr lang="en-US" sz="3300" dirty="0" err="1"/>
              <a:t>mahkemelerden</a:t>
            </a:r>
            <a:r>
              <a:rPr lang="en-US" sz="3300" dirty="0"/>
              <a:t> </a:t>
            </a:r>
            <a:r>
              <a:rPr lang="en-US" sz="3300" dirty="0" err="1"/>
              <a:t>talep</a:t>
            </a:r>
            <a:r>
              <a:rPr lang="en-US" sz="3300" dirty="0"/>
              <a:t> </a:t>
            </a:r>
            <a:r>
              <a:rPr lang="en-US" sz="3300" dirty="0" err="1" smtClean="0"/>
              <a:t>ed</a:t>
            </a:r>
            <a:r>
              <a:rPr lang="tr-TR" sz="3300" dirty="0"/>
              <a:t>i</a:t>
            </a:r>
            <a:r>
              <a:rPr lang="en-US" sz="3300" dirty="0" err="1" smtClean="0"/>
              <a:t>len</a:t>
            </a:r>
            <a:r>
              <a:rPr lang="en-US" sz="3300" dirty="0" smtClean="0"/>
              <a:t> </a:t>
            </a:r>
            <a:r>
              <a:rPr lang="en-US" sz="3300" dirty="0"/>
              <a:t>her </a:t>
            </a:r>
            <a:r>
              <a:rPr lang="en-US" sz="3300" dirty="0" err="1"/>
              <a:t>türlü</a:t>
            </a:r>
            <a:r>
              <a:rPr lang="en-US" sz="3300" dirty="0"/>
              <a:t> </a:t>
            </a:r>
            <a:r>
              <a:rPr lang="en-US" sz="3300" dirty="0" err="1"/>
              <a:t>evraka</a:t>
            </a:r>
            <a:r>
              <a:rPr lang="en-US" sz="3300" dirty="0"/>
              <a:t> </a:t>
            </a:r>
            <a:r>
              <a:rPr lang="tr-TR" sz="3300" dirty="0" smtClean="0"/>
              <a:t>i</a:t>
            </a:r>
            <a:r>
              <a:rPr lang="en-US" sz="3300" dirty="0" smtClean="0"/>
              <a:t>l</a:t>
            </a:r>
            <a:r>
              <a:rPr lang="tr-TR" sz="3300" dirty="0" smtClean="0"/>
              <a:t>i</a:t>
            </a:r>
            <a:r>
              <a:rPr lang="en-US" sz="3300" dirty="0" err="1" smtClean="0"/>
              <a:t>şk</a:t>
            </a:r>
            <a:r>
              <a:rPr lang="tr-TR" sz="3300" dirty="0"/>
              <a:t>i</a:t>
            </a:r>
            <a:r>
              <a:rPr lang="en-US" sz="3300" dirty="0" smtClean="0"/>
              <a:t>n </a:t>
            </a:r>
            <a:r>
              <a:rPr lang="tr-TR" sz="3300" dirty="0" smtClean="0"/>
              <a:t>i</a:t>
            </a:r>
            <a:r>
              <a:rPr lang="en-US" sz="3300" dirty="0" err="1" smtClean="0"/>
              <a:t>şlemler</a:t>
            </a:r>
            <a:r>
              <a:rPr lang="tr-TR" sz="3300" dirty="0" smtClean="0"/>
              <a:t>i</a:t>
            </a:r>
            <a:r>
              <a:rPr lang="en-US" sz="3300" dirty="0" smtClean="0"/>
              <a:t>n </a:t>
            </a:r>
            <a:r>
              <a:rPr lang="en-US" sz="3300" dirty="0" err="1"/>
              <a:t>yapıldığı</a:t>
            </a:r>
            <a:r>
              <a:rPr lang="en-US" sz="3300" dirty="0"/>
              <a:t>, </a:t>
            </a:r>
            <a:r>
              <a:rPr lang="en-US" sz="3300" dirty="0" err="1" smtClean="0"/>
              <a:t>genell</a:t>
            </a:r>
            <a:r>
              <a:rPr lang="tr-TR" sz="3300" dirty="0"/>
              <a:t>i</a:t>
            </a:r>
            <a:r>
              <a:rPr lang="en-US" sz="3300" dirty="0" err="1" smtClean="0"/>
              <a:t>kle</a:t>
            </a:r>
            <a:r>
              <a:rPr lang="en-US" sz="3300" dirty="0" smtClean="0"/>
              <a:t> </a:t>
            </a:r>
            <a:r>
              <a:rPr lang="en-US" sz="3300" dirty="0" err="1" smtClean="0"/>
              <a:t>adl</a:t>
            </a:r>
            <a:r>
              <a:rPr lang="tr-TR" sz="3300" dirty="0" smtClean="0"/>
              <a:t>i</a:t>
            </a:r>
            <a:r>
              <a:rPr lang="en-US" sz="3300" dirty="0" smtClean="0"/>
              <a:t> </a:t>
            </a:r>
            <a:r>
              <a:rPr lang="en-US" sz="3300" dirty="0" err="1" smtClean="0"/>
              <a:t>yeler</a:t>
            </a:r>
            <a:r>
              <a:rPr lang="tr-TR" sz="3300" dirty="0"/>
              <a:t>i</a:t>
            </a:r>
            <a:r>
              <a:rPr lang="en-US" sz="3300" dirty="0" smtClean="0"/>
              <a:t>n g</a:t>
            </a:r>
            <a:r>
              <a:rPr lang="tr-TR" sz="3300" dirty="0" smtClean="0"/>
              <a:t>i</a:t>
            </a:r>
            <a:r>
              <a:rPr lang="en-US" sz="3300" dirty="0" smtClean="0"/>
              <a:t>r</a:t>
            </a:r>
            <a:r>
              <a:rPr lang="tr-TR" sz="3300" dirty="0" smtClean="0"/>
              <a:t>i</a:t>
            </a:r>
            <a:r>
              <a:rPr lang="en-US" sz="3300" dirty="0" smtClean="0"/>
              <a:t>ş </a:t>
            </a:r>
            <a:r>
              <a:rPr lang="en-US" sz="3300" dirty="0" err="1"/>
              <a:t>kısımlarında</a:t>
            </a:r>
            <a:r>
              <a:rPr lang="en-US" sz="3300" dirty="0"/>
              <a:t> </a:t>
            </a:r>
            <a:r>
              <a:rPr lang="en-US" sz="3300" dirty="0" err="1"/>
              <a:t>bulunan</a:t>
            </a:r>
            <a:r>
              <a:rPr lang="en-US" sz="3300" dirty="0"/>
              <a:t> </a:t>
            </a:r>
            <a:r>
              <a:rPr lang="en-US" sz="3300" dirty="0" err="1"/>
              <a:t>ve</a:t>
            </a:r>
            <a:r>
              <a:rPr lang="en-US" sz="3300" dirty="0"/>
              <a:t> </a:t>
            </a:r>
            <a:r>
              <a:rPr lang="en-US" sz="3300" dirty="0" err="1"/>
              <a:t>tüm</a:t>
            </a:r>
            <a:r>
              <a:rPr lang="en-US" sz="3300" dirty="0"/>
              <a:t> </a:t>
            </a:r>
            <a:r>
              <a:rPr lang="en-US" sz="3300" dirty="0" err="1"/>
              <a:t>hukuk</a:t>
            </a:r>
            <a:r>
              <a:rPr lang="en-US" sz="3300" dirty="0"/>
              <a:t> </a:t>
            </a:r>
            <a:r>
              <a:rPr lang="en-US" sz="3300" dirty="0" err="1" smtClean="0"/>
              <a:t>mahkemeler</a:t>
            </a:r>
            <a:r>
              <a:rPr lang="tr-TR" sz="3300" dirty="0"/>
              <a:t>i</a:t>
            </a:r>
            <a:r>
              <a:rPr lang="en-US" sz="3300" dirty="0" smtClean="0"/>
              <a:t>ne h</a:t>
            </a:r>
            <a:r>
              <a:rPr lang="tr-TR" sz="3300" dirty="0" smtClean="0"/>
              <a:t>i</a:t>
            </a:r>
            <a:r>
              <a:rPr lang="en-US" sz="3300" dirty="0" err="1" smtClean="0"/>
              <a:t>zmet</a:t>
            </a:r>
            <a:r>
              <a:rPr lang="en-US" sz="3300" dirty="0" smtClean="0"/>
              <a:t> </a:t>
            </a:r>
            <a:r>
              <a:rPr lang="en-US" sz="3300" dirty="0" err="1"/>
              <a:t>veren</a:t>
            </a:r>
            <a:r>
              <a:rPr lang="en-US" sz="3300" dirty="0"/>
              <a:t> </a:t>
            </a:r>
            <a:r>
              <a:rPr lang="en-US" sz="3300" dirty="0" err="1"/>
              <a:t>yazı</a:t>
            </a:r>
            <a:r>
              <a:rPr lang="en-US" sz="3300" dirty="0"/>
              <a:t> </a:t>
            </a:r>
            <a:r>
              <a:rPr lang="tr-TR" sz="3300" dirty="0" smtClean="0"/>
              <a:t>i</a:t>
            </a:r>
            <a:r>
              <a:rPr lang="en-US" sz="3300" dirty="0" err="1" smtClean="0"/>
              <a:t>şler</a:t>
            </a:r>
            <a:r>
              <a:rPr lang="tr-TR" sz="3300" dirty="0"/>
              <a:t>i</a:t>
            </a:r>
            <a:r>
              <a:rPr lang="en-US" sz="3300" dirty="0" smtClean="0"/>
              <a:t> b</a:t>
            </a:r>
            <a:r>
              <a:rPr lang="tr-TR" sz="3300" dirty="0" smtClean="0"/>
              <a:t>i</a:t>
            </a:r>
            <a:r>
              <a:rPr lang="en-US" sz="3300" dirty="0" smtClean="0"/>
              <a:t>r</a:t>
            </a:r>
            <a:r>
              <a:rPr lang="tr-TR" sz="3300" dirty="0" smtClean="0"/>
              <a:t>i</a:t>
            </a:r>
            <a:r>
              <a:rPr lang="en-US" sz="3300" dirty="0" smtClean="0"/>
              <a:t>m</a:t>
            </a:r>
            <a:r>
              <a:rPr lang="tr-TR" sz="3300" dirty="0" smtClean="0"/>
              <a:t>i</a:t>
            </a:r>
            <a:r>
              <a:rPr lang="en-US" sz="3300" dirty="0" smtClean="0"/>
              <a:t>d</a:t>
            </a:r>
            <a:r>
              <a:rPr lang="tr-TR" sz="3300" dirty="0" smtClean="0"/>
              <a:t>i</a:t>
            </a:r>
            <a:r>
              <a:rPr lang="en-US" sz="3300" dirty="0" smtClean="0"/>
              <a:t>r </a:t>
            </a:r>
            <a:r>
              <a:rPr lang="en-US" sz="3300" dirty="0"/>
              <a:t>(HMKY m.4/k). </a:t>
            </a:r>
            <a:r>
              <a:rPr lang="en-US" sz="3300" dirty="0" err="1"/>
              <a:t>Mahkeme</a:t>
            </a:r>
            <a:r>
              <a:rPr lang="en-US" sz="3300" dirty="0"/>
              <a:t> </a:t>
            </a:r>
            <a:r>
              <a:rPr lang="en-US" sz="3300" dirty="0" err="1" smtClean="0"/>
              <a:t>Yönet</a:t>
            </a:r>
            <a:r>
              <a:rPr lang="tr-TR" sz="3300" dirty="0" smtClean="0"/>
              <a:t>i</a:t>
            </a:r>
            <a:r>
              <a:rPr lang="en-US" sz="3300" dirty="0" smtClean="0"/>
              <a:t>m</a:t>
            </a:r>
            <a:r>
              <a:rPr lang="tr-TR" sz="3300" dirty="0"/>
              <a:t>i</a:t>
            </a:r>
            <a:r>
              <a:rPr lang="en-US" sz="3300" dirty="0" smtClean="0"/>
              <a:t> S</a:t>
            </a:r>
            <a:r>
              <a:rPr lang="tr-TR" sz="3300" dirty="0" smtClean="0"/>
              <a:t>i</a:t>
            </a:r>
            <a:r>
              <a:rPr lang="en-US" sz="3300" dirty="0" smtClean="0"/>
              <a:t>stem</a:t>
            </a:r>
            <a:r>
              <a:rPr lang="tr-TR" sz="3300" dirty="0" smtClean="0"/>
              <a:t>i</a:t>
            </a:r>
            <a:r>
              <a:rPr lang="en-US" sz="3300" dirty="0" smtClean="0"/>
              <a:t>n</a:t>
            </a:r>
            <a:r>
              <a:rPr lang="tr-TR" sz="3300" dirty="0" smtClean="0"/>
              <a:t>i</a:t>
            </a:r>
            <a:r>
              <a:rPr lang="en-US" sz="3300" dirty="0" smtClean="0"/>
              <a:t>n </a:t>
            </a:r>
            <a:r>
              <a:rPr lang="en-US" sz="3300" dirty="0" err="1" smtClean="0"/>
              <a:t>Güçlend</a:t>
            </a:r>
            <a:r>
              <a:rPr lang="tr-TR" sz="3300" dirty="0" smtClean="0"/>
              <a:t>i</a:t>
            </a:r>
            <a:r>
              <a:rPr lang="en-US" sz="3300" dirty="0" smtClean="0"/>
              <a:t>r</a:t>
            </a:r>
            <a:r>
              <a:rPr lang="tr-TR" sz="3300" dirty="0" smtClean="0"/>
              <a:t>i</a:t>
            </a:r>
            <a:r>
              <a:rPr lang="en-US" sz="3300" dirty="0" err="1" smtClean="0"/>
              <a:t>lmes</a:t>
            </a:r>
            <a:r>
              <a:rPr lang="tr-TR" sz="3300" dirty="0"/>
              <a:t>i</a:t>
            </a:r>
            <a:r>
              <a:rPr lang="en-US" sz="3300" dirty="0" smtClean="0"/>
              <a:t> </a:t>
            </a:r>
            <a:r>
              <a:rPr lang="en-US" sz="3300" dirty="0" err="1"/>
              <a:t>Ortak</a:t>
            </a:r>
            <a:r>
              <a:rPr lang="en-US" sz="3300" dirty="0"/>
              <a:t> </a:t>
            </a:r>
            <a:r>
              <a:rPr lang="en-US" sz="3300" dirty="0" err="1" smtClean="0"/>
              <a:t>Projes</a:t>
            </a:r>
            <a:r>
              <a:rPr lang="tr-TR" sz="3300" dirty="0"/>
              <a:t>i</a:t>
            </a:r>
            <a:r>
              <a:rPr lang="en-US" sz="3300" dirty="0" smtClean="0"/>
              <a:t> </a:t>
            </a:r>
            <a:r>
              <a:rPr lang="en-US" sz="3300" dirty="0" err="1"/>
              <a:t>kapsamında</a:t>
            </a:r>
            <a:r>
              <a:rPr lang="en-US" sz="3300" dirty="0"/>
              <a:t> </a:t>
            </a:r>
            <a:r>
              <a:rPr lang="en-US" sz="3300" dirty="0" err="1"/>
              <a:t>gündeme</a:t>
            </a:r>
            <a:r>
              <a:rPr lang="en-US" sz="3300" dirty="0"/>
              <a:t> </a:t>
            </a:r>
            <a:r>
              <a:rPr lang="en-US" sz="3300" dirty="0" smtClean="0"/>
              <a:t>get</a:t>
            </a:r>
            <a:r>
              <a:rPr lang="tr-TR" sz="3300" dirty="0" smtClean="0"/>
              <a:t>i</a:t>
            </a:r>
            <a:r>
              <a:rPr lang="en-US" sz="3300" dirty="0" smtClean="0"/>
              <a:t>r</a:t>
            </a:r>
            <a:r>
              <a:rPr lang="tr-TR" sz="3300" dirty="0" smtClean="0"/>
              <a:t>i</a:t>
            </a:r>
            <a:r>
              <a:rPr lang="en-US" sz="3300" dirty="0" smtClean="0"/>
              <a:t>lm</a:t>
            </a:r>
            <a:r>
              <a:rPr lang="tr-TR" sz="3300" dirty="0" smtClean="0"/>
              <a:t>i</a:t>
            </a:r>
            <a:r>
              <a:rPr lang="en-US" sz="3300" dirty="0" smtClean="0"/>
              <a:t>ş </a:t>
            </a:r>
            <a:r>
              <a:rPr lang="en-US" sz="3300" dirty="0" err="1"/>
              <a:t>ve</a:t>
            </a:r>
            <a:r>
              <a:rPr lang="en-US" sz="3300" dirty="0"/>
              <a:t> </a:t>
            </a:r>
            <a:r>
              <a:rPr lang="en-US" sz="3300" dirty="0" smtClean="0"/>
              <a:t>b</a:t>
            </a:r>
            <a:r>
              <a:rPr lang="tr-TR" sz="3300" dirty="0" smtClean="0"/>
              <a:t>i</a:t>
            </a:r>
            <a:r>
              <a:rPr lang="en-US" sz="3300" dirty="0" smtClean="0"/>
              <a:t>r </a:t>
            </a:r>
            <a:r>
              <a:rPr lang="en-US" sz="3300" dirty="0" err="1"/>
              <a:t>kısım</a:t>
            </a:r>
            <a:r>
              <a:rPr lang="en-US" sz="3300" dirty="0"/>
              <a:t> </a:t>
            </a:r>
            <a:r>
              <a:rPr lang="en-US" sz="3300" dirty="0" smtClean="0"/>
              <a:t>p</a:t>
            </a:r>
            <a:r>
              <a:rPr lang="tr-TR" sz="3300" dirty="0" smtClean="0"/>
              <a:t>i</a:t>
            </a:r>
            <a:r>
              <a:rPr lang="en-US" sz="3300" dirty="0" smtClean="0"/>
              <a:t>lot </a:t>
            </a:r>
            <a:r>
              <a:rPr lang="en-US" sz="3300" dirty="0" err="1" smtClean="0"/>
              <a:t>adl</a:t>
            </a:r>
            <a:r>
              <a:rPr lang="tr-TR" sz="3300" dirty="0"/>
              <a:t>i</a:t>
            </a:r>
            <a:r>
              <a:rPr lang="en-US" sz="3300" dirty="0" err="1" smtClean="0"/>
              <a:t>yelerde</a:t>
            </a:r>
            <a:r>
              <a:rPr lang="en-US" sz="3300" dirty="0" smtClean="0"/>
              <a:t> </a:t>
            </a:r>
            <a:r>
              <a:rPr lang="en-US" sz="3300" dirty="0" err="1"/>
              <a:t>uygulamaya</a:t>
            </a:r>
            <a:r>
              <a:rPr lang="en-US" sz="3300" dirty="0"/>
              <a:t> </a:t>
            </a:r>
            <a:r>
              <a:rPr lang="en-US" sz="3300" dirty="0" err="1"/>
              <a:t>konulmuştur</a:t>
            </a:r>
            <a:r>
              <a:rPr lang="en-US" sz="3300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762000" y="1438571"/>
            <a:ext cx="9601200" cy="5267029"/>
            <a:chOff x="1352" y="15"/>
            <a:chExt cx="8433" cy="5427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52" y="15"/>
              <a:ext cx="1155" cy="248"/>
            </a:xfrm>
            <a:custGeom>
              <a:avLst/>
              <a:gdLst>
                <a:gd name="T0" fmla="+- 0 1452 1352"/>
                <a:gd name="T1" fmla="*/ T0 w 1155"/>
                <a:gd name="T2" fmla="+- 0 15 15"/>
                <a:gd name="T3" fmla="*/ 15 h 248"/>
                <a:gd name="T4" fmla="+- 0 1388 1352"/>
                <a:gd name="T5" fmla="*/ T4 w 1155"/>
                <a:gd name="T6" fmla="+- 0 17 15"/>
                <a:gd name="T7" fmla="*/ 17 h 248"/>
                <a:gd name="T8" fmla="+- 0 1354 1352"/>
                <a:gd name="T9" fmla="*/ T8 w 1155"/>
                <a:gd name="T10" fmla="+- 0 50 15"/>
                <a:gd name="T11" fmla="*/ 50 h 248"/>
                <a:gd name="T12" fmla="+- 0 1352 1352"/>
                <a:gd name="T13" fmla="*/ T12 w 1155"/>
                <a:gd name="T14" fmla="+- 0 112 15"/>
                <a:gd name="T15" fmla="*/ 112 h 248"/>
                <a:gd name="T16" fmla="+- 0 1352 1352"/>
                <a:gd name="T17" fmla="*/ T16 w 1155"/>
                <a:gd name="T18" fmla="+- 0 163 15"/>
                <a:gd name="T19" fmla="*/ 163 h 248"/>
                <a:gd name="T20" fmla="+- 0 1352 1352"/>
                <a:gd name="T21" fmla="*/ T20 w 1155"/>
                <a:gd name="T22" fmla="+- 0 199 15"/>
                <a:gd name="T23" fmla="*/ 199 h 248"/>
                <a:gd name="T24" fmla="+- 0 1359 1352"/>
                <a:gd name="T25" fmla="*/ T24 w 1155"/>
                <a:gd name="T26" fmla="+- 0 244 15"/>
                <a:gd name="T27" fmla="*/ 244 h 248"/>
                <a:gd name="T28" fmla="+- 0 1413 1352"/>
                <a:gd name="T29" fmla="*/ T28 w 1155"/>
                <a:gd name="T30" fmla="+- 0 262 15"/>
                <a:gd name="T31" fmla="*/ 262 h 248"/>
                <a:gd name="T32" fmla="+- 0 2407 1352"/>
                <a:gd name="T33" fmla="*/ T32 w 1155"/>
                <a:gd name="T34" fmla="+- 0 263 15"/>
                <a:gd name="T35" fmla="*/ 263 h 248"/>
                <a:gd name="T36" fmla="+- 0 2444 1352"/>
                <a:gd name="T37" fmla="*/ T36 w 1155"/>
                <a:gd name="T38" fmla="+- 0 262 15"/>
                <a:gd name="T39" fmla="*/ 262 h 248"/>
                <a:gd name="T40" fmla="+- 0 2488 1352"/>
                <a:gd name="T41" fmla="*/ T40 w 1155"/>
                <a:gd name="T42" fmla="+- 0 255 15"/>
                <a:gd name="T43" fmla="*/ 255 h 248"/>
                <a:gd name="T44" fmla="+- 0 2507 1352"/>
                <a:gd name="T45" fmla="*/ T44 w 1155"/>
                <a:gd name="T46" fmla="+- 0 202 15"/>
                <a:gd name="T47" fmla="*/ 202 h 248"/>
                <a:gd name="T48" fmla="+- 0 2507 1352"/>
                <a:gd name="T49" fmla="*/ T48 w 1155"/>
                <a:gd name="T50" fmla="+- 0 115 15"/>
                <a:gd name="T51" fmla="*/ 115 h 248"/>
                <a:gd name="T52" fmla="+- 0 2507 1352"/>
                <a:gd name="T53" fmla="*/ T52 w 1155"/>
                <a:gd name="T54" fmla="+- 0 78 15"/>
                <a:gd name="T55" fmla="*/ 78 h 248"/>
                <a:gd name="T56" fmla="+- 0 2499 1352"/>
                <a:gd name="T57" fmla="*/ T56 w 1155"/>
                <a:gd name="T58" fmla="+- 0 34 15"/>
                <a:gd name="T59" fmla="*/ 34 h 248"/>
                <a:gd name="T60" fmla="+- 0 2446 1352"/>
                <a:gd name="T61" fmla="*/ T60 w 1155"/>
                <a:gd name="T62" fmla="+- 0 15 15"/>
                <a:gd name="T63" fmla="*/ 15 h 248"/>
                <a:gd name="T64" fmla="+- 0 1452 1352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6" y="2"/>
                  </a:lnTo>
                  <a:lnTo>
                    <a:pt x="2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7" y="229"/>
                  </a:lnTo>
                  <a:lnTo>
                    <a:pt x="61" y="247"/>
                  </a:lnTo>
                  <a:lnTo>
                    <a:pt x="1055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5" y="100"/>
                  </a:lnTo>
                  <a:lnTo>
                    <a:pt x="1155" y="63"/>
                  </a:lnTo>
                  <a:lnTo>
                    <a:pt x="1147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288"/>
              <a:ext cx="6803" cy="5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16918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en-US" dirty="0" err="1" smtClean="0"/>
              <a:t>Tevz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 err="1"/>
              <a:t>memuru</a:t>
            </a:r>
            <a:r>
              <a:rPr lang="en-US" dirty="0"/>
              <a:t>, </a:t>
            </a:r>
            <a:r>
              <a:rPr lang="en-US" dirty="0" err="1"/>
              <a:t>dava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err="1" smtClean="0"/>
              <a:t>lekçes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ayrıntılı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ç</a:t>
            </a:r>
            <a:r>
              <a:rPr lang="tr-TR" dirty="0" smtClean="0"/>
              <a:t>i</a:t>
            </a:r>
            <a:r>
              <a:rPr lang="en-US" dirty="0" err="1" smtClean="0"/>
              <a:t>mde</a:t>
            </a:r>
            <a:r>
              <a:rPr lang="en-US" dirty="0" smtClean="0"/>
              <a:t> </a:t>
            </a:r>
            <a:r>
              <a:rPr lang="en-US" dirty="0" err="1"/>
              <a:t>okuyarak</a:t>
            </a:r>
            <a:r>
              <a:rPr lang="en-US" dirty="0"/>
              <a:t> </a:t>
            </a:r>
            <a:r>
              <a:rPr lang="en-US" dirty="0" err="1"/>
              <a:t>davacı</a:t>
            </a:r>
            <a:r>
              <a:rPr lang="en-US" dirty="0"/>
              <a:t>, </a:t>
            </a:r>
            <a:r>
              <a:rPr lang="en-US" dirty="0" err="1"/>
              <a:t>davalı</a:t>
            </a:r>
            <a:r>
              <a:rPr lang="en-US" dirty="0"/>
              <a:t>, </a:t>
            </a:r>
            <a:r>
              <a:rPr lang="en-US" dirty="0" err="1"/>
              <a:t>dava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, </a:t>
            </a:r>
            <a:r>
              <a:rPr lang="en-US" dirty="0" err="1"/>
              <a:t>dava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 smtClean="0"/>
              <a:t>değer</a:t>
            </a:r>
            <a:r>
              <a:rPr lang="tr-TR" dirty="0" smtClean="0"/>
              <a:t>i</a:t>
            </a:r>
            <a:r>
              <a:rPr lang="en-US" dirty="0" smtClean="0"/>
              <a:t>, </a:t>
            </a:r>
            <a:r>
              <a:rPr lang="en-US" dirty="0" err="1"/>
              <a:t>mahkeme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del</a:t>
            </a:r>
            <a:r>
              <a:rPr lang="tr-TR" dirty="0" smtClean="0"/>
              <a:t>i</a:t>
            </a:r>
            <a:r>
              <a:rPr lang="en-US" dirty="0" smtClean="0"/>
              <a:t>l b</a:t>
            </a:r>
            <a:r>
              <a:rPr lang="tr-TR" dirty="0" smtClean="0"/>
              <a:t>i</a:t>
            </a:r>
            <a:r>
              <a:rPr lang="en-US" dirty="0" err="1" smtClean="0"/>
              <a:t>lg</a:t>
            </a:r>
            <a:r>
              <a:rPr lang="tr-TR" dirty="0" smtClean="0"/>
              <a:t>i</a:t>
            </a:r>
            <a:r>
              <a:rPr lang="en-US" dirty="0" err="1" smtClean="0"/>
              <a:t>ler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 </a:t>
            </a:r>
            <a:r>
              <a:rPr lang="en-US" dirty="0" smtClean="0"/>
              <a:t>UYAP </a:t>
            </a:r>
            <a:r>
              <a:rPr lang="en-US" dirty="0" err="1" smtClean="0"/>
              <a:t>tevz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 err="1"/>
              <a:t>ekranına</a:t>
            </a:r>
            <a:r>
              <a:rPr lang="en-US" dirty="0"/>
              <a:t> </a:t>
            </a:r>
            <a:r>
              <a:rPr lang="en-US" dirty="0" err="1"/>
              <a:t>yazmak</a:t>
            </a:r>
            <a:r>
              <a:rPr lang="en-US" dirty="0"/>
              <a:t> </a:t>
            </a:r>
            <a:r>
              <a:rPr lang="en-US" dirty="0" err="1" smtClean="0"/>
              <a:t>suret</a:t>
            </a:r>
            <a:r>
              <a:rPr lang="tr-TR" dirty="0" smtClean="0"/>
              <a:t>i</a:t>
            </a:r>
            <a:r>
              <a:rPr lang="en-US" dirty="0" err="1" smtClean="0"/>
              <a:t>yle</a:t>
            </a:r>
            <a:r>
              <a:rPr lang="en-US" dirty="0" smtClean="0"/>
              <a:t> 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şlem</a:t>
            </a:r>
            <a:r>
              <a:rPr lang="tr-TR" dirty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tamamlar</a:t>
            </a:r>
            <a:r>
              <a:rPr lang="en-US" dirty="0"/>
              <a:t>. 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stem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şlem</a:t>
            </a:r>
            <a:r>
              <a:rPr lang="tr-TR" dirty="0"/>
              <a:t>i</a:t>
            </a:r>
            <a:r>
              <a:rPr lang="en-US" dirty="0" smtClean="0"/>
              <a:t>ne 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numarası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tr-TR" dirty="0" smtClean="0"/>
              <a:t>ir</a:t>
            </a:r>
            <a:r>
              <a:rPr lang="en-US" dirty="0" smtClean="0"/>
              <a:t>. </a:t>
            </a:r>
            <a:r>
              <a:rPr lang="en-US" dirty="0" err="1"/>
              <a:t>Dava</a:t>
            </a:r>
            <a:r>
              <a:rPr lang="en-US" dirty="0"/>
              <a:t> </a:t>
            </a:r>
            <a:r>
              <a:rPr lang="en-US" dirty="0" err="1"/>
              <a:t>harç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masraf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err="1" smtClean="0"/>
              <a:t>lg</a:t>
            </a:r>
            <a:r>
              <a:rPr lang="tr-TR" dirty="0" smtClean="0"/>
              <a:t>i</a:t>
            </a:r>
            <a:r>
              <a:rPr lang="en-US" dirty="0" smtClean="0"/>
              <a:t>le</a:t>
            </a:r>
            <a:r>
              <a:rPr lang="tr-TR" dirty="0" smtClean="0"/>
              <a:t>ri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hesaplayarak</a:t>
            </a:r>
            <a:r>
              <a:rPr lang="en-US" dirty="0"/>
              <a:t> “</a:t>
            </a:r>
            <a:r>
              <a:rPr lang="en-US" dirty="0" err="1"/>
              <a:t>Harçlandırma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 </a:t>
            </a:r>
            <a:r>
              <a:rPr lang="en-US" dirty="0" err="1"/>
              <a:t>hazırlar</a:t>
            </a:r>
            <a:r>
              <a:rPr lang="en-US" dirty="0"/>
              <a:t> (</a:t>
            </a:r>
            <a:r>
              <a:rPr lang="en-US" dirty="0" err="1" smtClean="0"/>
              <a:t>Örnek</a:t>
            </a:r>
            <a:r>
              <a:rPr lang="tr-T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tr-TR" b="1" dirty="0" smtClean="0"/>
              <a:t>Sayman Mutemet Alındı Makbuzu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842" y="914400"/>
            <a:ext cx="7924800" cy="5613378"/>
            <a:chOff x="1304" y="5"/>
            <a:chExt cx="8967" cy="457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309" y="138"/>
              <a:ext cx="8957" cy="4436"/>
            </a:xfrm>
            <a:custGeom>
              <a:avLst/>
              <a:gdLst>
                <a:gd name="T0" fmla="+- 0 1669 1309"/>
                <a:gd name="T1" fmla="*/ T0 w 8957"/>
                <a:gd name="T2" fmla="+- 0 138 138"/>
                <a:gd name="T3" fmla="*/ 138 h 4436"/>
                <a:gd name="T4" fmla="+- 0 1571 1309"/>
                <a:gd name="T5" fmla="*/ T4 w 8957"/>
                <a:gd name="T6" fmla="+- 0 138 138"/>
                <a:gd name="T7" fmla="*/ 138 h 4436"/>
                <a:gd name="T8" fmla="+- 0 1493 1309"/>
                <a:gd name="T9" fmla="*/ T8 w 8957"/>
                <a:gd name="T10" fmla="+- 0 141 138"/>
                <a:gd name="T11" fmla="*/ 141 h 4436"/>
                <a:gd name="T12" fmla="+- 0 1432 1309"/>
                <a:gd name="T13" fmla="*/ T12 w 8957"/>
                <a:gd name="T14" fmla="+- 0 147 138"/>
                <a:gd name="T15" fmla="*/ 147 h 4436"/>
                <a:gd name="T16" fmla="+- 0 1369 1309"/>
                <a:gd name="T17" fmla="*/ T16 w 8957"/>
                <a:gd name="T18" fmla="+- 0 171 138"/>
                <a:gd name="T19" fmla="*/ 171 h 4436"/>
                <a:gd name="T20" fmla="+- 0 1324 1309"/>
                <a:gd name="T21" fmla="*/ T20 w 8957"/>
                <a:gd name="T22" fmla="+- 0 237 138"/>
                <a:gd name="T23" fmla="*/ 237 h 4436"/>
                <a:gd name="T24" fmla="+- 0 1312 1309"/>
                <a:gd name="T25" fmla="*/ T24 w 8957"/>
                <a:gd name="T26" fmla="+- 0 322 138"/>
                <a:gd name="T27" fmla="*/ 322 h 4436"/>
                <a:gd name="T28" fmla="+- 0 1309 1309"/>
                <a:gd name="T29" fmla="*/ T28 w 8957"/>
                <a:gd name="T30" fmla="+- 0 400 138"/>
                <a:gd name="T31" fmla="*/ 400 h 4436"/>
                <a:gd name="T32" fmla="+- 0 1309 1309"/>
                <a:gd name="T33" fmla="*/ T32 w 8957"/>
                <a:gd name="T34" fmla="+- 0 498 138"/>
                <a:gd name="T35" fmla="*/ 498 h 4436"/>
                <a:gd name="T36" fmla="+- 0 1309 1309"/>
                <a:gd name="T37" fmla="*/ T36 w 8957"/>
                <a:gd name="T38" fmla="+- 0 4214 138"/>
                <a:gd name="T39" fmla="*/ 4214 h 4436"/>
                <a:gd name="T40" fmla="+- 0 1309 1309"/>
                <a:gd name="T41" fmla="*/ T40 w 8957"/>
                <a:gd name="T42" fmla="+- 0 4311 138"/>
                <a:gd name="T43" fmla="*/ 4311 h 4436"/>
                <a:gd name="T44" fmla="+- 0 1312 1309"/>
                <a:gd name="T45" fmla="*/ T44 w 8957"/>
                <a:gd name="T46" fmla="+- 0 4389 138"/>
                <a:gd name="T47" fmla="*/ 4389 h 4436"/>
                <a:gd name="T48" fmla="+- 0 1319 1309"/>
                <a:gd name="T49" fmla="*/ T48 w 8957"/>
                <a:gd name="T50" fmla="+- 0 4450 138"/>
                <a:gd name="T51" fmla="*/ 4450 h 4436"/>
                <a:gd name="T52" fmla="+- 0 1342 1309"/>
                <a:gd name="T53" fmla="*/ T52 w 8957"/>
                <a:gd name="T54" fmla="+- 0 4514 138"/>
                <a:gd name="T55" fmla="*/ 4514 h 4436"/>
                <a:gd name="T56" fmla="+- 0 1408 1309"/>
                <a:gd name="T57" fmla="*/ T56 w 8957"/>
                <a:gd name="T58" fmla="+- 0 4558 138"/>
                <a:gd name="T59" fmla="*/ 4558 h 4436"/>
                <a:gd name="T60" fmla="+- 0 1493 1309"/>
                <a:gd name="T61" fmla="*/ T60 w 8957"/>
                <a:gd name="T62" fmla="+- 0 4571 138"/>
                <a:gd name="T63" fmla="*/ 4571 h 4436"/>
                <a:gd name="T64" fmla="+- 0 1571 1309"/>
                <a:gd name="T65" fmla="*/ T64 w 8957"/>
                <a:gd name="T66" fmla="+- 0 4573 138"/>
                <a:gd name="T67" fmla="*/ 4573 h 4436"/>
                <a:gd name="T68" fmla="+- 0 1669 1309"/>
                <a:gd name="T69" fmla="*/ T68 w 8957"/>
                <a:gd name="T70" fmla="+- 0 4574 138"/>
                <a:gd name="T71" fmla="*/ 4574 h 4436"/>
                <a:gd name="T72" fmla="+- 0 9906 1309"/>
                <a:gd name="T73" fmla="*/ T72 w 8957"/>
                <a:gd name="T74" fmla="+- 0 4574 138"/>
                <a:gd name="T75" fmla="*/ 4574 h 4436"/>
                <a:gd name="T76" fmla="+- 0 10004 1309"/>
                <a:gd name="T77" fmla="*/ T76 w 8957"/>
                <a:gd name="T78" fmla="+- 0 4573 138"/>
                <a:gd name="T79" fmla="*/ 4573 h 4436"/>
                <a:gd name="T80" fmla="+- 0 10082 1309"/>
                <a:gd name="T81" fmla="*/ T80 w 8957"/>
                <a:gd name="T82" fmla="+- 0 4571 138"/>
                <a:gd name="T83" fmla="*/ 4571 h 4436"/>
                <a:gd name="T84" fmla="+- 0 10143 1309"/>
                <a:gd name="T85" fmla="*/ T84 w 8957"/>
                <a:gd name="T86" fmla="+- 0 4564 138"/>
                <a:gd name="T87" fmla="*/ 4564 h 4436"/>
                <a:gd name="T88" fmla="+- 0 10207 1309"/>
                <a:gd name="T89" fmla="*/ T88 w 8957"/>
                <a:gd name="T90" fmla="+- 0 4541 138"/>
                <a:gd name="T91" fmla="*/ 4541 h 4436"/>
                <a:gd name="T92" fmla="+- 0 10251 1309"/>
                <a:gd name="T93" fmla="*/ T92 w 8957"/>
                <a:gd name="T94" fmla="+- 0 4475 138"/>
                <a:gd name="T95" fmla="*/ 4475 h 4436"/>
                <a:gd name="T96" fmla="+- 0 10264 1309"/>
                <a:gd name="T97" fmla="*/ T96 w 8957"/>
                <a:gd name="T98" fmla="+- 0 4389 138"/>
                <a:gd name="T99" fmla="*/ 4389 h 4436"/>
                <a:gd name="T100" fmla="+- 0 10266 1309"/>
                <a:gd name="T101" fmla="*/ T100 w 8957"/>
                <a:gd name="T102" fmla="+- 0 4311 138"/>
                <a:gd name="T103" fmla="*/ 4311 h 4436"/>
                <a:gd name="T104" fmla="+- 0 10266 1309"/>
                <a:gd name="T105" fmla="*/ T104 w 8957"/>
                <a:gd name="T106" fmla="+- 0 4214 138"/>
                <a:gd name="T107" fmla="*/ 4214 h 4436"/>
                <a:gd name="T108" fmla="+- 0 10266 1309"/>
                <a:gd name="T109" fmla="*/ T108 w 8957"/>
                <a:gd name="T110" fmla="+- 0 498 138"/>
                <a:gd name="T111" fmla="*/ 498 h 4436"/>
                <a:gd name="T112" fmla="+- 0 10266 1309"/>
                <a:gd name="T113" fmla="*/ T112 w 8957"/>
                <a:gd name="T114" fmla="+- 0 400 138"/>
                <a:gd name="T115" fmla="*/ 400 h 4436"/>
                <a:gd name="T116" fmla="+- 0 10264 1309"/>
                <a:gd name="T117" fmla="*/ T116 w 8957"/>
                <a:gd name="T118" fmla="+- 0 322 138"/>
                <a:gd name="T119" fmla="*/ 322 h 4436"/>
                <a:gd name="T120" fmla="+- 0 10257 1309"/>
                <a:gd name="T121" fmla="*/ T120 w 8957"/>
                <a:gd name="T122" fmla="+- 0 261 138"/>
                <a:gd name="T123" fmla="*/ 261 h 4436"/>
                <a:gd name="T124" fmla="+- 0 10234 1309"/>
                <a:gd name="T125" fmla="*/ T124 w 8957"/>
                <a:gd name="T126" fmla="+- 0 198 138"/>
                <a:gd name="T127" fmla="*/ 198 h 4436"/>
                <a:gd name="T128" fmla="+- 0 10168 1309"/>
                <a:gd name="T129" fmla="*/ T128 w 8957"/>
                <a:gd name="T130" fmla="+- 0 153 138"/>
                <a:gd name="T131" fmla="*/ 153 h 4436"/>
                <a:gd name="T132" fmla="+- 0 10082 1309"/>
                <a:gd name="T133" fmla="*/ T132 w 8957"/>
                <a:gd name="T134" fmla="+- 0 141 138"/>
                <a:gd name="T135" fmla="*/ 141 h 4436"/>
                <a:gd name="T136" fmla="+- 0 10004 1309"/>
                <a:gd name="T137" fmla="*/ T136 w 8957"/>
                <a:gd name="T138" fmla="+- 0 138 138"/>
                <a:gd name="T139" fmla="*/ 138 h 4436"/>
                <a:gd name="T140" fmla="+- 0 9906 1309"/>
                <a:gd name="T141" fmla="*/ T140 w 8957"/>
                <a:gd name="T142" fmla="+- 0 138 138"/>
                <a:gd name="T143" fmla="*/ 138 h 4436"/>
                <a:gd name="T144" fmla="+- 0 1669 1309"/>
                <a:gd name="T145" fmla="*/ T144 w 8957"/>
                <a:gd name="T146" fmla="+- 0 138 138"/>
                <a:gd name="T147" fmla="*/ 138 h 4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4436">
                  <a:moveTo>
                    <a:pt x="360" y="0"/>
                  </a:moveTo>
                  <a:lnTo>
                    <a:pt x="262" y="0"/>
                  </a:lnTo>
                  <a:lnTo>
                    <a:pt x="184" y="3"/>
                  </a:lnTo>
                  <a:lnTo>
                    <a:pt x="123" y="9"/>
                  </a:lnTo>
                  <a:lnTo>
                    <a:pt x="60" y="33"/>
                  </a:lnTo>
                  <a:lnTo>
                    <a:pt x="15" y="99"/>
                  </a:lnTo>
                  <a:lnTo>
                    <a:pt x="3" y="184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0" y="4076"/>
                  </a:lnTo>
                  <a:lnTo>
                    <a:pt x="0" y="4173"/>
                  </a:lnTo>
                  <a:lnTo>
                    <a:pt x="3" y="4251"/>
                  </a:lnTo>
                  <a:lnTo>
                    <a:pt x="10" y="4312"/>
                  </a:lnTo>
                  <a:lnTo>
                    <a:pt x="33" y="4376"/>
                  </a:lnTo>
                  <a:lnTo>
                    <a:pt x="99" y="4420"/>
                  </a:lnTo>
                  <a:lnTo>
                    <a:pt x="184" y="4433"/>
                  </a:lnTo>
                  <a:lnTo>
                    <a:pt x="262" y="4435"/>
                  </a:lnTo>
                  <a:lnTo>
                    <a:pt x="360" y="4436"/>
                  </a:lnTo>
                  <a:lnTo>
                    <a:pt x="8597" y="4436"/>
                  </a:lnTo>
                  <a:lnTo>
                    <a:pt x="8695" y="4435"/>
                  </a:lnTo>
                  <a:lnTo>
                    <a:pt x="8773" y="4433"/>
                  </a:lnTo>
                  <a:lnTo>
                    <a:pt x="8834" y="4426"/>
                  </a:lnTo>
                  <a:lnTo>
                    <a:pt x="8898" y="4403"/>
                  </a:lnTo>
                  <a:lnTo>
                    <a:pt x="8942" y="4337"/>
                  </a:lnTo>
                  <a:lnTo>
                    <a:pt x="8955" y="4251"/>
                  </a:lnTo>
                  <a:lnTo>
                    <a:pt x="8957" y="4173"/>
                  </a:lnTo>
                  <a:lnTo>
                    <a:pt x="8957" y="4076"/>
                  </a:lnTo>
                  <a:lnTo>
                    <a:pt x="8957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7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739" y="15"/>
              <a:ext cx="1155" cy="248"/>
            </a:xfrm>
            <a:custGeom>
              <a:avLst/>
              <a:gdLst>
                <a:gd name="T0" fmla="+- 0 8839 8739"/>
                <a:gd name="T1" fmla="*/ T0 w 1155"/>
                <a:gd name="T2" fmla="+- 0 15 15"/>
                <a:gd name="T3" fmla="*/ 15 h 248"/>
                <a:gd name="T4" fmla="+- 0 8776 8739"/>
                <a:gd name="T5" fmla="*/ T4 w 1155"/>
                <a:gd name="T6" fmla="+- 0 17 15"/>
                <a:gd name="T7" fmla="*/ 17 h 248"/>
                <a:gd name="T8" fmla="+- 0 8742 8739"/>
                <a:gd name="T9" fmla="*/ T8 w 1155"/>
                <a:gd name="T10" fmla="+- 0 50 15"/>
                <a:gd name="T11" fmla="*/ 50 h 248"/>
                <a:gd name="T12" fmla="+- 0 8739 8739"/>
                <a:gd name="T13" fmla="*/ T12 w 1155"/>
                <a:gd name="T14" fmla="+- 0 112 15"/>
                <a:gd name="T15" fmla="*/ 112 h 248"/>
                <a:gd name="T16" fmla="+- 0 8739 8739"/>
                <a:gd name="T17" fmla="*/ T16 w 1155"/>
                <a:gd name="T18" fmla="+- 0 163 15"/>
                <a:gd name="T19" fmla="*/ 163 h 248"/>
                <a:gd name="T20" fmla="+- 0 8739 8739"/>
                <a:gd name="T21" fmla="*/ T20 w 1155"/>
                <a:gd name="T22" fmla="+- 0 199 15"/>
                <a:gd name="T23" fmla="*/ 199 h 248"/>
                <a:gd name="T24" fmla="+- 0 8747 8739"/>
                <a:gd name="T25" fmla="*/ T24 w 1155"/>
                <a:gd name="T26" fmla="+- 0 244 15"/>
                <a:gd name="T27" fmla="*/ 244 h 248"/>
                <a:gd name="T28" fmla="+- 0 8800 8739"/>
                <a:gd name="T29" fmla="*/ T28 w 1155"/>
                <a:gd name="T30" fmla="+- 0 262 15"/>
                <a:gd name="T31" fmla="*/ 262 h 248"/>
                <a:gd name="T32" fmla="+- 0 9795 8739"/>
                <a:gd name="T33" fmla="*/ T32 w 1155"/>
                <a:gd name="T34" fmla="+- 0 263 15"/>
                <a:gd name="T35" fmla="*/ 263 h 248"/>
                <a:gd name="T36" fmla="+- 0 9831 8739"/>
                <a:gd name="T37" fmla="*/ T36 w 1155"/>
                <a:gd name="T38" fmla="+- 0 262 15"/>
                <a:gd name="T39" fmla="*/ 262 h 248"/>
                <a:gd name="T40" fmla="+- 0 9875 8739"/>
                <a:gd name="T41" fmla="*/ T40 w 1155"/>
                <a:gd name="T42" fmla="+- 0 255 15"/>
                <a:gd name="T43" fmla="*/ 255 h 248"/>
                <a:gd name="T44" fmla="+- 0 9894 8739"/>
                <a:gd name="T45" fmla="*/ T44 w 1155"/>
                <a:gd name="T46" fmla="+- 0 202 15"/>
                <a:gd name="T47" fmla="*/ 202 h 248"/>
                <a:gd name="T48" fmla="+- 0 9895 8739"/>
                <a:gd name="T49" fmla="*/ T48 w 1155"/>
                <a:gd name="T50" fmla="+- 0 115 15"/>
                <a:gd name="T51" fmla="*/ 115 h 248"/>
                <a:gd name="T52" fmla="+- 0 9894 8739"/>
                <a:gd name="T53" fmla="*/ T52 w 1155"/>
                <a:gd name="T54" fmla="+- 0 78 15"/>
                <a:gd name="T55" fmla="*/ 78 h 248"/>
                <a:gd name="T56" fmla="+- 0 9887 8739"/>
                <a:gd name="T57" fmla="*/ T56 w 1155"/>
                <a:gd name="T58" fmla="+- 0 34 15"/>
                <a:gd name="T59" fmla="*/ 34 h 248"/>
                <a:gd name="T60" fmla="+- 0 9833 8739"/>
                <a:gd name="T61" fmla="*/ T60 w 1155"/>
                <a:gd name="T62" fmla="+- 0 15 15"/>
                <a:gd name="T63" fmla="*/ 15 h 248"/>
                <a:gd name="T64" fmla="+- 0 8839 8739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7" y="2"/>
                  </a:lnTo>
                  <a:lnTo>
                    <a:pt x="3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8" y="229"/>
                  </a:lnTo>
                  <a:lnTo>
                    <a:pt x="61" y="247"/>
                  </a:lnTo>
                  <a:lnTo>
                    <a:pt x="1056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6" y="100"/>
                  </a:lnTo>
                  <a:lnTo>
                    <a:pt x="1155" y="63"/>
                  </a:lnTo>
                  <a:lnTo>
                    <a:pt x="1148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269"/>
              <a:ext cx="2337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650"/>
              <a:ext cx="1401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" y="609"/>
              <a:ext cx="888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" y="633"/>
              <a:ext cx="566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" y="1391"/>
              <a:ext cx="1655" cy="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" y="1391"/>
              <a:ext cx="2672" cy="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2670"/>
              <a:ext cx="668" cy="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774" y="2879"/>
              <a:ext cx="105" cy="102"/>
            </a:xfrm>
            <a:custGeom>
              <a:avLst/>
              <a:gdLst>
                <a:gd name="T0" fmla="+- 0 2879 2774"/>
                <a:gd name="T1" fmla="*/ T0 w 105"/>
                <a:gd name="T2" fmla="+- 0 2882 2879"/>
                <a:gd name="T3" fmla="*/ 2882 h 102"/>
                <a:gd name="T4" fmla="+- 0 2879 2774"/>
                <a:gd name="T5" fmla="*/ T4 w 105"/>
                <a:gd name="T6" fmla="+- 0 2879 2879"/>
                <a:gd name="T7" fmla="*/ 2879 h 102"/>
                <a:gd name="T8" fmla="+- 0 2836 2774"/>
                <a:gd name="T9" fmla="*/ T8 w 105"/>
                <a:gd name="T10" fmla="+- 0 2879 2879"/>
                <a:gd name="T11" fmla="*/ 2879 h 102"/>
                <a:gd name="T12" fmla="+- 0 2836 2774"/>
                <a:gd name="T13" fmla="*/ T12 w 105"/>
                <a:gd name="T14" fmla="+- 0 2882 2879"/>
                <a:gd name="T15" fmla="*/ 2882 h 102"/>
                <a:gd name="T16" fmla="+- 0 2845 2774"/>
                <a:gd name="T17" fmla="*/ T16 w 105"/>
                <a:gd name="T18" fmla="+- 0 2882 2879"/>
                <a:gd name="T19" fmla="*/ 2882 h 102"/>
                <a:gd name="T20" fmla="+- 0 2850 2774"/>
                <a:gd name="T21" fmla="*/ T20 w 105"/>
                <a:gd name="T22" fmla="+- 0 2885 2879"/>
                <a:gd name="T23" fmla="*/ 2885 h 102"/>
                <a:gd name="T24" fmla="+- 0 2850 2774"/>
                <a:gd name="T25" fmla="*/ T24 w 105"/>
                <a:gd name="T26" fmla="+- 0 2925 2879"/>
                <a:gd name="T27" fmla="*/ 2925 h 102"/>
                <a:gd name="T28" fmla="+- 0 2803 2774"/>
                <a:gd name="T29" fmla="*/ T28 w 105"/>
                <a:gd name="T30" fmla="+- 0 2925 2879"/>
                <a:gd name="T31" fmla="*/ 2925 h 102"/>
                <a:gd name="T32" fmla="+- 0 2803 2774"/>
                <a:gd name="T33" fmla="*/ T32 w 105"/>
                <a:gd name="T34" fmla="+- 0 2885 2879"/>
                <a:gd name="T35" fmla="*/ 2885 h 102"/>
                <a:gd name="T36" fmla="+- 0 2808 2774"/>
                <a:gd name="T37" fmla="*/ T36 w 105"/>
                <a:gd name="T38" fmla="+- 0 2882 2879"/>
                <a:gd name="T39" fmla="*/ 2882 h 102"/>
                <a:gd name="T40" fmla="+- 0 2817 2774"/>
                <a:gd name="T41" fmla="*/ T40 w 105"/>
                <a:gd name="T42" fmla="+- 0 2882 2879"/>
                <a:gd name="T43" fmla="*/ 2882 h 102"/>
                <a:gd name="T44" fmla="+- 0 2817 2774"/>
                <a:gd name="T45" fmla="*/ T44 w 105"/>
                <a:gd name="T46" fmla="+- 0 2879 2879"/>
                <a:gd name="T47" fmla="*/ 2879 h 102"/>
                <a:gd name="T48" fmla="+- 0 2774 2774"/>
                <a:gd name="T49" fmla="*/ T48 w 105"/>
                <a:gd name="T50" fmla="+- 0 2879 2879"/>
                <a:gd name="T51" fmla="*/ 2879 h 102"/>
                <a:gd name="T52" fmla="+- 0 2774 2774"/>
                <a:gd name="T53" fmla="*/ T52 w 105"/>
                <a:gd name="T54" fmla="+- 0 2882 2879"/>
                <a:gd name="T55" fmla="*/ 2882 h 102"/>
                <a:gd name="T56" fmla="+- 0 2783 2774"/>
                <a:gd name="T57" fmla="*/ T56 w 105"/>
                <a:gd name="T58" fmla="+- 0 2882 2879"/>
                <a:gd name="T59" fmla="*/ 2882 h 102"/>
                <a:gd name="T60" fmla="+- 0 2788 2774"/>
                <a:gd name="T61" fmla="*/ T60 w 105"/>
                <a:gd name="T62" fmla="+- 0 2885 2879"/>
                <a:gd name="T63" fmla="*/ 2885 h 102"/>
                <a:gd name="T64" fmla="+- 0 2788 2774"/>
                <a:gd name="T65" fmla="*/ T64 w 105"/>
                <a:gd name="T66" fmla="+- 0 2974 2879"/>
                <a:gd name="T67" fmla="*/ 2974 h 102"/>
                <a:gd name="T68" fmla="+- 0 2783 2774"/>
                <a:gd name="T69" fmla="*/ T68 w 105"/>
                <a:gd name="T70" fmla="+- 0 2978 2879"/>
                <a:gd name="T71" fmla="*/ 2978 h 102"/>
                <a:gd name="T72" fmla="+- 0 2774 2774"/>
                <a:gd name="T73" fmla="*/ T72 w 105"/>
                <a:gd name="T74" fmla="+- 0 2978 2879"/>
                <a:gd name="T75" fmla="*/ 2978 h 102"/>
                <a:gd name="T76" fmla="+- 0 2774 2774"/>
                <a:gd name="T77" fmla="*/ T76 w 105"/>
                <a:gd name="T78" fmla="+- 0 2980 2879"/>
                <a:gd name="T79" fmla="*/ 2980 h 102"/>
                <a:gd name="T80" fmla="+- 0 2817 2774"/>
                <a:gd name="T81" fmla="*/ T80 w 105"/>
                <a:gd name="T82" fmla="+- 0 2980 2879"/>
                <a:gd name="T83" fmla="*/ 2980 h 102"/>
                <a:gd name="T84" fmla="+- 0 2817 2774"/>
                <a:gd name="T85" fmla="*/ T84 w 105"/>
                <a:gd name="T86" fmla="+- 0 2978 2879"/>
                <a:gd name="T87" fmla="*/ 2978 h 102"/>
                <a:gd name="T88" fmla="+- 0 2808 2774"/>
                <a:gd name="T89" fmla="*/ T88 w 105"/>
                <a:gd name="T90" fmla="+- 0 2978 2879"/>
                <a:gd name="T91" fmla="*/ 2978 h 102"/>
                <a:gd name="T92" fmla="+- 0 2803 2774"/>
                <a:gd name="T93" fmla="*/ T92 w 105"/>
                <a:gd name="T94" fmla="+- 0 2974 2879"/>
                <a:gd name="T95" fmla="*/ 2974 h 102"/>
                <a:gd name="T96" fmla="+- 0 2803 2774"/>
                <a:gd name="T97" fmla="*/ T96 w 105"/>
                <a:gd name="T98" fmla="+- 0 2932 2879"/>
                <a:gd name="T99" fmla="*/ 2932 h 102"/>
                <a:gd name="T100" fmla="+- 0 2850 2774"/>
                <a:gd name="T101" fmla="*/ T100 w 105"/>
                <a:gd name="T102" fmla="+- 0 2932 2879"/>
                <a:gd name="T103" fmla="*/ 2932 h 102"/>
                <a:gd name="T104" fmla="+- 0 2850 2774"/>
                <a:gd name="T105" fmla="*/ T104 w 105"/>
                <a:gd name="T106" fmla="+- 0 2974 2879"/>
                <a:gd name="T107" fmla="*/ 2974 h 102"/>
                <a:gd name="T108" fmla="+- 0 2845 2774"/>
                <a:gd name="T109" fmla="*/ T108 w 105"/>
                <a:gd name="T110" fmla="+- 0 2978 2879"/>
                <a:gd name="T111" fmla="*/ 2978 h 102"/>
                <a:gd name="T112" fmla="+- 0 2836 2774"/>
                <a:gd name="T113" fmla="*/ T112 w 105"/>
                <a:gd name="T114" fmla="+- 0 2978 2879"/>
                <a:gd name="T115" fmla="*/ 2978 h 102"/>
                <a:gd name="T116" fmla="+- 0 2836 2774"/>
                <a:gd name="T117" fmla="*/ T116 w 105"/>
                <a:gd name="T118" fmla="+- 0 2980 2879"/>
                <a:gd name="T119" fmla="*/ 2980 h 102"/>
                <a:gd name="T120" fmla="+- 0 2879 2774"/>
                <a:gd name="T121" fmla="*/ T120 w 105"/>
                <a:gd name="T122" fmla="+- 0 2980 2879"/>
                <a:gd name="T123" fmla="*/ 2980 h 102"/>
                <a:gd name="T124" fmla="+- 0 2879 2774"/>
                <a:gd name="T125" fmla="*/ T124 w 105"/>
                <a:gd name="T126" fmla="+- 0 2978 2879"/>
                <a:gd name="T127" fmla="*/ 2978 h 102"/>
                <a:gd name="T128" fmla="+- 0 2870 2774"/>
                <a:gd name="T129" fmla="*/ T128 w 105"/>
                <a:gd name="T130" fmla="+- 0 2978 2879"/>
                <a:gd name="T131" fmla="*/ 2978 h 102"/>
                <a:gd name="T132" fmla="+- 0 2866 2774"/>
                <a:gd name="T133" fmla="*/ T132 w 105"/>
                <a:gd name="T134" fmla="+- 0 2974 2879"/>
                <a:gd name="T135" fmla="*/ 2974 h 102"/>
                <a:gd name="T136" fmla="+- 0 2866 2774"/>
                <a:gd name="T137" fmla="*/ T136 w 105"/>
                <a:gd name="T138" fmla="+- 0 2885 2879"/>
                <a:gd name="T139" fmla="*/ 2885 h 102"/>
                <a:gd name="T140" fmla="+- 0 2870 2774"/>
                <a:gd name="T141" fmla="*/ T140 w 105"/>
                <a:gd name="T142" fmla="+- 0 2882 2879"/>
                <a:gd name="T143" fmla="*/ 2882 h 102"/>
                <a:gd name="T144" fmla="+- 0 2879 2774"/>
                <a:gd name="T145" fmla="*/ T144 w 105"/>
                <a:gd name="T146" fmla="+- 0 2882 2879"/>
                <a:gd name="T147" fmla="*/ 2882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05" h="102">
                  <a:moveTo>
                    <a:pt x="105" y="3"/>
                  </a:moveTo>
                  <a:lnTo>
                    <a:pt x="10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71" y="3"/>
                  </a:lnTo>
                  <a:lnTo>
                    <a:pt x="76" y="6"/>
                  </a:lnTo>
                  <a:lnTo>
                    <a:pt x="76" y="46"/>
                  </a:lnTo>
                  <a:lnTo>
                    <a:pt x="29" y="46"/>
                  </a:lnTo>
                  <a:lnTo>
                    <a:pt x="29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4" y="95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43" y="101"/>
                  </a:lnTo>
                  <a:lnTo>
                    <a:pt x="43" y="99"/>
                  </a:lnTo>
                  <a:lnTo>
                    <a:pt x="34" y="99"/>
                  </a:lnTo>
                  <a:lnTo>
                    <a:pt x="29" y="95"/>
                  </a:lnTo>
                  <a:lnTo>
                    <a:pt x="29" y="53"/>
                  </a:lnTo>
                  <a:lnTo>
                    <a:pt x="76" y="53"/>
                  </a:lnTo>
                  <a:lnTo>
                    <a:pt x="76" y="95"/>
                  </a:lnTo>
                  <a:lnTo>
                    <a:pt x="71" y="99"/>
                  </a:lnTo>
                  <a:lnTo>
                    <a:pt x="62" y="99"/>
                  </a:lnTo>
                  <a:lnTo>
                    <a:pt x="62" y="101"/>
                  </a:lnTo>
                  <a:lnTo>
                    <a:pt x="105" y="101"/>
                  </a:lnTo>
                  <a:lnTo>
                    <a:pt x="105" y="99"/>
                  </a:lnTo>
                  <a:lnTo>
                    <a:pt x="96" y="99"/>
                  </a:lnTo>
                  <a:lnTo>
                    <a:pt x="92" y="95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2837" y="2706"/>
              <a:ext cx="115" cy="70"/>
            </a:xfrm>
            <a:custGeom>
              <a:avLst/>
              <a:gdLst>
                <a:gd name="T0" fmla="+- 0 2841 2837"/>
                <a:gd name="T1" fmla="*/ T0 w 115"/>
                <a:gd name="T2" fmla="+- 0 2716 2706"/>
                <a:gd name="T3" fmla="*/ 2716 h 70"/>
                <a:gd name="T4" fmla="+- 0 2844 2837"/>
                <a:gd name="T5" fmla="*/ T4 w 115"/>
                <a:gd name="T6" fmla="+- 0 2717 2706"/>
                <a:gd name="T7" fmla="*/ 2717 h 70"/>
                <a:gd name="T8" fmla="+- 0 2847 2837"/>
                <a:gd name="T9" fmla="*/ T8 w 115"/>
                <a:gd name="T10" fmla="+- 0 2722 2706"/>
                <a:gd name="T11" fmla="*/ 2722 h 70"/>
                <a:gd name="T12" fmla="+- 0 2847 2837"/>
                <a:gd name="T13" fmla="*/ T12 w 115"/>
                <a:gd name="T14" fmla="+- 0 2767 2706"/>
                <a:gd name="T15" fmla="*/ 2767 h 70"/>
                <a:gd name="T16" fmla="+- 0 2843 2837"/>
                <a:gd name="T17" fmla="*/ T16 w 115"/>
                <a:gd name="T18" fmla="+- 0 2772 2706"/>
                <a:gd name="T19" fmla="*/ 2772 h 70"/>
                <a:gd name="T20" fmla="+- 0 2837 2837"/>
                <a:gd name="T21" fmla="*/ T20 w 115"/>
                <a:gd name="T22" fmla="+- 0 2776 2706"/>
                <a:gd name="T23" fmla="*/ 2776 h 70"/>
                <a:gd name="T24" fmla="+- 0 2869 2837"/>
                <a:gd name="T25" fmla="*/ T24 w 115"/>
                <a:gd name="T26" fmla="+- 0 2776 2706"/>
                <a:gd name="T27" fmla="*/ 2776 h 70"/>
                <a:gd name="T28" fmla="+- 0 2866 2837"/>
                <a:gd name="T29" fmla="*/ T28 w 115"/>
                <a:gd name="T30" fmla="+- 0 2773 2706"/>
                <a:gd name="T31" fmla="*/ 2773 h 70"/>
                <a:gd name="T32" fmla="+- 0 2860 2837"/>
                <a:gd name="T33" fmla="*/ T32 w 115"/>
                <a:gd name="T34" fmla="+- 0 2769 2706"/>
                <a:gd name="T35" fmla="*/ 2769 h 70"/>
                <a:gd name="T36" fmla="+- 0 2860 2837"/>
                <a:gd name="T37" fmla="*/ T36 w 115"/>
                <a:gd name="T38" fmla="+- 0 2764 2706"/>
                <a:gd name="T39" fmla="*/ 2764 h 70"/>
                <a:gd name="T40" fmla="+- 0 2860 2837"/>
                <a:gd name="T41" fmla="*/ T40 w 115"/>
                <a:gd name="T42" fmla="+- 0 2723 2706"/>
                <a:gd name="T43" fmla="*/ 2723 h 70"/>
                <a:gd name="T44" fmla="+- 0 2864 2837"/>
                <a:gd name="T45" fmla="*/ T44 w 115"/>
                <a:gd name="T46" fmla="+- 0 2718 2706"/>
                <a:gd name="T47" fmla="*/ 2718 h 70"/>
                <a:gd name="T48" fmla="+- 0 2871 2837"/>
                <a:gd name="T49" fmla="*/ T48 w 115"/>
                <a:gd name="T50" fmla="+- 0 2715 2706"/>
                <a:gd name="T51" fmla="*/ 2715 h 70"/>
                <a:gd name="T52" fmla="+- 0 2878 2837"/>
                <a:gd name="T53" fmla="*/ T52 w 115"/>
                <a:gd name="T54" fmla="+- 0 2714 2706"/>
                <a:gd name="T55" fmla="*/ 2714 h 70"/>
                <a:gd name="T56" fmla="+- 0 2882 2837"/>
                <a:gd name="T57" fmla="*/ T56 w 115"/>
                <a:gd name="T58" fmla="+- 0 2714 2706"/>
                <a:gd name="T59" fmla="*/ 2714 h 70"/>
                <a:gd name="T60" fmla="+- 0 2885 2837"/>
                <a:gd name="T61" fmla="*/ T60 w 115"/>
                <a:gd name="T62" fmla="+- 0 2716 2706"/>
                <a:gd name="T63" fmla="*/ 2716 h 70"/>
                <a:gd name="T64" fmla="+- 0 2887 2837"/>
                <a:gd name="T65" fmla="*/ T64 w 115"/>
                <a:gd name="T66" fmla="+- 0 2720 2706"/>
                <a:gd name="T67" fmla="*/ 2720 h 70"/>
                <a:gd name="T68" fmla="+- 0 2888 2837"/>
                <a:gd name="T69" fmla="*/ T68 w 115"/>
                <a:gd name="T70" fmla="+- 0 2722 2706"/>
                <a:gd name="T71" fmla="*/ 2722 h 70"/>
                <a:gd name="T72" fmla="+- 0 2888 2837"/>
                <a:gd name="T73" fmla="*/ T72 w 115"/>
                <a:gd name="T74" fmla="+- 0 2726 2706"/>
                <a:gd name="T75" fmla="*/ 2726 h 70"/>
                <a:gd name="T76" fmla="+- 0 2888 2837"/>
                <a:gd name="T77" fmla="*/ T76 w 115"/>
                <a:gd name="T78" fmla="+- 0 2767 2706"/>
                <a:gd name="T79" fmla="*/ 2767 h 70"/>
                <a:gd name="T80" fmla="+- 0 2885 2837"/>
                <a:gd name="T81" fmla="*/ T80 w 115"/>
                <a:gd name="T82" fmla="+- 0 2772 2706"/>
                <a:gd name="T83" fmla="*/ 2772 h 70"/>
                <a:gd name="T84" fmla="+- 0 2878 2837"/>
                <a:gd name="T85" fmla="*/ T84 w 115"/>
                <a:gd name="T86" fmla="+- 0 2776 2706"/>
                <a:gd name="T87" fmla="*/ 2776 h 70"/>
                <a:gd name="T88" fmla="+- 0 2911 2837"/>
                <a:gd name="T89" fmla="*/ T88 w 115"/>
                <a:gd name="T90" fmla="+- 0 2776 2706"/>
                <a:gd name="T91" fmla="*/ 2776 h 70"/>
                <a:gd name="T92" fmla="+- 0 2907 2837"/>
                <a:gd name="T93" fmla="*/ T92 w 115"/>
                <a:gd name="T94" fmla="+- 0 2773 2706"/>
                <a:gd name="T95" fmla="*/ 2773 h 70"/>
                <a:gd name="T96" fmla="+- 0 2902 2837"/>
                <a:gd name="T97" fmla="*/ T96 w 115"/>
                <a:gd name="T98" fmla="+- 0 2769 2706"/>
                <a:gd name="T99" fmla="*/ 2769 h 70"/>
                <a:gd name="T100" fmla="+- 0 2901 2837"/>
                <a:gd name="T101" fmla="*/ T100 w 115"/>
                <a:gd name="T102" fmla="+- 0 2764 2706"/>
                <a:gd name="T103" fmla="*/ 2764 h 70"/>
                <a:gd name="T104" fmla="+- 0 2901 2837"/>
                <a:gd name="T105" fmla="*/ T104 w 115"/>
                <a:gd name="T106" fmla="+- 0 2723 2706"/>
                <a:gd name="T107" fmla="*/ 2723 h 70"/>
                <a:gd name="T108" fmla="+- 0 2905 2837"/>
                <a:gd name="T109" fmla="*/ T108 w 115"/>
                <a:gd name="T110" fmla="+- 0 2717 2706"/>
                <a:gd name="T111" fmla="*/ 2717 h 70"/>
                <a:gd name="T112" fmla="+- 0 2911 2837"/>
                <a:gd name="T113" fmla="*/ T112 w 115"/>
                <a:gd name="T114" fmla="+- 0 2714 2706"/>
                <a:gd name="T115" fmla="*/ 2714 h 70"/>
                <a:gd name="T116" fmla="+- 0 2922 2837"/>
                <a:gd name="T117" fmla="*/ T116 w 115"/>
                <a:gd name="T118" fmla="+- 0 2714 2706"/>
                <a:gd name="T119" fmla="*/ 2714 h 70"/>
                <a:gd name="T120" fmla="+- 0 2926 2837"/>
                <a:gd name="T121" fmla="*/ T120 w 115"/>
                <a:gd name="T122" fmla="+- 0 2715 2706"/>
                <a:gd name="T123" fmla="*/ 2715 h 70"/>
                <a:gd name="T124" fmla="+- 0 2929 2837"/>
                <a:gd name="T125" fmla="*/ T124 w 115"/>
                <a:gd name="T126" fmla="+- 0 2720 2706"/>
                <a:gd name="T127" fmla="*/ 2720 h 70"/>
                <a:gd name="T128" fmla="+- 0 2930 2837"/>
                <a:gd name="T129" fmla="*/ T128 w 115"/>
                <a:gd name="T130" fmla="+- 0 2725 2706"/>
                <a:gd name="T131" fmla="*/ 2725 h 70"/>
                <a:gd name="T132" fmla="+- 0 2930 2837"/>
                <a:gd name="T133" fmla="*/ T132 w 115"/>
                <a:gd name="T134" fmla="+- 0 2767 2706"/>
                <a:gd name="T135" fmla="*/ 2767 h 70"/>
                <a:gd name="T136" fmla="+- 0 2926 2837"/>
                <a:gd name="T137" fmla="*/ T136 w 115"/>
                <a:gd name="T138" fmla="+- 0 2772 2706"/>
                <a:gd name="T139" fmla="*/ 2772 h 70"/>
                <a:gd name="T140" fmla="+- 0 2920 2837"/>
                <a:gd name="T141" fmla="*/ T140 w 115"/>
                <a:gd name="T142" fmla="+- 0 2776 2706"/>
                <a:gd name="T143" fmla="*/ 2776 h 70"/>
                <a:gd name="T144" fmla="+- 0 2952 2837"/>
                <a:gd name="T145" fmla="*/ T144 w 115"/>
                <a:gd name="T146" fmla="+- 0 2776 2706"/>
                <a:gd name="T147" fmla="*/ 2776 h 70"/>
                <a:gd name="T148" fmla="+- 0 2949 2837"/>
                <a:gd name="T149" fmla="*/ T148 w 115"/>
                <a:gd name="T150" fmla="+- 0 2773 2706"/>
                <a:gd name="T151" fmla="*/ 2773 h 70"/>
                <a:gd name="T152" fmla="+- 0 2943 2837"/>
                <a:gd name="T153" fmla="*/ T152 w 115"/>
                <a:gd name="T154" fmla="+- 0 2769 2706"/>
                <a:gd name="T155" fmla="*/ 2769 h 70"/>
                <a:gd name="T156" fmla="+- 0 2943 2837"/>
                <a:gd name="T157" fmla="*/ T156 w 115"/>
                <a:gd name="T158" fmla="+- 0 2764 2706"/>
                <a:gd name="T159" fmla="*/ 2764 h 70"/>
                <a:gd name="T160" fmla="+- 0 2943 2837"/>
                <a:gd name="T161" fmla="*/ T160 w 115"/>
                <a:gd name="T162" fmla="+- 0 2726 2706"/>
                <a:gd name="T163" fmla="*/ 2726 h 70"/>
                <a:gd name="T164" fmla="+- 0 2942 2837"/>
                <a:gd name="T165" fmla="*/ T164 w 115"/>
                <a:gd name="T166" fmla="+- 0 2719 2706"/>
                <a:gd name="T167" fmla="*/ 2719 h 70"/>
                <a:gd name="T168" fmla="+- 0 2940 2837"/>
                <a:gd name="T169" fmla="*/ T168 w 115"/>
                <a:gd name="T170" fmla="+- 0 2715 2706"/>
                <a:gd name="T171" fmla="*/ 2715 h 70"/>
                <a:gd name="T172" fmla="+- 0 2937 2837"/>
                <a:gd name="T173" fmla="*/ T172 w 115"/>
                <a:gd name="T174" fmla="+- 0 2709 2706"/>
                <a:gd name="T175" fmla="*/ 2709 h 70"/>
                <a:gd name="T176" fmla="+- 0 2931 2837"/>
                <a:gd name="T177" fmla="*/ T176 w 115"/>
                <a:gd name="T178" fmla="+- 0 2706 2706"/>
                <a:gd name="T179" fmla="*/ 2706 h 70"/>
                <a:gd name="T180" fmla="+- 0 2915 2837"/>
                <a:gd name="T181" fmla="*/ T180 w 115"/>
                <a:gd name="T182" fmla="+- 0 2706 2706"/>
                <a:gd name="T183" fmla="*/ 2706 h 70"/>
                <a:gd name="T184" fmla="+- 0 2907 2837"/>
                <a:gd name="T185" fmla="*/ T184 w 115"/>
                <a:gd name="T186" fmla="+- 0 2710 2706"/>
                <a:gd name="T187" fmla="*/ 2710 h 70"/>
                <a:gd name="T188" fmla="+- 0 2899 2837"/>
                <a:gd name="T189" fmla="*/ T188 w 115"/>
                <a:gd name="T190" fmla="+- 0 2719 2706"/>
                <a:gd name="T191" fmla="*/ 2719 h 70"/>
                <a:gd name="T192" fmla="+- 0 2897 2837"/>
                <a:gd name="T193" fmla="*/ T192 w 115"/>
                <a:gd name="T194" fmla="+- 0 2712 2706"/>
                <a:gd name="T195" fmla="*/ 2712 h 70"/>
                <a:gd name="T196" fmla="+- 0 2891 2837"/>
                <a:gd name="T197" fmla="*/ T196 w 115"/>
                <a:gd name="T198" fmla="+- 0 2707 2706"/>
                <a:gd name="T199" fmla="*/ 2707 h 70"/>
                <a:gd name="T200" fmla="+- 0 2884 2837"/>
                <a:gd name="T201" fmla="*/ T200 w 115"/>
                <a:gd name="T202" fmla="+- 0 2706 2706"/>
                <a:gd name="T203" fmla="*/ 2706 h 70"/>
                <a:gd name="T204" fmla="+- 0 2878 2837"/>
                <a:gd name="T205" fmla="*/ T204 w 115"/>
                <a:gd name="T206" fmla="+- 0 2706 2706"/>
                <a:gd name="T207" fmla="*/ 2706 h 70"/>
                <a:gd name="T208" fmla="+- 0 2872 2837"/>
                <a:gd name="T209" fmla="*/ T208 w 115"/>
                <a:gd name="T210" fmla="+- 0 2708 2706"/>
                <a:gd name="T211" fmla="*/ 2708 h 70"/>
                <a:gd name="T212" fmla="+- 0 2865 2837"/>
                <a:gd name="T213" fmla="*/ T212 w 115"/>
                <a:gd name="T214" fmla="+- 0 2713 2706"/>
                <a:gd name="T215" fmla="*/ 2713 h 70"/>
                <a:gd name="T216" fmla="+- 0 2860 2837"/>
                <a:gd name="T217" fmla="*/ T216 w 115"/>
                <a:gd name="T218" fmla="+- 0 2716 2706"/>
                <a:gd name="T219" fmla="*/ 2716 h 70"/>
                <a:gd name="T220" fmla="+- 0 2860 2837"/>
                <a:gd name="T221" fmla="*/ T220 w 115"/>
                <a:gd name="T222" fmla="+- 0 2706 2706"/>
                <a:gd name="T223" fmla="*/ 2706 h 70"/>
                <a:gd name="T224" fmla="+- 0 2837 2837"/>
                <a:gd name="T225" fmla="*/ T224 w 115"/>
                <a:gd name="T226" fmla="+- 0 2714 2706"/>
                <a:gd name="T227" fmla="*/ 2714 h 70"/>
                <a:gd name="T228" fmla="+- 0 2837 2837"/>
                <a:gd name="T229" fmla="*/ T228 w 115"/>
                <a:gd name="T230" fmla="+- 0 2716 2706"/>
                <a:gd name="T231" fmla="*/ 2716 h 70"/>
                <a:gd name="T232" fmla="+- 0 2841 2837"/>
                <a:gd name="T233" fmla="*/ T232 w 115"/>
                <a:gd name="T234" fmla="+- 0 2716 2706"/>
                <a:gd name="T235" fmla="*/ 2716 h 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15" h="70">
                  <a:moveTo>
                    <a:pt x="4" y="10"/>
                  </a:moveTo>
                  <a:lnTo>
                    <a:pt x="7" y="11"/>
                  </a:lnTo>
                  <a:lnTo>
                    <a:pt x="10" y="16"/>
                  </a:lnTo>
                  <a:lnTo>
                    <a:pt x="10" y="61"/>
                  </a:lnTo>
                  <a:lnTo>
                    <a:pt x="6" y="66"/>
                  </a:lnTo>
                  <a:lnTo>
                    <a:pt x="0" y="70"/>
                  </a:lnTo>
                  <a:lnTo>
                    <a:pt x="32" y="70"/>
                  </a:lnTo>
                  <a:lnTo>
                    <a:pt x="29" y="67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3" y="17"/>
                  </a:lnTo>
                  <a:lnTo>
                    <a:pt x="27" y="12"/>
                  </a:lnTo>
                  <a:lnTo>
                    <a:pt x="34" y="9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50" y="14"/>
                  </a:lnTo>
                  <a:lnTo>
                    <a:pt x="51" y="16"/>
                  </a:lnTo>
                  <a:lnTo>
                    <a:pt x="51" y="20"/>
                  </a:lnTo>
                  <a:lnTo>
                    <a:pt x="51" y="61"/>
                  </a:lnTo>
                  <a:lnTo>
                    <a:pt x="48" y="66"/>
                  </a:lnTo>
                  <a:lnTo>
                    <a:pt x="41" y="70"/>
                  </a:lnTo>
                  <a:lnTo>
                    <a:pt x="74" y="70"/>
                  </a:lnTo>
                  <a:lnTo>
                    <a:pt x="70" y="67"/>
                  </a:lnTo>
                  <a:lnTo>
                    <a:pt x="65" y="63"/>
                  </a:lnTo>
                  <a:lnTo>
                    <a:pt x="64" y="58"/>
                  </a:lnTo>
                  <a:lnTo>
                    <a:pt x="64" y="17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5" y="8"/>
                  </a:lnTo>
                  <a:lnTo>
                    <a:pt x="89" y="9"/>
                  </a:lnTo>
                  <a:lnTo>
                    <a:pt x="92" y="14"/>
                  </a:lnTo>
                  <a:lnTo>
                    <a:pt x="93" y="19"/>
                  </a:lnTo>
                  <a:lnTo>
                    <a:pt x="93" y="61"/>
                  </a:lnTo>
                  <a:lnTo>
                    <a:pt x="89" y="66"/>
                  </a:lnTo>
                  <a:lnTo>
                    <a:pt x="83" y="70"/>
                  </a:lnTo>
                  <a:lnTo>
                    <a:pt x="115" y="70"/>
                  </a:lnTo>
                  <a:lnTo>
                    <a:pt x="112" y="67"/>
                  </a:lnTo>
                  <a:lnTo>
                    <a:pt x="106" y="63"/>
                  </a:lnTo>
                  <a:lnTo>
                    <a:pt x="106" y="58"/>
                  </a:lnTo>
                  <a:lnTo>
                    <a:pt x="106" y="20"/>
                  </a:lnTo>
                  <a:lnTo>
                    <a:pt x="105" y="13"/>
                  </a:lnTo>
                  <a:lnTo>
                    <a:pt x="103" y="9"/>
                  </a:lnTo>
                  <a:lnTo>
                    <a:pt x="100" y="3"/>
                  </a:lnTo>
                  <a:lnTo>
                    <a:pt x="94" y="0"/>
                  </a:lnTo>
                  <a:lnTo>
                    <a:pt x="78" y="0"/>
                  </a:lnTo>
                  <a:lnTo>
                    <a:pt x="70" y="4"/>
                  </a:lnTo>
                  <a:lnTo>
                    <a:pt x="62" y="13"/>
                  </a:lnTo>
                  <a:lnTo>
                    <a:pt x="60" y="6"/>
                  </a:lnTo>
                  <a:lnTo>
                    <a:pt x="54" y="1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2"/>
                  </a:lnTo>
                  <a:lnTo>
                    <a:pt x="28" y="7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064" y="2674"/>
              <a:ext cx="105" cy="102"/>
            </a:xfrm>
            <a:custGeom>
              <a:avLst/>
              <a:gdLst>
                <a:gd name="T0" fmla="+- 0 3169 3064"/>
                <a:gd name="T1" fmla="*/ T0 w 105"/>
                <a:gd name="T2" fmla="+- 0 2677 2674"/>
                <a:gd name="T3" fmla="*/ 2677 h 102"/>
                <a:gd name="T4" fmla="+- 0 3169 3064"/>
                <a:gd name="T5" fmla="*/ T4 w 105"/>
                <a:gd name="T6" fmla="+- 0 2674 2674"/>
                <a:gd name="T7" fmla="*/ 2674 h 102"/>
                <a:gd name="T8" fmla="+- 0 3126 3064"/>
                <a:gd name="T9" fmla="*/ T8 w 105"/>
                <a:gd name="T10" fmla="+- 0 2674 2674"/>
                <a:gd name="T11" fmla="*/ 2674 h 102"/>
                <a:gd name="T12" fmla="+- 0 3126 3064"/>
                <a:gd name="T13" fmla="*/ T12 w 105"/>
                <a:gd name="T14" fmla="+- 0 2677 2674"/>
                <a:gd name="T15" fmla="*/ 2677 h 102"/>
                <a:gd name="T16" fmla="+- 0 3135 3064"/>
                <a:gd name="T17" fmla="*/ T16 w 105"/>
                <a:gd name="T18" fmla="+- 0 2677 2674"/>
                <a:gd name="T19" fmla="*/ 2677 h 102"/>
                <a:gd name="T20" fmla="+- 0 3140 3064"/>
                <a:gd name="T21" fmla="*/ T20 w 105"/>
                <a:gd name="T22" fmla="+- 0 2680 2674"/>
                <a:gd name="T23" fmla="*/ 2680 h 102"/>
                <a:gd name="T24" fmla="+- 0 3140 3064"/>
                <a:gd name="T25" fmla="*/ T24 w 105"/>
                <a:gd name="T26" fmla="+- 0 2721 2674"/>
                <a:gd name="T27" fmla="*/ 2721 h 102"/>
                <a:gd name="T28" fmla="+- 0 3093 3064"/>
                <a:gd name="T29" fmla="*/ T28 w 105"/>
                <a:gd name="T30" fmla="+- 0 2721 2674"/>
                <a:gd name="T31" fmla="*/ 2721 h 102"/>
                <a:gd name="T32" fmla="+- 0 3093 3064"/>
                <a:gd name="T33" fmla="*/ T32 w 105"/>
                <a:gd name="T34" fmla="+- 0 2680 2674"/>
                <a:gd name="T35" fmla="*/ 2680 h 102"/>
                <a:gd name="T36" fmla="+- 0 3098 3064"/>
                <a:gd name="T37" fmla="*/ T36 w 105"/>
                <a:gd name="T38" fmla="+- 0 2677 2674"/>
                <a:gd name="T39" fmla="*/ 2677 h 102"/>
                <a:gd name="T40" fmla="+- 0 3107 3064"/>
                <a:gd name="T41" fmla="*/ T40 w 105"/>
                <a:gd name="T42" fmla="+- 0 2677 2674"/>
                <a:gd name="T43" fmla="*/ 2677 h 102"/>
                <a:gd name="T44" fmla="+- 0 3107 3064"/>
                <a:gd name="T45" fmla="*/ T44 w 105"/>
                <a:gd name="T46" fmla="+- 0 2674 2674"/>
                <a:gd name="T47" fmla="*/ 2674 h 102"/>
                <a:gd name="T48" fmla="+- 0 3064 3064"/>
                <a:gd name="T49" fmla="*/ T48 w 105"/>
                <a:gd name="T50" fmla="+- 0 2674 2674"/>
                <a:gd name="T51" fmla="*/ 2674 h 102"/>
                <a:gd name="T52" fmla="+- 0 3064 3064"/>
                <a:gd name="T53" fmla="*/ T52 w 105"/>
                <a:gd name="T54" fmla="+- 0 2677 2674"/>
                <a:gd name="T55" fmla="*/ 2677 h 102"/>
                <a:gd name="T56" fmla="+- 0 3073 3064"/>
                <a:gd name="T57" fmla="*/ T56 w 105"/>
                <a:gd name="T58" fmla="+- 0 2677 2674"/>
                <a:gd name="T59" fmla="*/ 2677 h 102"/>
                <a:gd name="T60" fmla="+- 0 3078 3064"/>
                <a:gd name="T61" fmla="*/ T60 w 105"/>
                <a:gd name="T62" fmla="+- 0 2680 2674"/>
                <a:gd name="T63" fmla="*/ 2680 h 102"/>
                <a:gd name="T64" fmla="+- 0 3078 3064"/>
                <a:gd name="T65" fmla="*/ T64 w 105"/>
                <a:gd name="T66" fmla="+- 0 2770 2674"/>
                <a:gd name="T67" fmla="*/ 2770 h 102"/>
                <a:gd name="T68" fmla="+- 0 3073 3064"/>
                <a:gd name="T69" fmla="*/ T68 w 105"/>
                <a:gd name="T70" fmla="+- 0 2773 2674"/>
                <a:gd name="T71" fmla="*/ 2773 h 102"/>
                <a:gd name="T72" fmla="+- 0 3064 3064"/>
                <a:gd name="T73" fmla="*/ T72 w 105"/>
                <a:gd name="T74" fmla="+- 0 2773 2674"/>
                <a:gd name="T75" fmla="*/ 2773 h 102"/>
                <a:gd name="T76" fmla="+- 0 3064 3064"/>
                <a:gd name="T77" fmla="*/ T76 w 105"/>
                <a:gd name="T78" fmla="+- 0 2776 2674"/>
                <a:gd name="T79" fmla="*/ 2776 h 102"/>
                <a:gd name="T80" fmla="+- 0 3107 3064"/>
                <a:gd name="T81" fmla="*/ T80 w 105"/>
                <a:gd name="T82" fmla="+- 0 2776 2674"/>
                <a:gd name="T83" fmla="*/ 2776 h 102"/>
                <a:gd name="T84" fmla="+- 0 3107 3064"/>
                <a:gd name="T85" fmla="*/ T84 w 105"/>
                <a:gd name="T86" fmla="+- 0 2773 2674"/>
                <a:gd name="T87" fmla="*/ 2773 h 102"/>
                <a:gd name="T88" fmla="+- 0 3098 3064"/>
                <a:gd name="T89" fmla="*/ T88 w 105"/>
                <a:gd name="T90" fmla="+- 0 2773 2674"/>
                <a:gd name="T91" fmla="*/ 2773 h 102"/>
                <a:gd name="T92" fmla="+- 0 3093 3064"/>
                <a:gd name="T93" fmla="*/ T92 w 105"/>
                <a:gd name="T94" fmla="+- 0 2770 2674"/>
                <a:gd name="T95" fmla="*/ 2770 h 102"/>
                <a:gd name="T96" fmla="+- 0 3093 3064"/>
                <a:gd name="T97" fmla="*/ T96 w 105"/>
                <a:gd name="T98" fmla="+- 0 2727 2674"/>
                <a:gd name="T99" fmla="*/ 2727 h 102"/>
                <a:gd name="T100" fmla="+- 0 3140 3064"/>
                <a:gd name="T101" fmla="*/ T100 w 105"/>
                <a:gd name="T102" fmla="+- 0 2727 2674"/>
                <a:gd name="T103" fmla="*/ 2727 h 102"/>
                <a:gd name="T104" fmla="+- 0 3140 3064"/>
                <a:gd name="T105" fmla="*/ T104 w 105"/>
                <a:gd name="T106" fmla="+- 0 2770 2674"/>
                <a:gd name="T107" fmla="*/ 2770 h 102"/>
                <a:gd name="T108" fmla="+- 0 3135 3064"/>
                <a:gd name="T109" fmla="*/ T108 w 105"/>
                <a:gd name="T110" fmla="+- 0 2773 2674"/>
                <a:gd name="T111" fmla="*/ 2773 h 102"/>
                <a:gd name="T112" fmla="+- 0 3126 3064"/>
                <a:gd name="T113" fmla="*/ T112 w 105"/>
                <a:gd name="T114" fmla="+- 0 2773 2674"/>
                <a:gd name="T115" fmla="*/ 2773 h 102"/>
                <a:gd name="T116" fmla="+- 0 3126 3064"/>
                <a:gd name="T117" fmla="*/ T116 w 105"/>
                <a:gd name="T118" fmla="+- 0 2776 2674"/>
                <a:gd name="T119" fmla="*/ 2776 h 102"/>
                <a:gd name="T120" fmla="+- 0 3169 3064"/>
                <a:gd name="T121" fmla="*/ T120 w 105"/>
                <a:gd name="T122" fmla="+- 0 2776 2674"/>
                <a:gd name="T123" fmla="*/ 2776 h 102"/>
                <a:gd name="T124" fmla="+- 0 3169 3064"/>
                <a:gd name="T125" fmla="*/ T124 w 105"/>
                <a:gd name="T126" fmla="+- 0 2773 2674"/>
                <a:gd name="T127" fmla="*/ 2773 h 102"/>
                <a:gd name="T128" fmla="+- 0 3160 3064"/>
                <a:gd name="T129" fmla="*/ T128 w 105"/>
                <a:gd name="T130" fmla="+- 0 2773 2674"/>
                <a:gd name="T131" fmla="*/ 2773 h 102"/>
                <a:gd name="T132" fmla="+- 0 3155 3064"/>
                <a:gd name="T133" fmla="*/ T132 w 105"/>
                <a:gd name="T134" fmla="+- 0 2770 2674"/>
                <a:gd name="T135" fmla="*/ 2770 h 102"/>
                <a:gd name="T136" fmla="+- 0 3155 3064"/>
                <a:gd name="T137" fmla="*/ T136 w 105"/>
                <a:gd name="T138" fmla="+- 0 2680 2674"/>
                <a:gd name="T139" fmla="*/ 2680 h 102"/>
                <a:gd name="T140" fmla="+- 0 3160 3064"/>
                <a:gd name="T141" fmla="*/ T140 w 105"/>
                <a:gd name="T142" fmla="+- 0 2677 2674"/>
                <a:gd name="T143" fmla="*/ 2677 h 102"/>
                <a:gd name="T144" fmla="+- 0 3169 3064"/>
                <a:gd name="T145" fmla="*/ T144 w 105"/>
                <a:gd name="T146" fmla="+- 0 2677 2674"/>
                <a:gd name="T147" fmla="*/ 2677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05" h="102">
                  <a:moveTo>
                    <a:pt x="105" y="3"/>
                  </a:moveTo>
                  <a:lnTo>
                    <a:pt x="10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71" y="3"/>
                  </a:lnTo>
                  <a:lnTo>
                    <a:pt x="76" y="6"/>
                  </a:lnTo>
                  <a:lnTo>
                    <a:pt x="76" y="47"/>
                  </a:lnTo>
                  <a:lnTo>
                    <a:pt x="29" y="47"/>
                  </a:lnTo>
                  <a:lnTo>
                    <a:pt x="29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4" y="96"/>
                  </a:lnTo>
                  <a:lnTo>
                    <a:pt x="9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43" y="102"/>
                  </a:lnTo>
                  <a:lnTo>
                    <a:pt x="43" y="99"/>
                  </a:lnTo>
                  <a:lnTo>
                    <a:pt x="34" y="99"/>
                  </a:lnTo>
                  <a:lnTo>
                    <a:pt x="29" y="96"/>
                  </a:lnTo>
                  <a:lnTo>
                    <a:pt x="29" y="53"/>
                  </a:lnTo>
                  <a:lnTo>
                    <a:pt x="76" y="53"/>
                  </a:lnTo>
                  <a:lnTo>
                    <a:pt x="76" y="96"/>
                  </a:lnTo>
                  <a:lnTo>
                    <a:pt x="71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96" y="99"/>
                  </a:lnTo>
                  <a:lnTo>
                    <a:pt x="91" y="96"/>
                  </a:lnTo>
                  <a:lnTo>
                    <a:pt x="91" y="6"/>
                  </a:lnTo>
                  <a:lnTo>
                    <a:pt x="96" y="3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2403" y="2468"/>
              <a:ext cx="66" cy="104"/>
            </a:xfrm>
            <a:custGeom>
              <a:avLst/>
              <a:gdLst>
                <a:gd name="T0" fmla="+- 0 2454 2403"/>
                <a:gd name="T1" fmla="*/ T0 w 66"/>
                <a:gd name="T2" fmla="+- 0 2468 2468"/>
                <a:gd name="T3" fmla="*/ 2468 h 104"/>
                <a:gd name="T4" fmla="+- 0 2433 2403"/>
                <a:gd name="T5" fmla="*/ T4 w 66"/>
                <a:gd name="T6" fmla="+- 0 2532 2468"/>
                <a:gd name="T7" fmla="*/ 2532 h 104"/>
                <a:gd name="T8" fmla="+- 0 2451 2403"/>
                <a:gd name="T9" fmla="*/ T8 w 66"/>
                <a:gd name="T10" fmla="+- 0 2490 2468"/>
                <a:gd name="T11" fmla="*/ 2490 h 104"/>
                <a:gd name="T12" fmla="+- 0 2469 2403"/>
                <a:gd name="T13" fmla="*/ T12 w 66"/>
                <a:gd name="T14" fmla="+- 0 2532 2468"/>
                <a:gd name="T15" fmla="*/ 2532 h 104"/>
                <a:gd name="T16" fmla="+- 0 2457 2403"/>
                <a:gd name="T17" fmla="*/ T16 w 66"/>
                <a:gd name="T18" fmla="+- 0 2468 2468"/>
                <a:gd name="T19" fmla="*/ 2468 h 104"/>
                <a:gd name="T20" fmla="+- 0 2454 2403"/>
                <a:gd name="T21" fmla="*/ T20 w 66"/>
                <a:gd name="T22" fmla="+- 0 2468 2468"/>
                <a:gd name="T23" fmla="*/ 2468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6" h="104">
                  <a:moveTo>
                    <a:pt x="51" y="0"/>
                  </a:moveTo>
                  <a:lnTo>
                    <a:pt x="30" y="64"/>
                  </a:lnTo>
                  <a:lnTo>
                    <a:pt x="48" y="22"/>
                  </a:lnTo>
                  <a:lnTo>
                    <a:pt x="66" y="64"/>
                  </a:lnTo>
                  <a:lnTo>
                    <a:pt x="5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2403" y="2468"/>
              <a:ext cx="66" cy="104"/>
            </a:xfrm>
            <a:custGeom>
              <a:avLst/>
              <a:gdLst>
                <a:gd name="T0" fmla="+- 0 2424 2403"/>
                <a:gd name="T1" fmla="*/ T0 w 66"/>
                <a:gd name="T2" fmla="+- 0 2556 2468"/>
                <a:gd name="T3" fmla="*/ 2556 h 104"/>
                <a:gd name="T4" fmla="+- 0 2426 2403"/>
                <a:gd name="T5" fmla="*/ T4 w 66"/>
                <a:gd name="T6" fmla="+- 0 2550 2468"/>
                <a:gd name="T7" fmla="*/ 2550 h 104"/>
                <a:gd name="T8" fmla="+- 0 2428 2403"/>
                <a:gd name="T9" fmla="*/ T8 w 66"/>
                <a:gd name="T10" fmla="+- 0 2546 2468"/>
                <a:gd name="T11" fmla="*/ 2546 h 104"/>
                <a:gd name="T12" fmla="+- 0 2429 2403"/>
                <a:gd name="T13" fmla="*/ T12 w 66"/>
                <a:gd name="T14" fmla="+- 0 2542 2468"/>
                <a:gd name="T15" fmla="*/ 2542 h 104"/>
                <a:gd name="T16" fmla="+- 0 2431 2403"/>
                <a:gd name="T17" fmla="*/ T16 w 66"/>
                <a:gd name="T18" fmla="+- 0 2538 2468"/>
                <a:gd name="T19" fmla="*/ 2538 h 104"/>
                <a:gd name="T20" fmla="+- 0 2471 2403"/>
                <a:gd name="T21" fmla="*/ T20 w 66"/>
                <a:gd name="T22" fmla="+- 0 2538 2468"/>
                <a:gd name="T23" fmla="*/ 2538 h 104"/>
                <a:gd name="T24" fmla="+- 0 2477 2403"/>
                <a:gd name="T25" fmla="*/ T24 w 66"/>
                <a:gd name="T26" fmla="+- 0 2551 2468"/>
                <a:gd name="T27" fmla="*/ 2551 h 104"/>
                <a:gd name="T28" fmla="+- 0 2479 2403"/>
                <a:gd name="T29" fmla="*/ T28 w 66"/>
                <a:gd name="T30" fmla="+- 0 2557 2468"/>
                <a:gd name="T31" fmla="*/ 2557 h 104"/>
                <a:gd name="T32" fmla="+- 0 2480 2403"/>
                <a:gd name="T33" fmla="*/ T32 w 66"/>
                <a:gd name="T34" fmla="+- 0 2563 2468"/>
                <a:gd name="T35" fmla="*/ 2563 h 104"/>
                <a:gd name="T36" fmla="+- 0 2477 2403"/>
                <a:gd name="T37" fmla="*/ T36 w 66"/>
                <a:gd name="T38" fmla="+- 0 2568 2468"/>
                <a:gd name="T39" fmla="*/ 2568 h 104"/>
                <a:gd name="T40" fmla="+- 0 2470 2403"/>
                <a:gd name="T41" fmla="*/ T40 w 66"/>
                <a:gd name="T42" fmla="+- 0 2568 2468"/>
                <a:gd name="T43" fmla="*/ 2568 h 104"/>
                <a:gd name="T44" fmla="+- 0 2470 2403"/>
                <a:gd name="T45" fmla="*/ T44 w 66"/>
                <a:gd name="T46" fmla="+- 0 2571 2468"/>
                <a:gd name="T47" fmla="*/ 2571 h 104"/>
                <a:gd name="T48" fmla="+- 0 2509 2403"/>
                <a:gd name="T49" fmla="*/ T48 w 66"/>
                <a:gd name="T50" fmla="+- 0 2571 2468"/>
                <a:gd name="T51" fmla="*/ 2571 h 104"/>
                <a:gd name="T52" fmla="+- 0 2505 2403"/>
                <a:gd name="T53" fmla="*/ T52 w 66"/>
                <a:gd name="T54" fmla="+- 0 2569 2468"/>
                <a:gd name="T55" fmla="*/ 2569 h 104"/>
                <a:gd name="T56" fmla="+- 0 2499 2403"/>
                <a:gd name="T57" fmla="*/ T56 w 66"/>
                <a:gd name="T58" fmla="+- 0 2563 2468"/>
                <a:gd name="T59" fmla="*/ 2563 h 104"/>
                <a:gd name="T60" fmla="+- 0 2496 2403"/>
                <a:gd name="T61" fmla="*/ T60 w 66"/>
                <a:gd name="T62" fmla="+- 0 2558 2468"/>
                <a:gd name="T63" fmla="*/ 2558 h 104"/>
                <a:gd name="T64" fmla="+- 0 2494 2403"/>
                <a:gd name="T65" fmla="*/ T64 w 66"/>
                <a:gd name="T66" fmla="+- 0 2553 2468"/>
                <a:gd name="T67" fmla="*/ 2553 h 104"/>
                <a:gd name="T68" fmla="+- 0 2457 2403"/>
                <a:gd name="T69" fmla="*/ T68 w 66"/>
                <a:gd name="T70" fmla="+- 0 2468 2468"/>
                <a:gd name="T71" fmla="*/ 2468 h 104"/>
                <a:gd name="T72" fmla="+- 0 2469 2403"/>
                <a:gd name="T73" fmla="*/ T72 w 66"/>
                <a:gd name="T74" fmla="+- 0 2532 2468"/>
                <a:gd name="T75" fmla="*/ 2532 h 104"/>
                <a:gd name="T76" fmla="+- 0 2433 2403"/>
                <a:gd name="T77" fmla="*/ T76 w 66"/>
                <a:gd name="T78" fmla="+- 0 2532 2468"/>
                <a:gd name="T79" fmla="*/ 2532 h 104"/>
                <a:gd name="T80" fmla="+- 0 2454 2403"/>
                <a:gd name="T81" fmla="*/ T80 w 66"/>
                <a:gd name="T82" fmla="+- 0 2468 2468"/>
                <a:gd name="T83" fmla="*/ 2468 h 104"/>
                <a:gd name="T84" fmla="+- 0 2422 2403"/>
                <a:gd name="T85" fmla="*/ T84 w 66"/>
                <a:gd name="T86" fmla="+- 0 2541 2468"/>
                <a:gd name="T87" fmla="*/ 2541 h 104"/>
                <a:gd name="T88" fmla="+- 0 2418 2403"/>
                <a:gd name="T89" fmla="*/ T88 w 66"/>
                <a:gd name="T90" fmla="+- 0 2551 2468"/>
                <a:gd name="T91" fmla="*/ 2551 h 104"/>
                <a:gd name="T92" fmla="+- 0 2415 2403"/>
                <a:gd name="T93" fmla="*/ T92 w 66"/>
                <a:gd name="T94" fmla="+- 0 2558 2468"/>
                <a:gd name="T95" fmla="*/ 2558 h 104"/>
                <a:gd name="T96" fmla="+- 0 2414 2403"/>
                <a:gd name="T97" fmla="*/ T96 w 66"/>
                <a:gd name="T98" fmla="+- 0 2560 2468"/>
                <a:gd name="T99" fmla="*/ 2560 h 104"/>
                <a:gd name="T100" fmla="+- 0 2411 2403"/>
                <a:gd name="T101" fmla="*/ T100 w 66"/>
                <a:gd name="T102" fmla="+- 0 2565 2468"/>
                <a:gd name="T103" fmla="*/ 2565 h 104"/>
                <a:gd name="T104" fmla="+- 0 2407 2403"/>
                <a:gd name="T105" fmla="*/ T104 w 66"/>
                <a:gd name="T106" fmla="+- 0 2568 2468"/>
                <a:gd name="T107" fmla="*/ 2568 h 104"/>
                <a:gd name="T108" fmla="+- 0 2403 2403"/>
                <a:gd name="T109" fmla="*/ T108 w 66"/>
                <a:gd name="T110" fmla="+- 0 2568 2468"/>
                <a:gd name="T111" fmla="*/ 2568 h 104"/>
                <a:gd name="T112" fmla="+- 0 2403 2403"/>
                <a:gd name="T113" fmla="*/ T112 w 66"/>
                <a:gd name="T114" fmla="+- 0 2571 2468"/>
                <a:gd name="T115" fmla="*/ 2571 h 104"/>
                <a:gd name="T116" fmla="+- 0 2433 2403"/>
                <a:gd name="T117" fmla="*/ T116 w 66"/>
                <a:gd name="T118" fmla="+- 0 2571 2468"/>
                <a:gd name="T119" fmla="*/ 2571 h 104"/>
                <a:gd name="T120" fmla="+- 0 2433 2403"/>
                <a:gd name="T121" fmla="*/ T120 w 66"/>
                <a:gd name="T122" fmla="+- 0 2568 2468"/>
                <a:gd name="T123" fmla="*/ 2568 h 104"/>
                <a:gd name="T124" fmla="+- 0 2426 2403"/>
                <a:gd name="T125" fmla="*/ T124 w 66"/>
                <a:gd name="T126" fmla="+- 0 2568 2468"/>
                <a:gd name="T127" fmla="*/ 2568 h 104"/>
                <a:gd name="T128" fmla="+- 0 2423 2403"/>
                <a:gd name="T129" fmla="*/ T128 w 66"/>
                <a:gd name="T130" fmla="+- 0 2566 2468"/>
                <a:gd name="T131" fmla="*/ 2566 h 104"/>
                <a:gd name="T132" fmla="+- 0 2423 2403"/>
                <a:gd name="T133" fmla="*/ T132 w 66"/>
                <a:gd name="T134" fmla="+- 0 2562 2468"/>
                <a:gd name="T135" fmla="*/ 2562 h 104"/>
                <a:gd name="T136" fmla="+- 0 2424 2403"/>
                <a:gd name="T137" fmla="*/ T136 w 66"/>
                <a:gd name="T138" fmla="+- 0 2556 2468"/>
                <a:gd name="T139" fmla="*/ 2556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66" h="104">
                  <a:moveTo>
                    <a:pt x="21" y="88"/>
                  </a:moveTo>
                  <a:lnTo>
                    <a:pt x="23" y="82"/>
                  </a:lnTo>
                  <a:lnTo>
                    <a:pt x="25" y="78"/>
                  </a:lnTo>
                  <a:lnTo>
                    <a:pt x="26" y="74"/>
                  </a:lnTo>
                  <a:lnTo>
                    <a:pt x="28" y="70"/>
                  </a:lnTo>
                  <a:lnTo>
                    <a:pt x="68" y="70"/>
                  </a:lnTo>
                  <a:lnTo>
                    <a:pt x="74" y="83"/>
                  </a:lnTo>
                  <a:lnTo>
                    <a:pt x="76" y="89"/>
                  </a:lnTo>
                  <a:lnTo>
                    <a:pt x="77" y="95"/>
                  </a:lnTo>
                  <a:lnTo>
                    <a:pt x="74" y="100"/>
                  </a:lnTo>
                  <a:lnTo>
                    <a:pt x="67" y="100"/>
                  </a:lnTo>
                  <a:lnTo>
                    <a:pt x="67" y="103"/>
                  </a:lnTo>
                  <a:lnTo>
                    <a:pt x="106" y="103"/>
                  </a:lnTo>
                  <a:lnTo>
                    <a:pt x="102" y="101"/>
                  </a:lnTo>
                  <a:lnTo>
                    <a:pt x="96" y="95"/>
                  </a:lnTo>
                  <a:lnTo>
                    <a:pt x="93" y="90"/>
                  </a:lnTo>
                  <a:lnTo>
                    <a:pt x="91" y="85"/>
                  </a:lnTo>
                  <a:lnTo>
                    <a:pt x="54" y="0"/>
                  </a:lnTo>
                  <a:lnTo>
                    <a:pt x="66" y="64"/>
                  </a:lnTo>
                  <a:lnTo>
                    <a:pt x="30" y="64"/>
                  </a:lnTo>
                  <a:lnTo>
                    <a:pt x="51" y="0"/>
                  </a:lnTo>
                  <a:lnTo>
                    <a:pt x="19" y="73"/>
                  </a:lnTo>
                  <a:lnTo>
                    <a:pt x="15" y="83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8" y="97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30" y="103"/>
                  </a:lnTo>
                  <a:lnTo>
                    <a:pt x="30" y="100"/>
                  </a:lnTo>
                  <a:lnTo>
                    <a:pt x="23" y="100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2514" y="2467"/>
              <a:ext cx="37" cy="105"/>
            </a:xfrm>
            <a:custGeom>
              <a:avLst/>
              <a:gdLst>
                <a:gd name="T0" fmla="+- 0 2551 2514"/>
                <a:gd name="T1" fmla="*/ T0 w 37"/>
                <a:gd name="T2" fmla="+- 0 2571 2467"/>
                <a:gd name="T3" fmla="*/ 2571 h 105"/>
                <a:gd name="T4" fmla="+- 0 2551 2514"/>
                <a:gd name="T5" fmla="*/ T4 w 37"/>
                <a:gd name="T6" fmla="+- 0 2569 2467"/>
                <a:gd name="T7" fmla="*/ 2569 h 105"/>
                <a:gd name="T8" fmla="+- 0 2546 2514"/>
                <a:gd name="T9" fmla="*/ T8 w 37"/>
                <a:gd name="T10" fmla="+- 0 2569 2467"/>
                <a:gd name="T11" fmla="*/ 2569 h 105"/>
                <a:gd name="T12" fmla="+- 0 2540 2514"/>
                <a:gd name="T13" fmla="*/ T12 w 37"/>
                <a:gd name="T14" fmla="+- 0 2565 2467"/>
                <a:gd name="T15" fmla="*/ 2565 h 105"/>
                <a:gd name="T16" fmla="+- 0 2539 2514"/>
                <a:gd name="T17" fmla="*/ T16 w 37"/>
                <a:gd name="T18" fmla="+- 0 2559 2467"/>
                <a:gd name="T19" fmla="*/ 2559 h 105"/>
                <a:gd name="T20" fmla="+- 0 2539 2514"/>
                <a:gd name="T21" fmla="*/ T20 w 37"/>
                <a:gd name="T22" fmla="+- 0 2467 2467"/>
                <a:gd name="T23" fmla="*/ 2467 h 105"/>
                <a:gd name="T24" fmla="+- 0 2531 2514"/>
                <a:gd name="T25" fmla="*/ T24 w 37"/>
                <a:gd name="T26" fmla="+- 0 2469 2467"/>
                <a:gd name="T27" fmla="*/ 2469 h 105"/>
                <a:gd name="T28" fmla="+- 0 2523 2514"/>
                <a:gd name="T29" fmla="*/ T28 w 37"/>
                <a:gd name="T30" fmla="+- 0 2472 2467"/>
                <a:gd name="T31" fmla="*/ 2472 h 105"/>
                <a:gd name="T32" fmla="+- 0 2514 2514"/>
                <a:gd name="T33" fmla="*/ T32 w 37"/>
                <a:gd name="T34" fmla="+- 0 2473 2467"/>
                <a:gd name="T35" fmla="*/ 2473 h 105"/>
                <a:gd name="T36" fmla="+- 0 2514 2514"/>
                <a:gd name="T37" fmla="*/ T36 w 37"/>
                <a:gd name="T38" fmla="+- 0 2476 2467"/>
                <a:gd name="T39" fmla="*/ 2476 h 105"/>
                <a:gd name="T40" fmla="+- 0 2520 2514"/>
                <a:gd name="T41" fmla="*/ T40 w 37"/>
                <a:gd name="T42" fmla="+- 0 2476 2467"/>
                <a:gd name="T43" fmla="*/ 2476 h 105"/>
                <a:gd name="T44" fmla="+- 0 2523 2514"/>
                <a:gd name="T45" fmla="*/ T44 w 37"/>
                <a:gd name="T46" fmla="+- 0 2476 2467"/>
                <a:gd name="T47" fmla="*/ 2476 h 105"/>
                <a:gd name="T48" fmla="+- 0 2526 2514"/>
                <a:gd name="T49" fmla="*/ T48 w 37"/>
                <a:gd name="T50" fmla="+- 0 2480 2467"/>
                <a:gd name="T51" fmla="*/ 2480 h 105"/>
                <a:gd name="T52" fmla="+- 0 2526 2514"/>
                <a:gd name="T53" fmla="*/ T52 w 37"/>
                <a:gd name="T54" fmla="+- 0 2562 2467"/>
                <a:gd name="T55" fmla="*/ 2562 h 105"/>
                <a:gd name="T56" fmla="+- 0 2524 2514"/>
                <a:gd name="T57" fmla="*/ T56 w 37"/>
                <a:gd name="T58" fmla="+- 0 2567 2467"/>
                <a:gd name="T59" fmla="*/ 2567 h 105"/>
                <a:gd name="T60" fmla="+- 0 2519 2514"/>
                <a:gd name="T61" fmla="*/ T60 w 37"/>
                <a:gd name="T62" fmla="+- 0 2569 2467"/>
                <a:gd name="T63" fmla="*/ 2569 h 105"/>
                <a:gd name="T64" fmla="+- 0 2514 2514"/>
                <a:gd name="T65" fmla="*/ T64 w 37"/>
                <a:gd name="T66" fmla="+- 0 2569 2467"/>
                <a:gd name="T67" fmla="*/ 2569 h 105"/>
                <a:gd name="T68" fmla="+- 0 2514 2514"/>
                <a:gd name="T69" fmla="*/ T68 w 37"/>
                <a:gd name="T70" fmla="+- 0 2571 2467"/>
                <a:gd name="T71" fmla="*/ 2571 h 105"/>
                <a:gd name="T72" fmla="+- 0 2551 2514"/>
                <a:gd name="T73" fmla="*/ T72 w 37"/>
                <a:gd name="T74" fmla="+- 0 2571 2467"/>
                <a:gd name="T75" fmla="*/ 2571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7" h="105">
                  <a:moveTo>
                    <a:pt x="37" y="104"/>
                  </a:moveTo>
                  <a:lnTo>
                    <a:pt x="37" y="102"/>
                  </a:lnTo>
                  <a:lnTo>
                    <a:pt x="32" y="102"/>
                  </a:lnTo>
                  <a:lnTo>
                    <a:pt x="26" y="98"/>
                  </a:lnTo>
                  <a:lnTo>
                    <a:pt x="25" y="92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9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2" y="13"/>
                  </a:lnTo>
                  <a:lnTo>
                    <a:pt x="12" y="95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7" y="10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2838" y="2468"/>
              <a:ext cx="39" cy="131"/>
            </a:xfrm>
            <a:custGeom>
              <a:avLst/>
              <a:gdLst>
                <a:gd name="T0" fmla="+- 0 2878 2838"/>
                <a:gd name="T1" fmla="*/ T0 w 39"/>
                <a:gd name="T2" fmla="+- 0 2470 2468"/>
                <a:gd name="T3" fmla="*/ 2470 h 131"/>
                <a:gd name="T4" fmla="+- 0 2863 2838"/>
                <a:gd name="T5" fmla="*/ T4 w 39"/>
                <a:gd name="T6" fmla="+- 0 2477 2468"/>
                <a:gd name="T7" fmla="*/ 2477 h 131"/>
                <a:gd name="T8" fmla="+- 0 2849 2838"/>
                <a:gd name="T9" fmla="*/ T8 w 39"/>
                <a:gd name="T10" fmla="+- 0 2493 2468"/>
                <a:gd name="T11" fmla="*/ 2493 h 131"/>
                <a:gd name="T12" fmla="+- 0 2841 2838"/>
                <a:gd name="T13" fmla="*/ T12 w 39"/>
                <a:gd name="T14" fmla="+- 0 2511 2468"/>
                <a:gd name="T15" fmla="*/ 2511 h 131"/>
                <a:gd name="T16" fmla="+- 0 2838 2838"/>
                <a:gd name="T17" fmla="*/ T16 w 39"/>
                <a:gd name="T18" fmla="+- 0 2531 2468"/>
                <a:gd name="T19" fmla="*/ 2531 h 131"/>
                <a:gd name="T20" fmla="+- 0 2840 2838"/>
                <a:gd name="T21" fmla="*/ T20 w 39"/>
                <a:gd name="T22" fmla="+- 0 2549 2468"/>
                <a:gd name="T23" fmla="*/ 2549 h 131"/>
                <a:gd name="T24" fmla="+- 0 2847 2838"/>
                <a:gd name="T25" fmla="*/ T24 w 39"/>
                <a:gd name="T26" fmla="+- 0 2568 2468"/>
                <a:gd name="T27" fmla="*/ 2568 h 131"/>
                <a:gd name="T28" fmla="+- 0 2859 2838"/>
                <a:gd name="T29" fmla="*/ T28 w 39"/>
                <a:gd name="T30" fmla="+- 0 2584 2468"/>
                <a:gd name="T31" fmla="*/ 2584 h 131"/>
                <a:gd name="T32" fmla="+- 0 2876 2838"/>
                <a:gd name="T33" fmla="*/ T32 w 39"/>
                <a:gd name="T34" fmla="+- 0 2598 2468"/>
                <a:gd name="T35" fmla="*/ 2598 h 131"/>
                <a:gd name="T36" fmla="+- 0 2878 2838"/>
                <a:gd name="T37" fmla="*/ T36 w 39"/>
                <a:gd name="T38" fmla="+- 0 2596 2468"/>
                <a:gd name="T39" fmla="*/ 2596 h 131"/>
                <a:gd name="T40" fmla="+- 0 2867 2838"/>
                <a:gd name="T41" fmla="*/ T40 w 39"/>
                <a:gd name="T42" fmla="+- 0 2588 2468"/>
                <a:gd name="T43" fmla="*/ 2588 h 131"/>
                <a:gd name="T44" fmla="+- 0 2860 2838"/>
                <a:gd name="T45" fmla="*/ T44 w 39"/>
                <a:gd name="T46" fmla="+- 0 2577 2468"/>
                <a:gd name="T47" fmla="*/ 2577 h 131"/>
                <a:gd name="T48" fmla="+- 0 2856 2838"/>
                <a:gd name="T49" fmla="*/ T48 w 39"/>
                <a:gd name="T50" fmla="+- 0 2565 2468"/>
                <a:gd name="T51" fmla="*/ 2565 h 131"/>
                <a:gd name="T52" fmla="+- 0 2853 2838"/>
                <a:gd name="T53" fmla="*/ T52 w 39"/>
                <a:gd name="T54" fmla="+- 0 2557 2468"/>
                <a:gd name="T55" fmla="*/ 2557 h 131"/>
                <a:gd name="T56" fmla="+- 0 2851 2838"/>
                <a:gd name="T57" fmla="*/ T56 w 39"/>
                <a:gd name="T58" fmla="+- 0 2545 2468"/>
                <a:gd name="T59" fmla="*/ 2545 h 131"/>
                <a:gd name="T60" fmla="+- 0 2852 2838"/>
                <a:gd name="T61" fmla="*/ T60 w 39"/>
                <a:gd name="T62" fmla="+- 0 2523 2468"/>
                <a:gd name="T63" fmla="*/ 2523 h 131"/>
                <a:gd name="T64" fmla="+- 0 2855 2838"/>
                <a:gd name="T65" fmla="*/ T64 w 39"/>
                <a:gd name="T66" fmla="+- 0 2501 2468"/>
                <a:gd name="T67" fmla="*/ 2501 h 131"/>
                <a:gd name="T68" fmla="+- 0 2864 2838"/>
                <a:gd name="T69" fmla="*/ T68 w 39"/>
                <a:gd name="T70" fmla="+- 0 2483 2468"/>
                <a:gd name="T71" fmla="*/ 2483 h 131"/>
                <a:gd name="T72" fmla="+- 0 2878 2838"/>
                <a:gd name="T73" fmla="*/ T72 w 39"/>
                <a:gd name="T74" fmla="+- 0 2470 2468"/>
                <a:gd name="T75" fmla="*/ 2470 h 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9" h="131">
                  <a:moveTo>
                    <a:pt x="40" y="2"/>
                  </a:moveTo>
                  <a:lnTo>
                    <a:pt x="25" y="9"/>
                  </a:lnTo>
                  <a:lnTo>
                    <a:pt x="11" y="25"/>
                  </a:lnTo>
                  <a:lnTo>
                    <a:pt x="3" y="43"/>
                  </a:lnTo>
                  <a:lnTo>
                    <a:pt x="0" y="63"/>
                  </a:lnTo>
                  <a:lnTo>
                    <a:pt x="2" y="81"/>
                  </a:lnTo>
                  <a:lnTo>
                    <a:pt x="9" y="100"/>
                  </a:lnTo>
                  <a:lnTo>
                    <a:pt x="21" y="116"/>
                  </a:lnTo>
                  <a:lnTo>
                    <a:pt x="38" y="130"/>
                  </a:lnTo>
                  <a:lnTo>
                    <a:pt x="40" y="128"/>
                  </a:lnTo>
                  <a:lnTo>
                    <a:pt x="29" y="120"/>
                  </a:lnTo>
                  <a:lnTo>
                    <a:pt x="22" y="109"/>
                  </a:lnTo>
                  <a:lnTo>
                    <a:pt x="18" y="97"/>
                  </a:lnTo>
                  <a:lnTo>
                    <a:pt x="15" y="89"/>
                  </a:lnTo>
                  <a:lnTo>
                    <a:pt x="13" y="77"/>
                  </a:lnTo>
                  <a:lnTo>
                    <a:pt x="14" y="55"/>
                  </a:lnTo>
                  <a:lnTo>
                    <a:pt x="17" y="33"/>
                  </a:lnTo>
                  <a:lnTo>
                    <a:pt x="26" y="15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2885" y="2470"/>
              <a:ext cx="105" cy="102"/>
            </a:xfrm>
            <a:custGeom>
              <a:avLst/>
              <a:gdLst>
                <a:gd name="T0" fmla="+- 0 2990 2885"/>
                <a:gd name="T1" fmla="*/ T0 w 105"/>
                <a:gd name="T2" fmla="+- 0 2473 2470"/>
                <a:gd name="T3" fmla="*/ 2473 h 102"/>
                <a:gd name="T4" fmla="+- 0 2990 2885"/>
                <a:gd name="T5" fmla="*/ T4 w 105"/>
                <a:gd name="T6" fmla="+- 0 2470 2470"/>
                <a:gd name="T7" fmla="*/ 2470 h 102"/>
                <a:gd name="T8" fmla="+- 0 2947 2885"/>
                <a:gd name="T9" fmla="*/ T8 w 105"/>
                <a:gd name="T10" fmla="+- 0 2470 2470"/>
                <a:gd name="T11" fmla="*/ 2470 h 102"/>
                <a:gd name="T12" fmla="+- 0 2947 2885"/>
                <a:gd name="T13" fmla="*/ T12 w 105"/>
                <a:gd name="T14" fmla="+- 0 2473 2470"/>
                <a:gd name="T15" fmla="*/ 2473 h 102"/>
                <a:gd name="T16" fmla="+- 0 2956 2885"/>
                <a:gd name="T17" fmla="*/ T16 w 105"/>
                <a:gd name="T18" fmla="+- 0 2473 2470"/>
                <a:gd name="T19" fmla="*/ 2473 h 102"/>
                <a:gd name="T20" fmla="+- 0 2961 2885"/>
                <a:gd name="T21" fmla="*/ T20 w 105"/>
                <a:gd name="T22" fmla="+- 0 2476 2470"/>
                <a:gd name="T23" fmla="*/ 2476 h 102"/>
                <a:gd name="T24" fmla="+- 0 2961 2885"/>
                <a:gd name="T25" fmla="*/ T24 w 105"/>
                <a:gd name="T26" fmla="+- 0 2516 2470"/>
                <a:gd name="T27" fmla="*/ 2516 h 102"/>
                <a:gd name="T28" fmla="+- 0 2914 2885"/>
                <a:gd name="T29" fmla="*/ T28 w 105"/>
                <a:gd name="T30" fmla="+- 0 2516 2470"/>
                <a:gd name="T31" fmla="*/ 2516 h 102"/>
                <a:gd name="T32" fmla="+- 0 2914 2885"/>
                <a:gd name="T33" fmla="*/ T32 w 105"/>
                <a:gd name="T34" fmla="+- 0 2476 2470"/>
                <a:gd name="T35" fmla="*/ 2476 h 102"/>
                <a:gd name="T36" fmla="+- 0 2919 2885"/>
                <a:gd name="T37" fmla="*/ T36 w 105"/>
                <a:gd name="T38" fmla="+- 0 2473 2470"/>
                <a:gd name="T39" fmla="*/ 2473 h 102"/>
                <a:gd name="T40" fmla="+- 0 2928 2885"/>
                <a:gd name="T41" fmla="*/ T40 w 105"/>
                <a:gd name="T42" fmla="+- 0 2473 2470"/>
                <a:gd name="T43" fmla="*/ 2473 h 102"/>
                <a:gd name="T44" fmla="+- 0 2928 2885"/>
                <a:gd name="T45" fmla="*/ T44 w 105"/>
                <a:gd name="T46" fmla="+- 0 2470 2470"/>
                <a:gd name="T47" fmla="*/ 2470 h 102"/>
                <a:gd name="T48" fmla="+- 0 2885 2885"/>
                <a:gd name="T49" fmla="*/ T48 w 105"/>
                <a:gd name="T50" fmla="+- 0 2470 2470"/>
                <a:gd name="T51" fmla="*/ 2470 h 102"/>
                <a:gd name="T52" fmla="+- 0 2885 2885"/>
                <a:gd name="T53" fmla="*/ T52 w 105"/>
                <a:gd name="T54" fmla="+- 0 2473 2470"/>
                <a:gd name="T55" fmla="*/ 2473 h 102"/>
                <a:gd name="T56" fmla="+- 0 2894 2885"/>
                <a:gd name="T57" fmla="*/ T56 w 105"/>
                <a:gd name="T58" fmla="+- 0 2473 2470"/>
                <a:gd name="T59" fmla="*/ 2473 h 102"/>
                <a:gd name="T60" fmla="+- 0 2899 2885"/>
                <a:gd name="T61" fmla="*/ T60 w 105"/>
                <a:gd name="T62" fmla="+- 0 2476 2470"/>
                <a:gd name="T63" fmla="*/ 2476 h 102"/>
                <a:gd name="T64" fmla="+- 0 2899 2885"/>
                <a:gd name="T65" fmla="*/ T64 w 105"/>
                <a:gd name="T66" fmla="+- 0 2565 2470"/>
                <a:gd name="T67" fmla="*/ 2565 h 102"/>
                <a:gd name="T68" fmla="+- 0 2894 2885"/>
                <a:gd name="T69" fmla="*/ T68 w 105"/>
                <a:gd name="T70" fmla="+- 0 2568 2470"/>
                <a:gd name="T71" fmla="*/ 2568 h 102"/>
                <a:gd name="T72" fmla="+- 0 2885 2885"/>
                <a:gd name="T73" fmla="*/ T72 w 105"/>
                <a:gd name="T74" fmla="+- 0 2568 2470"/>
                <a:gd name="T75" fmla="*/ 2568 h 102"/>
                <a:gd name="T76" fmla="+- 0 2885 2885"/>
                <a:gd name="T77" fmla="*/ T76 w 105"/>
                <a:gd name="T78" fmla="+- 0 2571 2470"/>
                <a:gd name="T79" fmla="*/ 2571 h 102"/>
                <a:gd name="T80" fmla="+- 0 2928 2885"/>
                <a:gd name="T81" fmla="*/ T80 w 105"/>
                <a:gd name="T82" fmla="+- 0 2571 2470"/>
                <a:gd name="T83" fmla="*/ 2571 h 102"/>
                <a:gd name="T84" fmla="+- 0 2928 2885"/>
                <a:gd name="T85" fmla="*/ T84 w 105"/>
                <a:gd name="T86" fmla="+- 0 2568 2470"/>
                <a:gd name="T87" fmla="*/ 2568 h 102"/>
                <a:gd name="T88" fmla="+- 0 2919 2885"/>
                <a:gd name="T89" fmla="*/ T88 w 105"/>
                <a:gd name="T90" fmla="+- 0 2568 2470"/>
                <a:gd name="T91" fmla="*/ 2568 h 102"/>
                <a:gd name="T92" fmla="+- 0 2914 2885"/>
                <a:gd name="T93" fmla="*/ T92 w 105"/>
                <a:gd name="T94" fmla="+- 0 2565 2470"/>
                <a:gd name="T95" fmla="*/ 2565 h 102"/>
                <a:gd name="T96" fmla="+- 0 2914 2885"/>
                <a:gd name="T97" fmla="*/ T96 w 105"/>
                <a:gd name="T98" fmla="+- 0 2522 2470"/>
                <a:gd name="T99" fmla="*/ 2522 h 102"/>
                <a:gd name="T100" fmla="+- 0 2961 2885"/>
                <a:gd name="T101" fmla="*/ T100 w 105"/>
                <a:gd name="T102" fmla="+- 0 2522 2470"/>
                <a:gd name="T103" fmla="*/ 2522 h 102"/>
                <a:gd name="T104" fmla="+- 0 2961 2885"/>
                <a:gd name="T105" fmla="*/ T104 w 105"/>
                <a:gd name="T106" fmla="+- 0 2565 2470"/>
                <a:gd name="T107" fmla="*/ 2565 h 102"/>
                <a:gd name="T108" fmla="+- 0 2956 2885"/>
                <a:gd name="T109" fmla="*/ T108 w 105"/>
                <a:gd name="T110" fmla="+- 0 2568 2470"/>
                <a:gd name="T111" fmla="*/ 2568 h 102"/>
                <a:gd name="T112" fmla="+- 0 2947 2885"/>
                <a:gd name="T113" fmla="*/ T112 w 105"/>
                <a:gd name="T114" fmla="+- 0 2568 2470"/>
                <a:gd name="T115" fmla="*/ 2568 h 102"/>
                <a:gd name="T116" fmla="+- 0 2947 2885"/>
                <a:gd name="T117" fmla="*/ T116 w 105"/>
                <a:gd name="T118" fmla="+- 0 2571 2470"/>
                <a:gd name="T119" fmla="*/ 2571 h 102"/>
                <a:gd name="T120" fmla="+- 0 2990 2885"/>
                <a:gd name="T121" fmla="*/ T120 w 105"/>
                <a:gd name="T122" fmla="+- 0 2571 2470"/>
                <a:gd name="T123" fmla="*/ 2571 h 102"/>
                <a:gd name="T124" fmla="+- 0 2990 2885"/>
                <a:gd name="T125" fmla="*/ T124 w 105"/>
                <a:gd name="T126" fmla="+- 0 2568 2470"/>
                <a:gd name="T127" fmla="*/ 2568 h 102"/>
                <a:gd name="T128" fmla="+- 0 2981 2885"/>
                <a:gd name="T129" fmla="*/ T128 w 105"/>
                <a:gd name="T130" fmla="+- 0 2568 2470"/>
                <a:gd name="T131" fmla="*/ 2568 h 102"/>
                <a:gd name="T132" fmla="+- 0 2976 2885"/>
                <a:gd name="T133" fmla="*/ T132 w 105"/>
                <a:gd name="T134" fmla="+- 0 2565 2470"/>
                <a:gd name="T135" fmla="*/ 2565 h 102"/>
                <a:gd name="T136" fmla="+- 0 2976 2885"/>
                <a:gd name="T137" fmla="*/ T136 w 105"/>
                <a:gd name="T138" fmla="+- 0 2476 2470"/>
                <a:gd name="T139" fmla="*/ 2476 h 102"/>
                <a:gd name="T140" fmla="+- 0 2981 2885"/>
                <a:gd name="T141" fmla="*/ T140 w 105"/>
                <a:gd name="T142" fmla="+- 0 2473 2470"/>
                <a:gd name="T143" fmla="*/ 2473 h 102"/>
                <a:gd name="T144" fmla="+- 0 2990 2885"/>
                <a:gd name="T145" fmla="*/ T144 w 105"/>
                <a:gd name="T146" fmla="+- 0 2473 2470"/>
                <a:gd name="T147" fmla="*/ 2473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05" h="102">
                  <a:moveTo>
                    <a:pt x="105" y="3"/>
                  </a:moveTo>
                  <a:lnTo>
                    <a:pt x="10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71" y="3"/>
                  </a:lnTo>
                  <a:lnTo>
                    <a:pt x="76" y="6"/>
                  </a:lnTo>
                  <a:lnTo>
                    <a:pt x="76" y="46"/>
                  </a:lnTo>
                  <a:lnTo>
                    <a:pt x="29" y="46"/>
                  </a:lnTo>
                  <a:lnTo>
                    <a:pt x="29" y="6"/>
                  </a:lnTo>
                  <a:lnTo>
                    <a:pt x="34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4" y="95"/>
                  </a:lnTo>
                  <a:lnTo>
                    <a:pt x="9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43" y="101"/>
                  </a:lnTo>
                  <a:lnTo>
                    <a:pt x="43" y="98"/>
                  </a:lnTo>
                  <a:lnTo>
                    <a:pt x="34" y="98"/>
                  </a:lnTo>
                  <a:lnTo>
                    <a:pt x="29" y="95"/>
                  </a:lnTo>
                  <a:lnTo>
                    <a:pt x="29" y="52"/>
                  </a:lnTo>
                  <a:lnTo>
                    <a:pt x="76" y="52"/>
                  </a:lnTo>
                  <a:lnTo>
                    <a:pt x="76" y="95"/>
                  </a:lnTo>
                  <a:lnTo>
                    <a:pt x="71" y="98"/>
                  </a:lnTo>
                  <a:lnTo>
                    <a:pt x="62" y="98"/>
                  </a:lnTo>
                  <a:lnTo>
                    <a:pt x="62" y="101"/>
                  </a:lnTo>
                  <a:lnTo>
                    <a:pt x="105" y="101"/>
                  </a:lnTo>
                  <a:lnTo>
                    <a:pt x="105" y="98"/>
                  </a:lnTo>
                  <a:lnTo>
                    <a:pt x="96" y="98"/>
                  </a:lnTo>
                  <a:lnTo>
                    <a:pt x="91" y="95"/>
                  </a:lnTo>
                  <a:lnTo>
                    <a:pt x="91" y="6"/>
                  </a:lnTo>
                  <a:lnTo>
                    <a:pt x="96" y="3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116" y="2501"/>
              <a:ext cx="45" cy="105"/>
            </a:xfrm>
            <a:custGeom>
              <a:avLst/>
              <a:gdLst>
                <a:gd name="T0" fmla="+- 0 3145 3116"/>
                <a:gd name="T1" fmla="*/ T0 w 45"/>
                <a:gd name="T2" fmla="+- 0 2573 2501"/>
                <a:gd name="T3" fmla="*/ 2573 h 105"/>
                <a:gd name="T4" fmla="+- 0 3142 3116"/>
                <a:gd name="T5" fmla="*/ T4 w 45"/>
                <a:gd name="T6" fmla="+- 0 2573 2501"/>
                <a:gd name="T7" fmla="*/ 2573 h 105"/>
                <a:gd name="T8" fmla="+- 0 3136 3116"/>
                <a:gd name="T9" fmla="*/ T8 w 45"/>
                <a:gd name="T10" fmla="+- 0 2588 2501"/>
                <a:gd name="T11" fmla="*/ 2588 h 105"/>
                <a:gd name="T12" fmla="+- 0 3137 3116"/>
                <a:gd name="T13" fmla="*/ T12 w 45"/>
                <a:gd name="T14" fmla="+- 0 2589 2501"/>
                <a:gd name="T15" fmla="*/ 2589 h 105"/>
                <a:gd name="T16" fmla="+- 0 3142 3116"/>
                <a:gd name="T17" fmla="*/ T16 w 45"/>
                <a:gd name="T18" fmla="+- 0 2588 2501"/>
                <a:gd name="T19" fmla="*/ 2588 h 105"/>
                <a:gd name="T20" fmla="+- 0 3147 3116"/>
                <a:gd name="T21" fmla="*/ T20 w 45"/>
                <a:gd name="T22" fmla="+- 0 2588 2501"/>
                <a:gd name="T23" fmla="*/ 2588 h 105"/>
                <a:gd name="T24" fmla="+- 0 3149 3116"/>
                <a:gd name="T25" fmla="*/ T24 w 45"/>
                <a:gd name="T26" fmla="+- 0 2594 2501"/>
                <a:gd name="T27" fmla="*/ 2594 h 105"/>
                <a:gd name="T28" fmla="+- 0 3149 3116"/>
                <a:gd name="T29" fmla="*/ T28 w 45"/>
                <a:gd name="T30" fmla="+- 0 2598 2501"/>
                <a:gd name="T31" fmla="*/ 2598 h 105"/>
                <a:gd name="T32" fmla="+- 0 3146 3116"/>
                <a:gd name="T33" fmla="*/ T32 w 45"/>
                <a:gd name="T34" fmla="+- 0 2600 2501"/>
                <a:gd name="T35" fmla="*/ 2600 h 105"/>
                <a:gd name="T36" fmla="+- 0 3137 3116"/>
                <a:gd name="T37" fmla="*/ T36 w 45"/>
                <a:gd name="T38" fmla="+- 0 2600 2501"/>
                <a:gd name="T39" fmla="*/ 2600 h 105"/>
                <a:gd name="T40" fmla="+- 0 3131 3116"/>
                <a:gd name="T41" fmla="*/ T40 w 45"/>
                <a:gd name="T42" fmla="+- 0 2598 2501"/>
                <a:gd name="T43" fmla="*/ 2598 h 105"/>
                <a:gd name="T44" fmla="+- 0 3129 3116"/>
                <a:gd name="T45" fmla="*/ T44 w 45"/>
                <a:gd name="T46" fmla="+- 0 2603 2501"/>
                <a:gd name="T47" fmla="*/ 2603 h 105"/>
                <a:gd name="T48" fmla="+- 0 3133 3116"/>
                <a:gd name="T49" fmla="*/ T48 w 45"/>
                <a:gd name="T50" fmla="+- 0 2605 2501"/>
                <a:gd name="T51" fmla="*/ 2605 h 105"/>
                <a:gd name="T52" fmla="+- 0 3137 3116"/>
                <a:gd name="T53" fmla="*/ T52 w 45"/>
                <a:gd name="T54" fmla="+- 0 2606 2501"/>
                <a:gd name="T55" fmla="*/ 2606 h 105"/>
                <a:gd name="T56" fmla="+- 0 3146 3116"/>
                <a:gd name="T57" fmla="*/ T56 w 45"/>
                <a:gd name="T58" fmla="+- 0 2606 2501"/>
                <a:gd name="T59" fmla="*/ 2606 h 105"/>
                <a:gd name="T60" fmla="+- 0 3151 3116"/>
                <a:gd name="T61" fmla="*/ T60 w 45"/>
                <a:gd name="T62" fmla="+- 0 2605 2501"/>
                <a:gd name="T63" fmla="*/ 2605 h 105"/>
                <a:gd name="T64" fmla="+- 0 3154 3116"/>
                <a:gd name="T65" fmla="*/ T64 w 45"/>
                <a:gd name="T66" fmla="+- 0 2602 2501"/>
                <a:gd name="T67" fmla="*/ 2602 h 105"/>
                <a:gd name="T68" fmla="+- 0 3159 3116"/>
                <a:gd name="T69" fmla="*/ T68 w 45"/>
                <a:gd name="T70" fmla="+- 0 2600 2501"/>
                <a:gd name="T71" fmla="*/ 2600 h 105"/>
                <a:gd name="T72" fmla="+- 0 3161 3116"/>
                <a:gd name="T73" fmla="*/ T72 w 45"/>
                <a:gd name="T74" fmla="+- 0 2593 2501"/>
                <a:gd name="T75" fmla="*/ 2593 h 105"/>
                <a:gd name="T76" fmla="+- 0 3159 3116"/>
                <a:gd name="T77" fmla="*/ T76 w 45"/>
                <a:gd name="T78" fmla="+- 0 2587 2501"/>
                <a:gd name="T79" fmla="*/ 2587 h 105"/>
                <a:gd name="T80" fmla="+- 0 3154 3116"/>
                <a:gd name="T81" fmla="*/ T80 w 45"/>
                <a:gd name="T82" fmla="+- 0 2583 2501"/>
                <a:gd name="T83" fmla="*/ 2583 h 105"/>
                <a:gd name="T84" fmla="+- 0 3148 3116"/>
                <a:gd name="T85" fmla="*/ T84 w 45"/>
                <a:gd name="T86" fmla="+- 0 2582 2501"/>
                <a:gd name="T87" fmla="*/ 2582 h 105"/>
                <a:gd name="T88" fmla="+- 0 3143 3116"/>
                <a:gd name="T89" fmla="*/ T88 w 45"/>
                <a:gd name="T90" fmla="+- 0 2583 2501"/>
                <a:gd name="T91" fmla="*/ 2583 h 105"/>
                <a:gd name="T92" fmla="+- 0 3147 3116"/>
                <a:gd name="T93" fmla="*/ T92 w 45"/>
                <a:gd name="T94" fmla="+- 0 2573 2501"/>
                <a:gd name="T95" fmla="*/ 2573 h 105"/>
                <a:gd name="T96" fmla="+- 0 3145 3116"/>
                <a:gd name="T97" fmla="*/ T96 w 45"/>
                <a:gd name="T98" fmla="+- 0 2573 2501"/>
                <a:gd name="T99" fmla="*/ 2573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5" h="105">
                  <a:moveTo>
                    <a:pt x="29" y="72"/>
                  </a:moveTo>
                  <a:lnTo>
                    <a:pt x="26" y="72"/>
                  </a:lnTo>
                  <a:lnTo>
                    <a:pt x="20" y="87"/>
                  </a:lnTo>
                  <a:lnTo>
                    <a:pt x="21" y="88"/>
                  </a:lnTo>
                  <a:lnTo>
                    <a:pt x="26" y="87"/>
                  </a:lnTo>
                  <a:lnTo>
                    <a:pt x="31" y="87"/>
                  </a:lnTo>
                  <a:lnTo>
                    <a:pt x="33" y="93"/>
                  </a:lnTo>
                  <a:lnTo>
                    <a:pt x="33" y="97"/>
                  </a:lnTo>
                  <a:lnTo>
                    <a:pt x="30" y="99"/>
                  </a:lnTo>
                  <a:lnTo>
                    <a:pt x="21" y="99"/>
                  </a:lnTo>
                  <a:lnTo>
                    <a:pt x="15" y="97"/>
                  </a:lnTo>
                  <a:lnTo>
                    <a:pt x="13" y="102"/>
                  </a:lnTo>
                  <a:lnTo>
                    <a:pt x="17" y="104"/>
                  </a:lnTo>
                  <a:lnTo>
                    <a:pt x="21" y="105"/>
                  </a:lnTo>
                  <a:lnTo>
                    <a:pt x="30" y="105"/>
                  </a:lnTo>
                  <a:lnTo>
                    <a:pt x="35" y="104"/>
                  </a:lnTo>
                  <a:lnTo>
                    <a:pt x="38" y="101"/>
                  </a:lnTo>
                  <a:lnTo>
                    <a:pt x="43" y="99"/>
                  </a:lnTo>
                  <a:lnTo>
                    <a:pt x="45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32" y="81"/>
                  </a:lnTo>
                  <a:lnTo>
                    <a:pt x="27" y="82"/>
                  </a:lnTo>
                  <a:lnTo>
                    <a:pt x="31" y="72"/>
                  </a:lnTo>
                  <a:lnTo>
                    <a:pt x="29" y="7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116" y="2501"/>
              <a:ext cx="45" cy="105"/>
            </a:xfrm>
            <a:custGeom>
              <a:avLst/>
              <a:gdLst>
                <a:gd name="T0" fmla="+- 0 3173 3116"/>
                <a:gd name="T1" fmla="*/ T0 w 45"/>
                <a:gd name="T2" fmla="+- 0 2516 2501"/>
                <a:gd name="T3" fmla="*/ 2516 h 105"/>
                <a:gd name="T4" fmla="+- 0 3173 3116"/>
                <a:gd name="T5" fmla="*/ T4 w 45"/>
                <a:gd name="T6" fmla="+- 0 2511 2501"/>
                <a:gd name="T7" fmla="*/ 2511 h 105"/>
                <a:gd name="T8" fmla="+- 0 3170 3116"/>
                <a:gd name="T9" fmla="*/ T8 w 45"/>
                <a:gd name="T10" fmla="+- 0 2507 2501"/>
                <a:gd name="T11" fmla="*/ 2507 h 105"/>
                <a:gd name="T12" fmla="+- 0 3165 3116"/>
                <a:gd name="T13" fmla="*/ T12 w 45"/>
                <a:gd name="T14" fmla="+- 0 2505 2501"/>
                <a:gd name="T15" fmla="*/ 2505 h 105"/>
                <a:gd name="T16" fmla="+- 0 3160 3116"/>
                <a:gd name="T17" fmla="*/ T16 w 45"/>
                <a:gd name="T18" fmla="+- 0 2502 2501"/>
                <a:gd name="T19" fmla="*/ 2502 h 105"/>
                <a:gd name="T20" fmla="+- 0 3155 3116"/>
                <a:gd name="T21" fmla="*/ T20 w 45"/>
                <a:gd name="T22" fmla="+- 0 2501 2501"/>
                <a:gd name="T23" fmla="*/ 2501 h 105"/>
                <a:gd name="T24" fmla="+- 0 3139 3116"/>
                <a:gd name="T25" fmla="*/ T24 w 45"/>
                <a:gd name="T26" fmla="+- 0 2501 2501"/>
                <a:gd name="T27" fmla="*/ 2501 h 105"/>
                <a:gd name="T28" fmla="+- 0 3131 3116"/>
                <a:gd name="T29" fmla="*/ T28 w 45"/>
                <a:gd name="T30" fmla="+- 0 2505 2501"/>
                <a:gd name="T31" fmla="*/ 2505 h 105"/>
                <a:gd name="T32" fmla="+- 0 3125 3116"/>
                <a:gd name="T33" fmla="*/ T32 w 45"/>
                <a:gd name="T34" fmla="+- 0 2512 2501"/>
                <a:gd name="T35" fmla="*/ 2512 h 105"/>
                <a:gd name="T36" fmla="+- 0 3119 3116"/>
                <a:gd name="T37" fmla="*/ T36 w 45"/>
                <a:gd name="T38" fmla="+- 0 2519 2501"/>
                <a:gd name="T39" fmla="*/ 2519 h 105"/>
                <a:gd name="T40" fmla="+- 0 3116 3116"/>
                <a:gd name="T41" fmla="*/ T40 w 45"/>
                <a:gd name="T42" fmla="+- 0 2528 2501"/>
                <a:gd name="T43" fmla="*/ 2528 h 105"/>
                <a:gd name="T44" fmla="+- 0 3116 3116"/>
                <a:gd name="T45" fmla="*/ T44 w 45"/>
                <a:gd name="T46" fmla="+- 0 2548 2501"/>
                <a:gd name="T47" fmla="*/ 2548 h 105"/>
                <a:gd name="T48" fmla="+- 0 3119 3116"/>
                <a:gd name="T49" fmla="*/ T48 w 45"/>
                <a:gd name="T50" fmla="+- 0 2556 2501"/>
                <a:gd name="T51" fmla="*/ 2556 h 105"/>
                <a:gd name="T52" fmla="+- 0 3124 3116"/>
                <a:gd name="T53" fmla="*/ T52 w 45"/>
                <a:gd name="T54" fmla="+- 0 2563 2501"/>
                <a:gd name="T55" fmla="*/ 2563 h 105"/>
                <a:gd name="T56" fmla="+- 0 3130 3116"/>
                <a:gd name="T57" fmla="*/ T56 w 45"/>
                <a:gd name="T58" fmla="+- 0 2569 2501"/>
                <a:gd name="T59" fmla="*/ 2569 h 105"/>
                <a:gd name="T60" fmla="+- 0 3136 3116"/>
                <a:gd name="T61" fmla="*/ T60 w 45"/>
                <a:gd name="T62" fmla="+- 0 2573 2501"/>
                <a:gd name="T63" fmla="*/ 2573 h 105"/>
                <a:gd name="T64" fmla="+- 0 3157 3116"/>
                <a:gd name="T65" fmla="*/ T64 w 45"/>
                <a:gd name="T66" fmla="+- 0 2573 2501"/>
                <a:gd name="T67" fmla="*/ 2573 h 105"/>
                <a:gd name="T68" fmla="+- 0 3168 3116"/>
                <a:gd name="T69" fmla="*/ T68 w 45"/>
                <a:gd name="T70" fmla="+- 0 2565 2501"/>
                <a:gd name="T71" fmla="*/ 2565 h 105"/>
                <a:gd name="T72" fmla="+- 0 3175 3116"/>
                <a:gd name="T73" fmla="*/ T72 w 45"/>
                <a:gd name="T74" fmla="+- 0 2548 2501"/>
                <a:gd name="T75" fmla="*/ 2548 h 105"/>
                <a:gd name="T76" fmla="+- 0 3173 3116"/>
                <a:gd name="T77" fmla="*/ T76 w 45"/>
                <a:gd name="T78" fmla="+- 0 2547 2501"/>
                <a:gd name="T79" fmla="*/ 2547 h 105"/>
                <a:gd name="T80" fmla="+- 0 3167 3116"/>
                <a:gd name="T81" fmla="*/ T80 w 45"/>
                <a:gd name="T82" fmla="+- 0 2557 2501"/>
                <a:gd name="T83" fmla="*/ 2557 h 105"/>
                <a:gd name="T84" fmla="+- 0 3159 3116"/>
                <a:gd name="T85" fmla="*/ T84 w 45"/>
                <a:gd name="T86" fmla="+- 0 2562 2501"/>
                <a:gd name="T87" fmla="*/ 2562 h 105"/>
                <a:gd name="T88" fmla="+- 0 3144 3116"/>
                <a:gd name="T89" fmla="*/ T88 w 45"/>
                <a:gd name="T90" fmla="+- 0 2562 2501"/>
                <a:gd name="T91" fmla="*/ 2562 h 105"/>
                <a:gd name="T92" fmla="+- 0 3138 3116"/>
                <a:gd name="T93" fmla="*/ T92 w 45"/>
                <a:gd name="T94" fmla="+- 0 2559 2501"/>
                <a:gd name="T95" fmla="*/ 2559 h 105"/>
                <a:gd name="T96" fmla="+- 0 3134 3116"/>
                <a:gd name="T97" fmla="*/ T96 w 45"/>
                <a:gd name="T98" fmla="+- 0 2552 2501"/>
                <a:gd name="T99" fmla="*/ 2552 h 105"/>
                <a:gd name="T100" fmla="+- 0 3130 3116"/>
                <a:gd name="T101" fmla="*/ T100 w 45"/>
                <a:gd name="T102" fmla="+- 0 2547 2501"/>
                <a:gd name="T103" fmla="*/ 2547 h 105"/>
                <a:gd name="T104" fmla="+- 0 3128 3116"/>
                <a:gd name="T105" fmla="*/ T104 w 45"/>
                <a:gd name="T106" fmla="+- 0 2540 2501"/>
                <a:gd name="T107" fmla="*/ 2540 h 105"/>
                <a:gd name="T108" fmla="+- 0 3128 3116"/>
                <a:gd name="T109" fmla="*/ T108 w 45"/>
                <a:gd name="T110" fmla="+- 0 2525 2501"/>
                <a:gd name="T111" fmla="*/ 2525 h 105"/>
                <a:gd name="T112" fmla="+- 0 3129 3116"/>
                <a:gd name="T113" fmla="*/ T112 w 45"/>
                <a:gd name="T114" fmla="+- 0 2519 2501"/>
                <a:gd name="T115" fmla="*/ 2519 h 105"/>
                <a:gd name="T116" fmla="+- 0 3133 3116"/>
                <a:gd name="T117" fmla="*/ T116 w 45"/>
                <a:gd name="T118" fmla="+- 0 2514 2501"/>
                <a:gd name="T119" fmla="*/ 2514 h 105"/>
                <a:gd name="T120" fmla="+- 0 3136 3116"/>
                <a:gd name="T121" fmla="*/ T120 w 45"/>
                <a:gd name="T122" fmla="+- 0 2508 2501"/>
                <a:gd name="T123" fmla="*/ 2508 h 105"/>
                <a:gd name="T124" fmla="+- 0 3141 3116"/>
                <a:gd name="T125" fmla="*/ T124 w 45"/>
                <a:gd name="T126" fmla="+- 0 2505 2501"/>
                <a:gd name="T127" fmla="*/ 2505 h 105"/>
                <a:gd name="T128" fmla="+- 0 3155 3116"/>
                <a:gd name="T129" fmla="*/ T128 w 45"/>
                <a:gd name="T130" fmla="+- 0 2505 2501"/>
                <a:gd name="T131" fmla="*/ 2505 h 105"/>
                <a:gd name="T132" fmla="+- 0 3159 3116"/>
                <a:gd name="T133" fmla="*/ T132 w 45"/>
                <a:gd name="T134" fmla="+- 0 2509 2501"/>
                <a:gd name="T135" fmla="*/ 2509 h 105"/>
                <a:gd name="T136" fmla="+- 0 3159 3116"/>
                <a:gd name="T137" fmla="*/ T136 w 45"/>
                <a:gd name="T138" fmla="+- 0 2516 2501"/>
                <a:gd name="T139" fmla="*/ 2516 h 105"/>
                <a:gd name="T140" fmla="+- 0 3161 3116"/>
                <a:gd name="T141" fmla="*/ T140 w 45"/>
                <a:gd name="T142" fmla="+- 0 2521 2501"/>
                <a:gd name="T143" fmla="*/ 2521 h 105"/>
                <a:gd name="T144" fmla="+- 0 3166 3116"/>
                <a:gd name="T145" fmla="*/ T144 w 45"/>
                <a:gd name="T146" fmla="+- 0 2523 2501"/>
                <a:gd name="T147" fmla="*/ 2523 h 105"/>
                <a:gd name="T148" fmla="+- 0 3171 3116"/>
                <a:gd name="T149" fmla="*/ T148 w 45"/>
                <a:gd name="T150" fmla="+- 0 2521 2501"/>
                <a:gd name="T151" fmla="*/ 2521 h 105"/>
                <a:gd name="T152" fmla="+- 0 3173 3116"/>
                <a:gd name="T153" fmla="*/ T152 w 45"/>
                <a:gd name="T154" fmla="+- 0 2516 2501"/>
                <a:gd name="T155" fmla="*/ 2516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45" h="105">
                  <a:moveTo>
                    <a:pt x="57" y="15"/>
                  </a:moveTo>
                  <a:lnTo>
                    <a:pt x="57" y="10"/>
                  </a:lnTo>
                  <a:lnTo>
                    <a:pt x="54" y="6"/>
                  </a:lnTo>
                  <a:lnTo>
                    <a:pt x="49" y="4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9" y="11"/>
                  </a:lnTo>
                  <a:lnTo>
                    <a:pt x="3" y="18"/>
                  </a:lnTo>
                  <a:lnTo>
                    <a:pt x="0" y="27"/>
                  </a:lnTo>
                  <a:lnTo>
                    <a:pt x="0" y="47"/>
                  </a:lnTo>
                  <a:lnTo>
                    <a:pt x="3" y="55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41" y="72"/>
                  </a:lnTo>
                  <a:lnTo>
                    <a:pt x="52" y="64"/>
                  </a:lnTo>
                  <a:lnTo>
                    <a:pt x="59" y="47"/>
                  </a:lnTo>
                  <a:lnTo>
                    <a:pt x="57" y="46"/>
                  </a:lnTo>
                  <a:lnTo>
                    <a:pt x="51" y="56"/>
                  </a:lnTo>
                  <a:lnTo>
                    <a:pt x="43" y="61"/>
                  </a:lnTo>
                  <a:lnTo>
                    <a:pt x="28" y="61"/>
                  </a:lnTo>
                  <a:lnTo>
                    <a:pt x="22" y="58"/>
                  </a:lnTo>
                  <a:lnTo>
                    <a:pt x="18" y="51"/>
                  </a:lnTo>
                  <a:lnTo>
                    <a:pt x="14" y="46"/>
                  </a:lnTo>
                  <a:lnTo>
                    <a:pt x="12" y="39"/>
                  </a:lnTo>
                  <a:lnTo>
                    <a:pt x="12" y="24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0" y="7"/>
                  </a:lnTo>
                  <a:lnTo>
                    <a:pt x="25" y="4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3" y="15"/>
                  </a:lnTo>
                  <a:lnTo>
                    <a:pt x="45" y="20"/>
                  </a:lnTo>
                  <a:lnTo>
                    <a:pt x="50" y="22"/>
                  </a:lnTo>
                  <a:lnTo>
                    <a:pt x="55" y="20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185" y="2468"/>
              <a:ext cx="39" cy="131"/>
            </a:xfrm>
            <a:custGeom>
              <a:avLst/>
              <a:gdLst>
                <a:gd name="T0" fmla="+- 0 3198 3185"/>
                <a:gd name="T1" fmla="*/ T0 w 39"/>
                <a:gd name="T2" fmla="+- 0 2583 2468"/>
                <a:gd name="T3" fmla="*/ 2583 h 131"/>
                <a:gd name="T4" fmla="+- 0 3185 3185"/>
                <a:gd name="T5" fmla="*/ T4 w 39"/>
                <a:gd name="T6" fmla="+- 0 2596 2468"/>
                <a:gd name="T7" fmla="*/ 2596 h 131"/>
                <a:gd name="T8" fmla="+- 0 3186 3185"/>
                <a:gd name="T9" fmla="*/ T8 w 39"/>
                <a:gd name="T10" fmla="+- 0 2598 2468"/>
                <a:gd name="T11" fmla="*/ 2598 h 131"/>
                <a:gd name="T12" fmla="+- 0 3198 3185"/>
                <a:gd name="T13" fmla="*/ T12 w 39"/>
                <a:gd name="T14" fmla="+- 0 2592 2468"/>
                <a:gd name="T15" fmla="*/ 2592 h 131"/>
                <a:gd name="T16" fmla="+- 0 3207 3185"/>
                <a:gd name="T17" fmla="*/ T16 w 39"/>
                <a:gd name="T18" fmla="+- 0 2583 2468"/>
                <a:gd name="T19" fmla="*/ 2583 h 131"/>
                <a:gd name="T20" fmla="+- 0 3213 3185"/>
                <a:gd name="T21" fmla="*/ T20 w 39"/>
                <a:gd name="T22" fmla="+- 0 2572 2468"/>
                <a:gd name="T23" fmla="*/ 2572 h 131"/>
                <a:gd name="T24" fmla="+- 0 3220 3185"/>
                <a:gd name="T25" fmla="*/ T24 w 39"/>
                <a:gd name="T26" fmla="+- 0 2561 2468"/>
                <a:gd name="T27" fmla="*/ 2561 h 131"/>
                <a:gd name="T28" fmla="+- 0 3224 3185"/>
                <a:gd name="T29" fmla="*/ T28 w 39"/>
                <a:gd name="T30" fmla="+- 0 2549 2468"/>
                <a:gd name="T31" fmla="*/ 2549 h 131"/>
                <a:gd name="T32" fmla="+- 0 3224 3185"/>
                <a:gd name="T33" fmla="*/ T32 w 39"/>
                <a:gd name="T34" fmla="+- 0 2536 2468"/>
                <a:gd name="T35" fmla="*/ 2536 h 131"/>
                <a:gd name="T36" fmla="+- 0 3223 3185"/>
                <a:gd name="T37" fmla="*/ T36 w 39"/>
                <a:gd name="T38" fmla="+- 0 2523 2468"/>
                <a:gd name="T39" fmla="*/ 2523 h 131"/>
                <a:gd name="T40" fmla="+- 0 3218 3185"/>
                <a:gd name="T41" fmla="*/ T40 w 39"/>
                <a:gd name="T42" fmla="+- 0 2504 2468"/>
                <a:gd name="T43" fmla="*/ 2504 h 131"/>
                <a:gd name="T44" fmla="+- 0 3207 3185"/>
                <a:gd name="T45" fmla="*/ T44 w 39"/>
                <a:gd name="T46" fmla="+- 0 2487 2468"/>
                <a:gd name="T47" fmla="*/ 2487 h 131"/>
                <a:gd name="T48" fmla="+- 0 3200 3185"/>
                <a:gd name="T49" fmla="*/ T48 w 39"/>
                <a:gd name="T50" fmla="+- 0 2477 2468"/>
                <a:gd name="T51" fmla="*/ 2477 h 131"/>
                <a:gd name="T52" fmla="+- 0 3193 3185"/>
                <a:gd name="T53" fmla="*/ T52 w 39"/>
                <a:gd name="T54" fmla="+- 0 2471 2468"/>
                <a:gd name="T55" fmla="*/ 2471 h 131"/>
                <a:gd name="T56" fmla="+- 0 3186 3185"/>
                <a:gd name="T57" fmla="*/ T56 w 39"/>
                <a:gd name="T58" fmla="+- 0 2468 2468"/>
                <a:gd name="T59" fmla="*/ 2468 h 131"/>
                <a:gd name="T60" fmla="+- 0 3185 3185"/>
                <a:gd name="T61" fmla="*/ T60 w 39"/>
                <a:gd name="T62" fmla="+- 0 2470 2468"/>
                <a:gd name="T63" fmla="*/ 2470 h 131"/>
                <a:gd name="T64" fmla="+- 0 3195 3185"/>
                <a:gd name="T65" fmla="*/ T64 w 39"/>
                <a:gd name="T66" fmla="+- 0 2477 2468"/>
                <a:gd name="T67" fmla="*/ 2477 h 131"/>
                <a:gd name="T68" fmla="+- 0 3202 3185"/>
                <a:gd name="T69" fmla="*/ T68 w 39"/>
                <a:gd name="T70" fmla="+- 0 2487 2468"/>
                <a:gd name="T71" fmla="*/ 2487 h 131"/>
                <a:gd name="T72" fmla="+- 0 3206 3185"/>
                <a:gd name="T73" fmla="*/ T72 w 39"/>
                <a:gd name="T74" fmla="+- 0 2499 2468"/>
                <a:gd name="T75" fmla="*/ 2499 h 131"/>
                <a:gd name="T76" fmla="+- 0 3209 3185"/>
                <a:gd name="T77" fmla="*/ T76 w 39"/>
                <a:gd name="T78" fmla="+- 0 2509 2468"/>
                <a:gd name="T79" fmla="*/ 2509 h 131"/>
                <a:gd name="T80" fmla="+- 0 3211 3185"/>
                <a:gd name="T81" fmla="*/ T80 w 39"/>
                <a:gd name="T82" fmla="+- 0 2521 2468"/>
                <a:gd name="T83" fmla="*/ 2521 h 131"/>
                <a:gd name="T84" fmla="+- 0 3211 3185"/>
                <a:gd name="T85" fmla="*/ T84 w 39"/>
                <a:gd name="T86" fmla="+- 0 2543 2468"/>
                <a:gd name="T87" fmla="*/ 2543 h 131"/>
                <a:gd name="T88" fmla="+- 0 3207 3185"/>
                <a:gd name="T89" fmla="*/ T88 w 39"/>
                <a:gd name="T90" fmla="+- 0 2565 2468"/>
                <a:gd name="T91" fmla="*/ 2565 h 131"/>
                <a:gd name="T92" fmla="+- 0 3198 3185"/>
                <a:gd name="T93" fmla="*/ T92 w 39"/>
                <a:gd name="T94" fmla="+- 0 2583 2468"/>
                <a:gd name="T95" fmla="*/ 2583 h 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9" h="131">
                  <a:moveTo>
                    <a:pt x="13" y="115"/>
                  </a:moveTo>
                  <a:lnTo>
                    <a:pt x="0" y="128"/>
                  </a:lnTo>
                  <a:lnTo>
                    <a:pt x="1" y="130"/>
                  </a:lnTo>
                  <a:lnTo>
                    <a:pt x="13" y="124"/>
                  </a:lnTo>
                  <a:lnTo>
                    <a:pt x="22" y="115"/>
                  </a:lnTo>
                  <a:lnTo>
                    <a:pt x="28" y="104"/>
                  </a:lnTo>
                  <a:lnTo>
                    <a:pt x="35" y="93"/>
                  </a:lnTo>
                  <a:lnTo>
                    <a:pt x="39" y="81"/>
                  </a:lnTo>
                  <a:lnTo>
                    <a:pt x="39" y="68"/>
                  </a:lnTo>
                  <a:lnTo>
                    <a:pt x="38" y="55"/>
                  </a:lnTo>
                  <a:lnTo>
                    <a:pt x="33" y="36"/>
                  </a:lnTo>
                  <a:lnTo>
                    <a:pt x="22" y="19"/>
                  </a:lnTo>
                  <a:lnTo>
                    <a:pt x="15" y="9"/>
                  </a:lnTo>
                  <a:lnTo>
                    <a:pt x="8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0" y="9"/>
                  </a:lnTo>
                  <a:lnTo>
                    <a:pt x="17" y="19"/>
                  </a:lnTo>
                  <a:lnTo>
                    <a:pt x="21" y="31"/>
                  </a:lnTo>
                  <a:lnTo>
                    <a:pt x="24" y="41"/>
                  </a:lnTo>
                  <a:lnTo>
                    <a:pt x="26" y="53"/>
                  </a:lnTo>
                  <a:lnTo>
                    <a:pt x="26" y="75"/>
                  </a:lnTo>
                  <a:lnTo>
                    <a:pt x="22" y="97"/>
                  </a:lnTo>
                  <a:lnTo>
                    <a:pt x="13" y="1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3272" y="2470"/>
              <a:ext cx="88" cy="102"/>
            </a:xfrm>
            <a:custGeom>
              <a:avLst/>
              <a:gdLst>
                <a:gd name="T0" fmla="+- 0 3360 3272"/>
                <a:gd name="T1" fmla="*/ T0 w 88"/>
                <a:gd name="T2" fmla="+- 0 2470 2470"/>
                <a:gd name="T3" fmla="*/ 2470 h 102"/>
                <a:gd name="T4" fmla="+- 0 3273 3272"/>
                <a:gd name="T5" fmla="*/ T4 w 88"/>
                <a:gd name="T6" fmla="+- 0 2470 2470"/>
                <a:gd name="T7" fmla="*/ 2470 h 102"/>
                <a:gd name="T8" fmla="+- 0 3272 3272"/>
                <a:gd name="T9" fmla="*/ T8 w 88"/>
                <a:gd name="T10" fmla="+- 0 2496 2470"/>
                <a:gd name="T11" fmla="*/ 2496 h 102"/>
                <a:gd name="T12" fmla="+- 0 3276 3272"/>
                <a:gd name="T13" fmla="*/ T12 w 88"/>
                <a:gd name="T14" fmla="+- 0 2496 2470"/>
                <a:gd name="T15" fmla="*/ 2496 h 102"/>
                <a:gd name="T16" fmla="+- 0 3278 3272"/>
                <a:gd name="T17" fmla="*/ T16 w 88"/>
                <a:gd name="T18" fmla="+- 0 2489 2470"/>
                <a:gd name="T19" fmla="*/ 2489 h 102"/>
                <a:gd name="T20" fmla="+- 0 3279 3272"/>
                <a:gd name="T21" fmla="*/ T20 w 88"/>
                <a:gd name="T22" fmla="+- 0 2484 2470"/>
                <a:gd name="T23" fmla="*/ 2484 h 102"/>
                <a:gd name="T24" fmla="+- 0 3281 3272"/>
                <a:gd name="T25" fmla="*/ T24 w 88"/>
                <a:gd name="T26" fmla="+- 0 2482 2470"/>
                <a:gd name="T27" fmla="*/ 2482 h 102"/>
                <a:gd name="T28" fmla="+- 0 3287 3272"/>
                <a:gd name="T29" fmla="*/ T28 w 88"/>
                <a:gd name="T30" fmla="+- 0 2477 2470"/>
                <a:gd name="T31" fmla="*/ 2477 h 102"/>
                <a:gd name="T32" fmla="+- 0 3293 3272"/>
                <a:gd name="T33" fmla="*/ T32 w 88"/>
                <a:gd name="T34" fmla="+- 0 2477 2470"/>
                <a:gd name="T35" fmla="*/ 2477 h 102"/>
                <a:gd name="T36" fmla="+- 0 3309 3272"/>
                <a:gd name="T37" fmla="*/ T36 w 88"/>
                <a:gd name="T38" fmla="+- 0 2476 2470"/>
                <a:gd name="T39" fmla="*/ 2476 h 102"/>
                <a:gd name="T40" fmla="+- 0 3309 3272"/>
                <a:gd name="T41" fmla="*/ T40 w 88"/>
                <a:gd name="T42" fmla="+- 0 2565 2470"/>
                <a:gd name="T43" fmla="*/ 2565 h 102"/>
                <a:gd name="T44" fmla="+- 0 3304 3272"/>
                <a:gd name="T45" fmla="*/ T44 w 88"/>
                <a:gd name="T46" fmla="+- 0 2568 2470"/>
                <a:gd name="T47" fmla="*/ 2568 h 102"/>
                <a:gd name="T48" fmla="+- 0 3295 3272"/>
                <a:gd name="T49" fmla="*/ T48 w 88"/>
                <a:gd name="T50" fmla="+- 0 2568 2470"/>
                <a:gd name="T51" fmla="*/ 2568 h 102"/>
                <a:gd name="T52" fmla="+- 0 3295 3272"/>
                <a:gd name="T53" fmla="*/ T52 w 88"/>
                <a:gd name="T54" fmla="+- 0 2571 2470"/>
                <a:gd name="T55" fmla="*/ 2571 h 102"/>
                <a:gd name="T56" fmla="+- 0 3338 3272"/>
                <a:gd name="T57" fmla="*/ T56 w 88"/>
                <a:gd name="T58" fmla="+- 0 2571 2470"/>
                <a:gd name="T59" fmla="*/ 2571 h 102"/>
                <a:gd name="T60" fmla="+- 0 3338 3272"/>
                <a:gd name="T61" fmla="*/ T60 w 88"/>
                <a:gd name="T62" fmla="+- 0 2568 2470"/>
                <a:gd name="T63" fmla="*/ 2568 h 102"/>
                <a:gd name="T64" fmla="+- 0 3329 3272"/>
                <a:gd name="T65" fmla="*/ T64 w 88"/>
                <a:gd name="T66" fmla="+- 0 2568 2470"/>
                <a:gd name="T67" fmla="*/ 2568 h 102"/>
                <a:gd name="T68" fmla="+- 0 3324 3272"/>
                <a:gd name="T69" fmla="*/ T68 w 88"/>
                <a:gd name="T70" fmla="+- 0 2565 2470"/>
                <a:gd name="T71" fmla="*/ 2565 h 102"/>
                <a:gd name="T72" fmla="+- 0 3324 3272"/>
                <a:gd name="T73" fmla="*/ T72 w 88"/>
                <a:gd name="T74" fmla="+- 0 2476 2470"/>
                <a:gd name="T75" fmla="*/ 2476 h 102"/>
                <a:gd name="T76" fmla="+- 0 3342 3272"/>
                <a:gd name="T77" fmla="*/ T76 w 88"/>
                <a:gd name="T78" fmla="+- 0 2476 2470"/>
                <a:gd name="T79" fmla="*/ 2476 h 102"/>
                <a:gd name="T80" fmla="+- 0 3347 3272"/>
                <a:gd name="T81" fmla="*/ T80 w 88"/>
                <a:gd name="T82" fmla="+- 0 2477 2470"/>
                <a:gd name="T83" fmla="*/ 2477 h 102"/>
                <a:gd name="T84" fmla="+- 0 3353 3272"/>
                <a:gd name="T85" fmla="*/ T84 w 88"/>
                <a:gd name="T86" fmla="+- 0 2481 2470"/>
                <a:gd name="T87" fmla="*/ 2481 h 102"/>
                <a:gd name="T88" fmla="+- 0 3356 3272"/>
                <a:gd name="T89" fmla="*/ T88 w 88"/>
                <a:gd name="T90" fmla="+- 0 2487 2470"/>
                <a:gd name="T91" fmla="*/ 2487 h 102"/>
                <a:gd name="T92" fmla="+- 0 3357 3272"/>
                <a:gd name="T93" fmla="*/ T92 w 88"/>
                <a:gd name="T94" fmla="+- 0 2496 2470"/>
                <a:gd name="T95" fmla="*/ 2496 h 102"/>
                <a:gd name="T96" fmla="+- 0 3361 3272"/>
                <a:gd name="T97" fmla="*/ T96 w 88"/>
                <a:gd name="T98" fmla="+- 0 2496 2470"/>
                <a:gd name="T99" fmla="*/ 2496 h 102"/>
                <a:gd name="T100" fmla="+- 0 3360 3272"/>
                <a:gd name="T101" fmla="*/ T100 w 88"/>
                <a:gd name="T102" fmla="+- 0 2470 2470"/>
                <a:gd name="T103" fmla="*/ 2470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88" h="102">
                  <a:moveTo>
                    <a:pt x="88" y="0"/>
                  </a:moveTo>
                  <a:lnTo>
                    <a:pt x="1" y="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5" y="7"/>
                  </a:lnTo>
                  <a:lnTo>
                    <a:pt x="21" y="7"/>
                  </a:lnTo>
                  <a:lnTo>
                    <a:pt x="37" y="6"/>
                  </a:lnTo>
                  <a:lnTo>
                    <a:pt x="37" y="95"/>
                  </a:lnTo>
                  <a:lnTo>
                    <a:pt x="32" y="98"/>
                  </a:lnTo>
                  <a:lnTo>
                    <a:pt x="23" y="98"/>
                  </a:lnTo>
                  <a:lnTo>
                    <a:pt x="23" y="101"/>
                  </a:lnTo>
                  <a:lnTo>
                    <a:pt x="66" y="101"/>
                  </a:lnTo>
                  <a:lnTo>
                    <a:pt x="66" y="98"/>
                  </a:lnTo>
                  <a:lnTo>
                    <a:pt x="57" y="98"/>
                  </a:lnTo>
                  <a:lnTo>
                    <a:pt x="52" y="95"/>
                  </a:lnTo>
                  <a:lnTo>
                    <a:pt x="52" y="6"/>
                  </a:lnTo>
                  <a:lnTo>
                    <a:pt x="70" y="6"/>
                  </a:lnTo>
                  <a:lnTo>
                    <a:pt x="75" y="7"/>
                  </a:lnTo>
                  <a:lnTo>
                    <a:pt x="81" y="11"/>
                  </a:lnTo>
                  <a:lnTo>
                    <a:pt x="84" y="17"/>
                  </a:lnTo>
                  <a:lnTo>
                    <a:pt x="85" y="26"/>
                  </a:lnTo>
                  <a:lnTo>
                    <a:pt x="89" y="2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3365" y="2476"/>
              <a:ext cx="60" cy="97"/>
            </a:xfrm>
            <a:custGeom>
              <a:avLst/>
              <a:gdLst>
                <a:gd name="T0" fmla="+- 0 3410 3365"/>
                <a:gd name="T1" fmla="*/ T0 w 60"/>
                <a:gd name="T2" fmla="+- 0 2483 2476"/>
                <a:gd name="T3" fmla="*/ 2483 h 97"/>
                <a:gd name="T4" fmla="+- 0 3412 3365"/>
                <a:gd name="T5" fmla="*/ T4 w 60"/>
                <a:gd name="T6" fmla="+- 0 2489 2476"/>
                <a:gd name="T7" fmla="*/ 2489 h 97"/>
                <a:gd name="T8" fmla="+- 0 3417 3365"/>
                <a:gd name="T9" fmla="*/ T8 w 60"/>
                <a:gd name="T10" fmla="+- 0 2491 2476"/>
                <a:gd name="T11" fmla="*/ 2491 h 97"/>
                <a:gd name="T12" fmla="+- 0 3422 3365"/>
                <a:gd name="T13" fmla="*/ T12 w 60"/>
                <a:gd name="T14" fmla="+- 0 2489 2476"/>
                <a:gd name="T15" fmla="*/ 2489 h 97"/>
                <a:gd name="T16" fmla="+- 0 3425 3365"/>
                <a:gd name="T17" fmla="*/ T16 w 60"/>
                <a:gd name="T18" fmla="+- 0 2483 2476"/>
                <a:gd name="T19" fmla="*/ 2483 h 97"/>
                <a:gd name="T20" fmla="+- 0 3422 3365"/>
                <a:gd name="T21" fmla="*/ T20 w 60"/>
                <a:gd name="T22" fmla="+- 0 2478 2476"/>
                <a:gd name="T23" fmla="*/ 2478 h 97"/>
                <a:gd name="T24" fmla="+- 0 3417 3365"/>
                <a:gd name="T25" fmla="*/ T24 w 60"/>
                <a:gd name="T26" fmla="+- 0 2476 2476"/>
                <a:gd name="T27" fmla="*/ 2476 h 97"/>
                <a:gd name="T28" fmla="+- 0 3412 3365"/>
                <a:gd name="T29" fmla="*/ T28 w 60"/>
                <a:gd name="T30" fmla="+- 0 2478 2476"/>
                <a:gd name="T31" fmla="*/ 2478 h 97"/>
                <a:gd name="T32" fmla="+- 0 3410 3365"/>
                <a:gd name="T33" fmla="*/ T32 w 60"/>
                <a:gd name="T34" fmla="+- 0 2483 2476"/>
                <a:gd name="T35" fmla="*/ 2483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0" h="97">
                  <a:moveTo>
                    <a:pt x="45" y="7"/>
                  </a:moveTo>
                  <a:lnTo>
                    <a:pt x="47" y="13"/>
                  </a:lnTo>
                  <a:lnTo>
                    <a:pt x="52" y="15"/>
                  </a:lnTo>
                  <a:lnTo>
                    <a:pt x="57" y="13"/>
                  </a:lnTo>
                  <a:lnTo>
                    <a:pt x="60" y="7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3365" y="2476"/>
              <a:ext cx="60" cy="97"/>
            </a:xfrm>
            <a:custGeom>
              <a:avLst/>
              <a:gdLst>
                <a:gd name="T0" fmla="+- 0 3407 3365"/>
                <a:gd name="T1" fmla="*/ T0 w 60"/>
                <a:gd name="T2" fmla="+- 0 2562 2476"/>
                <a:gd name="T3" fmla="*/ 2562 h 97"/>
                <a:gd name="T4" fmla="+- 0 3399 3365"/>
                <a:gd name="T5" fmla="*/ T4 w 60"/>
                <a:gd name="T6" fmla="+- 0 2564 2476"/>
                <a:gd name="T7" fmla="*/ 2564 h 97"/>
                <a:gd name="T8" fmla="+- 0 3391 3365"/>
                <a:gd name="T9" fmla="*/ T8 w 60"/>
                <a:gd name="T10" fmla="+- 0 2564 2476"/>
                <a:gd name="T11" fmla="*/ 2564 h 97"/>
                <a:gd name="T12" fmla="+- 0 3387 3365"/>
                <a:gd name="T13" fmla="*/ T12 w 60"/>
                <a:gd name="T14" fmla="+- 0 2559 2476"/>
                <a:gd name="T15" fmla="*/ 2559 h 97"/>
                <a:gd name="T16" fmla="+- 0 3387 3365"/>
                <a:gd name="T17" fmla="*/ T16 w 60"/>
                <a:gd name="T18" fmla="+- 0 2503 2476"/>
                <a:gd name="T19" fmla="*/ 2503 h 97"/>
                <a:gd name="T20" fmla="+- 0 3365 3365"/>
                <a:gd name="T21" fmla="*/ T20 w 60"/>
                <a:gd name="T22" fmla="+- 0 2503 2476"/>
                <a:gd name="T23" fmla="*/ 2503 h 97"/>
                <a:gd name="T24" fmla="+- 0 3365 3365"/>
                <a:gd name="T25" fmla="*/ T24 w 60"/>
                <a:gd name="T26" fmla="+- 0 2505 2476"/>
                <a:gd name="T27" fmla="*/ 2505 h 97"/>
                <a:gd name="T28" fmla="+- 0 3369 3365"/>
                <a:gd name="T29" fmla="*/ T28 w 60"/>
                <a:gd name="T30" fmla="+- 0 2505 2476"/>
                <a:gd name="T31" fmla="*/ 2505 h 97"/>
                <a:gd name="T32" fmla="+- 0 3373 3365"/>
                <a:gd name="T33" fmla="*/ T32 w 60"/>
                <a:gd name="T34" fmla="+- 0 2507 2476"/>
                <a:gd name="T35" fmla="*/ 2507 h 97"/>
                <a:gd name="T36" fmla="+- 0 3374 3365"/>
                <a:gd name="T37" fmla="*/ T36 w 60"/>
                <a:gd name="T38" fmla="+- 0 2511 2476"/>
                <a:gd name="T39" fmla="*/ 2511 h 97"/>
                <a:gd name="T40" fmla="+- 0 3374 3365"/>
                <a:gd name="T41" fmla="*/ T40 w 60"/>
                <a:gd name="T42" fmla="+- 0 2566 2476"/>
                <a:gd name="T43" fmla="*/ 2566 h 97"/>
                <a:gd name="T44" fmla="+- 0 3380 3365"/>
                <a:gd name="T45" fmla="*/ T44 w 60"/>
                <a:gd name="T46" fmla="+- 0 2573 2476"/>
                <a:gd name="T47" fmla="*/ 2573 h 97"/>
                <a:gd name="T48" fmla="+- 0 3400 3365"/>
                <a:gd name="T49" fmla="*/ T48 w 60"/>
                <a:gd name="T50" fmla="+- 0 2573 2476"/>
                <a:gd name="T51" fmla="*/ 2573 h 97"/>
                <a:gd name="T52" fmla="+- 0 3406 3365"/>
                <a:gd name="T53" fmla="*/ T52 w 60"/>
                <a:gd name="T54" fmla="+- 0 2570 2476"/>
                <a:gd name="T55" fmla="*/ 2570 h 97"/>
                <a:gd name="T56" fmla="+- 0 3412 3365"/>
                <a:gd name="T57" fmla="*/ T56 w 60"/>
                <a:gd name="T58" fmla="+- 0 2563 2476"/>
                <a:gd name="T59" fmla="*/ 2563 h 97"/>
                <a:gd name="T60" fmla="+- 0 3415 3365"/>
                <a:gd name="T61" fmla="*/ T60 w 60"/>
                <a:gd name="T62" fmla="+- 0 2560 2476"/>
                <a:gd name="T63" fmla="*/ 2560 h 97"/>
                <a:gd name="T64" fmla="+- 0 3415 3365"/>
                <a:gd name="T65" fmla="*/ T64 w 60"/>
                <a:gd name="T66" fmla="+- 0 2573 2476"/>
                <a:gd name="T67" fmla="*/ 2573 h 97"/>
                <a:gd name="T68" fmla="+- 0 3426 3365"/>
                <a:gd name="T69" fmla="*/ T68 w 60"/>
                <a:gd name="T70" fmla="+- 0 2569 2476"/>
                <a:gd name="T71" fmla="*/ 2569 h 97"/>
                <a:gd name="T72" fmla="+- 0 3433 3365"/>
                <a:gd name="T73" fmla="*/ T72 w 60"/>
                <a:gd name="T74" fmla="+- 0 2567 2476"/>
                <a:gd name="T75" fmla="*/ 2567 h 97"/>
                <a:gd name="T76" fmla="+- 0 3437 3365"/>
                <a:gd name="T77" fmla="*/ T76 w 60"/>
                <a:gd name="T78" fmla="+- 0 2564 2476"/>
                <a:gd name="T79" fmla="*/ 2564 h 97"/>
                <a:gd name="T80" fmla="+- 0 3433 3365"/>
                <a:gd name="T81" fmla="*/ T80 w 60"/>
                <a:gd name="T82" fmla="+- 0 2564 2476"/>
                <a:gd name="T83" fmla="*/ 2564 h 97"/>
                <a:gd name="T84" fmla="+- 0 3429 3365"/>
                <a:gd name="T85" fmla="*/ T84 w 60"/>
                <a:gd name="T86" fmla="+- 0 2562 2476"/>
                <a:gd name="T87" fmla="*/ 2562 h 97"/>
                <a:gd name="T88" fmla="+- 0 3427 3365"/>
                <a:gd name="T89" fmla="*/ T88 w 60"/>
                <a:gd name="T90" fmla="+- 0 2557 2476"/>
                <a:gd name="T91" fmla="*/ 2557 h 97"/>
                <a:gd name="T92" fmla="+- 0 3427 3365"/>
                <a:gd name="T93" fmla="*/ T92 w 60"/>
                <a:gd name="T94" fmla="+- 0 2503 2476"/>
                <a:gd name="T95" fmla="*/ 2503 h 97"/>
                <a:gd name="T96" fmla="+- 0 3403 3365"/>
                <a:gd name="T97" fmla="*/ T96 w 60"/>
                <a:gd name="T98" fmla="+- 0 2503 2476"/>
                <a:gd name="T99" fmla="*/ 2503 h 97"/>
                <a:gd name="T100" fmla="+- 0 3403 3365"/>
                <a:gd name="T101" fmla="*/ T100 w 60"/>
                <a:gd name="T102" fmla="+- 0 2505 2476"/>
                <a:gd name="T103" fmla="*/ 2505 h 97"/>
                <a:gd name="T104" fmla="+- 0 3408 3365"/>
                <a:gd name="T105" fmla="*/ T104 w 60"/>
                <a:gd name="T106" fmla="+- 0 2505 2476"/>
                <a:gd name="T107" fmla="*/ 2505 h 97"/>
                <a:gd name="T108" fmla="+- 0 3412 3365"/>
                <a:gd name="T109" fmla="*/ T108 w 60"/>
                <a:gd name="T110" fmla="+- 0 2507 2476"/>
                <a:gd name="T111" fmla="*/ 2507 h 97"/>
                <a:gd name="T112" fmla="+- 0 3414 3365"/>
                <a:gd name="T113" fmla="*/ T112 w 60"/>
                <a:gd name="T114" fmla="+- 0 2511 2476"/>
                <a:gd name="T115" fmla="*/ 2511 h 97"/>
                <a:gd name="T116" fmla="+- 0 3414 3365"/>
                <a:gd name="T117" fmla="*/ T116 w 60"/>
                <a:gd name="T118" fmla="+- 0 2554 2476"/>
                <a:gd name="T119" fmla="*/ 2554 h 97"/>
                <a:gd name="T120" fmla="+- 0 3413 3365"/>
                <a:gd name="T121" fmla="*/ T120 w 60"/>
                <a:gd name="T122" fmla="+- 0 2557 2476"/>
                <a:gd name="T123" fmla="*/ 2557 h 97"/>
                <a:gd name="T124" fmla="+- 0 3407 3365"/>
                <a:gd name="T125" fmla="*/ T124 w 60"/>
                <a:gd name="T126" fmla="+- 0 2562 2476"/>
                <a:gd name="T127" fmla="*/ 2562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0" h="97">
                  <a:moveTo>
                    <a:pt x="42" y="86"/>
                  </a:moveTo>
                  <a:lnTo>
                    <a:pt x="34" y="88"/>
                  </a:lnTo>
                  <a:lnTo>
                    <a:pt x="26" y="88"/>
                  </a:lnTo>
                  <a:lnTo>
                    <a:pt x="22" y="83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9" y="35"/>
                  </a:lnTo>
                  <a:lnTo>
                    <a:pt x="9" y="90"/>
                  </a:lnTo>
                  <a:lnTo>
                    <a:pt x="15" y="97"/>
                  </a:lnTo>
                  <a:lnTo>
                    <a:pt x="35" y="97"/>
                  </a:lnTo>
                  <a:lnTo>
                    <a:pt x="41" y="94"/>
                  </a:lnTo>
                  <a:lnTo>
                    <a:pt x="47" y="87"/>
                  </a:lnTo>
                  <a:lnTo>
                    <a:pt x="50" y="84"/>
                  </a:lnTo>
                  <a:lnTo>
                    <a:pt x="50" y="97"/>
                  </a:lnTo>
                  <a:lnTo>
                    <a:pt x="61" y="93"/>
                  </a:lnTo>
                  <a:lnTo>
                    <a:pt x="68" y="91"/>
                  </a:lnTo>
                  <a:lnTo>
                    <a:pt x="72" y="88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62" y="81"/>
                  </a:lnTo>
                  <a:lnTo>
                    <a:pt x="62" y="27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7" y="31"/>
                  </a:lnTo>
                  <a:lnTo>
                    <a:pt x="49" y="35"/>
                  </a:lnTo>
                  <a:lnTo>
                    <a:pt x="49" y="78"/>
                  </a:lnTo>
                  <a:lnTo>
                    <a:pt x="48" y="81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365" y="2476"/>
              <a:ext cx="60" cy="97"/>
            </a:xfrm>
            <a:custGeom>
              <a:avLst/>
              <a:gdLst>
                <a:gd name="T0" fmla="+- 0 3379 3365"/>
                <a:gd name="T1" fmla="*/ T0 w 60"/>
                <a:gd name="T2" fmla="+- 0 2483 2476"/>
                <a:gd name="T3" fmla="*/ 2483 h 97"/>
                <a:gd name="T4" fmla="+- 0 3381 3365"/>
                <a:gd name="T5" fmla="*/ T4 w 60"/>
                <a:gd name="T6" fmla="+- 0 2489 2476"/>
                <a:gd name="T7" fmla="*/ 2489 h 97"/>
                <a:gd name="T8" fmla="+- 0 3387 3365"/>
                <a:gd name="T9" fmla="*/ T8 w 60"/>
                <a:gd name="T10" fmla="+- 0 2491 2476"/>
                <a:gd name="T11" fmla="*/ 2491 h 97"/>
                <a:gd name="T12" fmla="+- 0 3392 3365"/>
                <a:gd name="T13" fmla="*/ T12 w 60"/>
                <a:gd name="T14" fmla="+- 0 2489 2476"/>
                <a:gd name="T15" fmla="*/ 2489 h 97"/>
                <a:gd name="T16" fmla="+- 0 3394 3365"/>
                <a:gd name="T17" fmla="*/ T16 w 60"/>
                <a:gd name="T18" fmla="+- 0 2483 2476"/>
                <a:gd name="T19" fmla="*/ 2483 h 97"/>
                <a:gd name="T20" fmla="+- 0 3392 3365"/>
                <a:gd name="T21" fmla="*/ T20 w 60"/>
                <a:gd name="T22" fmla="+- 0 2478 2476"/>
                <a:gd name="T23" fmla="*/ 2478 h 97"/>
                <a:gd name="T24" fmla="+- 0 3387 3365"/>
                <a:gd name="T25" fmla="*/ T24 w 60"/>
                <a:gd name="T26" fmla="+- 0 2476 2476"/>
                <a:gd name="T27" fmla="*/ 2476 h 97"/>
                <a:gd name="T28" fmla="+- 0 3381 3365"/>
                <a:gd name="T29" fmla="*/ T28 w 60"/>
                <a:gd name="T30" fmla="+- 0 2478 2476"/>
                <a:gd name="T31" fmla="*/ 2478 h 97"/>
                <a:gd name="T32" fmla="+- 0 3379 3365"/>
                <a:gd name="T33" fmla="*/ T32 w 60"/>
                <a:gd name="T34" fmla="+- 0 2483 2476"/>
                <a:gd name="T35" fmla="*/ 2483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0" h="97">
                  <a:moveTo>
                    <a:pt x="14" y="7"/>
                  </a:moveTo>
                  <a:lnTo>
                    <a:pt x="16" y="13"/>
                  </a:lnTo>
                  <a:lnTo>
                    <a:pt x="22" y="15"/>
                  </a:lnTo>
                  <a:lnTo>
                    <a:pt x="27" y="13"/>
                  </a:lnTo>
                  <a:lnTo>
                    <a:pt x="29" y="7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493" y="2476"/>
              <a:ext cx="60" cy="97"/>
            </a:xfrm>
            <a:custGeom>
              <a:avLst/>
              <a:gdLst>
                <a:gd name="T0" fmla="+- 0 3537 3493"/>
                <a:gd name="T1" fmla="*/ T0 w 60"/>
                <a:gd name="T2" fmla="+- 0 2483 2476"/>
                <a:gd name="T3" fmla="*/ 2483 h 97"/>
                <a:gd name="T4" fmla="+- 0 3540 3493"/>
                <a:gd name="T5" fmla="*/ T4 w 60"/>
                <a:gd name="T6" fmla="+- 0 2489 2476"/>
                <a:gd name="T7" fmla="*/ 2489 h 97"/>
                <a:gd name="T8" fmla="+- 0 3545 3493"/>
                <a:gd name="T9" fmla="*/ T8 w 60"/>
                <a:gd name="T10" fmla="+- 0 2491 2476"/>
                <a:gd name="T11" fmla="*/ 2491 h 97"/>
                <a:gd name="T12" fmla="+- 0 3550 3493"/>
                <a:gd name="T13" fmla="*/ T12 w 60"/>
                <a:gd name="T14" fmla="+- 0 2489 2476"/>
                <a:gd name="T15" fmla="*/ 2489 h 97"/>
                <a:gd name="T16" fmla="+- 0 3553 3493"/>
                <a:gd name="T17" fmla="*/ T16 w 60"/>
                <a:gd name="T18" fmla="+- 0 2483 2476"/>
                <a:gd name="T19" fmla="*/ 2483 h 97"/>
                <a:gd name="T20" fmla="+- 0 3550 3493"/>
                <a:gd name="T21" fmla="*/ T20 w 60"/>
                <a:gd name="T22" fmla="+- 0 2478 2476"/>
                <a:gd name="T23" fmla="*/ 2478 h 97"/>
                <a:gd name="T24" fmla="+- 0 3545 3493"/>
                <a:gd name="T25" fmla="*/ T24 w 60"/>
                <a:gd name="T26" fmla="+- 0 2476 2476"/>
                <a:gd name="T27" fmla="*/ 2476 h 97"/>
                <a:gd name="T28" fmla="+- 0 3540 3493"/>
                <a:gd name="T29" fmla="*/ T28 w 60"/>
                <a:gd name="T30" fmla="+- 0 2478 2476"/>
                <a:gd name="T31" fmla="*/ 2478 h 97"/>
                <a:gd name="T32" fmla="+- 0 3537 3493"/>
                <a:gd name="T33" fmla="*/ T32 w 60"/>
                <a:gd name="T34" fmla="+- 0 2483 2476"/>
                <a:gd name="T35" fmla="*/ 2483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0" h="97">
                  <a:moveTo>
                    <a:pt x="44" y="7"/>
                  </a:moveTo>
                  <a:lnTo>
                    <a:pt x="47" y="13"/>
                  </a:lnTo>
                  <a:lnTo>
                    <a:pt x="52" y="15"/>
                  </a:lnTo>
                  <a:lnTo>
                    <a:pt x="57" y="13"/>
                  </a:lnTo>
                  <a:lnTo>
                    <a:pt x="60" y="7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3493" y="2476"/>
              <a:ext cx="60" cy="97"/>
            </a:xfrm>
            <a:custGeom>
              <a:avLst/>
              <a:gdLst>
                <a:gd name="T0" fmla="+- 0 3535 3493"/>
                <a:gd name="T1" fmla="*/ T0 w 60"/>
                <a:gd name="T2" fmla="+- 0 2562 2476"/>
                <a:gd name="T3" fmla="*/ 2562 h 97"/>
                <a:gd name="T4" fmla="+- 0 3527 3493"/>
                <a:gd name="T5" fmla="*/ T4 w 60"/>
                <a:gd name="T6" fmla="+- 0 2564 2476"/>
                <a:gd name="T7" fmla="*/ 2564 h 97"/>
                <a:gd name="T8" fmla="+- 0 3519 3493"/>
                <a:gd name="T9" fmla="*/ T8 w 60"/>
                <a:gd name="T10" fmla="+- 0 2564 2476"/>
                <a:gd name="T11" fmla="*/ 2564 h 97"/>
                <a:gd name="T12" fmla="+- 0 3515 3493"/>
                <a:gd name="T13" fmla="*/ T12 w 60"/>
                <a:gd name="T14" fmla="+- 0 2559 2476"/>
                <a:gd name="T15" fmla="*/ 2559 h 97"/>
                <a:gd name="T16" fmla="+- 0 3515 3493"/>
                <a:gd name="T17" fmla="*/ T16 w 60"/>
                <a:gd name="T18" fmla="+- 0 2503 2476"/>
                <a:gd name="T19" fmla="*/ 2503 h 97"/>
                <a:gd name="T20" fmla="+- 0 3493 3493"/>
                <a:gd name="T21" fmla="*/ T20 w 60"/>
                <a:gd name="T22" fmla="+- 0 2503 2476"/>
                <a:gd name="T23" fmla="*/ 2503 h 97"/>
                <a:gd name="T24" fmla="+- 0 3493 3493"/>
                <a:gd name="T25" fmla="*/ T24 w 60"/>
                <a:gd name="T26" fmla="+- 0 2505 2476"/>
                <a:gd name="T27" fmla="*/ 2505 h 97"/>
                <a:gd name="T28" fmla="+- 0 3497 3493"/>
                <a:gd name="T29" fmla="*/ T28 w 60"/>
                <a:gd name="T30" fmla="+- 0 2505 2476"/>
                <a:gd name="T31" fmla="*/ 2505 h 97"/>
                <a:gd name="T32" fmla="+- 0 3501 3493"/>
                <a:gd name="T33" fmla="*/ T32 w 60"/>
                <a:gd name="T34" fmla="+- 0 2507 2476"/>
                <a:gd name="T35" fmla="*/ 2507 h 97"/>
                <a:gd name="T36" fmla="+- 0 3502 3493"/>
                <a:gd name="T37" fmla="*/ T36 w 60"/>
                <a:gd name="T38" fmla="+- 0 2511 2476"/>
                <a:gd name="T39" fmla="*/ 2511 h 97"/>
                <a:gd name="T40" fmla="+- 0 3502 3493"/>
                <a:gd name="T41" fmla="*/ T40 w 60"/>
                <a:gd name="T42" fmla="+- 0 2566 2476"/>
                <a:gd name="T43" fmla="*/ 2566 h 97"/>
                <a:gd name="T44" fmla="+- 0 3508 3493"/>
                <a:gd name="T45" fmla="*/ T44 w 60"/>
                <a:gd name="T46" fmla="+- 0 2573 2476"/>
                <a:gd name="T47" fmla="*/ 2573 h 97"/>
                <a:gd name="T48" fmla="+- 0 3527 3493"/>
                <a:gd name="T49" fmla="*/ T48 w 60"/>
                <a:gd name="T50" fmla="+- 0 2573 2476"/>
                <a:gd name="T51" fmla="*/ 2573 h 97"/>
                <a:gd name="T52" fmla="+- 0 3534 3493"/>
                <a:gd name="T53" fmla="*/ T52 w 60"/>
                <a:gd name="T54" fmla="+- 0 2570 2476"/>
                <a:gd name="T55" fmla="*/ 2570 h 97"/>
                <a:gd name="T56" fmla="+- 0 3540 3493"/>
                <a:gd name="T57" fmla="*/ T56 w 60"/>
                <a:gd name="T58" fmla="+- 0 2563 2476"/>
                <a:gd name="T59" fmla="*/ 2563 h 97"/>
                <a:gd name="T60" fmla="+- 0 3543 3493"/>
                <a:gd name="T61" fmla="*/ T60 w 60"/>
                <a:gd name="T62" fmla="+- 0 2560 2476"/>
                <a:gd name="T63" fmla="*/ 2560 h 97"/>
                <a:gd name="T64" fmla="+- 0 3543 3493"/>
                <a:gd name="T65" fmla="*/ T64 w 60"/>
                <a:gd name="T66" fmla="+- 0 2573 2476"/>
                <a:gd name="T67" fmla="*/ 2573 h 97"/>
                <a:gd name="T68" fmla="+- 0 3554 3493"/>
                <a:gd name="T69" fmla="*/ T68 w 60"/>
                <a:gd name="T70" fmla="+- 0 2569 2476"/>
                <a:gd name="T71" fmla="*/ 2569 h 97"/>
                <a:gd name="T72" fmla="+- 0 3561 3493"/>
                <a:gd name="T73" fmla="*/ T72 w 60"/>
                <a:gd name="T74" fmla="+- 0 2567 2476"/>
                <a:gd name="T75" fmla="*/ 2567 h 97"/>
                <a:gd name="T76" fmla="+- 0 3565 3493"/>
                <a:gd name="T77" fmla="*/ T76 w 60"/>
                <a:gd name="T78" fmla="+- 0 2564 2476"/>
                <a:gd name="T79" fmla="*/ 2564 h 97"/>
                <a:gd name="T80" fmla="+- 0 3561 3493"/>
                <a:gd name="T81" fmla="*/ T80 w 60"/>
                <a:gd name="T82" fmla="+- 0 2564 2476"/>
                <a:gd name="T83" fmla="*/ 2564 h 97"/>
                <a:gd name="T84" fmla="+- 0 3557 3493"/>
                <a:gd name="T85" fmla="*/ T84 w 60"/>
                <a:gd name="T86" fmla="+- 0 2562 2476"/>
                <a:gd name="T87" fmla="*/ 2562 h 97"/>
                <a:gd name="T88" fmla="+- 0 3555 3493"/>
                <a:gd name="T89" fmla="*/ T88 w 60"/>
                <a:gd name="T90" fmla="+- 0 2557 2476"/>
                <a:gd name="T91" fmla="*/ 2557 h 97"/>
                <a:gd name="T92" fmla="+- 0 3555 3493"/>
                <a:gd name="T93" fmla="*/ T92 w 60"/>
                <a:gd name="T94" fmla="+- 0 2503 2476"/>
                <a:gd name="T95" fmla="*/ 2503 h 97"/>
                <a:gd name="T96" fmla="+- 0 3531 3493"/>
                <a:gd name="T97" fmla="*/ T96 w 60"/>
                <a:gd name="T98" fmla="+- 0 2503 2476"/>
                <a:gd name="T99" fmla="*/ 2503 h 97"/>
                <a:gd name="T100" fmla="+- 0 3531 3493"/>
                <a:gd name="T101" fmla="*/ T100 w 60"/>
                <a:gd name="T102" fmla="+- 0 2505 2476"/>
                <a:gd name="T103" fmla="*/ 2505 h 97"/>
                <a:gd name="T104" fmla="+- 0 3536 3493"/>
                <a:gd name="T105" fmla="*/ T104 w 60"/>
                <a:gd name="T106" fmla="+- 0 2505 2476"/>
                <a:gd name="T107" fmla="*/ 2505 h 97"/>
                <a:gd name="T108" fmla="+- 0 3540 3493"/>
                <a:gd name="T109" fmla="*/ T108 w 60"/>
                <a:gd name="T110" fmla="+- 0 2507 2476"/>
                <a:gd name="T111" fmla="*/ 2507 h 97"/>
                <a:gd name="T112" fmla="+- 0 3542 3493"/>
                <a:gd name="T113" fmla="*/ T112 w 60"/>
                <a:gd name="T114" fmla="+- 0 2511 2476"/>
                <a:gd name="T115" fmla="*/ 2511 h 97"/>
                <a:gd name="T116" fmla="+- 0 3542 3493"/>
                <a:gd name="T117" fmla="*/ T116 w 60"/>
                <a:gd name="T118" fmla="+- 0 2554 2476"/>
                <a:gd name="T119" fmla="*/ 2554 h 97"/>
                <a:gd name="T120" fmla="+- 0 3541 3493"/>
                <a:gd name="T121" fmla="*/ T120 w 60"/>
                <a:gd name="T122" fmla="+- 0 2557 2476"/>
                <a:gd name="T123" fmla="*/ 2557 h 97"/>
                <a:gd name="T124" fmla="+- 0 3535 3493"/>
                <a:gd name="T125" fmla="*/ T124 w 60"/>
                <a:gd name="T126" fmla="+- 0 2562 2476"/>
                <a:gd name="T127" fmla="*/ 2562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0" h="97">
                  <a:moveTo>
                    <a:pt x="42" y="86"/>
                  </a:moveTo>
                  <a:lnTo>
                    <a:pt x="34" y="88"/>
                  </a:lnTo>
                  <a:lnTo>
                    <a:pt x="26" y="88"/>
                  </a:lnTo>
                  <a:lnTo>
                    <a:pt x="22" y="83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9" y="35"/>
                  </a:lnTo>
                  <a:lnTo>
                    <a:pt x="9" y="90"/>
                  </a:lnTo>
                  <a:lnTo>
                    <a:pt x="15" y="97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7" y="87"/>
                  </a:lnTo>
                  <a:lnTo>
                    <a:pt x="50" y="84"/>
                  </a:lnTo>
                  <a:lnTo>
                    <a:pt x="50" y="97"/>
                  </a:lnTo>
                  <a:lnTo>
                    <a:pt x="61" y="93"/>
                  </a:lnTo>
                  <a:lnTo>
                    <a:pt x="68" y="91"/>
                  </a:lnTo>
                  <a:lnTo>
                    <a:pt x="72" y="88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62" y="81"/>
                  </a:lnTo>
                  <a:lnTo>
                    <a:pt x="62" y="27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7" y="31"/>
                  </a:lnTo>
                  <a:lnTo>
                    <a:pt x="49" y="35"/>
                  </a:lnTo>
                  <a:lnTo>
                    <a:pt x="49" y="78"/>
                  </a:lnTo>
                  <a:lnTo>
                    <a:pt x="48" y="81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3493" y="2476"/>
              <a:ext cx="60" cy="97"/>
            </a:xfrm>
            <a:custGeom>
              <a:avLst/>
              <a:gdLst>
                <a:gd name="T0" fmla="+- 0 3507 3493"/>
                <a:gd name="T1" fmla="*/ T0 w 60"/>
                <a:gd name="T2" fmla="+- 0 2483 2476"/>
                <a:gd name="T3" fmla="*/ 2483 h 97"/>
                <a:gd name="T4" fmla="+- 0 3509 3493"/>
                <a:gd name="T5" fmla="*/ T4 w 60"/>
                <a:gd name="T6" fmla="+- 0 2489 2476"/>
                <a:gd name="T7" fmla="*/ 2489 h 97"/>
                <a:gd name="T8" fmla="+- 0 3514 3493"/>
                <a:gd name="T9" fmla="*/ T8 w 60"/>
                <a:gd name="T10" fmla="+- 0 2491 2476"/>
                <a:gd name="T11" fmla="*/ 2491 h 97"/>
                <a:gd name="T12" fmla="+- 0 3520 3493"/>
                <a:gd name="T13" fmla="*/ T12 w 60"/>
                <a:gd name="T14" fmla="+- 0 2489 2476"/>
                <a:gd name="T15" fmla="*/ 2489 h 97"/>
                <a:gd name="T16" fmla="+- 0 3522 3493"/>
                <a:gd name="T17" fmla="*/ T16 w 60"/>
                <a:gd name="T18" fmla="+- 0 2483 2476"/>
                <a:gd name="T19" fmla="*/ 2483 h 97"/>
                <a:gd name="T20" fmla="+- 0 3520 3493"/>
                <a:gd name="T21" fmla="*/ T20 w 60"/>
                <a:gd name="T22" fmla="+- 0 2478 2476"/>
                <a:gd name="T23" fmla="*/ 2478 h 97"/>
                <a:gd name="T24" fmla="+- 0 3514 3493"/>
                <a:gd name="T25" fmla="*/ T24 w 60"/>
                <a:gd name="T26" fmla="+- 0 2476 2476"/>
                <a:gd name="T27" fmla="*/ 2476 h 97"/>
                <a:gd name="T28" fmla="+- 0 3509 3493"/>
                <a:gd name="T29" fmla="*/ T28 w 60"/>
                <a:gd name="T30" fmla="+- 0 2478 2476"/>
                <a:gd name="T31" fmla="*/ 2478 h 97"/>
                <a:gd name="T32" fmla="+- 0 3507 3493"/>
                <a:gd name="T33" fmla="*/ T32 w 60"/>
                <a:gd name="T34" fmla="+- 0 2483 2476"/>
                <a:gd name="T35" fmla="*/ 2483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0" h="97">
                  <a:moveTo>
                    <a:pt x="14" y="7"/>
                  </a:moveTo>
                  <a:lnTo>
                    <a:pt x="16" y="13"/>
                  </a:lnTo>
                  <a:lnTo>
                    <a:pt x="21" y="15"/>
                  </a:lnTo>
                  <a:lnTo>
                    <a:pt x="27" y="13"/>
                  </a:lnTo>
                  <a:lnTo>
                    <a:pt x="29" y="7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4696" y="2468"/>
              <a:ext cx="66" cy="104"/>
            </a:xfrm>
            <a:custGeom>
              <a:avLst/>
              <a:gdLst>
                <a:gd name="T0" fmla="+- 0 4747 4696"/>
                <a:gd name="T1" fmla="*/ T0 w 66"/>
                <a:gd name="T2" fmla="+- 0 2468 2468"/>
                <a:gd name="T3" fmla="*/ 2468 h 104"/>
                <a:gd name="T4" fmla="+- 0 4727 4696"/>
                <a:gd name="T5" fmla="*/ T4 w 66"/>
                <a:gd name="T6" fmla="+- 0 2532 2468"/>
                <a:gd name="T7" fmla="*/ 2532 h 104"/>
                <a:gd name="T8" fmla="+- 0 4744 4696"/>
                <a:gd name="T9" fmla="*/ T8 w 66"/>
                <a:gd name="T10" fmla="+- 0 2490 2468"/>
                <a:gd name="T11" fmla="*/ 2490 h 104"/>
                <a:gd name="T12" fmla="+- 0 4762 4696"/>
                <a:gd name="T13" fmla="*/ T12 w 66"/>
                <a:gd name="T14" fmla="+- 0 2532 2468"/>
                <a:gd name="T15" fmla="*/ 2532 h 104"/>
                <a:gd name="T16" fmla="+- 0 4750 4696"/>
                <a:gd name="T17" fmla="*/ T16 w 66"/>
                <a:gd name="T18" fmla="+- 0 2468 2468"/>
                <a:gd name="T19" fmla="*/ 2468 h 104"/>
                <a:gd name="T20" fmla="+- 0 4747 4696"/>
                <a:gd name="T21" fmla="*/ T20 w 66"/>
                <a:gd name="T22" fmla="+- 0 2468 2468"/>
                <a:gd name="T23" fmla="*/ 2468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6" h="104">
                  <a:moveTo>
                    <a:pt x="51" y="0"/>
                  </a:moveTo>
                  <a:lnTo>
                    <a:pt x="31" y="64"/>
                  </a:lnTo>
                  <a:lnTo>
                    <a:pt x="48" y="22"/>
                  </a:lnTo>
                  <a:lnTo>
                    <a:pt x="66" y="64"/>
                  </a:lnTo>
                  <a:lnTo>
                    <a:pt x="54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696" y="2468"/>
              <a:ext cx="66" cy="104"/>
            </a:xfrm>
            <a:custGeom>
              <a:avLst/>
              <a:gdLst>
                <a:gd name="T0" fmla="+- 0 4717 4696"/>
                <a:gd name="T1" fmla="*/ T0 w 66"/>
                <a:gd name="T2" fmla="+- 0 2556 2468"/>
                <a:gd name="T3" fmla="*/ 2556 h 104"/>
                <a:gd name="T4" fmla="+- 0 4719 4696"/>
                <a:gd name="T5" fmla="*/ T4 w 66"/>
                <a:gd name="T6" fmla="+- 0 2550 2468"/>
                <a:gd name="T7" fmla="*/ 2550 h 104"/>
                <a:gd name="T8" fmla="+- 0 4721 4696"/>
                <a:gd name="T9" fmla="*/ T8 w 66"/>
                <a:gd name="T10" fmla="+- 0 2546 2468"/>
                <a:gd name="T11" fmla="*/ 2546 h 104"/>
                <a:gd name="T12" fmla="+- 0 4723 4696"/>
                <a:gd name="T13" fmla="*/ T12 w 66"/>
                <a:gd name="T14" fmla="+- 0 2542 2468"/>
                <a:gd name="T15" fmla="*/ 2542 h 104"/>
                <a:gd name="T16" fmla="+- 0 4724 4696"/>
                <a:gd name="T17" fmla="*/ T16 w 66"/>
                <a:gd name="T18" fmla="+- 0 2538 2468"/>
                <a:gd name="T19" fmla="*/ 2538 h 104"/>
                <a:gd name="T20" fmla="+- 0 4764 4696"/>
                <a:gd name="T21" fmla="*/ T20 w 66"/>
                <a:gd name="T22" fmla="+- 0 2538 2468"/>
                <a:gd name="T23" fmla="*/ 2538 h 104"/>
                <a:gd name="T24" fmla="+- 0 4770 4696"/>
                <a:gd name="T25" fmla="*/ T24 w 66"/>
                <a:gd name="T26" fmla="+- 0 2551 2468"/>
                <a:gd name="T27" fmla="*/ 2551 h 104"/>
                <a:gd name="T28" fmla="+- 0 4772 4696"/>
                <a:gd name="T29" fmla="*/ T28 w 66"/>
                <a:gd name="T30" fmla="+- 0 2557 2468"/>
                <a:gd name="T31" fmla="*/ 2557 h 104"/>
                <a:gd name="T32" fmla="+- 0 4774 4696"/>
                <a:gd name="T33" fmla="*/ T32 w 66"/>
                <a:gd name="T34" fmla="+- 0 2563 2468"/>
                <a:gd name="T35" fmla="*/ 2563 h 104"/>
                <a:gd name="T36" fmla="+- 0 4770 4696"/>
                <a:gd name="T37" fmla="*/ T36 w 66"/>
                <a:gd name="T38" fmla="+- 0 2568 2468"/>
                <a:gd name="T39" fmla="*/ 2568 h 104"/>
                <a:gd name="T40" fmla="+- 0 4763 4696"/>
                <a:gd name="T41" fmla="*/ T40 w 66"/>
                <a:gd name="T42" fmla="+- 0 2568 2468"/>
                <a:gd name="T43" fmla="*/ 2568 h 104"/>
                <a:gd name="T44" fmla="+- 0 4763 4696"/>
                <a:gd name="T45" fmla="*/ T44 w 66"/>
                <a:gd name="T46" fmla="+- 0 2571 2468"/>
                <a:gd name="T47" fmla="*/ 2571 h 104"/>
                <a:gd name="T48" fmla="+- 0 4802 4696"/>
                <a:gd name="T49" fmla="*/ T48 w 66"/>
                <a:gd name="T50" fmla="+- 0 2571 2468"/>
                <a:gd name="T51" fmla="*/ 2571 h 104"/>
                <a:gd name="T52" fmla="+- 0 4798 4696"/>
                <a:gd name="T53" fmla="*/ T52 w 66"/>
                <a:gd name="T54" fmla="+- 0 2569 2468"/>
                <a:gd name="T55" fmla="*/ 2569 h 104"/>
                <a:gd name="T56" fmla="+- 0 4792 4696"/>
                <a:gd name="T57" fmla="*/ T56 w 66"/>
                <a:gd name="T58" fmla="+- 0 2563 2468"/>
                <a:gd name="T59" fmla="*/ 2563 h 104"/>
                <a:gd name="T60" fmla="+- 0 4790 4696"/>
                <a:gd name="T61" fmla="*/ T60 w 66"/>
                <a:gd name="T62" fmla="+- 0 2558 2468"/>
                <a:gd name="T63" fmla="*/ 2558 h 104"/>
                <a:gd name="T64" fmla="+- 0 4787 4696"/>
                <a:gd name="T65" fmla="*/ T64 w 66"/>
                <a:gd name="T66" fmla="+- 0 2553 2468"/>
                <a:gd name="T67" fmla="*/ 2553 h 104"/>
                <a:gd name="T68" fmla="+- 0 4750 4696"/>
                <a:gd name="T69" fmla="*/ T68 w 66"/>
                <a:gd name="T70" fmla="+- 0 2468 2468"/>
                <a:gd name="T71" fmla="*/ 2468 h 104"/>
                <a:gd name="T72" fmla="+- 0 4762 4696"/>
                <a:gd name="T73" fmla="*/ T72 w 66"/>
                <a:gd name="T74" fmla="+- 0 2532 2468"/>
                <a:gd name="T75" fmla="*/ 2532 h 104"/>
                <a:gd name="T76" fmla="+- 0 4727 4696"/>
                <a:gd name="T77" fmla="*/ T76 w 66"/>
                <a:gd name="T78" fmla="+- 0 2532 2468"/>
                <a:gd name="T79" fmla="*/ 2532 h 104"/>
                <a:gd name="T80" fmla="+- 0 4747 4696"/>
                <a:gd name="T81" fmla="*/ T80 w 66"/>
                <a:gd name="T82" fmla="+- 0 2468 2468"/>
                <a:gd name="T83" fmla="*/ 2468 h 104"/>
                <a:gd name="T84" fmla="+- 0 4716 4696"/>
                <a:gd name="T85" fmla="*/ T84 w 66"/>
                <a:gd name="T86" fmla="+- 0 2541 2468"/>
                <a:gd name="T87" fmla="*/ 2541 h 104"/>
                <a:gd name="T88" fmla="+- 0 4712 4696"/>
                <a:gd name="T89" fmla="*/ T88 w 66"/>
                <a:gd name="T90" fmla="+- 0 2551 2468"/>
                <a:gd name="T91" fmla="*/ 2551 h 104"/>
                <a:gd name="T92" fmla="+- 0 4709 4696"/>
                <a:gd name="T93" fmla="*/ T92 w 66"/>
                <a:gd name="T94" fmla="+- 0 2558 2468"/>
                <a:gd name="T95" fmla="*/ 2558 h 104"/>
                <a:gd name="T96" fmla="+- 0 4707 4696"/>
                <a:gd name="T97" fmla="*/ T96 w 66"/>
                <a:gd name="T98" fmla="+- 0 2560 2468"/>
                <a:gd name="T99" fmla="*/ 2560 h 104"/>
                <a:gd name="T100" fmla="+- 0 4704 4696"/>
                <a:gd name="T101" fmla="*/ T100 w 66"/>
                <a:gd name="T102" fmla="+- 0 2565 2468"/>
                <a:gd name="T103" fmla="*/ 2565 h 104"/>
                <a:gd name="T104" fmla="+- 0 4700 4696"/>
                <a:gd name="T105" fmla="*/ T104 w 66"/>
                <a:gd name="T106" fmla="+- 0 2568 2468"/>
                <a:gd name="T107" fmla="*/ 2568 h 104"/>
                <a:gd name="T108" fmla="+- 0 4696 4696"/>
                <a:gd name="T109" fmla="*/ T108 w 66"/>
                <a:gd name="T110" fmla="+- 0 2568 2468"/>
                <a:gd name="T111" fmla="*/ 2568 h 104"/>
                <a:gd name="T112" fmla="+- 0 4696 4696"/>
                <a:gd name="T113" fmla="*/ T112 w 66"/>
                <a:gd name="T114" fmla="+- 0 2571 2468"/>
                <a:gd name="T115" fmla="*/ 2571 h 104"/>
                <a:gd name="T116" fmla="+- 0 4726 4696"/>
                <a:gd name="T117" fmla="*/ T116 w 66"/>
                <a:gd name="T118" fmla="+- 0 2571 2468"/>
                <a:gd name="T119" fmla="*/ 2571 h 104"/>
                <a:gd name="T120" fmla="+- 0 4726 4696"/>
                <a:gd name="T121" fmla="*/ T120 w 66"/>
                <a:gd name="T122" fmla="+- 0 2568 2468"/>
                <a:gd name="T123" fmla="*/ 2568 h 104"/>
                <a:gd name="T124" fmla="+- 0 4719 4696"/>
                <a:gd name="T125" fmla="*/ T124 w 66"/>
                <a:gd name="T126" fmla="+- 0 2568 2468"/>
                <a:gd name="T127" fmla="*/ 2568 h 104"/>
                <a:gd name="T128" fmla="+- 0 4716 4696"/>
                <a:gd name="T129" fmla="*/ T128 w 66"/>
                <a:gd name="T130" fmla="+- 0 2566 2468"/>
                <a:gd name="T131" fmla="*/ 2566 h 104"/>
                <a:gd name="T132" fmla="+- 0 4716 4696"/>
                <a:gd name="T133" fmla="*/ T132 w 66"/>
                <a:gd name="T134" fmla="+- 0 2562 2468"/>
                <a:gd name="T135" fmla="*/ 2562 h 104"/>
                <a:gd name="T136" fmla="+- 0 4717 4696"/>
                <a:gd name="T137" fmla="*/ T136 w 66"/>
                <a:gd name="T138" fmla="+- 0 2556 2468"/>
                <a:gd name="T139" fmla="*/ 2556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66" h="104">
                  <a:moveTo>
                    <a:pt x="21" y="88"/>
                  </a:moveTo>
                  <a:lnTo>
                    <a:pt x="23" y="82"/>
                  </a:lnTo>
                  <a:lnTo>
                    <a:pt x="25" y="78"/>
                  </a:lnTo>
                  <a:lnTo>
                    <a:pt x="27" y="74"/>
                  </a:lnTo>
                  <a:lnTo>
                    <a:pt x="28" y="70"/>
                  </a:lnTo>
                  <a:lnTo>
                    <a:pt x="68" y="70"/>
                  </a:lnTo>
                  <a:lnTo>
                    <a:pt x="74" y="83"/>
                  </a:lnTo>
                  <a:lnTo>
                    <a:pt x="76" y="89"/>
                  </a:lnTo>
                  <a:lnTo>
                    <a:pt x="78" y="95"/>
                  </a:lnTo>
                  <a:lnTo>
                    <a:pt x="74" y="100"/>
                  </a:lnTo>
                  <a:lnTo>
                    <a:pt x="67" y="100"/>
                  </a:lnTo>
                  <a:lnTo>
                    <a:pt x="67" y="103"/>
                  </a:lnTo>
                  <a:lnTo>
                    <a:pt x="106" y="103"/>
                  </a:lnTo>
                  <a:lnTo>
                    <a:pt x="102" y="101"/>
                  </a:lnTo>
                  <a:lnTo>
                    <a:pt x="96" y="95"/>
                  </a:lnTo>
                  <a:lnTo>
                    <a:pt x="94" y="90"/>
                  </a:lnTo>
                  <a:lnTo>
                    <a:pt x="91" y="85"/>
                  </a:lnTo>
                  <a:lnTo>
                    <a:pt x="54" y="0"/>
                  </a:lnTo>
                  <a:lnTo>
                    <a:pt x="66" y="64"/>
                  </a:lnTo>
                  <a:lnTo>
                    <a:pt x="31" y="64"/>
                  </a:lnTo>
                  <a:lnTo>
                    <a:pt x="51" y="0"/>
                  </a:lnTo>
                  <a:lnTo>
                    <a:pt x="20" y="73"/>
                  </a:lnTo>
                  <a:lnTo>
                    <a:pt x="16" y="83"/>
                  </a:lnTo>
                  <a:lnTo>
                    <a:pt x="13" y="90"/>
                  </a:lnTo>
                  <a:lnTo>
                    <a:pt x="11" y="92"/>
                  </a:lnTo>
                  <a:lnTo>
                    <a:pt x="8" y="97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30" y="103"/>
                  </a:lnTo>
                  <a:lnTo>
                    <a:pt x="30" y="100"/>
                  </a:lnTo>
                  <a:lnTo>
                    <a:pt x="23" y="100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4952" y="2482"/>
              <a:ext cx="41" cy="91"/>
            </a:xfrm>
            <a:custGeom>
              <a:avLst/>
              <a:gdLst>
                <a:gd name="T0" fmla="+- 0 4986 4952"/>
                <a:gd name="T1" fmla="*/ T0 w 41"/>
                <a:gd name="T2" fmla="+- 0 2569 2482"/>
                <a:gd name="T3" fmla="*/ 2569 h 91"/>
                <a:gd name="T4" fmla="+- 0 4992 4952"/>
                <a:gd name="T5" fmla="*/ T4 w 41"/>
                <a:gd name="T6" fmla="+- 0 2561 2482"/>
                <a:gd name="T7" fmla="*/ 2561 h 91"/>
                <a:gd name="T8" fmla="+- 0 4990 4952"/>
                <a:gd name="T9" fmla="*/ T8 w 41"/>
                <a:gd name="T10" fmla="+- 0 2559 2482"/>
                <a:gd name="T11" fmla="*/ 2559 h 91"/>
                <a:gd name="T12" fmla="+- 0 4984 4952"/>
                <a:gd name="T13" fmla="*/ T12 w 41"/>
                <a:gd name="T14" fmla="+- 0 2564 2482"/>
                <a:gd name="T15" fmla="*/ 2564 h 91"/>
                <a:gd name="T16" fmla="+- 0 4980 4952"/>
                <a:gd name="T17" fmla="*/ T16 w 41"/>
                <a:gd name="T18" fmla="+- 0 2565 2482"/>
                <a:gd name="T19" fmla="*/ 2565 h 91"/>
                <a:gd name="T20" fmla="+- 0 4976 4952"/>
                <a:gd name="T21" fmla="*/ T20 w 41"/>
                <a:gd name="T22" fmla="+- 0 2565 2482"/>
                <a:gd name="T23" fmla="*/ 2565 h 91"/>
                <a:gd name="T24" fmla="+- 0 4973 4952"/>
                <a:gd name="T25" fmla="*/ T24 w 41"/>
                <a:gd name="T26" fmla="+- 0 2559 2482"/>
                <a:gd name="T27" fmla="*/ 2559 h 91"/>
                <a:gd name="T28" fmla="+- 0 4973 4952"/>
                <a:gd name="T29" fmla="*/ T28 w 41"/>
                <a:gd name="T30" fmla="+- 0 2507 2482"/>
                <a:gd name="T31" fmla="*/ 2507 h 91"/>
                <a:gd name="T32" fmla="+- 0 4988 4952"/>
                <a:gd name="T33" fmla="*/ T32 w 41"/>
                <a:gd name="T34" fmla="+- 0 2507 2482"/>
                <a:gd name="T35" fmla="*/ 2507 h 91"/>
                <a:gd name="T36" fmla="+- 0 4988 4952"/>
                <a:gd name="T37" fmla="*/ T36 w 41"/>
                <a:gd name="T38" fmla="+- 0 2502 2482"/>
                <a:gd name="T39" fmla="*/ 2502 h 91"/>
                <a:gd name="T40" fmla="+- 0 4973 4952"/>
                <a:gd name="T41" fmla="*/ T40 w 41"/>
                <a:gd name="T42" fmla="+- 0 2502 2482"/>
                <a:gd name="T43" fmla="*/ 2502 h 91"/>
                <a:gd name="T44" fmla="+- 0 4973 4952"/>
                <a:gd name="T45" fmla="*/ T44 w 41"/>
                <a:gd name="T46" fmla="+- 0 2482 2482"/>
                <a:gd name="T47" fmla="*/ 2482 h 91"/>
                <a:gd name="T48" fmla="+- 0 4970 4952"/>
                <a:gd name="T49" fmla="*/ T48 w 41"/>
                <a:gd name="T50" fmla="+- 0 2486 2482"/>
                <a:gd name="T51" fmla="*/ 2486 h 91"/>
                <a:gd name="T52" fmla="+- 0 4966 4952"/>
                <a:gd name="T53" fmla="*/ T52 w 41"/>
                <a:gd name="T54" fmla="+- 0 2490 2482"/>
                <a:gd name="T55" fmla="*/ 2490 h 91"/>
                <a:gd name="T56" fmla="+- 0 4963 4952"/>
                <a:gd name="T57" fmla="*/ T56 w 41"/>
                <a:gd name="T58" fmla="+- 0 2495 2482"/>
                <a:gd name="T59" fmla="*/ 2495 h 91"/>
                <a:gd name="T60" fmla="+- 0 4959 4952"/>
                <a:gd name="T61" fmla="*/ T60 w 41"/>
                <a:gd name="T62" fmla="+- 0 2499 2482"/>
                <a:gd name="T63" fmla="*/ 2499 h 91"/>
                <a:gd name="T64" fmla="+- 0 4955 4952"/>
                <a:gd name="T65" fmla="*/ T64 w 41"/>
                <a:gd name="T66" fmla="+- 0 2503 2482"/>
                <a:gd name="T67" fmla="*/ 2503 h 91"/>
                <a:gd name="T68" fmla="+- 0 4952 4952"/>
                <a:gd name="T69" fmla="*/ T68 w 41"/>
                <a:gd name="T70" fmla="+- 0 2507 2482"/>
                <a:gd name="T71" fmla="*/ 2507 h 91"/>
                <a:gd name="T72" fmla="+- 0 4960 4952"/>
                <a:gd name="T73" fmla="*/ T72 w 41"/>
                <a:gd name="T74" fmla="+- 0 2507 2482"/>
                <a:gd name="T75" fmla="*/ 2507 h 91"/>
                <a:gd name="T76" fmla="+- 0 4960 4952"/>
                <a:gd name="T77" fmla="*/ T76 w 41"/>
                <a:gd name="T78" fmla="+- 0 2559 2482"/>
                <a:gd name="T79" fmla="*/ 2559 h 91"/>
                <a:gd name="T80" fmla="+- 0 4961 4952"/>
                <a:gd name="T81" fmla="*/ T80 w 41"/>
                <a:gd name="T82" fmla="+- 0 2565 2482"/>
                <a:gd name="T83" fmla="*/ 2565 h 91"/>
                <a:gd name="T84" fmla="+- 0 4963 4952"/>
                <a:gd name="T85" fmla="*/ T84 w 41"/>
                <a:gd name="T86" fmla="+- 0 2568 2482"/>
                <a:gd name="T87" fmla="*/ 2568 h 91"/>
                <a:gd name="T88" fmla="+- 0 4967 4952"/>
                <a:gd name="T89" fmla="*/ T88 w 41"/>
                <a:gd name="T90" fmla="+- 0 2573 2482"/>
                <a:gd name="T91" fmla="*/ 2573 h 91"/>
                <a:gd name="T92" fmla="+- 0 4979 4952"/>
                <a:gd name="T93" fmla="*/ T92 w 41"/>
                <a:gd name="T94" fmla="+- 0 2573 2482"/>
                <a:gd name="T95" fmla="*/ 2573 h 91"/>
                <a:gd name="T96" fmla="+- 0 4986 4952"/>
                <a:gd name="T97" fmla="*/ T96 w 41"/>
                <a:gd name="T98" fmla="+- 0 2569 2482"/>
                <a:gd name="T99" fmla="*/ 2569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1" h="91">
                  <a:moveTo>
                    <a:pt x="34" y="87"/>
                  </a:moveTo>
                  <a:lnTo>
                    <a:pt x="40" y="79"/>
                  </a:lnTo>
                  <a:lnTo>
                    <a:pt x="38" y="77"/>
                  </a:lnTo>
                  <a:lnTo>
                    <a:pt x="32" y="82"/>
                  </a:lnTo>
                  <a:lnTo>
                    <a:pt x="28" y="83"/>
                  </a:lnTo>
                  <a:lnTo>
                    <a:pt x="24" y="83"/>
                  </a:lnTo>
                  <a:lnTo>
                    <a:pt x="21" y="77"/>
                  </a:lnTo>
                  <a:lnTo>
                    <a:pt x="21" y="25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1" y="86"/>
                  </a:lnTo>
                  <a:lnTo>
                    <a:pt x="15" y="91"/>
                  </a:lnTo>
                  <a:lnTo>
                    <a:pt x="27" y="91"/>
                  </a:lnTo>
                  <a:lnTo>
                    <a:pt x="34" y="8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711" y="2672"/>
              <a:ext cx="43" cy="104"/>
            </a:xfrm>
            <a:custGeom>
              <a:avLst/>
              <a:gdLst>
                <a:gd name="T0" fmla="+- 0 4740 4711"/>
                <a:gd name="T1" fmla="*/ T0 w 43"/>
                <a:gd name="T2" fmla="+- 0 2672 2672"/>
                <a:gd name="T3" fmla="*/ 2672 h 104"/>
                <a:gd name="T4" fmla="+- 0 4711 4711"/>
                <a:gd name="T5" fmla="*/ T4 w 43"/>
                <a:gd name="T6" fmla="+- 0 2687 2672"/>
                <a:gd name="T7" fmla="*/ 2687 h 104"/>
                <a:gd name="T8" fmla="+- 0 4711 4711"/>
                <a:gd name="T9" fmla="*/ T8 w 43"/>
                <a:gd name="T10" fmla="+- 0 2689 2672"/>
                <a:gd name="T11" fmla="*/ 2689 h 104"/>
                <a:gd name="T12" fmla="+- 0 4716 4711"/>
                <a:gd name="T13" fmla="*/ T12 w 43"/>
                <a:gd name="T14" fmla="+- 0 2687 2672"/>
                <a:gd name="T15" fmla="*/ 2687 h 104"/>
                <a:gd name="T16" fmla="+- 0 4722 4711"/>
                <a:gd name="T17" fmla="*/ T16 w 43"/>
                <a:gd name="T18" fmla="+- 0 2686 2672"/>
                <a:gd name="T19" fmla="*/ 2686 h 104"/>
                <a:gd name="T20" fmla="+- 0 4727 4711"/>
                <a:gd name="T21" fmla="*/ T20 w 43"/>
                <a:gd name="T22" fmla="+- 0 2689 2672"/>
                <a:gd name="T23" fmla="*/ 2689 h 104"/>
                <a:gd name="T24" fmla="+- 0 4727 4711"/>
                <a:gd name="T25" fmla="*/ T24 w 43"/>
                <a:gd name="T26" fmla="+- 0 2764 2672"/>
                <a:gd name="T27" fmla="*/ 2764 h 104"/>
                <a:gd name="T28" fmla="+- 0 4724 4711"/>
                <a:gd name="T29" fmla="*/ T28 w 43"/>
                <a:gd name="T30" fmla="+- 0 2771 2672"/>
                <a:gd name="T31" fmla="*/ 2771 h 104"/>
                <a:gd name="T32" fmla="+- 0 4718 4711"/>
                <a:gd name="T33" fmla="*/ T32 w 43"/>
                <a:gd name="T34" fmla="+- 0 2773 2672"/>
                <a:gd name="T35" fmla="*/ 2773 h 104"/>
                <a:gd name="T36" fmla="+- 0 4712 4711"/>
                <a:gd name="T37" fmla="*/ T36 w 43"/>
                <a:gd name="T38" fmla="+- 0 2774 2672"/>
                <a:gd name="T39" fmla="*/ 2774 h 104"/>
                <a:gd name="T40" fmla="+- 0 4712 4711"/>
                <a:gd name="T41" fmla="*/ T40 w 43"/>
                <a:gd name="T42" fmla="+- 0 2776 2672"/>
                <a:gd name="T43" fmla="*/ 2776 h 104"/>
                <a:gd name="T44" fmla="+- 0 4754 4711"/>
                <a:gd name="T45" fmla="*/ T44 w 43"/>
                <a:gd name="T46" fmla="+- 0 2776 2672"/>
                <a:gd name="T47" fmla="*/ 2776 h 104"/>
                <a:gd name="T48" fmla="+- 0 4754 4711"/>
                <a:gd name="T49" fmla="*/ T48 w 43"/>
                <a:gd name="T50" fmla="+- 0 2774 2672"/>
                <a:gd name="T51" fmla="*/ 2774 h 104"/>
                <a:gd name="T52" fmla="+- 0 4748 4711"/>
                <a:gd name="T53" fmla="*/ T52 w 43"/>
                <a:gd name="T54" fmla="+- 0 2773 2672"/>
                <a:gd name="T55" fmla="*/ 2773 h 104"/>
                <a:gd name="T56" fmla="+- 0 4740 4711"/>
                <a:gd name="T57" fmla="*/ T56 w 43"/>
                <a:gd name="T58" fmla="+- 0 2770 2672"/>
                <a:gd name="T59" fmla="*/ 2770 h 104"/>
                <a:gd name="T60" fmla="+- 0 4740 4711"/>
                <a:gd name="T61" fmla="*/ T60 w 43"/>
                <a:gd name="T62" fmla="+- 0 2764 2672"/>
                <a:gd name="T63" fmla="*/ 2764 h 104"/>
                <a:gd name="T64" fmla="+- 0 4740 4711"/>
                <a:gd name="T65" fmla="*/ T64 w 43"/>
                <a:gd name="T66" fmla="+- 0 2672 2672"/>
                <a:gd name="T67" fmla="*/ 2672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3" h="104">
                  <a:moveTo>
                    <a:pt x="29" y="0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6" y="92"/>
                  </a:lnTo>
                  <a:lnTo>
                    <a:pt x="13" y="99"/>
                  </a:lnTo>
                  <a:lnTo>
                    <a:pt x="7" y="101"/>
                  </a:lnTo>
                  <a:lnTo>
                    <a:pt x="1" y="102"/>
                  </a:lnTo>
                  <a:lnTo>
                    <a:pt x="1" y="104"/>
                  </a:lnTo>
                  <a:lnTo>
                    <a:pt x="43" y="104"/>
                  </a:lnTo>
                  <a:lnTo>
                    <a:pt x="43" y="102"/>
                  </a:lnTo>
                  <a:lnTo>
                    <a:pt x="37" y="101"/>
                  </a:lnTo>
                  <a:lnTo>
                    <a:pt x="29" y="98"/>
                  </a:lnTo>
                  <a:lnTo>
                    <a:pt x="29" y="9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4711" y="2877"/>
              <a:ext cx="43" cy="104"/>
            </a:xfrm>
            <a:custGeom>
              <a:avLst/>
              <a:gdLst>
                <a:gd name="T0" fmla="+- 0 4740 4711"/>
                <a:gd name="T1" fmla="*/ T0 w 43"/>
                <a:gd name="T2" fmla="+- 0 2877 2877"/>
                <a:gd name="T3" fmla="*/ 2877 h 104"/>
                <a:gd name="T4" fmla="+- 0 4711 4711"/>
                <a:gd name="T5" fmla="*/ T4 w 43"/>
                <a:gd name="T6" fmla="+- 0 2891 2877"/>
                <a:gd name="T7" fmla="*/ 2891 h 104"/>
                <a:gd name="T8" fmla="+- 0 4711 4711"/>
                <a:gd name="T9" fmla="*/ T8 w 43"/>
                <a:gd name="T10" fmla="+- 0 2894 2877"/>
                <a:gd name="T11" fmla="*/ 2894 h 104"/>
                <a:gd name="T12" fmla="+- 0 4716 4711"/>
                <a:gd name="T13" fmla="*/ T12 w 43"/>
                <a:gd name="T14" fmla="+- 0 2891 2877"/>
                <a:gd name="T15" fmla="*/ 2891 h 104"/>
                <a:gd name="T16" fmla="+- 0 4722 4711"/>
                <a:gd name="T17" fmla="*/ T16 w 43"/>
                <a:gd name="T18" fmla="+- 0 2890 2877"/>
                <a:gd name="T19" fmla="*/ 2890 h 104"/>
                <a:gd name="T20" fmla="+- 0 4727 4711"/>
                <a:gd name="T21" fmla="*/ T20 w 43"/>
                <a:gd name="T22" fmla="+- 0 2893 2877"/>
                <a:gd name="T23" fmla="*/ 2893 h 104"/>
                <a:gd name="T24" fmla="+- 0 4727 4711"/>
                <a:gd name="T25" fmla="*/ T24 w 43"/>
                <a:gd name="T26" fmla="+- 0 2968 2877"/>
                <a:gd name="T27" fmla="*/ 2968 h 104"/>
                <a:gd name="T28" fmla="+- 0 4724 4711"/>
                <a:gd name="T29" fmla="*/ T28 w 43"/>
                <a:gd name="T30" fmla="+- 0 2976 2877"/>
                <a:gd name="T31" fmla="*/ 2976 h 104"/>
                <a:gd name="T32" fmla="+- 0 4718 4711"/>
                <a:gd name="T33" fmla="*/ T32 w 43"/>
                <a:gd name="T34" fmla="+- 0 2978 2877"/>
                <a:gd name="T35" fmla="*/ 2978 h 104"/>
                <a:gd name="T36" fmla="+- 0 4712 4711"/>
                <a:gd name="T37" fmla="*/ T36 w 43"/>
                <a:gd name="T38" fmla="+- 0 2978 2877"/>
                <a:gd name="T39" fmla="*/ 2978 h 104"/>
                <a:gd name="T40" fmla="+- 0 4712 4711"/>
                <a:gd name="T41" fmla="*/ T40 w 43"/>
                <a:gd name="T42" fmla="+- 0 2980 2877"/>
                <a:gd name="T43" fmla="*/ 2980 h 104"/>
                <a:gd name="T44" fmla="+- 0 4754 4711"/>
                <a:gd name="T45" fmla="*/ T44 w 43"/>
                <a:gd name="T46" fmla="+- 0 2980 2877"/>
                <a:gd name="T47" fmla="*/ 2980 h 104"/>
                <a:gd name="T48" fmla="+- 0 4754 4711"/>
                <a:gd name="T49" fmla="*/ T48 w 43"/>
                <a:gd name="T50" fmla="+- 0 2978 2877"/>
                <a:gd name="T51" fmla="*/ 2978 h 104"/>
                <a:gd name="T52" fmla="+- 0 4748 4711"/>
                <a:gd name="T53" fmla="*/ T52 w 43"/>
                <a:gd name="T54" fmla="+- 0 2978 2877"/>
                <a:gd name="T55" fmla="*/ 2978 h 104"/>
                <a:gd name="T56" fmla="+- 0 4740 4711"/>
                <a:gd name="T57" fmla="*/ T56 w 43"/>
                <a:gd name="T58" fmla="+- 0 2974 2877"/>
                <a:gd name="T59" fmla="*/ 2974 h 104"/>
                <a:gd name="T60" fmla="+- 0 4740 4711"/>
                <a:gd name="T61" fmla="*/ T60 w 43"/>
                <a:gd name="T62" fmla="+- 0 2968 2877"/>
                <a:gd name="T63" fmla="*/ 2968 h 104"/>
                <a:gd name="T64" fmla="+- 0 4740 4711"/>
                <a:gd name="T65" fmla="*/ T64 w 43"/>
                <a:gd name="T66" fmla="+- 0 2877 2877"/>
                <a:gd name="T67" fmla="*/ 2877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3" h="104">
                  <a:moveTo>
                    <a:pt x="29" y="0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5" y="14"/>
                  </a:lnTo>
                  <a:lnTo>
                    <a:pt x="11" y="13"/>
                  </a:lnTo>
                  <a:lnTo>
                    <a:pt x="16" y="16"/>
                  </a:lnTo>
                  <a:lnTo>
                    <a:pt x="16" y="91"/>
                  </a:lnTo>
                  <a:lnTo>
                    <a:pt x="13" y="99"/>
                  </a:lnTo>
                  <a:lnTo>
                    <a:pt x="7" y="101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4711" y="3081"/>
              <a:ext cx="43" cy="104"/>
            </a:xfrm>
            <a:custGeom>
              <a:avLst/>
              <a:gdLst>
                <a:gd name="T0" fmla="+- 0 4740 4711"/>
                <a:gd name="T1" fmla="*/ T0 w 43"/>
                <a:gd name="T2" fmla="+- 0 3081 3081"/>
                <a:gd name="T3" fmla="*/ 3081 h 104"/>
                <a:gd name="T4" fmla="+- 0 4711 4711"/>
                <a:gd name="T5" fmla="*/ T4 w 43"/>
                <a:gd name="T6" fmla="+- 0 3096 3081"/>
                <a:gd name="T7" fmla="*/ 3096 h 104"/>
                <a:gd name="T8" fmla="+- 0 4711 4711"/>
                <a:gd name="T9" fmla="*/ T8 w 43"/>
                <a:gd name="T10" fmla="+- 0 3098 3081"/>
                <a:gd name="T11" fmla="*/ 3098 h 104"/>
                <a:gd name="T12" fmla="+- 0 4716 4711"/>
                <a:gd name="T13" fmla="*/ T12 w 43"/>
                <a:gd name="T14" fmla="+- 0 3096 3081"/>
                <a:gd name="T15" fmla="*/ 3096 h 104"/>
                <a:gd name="T16" fmla="+- 0 4722 4711"/>
                <a:gd name="T17" fmla="*/ T16 w 43"/>
                <a:gd name="T18" fmla="+- 0 3095 3081"/>
                <a:gd name="T19" fmla="*/ 3095 h 104"/>
                <a:gd name="T20" fmla="+- 0 4727 4711"/>
                <a:gd name="T21" fmla="*/ T20 w 43"/>
                <a:gd name="T22" fmla="+- 0 3098 3081"/>
                <a:gd name="T23" fmla="*/ 3098 h 104"/>
                <a:gd name="T24" fmla="+- 0 4727 4711"/>
                <a:gd name="T25" fmla="*/ T24 w 43"/>
                <a:gd name="T26" fmla="+- 0 3173 3081"/>
                <a:gd name="T27" fmla="*/ 3173 h 104"/>
                <a:gd name="T28" fmla="+- 0 4724 4711"/>
                <a:gd name="T29" fmla="*/ T28 w 43"/>
                <a:gd name="T30" fmla="+- 0 3180 3081"/>
                <a:gd name="T31" fmla="*/ 3180 h 104"/>
                <a:gd name="T32" fmla="+- 0 4718 4711"/>
                <a:gd name="T33" fmla="*/ T32 w 43"/>
                <a:gd name="T34" fmla="+- 0 3183 3081"/>
                <a:gd name="T35" fmla="*/ 3183 h 104"/>
                <a:gd name="T36" fmla="+- 0 4712 4711"/>
                <a:gd name="T37" fmla="*/ T36 w 43"/>
                <a:gd name="T38" fmla="+- 0 3183 3081"/>
                <a:gd name="T39" fmla="*/ 3183 h 104"/>
                <a:gd name="T40" fmla="+- 0 4712 4711"/>
                <a:gd name="T41" fmla="*/ T40 w 43"/>
                <a:gd name="T42" fmla="+- 0 3185 3081"/>
                <a:gd name="T43" fmla="*/ 3185 h 104"/>
                <a:gd name="T44" fmla="+- 0 4754 4711"/>
                <a:gd name="T45" fmla="*/ T44 w 43"/>
                <a:gd name="T46" fmla="+- 0 3185 3081"/>
                <a:gd name="T47" fmla="*/ 3185 h 104"/>
                <a:gd name="T48" fmla="+- 0 4754 4711"/>
                <a:gd name="T49" fmla="*/ T48 w 43"/>
                <a:gd name="T50" fmla="+- 0 3183 3081"/>
                <a:gd name="T51" fmla="*/ 3183 h 104"/>
                <a:gd name="T52" fmla="+- 0 4748 4711"/>
                <a:gd name="T53" fmla="*/ T52 w 43"/>
                <a:gd name="T54" fmla="+- 0 3183 3081"/>
                <a:gd name="T55" fmla="*/ 3183 h 104"/>
                <a:gd name="T56" fmla="+- 0 4740 4711"/>
                <a:gd name="T57" fmla="*/ T56 w 43"/>
                <a:gd name="T58" fmla="+- 0 3179 3081"/>
                <a:gd name="T59" fmla="*/ 3179 h 104"/>
                <a:gd name="T60" fmla="+- 0 4740 4711"/>
                <a:gd name="T61" fmla="*/ T60 w 43"/>
                <a:gd name="T62" fmla="+- 0 3173 3081"/>
                <a:gd name="T63" fmla="*/ 3173 h 104"/>
                <a:gd name="T64" fmla="+- 0 4740 4711"/>
                <a:gd name="T65" fmla="*/ T64 w 43"/>
                <a:gd name="T66" fmla="+- 0 3081 3081"/>
                <a:gd name="T67" fmla="*/ 3081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3" h="104">
                  <a:moveTo>
                    <a:pt x="29" y="0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6" y="92"/>
                  </a:lnTo>
                  <a:lnTo>
                    <a:pt x="13" y="99"/>
                  </a:lnTo>
                  <a:lnTo>
                    <a:pt x="7" y="102"/>
                  </a:lnTo>
                  <a:lnTo>
                    <a:pt x="1" y="102"/>
                  </a:lnTo>
                  <a:lnTo>
                    <a:pt x="1" y="104"/>
                  </a:lnTo>
                  <a:lnTo>
                    <a:pt x="43" y="104"/>
                  </a:lnTo>
                  <a:lnTo>
                    <a:pt x="43" y="102"/>
                  </a:lnTo>
                  <a:lnTo>
                    <a:pt x="37" y="102"/>
                  </a:lnTo>
                  <a:lnTo>
                    <a:pt x="29" y="98"/>
                  </a:lnTo>
                  <a:lnTo>
                    <a:pt x="29" y="9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687" y="3286"/>
              <a:ext cx="68" cy="104"/>
            </a:xfrm>
            <a:custGeom>
              <a:avLst/>
              <a:gdLst>
                <a:gd name="T0" fmla="+- 0 5687 5687"/>
                <a:gd name="T1" fmla="*/ T0 w 68"/>
                <a:gd name="T2" fmla="+- 0 3388 3286"/>
                <a:gd name="T3" fmla="*/ 3388 h 104"/>
                <a:gd name="T4" fmla="+- 0 5687 5687"/>
                <a:gd name="T5" fmla="*/ T4 w 68"/>
                <a:gd name="T6" fmla="+- 0 3390 3286"/>
                <a:gd name="T7" fmla="*/ 3390 h 104"/>
                <a:gd name="T8" fmla="+- 0 5747 5687"/>
                <a:gd name="T9" fmla="*/ T8 w 68"/>
                <a:gd name="T10" fmla="+- 0 3390 3286"/>
                <a:gd name="T11" fmla="*/ 3390 h 104"/>
                <a:gd name="T12" fmla="+- 0 5756 5687"/>
                <a:gd name="T13" fmla="*/ T12 w 68"/>
                <a:gd name="T14" fmla="+- 0 3369 3286"/>
                <a:gd name="T15" fmla="*/ 3369 h 104"/>
                <a:gd name="T16" fmla="+- 0 5754 5687"/>
                <a:gd name="T17" fmla="*/ T16 w 68"/>
                <a:gd name="T18" fmla="+- 0 3368 3286"/>
                <a:gd name="T19" fmla="*/ 3368 h 104"/>
                <a:gd name="T20" fmla="+- 0 5750 5687"/>
                <a:gd name="T21" fmla="*/ T20 w 68"/>
                <a:gd name="T22" fmla="+- 0 3373 3286"/>
                <a:gd name="T23" fmla="*/ 3373 h 104"/>
                <a:gd name="T24" fmla="+- 0 5746 5687"/>
                <a:gd name="T25" fmla="*/ T24 w 68"/>
                <a:gd name="T26" fmla="+- 0 3377 3286"/>
                <a:gd name="T27" fmla="*/ 3377 h 104"/>
                <a:gd name="T28" fmla="+- 0 5741 5687"/>
                <a:gd name="T29" fmla="*/ T28 w 68"/>
                <a:gd name="T30" fmla="+- 0 3378 3286"/>
                <a:gd name="T31" fmla="*/ 3378 h 104"/>
                <a:gd name="T32" fmla="+- 0 5702 5687"/>
                <a:gd name="T33" fmla="*/ T32 w 68"/>
                <a:gd name="T34" fmla="+- 0 3378 3286"/>
                <a:gd name="T35" fmla="*/ 3378 h 104"/>
                <a:gd name="T36" fmla="+- 0 5727 5687"/>
                <a:gd name="T37" fmla="*/ T36 w 68"/>
                <a:gd name="T38" fmla="+- 0 3352 3286"/>
                <a:gd name="T39" fmla="*/ 3352 h 104"/>
                <a:gd name="T40" fmla="+- 0 5734 5687"/>
                <a:gd name="T41" fmla="*/ T40 w 68"/>
                <a:gd name="T42" fmla="+- 0 3345 3286"/>
                <a:gd name="T43" fmla="*/ 3345 h 104"/>
                <a:gd name="T44" fmla="+- 0 5739 5687"/>
                <a:gd name="T45" fmla="*/ T44 w 68"/>
                <a:gd name="T46" fmla="+- 0 3338 3286"/>
                <a:gd name="T47" fmla="*/ 3338 h 104"/>
                <a:gd name="T48" fmla="+- 0 5742 5687"/>
                <a:gd name="T49" fmla="*/ T48 w 68"/>
                <a:gd name="T50" fmla="+- 0 3333 3286"/>
                <a:gd name="T51" fmla="*/ 3333 h 104"/>
                <a:gd name="T52" fmla="+- 0 5746 5687"/>
                <a:gd name="T53" fmla="*/ T52 w 68"/>
                <a:gd name="T54" fmla="+- 0 3326 3286"/>
                <a:gd name="T55" fmla="*/ 3326 h 104"/>
                <a:gd name="T56" fmla="+- 0 5748 5687"/>
                <a:gd name="T57" fmla="*/ T56 w 68"/>
                <a:gd name="T58" fmla="+- 0 3320 3286"/>
                <a:gd name="T59" fmla="*/ 3320 h 104"/>
                <a:gd name="T60" fmla="+- 0 5748 5687"/>
                <a:gd name="T61" fmla="*/ T60 w 68"/>
                <a:gd name="T62" fmla="+- 0 3305 3286"/>
                <a:gd name="T63" fmla="*/ 3305 h 104"/>
                <a:gd name="T64" fmla="+- 0 5745 5687"/>
                <a:gd name="T65" fmla="*/ T64 w 68"/>
                <a:gd name="T66" fmla="+- 0 3299 3286"/>
                <a:gd name="T67" fmla="*/ 3299 h 104"/>
                <a:gd name="T68" fmla="+- 0 5740 5687"/>
                <a:gd name="T69" fmla="*/ T68 w 68"/>
                <a:gd name="T70" fmla="+- 0 3294 3286"/>
                <a:gd name="T71" fmla="*/ 3294 h 104"/>
                <a:gd name="T72" fmla="+- 0 5734 5687"/>
                <a:gd name="T73" fmla="*/ T72 w 68"/>
                <a:gd name="T74" fmla="+- 0 3289 3286"/>
                <a:gd name="T75" fmla="*/ 3289 h 104"/>
                <a:gd name="T76" fmla="+- 0 5728 5687"/>
                <a:gd name="T77" fmla="*/ T76 w 68"/>
                <a:gd name="T78" fmla="+- 0 3286 3286"/>
                <a:gd name="T79" fmla="*/ 3286 h 104"/>
                <a:gd name="T80" fmla="+- 0 5711 5687"/>
                <a:gd name="T81" fmla="*/ T80 w 68"/>
                <a:gd name="T82" fmla="+- 0 3286 3286"/>
                <a:gd name="T83" fmla="*/ 3286 h 104"/>
                <a:gd name="T84" fmla="+- 0 5704 5687"/>
                <a:gd name="T85" fmla="*/ T84 w 68"/>
                <a:gd name="T86" fmla="+- 0 3289 3286"/>
                <a:gd name="T87" fmla="*/ 3289 h 104"/>
                <a:gd name="T88" fmla="+- 0 5698 5687"/>
                <a:gd name="T89" fmla="*/ T88 w 68"/>
                <a:gd name="T90" fmla="+- 0 3294 3286"/>
                <a:gd name="T91" fmla="*/ 3294 h 104"/>
                <a:gd name="T92" fmla="+- 0 5693 5687"/>
                <a:gd name="T93" fmla="*/ T92 w 68"/>
                <a:gd name="T94" fmla="+- 0 3300 3286"/>
                <a:gd name="T95" fmla="*/ 3300 h 104"/>
                <a:gd name="T96" fmla="+- 0 5689 5687"/>
                <a:gd name="T97" fmla="*/ T96 w 68"/>
                <a:gd name="T98" fmla="+- 0 3307 3286"/>
                <a:gd name="T99" fmla="*/ 3307 h 104"/>
                <a:gd name="T100" fmla="+- 0 5687 5687"/>
                <a:gd name="T101" fmla="*/ T100 w 68"/>
                <a:gd name="T102" fmla="+- 0 3316 3286"/>
                <a:gd name="T103" fmla="*/ 3316 h 104"/>
                <a:gd name="T104" fmla="+- 0 5691 5687"/>
                <a:gd name="T105" fmla="*/ T104 w 68"/>
                <a:gd name="T106" fmla="+- 0 3317 3286"/>
                <a:gd name="T107" fmla="*/ 3317 h 104"/>
                <a:gd name="T108" fmla="+- 0 5695 5687"/>
                <a:gd name="T109" fmla="*/ T108 w 68"/>
                <a:gd name="T110" fmla="+- 0 3304 3286"/>
                <a:gd name="T111" fmla="*/ 3304 h 104"/>
                <a:gd name="T112" fmla="+- 0 5703 5687"/>
                <a:gd name="T113" fmla="*/ T112 w 68"/>
                <a:gd name="T114" fmla="+- 0 3297 3286"/>
                <a:gd name="T115" fmla="*/ 3297 h 104"/>
                <a:gd name="T116" fmla="+- 0 5719 5687"/>
                <a:gd name="T117" fmla="*/ T116 w 68"/>
                <a:gd name="T118" fmla="+- 0 3297 3286"/>
                <a:gd name="T119" fmla="*/ 3297 h 104"/>
                <a:gd name="T120" fmla="+- 0 5725 5687"/>
                <a:gd name="T121" fmla="*/ T120 w 68"/>
                <a:gd name="T122" fmla="+- 0 3299 3286"/>
                <a:gd name="T123" fmla="*/ 3299 h 104"/>
                <a:gd name="T124" fmla="+- 0 5729 5687"/>
                <a:gd name="T125" fmla="*/ T124 w 68"/>
                <a:gd name="T126" fmla="+- 0 3303 3286"/>
                <a:gd name="T127" fmla="*/ 3303 h 104"/>
                <a:gd name="T128" fmla="+- 0 5732 5687"/>
                <a:gd name="T129" fmla="*/ T128 w 68"/>
                <a:gd name="T130" fmla="+- 0 3307 3286"/>
                <a:gd name="T131" fmla="*/ 3307 h 104"/>
                <a:gd name="T132" fmla="+- 0 5734 5687"/>
                <a:gd name="T133" fmla="*/ T132 w 68"/>
                <a:gd name="T134" fmla="+- 0 3312 3286"/>
                <a:gd name="T135" fmla="*/ 3312 h 104"/>
                <a:gd name="T136" fmla="+- 0 5734 5687"/>
                <a:gd name="T137" fmla="*/ T136 w 68"/>
                <a:gd name="T138" fmla="+- 0 3319 3286"/>
                <a:gd name="T139" fmla="*/ 3319 h 104"/>
                <a:gd name="T140" fmla="+- 0 5734 5687"/>
                <a:gd name="T141" fmla="*/ T140 w 68"/>
                <a:gd name="T142" fmla="+- 0 3324 3286"/>
                <a:gd name="T143" fmla="*/ 3324 h 104"/>
                <a:gd name="T144" fmla="+- 0 5728 5687"/>
                <a:gd name="T145" fmla="*/ T144 w 68"/>
                <a:gd name="T146" fmla="+- 0 3342 3286"/>
                <a:gd name="T147" fmla="*/ 3342 h 104"/>
                <a:gd name="T148" fmla="+- 0 5713 5687"/>
                <a:gd name="T149" fmla="*/ T148 w 68"/>
                <a:gd name="T150" fmla="+- 0 3360 3286"/>
                <a:gd name="T151" fmla="*/ 3360 h 104"/>
                <a:gd name="T152" fmla="+- 0 5687 5687"/>
                <a:gd name="T153" fmla="*/ T152 w 68"/>
                <a:gd name="T154" fmla="+- 0 3388 3286"/>
                <a:gd name="T155" fmla="*/ 3388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68" h="104">
                  <a:moveTo>
                    <a:pt x="0" y="102"/>
                  </a:moveTo>
                  <a:lnTo>
                    <a:pt x="0" y="104"/>
                  </a:lnTo>
                  <a:lnTo>
                    <a:pt x="60" y="104"/>
                  </a:lnTo>
                  <a:lnTo>
                    <a:pt x="69" y="83"/>
                  </a:lnTo>
                  <a:lnTo>
                    <a:pt x="67" y="82"/>
                  </a:lnTo>
                  <a:lnTo>
                    <a:pt x="63" y="87"/>
                  </a:lnTo>
                  <a:lnTo>
                    <a:pt x="59" y="91"/>
                  </a:lnTo>
                  <a:lnTo>
                    <a:pt x="54" y="92"/>
                  </a:lnTo>
                  <a:lnTo>
                    <a:pt x="15" y="92"/>
                  </a:lnTo>
                  <a:lnTo>
                    <a:pt x="40" y="66"/>
                  </a:lnTo>
                  <a:lnTo>
                    <a:pt x="47" y="59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9" y="40"/>
                  </a:lnTo>
                  <a:lnTo>
                    <a:pt x="61" y="34"/>
                  </a:lnTo>
                  <a:lnTo>
                    <a:pt x="61" y="19"/>
                  </a:lnTo>
                  <a:lnTo>
                    <a:pt x="58" y="13"/>
                  </a:lnTo>
                  <a:lnTo>
                    <a:pt x="53" y="8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4" y="31"/>
                  </a:lnTo>
                  <a:lnTo>
                    <a:pt x="8" y="18"/>
                  </a:lnTo>
                  <a:lnTo>
                    <a:pt x="16" y="11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7" y="26"/>
                  </a:lnTo>
                  <a:lnTo>
                    <a:pt x="47" y="33"/>
                  </a:lnTo>
                  <a:lnTo>
                    <a:pt x="47" y="38"/>
                  </a:lnTo>
                  <a:lnTo>
                    <a:pt x="41" y="56"/>
                  </a:lnTo>
                  <a:lnTo>
                    <a:pt x="26" y="7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5765" y="3285"/>
              <a:ext cx="66" cy="107"/>
            </a:xfrm>
            <a:custGeom>
              <a:avLst/>
              <a:gdLst>
                <a:gd name="T0" fmla="+- 0 5779 5765"/>
                <a:gd name="T1" fmla="*/ T0 w 66"/>
                <a:gd name="T2" fmla="+- 0 3362 3285"/>
                <a:gd name="T3" fmla="*/ 3362 h 107"/>
                <a:gd name="T4" fmla="+- 0 5779 5765"/>
                <a:gd name="T5" fmla="*/ T4 w 66"/>
                <a:gd name="T6" fmla="+- 0 3345 3285"/>
                <a:gd name="T7" fmla="*/ 3345 h 107"/>
                <a:gd name="T8" fmla="+- 0 5780 5765"/>
                <a:gd name="T9" fmla="*/ T8 w 66"/>
                <a:gd name="T10" fmla="+- 0 3306 3285"/>
                <a:gd name="T11" fmla="*/ 3306 h 107"/>
                <a:gd name="T12" fmla="+- 0 5777 5765"/>
                <a:gd name="T13" fmla="*/ T12 w 66"/>
                <a:gd name="T14" fmla="+- 0 3309 3285"/>
                <a:gd name="T15" fmla="*/ 3309 h 107"/>
                <a:gd name="T16" fmla="+- 0 5768 5765"/>
                <a:gd name="T17" fmla="*/ T16 w 66"/>
                <a:gd name="T18" fmla="+- 0 3327 3285"/>
                <a:gd name="T19" fmla="*/ 3327 h 107"/>
                <a:gd name="T20" fmla="+- 0 5765 5765"/>
                <a:gd name="T21" fmla="*/ T20 w 66"/>
                <a:gd name="T22" fmla="+- 0 3348 3285"/>
                <a:gd name="T23" fmla="*/ 3348 h 107"/>
                <a:gd name="T24" fmla="+- 0 5765 5765"/>
                <a:gd name="T25" fmla="*/ T24 w 66"/>
                <a:gd name="T26" fmla="+- 0 3361 3285"/>
                <a:gd name="T27" fmla="*/ 3361 h 107"/>
                <a:gd name="T28" fmla="+- 0 5768 5765"/>
                <a:gd name="T29" fmla="*/ T28 w 66"/>
                <a:gd name="T30" fmla="+- 0 3372 3285"/>
                <a:gd name="T31" fmla="*/ 3372 h 107"/>
                <a:gd name="T32" fmla="+- 0 5775 5765"/>
                <a:gd name="T33" fmla="*/ T32 w 66"/>
                <a:gd name="T34" fmla="+- 0 3380 3285"/>
                <a:gd name="T35" fmla="*/ 3380 h 107"/>
                <a:gd name="T36" fmla="+- 0 5781 5765"/>
                <a:gd name="T37" fmla="*/ T36 w 66"/>
                <a:gd name="T38" fmla="+- 0 3388 3285"/>
                <a:gd name="T39" fmla="*/ 3388 h 107"/>
                <a:gd name="T40" fmla="+- 0 5790 5765"/>
                <a:gd name="T41" fmla="*/ T40 w 66"/>
                <a:gd name="T42" fmla="+- 0 3392 3285"/>
                <a:gd name="T43" fmla="*/ 3392 h 107"/>
                <a:gd name="T44" fmla="+- 0 5789 5765"/>
                <a:gd name="T45" fmla="*/ T44 w 66"/>
                <a:gd name="T46" fmla="+- 0 3384 3285"/>
                <a:gd name="T47" fmla="*/ 3384 h 107"/>
                <a:gd name="T48" fmla="+- 0 5785 5765"/>
                <a:gd name="T49" fmla="*/ T48 w 66"/>
                <a:gd name="T50" fmla="+- 0 3377 3285"/>
                <a:gd name="T51" fmla="*/ 3377 h 107"/>
                <a:gd name="T52" fmla="+- 0 5781 5765"/>
                <a:gd name="T53" fmla="*/ T52 w 66"/>
                <a:gd name="T54" fmla="+- 0 3371 3285"/>
                <a:gd name="T55" fmla="*/ 3371 h 107"/>
                <a:gd name="T56" fmla="+- 0 5779 5765"/>
                <a:gd name="T57" fmla="*/ T56 w 66"/>
                <a:gd name="T58" fmla="+- 0 3362 3285"/>
                <a:gd name="T59" fmla="*/ 3362 h 1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66" h="107">
                  <a:moveTo>
                    <a:pt x="14" y="77"/>
                  </a:moveTo>
                  <a:lnTo>
                    <a:pt x="14" y="6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3" y="42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3" y="87"/>
                  </a:lnTo>
                  <a:lnTo>
                    <a:pt x="10" y="95"/>
                  </a:lnTo>
                  <a:lnTo>
                    <a:pt x="16" y="103"/>
                  </a:lnTo>
                  <a:lnTo>
                    <a:pt x="25" y="107"/>
                  </a:lnTo>
                  <a:lnTo>
                    <a:pt x="24" y="99"/>
                  </a:lnTo>
                  <a:lnTo>
                    <a:pt x="20" y="92"/>
                  </a:lnTo>
                  <a:lnTo>
                    <a:pt x="16" y="86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5765" y="3285"/>
              <a:ext cx="66" cy="107"/>
            </a:xfrm>
            <a:custGeom>
              <a:avLst/>
              <a:gdLst>
                <a:gd name="T0" fmla="+- 0 5780 5765"/>
                <a:gd name="T1" fmla="*/ T0 w 66"/>
                <a:gd name="T2" fmla="+- 0 3306 3285"/>
                <a:gd name="T3" fmla="*/ 3306 h 107"/>
                <a:gd name="T4" fmla="+- 0 5779 5765"/>
                <a:gd name="T5" fmla="*/ T4 w 66"/>
                <a:gd name="T6" fmla="+- 0 3345 3285"/>
                <a:gd name="T7" fmla="*/ 3345 h 107"/>
                <a:gd name="T8" fmla="+- 0 5780 5765"/>
                <a:gd name="T9" fmla="*/ T8 w 66"/>
                <a:gd name="T10" fmla="+- 0 3340 3285"/>
                <a:gd name="T11" fmla="*/ 3340 h 107"/>
                <a:gd name="T12" fmla="+- 0 5781 5765"/>
                <a:gd name="T13" fmla="*/ T12 w 66"/>
                <a:gd name="T14" fmla="+- 0 3337 3285"/>
                <a:gd name="T15" fmla="*/ 3337 h 107"/>
                <a:gd name="T16" fmla="+- 0 5782 5765"/>
                <a:gd name="T17" fmla="*/ T16 w 66"/>
                <a:gd name="T18" fmla="+- 0 3336 3285"/>
                <a:gd name="T19" fmla="*/ 3336 h 107"/>
                <a:gd name="T20" fmla="+- 0 5786 5765"/>
                <a:gd name="T21" fmla="*/ T20 w 66"/>
                <a:gd name="T22" fmla="+- 0 3333 3285"/>
                <a:gd name="T23" fmla="*/ 3333 h 107"/>
                <a:gd name="T24" fmla="+- 0 5791 5765"/>
                <a:gd name="T25" fmla="*/ T24 w 66"/>
                <a:gd name="T26" fmla="+- 0 3331 3285"/>
                <a:gd name="T27" fmla="*/ 3331 h 107"/>
                <a:gd name="T28" fmla="+- 0 5804 5765"/>
                <a:gd name="T29" fmla="*/ T28 w 66"/>
                <a:gd name="T30" fmla="+- 0 3331 3285"/>
                <a:gd name="T31" fmla="*/ 3331 h 107"/>
                <a:gd name="T32" fmla="+- 0 5810 5765"/>
                <a:gd name="T33" fmla="*/ T32 w 66"/>
                <a:gd name="T34" fmla="+- 0 3335 3285"/>
                <a:gd name="T35" fmla="*/ 3335 h 107"/>
                <a:gd name="T36" fmla="+- 0 5813 5765"/>
                <a:gd name="T37" fmla="*/ T36 w 66"/>
                <a:gd name="T38" fmla="+- 0 3342 3285"/>
                <a:gd name="T39" fmla="*/ 3342 h 107"/>
                <a:gd name="T40" fmla="+- 0 5816 5765"/>
                <a:gd name="T41" fmla="*/ T40 w 66"/>
                <a:gd name="T42" fmla="+- 0 3347 3285"/>
                <a:gd name="T43" fmla="*/ 3347 h 107"/>
                <a:gd name="T44" fmla="+- 0 5817 5765"/>
                <a:gd name="T45" fmla="*/ T44 w 66"/>
                <a:gd name="T46" fmla="+- 0 3354 3285"/>
                <a:gd name="T47" fmla="*/ 3354 h 107"/>
                <a:gd name="T48" fmla="+- 0 5817 5765"/>
                <a:gd name="T49" fmla="*/ T48 w 66"/>
                <a:gd name="T50" fmla="+- 0 3370 3285"/>
                <a:gd name="T51" fmla="*/ 3370 h 107"/>
                <a:gd name="T52" fmla="+- 0 5816 5765"/>
                <a:gd name="T53" fmla="*/ T52 w 66"/>
                <a:gd name="T54" fmla="+- 0 3376 3285"/>
                <a:gd name="T55" fmla="*/ 3376 h 107"/>
                <a:gd name="T56" fmla="+- 0 5813 5765"/>
                <a:gd name="T57" fmla="*/ T56 w 66"/>
                <a:gd name="T58" fmla="+- 0 3381 3285"/>
                <a:gd name="T59" fmla="*/ 3381 h 107"/>
                <a:gd name="T60" fmla="+- 0 5811 5765"/>
                <a:gd name="T61" fmla="*/ T60 w 66"/>
                <a:gd name="T62" fmla="+- 0 3385 3285"/>
                <a:gd name="T63" fmla="*/ 3385 h 107"/>
                <a:gd name="T64" fmla="+- 0 5807 5765"/>
                <a:gd name="T65" fmla="*/ T64 w 66"/>
                <a:gd name="T66" fmla="+- 0 3388 3285"/>
                <a:gd name="T67" fmla="*/ 3388 h 107"/>
                <a:gd name="T68" fmla="+- 0 5795 5765"/>
                <a:gd name="T69" fmla="*/ T68 w 66"/>
                <a:gd name="T70" fmla="+- 0 3388 3285"/>
                <a:gd name="T71" fmla="*/ 3388 h 107"/>
                <a:gd name="T72" fmla="+- 0 5789 5765"/>
                <a:gd name="T73" fmla="*/ T72 w 66"/>
                <a:gd name="T74" fmla="+- 0 3384 3285"/>
                <a:gd name="T75" fmla="*/ 3384 h 107"/>
                <a:gd name="T76" fmla="+- 0 5790 5765"/>
                <a:gd name="T77" fmla="*/ T76 w 66"/>
                <a:gd name="T78" fmla="+- 0 3392 3285"/>
                <a:gd name="T79" fmla="*/ 3392 h 107"/>
                <a:gd name="T80" fmla="+- 0 5809 5765"/>
                <a:gd name="T81" fmla="*/ T80 w 66"/>
                <a:gd name="T82" fmla="+- 0 3392 3285"/>
                <a:gd name="T83" fmla="*/ 3392 h 107"/>
                <a:gd name="T84" fmla="+- 0 5817 5765"/>
                <a:gd name="T85" fmla="*/ T84 w 66"/>
                <a:gd name="T86" fmla="+- 0 3388 3285"/>
                <a:gd name="T87" fmla="*/ 3388 h 107"/>
                <a:gd name="T88" fmla="+- 0 5823 5765"/>
                <a:gd name="T89" fmla="*/ T88 w 66"/>
                <a:gd name="T90" fmla="+- 0 3381 3285"/>
                <a:gd name="T91" fmla="*/ 3381 h 107"/>
                <a:gd name="T92" fmla="+- 0 5828 5765"/>
                <a:gd name="T93" fmla="*/ T92 w 66"/>
                <a:gd name="T94" fmla="+- 0 3375 3285"/>
                <a:gd name="T95" fmla="*/ 3375 h 107"/>
                <a:gd name="T96" fmla="+- 0 5831 5765"/>
                <a:gd name="T97" fmla="*/ T96 w 66"/>
                <a:gd name="T98" fmla="+- 0 3366 3285"/>
                <a:gd name="T99" fmla="*/ 3366 h 107"/>
                <a:gd name="T100" fmla="+- 0 5831 5765"/>
                <a:gd name="T101" fmla="*/ T100 w 66"/>
                <a:gd name="T102" fmla="+- 0 3347 3285"/>
                <a:gd name="T103" fmla="*/ 3347 h 107"/>
                <a:gd name="T104" fmla="+- 0 5829 5765"/>
                <a:gd name="T105" fmla="*/ T104 w 66"/>
                <a:gd name="T106" fmla="+- 0 3339 3285"/>
                <a:gd name="T107" fmla="*/ 3339 h 107"/>
                <a:gd name="T108" fmla="+- 0 5823 5765"/>
                <a:gd name="T109" fmla="*/ T108 w 66"/>
                <a:gd name="T110" fmla="+- 0 3333 3285"/>
                <a:gd name="T111" fmla="*/ 3333 h 107"/>
                <a:gd name="T112" fmla="+- 0 5818 5765"/>
                <a:gd name="T113" fmla="*/ T112 w 66"/>
                <a:gd name="T114" fmla="+- 0 3327 3285"/>
                <a:gd name="T115" fmla="*/ 3327 h 107"/>
                <a:gd name="T116" fmla="+- 0 5811 5765"/>
                <a:gd name="T117" fmla="*/ T116 w 66"/>
                <a:gd name="T118" fmla="+- 0 3324 3285"/>
                <a:gd name="T119" fmla="*/ 3324 h 107"/>
                <a:gd name="T120" fmla="+- 0 5796 5765"/>
                <a:gd name="T121" fmla="*/ T120 w 66"/>
                <a:gd name="T122" fmla="+- 0 3324 3285"/>
                <a:gd name="T123" fmla="*/ 3324 h 107"/>
                <a:gd name="T124" fmla="+- 0 5789 5765"/>
                <a:gd name="T125" fmla="*/ T124 w 66"/>
                <a:gd name="T126" fmla="+- 0 3326 3285"/>
                <a:gd name="T127" fmla="*/ 3326 h 107"/>
                <a:gd name="T128" fmla="+- 0 5783 5765"/>
                <a:gd name="T129" fmla="*/ T128 w 66"/>
                <a:gd name="T130" fmla="+- 0 3331 3285"/>
                <a:gd name="T131" fmla="*/ 3331 h 107"/>
                <a:gd name="T132" fmla="+- 0 5785 5765"/>
                <a:gd name="T133" fmla="*/ T132 w 66"/>
                <a:gd name="T134" fmla="+- 0 3321 3285"/>
                <a:gd name="T135" fmla="*/ 3321 h 107"/>
                <a:gd name="T136" fmla="+- 0 5796 5765"/>
                <a:gd name="T137" fmla="*/ T136 w 66"/>
                <a:gd name="T138" fmla="+- 0 3304 3285"/>
                <a:gd name="T139" fmla="*/ 3304 h 107"/>
                <a:gd name="T140" fmla="+- 0 5813 5765"/>
                <a:gd name="T141" fmla="*/ T140 w 66"/>
                <a:gd name="T142" fmla="+- 0 3292 3285"/>
                <a:gd name="T143" fmla="*/ 3292 h 107"/>
                <a:gd name="T144" fmla="+- 0 5820 5765"/>
                <a:gd name="T145" fmla="*/ T144 w 66"/>
                <a:gd name="T146" fmla="+- 0 3290 3285"/>
                <a:gd name="T147" fmla="*/ 3290 h 107"/>
                <a:gd name="T148" fmla="+- 0 5825 5765"/>
                <a:gd name="T149" fmla="*/ T148 w 66"/>
                <a:gd name="T150" fmla="+- 0 3288 3285"/>
                <a:gd name="T151" fmla="*/ 3288 h 107"/>
                <a:gd name="T152" fmla="+- 0 5828 5765"/>
                <a:gd name="T153" fmla="*/ T152 w 66"/>
                <a:gd name="T154" fmla="+- 0 3285 3285"/>
                <a:gd name="T155" fmla="*/ 3285 h 107"/>
                <a:gd name="T156" fmla="+- 0 5824 5765"/>
                <a:gd name="T157" fmla="*/ T156 w 66"/>
                <a:gd name="T158" fmla="+- 0 3285 3285"/>
                <a:gd name="T159" fmla="*/ 3285 h 107"/>
                <a:gd name="T160" fmla="+- 0 5819 5765"/>
                <a:gd name="T161" fmla="*/ T160 w 66"/>
                <a:gd name="T162" fmla="+- 0 3286 3285"/>
                <a:gd name="T163" fmla="*/ 3286 h 107"/>
                <a:gd name="T164" fmla="+- 0 5815 5765"/>
                <a:gd name="T165" fmla="*/ T164 w 66"/>
                <a:gd name="T166" fmla="+- 0 3287 3285"/>
                <a:gd name="T167" fmla="*/ 3287 h 107"/>
                <a:gd name="T168" fmla="+- 0 5796 5765"/>
                <a:gd name="T169" fmla="*/ T168 w 66"/>
                <a:gd name="T170" fmla="+- 0 3294 3285"/>
                <a:gd name="T171" fmla="*/ 3294 h 107"/>
                <a:gd name="T172" fmla="+- 0 5780 5765"/>
                <a:gd name="T173" fmla="*/ T172 w 66"/>
                <a:gd name="T174" fmla="+- 0 3306 3285"/>
                <a:gd name="T175" fmla="*/ 3306 h 1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6" h="107">
                  <a:moveTo>
                    <a:pt x="15" y="21"/>
                  </a:moveTo>
                  <a:lnTo>
                    <a:pt x="14" y="60"/>
                  </a:lnTo>
                  <a:lnTo>
                    <a:pt x="15" y="55"/>
                  </a:lnTo>
                  <a:lnTo>
                    <a:pt x="16" y="52"/>
                  </a:lnTo>
                  <a:lnTo>
                    <a:pt x="17" y="51"/>
                  </a:lnTo>
                  <a:lnTo>
                    <a:pt x="21" y="48"/>
                  </a:lnTo>
                  <a:lnTo>
                    <a:pt x="26" y="46"/>
                  </a:lnTo>
                  <a:lnTo>
                    <a:pt x="39" y="46"/>
                  </a:lnTo>
                  <a:lnTo>
                    <a:pt x="45" y="50"/>
                  </a:lnTo>
                  <a:lnTo>
                    <a:pt x="48" y="57"/>
                  </a:lnTo>
                  <a:lnTo>
                    <a:pt x="51" y="62"/>
                  </a:lnTo>
                  <a:lnTo>
                    <a:pt x="52" y="69"/>
                  </a:lnTo>
                  <a:lnTo>
                    <a:pt x="52" y="85"/>
                  </a:lnTo>
                  <a:lnTo>
                    <a:pt x="51" y="91"/>
                  </a:lnTo>
                  <a:lnTo>
                    <a:pt x="48" y="96"/>
                  </a:lnTo>
                  <a:lnTo>
                    <a:pt x="46" y="100"/>
                  </a:lnTo>
                  <a:lnTo>
                    <a:pt x="42" y="103"/>
                  </a:lnTo>
                  <a:lnTo>
                    <a:pt x="30" y="103"/>
                  </a:lnTo>
                  <a:lnTo>
                    <a:pt x="24" y="99"/>
                  </a:lnTo>
                  <a:lnTo>
                    <a:pt x="25" y="107"/>
                  </a:lnTo>
                  <a:lnTo>
                    <a:pt x="44" y="107"/>
                  </a:lnTo>
                  <a:lnTo>
                    <a:pt x="52" y="103"/>
                  </a:lnTo>
                  <a:lnTo>
                    <a:pt x="58" y="96"/>
                  </a:lnTo>
                  <a:lnTo>
                    <a:pt x="63" y="90"/>
                  </a:lnTo>
                  <a:lnTo>
                    <a:pt x="66" y="81"/>
                  </a:lnTo>
                  <a:lnTo>
                    <a:pt x="66" y="62"/>
                  </a:lnTo>
                  <a:lnTo>
                    <a:pt x="64" y="54"/>
                  </a:lnTo>
                  <a:lnTo>
                    <a:pt x="58" y="48"/>
                  </a:lnTo>
                  <a:lnTo>
                    <a:pt x="53" y="42"/>
                  </a:lnTo>
                  <a:lnTo>
                    <a:pt x="46" y="39"/>
                  </a:lnTo>
                  <a:lnTo>
                    <a:pt x="31" y="39"/>
                  </a:lnTo>
                  <a:lnTo>
                    <a:pt x="24" y="41"/>
                  </a:lnTo>
                  <a:lnTo>
                    <a:pt x="18" y="46"/>
                  </a:lnTo>
                  <a:lnTo>
                    <a:pt x="20" y="36"/>
                  </a:lnTo>
                  <a:lnTo>
                    <a:pt x="31" y="19"/>
                  </a:lnTo>
                  <a:lnTo>
                    <a:pt x="48" y="7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31" y="9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5844" y="3286"/>
              <a:ext cx="60" cy="106"/>
            </a:xfrm>
            <a:custGeom>
              <a:avLst/>
              <a:gdLst>
                <a:gd name="T0" fmla="+- 0 5847 5844"/>
                <a:gd name="T1" fmla="*/ T0 w 60"/>
                <a:gd name="T2" fmla="+- 0 3381 3286"/>
                <a:gd name="T3" fmla="*/ 3381 h 106"/>
                <a:gd name="T4" fmla="+- 0 5853 5844"/>
                <a:gd name="T5" fmla="*/ T4 w 60"/>
                <a:gd name="T6" fmla="+- 0 3385 3286"/>
                <a:gd name="T7" fmla="*/ 3385 h 106"/>
                <a:gd name="T8" fmla="+- 0 5859 5844"/>
                <a:gd name="T9" fmla="*/ T8 w 60"/>
                <a:gd name="T10" fmla="+- 0 3390 3286"/>
                <a:gd name="T11" fmla="*/ 3390 h 106"/>
                <a:gd name="T12" fmla="+- 0 5865 5844"/>
                <a:gd name="T13" fmla="*/ T12 w 60"/>
                <a:gd name="T14" fmla="+- 0 3392 3286"/>
                <a:gd name="T15" fmla="*/ 3392 h 106"/>
                <a:gd name="T16" fmla="+- 0 5864 5844"/>
                <a:gd name="T17" fmla="*/ T16 w 60"/>
                <a:gd name="T18" fmla="+- 0 3386 3286"/>
                <a:gd name="T19" fmla="*/ 3386 h 106"/>
                <a:gd name="T20" fmla="+- 0 5861 5844"/>
                <a:gd name="T21" fmla="*/ T20 w 60"/>
                <a:gd name="T22" fmla="+- 0 3381 3286"/>
                <a:gd name="T23" fmla="*/ 3381 h 106"/>
                <a:gd name="T24" fmla="+- 0 5858 5844"/>
                <a:gd name="T25" fmla="*/ T24 w 60"/>
                <a:gd name="T26" fmla="+- 0 3377 3286"/>
                <a:gd name="T27" fmla="*/ 3377 h 106"/>
                <a:gd name="T28" fmla="+- 0 5856 5844"/>
                <a:gd name="T29" fmla="*/ T28 w 60"/>
                <a:gd name="T30" fmla="+- 0 3372 3286"/>
                <a:gd name="T31" fmla="*/ 3372 h 106"/>
                <a:gd name="T32" fmla="+- 0 5856 5844"/>
                <a:gd name="T33" fmla="*/ T32 w 60"/>
                <a:gd name="T34" fmla="+- 0 3356 3286"/>
                <a:gd name="T35" fmla="*/ 3356 h 106"/>
                <a:gd name="T36" fmla="+- 0 5859 5844"/>
                <a:gd name="T37" fmla="*/ T36 w 60"/>
                <a:gd name="T38" fmla="+- 0 3349 3286"/>
                <a:gd name="T39" fmla="*/ 3349 h 106"/>
                <a:gd name="T40" fmla="+- 0 5866 5844"/>
                <a:gd name="T41" fmla="*/ T40 w 60"/>
                <a:gd name="T42" fmla="+- 0 3343 3286"/>
                <a:gd name="T43" fmla="*/ 3343 h 106"/>
                <a:gd name="T44" fmla="+- 0 5868 5844"/>
                <a:gd name="T45" fmla="*/ T44 w 60"/>
                <a:gd name="T46" fmla="+- 0 3342 3286"/>
                <a:gd name="T47" fmla="*/ 3342 h 106"/>
                <a:gd name="T48" fmla="+- 0 5877 5844"/>
                <a:gd name="T49" fmla="*/ T48 w 60"/>
                <a:gd name="T50" fmla="+- 0 3348 3286"/>
                <a:gd name="T51" fmla="*/ 3348 h 106"/>
                <a:gd name="T52" fmla="+- 0 5880 5844"/>
                <a:gd name="T53" fmla="*/ T52 w 60"/>
                <a:gd name="T54" fmla="+- 0 3333 3286"/>
                <a:gd name="T55" fmla="*/ 3333 h 106"/>
                <a:gd name="T56" fmla="+- 0 5894 5844"/>
                <a:gd name="T57" fmla="*/ T56 w 60"/>
                <a:gd name="T58" fmla="+- 0 3326 3286"/>
                <a:gd name="T59" fmla="*/ 3326 h 106"/>
                <a:gd name="T60" fmla="+- 0 5901 5844"/>
                <a:gd name="T61" fmla="*/ T60 w 60"/>
                <a:gd name="T62" fmla="+- 0 3317 3286"/>
                <a:gd name="T63" fmla="*/ 3317 h 106"/>
                <a:gd name="T64" fmla="+- 0 5901 5844"/>
                <a:gd name="T65" fmla="*/ T64 w 60"/>
                <a:gd name="T66" fmla="+- 0 3300 3286"/>
                <a:gd name="T67" fmla="*/ 3300 h 106"/>
                <a:gd name="T68" fmla="+- 0 5898 5844"/>
                <a:gd name="T69" fmla="*/ T68 w 60"/>
                <a:gd name="T70" fmla="+- 0 3295 3286"/>
                <a:gd name="T71" fmla="*/ 3295 h 106"/>
                <a:gd name="T72" fmla="+- 0 5892 5844"/>
                <a:gd name="T73" fmla="*/ T72 w 60"/>
                <a:gd name="T74" fmla="+- 0 3291 3286"/>
                <a:gd name="T75" fmla="*/ 3291 h 106"/>
                <a:gd name="T76" fmla="+- 0 5887 5844"/>
                <a:gd name="T77" fmla="*/ T76 w 60"/>
                <a:gd name="T78" fmla="+- 0 3288 3286"/>
                <a:gd name="T79" fmla="*/ 3288 h 106"/>
                <a:gd name="T80" fmla="+- 0 5881 5844"/>
                <a:gd name="T81" fmla="*/ T80 w 60"/>
                <a:gd name="T82" fmla="+- 0 3286 3286"/>
                <a:gd name="T83" fmla="*/ 3286 h 106"/>
                <a:gd name="T84" fmla="+- 0 5866 5844"/>
                <a:gd name="T85" fmla="*/ T84 w 60"/>
                <a:gd name="T86" fmla="+- 0 3286 3286"/>
                <a:gd name="T87" fmla="*/ 3286 h 106"/>
                <a:gd name="T88" fmla="+- 0 5858 5844"/>
                <a:gd name="T89" fmla="*/ T88 w 60"/>
                <a:gd name="T90" fmla="+- 0 3288 3286"/>
                <a:gd name="T91" fmla="*/ 3288 h 106"/>
                <a:gd name="T92" fmla="+- 0 5853 5844"/>
                <a:gd name="T93" fmla="*/ T92 w 60"/>
                <a:gd name="T94" fmla="+- 0 3293 3286"/>
                <a:gd name="T95" fmla="*/ 3293 h 106"/>
                <a:gd name="T96" fmla="+- 0 5848 5844"/>
                <a:gd name="T97" fmla="*/ T96 w 60"/>
                <a:gd name="T98" fmla="+- 0 3298 3286"/>
                <a:gd name="T99" fmla="*/ 3298 h 106"/>
                <a:gd name="T100" fmla="+- 0 5845 5844"/>
                <a:gd name="T101" fmla="*/ T100 w 60"/>
                <a:gd name="T102" fmla="+- 0 3303 3286"/>
                <a:gd name="T103" fmla="*/ 3303 h 106"/>
                <a:gd name="T104" fmla="+- 0 5845 5844"/>
                <a:gd name="T105" fmla="*/ T104 w 60"/>
                <a:gd name="T106" fmla="+- 0 3315 3286"/>
                <a:gd name="T107" fmla="*/ 3315 h 106"/>
                <a:gd name="T108" fmla="+- 0 5847 5844"/>
                <a:gd name="T109" fmla="*/ T108 w 60"/>
                <a:gd name="T110" fmla="+- 0 3321 3286"/>
                <a:gd name="T111" fmla="*/ 3321 h 106"/>
                <a:gd name="T112" fmla="+- 0 5851 5844"/>
                <a:gd name="T113" fmla="*/ T112 w 60"/>
                <a:gd name="T114" fmla="+- 0 3326 3286"/>
                <a:gd name="T115" fmla="*/ 3326 h 106"/>
                <a:gd name="T116" fmla="+- 0 5855 5844"/>
                <a:gd name="T117" fmla="*/ T116 w 60"/>
                <a:gd name="T118" fmla="+- 0 3330 3286"/>
                <a:gd name="T119" fmla="*/ 3330 h 106"/>
                <a:gd name="T120" fmla="+- 0 5860 5844"/>
                <a:gd name="T121" fmla="*/ T120 w 60"/>
                <a:gd name="T122" fmla="+- 0 3335 3286"/>
                <a:gd name="T123" fmla="*/ 3335 h 106"/>
                <a:gd name="T124" fmla="+- 0 5863 5844"/>
                <a:gd name="T125" fmla="*/ T124 w 60"/>
                <a:gd name="T126" fmla="+- 0 3322 3286"/>
                <a:gd name="T127" fmla="*/ 3322 h 106"/>
                <a:gd name="T128" fmla="+- 0 5856 5844"/>
                <a:gd name="T129" fmla="*/ T128 w 60"/>
                <a:gd name="T130" fmla="+- 0 3314 3286"/>
                <a:gd name="T131" fmla="*/ 3314 h 106"/>
                <a:gd name="T132" fmla="+- 0 5856 5844"/>
                <a:gd name="T133" fmla="*/ T132 w 60"/>
                <a:gd name="T134" fmla="+- 0 3301 3286"/>
                <a:gd name="T135" fmla="*/ 3301 h 106"/>
                <a:gd name="T136" fmla="+- 0 5861 5844"/>
                <a:gd name="T137" fmla="*/ T136 w 60"/>
                <a:gd name="T138" fmla="+- 0 3294 3286"/>
                <a:gd name="T139" fmla="*/ 3294 h 106"/>
                <a:gd name="T140" fmla="+- 0 5868 5844"/>
                <a:gd name="T141" fmla="*/ T140 w 60"/>
                <a:gd name="T142" fmla="+- 0 3290 3286"/>
                <a:gd name="T143" fmla="*/ 3290 h 106"/>
                <a:gd name="T144" fmla="+- 0 5878 5844"/>
                <a:gd name="T145" fmla="*/ T144 w 60"/>
                <a:gd name="T146" fmla="+- 0 3290 3286"/>
                <a:gd name="T147" fmla="*/ 3290 h 106"/>
                <a:gd name="T148" fmla="+- 0 5882 5844"/>
                <a:gd name="T149" fmla="*/ T148 w 60"/>
                <a:gd name="T150" fmla="+- 0 3292 3286"/>
                <a:gd name="T151" fmla="*/ 3292 h 106"/>
                <a:gd name="T152" fmla="+- 0 5888 5844"/>
                <a:gd name="T153" fmla="*/ T152 w 60"/>
                <a:gd name="T154" fmla="+- 0 3298 3286"/>
                <a:gd name="T155" fmla="*/ 3298 h 106"/>
                <a:gd name="T156" fmla="+- 0 5890 5844"/>
                <a:gd name="T157" fmla="*/ T156 w 60"/>
                <a:gd name="T158" fmla="+- 0 3302 3286"/>
                <a:gd name="T159" fmla="*/ 3302 h 106"/>
                <a:gd name="T160" fmla="+- 0 5890 5844"/>
                <a:gd name="T161" fmla="*/ T160 w 60"/>
                <a:gd name="T162" fmla="+- 0 3317 3286"/>
                <a:gd name="T163" fmla="*/ 3317 h 106"/>
                <a:gd name="T164" fmla="+- 0 5885 5844"/>
                <a:gd name="T165" fmla="*/ T164 w 60"/>
                <a:gd name="T166" fmla="+- 0 3325 3286"/>
                <a:gd name="T167" fmla="*/ 3325 h 106"/>
                <a:gd name="T168" fmla="+- 0 5876 5844"/>
                <a:gd name="T169" fmla="*/ T168 w 60"/>
                <a:gd name="T170" fmla="+- 0 3330 3286"/>
                <a:gd name="T171" fmla="*/ 3330 h 106"/>
                <a:gd name="T172" fmla="+- 0 5864 5844"/>
                <a:gd name="T173" fmla="*/ T172 w 60"/>
                <a:gd name="T174" fmla="+- 0 3339 3286"/>
                <a:gd name="T175" fmla="*/ 3339 h 106"/>
                <a:gd name="T176" fmla="+- 0 5858 5844"/>
                <a:gd name="T177" fmla="*/ T176 w 60"/>
                <a:gd name="T178" fmla="+- 0 3343 3286"/>
                <a:gd name="T179" fmla="*/ 3343 h 106"/>
                <a:gd name="T180" fmla="+- 0 5853 5844"/>
                <a:gd name="T181" fmla="*/ T180 w 60"/>
                <a:gd name="T182" fmla="+- 0 3347 3286"/>
                <a:gd name="T183" fmla="*/ 3347 h 106"/>
                <a:gd name="T184" fmla="+- 0 5851 5844"/>
                <a:gd name="T185" fmla="*/ T184 w 60"/>
                <a:gd name="T186" fmla="+- 0 3350 3286"/>
                <a:gd name="T187" fmla="*/ 3350 h 106"/>
                <a:gd name="T188" fmla="+- 0 5846 5844"/>
                <a:gd name="T189" fmla="*/ T188 w 60"/>
                <a:gd name="T190" fmla="+- 0 3355 3286"/>
                <a:gd name="T191" fmla="*/ 3355 h 106"/>
                <a:gd name="T192" fmla="+- 0 5844 5844"/>
                <a:gd name="T193" fmla="*/ T192 w 60"/>
                <a:gd name="T194" fmla="+- 0 3361 3286"/>
                <a:gd name="T195" fmla="*/ 3361 h 106"/>
                <a:gd name="T196" fmla="+- 0 5844 5844"/>
                <a:gd name="T197" fmla="*/ T196 w 60"/>
                <a:gd name="T198" fmla="+- 0 3374 3286"/>
                <a:gd name="T199" fmla="*/ 3374 h 106"/>
                <a:gd name="T200" fmla="+- 0 5847 5844"/>
                <a:gd name="T201" fmla="*/ T200 w 60"/>
                <a:gd name="T202" fmla="+- 0 3381 3286"/>
                <a:gd name="T203" fmla="*/ 3381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0" h="106">
                  <a:moveTo>
                    <a:pt x="3" y="95"/>
                  </a:moveTo>
                  <a:lnTo>
                    <a:pt x="9" y="99"/>
                  </a:lnTo>
                  <a:lnTo>
                    <a:pt x="15" y="104"/>
                  </a:lnTo>
                  <a:lnTo>
                    <a:pt x="21" y="106"/>
                  </a:lnTo>
                  <a:lnTo>
                    <a:pt x="20" y="100"/>
                  </a:lnTo>
                  <a:lnTo>
                    <a:pt x="17" y="95"/>
                  </a:lnTo>
                  <a:lnTo>
                    <a:pt x="14" y="91"/>
                  </a:lnTo>
                  <a:lnTo>
                    <a:pt x="12" y="86"/>
                  </a:lnTo>
                  <a:lnTo>
                    <a:pt x="12" y="70"/>
                  </a:lnTo>
                  <a:lnTo>
                    <a:pt x="15" y="63"/>
                  </a:lnTo>
                  <a:lnTo>
                    <a:pt x="22" y="57"/>
                  </a:lnTo>
                  <a:lnTo>
                    <a:pt x="24" y="56"/>
                  </a:lnTo>
                  <a:lnTo>
                    <a:pt x="33" y="62"/>
                  </a:lnTo>
                  <a:lnTo>
                    <a:pt x="36" y="47"/>
                  </a:lnTo>
                  <a:lnTo>
                    <a:pt x="50" y="40"/>
                  </a:lnTo>
                  <a:lnTo>
                    <a:pt x="57" y="31"/>
                  </a:lnTo>
                  <a:lnTo>
                    <a:pt x="57" y="14"/>
                  </a:lnTo>
                  <a:lnTo>
                    <a:pt x="54" y="9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9" y="7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7" y="40"/>
                  </a:lnTo>
                  <a:lnTo>
                    <a:pt x="11" y="44"/>
                  </a:lnTo>
                  <a:lnTo>
                    <a:pt x="16" y="49"/>
                  </a:lnTo>
                  <a:lnTo>
                    <a:pt x="19" y="36"/>
                  </a:lnTo>
                  <a:lnTo>
                    <a:pt x="12" y="28"/>
                  </a:lnTo>
                  <a:lnTo>
                    <a:pt x="12" y="15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6" y="16"/>
                  </a:lnTo>
                  <a:lnTo>
                    <a:pt x="46" y="31"/>
                  </a:lnTo>
                  <a:lnTo>
                    <a:pt x="41" y="39"/>
                  </a:lnTo>
                  <a:lnTo>
                    <a:pt x="32" y="44"/>
                  </a:lnTo>
                  <a:lnTo>
                    <a:pt x="20" y="53"/>
                  </a:lnTo>
                  <a:lnTo>
                    <a:pt x="14" y="57"/>
                  </a:lnTo>
                  <a:lnTo>
                    <a:pt x="9" y="61"/>
                  </a:lnTo>
                  <a:lnTo>
                    <a:pt x="7" y="64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5844" y="3286"/>
              <a:ext cx="60" cy="106"/>
            </a:xfrm>
            <a:custGeom>
              <a:avLst/>
              <a:gdLst>
                <a:gd name="T0" fmla="+- 0 5882 5844"/>
                <a:gd name="T1" fmla="*/ T0 w 60"/>
                <a:gd name="T2" fmla="+- 0 3352 3286"/>
                <a:gd name="T3" fmla="*/ 3352 h 106"/>
                <a:gd name="T4" fmla="+- 0 5884 5844"/>
                <a:gd name="T5" fmla="*/ T4 w 60"/>
                <a:gd name="T6" fmla="+- 0 3353 3286"/>
                <a:gd name="T7" fmla="*/ 3353 h 106"/>
                <a:gd name="T8" fmla="+- 0 5889 5844"/>
                <a:gd name="T9" fmla="*/ T8 w 60"/>
                <a:gd name="T10" fmla="+- 0 3359 3286"/>
                <a:gd name="T11" fmla="*/ 3359 h 106"/>
                <a:gd name="T12" fmla="+- 0 5892 5844"/>
                <a:gd name="T13" fmla="*/ T12 w 60"/>
                <a:gd name="T14" fmla="+- 0 3365 3286"/>
                <a:gd name="T15" fmla="*/ 3365 h 106"/>
                <a:gd name="T16" fmla="+- 0 5892 5844"/>
                <a:gd name="T17" fmla="*/ T16 w 60"/>
                <a:gd name="T18" fmla="+- 0 3375 3286"/>
                <a:gd name="T19" fmla="*/ 3375 h 106"/>
                <a:gd name="T20" fmla="+- 0 5891 5844"/>
                <a:gd name="T21" fmla="*/ T20 w 60"/>
                <a:gd name="T22" fmla="+- 0 3380 3286"/>
                <a:gd name="T23" fmla="*/ 3380 h 106"/>
                <a:gd name="T24" fmla="+- 0 5885 5844"/>
                <a:gd name="T25" fmla="*/ T24 w 60"/>
                <a:gd name="T26" fmla="+- 0 3386 3286"/>
                <a:gd name="T27" fmla="*/ 3386 h 106"/>
                <a:gd name="T28" fmla="+- 0 5881 5844"/>
                <a:gd name="T29" fmla="*/ T28 w 60"/>
                <a:gd name="T30" fmla="+- 0 3388 3286"/>
                <a:gd name="T31" fmla="*/ 3388 h 106"/>
                <a:gd name="T32" fmla="+- 0 5869 5844"/>
                <a:gd name="T33" fmla="*/ T32 w 60"/>
                <a:gd name="T34" fmla="+- 0 3388 3286"/>
                <a:gd name="T35" fmla="*/ 3388 h 106"/>
                <a:gd name="T36" fmla="+- 0 5864 5844"/>
                <a:gd name="T37" fmla="*/ T36 w 60"/>
                <a:gd name="T38" fmla="+- 0 3386 3286"/>
                <a:gd name="T39" fmla="*/ 3386 h 106"/>
                <a:gd name="T40" fmla="+- 0 5865 5844"/>
                <a:gd name="T41" fmla="*/ T40 w 60"/>
                <a:gd name="T42" fmla="+- 0 3392 3286"/>
                <a:gd name="T43" fmla="*/ 3392 h 106"/>
                <a:gd name="T44" fmla="+- 0 5882 5844"/>
                <a:gd name="T45" fmla="*/ T44 w 60"/>
                <a:gd name="T46" fmla="+- 0 3392 3286"/>
                <a:gd name="T47" fmla="*/ 3392 h 106"/>
                <a:gd name="T48" fmla="+- 0 5889 5844"/>
                <a:gd name="T49" fmla="*/ T48 w 60"/>
                <a:gd name="T50" fmla="+- 0 3390 3286"/>
                <a:gd name="T51" fmla="*/ 3390 h 106"/>
                <a:gd name="T52" fmla="+- 0 5894 5844"/>
                <a:gd name="T53" fmla="*/ T52 w 60"/>
                <a:gd name="T54" fmla="+- 0 3385 3286"/>
                <a:gd name="T55" fmla="*/ 3385 h 106"/>
                <a:gd name="T56" fmla="+- 0 5901 5844"/>
                <a:gd name="T57" fmla="*/ T56 w 60"/>
                <a:gd name="T58" fmla="+- 0 3380 3286"/>
                <a:gd name="T59" fmla="*/ 3380 h 106"/>
                <a:gd name="T60" fmla="+- 0 5904 5844"/>
                <a:gd name="T61" fmla="*/ T60 w 60"/>
                <a:gd name="T62" fmla="+- 0 3374 3286"/>
                <a:gd name="T63" fmla="*/ 3374 h 106"/>
                <a:gd name="T64" fmla="+- 0 5904 5844"/>
                <a:gd name="T65" fmla="*/ T64 w 60"/>
                <a:gd name="T66" fmla="+- 0 3359 3286"/>
                <a:gd name="T67" fmla="*/ 3359 h 106"/>
                <a:gd name="T68" fmla="+- 0 5901 5844"/>
                <a:gd name="T69" fmla="*/ T68 w 60"/>
                <a:gd name="T70" fmla="+- 0 3353 3286"/>
                <a:gd name="T71" fmla="*/ 3353 h 106"/>
                <a:gd name="T72" fmla="+- 0 5896 5844"/>
                <a:gd name="T73" fmla="*/ T72 w 60"/>
                <a:gd name="T74" fmla="+- 0 3347 3286"/>
                <a:gd name="T75" fmla="*/ 3347 h 106"/>
                <a:gd name="T76" fmla="+- 0 5893 5844"/>
                <a:gd name="T77" fmla="*/ T76 w 60"/>
                <a:gd name="T78" fmla="+- 0 3344 3286"/>
                <a:gd name="T79" fmla="*/ 3344 h 106"/>
                <a:gd name="T80" fmla="+- 0 5888 5844"/>
                <a:gd name="T81" fmla="*/ T80 w 60"/>
                <a:gd name="T82" fmla="+- 0 3339 3286"/>
                <a:gd name="T83" fmla="*/ 3339 h 106"/>
                <a:gd name="T84" fmla="+- 0 5880 5844"/>
                <a:gd name="T85" fmla="*/ T84 w 60"/>
                <a:gd name="T86" fmla="+- 0 3333 3286"/>
                <a:gd name="T87" fmla="*/ 3333 h 106"/>
                <a:gd name="T88" fmla="+- 0 5877 5844"/>
                <a:gd name="T89" fmla="*/ T88 w 60"/>
                <a:gd name="T90" fmla="+- 0 3348 3286"/>
                <a:gd name="T91" fmla="*/ 3348 h 106"/>
                <a:gd name="T92" fmla="+- 0 5882 5844"/>
                <a:gd name="T93" fmla="*/ T92 w 60"/>
                <a:gd name="T94" fmla="+- 0 3352 3286"/>
                <a:gd name="T95" fmla="*/ 3352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0" h="106">
                  <a:moveTo>
                    <a:pt x="38" y="66"/>
                  </a:moveTo>
                  <a:lnTo>
                    <a:pt x="40" y="67"/>
                  </a:lnTo>
                  <a:lnTo>
                    <a:pt x="45" y="73"/>
                  </a:lnTo>
                  <a:lnTo>
                    <a:pt x="48" y="79"/>
                  </a:lnTo>
                  <a:lnTo>
                    <a:pt x="48" y="89"/>
                  </a:lnTo>
                  <a:lnTo>
                    <a:pt x="47" y="94"/>
                  </a:lnTo>
                  <a:lnTo>
                    <a:pt x="41" y="100"/>
                  </a:lnTo>
                  <a:lnTo>
                    <a:pt x="37" y="102"/>
                  </a:lnTo>
                  <a:lnTo>
                    <a:pt x="25" y="102"/>
                  </a:lnTo>
                  <a:lnTo>
                    <a:pt x="20" y="100"/>
                  </a:lnTo>
                  <a:lnTo>
                    <a:pt x="21" y="106"/>
                  </a:lnTo>
                  <a:lnTo>
                    <a:pt x="38" y="106"/>
                  </a:lnTo>
                  <a:lnTo>
                    <a:pt x="45" y="104"/>
                  </a:lnTo>
                  <a:lnTo>
                    <a:pt x="50" y="99"/>
                  </a:lnTo>
                  <a:lnTo>
                    <a:pt x="57" y="94"/>
                  </a:lnTo>
                  <a:lnTo>
                    <a:pt x="60" y="88"/>
                  </a:lnTo>
                  <a:lnTo>
                    <a:pt x="60" y="73"/>
                  </a:lnTo>
                  <a:lnTo>
                    <a:pt x="57" y="67"/>
                  </a:lnTo>
                  <a:lnTo>
                    <a:pt x="52" y="61"/>
                  </a:lnTo>
                  <a:lnTo>
                    <a:pt x="49" y="58"/>
                  </a:lnTo>
                  <a:lnTo>
                    <a:pt x="44" y="53"/>
                  </a:lnTo>
                  <a:lnTo>
                    <a:pt x="36" y="47"/>
                  </a:lnTo>
                  <a:lnTo>
                    <a:pt x="33" y="62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5844" y="3286"/>
              <a:ext cx="60" cy="106"/>
            </a:xfrm>
            <a:custGeom>
              <a:avLst/>
              <a:gdLst>
                <a:gd name="T0" fmla="+- 0 5863 5844"/>
                <a:gd name="T1" fmla="*/ T0 w 60"/>
                <a:gd name="T2" fmla="+- 0 3322 3286"/>
                <a:gd name="T3" fmla="*/ 3322 h 106"/>
                <a:gd name="T4" fmla="+- 0 5860 5844"/>
                <a:gd name="T5" fmla="*/ T4 w 60"/>
                <a:gd name="T6" fmla="+- 0 3335 3286"/>
                <a:gd name="T7" fmla="*/ 3335 h 106"/>
                <a:gd name="T8" fmla="+- 0 5864 5844"/>
                <a:gd name="T9" fmla="*/ T8 w 60"/>
                <a:gd name="T10" fmla="+- 0 3339 3286"/>
                <a:gd name="T11" fmla="*/ 3339 h 106"/>
                <a:gd name="T12" fmla="+- 0 5876 5844"/>
                <a:gd name="T13" fmla="*/ T12 w 60"/>
                <a:gd name="T14" fmla="+- 0 3330 3286"/>
                <a:gd name="T15" fmla="*/ 3330 h 106"/>
                <a:gd name="T16" fmla="+- 0 5863 5844"/>
                <a:gd name="T17" fmla="*/ T16 w 60"/>
                <a:gd name="T18" fmla="+- 0 3322 3286"/>
                <a:gd name="T19" fmla="*/ 3322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" h="106">
                  <a:moveTo>
                    <a:pt x="19" y="36"/>
                  </a:moveTo>
                  <a:lnTo>
                    <a:pt x="16" y="49"/>
                  </a:lnTo>
                  <a:lnTo>
                    <a:pt x="20" y="53"/>
                  </a:lnTo>
                  <a:lnTo>
                    <a:pt x="32" y="44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5955" y="3284"/>
              <a:ext cx="63" cy="108"/>
            </a:xfrm>
            <a:custGeom>
              <a:avLst/>
              <a:gdLst>
                <a:gd name="T0" fmla="+- 0 5963 5955"/>
                <a:gd name="T1" fmla="*/ T0 w 63"/>
                <a:gd name="T2" fmla="+- 0 3392 3284"/>
                <a:gd name="T3" fmla="*/ 3392 h 108"/>
                <a:gd name="T4" fmla="+- 0 5987 5955"/>
                <a:gd name="T5" fmla="*/ T4 w 63"/>
                <a:gd name="T6" fmla="+- 0 3392 3284"/>
                <a:gd name="T7" fmla="*/ 3392 h 108"/>
                <a:gd name="T8" fmla="+- 0 5997 5955"/>
                <a:gd name="T9" fmla="*/ T8 w 63"/>
                <a:gd name="T10" fmla="+- 0 3388 3284"/>
                <a:gd name="T11" fmla="*/ 3388 h 108"/>
                <a:gd name="T12" fmla="+- 0 6005 5955"/>
                <a:gd name="T13" fmla="*/ T12 w 63"/>
                <a:gd name="T14" fmla="+- 0 3382 3284"/>
                <a:gd name="T15" fmla="*/ 3382 h 108"/>
                <a:gd name="T16" fmla="+- 0 6013 5955"/>
                <a:gd name="T17" fmla="*/ T16 w 63"/>
                <a:gd name="T18" fmla="+- 0 3375 3284"/>
                <a:gd name="T19" fmla="*/ 3375 h 108"/>
                <a:gd name="T20" fmla="+- 0 6017 5955"/>
                <a:gd name="T21" fmla="*/ T20 w 63"/>
                <a:gd name="T22" fmla="+- 0 3366 3284"/>
                <a:gd name="T23" fmla="*/ 3366 h 108"/>
                <a:gd name="T24" fmla="+- 0 6017 5955"/>
                <a:gd name="T25" fmla="*/ T24 w 63"/>
                <a:gd name="T26" fmla="+- 0 3341 3284"/>
                <a:gd name="T27" fmla="*/ 3341 h 108"/>
                <a:gd name="T28" fmla="+- 0 6012 5955"/>
                <a:gd name="T29" fmla="*/ T28 w 63"/>
                <a:gd name="T30" fmla="+- 0 3331 3284"/>
                <a:gd name="T31" fmla="*/ 3331 h 108"/>
                <a:gd name="T32" fmla="+- 0 6004 5955"/>
                <a:gd name="T33" fmla="*/ T32 w 63"/>
                <a:gd name="T34" fmla="+- 0 3324 3284"/>
                <a:gd name="T35" fmla="*/ 3324 h 108"/>
                <a:gd name="T36" fmla="+- 0 5997 5955"/>
                <a:gd name="T37" fmla="*/ T36 w 63"/>
                <a:gd name="T38" fmla="+- 0 3319 3284"/>
                <a:gd name="T39" fmla="*/ 3319 h 108"/>
                <a:gd name="T40" fmla="+- 0 5987 5955"/>
                <a:gd name="T41" fmla="*/ T40 w 63"/>
                <a:gd name="T42" fmla="+- 0 3316 3284"/>
                <a:gd name="T43" fmla="*/ 3316 h 108"/>
                <a:gd name="T44" fmla="+- 0 5973 5955"/>
                <a:gd name="T45" fmla="*/ T44 w 63"/>
                <a:gd name="T46" fmla="+- 0 3313 3284"/>
                <a:gd name="T47" fmla="*/ 3313 h 108"/>
                <a:gd name="T48" fmla="+- 0 5979 5955"/>
                <a:gd name="T49" fmla="*/ T48 w 63"/>
                <a:gd name="T50" fmla="+- 0 3300 3284"/>
                <a:gd name="T51" fmla="*/ 3300 h 108"/>
                <a:gd name="T52" fmla="+- 0 6011 5955"/>
                <a:gd name="T53" fmla="*/ T52 w 63"/>
                <a:gd name="T54" fmla="+- 0 3300 3284"/>
                <a:gd name="T55" fmla="*/ 3300 h 108"/>
                <a:gd name="T56" fmla="+- 0 6018 5955"/>
                <a:gd name="T57" fmla="*/ T56 w 63"/>
                <a:gd name="T58" fmla="+- 0 3285 3284"/>
                <a:gd name="T59" fmla="*/ 3285 h 108"/>
                <a:gd name="T60" fmla="+- 0 6017 5955"/>
                <a:gd name="T61" fmla="*/ T60 w 63"/>
                <a:gd name="T62" fmla="+- 0 3284 3284"/>
                <a:gd name="T63" fmla="*/ 3284 h 108"/>
                <a:gd name="T64" fmla="+- 0 6012 5955"/>
                <a:gd name="T65" fmla="*/ T64 w 63"/>
                <a:gd name="T66" fmla="+- 0 3288 3284"/>
                <a:gd name="T67" fmla="*/ 3288 h 108"/>
                <a:gd name="T68" fmla="+- 0 6008 5955"/>
                <a:gd name="T69" fmla="*/ T68 w 63"/>
                <a:gd name="T70" fmla="+- 0 3288 3284"/>
                <a:gd name="T71" fmla="*/ 3288 h 108"/>
                <a:gd name="T72" fmla="+- 0 5978 5955"/>
                <a:gd name="T73" fmla="*/ T72 w 63"/>
                <a:gd name="T74" fmla="+- 0 3288 3284"/>
                <a:gd name="T75" fmla="*/ 3288 h 108"/>
                <a:gd name="T76" fmla="+- 0 5961 5955"/>
                <a:gd name="T77" fmla="*/ T76 w 63"/>
                <a:gd name="T78" fmla="+- 0 3325 3284"/>
                <a:gd name="T79" fmla="*/ 3325 h 108"/>
                <a:gd name="T80" fmla="+- 0 5963 5955"/>
                <a:gd name="T81" fmla="*/ T80 w 63"/>
                <a:gd name="T82" fmla="+- 0 3326 3284"/>
                <a:gd name="T83" fmla="*/ 3326 h 108"/>
                <a:gd name="T84" fmla="+- 0 5974 5955"/>
                <a:gd name="T85" fmla="*/ T84 w 63"/>
                <a:gd name="T86" fmla="+- 0 3327 3284"/>
                <a:gd name="T87" fmla="*/ 3327 h 108"/>
                <a:gd name="T88" fmla="+- 0 5984 5955"/>
                <a:gd name="T89" fmla="*/ T88 w 63"/>
                <a:gd name="T90" fmla="+- 0 3330 3284"/>
                <a:gd name="T91" fmla="*/ 3330 h 108"/>
                <a:gd name="T92" fmla="+- 0 5992 5955"/>
                <a:gd name="T93" fmla="*/ T92 w 63"/>
                <a:gd name="T94" fmla="+- 0 3335 3284"/>
                <a:gd name="T95" fmla="*/ 3335 h 108"/>
                <a:gd name="T96" fmla="+- 0 6001 5955"/>
                <a:gd name="T97" fmla="*/ T96 w 63"/>
                <a:gd name="T98" fmla="+- 0 3340 3284"/>
                <a:gd name="T99" fmla="*/ 3340 h 108"/>
                <a:gd name="T100" fmla="+- 0 6006 5955"/>
                <a:gd name="T101" fmla="*/ T100 w 63"/>
                <a:gd name="T102" fmla="+- 0 3349 3284"/>
                <a:gd name="T103" fmla="*/ 3349 h 108"/>
                <a:gd name="T104" fmla="+- 0 6006 5955"/>
                <a:gd name="T105" fmla="*/ T104 w 63"/>
                <a:gd name="T106" fmla="+- 0 3367 3284"/>
                <a:gd name="T107" fmla="*/ 3367 h 108"/>
                <a:gd name="T108" fmla="+- 0 6004 5955"/>
                <a:gd name="T109" fmla="*/ T108 w 63"/>
                <a:gd name="T110" fmla="+- 0 3374 3284"/>
                <a:gd name="T111" fmla="*/ 3374 h 108"/>
                <a:gd name="T112" fmla="+- 0 6000 5955"/>
                <a:gd name="T113" fmla="*/ T112 w 63"/>
                <a:gd name="T114" fmla="+- 0 3379 3284"/>
                <a:gd name="T115" fmla="*/ 3379 h 108"/>
                <a:gd name="T116" fmla="+- 0 5996 5955"/>
                <a:gd name="T117" fmla="*/ T116 w 63"/>
                <a:gd name="T118" fmla="+- 0 3384 3284"/>
                <a:gd name="T119" fmla="*/ 3384 h 108"/>
                <a:gd name="T120" fmla="+- 0 5991 5955"/>
                <a:gd name="T121" fmla="*/ T120 w 63"/>
                <a:gd name="T122" fmla="+- 0 3386 3284"/>
                <a:gd name="T123" fmla="*/ 3386 h 108"/>
                <a:gd name="T124" fmla="+- 0 5984 5955"/>
                <a:gd name="T125" fmla="*/ T124 w 63"/>
                <a:gd name="T126" fmla="+- 0 3386 3284"/>
                <a:gd name="T127" fmla="*/ 3386 h 108"/>
                <a:gd name="T128" fmla="+- 0 5978 5955"/>
                <a:gd name="T129" fmla="*/ T128 w 63"/>
                <a:gd name="T130" fmla="+- 0 3385 3284"/>
                <a:gd name="T131" fmla="*/ 3385 h 108"/>
                <a:gd name="T132" fmla="+- 0 5974 5955"/>
                <a:gd name="T133" fmla="*/ T132 w 63"/>
                <a:gd name="T134" fmla="+- 0 3382 3284"/>
                <a:gd name="T135" fmla="*/ 3382 h 108"/>
                <a:gd name="T136" fmla="+- 0 5970 5955"/>
                <a:gd name="T137" fmla="*/ T136 w 63"/>
                <a:gd name="T138" fmla="+- 0 3378 3284"/>
                <a:gd name="T139" fmla="*/ 3378 h 108"/>
                <a:gd name="T140" fmla="+- 0 5963 5955"/>
                <a:gd name="T141" fmla="*/ T140 w 63"/>
                <a:gd name="T142" fmla="+- 0 3377 3284"/>
                <a:gd name="T143" fmla="*/ 3377 h 108"/>
                <a:gd name="T144" fmla="+- 0 5958 5955"/>
                <a:gd name="T145" fmla="*/ T144 w 63"/>
                <a:gd name="T146" fmla="+- 0 3377 3284"/>
                <a:gd name="T147" fmla="*/ 3377 h 108"/>
                <a:gd name="T148" fmla="+- 0 5955 5955"/>
                <a:gd name="T149" fmla="*/ T148 w 63"/>
                <a:gd name="T150" fmla="+- 0 3379 3284"/>
                <a:gd name="T151" fmla="*/ 3379 h 108"/>
                <a:gd name="T152" fmla="+- 0 5956 5955"/>
                <a:gd name="T153" fmla="*/ T152 w 63"/>
                <a:gd name="T154" fmla="+- 0 3384 3284"/>
                <a:gd name="T155" fmla="*/ 3384 h 108"/>
                <a:gd name="T156" fmla="+- 0 5957 5955"/>
                <a:gd name="T157" fmla="*/ T156 w 63"/>
                <a:gd name="T158" fmla="+- 0 3389 3284"/>
                <a:gd name="T159" fmla="*/ 3389 h 108"/>
                <a:gd name="T160" fmla="+- 0 5963 5955"/>
                <a:gd name="T161" fmla="*/ T160 w 63"/>
                <a:gd name="T162" fmla="+- 0 3392 3284"/>
                <a:gd name="T163" fmla="*/ 3392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63" h="108">
                  <a:moveTo>
                    <a:pt x="8" y="108"/>
                  </a:moveTo>
                  <a:lnTo>
                    <a:pt x="32" y="108"/>
                  </a:lnTo>
                  <a:lnTo>
                    <a:pt x="42" y="104"/>
                  </a:lnTo>
                  <a:lnTo>
                    <a:pt x="50" y="98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2" y="57"/>
                  </a:lnTo>
                  <a:lnTo>
                    <a:pt x="57" y="47"/>
                  </a:lnTo>
                  <a:lnTo>
                    <a:pt x="49" y="40"/>
                  </a:lnTo>
                  <a:lnTo>
                    <a:pt x="42" y="35"/>
                  </a:lnTo>
                  <a:lnTo>
                    <a:pt x="32" y="32"/>
                  </a:lnTo>
                  <a:lnTo>
                    <a:pt x="18" y="29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23" y="4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9" y="43"/>
                  </a:lnTo>
                  <a:lnTo>
                    <a:pt x="29" y="46"/>
                  </a:lnTo>
                  <a:lnTo>
                    <a:pt x="37" y="51"/>
                  </a:lnTo>
                  <a:lnTo>
                    <a:pt x="46" y="56"/>
                  </a:lnTo>
                  <a:lnTo>
                    <a:pt x="51" y="65"/>
                  </a:lnTo>
                  <a:lnTo>
                    <a:pt x="51" y="83"/>
                  </a:lnTo>
                  <a:lnTo>
                    <a:pt x="49" y="90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3" y="101"/>
                  </a:lnTo>
                  <a:lnTo>
                    <a:pt x="19" y="98"/>
                  </a:lnTo>
                  <a:lnTo>
                    <a:pt x="15" y="94"/>
                  </a:lnTo>
                  <a:lnTo>
                    <a:pt x="8" y="93"/>
                  </a:lnTo>
                  <a:lnTo>
                    <a:pt x="3" y="93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2" y="105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6032" y="3286"/>
              <a:ext cx="69" cy="106"/>
            </a:xfrm>
            <a:custGeom>
              <a:avLst/>
              <a:gdLst>
                <a:gd name="T0" fmla="+- 0 6032 6032"/>
                <a:gd name="T1" fmla="*/ T0 w 69"/>
                <a:gd name="T2" fmla="+- 0 3338 3286"/>
                <a:gd name="T3" fmla="*/ 3338 h 106"/>
                <a:gd name="T4" fmla="+- 0 6032 6032"/>
                <a:gd name="T5" fmla="*/ T4 w 69"/>
                <a:gd name="T6" fmla="+- 0 3354 3286"/>
                <a:gd name="T7" fmla="*/ 3354 h 106"/>
                <a:gd name="T8" fmla="+- 0 6034 6032"/>
                <a:gd name="T9" fmla="*/ T8 w 69"/>
                <a:gd name="T10" fmla="+- 0 3367 3286"/>
                <a:gd name="T11" fmla="*/ 3367 h 106"/>
                <a:gd name="T12" fmla="+- 0 6040 6032"/>
                <a:gd name="T13" fmla="*/ T12 w 69"/>
                <a:gd name="T14" fmla="+- 0 3376 3286"/>
                <a:gd name="T15" fmla="*/ 3376 h 106"/>
                <a:gd name="T16" fmla="+- 0 6046 6032"/>
                <a:gd name="T17" fmla="*/ T16 w 69"/>
                <a:gd name="T18" fmla="+- 0 3387 3286"/>
                <a:gd name="T19" fmla="*/ 3387 h 106"/>
                <a:gd name="T20" fmla="+- 0 6055 6032"/>
                <a:gd name="T21" fmla="*/ T20 w 69"/>
                <a:gd name="T22" fmla="+- 0 3392 3286"/>
                <a:gd name="T23" fmla="*/ 3392 h 106"/>
                <a:gd name="T24" fmla="+- 0 6078 6032"/>
                <a:gd name="T25" fmla="*/ T24 w 69"/>
                <a:gd name="T26" fmla="+- 0 3392 3286"/>
                <a:gd name="T27" fmla="*/ 3392 h 106"/>
                <a:gd name="T28" fmla="+- 0 6080 6032"/>
                <a:gd name="T29" fmla="*/ T28 w 69"/>
                <a:gd name="T30" fmla="+- 0 3383 3286"/>
                <a:gd name="T31" fmla="*/ 3383 h 106"/>
                <a:gd name="T32" fmla="+- 0 6074 6032"/>
                <a:gd name="T33" fmla="*/ T32 w 69"/>
                <a:gd name="T34" fmla="+- 0 3388 3286"/>
                <a:gd name="T35" fmla="*/ 3388 h 106"/>
                <a:gd name="T36" fmla="+- 0 6067 6032"/>
                <a:gd name="T37" fmla="*/ T36 w 69"/>
                <a:gd name="T38" fmla="+- 0 3388 3286"/>
                <a:gd name="T39" fmla="*/ 3388 h 106"/>
                <a:gd name="T40" fmla="+- 0 6059 6032"/>
                <a:gd name="T41" fmla="*/ T40 w 69"/>
                <a:gd name="T42" fmla="+- 0 3386 3286"/>
                <a:gd name="T43" fmla="*/ 3386 h 106"/>
                <a:gd name="T44" fmla="+- 0 6050 6032"/>
                <a:gd name="T45" fmla="*/ T44 w 69"/>
                <a:gd name="T46" fmla="+- 0 3371 3286"/>
                <a:gd name="T47" fmla="*/ 3371 h 106"/>
                <a:gd name="T48" fmla="+- 0 6046 6032"/>
                <a:gd name="T49" fmla="*/ T48 w 69"/>
                <a:gd name="T50" fmla="+- 0 3342 3286"/>
                <a:gd name="T51" fmla="*/ 3342 h 106"/>
                <a:gd name="T52" fmla="+- 0 6048 6032"/>
                <a:gd name="T53" fmla="*/ T52 w 69"/>
                <a:gd name="T54" fmla="+- 0 3317 3286"/>
                <a:gd name="T55" fmla="*/ 3317 h 106"/>
                <a:gd name="T56" fmla="+- 0 6055 6032"/>
                <a:gd name="T57" fmla="*/ T56 w 69"/>
                <a:gd name="T58" fmla="+- 0 3297 3286"/>
                <a:gd name="T59" fmla="*/ 3297 h 106"/>
                <a:gd name="T60" fmla="+- 0 6067 6032"/>
                <a:gd name="T61" fmla="*/ T60 w 69"/>
                <a:gd name="T62" fmla="+- 0 3290 3286"/>
                <a:gd name="T63" fmla="*/ 3290 h 106"/>
                <a:gd name="T64" fmla="+- 0 6077 6032"/>
                <a:gd name="T65" fmla="*/ T64 w 69"/>
                <a:gd name="T66" fmla="+- 0 3286 3286"/>
                <a:gd name="T67" fmla="*/ 3286 h 106"/>
                <a:gd name="T68" fmla="+- 0 6054 6032"/>
                <a:gd name="T69" fmla="*/ T68 w 69"/>
                <a:gd name="T70" fmla="+- 0 3286 3286"/>
                <a:gd name="T71" fmla="*/ 3286 h 106"/>
                <a:gd name="T72" fmla="+- 0 6045 6032"/>
                <a:gd name="T73" fmla="*/ T72 w 69"/>
                <a:gd name="T74" fmla="+- 0 3292 3286"/>
                <a:gd name="T75" fmla="*/ 3292 h 106"/>
                <a:gd name="T76" fmla="+- 0 6039 6032"/>
                <a:gd name="T77" fmla="*/ T76 w 69"/>
                <a:gd name="T78" fmla="+- 0 3304 3286"/>
                <a:gd name="T79" fmla="*/ 3304 h 106"/>
                <a:gd name="T80" fmla="+- 0 6034 6032"/>
                <a:gd name="T81" fmla="*/ T80 w 69"/>
                <a:gd name="T82" fmla="+- 0 3314 3286"/>
                <a:gd name="T83" fmla="*/ 3314 h 106"/>
                <a:gd name="T84" fmla="+- 0 6032 6032"/>
                <a:gd name="T85" fmla="*/ T84 w 69"/>
                <a:gd name="T86" fmla="+- 0 3325 3286"/>
                <a:gd name="T87" fmla="*/ 3325 h 106"/>
                <a:gd name="T88" fmla="+- 0 6032 6032"/>
                <a:gd name="T89" fmla="*/ T88 w 69"/>
                <a:gd name="T90" fmla="+- 0 3338 3286"/>
                <a:gd name="T91" fmla="*/ 3338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69" h="106">
                  <a:moveTo>
                    <a:pt x="0" y="52"/>
                  </a:moveTo>
                  <a:lnTo>
                    <a:pt x="0" y="68"/>
                  </a:lnTo>
                  <a:lnTo>
                    <a:pt x="2" y="81"/>
                  </a:lnTo>
                  <a:lnTo>
                    <a:pt x="8" y="90"/>
                  </a:lnTo>
                  <a:lnTo>
                    <a:pt x="14" y="101"/>
                  </a:lnTo>
                  <a:lnTo>
                    <a:pt x="23" y="106"/>
                  </a:lnTo>
                  <a:lnTo>
                    <a:pt x="46" y="106"/>
                  </a:lnTo>
                  <a:lnTo>
                    <a:pt x="48" y="97"/>
                  </a:lnTo>
                  <a:lnTo>
                    <a:pt x="42" y="102"/>
                  </a:lnTo>
                  <a:lnTo>
                    <a:pt x="35" y="102"/>
                  </a:lnTo>
                  <a:lnTo>
                    <a:pt x="27" y="100"/>
                  </a:lnTo>
                  <a:lnTo>
                    <a:pt x="18" y="85"/>
                  </a:lnTo>
                  <a:lnTo>
                    <a:pt x="14" y="56"/>
                  </a:lnTo>
                  <a:lnTo>
                    <a:pt x="16" y="31"/>
                  </a:lnTo>
                  <a:lnTo>
                    <a:pt x="23" y="11"/>
                  </a:lnTo>
                  <a:lnTo>
                    <a:pt x="35" y="4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6032" y="3286"/>
              <a:ext cx="69" cy="106"/>
            </a:xfrm>
            <a:custGeom>
              <a:avLst/>
              <a:gdLst>
                <a:gd name="T0" fmla="+- 0 6086 6032"/>
                <a:gd name="T1" fmla="*/ T0 w 69"/>
                <a:gd name="T2" fmla="+- 0 3340 3286"/>
                <a:gd name="T3" fmla="*/ 3340 h 106"/>
                <a:gd name="T4" fmla="+- 0 6086 6032"/>
                <a:gd name="T5" fmla="*/ T4 w 69"/>
                <a:gd name="T6" fmla="+- 0 3354 3286"/>
                <a:gd name="T7" fmla="*/ 3354 h 106"/>
                <a:gd name="T8" fmla="+- 0 6085 6032"/>
                <a:gd name="T9" fmla="*/ T8 w 69"/>
                <a:gd name="T10" fmla="+- 0 3365 3286"/>
                <a:gd name="T11" fmla="*/ 3365 h 106"/>
                <a:gd name="T12" fmla="+- 0 6083 6032"/>
                <a:gd name="T13" fmla="*/ T12 w 69"/>
                <a:gd name="T14" fmla="+- 0 3373 3286"/>
                <a:gd name="T15" fmla="*/ 3373 h 106"/>
                <a:gd name="T16" fmla="+- 0 6080 6032"/>
                <a:gd name="T17" fmla="*/ T16 w 69"/>
                <a:gd name="T18" fmla="+- 0 3383 3286"/>
                <a:gd name="T19" fmla="*/ 3383 h 106"/>
                <a:gd name="T20" fmla="+- 0 6078 6032"/>
                <a:gd name="T21" fmla="*/ T20 w 69"/>
                <a:gd name="T22" fmla="+- 0 3392 3286"/>
                <a:gd name="T23" fmla="*/ 3392 h 106"/>
                <a:gd name="T24" fmla="+- 0 6087 6032"/>
                <a:gd name="T25" fmla="*/ T24 w 69"/>
                <a:gd name="T26" fmla="+- 0 3386 3286"/>
                <a:gd name="T27" fmla="*/ 3386 h 106"/>
                <a:gd name="T28" fmla="+- 0 6093 6032"/>
                <a:gd name="T29" fmla="*/ T28 w 69"/>
                <a:gd name="T30" fmla="+- 0 3373 3286"/>
                <a:gd name="T31" fmla="*/ 3373 h 106"/>
                <a:gd name="T32" fmla="+- 0 6098 6032"/>
                <a:gd name="T33" fmla="*/ T32 w 69"/>
                <a:gd name="T34" fmla="+- 0 3364 3286"/>
                <a:gd name="T35" fmla="*/ 3364 h 106"/>
                <a:gd name="T36" fmla="+- 0 6101 6032"/>
                <a:gd name="T37" fmla="*/ T36 w 69"/>
                <a:gd name="T38" fmla="+- 0 3352 3286"/>
                <a:gd name="T39" fmla="*/ 3352 h 106"/>
                <a:gd name="T40" fmla="+- 0 6101 6032"/>
                <a:gd name="T41" fmla="*/ T40 w 69"/>
                <a:gd name="T42" fmla="+- 0 3324 3286"/>
                <a:gd name="T43" fmla="*/ 3324 h 106"/>
                <a:gd name="T44" fmla="+- 0 6098 6032"/>
                <a:gd name="T45" fmla="*/ T44 w 69"/>
                <a:gd name="T46" fmla="+- 0 3311 3286"/>
                <a:gd name="T47" fmla="*/ 3311 h 106"/>
                <a:gd name="T48" fmla="+- 0 6092 6032"/>
                <a:gd name="T49" fmla="*/ T48 w 69"/>
                <a:gd name="T50" fmla="+- 0 3301 3286"/>
                <a:gd name="T51" fmla="*/ 3301 h 106"/>
                <a:gd name="T52" fmla="+- 0 6086 6032"/>
                <a:gd name="T53" fmla="*/ T52 w 69"/>
                <a:gd name="T54" fmla="+- 0 3291 3286"/>
                <a:gd name="T55" fmla="*/ 3291 h 106"/>
                <a:gd name="T56" fmla="+- 0 6077 6032"/>
                <a:gd name="T57" fmla="*/ T56 w 69"/>
                <a:gd name="T58" fmla="+- 0 3286 3286"/>
                <a:gd name="T59" fmla="*/ 3286 h 106"/>
                <a:gd name="T60" fmla="+- 0 6067 6032"/>
                <a:gd name="T61" fmla="*/ T60 w 69"/>
                <a:gd name="T62" fmla="+- 0 3290 3286"/>
                <a:gd name="T63" fmla="*/ 3290 h 106"/>
                <a:gd name="T64" fmla="+- 0 6075 6032"/>
                <a:gd name="T65" fmla="*/ T64 w 69"/>
                <a:gd name="T66" fmla="+- 0 3293 3286"/>
                <a:gd name="T67" fmla="*/ 3293 h 106"/>
                <a:gd name="T68" fmla="+- 0 6084 6032"/>
                <a:gd name="T69" fmla="*/ T68 w 69"/>
                <a:gd name="T70" fmla="+- 0 3309 3286"/>
                <a:gd name="T71" fmla="*/ 3309 h 106"/>
                <a:gd name="T72" fmla="+- 0 6086 6032"/>
                <a:gd name="T73" fmla="*/ T72 w 69"/>
                <a:gd name="T74" fmla="+- 0 3340 3286"/>
                <a:gd name="T75" fmla="*/ 3340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69" h="106">
                  <a:moveTo>
                    <a:pt x="54" y="54"/>
                  </a:moveTo>
                  <a:lnTo>
                    <a:pt x="54" y="68"/>
                  </a:lnTo>
                  <a:lnTo>
                    <a:pt x="53" y="79"/>
                  </a:lnTo>
                  <a:lnTo>
                    <a:pt x="51" y="87"/>
                  </a:lnTo>
                  <a:lnTo>
                    <a:pt x="48" y="97"/>
                  </a:lnTo>
                  <a:lnTo>
                    <a:pt x="46" y="106"/>
                  </a:lnTo>
                  <a:lnTo>
                    <a:pt x="55" y="100"/>
                  </a:lnTo>
                  <a:lnTo>
                    <a:pt x="61" y="87"/>
                  </a:lnTo>
                  <a:lnTo>
                    <a:pt x="66" y="78"/>
                  </a:lnTo>
                  <a:lnTo>
                    <a:pt x="69" y="66"/>
                  </a:lnTo>
                  <a:lnTo>
                    <a:pt x="69" y="38"/>
                  </a:lnTo>
                  <a:lnTo>
                    <a:pt x="66" y="25"/>
                  </a:lnTo>
                  <a:lnTo>
                    <a:pt x="60" y="15"/>
                  </a:lnTo>
                  <a:lnTo>
                    <a:pt x="54" y="5"/>
                  </a:lnTo>
                  <a:lnTo>
                    <a:pt x="45" y="0"/>
                  </a:lnTo>
                  <a:lnTo>
                    <a:pt x="35" y="4"/>
                  </a:lnTo>
                  <a:lnTo>
                    <a:pt x="43" y="7"/>
                  </a:lnTo>
                  <a:lnTo>
                    <a:pt x="52" y="23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5689" y="3081"/>
              <a:ext cx="59" cy="106"/>
            </a:xfrm>
            <a:custGeom>
              <a:avLst/>
              <a:gdLst>
                <a:gd name="T0" fmla="+- 0 5723 5689"/>
                <a:gd name="T1" fmla="*/ T0 w 59"/>
                <a:gd name="T2" fmla="+- 0 3127 3081"/>
                <a:gd name="T3" fmla="*/ 3127 h 106"/>
                <a:gd name="T4" fmla="+- 0 5706 5689"/>
                <a:gd name="T5" fmla="*/ T4 w 59"/>
                <a:gd name="T6" fmla="+- 0 3132 3081"/>
                <a:gd name="T7" fmla="*/ 3132 h 106"/>
                <a:gd name="T8" fmla="+- 0 5706 5689"/>
                <a:gd name="T9" fmla="*/ T8 w 59"/>
                <a:gd name="T10" fmla="+- 0 3134 3081"/>
                <a:gd name="T11" fmla="*/ 3134 h 106"/>
                <a:gd name="T12" fmla="+- 0 5717 5689"/>
                <a:gd name="T13" fmla="*/ T12 w 59"/>
                <a:gd name="T14" fmla="+- 0 3134 3081"/>
                <a:gd name="T15" fmla="*/ 3134 h 106"/>
                <a:gd name="T16" fmla="+- 0 5725 5689"/>
                <a:gd name="T17" fmla="*/ T16 w 59"/>
                <a:gd name="T18" fmla="+- 0 3136 3081"/>
                <a:gd name="T19" fmla="*/ 3136 h 106"/>
                <a:gd name="T20" fmla="+- 0 5730 5689"/>
                <a:gd name="T21" fmla="*/ T20 w 59"/>
                <a:gd name="T22" fmla="+- 0 3140 3081"/>
                <a:gd name="T23" fmla="*/ 3140 h 106"/>
                <a:gd name="T24" fmla="+- 0 5735 5689"/>
                <a:gd name="T25" fmla="*/ T24 w 59"/>
                <a:gd name="T26" fmla="+- 0 3144 3081"/>
                <a:gd name="T27" fmla="*/ 3144 h 106"/>
                <a:gd name="T28" fmla="+- 0 5738 5689"/>
                <a:gd name="T29" fmla="*/ T28 w 59"/>
                <a:gd name="T30" fmla="+- 0 3151 3081"/>
                <a:gd name="T31" fmla="*/ 3151 h 106"/>
                <a:gd name="T32" fmla="+- 0 5738 5689"/>
                <a:gd name="T33" fmla="*/ T32 w 59"/>
                <a:gd name="T34" fmla="+- 0 3166 3081"/>
                <a:gd name="T35" fmla="*/ 3166 h 106"/>
                <a:gd name="T36" fmla="+- 0 5736 5689"/>
                <a:gd name="T37" fmla="*/ T36 w 59"/>
                <a:gd name="T38" fmla="+- 0 3171 3081"/>
                <a:gd name="T39" fmla="*/ 3171 h 106"/>
                <a:gd name="T40" fmla="+- 0 5732 5689"/>
                <a:gd name="T41" fmla="*/ T40 w 59"/>
                <a:gd name="T42" fmla="+- 0 3175 3081"/>
                <a:gd name="T43" fmla="*/ 3175 h 106"/>
                <a:gd name="T44" fmla="+- 0 5728 5689"/>
                <a:gd name="T45" fmla="*/ T44 w 59"/>
                <a:gd name="T46" fmla="+- 0 3180 3081"/>
                <a:gd name="T47" fmla="*/ 3180 h 106"/>
                <a:gd name="T48" fmla="+- 0 5723 5689"/>
                <a:gd name="T49" fmla="*/ T48 w 59"/>
                <a:gd name="T50" fmla="+- 0 3182 3081"/>
                <a:gd name="T51" fmla="*/ 3182 h 106"/>
                <a:gd name="T52" fmla="+- 0 5717 5689"/>
                <a:gd name="T53" fmla="*/ T52 w 59"/>
                <a:gd name="T54" fmla="+- 0 3182 3081"/>
                <a:gd name="T55" fmla="*/ 3182 h 106"/>
                <a:gd name="T56" fmla="+- 0 5710 5689"/>
                <a:gd name="T57" fmla="*/ T56 w 59"/>
                <a:gd name="T58" fmla="+- 0 3180 3081"/>
                <a:gd name="T59" fmla="*/ 3180 h 106"/>
                <a:gd name="T60" fmla="+- 0 5705 5689"/>
                <a:gd name="T61" fmla="*/ T60 w 59"/>
                <a:gd name="T62" fmla="+- 0 3178 3081"/>
                <a:gd name="T63" fmla="*/ 3178 h 106"/>
                <a:gd name="T64" fmla="+- 0 5701 5689"/>
                <a:gd name="T65" fmla="*/ T64 w 59"/>
                <a:gd name="T66" fmla="+- 0 3175 3081"/>
                <a:gd name="T67" fmla="*/ 3175 h 106"/>
                <a:gd name="T68" fmla="+- 0 5697 5689"/>
                <a:gd name="T69" fmla="*/ T68 w 59"/>
                <a:gd name="T70" fmla="+- 0 3173 3081"/>
                <a:gd name="T71" fmla="*/ 3173 h 106"/>
                <a:gd name="T72" fmla="+- 0 5691 5689"/>
                <a:gd name="T73" fmla="*/ T72 w 59"/>
                <a:gd name="T74" fmla="+- 0 3173 3081"/>
                <a:gd name="T75" fmla="*/ 3173 h 106"/>
                <a:gd name="T76" fmla="+- 0 5689 5689"/>
                <a:gd name="T77" fmla="*/ T76 w 59"/>
                <a:gd name="T78" fmla="+- 0 3178 3081"/>
                <a:gd name="T79" fmla="*/ 3178 h 106"/>
                <a:gd name="T80" fmla="+- 0 5689 5689"/>
                <a:gd name="T81" fmla="*/ T80 w 59"/>
                <a:gd name="T82" fmla="+- 0 3184 3081"/>
                <a:gd name="T83" fmla="*/ 3184 h 106"/>
                <a:gd name="T84" fmla="+- 0 5695 5689"/>
                <a:gd name="T85" fmla="*/ T84 w 59"/>
                <a:gd name="T86" fmla="+- 0 3187 3081"/>
                <a:gd name="T87" fmla="*/ 3187 h 106"/>
                <a:gd name="T88" fmla="+- 0 5719 5689"/>
                <a:gd name="T89" fmla="*/ T88 w 59"/>
                <a:gd name="T90" fmla="+- 0 3187 3081"/>
                <a:gd name="T91" fmla="*/ 3187 h 106"/>
                <a:gd name="T92" fmla="+- 0 5728 5689"/>
                <a:gd name="T93" fmla="*/ T92 w 59"/>
                <a:gd name="T94" fmla="+- 0 3184 3081"/>
                <a:gd name="T95" fmla="*/ 3184 h 106"/>
                <a:gd name="T96" fmla="+- 0 5736 5689"/>
                <a:gd name="T97" fmla="*/ T96 w 59"/>
                <a:gd name="T98" fmla="+- 0 3178 3081"/>
                <a:gd name="T99" fmla="*/ 3178 h 106"/>
                <a:gd name="T100" fmla="+- 0 5744 5689"/>
                <a:gd name="T101" fmla="*/ T100 w 59"/>
                <a:gd name="T102" fmla="+- 0 3172 3081"/>
                <a:gd name="T103" fmla="*/ 3172 h 106"/>
                <a:gd name="T104" fmla="+- 0 5749 5689"/>
                <a:gd name="T105" fmla="*/ T104 w 59"/>
                <a:gd name="T106" fmla="+- 0 3163 3081"/>
                <a:gd name="T107" fmla="*/ 3163 h 106"/>
                <a:gd name="T108" fmla="+- 0 5749 5689"/>
                <a:gd name="T109" fmla="*/ T108 w 59"/>
                <a:gd name="T110" fmla="+- 0 3138 3081"/>
                <a:gd name="T111" fmla="*/ 3138 h 106"/>
                <a:gd name="T112" fmla="+- 0 5742 5689"/>
                <a:gd name="T113" fmla="*/ T112 w 59"/>
                <a:gd name="T114" fmla="+- 0 3129 3081"/>
                <a:gd name="T115" fmla="*/ 3129 h 106"/>
                <a:gd name="T116" fmla="+- 0 5729 5689"/>
                <a:gd name="T117" fmla="*/ T116 w 59"/>
                <a:gd name="T118" fmla="+- 0 3123 3081"/>
                <a:gd name="T119" fmla="*/ 3123 h 106"/>
                <a:gd name="T120" fmla="+- 0 5739 5689"/>
                <a:gd name="T121" fmla="*/ T120 w 59"/>
                <a:gd name="T122" fmla="+- 0 3117 3081"/>
                <a:gd name="T123" fmla="*/ 3117 h 106"/>
                <a:gd name="T124" fmla="+- 0 5744 5689"/>
                <a:gd name="T125" fmla="*/ T124 w 59"/>
                <a:gd name="T126" fmla="+- 0 3110 3081"/>
                <a:gd name="T127" fmla="*/ 3110 h 106"/>
                <a:gd name="T128" fmla="+- 0 5744 5689"/>
                <a:gd name="T129" fmla="*/ T128 w 59"/>
                <a:gd name="T130" fmla="+- 0 3096 3081"/>
                <a:gd name="T131" fmla="*/ 3096 h 106"/>
                <a:gd name="T132" fmla="+- 0 5741 5689"/>
                <a:gd name="T133" fmla="*/ T132 w 59"/>
                <a:gd name="T134" fmla="+- 0 3091 3081"/>
                <a:gd name="T135" fmla="*/ 3091 h 106"/>
                <a:gd name="T136" fmla="+- 0 5737 5689"/>
                <a:gd name="T137" fmla="*/ T136 w 59"/>
                <a:gd name="T138" fmla="+- 0 3087 3081"/>
                <a:gd name="T139" fmla="*/ 3087 h 106"/>
                <a:gd name="T140" fmla="+- 0 5733 5689"/>
                <a:gd name="T141" fmla="*/ T140 w 59"/>
                <a:gd name="T142" fmla="+- 0 3083 3081"/>
                <a:gd name="T143" fmla="*/ 3083 h 106"/>
                <a:gd name="T144" fmla="+- 0 5727 5689"/>
                <a:gd name="T145" fmla="*/ T144 w 59"/>
                <a:gd name="T146" fmla="+- 0 3081 3081"/>
                <a:gd name="T147" fmla="*/ 3081 h 106"/>
                <a:gd name="T148" fmla="+- 0 5705 5689"/>
                <a:gd name="T149" fmla="*/ T148 w 59"/>
                <a:gd name="T150" fmla="+- 0 3081 3081"/>
                <a:gd name="T151" fmla="*/ 3081 h 106"/>
                <a:gd name="T152" fmla="+- 0 5695 5689"/>
                <a:gd name="T153" fmla="*/ T152 w 59"/>
                <a:gd name="T154" fmla="+- 0 3090 3081"/>
                <a:gd name="T155" fmla="*/ 3090 h 106"/>
                <a:gd name="T156" fmla="+- 0 5690 5689"/>
                <a:gd name="T157" fmla="*/ T156 w 59"/>
                <a:gd name="T158" fmla="+- 0 3106 3081"/>
                <a:gd name="T159" fmla="*/ 3106 h 106"/>
                <a:gd name="T160" fmla="+- 0 5692 5689"/>
                <a:gd name="T161" fmla="*/ T160 w 59"/>
                <a:gd name="T162" fmla="+- 0 3107 3081"/>
                <a:gd name="T163" fmla="*/ 3107 h 106"/>
                <a:gd name="T164" fmla="+- 0 5698 5689"/>
                <a:gd name="T165" fmla="*/ T164 w 59"/>
                <a:gd name="T166" fmla="+- 0 3096 3081"/>
                <a:gd name="T167" fmla="*/ 3096 h 106"/>
                <a:gd name="T168" fmla="+- 0 5705 5689"/>
                <a:gd name="T169" fmla="*/ T168 w 59"/>
                <a:gd name="T170" fmla="+- 0 3090 3081"/>
                <a:gd name="T171" fmla="*/ 3090 h 106"/>
                <a:gd name="T172" fmla="+- 0 5720 5689"/>
                <a:gd name="T173" fmla="*/ T172 w 59"/>
                <a:gd name="T174" fmla="+- 0 3090 3081"/>
                <a:gd name="T175" fmla="*/ 3090 h 106"/>
                <a:gd name="T176" fmla="+- 0 5724 5689"/>
                <a:gd name="T177" fmla="*/ T176 w 59"/>
                <a:gd name="T178" fmla="+- 0 3092 3081"/>
                <a:gd name="T179" fmla="*/ 3092 h 106"/>
                <a:gd name="T180" fmla="+- 0 5727 5689"/>
                <a:gd name="T181" fmla="*/ T180 w 59"/>
                <a:gd name="T182" fmla="+- 0 3095 3081"/>
                <a:gd name="T183" fmla="*/ 3095 h 106"/>
                <a:gd name="T184" fmla="+- 0 5731 5689"/>
                <a:gd name="T185" fmla="*/ T184 w 59"/>
                <a:gd name="T186" fmla="+- 0 3102 3081"/>
                <a:gd name="T187" fmla="*/ 3102 h 106"/>
                <a:gd name="T188" fmla="+- 0 5731 5689"/>
                <a:gd name="T189" fmla="*/ T188 w 59"/>
                <a:gd name="T190" fmla="+- 0 3118 3081"/>
                <a:gd name="T191" fmla="*/ 3118 h 106"/>
                <a:gd name="T192" fmla="+- 0 5723 5689"/>
                <a:gd name="T193" fmla="*/ T192 w 59"/>
                <a:gd name="T194" fmla="+- 0 3127 3081"/>
                <a:gd name="T195" fmla="*/ 3127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9" h="106">
                  <a:moveTo>
                    <a:pt x="34" y="46"/>
                  </a:moveTo>
                  <a:lnTo>
                    <a:pt x="17" y="51"/>
                  </a:lnTo>
                  <a:lnTo>
                    <a:pt x="17" y="53"/>
                  </a:lnTo>
                  <a:lnTo>
                    <a:pt x="28" y="53"/>
                  </a:lnTo>
                  <a:lnTo>
                    <a:pt x="36" y="55"/>
                  </a:lnTo>
                  <a:lnTo>
                    <a:pt x="41" y="59"/>
                  </a:lnTo>
                  <a:lnTo>
                    <a:pt x="46" y="63"/>
                  </a:lnTo>
                  <a:lnTo>
                    <a:pt x="49" y="70"/>
                  </a:lnTo>
                  <a:lnTo>
                    <a:pt x="49" y="85"/>
                  </a:lnTo>
                  <a:lnTo>
                    <a:pt x="47" y="90"/>
                  </a:lnTo>
                  <a:lnTo>
                    <a:pt x="43" y="94"/>
                  </a:lnTo>
                  <a:lnTo>
                    <a:pt x="39" y="99"/>
                  </a:lnTo>
                  <a:lnTo>
                    <a:pt x="34" y="101"/>
                  </a:lnTo>
                  <a:lnTo>
                    <a:pt x="28" y="101"/>
                  </a:lnTo>
                  <a:lnTo>
                    <a:pt x="21" y="99"/>
                  </a:lnTo>
                  <a:lnTo>
                    <a:pt x="16" y="97"/>
                  </a:lnTo>
                  <a:lnTo>
                    <a:pt x="12" y="94"/>
                  </a:lnTo>
                  <a:lnTo>
                    <a:pt x="8" y="92"/>
                  </a:lnTo>
                  <a:lnTo>
                    <a:pt x="2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6" y="106"/>
                  </a:lnTo>
                  <a:lnTo>
                    <a:pt x="30" y="106"/>
                  </a:lnTo>
                  <a:lnTo>
                    <a:pt x="39" y="103"/>
                  </a:lnTo>
                  <a:lnTo>
                    <a:pt x="47" y="97"/>
                  </a:lnTo>
                  <a:lnTo>
                    <a:pt x="55" y="91"/>
                  </a:lnTo>
                  <a:lnTo>
                    <a:pt x="60" y="82"/>
                  </a:lnTo>
                  <a:lnTo>
                    <a:pt x="60" y="57"/>
                  </a:lnTo>
                  <a:lnTo>
                    <a:pt x="53" y="48"/>
                  </a:lnTo>
                  <a:lnTo>
                    <a:pt x="40" y="42"/>
                  </a:lnTo>
                  <a:lnTo>
                    <a:pt x="50" y="36"/>
                  </a:lnTo>
                  <a:lnTo>
                    <a:pt x="55" y="29"/>
                  </a:lnTo>
                  <a:lnTo>
                    <a:pt x="55" y="15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16" y="0"/>
                  </a:lnTo>
                  <a:lnTo>
                    <a:pt x="6" y="9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9" y="15"/>
                  </a:lnTo>
                  <a:lnTo>
                    <a:pt x="16" y="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8" y="14"/>
                  </a:lnTo>
                  <a:lnTo>
                    <a:pt x="42" y="21"/>
                  </a:lnTo>
                  <a:lnTo>
                    <a:pt x="42" y="37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>
              <a:off x="5804" y="3081"/>
              <a:ext cx="59" cy="106"/>
            </a:xfrm>
            <a:custGeom>
              <a:avLst/>
              <a:gdLst>
                <a:gd name="T0" fmla="+- 0 5838 5804"/>
                <a:gd name="T1" fmla="*/ T0 w 59"/>
                <a:gd name="T2" fmla="+- 0 3127 3081"/>
                <a:gd name="T3" fmla="*/ 3127 h 106"/>
                <a:gd name="T4" fmla="+- 0 5821 5804"/>
                <a:gd name="T5" fmla="*/ T4 w 59"/>
                <a:gd name="T6" fmla="+- 0 3132 3081"/>
                <a:gd name="T7" fmla="*/ 3132 h 106"/>
                <a:gd name="T8" fmla="+- 0 5821 5804"/>
                <a:gd name="T9" fmla="*/ T8 w 59"/>
                <a:gd name="T10" fmla="+- 0 3134 3081"/>
                <a:gd name="T11" fmla="*/ 3134 h 106"/>
                <a:gd name="T12" fmla="+- 0 5832 5804"/>
                <a:gd name="T13" fmla="*/ T12 w 59"/>
                <a:gd name="T14" fmla="+- 0 3134 3081"/>
                <a:gd name="T15" fmla="*/ 3134 h 106"/>
                <a:gd name="T16" fmla="+- 0 5840 5804"/>
                <a:gd name="T17" fmla="*/ T16 w 59"/>
                <a:gd name="T18" fmla="+- 0 3136 3081"/>
                <a:gd name="T19" fmla="*/ 3136 h 106"/>
                <a:gd name="T20" fmla="+- 0 5845 5804"/>
                <a:gd name="T21" fmla="*/ T20 w 59"/>
                <a:gd name="T22" fmla="+- 0 3140 3081"/>
                <a:gd name="T23" fmla="*/ 3140 h 106"/>
                <a:gd name="T24" fmla="+- 0 5850 5804"/>
                <a:gd name="T25" fmla="*/ T24 w 59"/>
                <a:gd name="T26" fmla="+- 0 3144 3081"/>
                <a:gd name="T27" fmla="*/ 3144 h 106"/>
                <a:gd name="T28" fmla="+- 0 5853 5804"/>
                <a:gd name="T29" fmla="*/ T28 w 59"/>
                <a:gd name="T30" fmla="+- 0 3151 3081"/>
                <a:gd name="T31" fmla="*/ 3151 h 106"/>
                <a:gd name="T32" fmla="+- 0 5853 5804"/>
                <a:gd name="T33" fmla="*/ T32 w 59"/>
                <a:gd name="T34" fmla="+- 0 3166 3081"/>
                <a:gd name="T35" fmla="*/ 3166 h 106"/>
                <a:gd name="T36" fmla="+- 0 5851 5804"/>
                <a:gd name="T37" fmla="*/ T36 w 59"/>
                <a:gd name="T38" fmla="+- 0 3171 3081"/>
                <a:gd name="T39" fmla="*/ 3171 h 106"/>
                <a:gd name="T40" fmla="+- 0 5847 5804"/>
                <a:gd name="T41" fmla="*/ T40 w 59"/>
                <a:gd name="T42" fmla="+- 0 3175 3081"/>
                <a:gd name="T43" fmla="*/ 3175 h 106"/>
                <a:gd name="T44" fmla="+- 0 5843 5804"/>
                <a:gd name="T45" fmla="*/ T44 w 59"/>
                <a:gd name="T46" fmla="+- 0 3180 3081"/>
                <a:gd name="T47" fmla="*/ 3180 h 106"/>
                <a:gd name="T48" fmla="+- 0 5838 5804"/>
                <a:gd name="T49" fmla="*/ T48 w 59"/>
                <a:gd name="T50" fmla="+- 0 3182 3081"/>
                <a:gd name="T51" fmla="*/ 3182 h 106"/>
                <a:gd name="T52" fmla="+- 0 5832 5804"/>
                <a:gd name="T53" fmla="*/ T52 w 59"/>
                <a:gd name="T54" fmla="+- 0 3182 3081"/>
                <a:gd name="T55" fmla="*/ 3182 h 106"/>
                <a:gd name="T56" fmla="+- 0 5825 5804"/>
                <a:gd name="T57" fmla="*/ T56 w 59"/>
                <a:gd name="T58" fmla="+- 0 3180 3081"/>
                <a:gd name="T59" fmla="*/ 3180 h 106"/>
                <a:gd name="T60" fmla="+- 0 5820 5804"/>
                <a:gd name="T61" fmla="*/ T60 w 59"/>
                <a:gd name="T62" fmla="+- 0 3178 3081"/>
                <a:gd name="T63" fmla="*/ 3178 h 106"/>
                <a:gd name="T64" fmla="+- 0 5816 5804"/>
                <a:gd name="T65" fmla="*/ T64 w 59"/>
                <a:gd name="T66" fmla="+- 0 3175 3081"/>
                <a:gd name="T67" fmla="*/ 3175 h 106"/>
                <a:gd name="T68" fmla="+- 0 5812 5804"/>
                <a:gd name="T69" fmla="*/ T68 w 59"/>
                <a:gd name="T70" fmla="+- 0 3173 3081"/>
                <a:gd name="T71" fmla="*/ 3173 h 106"/>
                <a:gd name="T72" fmla="+- 0 5806 5804"/>
                <a:gd name="T73" fmla="*/ T72 w 59"/>
                <a:gd name="T74" fmla="+- 0 3173 3081"/>
                <a:gd name="T75" fmla="*/ 3173 h 106"/>
                <a:gd name="T76" fmla="+- 0 5804 5804"/>
                <a:gd name="T77" fmla="*/ T76 w 59"/>
                <a:gd name="T78" fmla="+- 0 3178 3081"/>
                <a:gd name="T79" fmla="*/ 3178 h 106"/>
                <a:gd name="T80" fmla="+- 0 5804 5804"/>
                <a:gd name="T81" fmla="*/ T80 w 59"/>
                <a:gd name="T82" fmla="+- 0 3184 3081"/>
                <a:gd name="T83" fmla="*/ 3184 h 106"/>
                <a:gd name="T84" fmla="+- 0 5810 5804"/>
                <a:gd name="T85" fmla="*/ T84 w 59"/>
                <a:gd name="T86" fmla="+- 0 3187 3081"/>
                <a:gd name="T87" fmla="*/ 3187 h 106"/>
                <a:gd name="T88" fmla="+- 0 5834 5804"/>
                <a:gd name="T89" fmla="*/ T88 w 59"/>
                <a:gd name="T90" fmla="+- 0 3187 3081"/>
                <a:gd name="T91" fmla="*/ 3187 h 106"/>
                <a:gd name="T92" fmla="+- 0 5843 5804"/>
                <a:gd name="T93" fmla="*/ T92 w 59"/>
                <a:gd name="T94" fmla="+- 0 3184 3081"/>
                <a:gd name="T95" fmla="*/ 3184 h 106"/>
                <a:gd name="T96" fmla="+- 0 5851 5804"/>
                <a:gd name="T97" fmla="*/ T96 w 59"/>
                <a:gd name="T98" fmla="+- 0 3178 3081"/>
                <a:gd name="T99" fmla="*/ 3178 h 106"/>
                <a:gd name="T100" fmla="+- 0 5860 5804"/>
                <a:gd name="T101" fmla="*/ T100 w 59"/>
                <a:gd name="T102" fmla="+- 0 3172 3081"/>
                <a:gd name="T103" fmla="*/ 3172 h 106"/>
                <a:gd name="T104" fmla="+- 0 5864 5804"/>
                <a:gd name="T105" fmla="*/ T104 w 59"/>
                <a:gd name="T106" fmla="+- 0 3163 3081"/>
                <a:gd name="T107" fmla="*/ 3163 h 106"/>
                <a:gd name="T108" fmla="+- 0 5864 5804"/>
                <a:gd name="T109" fmla="*/ T108 w 59"/>
                <a:gd name="T110" fmla="+- 0 3138 3081"/>
                <a:gd name="T111" fmla="*/ 3138 h 106"/>
                <a:gd name="T112" fmla="+- 0 5857 5804"/>
                <a:gd name="T113" fmla="*/ T112 w 59"/>
                <a:gd name="T114" fmla="+- 0 3129 3081"/>
                <a:gd name="T115" fmla="*/ 3129 h 106"/>
                <a:gd name="T116" fmla="+- 0 5844 5804"/>
                <a:gd name="T117" fmla="*/ T116 w 59"/>
                <a:gd name="T118" fmla="+- 0 3123 3081"/>
                <a:gd name="T119" fmla="*/ 3123 h 106"/>
                <a:gd name="T120" fmla="+- 0 5854 5804"/>
                <a:gd name="T121" fmla="*/ T120 w 59"/>
                <a:gd name="T122" fmla="+- 0 3117 3081"/>
                <a:gd name="T123" fmla="*/ 3117 h 106"/>
                <a:gd name="T124" fmla="+- 0 5859 5804"/>
                <a:gd name="T125" fmla="*/ T124 w 59"/>
                <a:gd name="T126" fmla="+- 0 3110 3081"/>
                <a:gd name="T127" fmla="*/ 3110 h 106"/>
                <a:gd name="T128" fmla="+- 0 5859 5804"/>
                <a:gd name="T129" fmla="*/ T128 w 59"/>
                <a:gd name="T130" fmla="+- 0 3096 3081"/>
                <a:gd name="T131" fmla="*/ 3096 h 106"/>
                <a:gd name="T132" fmla="+- 0 5857 5804"/>
                <a:gd name="T133" fmla="*/ T132 w 59"/>
                <a:gd name="T134" fmla="+- 0 3091 3081"/>
                <a:gd name="T135" fmla="*/ 3091 h 106"/>
                <a:gd name="T136" fmla="+- 0 5852 5804"/>
                <a:gd name="T137" fmla="*/ T136 w 59"/>
                <a:gd name="T138" fmla="+- 0 3087 3081"/>
                <a:gd name="T139" fmla="*/ 3087 h 106"/>
                <a:gd name="T140" fmla="+- 0 5848 5804"/>
                <a:gd name="T141" fmla="*/ T140 w 59"/>
                <a:gd name="T142" fmla="+- 0 3083 3081"/>
                <a:gd name="T143" fmla="*/ 3083 h 106"/>
                <a:gd name="T144" fmla="+- 0 5842 5804"/>
                <a:gd name="T145" fmla="*/ T144 w 59"/>
                <a:gd name="T146" fmla="+- 0 3081 3081"/>
                <a:gd name="T147" fmla="*/ 3081 h 106"/>
                <a:gd name="T148" fmla="+- 0 5820 5804"/>
                <a:gd name="T149" fmla="*/ T148 w 59"/>
                <a:gd name="T150" fmla="+- 0 3081 3081"/>
                <a:gd name="T151" fmla="*/ 3081 h 106"/>
                <a:gd name="T152" fmla="+- 0 5810 5804"/>
                <a:gd name="T153" fmla="*/ T152 w 59"/>
                <a:gd name="T154" fmla="+- 0 3090 3081"/>
                <a:gd name="T155" fmla="*/ 3090 h 106"/>
                <a:gd name="T156" fmla="+- 0 5805 5804"/>
                <a:gd name="T157" fmla="*/ T156 w 59"/>
                <a:gd name="T158" fmla="+- 0 3106 3081"/>
                <a:gd name="T159" fmla="*/ 3106 h 106"/>
                <a:gd name="T160" fmla="+- 0 5807 5804"/>
                <a:gd name="T161" fmla="*/ T160 w 59"/>
                <a:gd name="T162" fmla="+- 0 3107 3081"/>
                <a:gd name="T163" fmla="*/ 3107 h 106"/>
                <a:gd name="T164" fmla="+- 0 5813 5804"/>
                <a:gd name="T165" fmla="*/ T164 w 59"/>
                <a:gd name="T166" fmla="+- 0 3096 3081"/>
                <a:gd name="T167" fmla="*/ 3096 h 106"/>
                <a:gd name="T168" fmla="+- 0 5820 5804"/>
                <a:gd name="T169" fmla="*/ T168 w 59"/>
                <a:gd name="T170" fmla="+- 0 3090 3081"/>
                <a:gd name="T171" fmla="*/ 3090 h 106"/>
                <a:gd name="T172" fmla="+- 0 5835 5804"/>
                <a:gd name="T173" fmla="*/ T172 w 59"/>
                <a:gd name="T174" fmla="+- 0 3090 3081"/>
                <a:gd name="T175" fmla="*/ 3090 h 106"/>
                <a:gd name="T176" fmla="+- 0 5839 5804"/>
                <a:gd name="T177" fmla="*/ T176 w 59"/>
                <a:gd name="T178" fmla="+- 0 3092 3081"/>
                <a:gd name="T179" fmla="*/ 3092 h 106"/>
                <a:gd name="T180" fmla="+- 0 5842 5804"/>
                <a:gd name="T181" fmla="*/ T180 w 59"/>
                <a:gd name="T182" fmla="+- 0 3095 3081"/>
                <a:gd name="T183" fmla="*/ 3095 h 106"/>
                <a:gd name="T184" fmla="+- 0 5847 5804"/>
                <a:gd name="T185" fmla="*/ T184 w 59"/>
                <a:gd name="T186" fmla="+- 0 3102 3081"/>
                <a:gd name="T187" fmla="*/ 3102 h 106"/>
                <a:gd name="T188" fmla="+- 0 5847 5804"/>
                <a:gd name="T189" fmla="*/ T188 w 59"/>
                <a:gd name="T190" fmla="+- 0 3118 3081"/>
                <a:gd name="T191" fmla="*/ 3118 h 106"/>
                <a:gd name="T192" fmla="+- 0 5838 5804"/>
                <a:gd name="T193" fmla="*/ T192 w 59"/>
                <a:gd name="T194" fmla="+- 0 3127 3081"/>
                <a:gd name="T195" fmla="*/ 3127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9" h="106">
                  <a:moveTo>
                    <a:pt x="34" y="46"/>
                  </a:moveTo>
                  <a:lnTo>
                    <a:pt x="17" y="51"/>
                  </a:lnTo>
                  <a:lnTo>
                    <a:pt x="17" y="53"/>
                  </a:lnTo>
                  <a:lnTo>
                    <a:pt x="28" y="53"/>
                  </a:lnTo>
                  <a:lnTo>
                    <a:pt x="36" y="55"/>
                  </a:lnTo>
                  <a:lnTo>
                    <a:pt x="41" y="59"/>
                  </a:lnTo>
                  <a:lnTo>
                    <a:pt x="46" y="63"/>
                  </a:lnTo>
                  <a:lnTo>
                    <a:pt x="49" y="70"/>
                  </a:lnTo>
                  <a:lnTo>
                    <a:pt x="49" y="85"/>
                  </a:lnTo>
                  <a:lnTo>
                    <a:pt x="47" y="90"/>
                  </a:lnTo>
                  <a:lnTo>
                    <a:pt x="43" y="94"/>
                  </a:lnTo>
                  <a:lnTo>
                    <a:pt x="39" y="99"/>
                  </a:lnTo>
                  <a:lnTo>
                    <a:pt x="34" y="101"/>
                  </a:lnTo>
                  <a:lnTo>
                    <a:pt x="28" y="101"/>
                  </a:lnTo>
                  <a:lnTo>
                    <a:pt x="21" y="99"/>
                  </a:lnTo>
                  <a:lnTo>
                    <a:pt x="16" y="97"/>
                  </a:lnTo>
                  <a:lnTo>
                    <a:pt x="12" y="94"/>
                  </a:lnTo>
                  <a:lnTo>
                    <a:pt x="8" y="92"/>
                  </a:lnTo>
                  <a:lnTo>
                    <a:pt x="2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6" y="106"/>
                  </a:lnTo>
                  <a:lnTo>
                    <a:pt x="30" y="106"/>
                  </a:lnTo>
                  <a:lnTo>
                    <a:pt x="39" y="103"/>
                  </a:lnTo>
                  <a:lnTo>
                    <a:pt x="47" y="97"/>
                  </a:lnTo>
                  <a:lnTo>
                    <a:pt x="56" y="91"/>
                  </a:lnTo>
                  <a:lnTo>
                    <a:pt x="60" y="82"/>
                  </a:lnTo>
                  <a:lnTo>
                    <a:pt x="60" y="57"/>
                  </a:lnTo>
                  <a:lnTo>
                    <a:pt x="53" y="48"/>
                  </a:lnTo>
                  <a:lnTo>
                    <a:pt x="40" y="42"/>
                  </a:lnTo>
                  <a:lnTo>
                    <a:pt x="50" y="36"/>
                  </a:lnTo>
                  <a:lnTo>
                    <a:pt x="55" y="29"/>
                  </a:lnTo>
                  <a:lnTo>
                    <a:pt x="55" y="15"/>
                  </a:lnTo>
                  <a:lnTo>
                    <a:pt x="53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16" y="0"/>
                  </a:lnTo>
                  <a:lnTo>
                    <a:pt x="6" y="9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9" y="15"/>
                  </a:lnTo>
                  <a:lnTo>
                    <a:pt x="16" y="9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8" y="14"/>
                  </a:lnTo>
                  <a:lnTo>
                    <a:pt x="43" y="21"/>
                  </a:lnTo>
                  <a:lnTo>
                    <a:pt x="43" y="37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5878" y="3081"/>
              <a:ext cx="69" cy="106"/>
            </a:xfrm>
            <a:custGeom>
              <a:avLst/>
              <a:gdLst>
                <a:gd name="T0" fmla="+- 0 5878 5878"/>
                <a:gd name="T1" fmla="*/ T0 w 69"/>
                <a:gd name="T2" fmla="+- 0 3134 3081"/>
                <a:gd name="T3" fmla="*/ 3134 h 106"/>
                <a:gd name="T4" fmla="+- 0 5878 5878"/>
                <a:gd name="T5" fmla="*/ T4 w 69"/>
                <a:gd name="T6" fmla="+- 0 3149 3081"/>
                <a:gd name="T7" fmla="*/ 3149 h 106"/>
                <a:gd name="T8" fmla="+- 0 5881 5878"/>
                <a:gd name="T9" fmla="*/ T8 w 69"/>
                <a:gd name="T10" fmla="+- 0 3162 3081"/>
                <a:gd name="T11" fmla="*/ 3162 h 106"/>
                <a:gd name="T12" fmla="+- 0 5887 5878"/>
                <a:gd name="T13" fmla="*/ T12 w 69"/>
                <a:gd name="T14" fmla="+- 0 3172 3081"/>
                <a:gd name="T15" fmla="*/ 3172 h 106"/>
                <a:gd name="T16" fmla="+- 0 5893 5878"/>
                <a:gd name="T17" fmla="*/ T16 w 69"/>
                <a:gd name="T18" fmla="+- 0 3182 3081"/>
                <a:gd name="T19" fmla="*/ 3182 h 106"/>
                <a:gd name="T20" fmla="+- 0 5901 5878"/>
                <a:gd name="T21" fmla="*/ T20 w 69"/>
                <a:gd name="T22" fmla="+- 0 3187 3081"/>
                <a:gd name="T23" fmla="*/ 3187 h 106"/>
                <a:gd name="T24" fmla="+- 0 5924 5878"/>
                <a:gd name="T25" fmla="*/ T24 w 69"/>
                <a:gd name="T26" fmla="+- 0 3187 3081"/>
                <a:gd name="T27" fmla="*/ 3187 h 106"/>
                <a:gd name="T28" fmla="+- 0 5926 5878"/>
                <a:gd name="T29" fmla="*/ T28 w 69"/>
                <a:gd name="T30" fmla="+- 0 3178 3081"/>
                <a:gd name="T31" fmla="*/ 3178 h 106"/>
                <a:gd name="T32" fmla="+- 0 5921 5878"/>
                <a:gd name="T33" fmla="*/ T32 w 69"/>
                <a:gd name="T34" fmla="+- 0 3183 3081"/>
                <a:gd name="T35" fmla="*/ 3183 h 106"/>
                <a:gd name="T36" fmla="+- 0 5913 5878"/>
                <a:gd name="T37" fmla="*/ T36 w 69"/>
                <a:gd name="T38" fmla="+- 0 3183 3081"/>
                <a:gd name="T39" fmla="*/ 3183 h 106"/>
                <a:gd name="T40" fmla="+- 0 5906 5878"/>
                <a:gd name="T41" fmla="*/ T40 w 69"/>
                <a:gd name="T42" fmla="+- 0 3181 3081"/>
                <a:gd name="T43" fmla="*/ 3181 h 106"/>
                <a:gd name="T44" fmla="+- 0 5896 5878"/>
                <a:gd name="T45" fmla="*/ T44 w 69"/>
                <a:gd name="T46" fmla="+- 0 3166 3081"/>
                <a:gd name="T47" fmla="*/ 3166 h 106"/>
                <a:gd name="T48" fmla="+- 0 5893 5878"/>
                <a:gd name="T49" fmla="*/ T48 w 69"/>
                <a:gd name="T50" fmla="+- 0 3137 3081"/>
                <a:gd name="T51" fmla="*/ 3137 h 106"/>
                <a:gd name="T52" fmla="+- 0 5895 5878"/>
                <a:gd name="T53" fmla="*/ T52 w 69"/>
                <a:gd name="T54" fmla="+- 0 3112 3081"/>
                <a:gd name="T55" fmla="*/ 3112 h 106"/>
                <a:gd name="T56" fmla="+- 0 5901 5878"/>
                <a:gd name="T57" fmla="*/ T56 w 69"/>
                <a:gd name="T58" fmla="+- 0 3092 3081"/>
                <a:gd name="T59" fmla="*/ 3092 h 106"/>
                <a:gd name="T60" fmla="+- 0 5914 5878"/>
                <a:gd name="T61" fmla="*/ T60 w 69"/>
                <a:gd name="T62" fmla="+- 0 3085 3081"/>
                <a:gd name="T63" fmla="*/ 3085 h 106"/>
                <a:gd name="T64" fmla="+- 0 5924 5878"/>
                <a:gd name="T65" fmla="*/ T64 w 69"/>
                <a:gd name="T66" fmla="+- 0 3081 3081"/>
                <a:gd name="T67" fmla="*/ 3081 h 106"/>
                <a:gd name="T68" fmla="+- 0 5901 5878"/>
                <a:gd name="T69" fmla="*/ T68 w 69"/>
                <a:gd name="T70" fmla="+- 0 3081 3081"/>
                <a:gd name="T71" fmla="*/ 3081 h 106"/>
                <a:gd name="T72" fmla="+- 0 5892 5878"/>
                <a:gd name="T73" fmla="*/ T72 w 69"/>
                <a:gd name="T74" fmla="+- 0 3087 3081"/>
                <a:gd name="T75" fmla="*/ 3087 h 106"/>
                <a:gd name="T76" fmla="+- 0 5885 5878"/>
                <a:gd name="T77" fmla="*/ T76 w 69"/>
                <a:gd name="T78" fmla="+- 0 3099 3081"/>
                <a:gd name="T79" fmla="*/ 3099 h 106"/>
                <a:gd name="T80" fmla="+- 0 5881 5878"/>
                <a:gd name="T81" fmla="*/ T80 w 69"/>
                <a:gd name="T82" fmla="+- 0 3109 3081"/>
                <a:gd name="T83" fmla="*/ 3109 h 106"/>
                <a:gd name="T84" fmla="+- 0 5878 5878"/>
                <a:gd name="T85" fmla="*/ T84 w 69"/>
                <a:gd name="T86" fmla="+- 0 3120 3081"/>
                <a:gd name="T87" fmla="*/ 3120 h 106"/>
                <a:gd name="T88" fmla="+- 0 5878 5878"/>
                <a:gd name="T89" fmla="*/ T88 w 69"/>
                <a:gd name="T90" fmla="+- 0 3134 3081"/>
                <a:gd name="T91" fmla="*/ 3134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69" h="106">
                  <a:moveTo>
                    <a:pt x="0" y="53"/>
                  </a:moveTo>
                  <a:lnTo>
                    <a:pt x="0" y="68"/>
                  </a:lnTo>
                  <a:lnTo>
                    <a:pt x="3" y="81"/>
                  </a:lnTo>
                  <a:lnTo>
                    <a:pt x="9" y="91"/>
                  </a:lnTo>
                  <a:lnTo>
                    <a:pt x="15" y="101"/>
                  </a:lnTo>
                  <a:lnTo>
                    <a:pt x="23" y="106"/>
                  </a:lnTo>
                  <a:lnTo>
                    <a:pt x="46" y="106"/>
                  </a:lnTo>
                  <a:lnTo>
                    <a:pt x="48" y="97"/>
                  </a:lnTo>
                  <a:lnTo>
                    <a:pt x="43" y="102"/>
                  </a:lnTo>
                  <a:lnTo>
                    <a:pt x="35" y="102"/>
                  </a:lnTo>
                  <a:lnTo>
                    <a:pt x="28" y="100"/>
                  </a:lnTo>
                  <a:lnTo>
                    <a:pt x="18" y="85"/>
                  </a:lnTo>
                  <a:lnTo>
                    <a:pt x="15" y="56"/>
                  </a:lnTo>
                  <a:lnTo>
                    <a:pt x="17" y="31"/>
                  </a:lnTo>
                  <a:lnTo>
                    <a:pt x="23" y="11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23" y="0"/>
                  </a:lnTo>
                  <a:lnTo>
                    <a:pt x="14" y="6"/>
                  </a:lnTo>
                  <a:lnTo>
                    <a:pt x="7" y="18"/>
                  </a:lnTo>
                  <a:lnTo>
                    <a:pt x="3" y="28"/>
                  </a:lnTo>
                  <a:lnTo>
                    <a:pt x="0" y="3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5878" y="3081"/>
              <a:ext cx="69" cy="106"/>
            </a:xfrm>
            <a:custGeom>
              <a:avLst/>
              <a:gdLst>
                <a:gd name="T0" fmla="+- 0 5933 5878"/>
                <a:gd name="T1" fmla="*/ T0 w 69"/>
                <a:gd name="T2" fmla="+- 0 3135 3081"/>
                <a:gd name="T3" fmla="*/ 3135 h 106"/>
                <a:gd name="T4" fmla="+- 0 5933 5878"/>
                <a:gd name="T5" fmla="*/ T4 w 69"/>
                <a:gd name="T6" fmla="+- 0 3150 3081"/>
                <a:gd name="T7" fmla="*/ 3150 h 106"/>
                <a:gd name="T8" fmla="+- 0 5932 5878"/>
                <a:gd name="T9" fmla="*/ T8 w 69"/>
                <a:gd name="T10" fmla="+- 0 3161 3081"/>
                <a:gd name="T11" fmla="*/ 3161 h 106"/>
                <a:gd name="T12" fmla="+- 0 5930 5878"/>
                <a:gd name="T13" fmla="*/ T12 w 69"/>
                <a:gd name="T14" fmla="+- 0 3168 3081"/>
                <a:gd name="T15" fmla="*/ 3168 h 106"/>
                <a:gd name="T16" fmla="+- 0 5926 5878"/>
                <a:gd name="T17" fmla="*/ T16 w 69"/>
                <a:gd name="T18" fmla="+- 0 3178 3081"/>
                <a:gd name="T19" fmla="*/ 3178 h 106"/>
                <a:gd name="T20" fmla="+- 0 5924 5878"/>
                <a:gd name="T21" fmla="*/ T20 w 69"/>
                <a:gd name="T22" fmla="+- 0 3187 3081"/>
                <a:gd name="T23" fmla="*/ 3187 h 106"/>
                <a:gd name="T24" fmla="+- 0 5934 5878"/>
                <a:gd name="T25" fmla="*/ T24 w 69"/>
                <a:gd name="T26" fmla="+- 0 3181 3081"/>
                <a:gd name="T27" fmla="*/ 3181 h 106"/>
                <a:gd name="T28" fmla="+- 0 5940 5878"/>
                <a:gd name="T29" fmla="*/ T28 w 69"/>
                <a:gd name="T30" fmla="+- 0 3169 3081"/>
                <a:gd name="T31" fmla="*/ 3169 h 106"/>
                <a:gd name="T32" fmla="+- 0 5945 5878"/>
                <a:gd name="T33" fmla="*/ T32 w 69"/>
                <a:gd name="T34" fmla="+- 0 3159 3081"/>
                <a:gd name="T35" fmla="*/ 3159 h 106"/>
                <a:gd name="T36" fmla="+- 0 5947 5878"/>
                <a:gd name="T37" fmla="*/ T36 w 69"/>
                <a:gd name="T38" fmla="+- 0 3148 3081"/>
                <a:gd name="T39" fmla="*/ 3148 h 106"/>
                <a:gd name="T40" fmla="+- 0 5947 5878"/>
                <a:gd name="T41" fmla="*/ T40 w 69"/>
                <a:gd name="T42" fmla="+- 0 3119 3081"/>
                <a:gd name="T43" fmla="*/ 3119 h 106"/>
                <a:gd name="T44" fmla="+- 0 5945 5878"/>
                <a:gd name="T45" fmla="*/ T44 w 69"/>
                <a:gd name="T46" fmla="+- 0 3106 3081"/>
                <a:gd name="T47" fmla="*/ 3106 h 106"/>
                <a:gd name="T48" fmla="+- 0 5939 5878"/>
                <a:gd name="T49" fmla="*/ T48 w 69"/>
                <a:gd name="T50" fmla="+- 0 3097 3081"/>
                <a:gd name="T51" fmla="*/ 3097 h 106"/>
                <a:gd name="T52" fmla="+- 0 5933 5878"/>
                <a:gd name="T53" fmla="*/ T52 w 69"/>
                <a:gd name="T54" fmla="+- 0 3086 3081"/>
                <a:gd name="T55" fmla="*/ 3086 h 106"/>
                <a:gd name="T56" fmla="+- 0 5924 5878"/>
                <a:gd name="T57" fmla="*/ T56 w 69"/>
                <a:gd name="T58" fmla="+- 0 3081 3081"/>
                <a:gd name="T59" fmla="*/ 3081 h 106"/>
                <a:gd name="T60" fmla="+- 0 5914 5878"/>
                <a:gd name="T61" fmla="*/ T60 w 69"/>
                <a:gd name="T62" fmla="+- 0 3085 3081"/>
                <a:gd name="T63" fmla="*/ 3085 h 106"/>
                <a:gd name="T64" fmla="+- 0 5922 5878"/>
                <a:gd name="T65" fmla="*/ T64 w 69"/>
                <a:gd name="T66" fmla="+- 0 3088 3081"/>
                <a:gd name="T67" fmla="*/ 3088 h 106"/>
                <a:gd name="T68" fmla="+- 0 5930 5878"/>
                <a:gd name="T69" fmla="*/ T68 w 69"/>
                <a:gd name="T70" fmla="+- 0 3105 3081"/>
                <a:gd name="T71" fmla="*/ 3105 h 106"/>
                <a:gd name="T72" fmla="+- 0 5933 5878"/>
                <a:gd name="T73" fmla="*/ T72 w 69"/>
                <a:gd name="T74" fmla="+- 0 3135 3081"/>
                <a:gd name="T75" fmla="*/ 3135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69" h="106">
                  <a:moveTo>
                    <a:pt x="55" y="54"/>
                  </a:moveTo>
                  <a:lnTo>
                    <a:pt x="55" y="69"/>
                  </a:lnTo>
                  <a:lnTo>
                    <a:pt x="54" y="80"/>
                  </a:lnTo>
                  <a:lnTo>
                    <a:pt x="52" y="87"/>
                  </a:lnTo>
                  <a:lnTo>
                    <a:pt x="48" y="97"/>
                  </a:lnTo>
                  <a:lnTo>
                    <a:pt x="46" y="106"/>
                  </a:lnTo>
                  <a:lnTo>
                    <a:pt x="56" y="100"/>
                  </a:lnTo>
                  <a:lnTo>
                    <a:pt x="62" y="88"/>
                  </a:lnTo>
                  <a:lnTo>
                    <a:pt x="67" y="78"/>
                  </a:lnTo>
                  <a:lnTo>
                    <a:pt x="69" y="67"/>
                  </a:lnTo>
                  <a:lnTo>
                    <a:pt x="69" y="38"/>
                  </a:lnTo>
                  <a:lnTo>
                    <a:pt x="67" y="25"/>
                  </a:lnTo>
                  <a:lnTo>
                    <a:pt x="61" y="16"/>
                  </a:lnTo>
                  <a:lnTo>
                    <a:pt x="55" y="5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44" y="7"/>
                  </a:lnTo>
                  <a:lnTo>
                    <a:pt x="52" y="24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5687" y="2877"/>
              <a:ext cx="68" cy="104"/>
            </a:xfrm>
            <a:custGeom>
              <a:avLst/>
              <a:gdLst>
                <a:gd name="T0" fmla="+- 0 5687 5687"/>
                <a:gd name="T1" fmla="*/ T0 w 68"/>
                <a:gd name="T2" fmla="+- 0 2978 2877"/>
                <a:gd name="T3" fmla="*/ 2978 h 104"/>
                <a:gd name="T4" fmla="+- 0 5687 5687"/>
                <a:gd name="T5" fmla="*/ T4 w 68"/>
                <a:gd name="T6" fmla="+- 0 2980 2877"/>
                <a:gd name="T7" fmla="*/ 2980 h 104"/>
                <a:gd name="T8" fmla="+- 0 5747 5687"/>
                <a:gd name="T9" fmla="*/ T8 w 68"/>
                <a:gd name="T10" fmla="+- 0 2980 2877"/>
                <a:gd name="T11" fmla="*/ 2980 h 104"/>
                <a:gd name="T12" fmla="+- 0 5756 5687"/>
                <a:gd name="T13" fmla="*/ T12 w 68"/>
                <a:gd name="T14" fmla="+- 0 2959 2877"/>
                <a:gd name="T15" fmla="*/ 2959 h 104"/>
                <a:gd name="T16" fmla="+- 0 5754 5687"/>
                <a:gd name="T17" fmla="*/ T16 w 68"/>
                <a:gd name="T18" fmla="+- 0 2959 2877"/>
                <a:gd name="T19" fmla="*/ 2959 h 104"/>
                <a:gd name="T20" fmla="+- 0 5750 5687"/>
                <a:gd name="T21" fmla="*/ T20 w 68"/>
                <a:gd name="T22" fmla="+- 0 2964 2877"/>
                <a:gd name="T23" fmla="*/ 2964 h 104"/>
                <a:gd name="T24" fmla="+- 0 5746 5687"/>
                <a:gd name="T25" fmla="*/ T24 w 68"/>
                <a:gd name="T26" fmla="+- 0 2967 2877"/>
                <a:gd name="T27" fmla="*/ 2967 h 104"/>
                <a:gd name="T28" fmla="+- 0 5741 5687"/>
                <a:gd name="T29" fmla="*/ T28 w 68"/>
                <a:gd name="T30" fmla="+- 0 2969 2877"/>
                <a:gd name="T31" fmla="*/ 2969 h 104"/>
                <a:gd name="T32" fmla="+- 0 5702 5687"/>
                <a:gd name="T33" fmla="*/ T32 w 68"/>
                <a:gd name="T34" fmla="+- 0 2969 2877"/>
                <a:gd name="T35" fmla="*/ 2969 h 104"/>
                <a:gd name="T36" fmla="+- 0 5727 5687"/>
                <a:gd name="T37" fmla="*/ T36 w 68"/>
                <a:gd name="T38" fmla="+- 0 2943 2877"/>
                <a:gd name="T39" fmla="*/ 2943 h 104"/>
                <a:gd name="T40" fmla="+- 0 5734 5687"/>
                <a:gd name="T41" fmla="*/ T40 w 68"/>
                <a:gd name="T42" fmla="+- 0 2936 2877"/>
                <a:gd name="T43" fmla="*/ 2936 h 104"/>
                <a:gd name="T44" fmla="+- 0 5739 5687"/>
                <a:gd name="T45" fmla="*/ T44 w 68"/>
                <a:gd name="T46" fmla="+- 0 2929 2877"/>
                <a:gd name="T47" fmla="*/ 2929 h 104"/>
                <a:gd name="T48" fmla="+- 0 5742 5687"/>
                <a:gd name="T49" fmla="*/ T48 w 68"/>
                <a:gd name="T50" fmla="+- 0 2923 2877"/>
                <a:gd name="T51" fmla="*/ 2923 h 104"/>
                <a:gd name="T52" fmla="+- 0 5746 5687"/>
                <a:gd name="T53" fmla="*/ T52 w 68"/>
                <a:gd name="T54" fmla="+- 0 2917 2877"/>
                <a:gd name="T55" fmla="*/ 2917 h 104"/>
                <a:gd name="T56" fmla="+- 0 5748 5687"/>
                <a:gd name="T57" fmla="*/ T56 w 68"/>
                <a:gd name="T58" fmla="+- 0 2910 2877"/>
                <a:gd name="T59" fmla="*/ 2910 h 104"/>
                <a:gd name="T60" fmla="+- 0 5748 5687"/>
                <a:gd name="T61" fmla="*/ T60 w 68"/>
                <a:gd name="T62" fmla="+- 0 2896 2877"/>
                <a:gd name="T63" fmla="*/ 2896 h 104"/>
                <a:gd name="T64" fmla="+- 0 5745 5687"/>
                <a:gd name="T65" fmla="*/ T64 w 68"/>
                <a:gd name="T66" fmla="+- 0 2890 2877"/>
                <a:gd name="T67" fmla="*/ 2890 h 104"/>
                <a:gd name="T68" fmla="+- 0 5740 5687"/>
                <a:gd name="T69" fmla="*/ T68 w 68"/>
                <a:gd name="T70" fmla="+- 0 2885 2877"/>
                <a:gd name="T71" fmla="*/ 2885 h 104"/>
                <a:gd name="T72" fmla="+- 0 5734 5687"/>
                <a:gd name="T73" fmla="*/ T72 w 68"/>
                <a:gd name="T74" fmla="+- 0 2879 2877"/>
                <a:gd name="T75" fmla="*/ 2879 h 104"/>
                <a:gd name="T76" fmla="+- 0 5728 5687"/>
                <a:gd name="T77" fmla="*/ T76 w 68"/>
                <a:gd name="T78" fmla="+- 0 2877 2877"/>
                <a:gd name="T79" fmla="*/ 2877 h 104"/>
                <a:gd name="T80" fmla="+- 0 5711 5687"/>
                <a:gd name="T81" fmla="*/ T80 w 68"/>
                <a:gd name="T82" fmla="+- 0 2877 2877"/>
                <a:gd name="T83" fmla="*/ 2877 h 104"/>
                <a:gd name="T84" fmla="+- 0 5704 5687"/>
                <a:gd name="T85" fmla="*/ T84 w 68"/>
                <a:gd name="T86" fmla="+- 0 2880 2877"/>
                <a:gd name="T87" fmla="*/ 2880 h 104"/>
                <a:gd name="T88" fmla="+- 0 5698 5687"/>
                <a:gd name="T89" fmla="*/ T88 w 68"/>
                <a:gd name="T90" fmla="+- 0 2885 2877"/>
                <a:gd name="T91" fmla="*/ 2885 h 104"/>
                <a:gd name="T92" fmla="+- 0 5693 5687"/>
                <a:gd name="T93" fmla="*/ T92 w 68"/>
                <a:gd name="T94" fmla="+- 0 2891 2877"/>
                <a:gd name="T95" fmla="*/ 2891 h 104"/>
                <a:gd name="T96" fmla="+- 0 5689 5687"/>
                <a:gd name="T97" fmla="*/ T96 w 68"/>
                <a:gd name="T98" fmla="+- 0 2898 2877"/>
                <a:gd name="T99" fmla="*/ 2898 h 104"/>
                <a:gd name="T100" fmla="+- 0 5687 5687"/>
                <a:gd name="T101" fmla="*/ T100 w 68"/>
                <a:gd name="T102" fmla="+- 0 2907 2877"/>
                <a:gd name="T103" fmla="*/ 2907 h 104"/>
                <a:gd name="T104" fmla="+- 0 5691 5687"/>
                <a:gd name="T105" fmla="*/ T104 w 68"/>
                <a:gd name="T106" fmla="+- 0 2908 2877"/>
                <a:gd name="T107" fmla="*/ 2908 h 104"/>
                <a:gd name="T108" fmla="+- 0 5695 5687"/>
                <a:gd name="T109" fmla="*/ T108 w 68"/>
                <a:gd name="T110" fmla="+- 0 2894 2877"/>
                <a:gd name="T111" fmla="*/ 2894 h 104"/>
                <a:gd name="T112" fmla="+- 0 5703 5687"/>
                <a:gd name="T113" fmla="*/ T112 w 68"/>
                <a:gd name="T114" fmla="+- 0 2888 2877"/>
                <a:gd name="T115" fmla="*/ 2888 h 104"/>
                <a:gd name="T116" fmla="+- 0 5719 5687"/>
                <a:gd name="T117" fmla="*/ T116 w 68"/>
                <a:gd name="T118" fmla="+- 0 2888 2877"/>
                <a:gd name="T119" fmla="*/ 2888 h 104"/>
                <a:gd name="T120" fmla="+- 0 5725 5687"/>
                <a:gd name="T121" fmla="*/ T120 w 68"/>
                <a:gd name="T122" fmla="+- 0 2890 2877"/>
                <a:gd name="T123" fmla="*/ 2890 h 104"/>
                <a:gd name="T124" fmla="+- 0 5729 5687"/>
                <a:gd name="T125" fmla="*/ T124 w 68"/>
                <a:gd name="T126" fmla="+- 0 2894 2877"/>
                <a:gd name="T127" fmla="*/ 2894 h 104"/>
                <a:gd name="T128" fmla="+- 0 5732 5687"/>
                <a:gd name="T129" fmla="*/ T128 w 68"/>
                <a:gd name="T130" fmla="+- 0 2898 2877"/>
                <a:gd name="T131" fmla="*/ 2898 h 104"/>
                <a:gd name="T132" fmla="+- 0 5734 5687"/>
                <a:gd name="T133" fmla="*/ T132 w 68"/>
                <a:gd name="T134" fmla="+- 0 2903 2877"/>
                <a:gd name="T135" fmla="*/ 2903 h 104"/>
                <a:gd name="T136" fmla="+- 0 5734 5687"/>
                <a:gd name="T137" fmla="*/ T136 w 68"/>
                <a:gd name="T138" fmla="+- 0 2910 2877"/>
                <a:gd name="T139" fmla="*/ 2910 h 104"/>
                <a:gd name="T140" fmla="+- 0 5734 5687"/>
                <a:gd name="T141" fmla="*/ T140 w 68"/>
                <a:gd name="T142" fmla="+- 0 2915 2877"/>
                <a:gd name="T143" fmla="*/ 2915 h 104"/>
                <a:gd name="T144" fmla="+- 0 5728 5687"/>
                <a:gd name="T145" fmla="*/ T144 w 68"/>
                <a:gd name="T146" fmla="+- 0 2932 2877"/>
                <a:gd name="T147" fmla="*/ 2932 h 104"/>
                <a:gd name="T148" fmla="+- 0 5713 5687"/>
                <a:gd name="T149" fmla="*/ T148 w 68"/>
                <a:gd name="T150" fmla="+- 0 2951 2877"/>
                <a:gd name="T151" fmla="*/ 2951 h 104"/>
                <a:gd name="T152" fmla="+- 0 5687 5687"/>
                <a:gd name="T153" fmla="*/ T152 w 68"/>
                <a:gd name="T154" fmla="+- 0 2978 2877"/>
                <a:gd name="T155" fmla="*/ 2978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68" h="104">
                  <a:moveTo>
                    <a:pt x="0" y="101"/>
                  </a:moveTo>
                  <a:lnTo>
                    <a:pt x="0" y="103"/>
                  </a:lnTo>
                  <a:lnTo>
                    <a:pt x="60" y="103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3" y="87"/>
                  </a:lnTo>
                  <a:lnTo>
                    <a:pt x="59" y="90"/>
                  </a:lnTo>
                  <a:lnTo>
                    <a:pt x="54" y="92"/>
                  </a:lnTo>
                  <a:lnTo>
                    <a:pt x="15" y="92"/>
                  </a:lnTo>
                  <a:lnTo>
                    <a:pt x="40" y="66"/>
                  </a:lnTo>
                  <a:lnTo>
                    <a:pt x="47" y="59"/>
                  </a:lnTo>
                  <a:lnTo>
                    <a:pt x="52" y="52"/>
                  </a:lnTo>
                  <a:lnTo>
                    <a:pt x="55" y="46"/>
                  </a:lnTo>
                  <a:lnTo>
                    <a:pt x="59" y="40"/>
                  </a:lnTo>
                  <a:lnTo>
                    <a:pt x="61" y="33"/>
                  </a:lnTo>
                  <a:lnTo>
                    <a:pt x="61" y="19"/>
                  </a:lnTo>
                  <a:lnTo>
                    <a:pt x="58" y="13"/>
                  </a:lnTo>
                  <a:lnTo>
                    <a:pt x="53" y="8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4" y="31"/>
                  </a:lnTo>
                  <a:lnTo>
                    <a:pt x="8" y="17"/>
                  </a:lnTo>
                  <a:lnTo>
                    <a:pt x="16" y="11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7" y="26"/>
                  </a:lnTo>
                  <a:lnTo>
                    <a:pt x="47" y="33"/>
                  </a:lnTo>
                  <a:lnTo>
                    <a:pt x="47" y="38"/>
                  </a:lnTo>
                  <a:lnTo>
                    <a:pt x="41" y="55"/>
                  </a:lnTo>
                  <a:lnTo>
                    <a:pt x="26" y="7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auto">
            <a:xfrm>
              <a:off x="5761" y="2877"/>
              <a:ext cx="71" cy="104"/>
            </a:xfrm>
            <a:custGeom>
              <a:avLst/>
              <a:gdLst>
                <a:gd name="T0" fmla="+- 0 5761 5761"/>
                <a:gd name="T1" fmla="*/ T0 w 71"/>
                <a:gd name="T2" fmla="+- 0 2955 2877"/>
                <a:gd name="T3" fmla="*/ 2955 h 104"/>
                <a:gd name="T4" fmla="+- 0 5804 5761"/>
                <a:gd name="T5" fmla="*/ T4 w 71"/>
                <a:gd name="T6" fmla="+- 0 2955 2877"/>
                <a:gd name="T7" fmla="*/ 2955 h 104"/>
                <a:gd name="T8" fmla="+- 0 5767 5761"/>
                <a:gd name="T9" fmla="*/ T8 w 71"/>
                <a:gd name="T10" fmla="+- 0 2945 2877"/>
                <a:gd name="T11" fmla="*/ 2945 h 104"/>
                <a:gd name="T12" fmla="+- 0 5804 5761"/>
                <a:gd name="T13" fmla="*/ T12 w 71"/>
                <a:gd name="T14" fmla="+- 0 2893 2877"/>
                <a:gd name="T15" fmla="*/ 2893 h 104"/>
                <a:gd name="T16" fmla="+- 0 5804 5761"/>
                <a:gd name="T17" fmla="*/ T16 w 71"/>
                <a:gd name="T18" fmla="+- 0 2945 2877"/>
                <a:gd name="T19" fmla="*/ 2945 h 104"/>
                <a:gd name="T20" fmla="+- 0 5767 5761"/>
                <a:gd name="T21" fmla="*/ T20 w 71"/>
                <a:gd name="T22" fmla="+- 0 2945 2877"/>
                <a:gd name="T23" fmla="*/ 2945 h 104"/>
                <a:gd name="T24" fmla="+- 0 5804 5761"/>
                <a:gd name="T25" fmla="*/ T24 w 71"/>
                <a:gd name="T26" fmla="+- 0 2955 2877"/>
                <a:gd name="T27" fmla="*/ 2955 h 104"/>
                <a:gd name="T28" fmla="+- 0 5804 5761"/>
                <a:gd name="T29" fmla="*/ T28 w 71"/>
                <a:gd name="T30" fmla="+- 0 2980 2877"/>
                <a:gd name="T31" fmla="*/ 2980 h 104"/>
                <a:gd name="T32" fmla="+- 0 5816 5761"/>
                <a:gd name="T33" fmla="*/ T32 w 71"/>
                <a:gd name="T34" fmla="+- 0 2980 2877"/>
                <a:gd name="T35" fmla="*/ 2980 h 104"/>
                <a:gd name="T36" fmla="+- 0 5816 5761"/>
                <a:gd name="T37" fmla="*/ T36 w 71"/>
                <a:gd name="T38" fmla="+- 0 2955 2877"/>
                <a:gd name="T39" fmla="*/ 2955 h 104"/>
                <a:gd name="T40" fmla="+- 0 5832 5761"/>
                <a:gd name="T41" fmla="*/ T40 w 71"/>
                <a:gd name="T42" fmla="+- 0 2955 2877"/>
                <a:gd name="T43" fmla="*/ 2955 h 104"/>
                <a:gd name="T44" fmla="+- 0 5832 5761"/>
                <a:gd name="T45" fmla="*/ T44 w 71"/>
                <a:gd name="T46" fmla="+- 0 2945 2877"/>
                <a:gd name="T47" fmla="*/ 2945 h 104"/>
                <a:gd name="T48" fmla="+- 0 5816 5761"/>
                <a:gd name="T49" fmla="*/ T48 w 71"/>
                <a:gd name="T50" fmla="+- 0 2945 2877"/>
                <a:gd name="T51" fmla="*/ 2945 h 104"/>
                <a:gd name="T52" fmla="+- 0 5816 5761"/>
                <a:gd name="T53" fmla="*/ T52 w 71"/>
                <a:gd name="T54" fmla="+- 0 2877 2877"/>
                <a:gd name="T55" fmla="*/ 2877 h 104"/>
                <a:gd name="T56" fmla="+- 0 5809 5761"/>
                <a:gd name="T57" fmla="*/ T56 w 71"/>
                <a:gd name="T58" fmla="+- 0 2877 2877"/>
                <a:gd name="T59" fmla="*/ 2877 h 104"/>
                <a:gd name="T60" fmla="+- 0 5761 5761"/>
                <a:gd name="T61" fmla="*/ T60 w 71"/>
                <a:gd name="T62" fmla="+- 0 2945 2877"/>
                <a:gd name="T63" fmla="*/ 2945 h 104"/>
                <a:gd name="T64" fmla="+- 0 5761 5761"/>
                <a:gd name="T65" fmla="*/ T64 w 71"/>
                <a:gd name="T66" fmla="+- 0 2955 2877"/>
                <a:gd name="T67" fmla="*/ 2955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71" h="104">
                  <a:moveTo>
                    <a:pt x="0" y="78"/>
                  </a:moveTo>
                  <a:lnTo>
                    <a:pt x="43" y="78"/>
                  </a:lnTo>
                  <a:lnTo>
                    <a:pt x="6" y="68"/>
                  </a:lnTo>
                  <a:lnTo>
                    <a:pt x="43" y="16"/>
                  </a:lnTo>
                  <a:lnTo>
                    <a:pt x="43" y="68"/>
                  </a:lnTo>
                  <a:lnTo>
                    <a:pt x="6" y="68"/>
                  </a:lnTo>
                  <a:lnTo>
                    <a:pt x="43" y="78"/>
                  </a:lnTo>
                  <a:lnTo>
                    <a:pt x="43" y="103"/>
                  </a:lnTo>
                  <a:lnTo>
                    <a:pt x="55" y="103"/>
                  </a:lnTo>
                  <a:lnTo>
                    <a:pt x="55" y="78"/>
                  </a:lnTo>
                  <a:lnTo>
                    <a:pt x="71" y="78"/>
                  </a:lnTo>
                  <a:lnTo>
                    <a:pt x="71" y="68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0" y="6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5838" y="2877"/>
              <a:ext cx="71" cy="104"/>
            </a:xfrm>
            <a:custGeom>
              <a:avLst/>
              <a:gdLst>
                <a:gd name="T0" fmla="+- 0 5838 5838"/>
                <a:gd name="T1" fmla="*/ T0 w 71"/>
                <a:gd name="T2" fmla="+- 0 2955 2877"/>
                <a:gd name="T3" fmla="*/ 2955 h 104"/>
                <a:gd name="T4" fmla="+- 0 5881 5838"/>
                <a:gd name="T5" fmla="*/ T4 w 71"/>
                <a:gd name="T6" fmla="+- 0 2955 2877"/>
                <a:gd name="T7" fmla="*/ 2955 h 104"/>
                <a:gd name="T8" fmla="+- 0 5844 5838"/>
                <a:gd name="T9" fmla="*/ T8 w 71"/>
                <a:gd name="T10" fmla="+- 0 2945 2877"/>
                <a:gd name="T11" fmla="*/ 2945 h 104"/>
                <a:gd name="T12" fmla="+- 0 5881 5838"/>
                <a:gd name="T13" fmla="*/ T12 w 71"/>
                <a:gd name="T14" fmla="+- 0 2893 2877"/>
                <a:gd name="T15" fmla="*/ 2893 h 104"/>
                <a:gd name="T16" fmla="+- 0 5881 5838"/>
                <a:gd name="T17" fmla="*/ T16 w 71"/>
                <a:gd name="T18" fmla="+- 0 2945 2877"/>
                <a:gd name="T19" fmla="*/ 2945 h 104"/>
                <a:gd name="T20" fmla="+- 0 5844 5838"/>
                <a:gd name="T21" fmla="*/ T20 w 71"/>
                <a:gd name="T22" fmla="+- 0 2945 2877"/>
                <a:gd name="T23" fmla="*/ 2945 h 104"/>
                <a:gd name="T24" fmla="+- 0 5881 5838"/>
                <a:gd name="T25" fmla="*/ T24 w 71"/>
                <a:gd name="T26" fmla="+- 0 2955 2877"/>
                <a:gd name="T27" fmla="*/ 2955 h 104"/>
                <a:gd name="T28" fmla="+- 0 5881 5838"/>
                <a:gd name="T29" fmla="*/ T28 w 71"/>
                <a:gd name="T30" fmla="+- 0 2980 2877"/>
                <a:gd name="T31" fmla="*/ 2980 h 104"/>
                <a:gd name="T32" fmla="+- 0 5893 5838"/>
                <a:gd name="T33" fmla="*/ T32 w 71"/>
                <a:gd name="T34" fmla="+- 0 2980 2877"/>
                <a:gd name="T35" fmla="*/ 2980 h 104"/>
                <a:gd name="T36" fmla="+- 0 5893 5838"/>
                <a:gd name="T37" fmla="*/ T36 w 71"/>
                <a:gd name="T38" fmla="+- 0 2955 2877"/>
                <a:gd name="T39" fmla="*/ 2955 h 104"/>
                <a:gd name="T40" fmla="+- 0 5909 5838"/>
                <a:gd name="T41" fmla="*/ T40 w 71"/>
                <a:gd name="T42" fmla="+- 0 2955 2877"/>
                <a:gd name="T43" fmla="*/ 2955 h 104"/>
                <a:gd name="T44" fmla="+- 0 5909 5838"/>
                <a:gd name="T45" fmla="*/ T44 w 71"/>
                <a:gd name="T46" fmla="+- 0 2945 2877"/>
                <a:gd name="T47" fmla="*/ 2945 h 104"/>
                <a:gd name="T48" fmla="+- 0 5893 5838"/>
                <a:gd name="T49" fmla="*/ T48 w 71"/>
                <a:gd name="T50" fmla="+- 0 2945 2877"/>
                <a:gd name="T51" fmla="*/ 2945 h 104"/>
                <a:gd name="T52" fmla="+- 0 5893 5838"/>
                <a:gd name="T53" fmla="*/ T52 w 71"/>
                <a:gd name="T54" fmla="+- 0 2877 2877"/>
                <a:gd name="T55" fmla="*/ 2877 h 104"/>
                <a:gd name="T56" fmla="+- 0 5886 5838"/>
                <a:gd name="T57" fmla="*/ T56 w 71"/>
                <a:gd name="T58" fmla="+- 0 2877 2877"/>
                <a:gd name="T59" fmla="*/ 2877 h 104"/>
                <a:gd name="T60" fmla="+- 0 5838 5838"/>
                <a:gd name="T61" fmla="*/ T60 w 71"/>
                <a:gd name="T62" fmla="+- 0 2945 2877"/>
                <a:gd name="T63" fmla="*/ 2945 h 104"/>
                <a:gd name="T64" fmla="+- 0 5838 5838"/>
                <a:gd name="T65" fmla="*/ T64 w 71"/>
                <a:gd name="T66" fmla="+- 0 2955 2877"/>
                <a:gd name="T67" fmla="*/ 2955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71" h="104">
                  <a:moveTo>
                    <a:pt x="0" y="78"/>
                  </a:moveTo>
                  <a:lnTo>
                    <a:pt x="43" y="78"/>
                  </a:lnTo>
                  <a:lnTo>
                    <a:pt x="6" y="68"/>
                  </a:lnTo>
                  <a:lnTo>
                    <a:pt x="43" y="16"/>
                  </a:lnTo>
                  <a:lnTo>
                    <a:pt x="43" y="68"/>
                  </a:lnTo>
                  <a:lnTo>
                    <a:pt x="6" y="68"/>
                  </a:lnTo>
                  <a:lnTo>
                    <a:pt x="43" y="78"/>
                  </a:lnTo>
                  <a:lnTo>
                    <a:pt x="43" y="103"/>
                  </a:lnTo>
                  <a:lnTo>
                    <a:pt x="55" y="103"/>
                  </a:lnTo>
                  <a:lnTo>
                    <a:pt x="55" y="78"/>
                  </a:lnTo>
                  <a:lnTo>
                    <a:pt x="71" y="78"/>
                  </a:lnTo>
                  <a:lnTo>
                    <a:pt x="71" y="68"/>
                  </a:lnTo>
                  <a:lnTo>
                    <a:pt x="55" y="68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0" y="6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5955" y="2877"/>
              <a:ext cx="69" cy="106"/>
            </a:xfrm>
            <a:custGeom>
              <a:avLst/>
              <a:gdLst>
                <a:gd name="T0" fmla="+- 0 5955 5955"/>
                <a:gd name="T1" fmla="*/ T0 w 69"/>
                <a:gd name="T2" fmla="+- 0 2929 2877"/>
                <a:gd name="T3" fmla="*/ 2929 h 106"/>
                <a:gd name="T4" fmla="+- 0 5955 5955"/>
                <a:gd name="T5" fmla="*/ T4 w 69"/>
                <a:gd name="T6" fmla="+- 0 2945 2877"/>
                <a:gd name="T7" fmla="*/ 2945 h 106"/>
                <a:gd name="T8" fmla="+- 0 5958 5955"/>
                <a:gd name="T9" fmla="*/ T8 w 69"/>
                <a:gd name="T10" fmla="+- 0 2957 2877"/>
                <a:gd name="T11" fmla="*/ 2957 h 106"/>
                <a:gd name="T12" fmla="+- 0 5964 5955"/>
                <a:gd name="T13" fmla="*/ T12 w 69"/>
                <a:gd name="T14" fmla="+- 0 2967 2877"/>
                <a:gd name="T15" fmla="*/ 2967 h 106"/>
                <a:gd name="T16" fmla="+- 0 5970 5955"/>
                <a:gd name="T17" fmla="*/ T16 w 69"/>
                <a:gd name="T18" fmla="+- 0 2977 2877"/>
                <a:gd name="T19" fmla="*/ 2977 h 106"/>
                <a:gd name="T20" fmla="+- 0 5978 5955"/>
                <a:gd name="T21" fmla="*/ T20 w 69"/>
                <a:gd name="T22" fmla="+- 0 2983 2877"/>
                <a:gd name="T23" fmla="*/ 2983 h 106"/>
                <a:gd name="T24" fmla="+- 0 6001 5955"/>
                <a:gd name="T25" fmla="*/ T24 w 69"/>
                <a:gd name="T26" fmla="+- 0 2983 2877"/>
                <a:gd name="T27" fmla="*/ 2983 h 106"/>
                <a:gd name="T28" fmla="+- 0 6003 5955"/>
                <a:gd name="T29" fmla="*/ T28 w 69"/>
                <a:gd name="T30" fmla="+- 0 2973 2877"/>
                <a:gd name="T31" fmla="*/ 2973 h 106"/>
                <a:gd name="T32" fmla="+- 0 5998 5955"/>
                <a:gd name="T33" fmla="*/ T32 w 69"/>
                <a:gd name="T34" fmla="+- 0 2978 2877"/>
                <a:gd name="T35" fmla="*/ 2978 h 106"/>
                <a:gd name="T36" fmla="+- 0 5990 5955"/>
                <a:gd name="T37" fmla="*/ T36 w 69"/>
                <a:gd name="T38" fmla="+- 0 2978 2877"/>
                <a:gd name="T39" fmla="*/ 2978 h 106"/>
                <a:gd name="T40" fmla="+- 0 5982 5955"/>
                <a:gd name="T41" fmla="*/ T40 w 69"/>
                <a:gd name="T42" fmla="+- 0 2977 2877"/>
                <a:gd name="T43" fmla="*/ 2977 h 106"/>
                <a:gd name="T44" fmla="+- 0 5973 5955"/>
                <a:gd name="T45" fmla="*/ T44 w 69"/>
                <a:gd name="T46" fmla="+- 0 2962 2877"/>
                <a:gd name="T47" fmla="*/ 2962 h 106"/>
                <a:gd name="T48" fmla="+- 0 5970 5955"/>
                <a:gd name="T49" fmla="*/ T48 w 69"/>
                <a:gd name="T50" fmla="+- 0 2932 2877"/>
                <a:gd name="T51" fmla="*/ 2932 h 106"/>
                <a:gd name="T52" fmla="+- 0 5971 5955"/>
                <a:gd name="T53" fmla="*/ T52 w 69"/>
                <a:gd name="T54" fmla="+- 0 2908 2877"/>
                <a:gd name="T55" fmla="*/ 2908 h 106"/>
                <a:gd name="T56" fmla="+- 0 5978 5955"/>
                <a:gd name="T57" fmla="*/ T56 w 69"/>
                <a:gd name="T58" fmla="+- 0 2887 2877"/>
                <a:gd name="T59" fmla="*/ 2887 h 106"/>
                <a:gd name="T60" fmla="+- 0 5990 5955"/>
                <a:gd name="T61" fmla="*/ T60 w 69"/>
                <a:gd name="T62" fmla="+- 0 2881 2877"/>
                <a:gd name="T63" fmla="*/ 2881 h 106"/>
                <a:gd name="T64" fmla="+- 0 6001 5955"/>
                <a:gd name="T65" fmla="*/ T64 w 69"/>
                <a:gd name="T66" fmla="+- 0 2877 2877"/>
                <a:gd name="T67" fmla="*/ 2877 h 106"/>
                <a:gd name="T68" fmla="+- 0 5977 5955"/>
                <a:gd name="T69" fmla="*/ T68 w 69"/>
                <a:gd name="T70" fmla="+- 0 2877 2877"/>
                <a:gd name="T71" fmla="*/ 2877 h 106"/>
                <a:gd name="T72" fmla="+- 0 5968 5955"/>
                <a:gd name="T73" fmla="*/ T72 w 69"/>
                <a:gd name="T74" fmla="+- 0 2883 2877"/>
                <a:gd name="T75" fmla="*/ 2883 h 106"/>
                <a:gd name="T76" fmla="+- 0 5962 5955"/>
                <a:gd name="T77" fmla="*/ T76 w 69"/>
                <a:gd name="T78" fmla="+- 0 2895 2877"/>
                <a:gd name="T79" fmla="*/ 2895 h 106"/>
                <a:gd name="T80" fmla="+- 0 5957 5955"/>
                <a:gd name="T81" fmla="*/ T80 w 69"/>
                <a:gd name="T82" fmla="+- 0 2904 2877"/>
                <a:gd name="T83" fmla="*/ 2904 h 106"/>
                <a:gd name="T84" fmla="+- 0 5955 5955"/>
                <a:gd name="T85" fmla="*/ T84 w 69"/>
                <a:gd name="T86" fmla="+- 0 2916 2877"/>
                <a:gd name="T87" fmla="*/ 2916 h 106"/>
                <a:gd name="T88" fmla="+- 0 5955 5955"/>
                <a:gd name="T89" fmla="*/ T88 w 69"/>
                <a:gd name="T90" fmla="+- 0 2929 2877"/>
                <a:gd name="T91" fmla="*/ 2929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69" h="106">
                  <a:moveTo>
                    <a:pt x="0" y="52"/>
                  </a:moveTo>
                  <a:lnTo>
                    <a:pt x="0" y="68"/>
                  </a:lnTo>
                  <a:lnTo>
                    <a:pt x="3" y="80"/>
                  </a:lnTo>
                  <a:lnTo>
                    <a:pt x="9" y="90"/>
                  </a:lnTo>
                  <a:lnTo>
                    <a:pt x="15" y="100"/>
                  </a:lnTo>
                  <a:lnTo>
                    <a:pt x="23" y="106"/>
                  </a:lnTo>
                  <a:lnTo>
                    <a:pt x="46" y="106"/>
                  </a:lnTo>
                  <a:lnTo>
                    <a:pt x="48" y="96"/>
                  </a:lnTo>
                  <a:lnTo>
                    <a:pt x="43" y="101"/>
                  </a:lnTo>
                  <a:lnTo>
                    <a:pt x="35" y="101"/>
                  </a:lnTo>
                  <a:lnTo>
                    <a:pt x="27" y="100"/>
                  </a:lnTo>
                  <a:lnTo>
                    <a:pt x="18" y="85"/>
                  </a:lnTo>
                  <a:lnTo>
                    <a:pt x="15" y="55"/>
                  </a:lnTo>
                  <a:lnTo>
                    <a:pt x="16" y="31"/>
                  </a:lnTo>
                  <a:lnTo>
                    <a:pt x="23" y="10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auto">
            <a:xfrm>
              <a:off x="5955" y="2877"/>
              <a:ext cx="69" cy="106"/>
            </a:xfrm>
            <a:custGeom>
              <a:avLst/>
              <a:gdLst>
                <a:gd name="T0" fmla="+- 0 6009 5955"/>
                <a:gd name="T1" fmla="*/ T0 w 69"/>
                <a:gd name="T2" fmla="+- 0 2930 2877"/>
                <a:gd name="T3" fmla="*/ 2930 h 106"/>
                <a:gd name="T4" fmla="+- 0 6009 5955"/>
                <a:gd name="T5" fmla="*/ T4 w 69"/>
                <a:gd name="T6" fmla="+- 0 2945 2877"/>
                <a:gd name="T7" fmla="*/ 2945 h 106"/>
                <a:gd name="T8" fmla="+- 0 6008 5955"/>
                <a:gd name="T9" fmla="*/ T8 w 69"/>
                <a:gd name="T10" fmla="+- 0 2956 2877"/>
                <a:gd name="T11" fmla="*/ 2956 h 106"/>
                <a:gd name="T12" fmla="+- 0 6006 5955"/>
                <a:gd name="T13" fmla="*/ T12 w 69"/>
                <a:gd name="T14" fmla="+- 0 2963 2877"/>
                <a:gd name="T15" fmla="*/ 2963 h 106"/>
                <a:gd name="T16" fmla="+- 0 6003 5955"/>
                <a:gd name="T17" fmla="*/ T16 w 69"/>
                <a:gd name="T18" fmla="+- 0 2973 2877"/>
                <a:gd name="T19" fmla="*/ 2973 h 106"/>
                <a:gd name="T20" fmla="+- 0 6001 5955"/>
                <a:gd name="T21" fmla="*/ T20 w 69"/>
                <a:gd name="T22" fmla="+- 0 2983 2877"/>
                <a:gd name="T23" fmla="*/ 2983 h 106"/>
                <a:gd name="T24" fmla="+- 0 6010 5955"/>
                <a:gd name="T25" fmla="*/ T24 w 69"/>
                <a:gd name="T26" fmla="+- 0 2976 2877"/>
                <a:gd name="T27" fmla="*/ 2976 h 106"/>
                <a:gd name="T28" fmla="+- 0 6017 5955"/>
                <a:gd name="T29" fmla="*/ T28 w 69"/>
                <a:gd name="T30" fmla="+- 0 2964 2877"/>
                <a:gd name="T31" fmla="*/ 2964 h 106"/>
                <a:gd name="T32" fmla="+- 0 6022 5955"/>
                <a:gd name="T33" fmla="*/ T32 w 69"/>
                <a:gd name="T34" fmla="+- 0 2955 2877"/>
                <a:gd name="T35" fmla="*/ 2955 h 106"/>
                <a:gd name="T36" fmla="+- 0 6024 5955"/>
                <a:gd name="T37" fmla="*/ T36 w 69"/>
                <a:gd name="T38" fmla="+- 0 2943 2877"/>
                <a:gd name="T39" fmla="*/ 2943 h 106"/>
                <a:gd name="T40" fmla="+- 0 6024 5955"/>
                <a:gd name="T41" fmla="*/ T40 w 69"/>
                <a:gd name="T42" fmla="+- 0 2914 2877"/>
                <a:gd name="T43" fmla="*/ 2914 h 106"/>
                <a:gd name="T44" fmla="+- 0 6021 5955"/>
                <a:gd name="T45" fmla="*/ T44 w 69"/>
                <a:gd name="T46" fmla="+- 0 2902 2877"/>
                <a:gd name="T47" fmla="*/ 2902 h 106"/>
                <a:gd name="T48" fmla="+- 0 6015 5955"/>
                <a:gd name="T49" fmla="*/ T48 w 69"/>
                <a:gd name="T50" fmla="+- 0 2892 2877"/>
                <a:gd name="T51" fmla="*/ 2892 h 106"/>
                <a:gd name="T52" fmla="+- 0 6009 5955"/>
                <a:gd name="T53" fmla="*/ T52 w 69"/>
                <a:gd name="T54" fmla="+- 0 2882 2877"/>
                <a:gd name="T55" fmla="*/ 2882 h 106"/>
                <a:gd name="T56" fmla="+- 0 6001 5955"/>
                <a:gd name="T57" fmla="*/ T56 w 69"/>
                <a:gd name="T58" fmla="+- 0 2877 2877"/>
                <a:gd name="T59" fmla="*/ 2877 h 106"/>
                <a:gd name="T60" fmla="+- 0 5990 5955"/>
                <a:gd name="T61" fmla="*/ T60 w 69"/>
                <a:gd name="T62" fmla="+- 0 2881 2877"/>
                <a:gd name="T63" fmla="*/ 2881 h 106"/>
                <a:gd name="T64" fmla="+- 0 5999 5955"/>
                <a:gd name="T65" fmla="*/ T64 w 69"/>
                <a:gd name="T66" fmla="+- 0 2884 2877"/>
                <a:gd name="T67" fmla="*/ 2884 h 106"/>
                <a:gd name="T68" fmla="+- 0 6007 5955"/>
                <a:gd name="T69" fmla="*/ T68 w 69"/>
                <a:gd name="T70" fmla="+- 0 2900 2877"/>
                <a:gd name="T71" fmla="*/ 2900 h 106"/>
                <a:gd name="T72" fmla="+- 0 6009 5955"/>
                <a:gd name="T73" fmla="*/ T72 w 69"/>
                <a:gd name="T74" fmla="+- 0 2930 2877"/>
                <a:gd name="T75" fmla="*/ 2930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69" h="106">
                  <a:moveTo>
                    <a:pt x="54" y="53"/>
                  </a:moveTo>
                  <a:lnTo>
                    <a:pt x="54" y="68"/>
                  </a:lnTo>
                  <a:lnTo>
                    <a:pt x="53" y="79"/>
                  </a:lnTo>
                  <a:lnTo>
                    <a:pt x="51" y="86"/>
                  </a:lnTo>
                  <a:lnTo>
                    <a:pt x="48" y="96"/>
                  </a:lnTo>
                  <a:lnTo>
                    <a:pt x="46" y="106"/>
                  </a:lnTo>
                  <a:lnTo>
                    <a:pt x="55" y="99"/>
                  </a:lnTo>
                  <a:lnTo>
                    <a:pt x="62" y="87"/>
                  </a:lnTo>
                  <a:lnTo>
                    <a:pt x="67" y="78"/>
                  </a:lnTo>
                  <a:lnTo>
                    <a:pt x="69" y="66"/>
                  </a:lnTo>
                  <a:lnTo>
                    <a:pt x="69" y="37"/>
                  </a:lnTo>
                  <a:lnTo>
                    <a:pt x="66" y="25"/>
                  </a:lnTo>
                  <a:lnTo>
                    <a:pt x="60" y="15"/>
                  </a:lnTo>
                  <a:lnTo>
                    <a:pt x="54" y="5"/>
                  </a:lnTo>
                  <a:lnTo>
                    <a:pt x="46" y="0"/>
                  </a:lnTo>
                  <a:lnTo>
                    <a:pt x="35" y="4"/>
                  </a:lnTo>
                  <a:lnTo>
                    <a:pt x="44" y="7"/>
                  </a:lnTo>
                  <a:lnTo>
                    <a:pt x="52" y="23"/>
                  </a:lnTo>
                  <a:lnTo>
                    <a:pt x="54" y="5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6032" y="2875"/>
              <a:ext cx="63" cy="108"/>
            </a:xfrm>
            <a:custGeom>
              <a:avLst/>
              <a:gdLst>
                <a:gd name="T0" fmla="+- 0 6040 6032"/>
                <a:gd name="T1" fmla="*/ T0 w 63"/>
                <a:gd name="T2" fmla="+- 0 2983 2875"/>
                <a:gd name="T3" fmla="*/ 2983 h 108"/>
                <a:gd name="T4" fmla="+- 0 6064 6032"/>
                <a:gd name="T5" fmla="*/ T4 w 63"/>
                <a:gd name="T6" fmla="+- 0 2983 2875"/>
                <a:gd name="T7" fmla="*/ 2983 h 108"/>
                <a:gd name="T8" fmla="+- 0 6073 6032"/>
                <a:gd name="T9" fmla="*/ T8 w 63"/>
                <a:gd name="T10" fmla="+- 0 2979 2875"/>
                <a:gd name="T11" fmla="*/ 2979 h 108"/>
                <a:gd name="T12" fmla="+- 0 6081 6032"/>
                <a:gd name="T13" fmla="*/ T12 w 63"/>
                <a:gd name="T14" fmla="+- 0 2972 2875"/>
                <a:gd name="T15" fmla="*/ 2972 h 108"/>
                <a:gd name="T16" fmla="+- 0 6089 6032"/>
                <a:gd name="T17" fmla="*/ T16 w 63"/>
                <a:gd name="T18" fmla="+- 0 2966 2875"/>
                <a:gd name="T19" fmla="*/ 2966 h 108"/>
                <a:gd name="T20" fmla="+- 0 6093 6032"/>
                <a:gd name="T21" fmla="*/ T20 w 63"/>
                <a:gd name="T22" fmla="+- 0 2957 2875"/>
                <a:gd name="T23" fmla="*/ 2957 h 108"/>
                <a:gd name="T24" fmla="+- 0 6093 6032"/>
                <a:gd name="T25" fmla="*/ T24 w 63"/>
                <a:gd name="T26" fmla="+- 0 2932 2875"/>
                <a:gd name="T27" fmla="*/ 2932 h 108"/>
                <a:gd name="T28" fmla="+- 0 6089 6032"/>
                <a:gd name="T29" fmla="*/ T28 w 63"/>
                <a:gd name="T30" fmla="+- 0 2921 2875"/>
                <a:gd name="T31" fmla="*/ 2921 h 108"/>
                <a:gd name="T32" fmla="+- 0 6080 6032"/>
                <a:gd name="T33" fmla="*/ T32 w 63"/>
                <a:gd name="T34" fmla="+- 0 2915 2875"/>
                <a:gd name="T35" fmla="*/ 2915 h 108"/>
                <a:gd name="T36" fmla="+- 0 6074 6032"/>
                <a:gd name="T37" fmla="*/ T36 w 63"/>
                <a:gd name="T38" fmla="+- 0 2910 2875"/>
                <a:gd name="T39" fmla="*/ 2910 h 108"/>
                <a:gd name="T40" fmla="+- 0 6064 6032"/>
                <a:gd name="T41" fmla="*/ T40 w 63"/>
                <a:gd name="T42" fmla="+- 0 2906 2875"/>
                <a:gd name="T43" fmla="*/ 2906 h 108"/>
                <a:gd name="T44" fmla="+- 0 6049 6032"/>
                <a:gd name="T45" fmla="*/ T44 w 63"/>
                <a:gd name="T46" fmla="+- 0 2904 2875"/>
                <a:gd name="T47" fmla="*/ 2904 h 108"/>
                <a:gd name="T48" fmla="+- 0 6056 6032"/>
                <a:gd name="T49" fmla="*/ T48 w 63"/>
                <a:gd name="T50" fmla="+- 0 2891 2875"/>
                <a:gd name="T51" fmla="*/ 2891 h 108"/>
                <a:gd name="T52" fmla="+- 0 6088 6032"/>
                <a:gd name="T53" fmla="*/ T52 w 63"/>
                <a:gd name="T54" fmla="+- 0 2891 2875"/>
                <a:gd name="T55" fmla="*/ 2891 h 108"/>
                <a:gd name="T56" fmla="+- 0 6095 6032"/>
                <a:gd name="T57" fmla="*/ T56 w 63"/>
                <a:gd name="T58" fmla="+- 0 2876 2875"/>
                <a:gd name="T59" fmla="*/ 2876 h 108"/>
                <a:gd name="T60" fmla="+- 0 6094 6032"/>
                <a:gd name="T61" fmla="*/ T60 w 63"/>
                <a:gd name="T62" fmla="+- 0 2875 2875"/>
                <a:gd name="T63" fmla="*/ 2875 h 108"/>
                <a:gd name="T64" fmla="+- 0 6089 6032"/>
                <a:gd name="T65" fmla="*/ T64 w 63"/>
                <a:gd name="T66" fmla="+- 0 2879 2875"/>
                <a:gd name="T67" fmla="*/ 2879 h 108"/>
                <a:gd name="T68" fmla="+- 0 6085 6032"/>
                <a:gd name="T69" fmla="*/ T68 w 63"/>
                <a:gd name="T70" fmla="+- 0 2879 2875"/>
                <a:gd name="T71" fmla="*/ 2879 h 108"/>
                <a:gd name="T72" fmla="+- 0 6055 6032"/>
                <a:gd name="T73" fmla="*/ T72 w 63"/>
                <a:gd name="T74" fmla="+- 0 2879 2875"/>
                <a:gd name="T75" fmla="*/ 2879 h 108"/>
                <a:gd name="T76" fmla="+- 0 6038 6032"/>
                <a:gd name="T77" fmla="*/ T76 w 63"/>
                <a:gd name="T78" fmla="+- 0 2915 2875"/>
                <a:gd name="T79" fmla="*/ 2915 h 108"/>
                <a:gd name="T80" fmla="+- 0 6040 6032"/>
                <a:gd name="T81" fmla="*/ T80 w 63"/>
                <a:gd name="T82" fmla="+- 0 2917 2875"/>
                <a:gd name="T83" fmla="*/ 2917 h 108"/>
                <a:gd name="T84" fmla="+- 0 6051 6032"/>
                <a:gd name="T85" fmla="*/ T84 w 63"/>
                <a:gd name="T86" fmla="+- 0 2918 2875"/>
                <a:gd name="T87" fmla="*/ 2918 h 108"/>
                <a:gd name="T88" fmla="+- 0 6061 6032"/>
                <a:gd name="T89" fmla="*/ T88 w 63"/>
                <a:gd name="T90" fmla="+- 0 2921 2875"/>
                <a:gd name="T91" fmla="*/ 2921 h 108"/>
                <a:gd name="T92" fmla="+- 0 6068 6032"/>
                <a:gd name="T93" fmla="*/ T92 w 63"/>
                <a:gd name="T94" fmla="+- 0 2925 2875"/>
                <a:gd name="T95" fmla="*/ 2925 h 108"/>
                <a:gd name="T96" fmla="+- 0 6078 6032"/>
                <a:gd name="T97" fmla="*/ T96 w 63"/>
                <a:gd name="T98" fmla="+- 0 2931 2875"/>
                <a:gd name="T99" fmla="*/ 2931 h 108"/>
                <a:gd name="T100" fmla="+- 0 6083 6032"/>
                <a:gd name="T101" fmla="*/ T100 w 63"/>
                <a:gd name="T102" fmla="+- 0 2940 2875"/>
                <a:gd name="T103" fmla="*/ 2940 h 108"/>
                <a:gd name="T104" fmla="+- 0 6083 6032"/>
                <a:gd name="T105" fmla="*/ T104 w 63"/>
                <a:gd name="T106" fmla="+- 0 2958 2875"/>
                <a:gd name="T107" fmla="*/ 2958 h 108"/>
                <a:gd name="T108" fmla="+- 0 6081 6032"/>
                <a:gd name="T109" fmla="*/ T108 w 63"/>
                <a:gd name="T110" fmla="+- 0 2964 2875"/>
                <a:gd name="T111" fmla="*/ 2964 h 108"/>
                <a:gd name="T112" fmla="+- 0 6077 6032"/>
                <a:gd name="T113" fmla="*/ T112 w 63"/>
                <a:gd name="T114" fmla="+- 0 2970 2875"/>
                <a:gd name="T115" fmla="*/ 2970 h 108"/>
                <a:gd name="T116" fmla="+- 0 6073 6032"/>
                <a:gd name="T117" fmla="*/ T116 w 63"/>
                <a:gd name="T118" fmla="+- 0 2975 2875"/>
                <a:gd name="T119" fmla="*/ 2975 h 108"/>
                <a:gd name="T120" fmla="+- 0 6067 6032"/>
                <a:gd name="T121" fmla="*/ T120 w 63"/>
                <a:gd name="T122" fmla="+- 0 2977 2875"/>
                <a:gd name="T123" fmla="*/ 2977 h 108"/>
                <a:gd name="T124" fmla="+- 0 6061 6032"/>
                <a:gd name="T125" fmla="*/ T124 w 63"/>
                <a:gd name="T126" fmla="+- 0 2977 2875"/>
                <a:gd name="T127" fmla="*/ 2977 h 108"/>
                <a:gd name="T128" fmla="+- 0 6055 6032"/>
                <a:gd name="T129" fmla="*/ T128 w 63"/>
                <a:gd name="T130" fmla="+- 0 2976 2875"/>
                <a:gd name="T131" fmla="*/ 2976 h 108"/>
                <a:gd name="T132" fmla="+- 0 6051 6032"/>
                <a:gd name="T133" fmla="*/ T132 w 63"/>
                <a:gd name="T134" fmla="+- 0 2972 2875"/>
                <a:gd name="T135" fmla="*/ 2972 h 108"/>
                <a:gd name="T136" fmla="+- 0 6047 6032"/>
                <a:gd name="T137" fmla="*/ T136 w 63"/>
                <a:gd name="T138" fmla="+- 0 2969 2875"/>
                <a:gd name="T139" fmla="*/ 2969 h 108"/>
                <a:gd name="T140" fmla="+- 0 6040 6032"/>
                <a:gd name="T141" fmla="*/ T140 w 63"/>
                <a:gd name="T142" fmla="+- 0 2968 2875"/>
                <a:gd name="T143" fmla="*/ 2968 h 108"/>
                <a:gd name="T144" fmla="+- 0 6034 6032"/>
                <a:gd name="T145" fmla="*/ T144 w 63"/>
                <a:gd name="T146" fmla="+- 0 2968 2875"/>
                <a:gd name="T147" fmla="*/ 2968 h 108"/>
                <a:gd name="T148" fmla="+- 0 6032 6032"/>
                <a:gd name="T149" fmla="*/ T148 w 63"/>
                <a:gd name="T150" fmla="+- 0 2970 2875"/>
                <a:gd name="T151" fmla="*/ 2970 h 108"/>
                <a:gd name="T152" fmla="+- 0 6033 6032"/>
                <a:gd name="T153" fmla="*/ T152 w 63"/>
                <a:gd name="T154" fmla="+- 0 2974 2875"/>
                <a:gd name="T155" fmla="*/ 2974 h 108"/>
                <a:gd name="T156" fmla="+- 0 6034 6032"/>
                <a:gd name="T157" fmla="*/ T156 w 63"/>
                <a:gd name="T158" fmla="+- 0 2980 2875"/>
                <a:gd name="T159" fmla="*/ 2980 h 108"/>
                <a:gd name="T160" fmla="+- 0 6040 6032"/>
                <a:gd name="T161" fmla="*/ T160 w 63"/>
                <a:gd name="T162" fmla="+- 0 2983 2875"/>
                <a:gd name="T163" fmla="*/ 2983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63" h="108">
                  <a:moveTo>
                    <a:pt x="8" y="108"/>
                  </a:moveTo>
                  <a:lnTo>
                    <a:pt x="32" y="108"/>
                  </a:lnTo>
                  <a:lnTo>
                    <a:pt x="41" y="104"/>
                  </a:lnTo>
                  <a:lnTo>
                    <a:pt x="49" y="97"/>
                  </a:lnTo>
                  <a:lnTo>
                    <a:pt x="57" y="91"/>
                  </a:lnTo>
                  <a:lnTo>
                    <a:pt x="61" y="82"/>
                  </a:lnTo>
                  <a:lnTo>
                    <a:pt x="61" y="57"/>
                  </a:lnTo>
                  <a:lnTo>
                    <a:pt x="57" y="46"/>
                  </a:lnTo>
                  <a:lnTo>
                    <a:pt x="48" y="40"/>
                  </a:lnTo>
                  <a:lnTo>
                    <a:pt x="42" y="35"/>
                  </a:lnTo>
                  <a:lnTo>
                    <a:pt x="32" y="31"/>
                  </a:lnTo>
                  <a:lnTo>
                    <a:pt x="17" y="29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23" y="4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9" y="43"/>
                  </a:lnTo>
                  <a:lnTo>
                    <a:pt x="29" y="46"/>
                  </a:lnTo>
                  <a:lnTo>
                    <a:pt x="36" y="50"/>
                  </a:lnTo>
                  <a:lnTo>
                    <a:pt x="46" y="56"/>
                  </a:lnTo>
                  <a:lnTo>
                    <a:pt x="51" y="65"/>
                  </a:lnTo>
                  <a:lnTo>
                    <a:pt x="51" y="83"/>
                  </a:lnTo>
                  <a:lnTo>
                    <a:pt x="49" y="89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2"/>
                  </a:lnTo>
                  <a:lnTo>
                    <a:pt x="29" y="102"/>
                  </a:lnTo>
                  <a:lnTo>
                    <a:pt x="23" y="101"/>
                  </a:lnTo>
                  <a:lnTo>
                    <a:pt x="19" y="97"/>
                  </a:lnTo>
                  <a:lnTo>
                    <a:pt x="15" y="94"/>
                  </a:lnTo>
                  <a:lnTo>
                    <a:pt x="8" y="93"/>
                  </a:lnTo>
                  <a:lnTo>
                    <a:pt x="2" y="93"/>
                  </a:lnTo>
                  <a:lnTo>
                    <a:pt x="0" y="95"/>
                  </a:lnTo>
                  <a:lnTo>
                    <a:pt x="1" y="99"/>
                  </a:lnTo>
                  <a:lnTo>
                    <a:pt x="2" y="105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5687" y="2672"/>
              <a:ext cx="68" cy="104"/>
            </a:xfrm>
            <a:custGeom>
              <a:avLst/>
              <a:gdLst>
                <a:gd name="T0" fmla="+- 0 5687 5687"/>
                <a:gd name="T1" fmla="*/ T0 w 68"/>
                <a:gd name="T2" fmla="+- 0 2774 2672"/>
                <a:gd name="T3" fmla="*/ 2774 h 104"/>
                <a:gd name="T4" fmla="+- 0 5687 5687"/>
                <a:gd name="T5" fmla="*/ T4 w 68"/>
                <a:gd name="T6" fmla="+- 0 2776 2672"/>
                <a:gd name="T7" fmla="*/ 2776 h 104"/>
                <a:gd name="T8" fmla="+- 0 5747 5687"/>
                <a:gd name="T9" fmla="*/ T8 w 68"/>
                <a:gd name="T10" fmla="+- 0 2776 2672"/>
                <a:gd name="T11" fmla="*/ 2776 h 104"/>
                <a:gd name="T12" fmla="+- 0 5756 5687"/>
                <a:gd name="T13" fmla="*/ T12 w 68"/>
                <a:gd name="T14" fmla="+- 0 2755 2672"/>
                <a:gd name="T15" fmla="*/ 2755 h 104"/>
                <a:gd name="T16" fmla="+- 0 5754 5687"/>
                <a:gd name="T17" fmla="*/ T16 w 68"/>
                <a:gd name="T18" fmla="+- 0 2754 2672"/>
                <a:gd name="T19" fmla="*/ 2754 h 104"/>
                <a:gd name="T20" fmla="+- 0 5750 5687"/>
                <a:gd name="T21" fmla="*/ T20 w 68"/>
                <a:gd name="T22" fmla="+- 0 2759 2672"/>
                <a:gd name="T23" fmla="*/ 2759 h 104"/>
                <a:gd name="T24" fmla="+- 0 5746 5687"/>
                <a:gd name="T25" fmla="*/ T24 w 68"/>
                <a:gd name="T26" fmla="+- 0 2763 2672"/>
                <a:gd name="T27" fmla="*/ 2763 h 104"/>
                <a:gd name="T28" fmla="+- 0 5741 5687"/>
                <a:gd name="T29" fmla="*/ T28 w 68"/>
                <a:gd name="T30" fmla="+- 0 2764 2672"/>
                <a:gd name="T31" fmla="*/ 2764 h 104"/>
                <a:gd name="T32" fmla="+- 0 5702 5687"/>
                <a:gd name="T33" fmla="*/ T32 w 68"/>
                <a:gd name="T34" fmla="+- 0 2764 2672"/>
                <a:gd name="T35" fmla="*/ 2764 h 104"/>
                <a:gd name="T36" fmla="+- 0 5727 5687"/>
                <a:gd name="T37" fmla="*/ T36 w 68"/>
                <a:gd name="T38" fmla="+- 0 2739 2672"/>
                <a:gd name="T39" fmla="*/ 2739 h 104"/>
                <a:gd name="T40" fmla="+- 0 5734 5687"/>
                <a:gd name="T41" fmla="*/ T40 w 68"/>
                <a:gd name="T42" fmla="+- 0 2731 2672"/>
                <a:gd name="T43" fmla="*/ 2731 h 104"/>
                <a:gd name="T44" fmla="+- 0 5739 5687"/>
                <a:gd name="T45" fmla="*/ T44 w 68"/>
                <a:gd name="T46" fmla="+- 0 2724 2672"/>
                <a:gd name="T47" fmla="*/ 2724 h 104"/>
                <a:gd name="T48" fmla="+- 0 5742 5687"/>
                <a:gd name="T49" fmla="*/ T48 w 68"/>
                <a:gd name="T50" fmla="+- 0 2719 2672"/>
                <a:gd name="T51" fmla="*/ 2719 h 104"/>
                <a:gd name="T52" fmla="+- 0 5746 5687"/>
                <a:gd name="T53" fmla="*/ T52 w 68"/>
                <a:gd name="T54" fmla="+- 0 2712 2672"/>
                <a:gd name="T55" fmla="*/ 2712 h 104"/>
                <a:gd name="T56" fmla="+- 0 5748 5687"/>
                <a:gd name="T57" fmla="*/ T56 w 68"/>
                <a:gd name="T58" fmla="+- 0 2706 2672"/>
                <a:gd name="T59" fmla="*/ 2706 h 104"/>
                <a:gd name="T60" fmla="+- 0 5748 5687"/>
                <a:gd name="T61" fmla="*/ T60 w 68"/>
                <a:gd name="T62" fmla="+- 0 2692 2672"/>
                <a:gd name="T63" fmla="*/ 2692 h 104"/>
                <a:gd name="T64" fmla="+- 0 5745 5687"/>
                <a:gd name="T65" fmla="*/ T64 w 68"/>
                <a:gd name="T66" fmla="+- 0 2685 2672"/>
                <a:gd name="T67" fmla="*/ 2685 h 104"/>
                <a:gd name="T68" fmla="+- 0 5740 5687"/>
                <a:gd name="T69" fmla="*/ T68 w 68"/>
                <a:gd name="T70" fmla="+- 0 2680 2672"/>
                <a:gd name="T71" fmla="*/ 2680 h 104"/>
                <a:gd name="T72" fmla="+- 0 5734 5687"/>
                <a:gd name="T73" fmla="*/ T72 w 68"/>
                <a:gd name="T74" fmla="+- 0 2675 2672"/>
                <a:gd name="T75" fmla="*/ 2675 h 104"/>
                <a:gd name="T76" fmla="+- 0 5728 5687"/>
                <a:gd name="T77" fmla="*/ T76 w 68"/>
                <a:gd name="T78" fmla="+- 0 2672 2672"/>
                <a:gd name="T79" fmla="*/ 2672 h 104"/>
                <a:gd name="T80" fmla="+- 0 5711 5687"/>
                <a:gd name="T81" fmla="*/ T80 w 68"/>
                <a:gd name="T82" fmla="+- 0 2672 2672"/>
                <a:gd name="T83" fmla="*/ 2672 h 104"/>
                <a:gd name="T84" fmla="+- 0 5704 5687"/>
                <a:gd name="T85" fmla="*/ T84 w 68"/>
                <a:gd name="T86" fmla="+- 0 2675 2672"/>
                <a:gd name="T87" fmla="*/ 2675 h 104"/>
                <a:gd name="T88" fmla="+- 0 5698 5687"/>
                <a:gd name="T89" fmla="*/ T88 w 68"/>
                <a:gd name="T90" fmla="+- 0 2681 2672"/>
                <a:gd name="T91" fmla="*/ 2681 h 104"/>
                <a:gd name="T92" fmla="+- 0 5693 5687"/>
                <a:gd name="T93" fmla="*/ T92 w 68"/>
                <a:gd name="T94" fmla="+- 0 2686 2672"/>
                <a:gd name="T95" fmla="*/ 2686 h 104"/>
                <a:gd name="T96" fmla="+- 0 5689 5687"/>
                <a:gd name="T97" fmla="*/ T96 w 68"/>
                <a:gd name="T98" fmla="+- 0 2693 2672"/>
                <a:gd name="T99" fmla="*/ 2693 h 104"/>
                <a:gd name="T100" fmla="+- 0 5687 5687"/>
                <a:gd name="T101" fmla="*/ T100 w 68"/>
                <a:gd name="T102" fmla="+- 0 2702 2672"/>
                <a:gd name="T103" fmla="*/ 2702 h 104"/>
                <a:gd name="T104" fmla="+- 0 5691 5687"/>
                <a:gd name="T105" fmla="*/ T104 w 68"/>
                <a:gd name="T106" fmla="+- 0 2703 2672"/>
                <a:gd name="T107" fmla="*/ 2703 h 104"/>
                <a:gd name="T108" fmla="+- 0 5695 5687"/>
                <a:gd name="T109" fmla="*/ T108 w 68"/>
                <a:gd name="T110" fmla="+- 0 2690 2672"/>
                <a:gd name="T111" fmla="*/ 2690 h 104"/>
                <a:gd name="T112" fmla="+- 0 5703 5687"/>
                <a:gd name="T113" fmla="*/ T112 w 68"/>
                <a:gd name="T114" fmla="+- 0 2683 2672"/>
                <a:gd name="T115" fmla="*/ 2683 h 104"/>
                <a:gd name="T116" fmla="+- 0 5719 5687"/>
                <a:gd name="T117" fmla="*/ T116 w 68"/>
                <a:gd name="T118" fmla="+- 0 2683 2672"/>
                <a:gd name="T119" fmla="*/ 2683 h 104"/>
                <a:gd name="T120" fmla="+- 0 5725 5687"/>
                <a:gd name="T121" fmla="*/ T120 w 68"/>
                <a:gd name="T122" fmla="+- 0 2685 2672"/>
                <a:gd name="T123" fmla="*/ 2685 h 104"/>
                <a:gd name="T124" fmla="+- 0 5729 5687"/>
                <a:gd name="T125" fmla="*/ T124 w 68"/>
                <a:gd name="T126" fmla="+- 0 2689 2672"/>
                <a:gd name="T127" fmla="*/ 2689 h 104"/>
                <a:gd name="T128" fmla="+- 0 5732 5687"/>
                <a:gd name="T129" fmla="*/ T128 w 68"/>
                <a:gd name="T130" fmla="+- 0 2693 2672"/>
                <a:gd name="T131" fmla="*/ 2693 h 104"/>
                <a:gd name="T132" fmla="+- 0 5734 5687"/>
                <a:gd name="T133" fmla="*/ T132 w 68"/>
                <a:gd name="T134" fmla="+- 0 2699 2672"/>
                <a:gd name="T135" fmla="*/ 2699 h 104"/>
                <a:gd name="T136" fmla="+- 0 5734 5687"/>
                <a:gd name="T137" fmla="*/ T136 w 68"/>
                <a:gd name="T138" fmla="+- 0 2705 2672"/>
                <a:gd name="T139" fmla="*/ 2705 h 104"/>
                <a:gd name="T140" fmla="+- 0 5734 5687"/>
                <a:gd name="T141" fmla="*/ T140 w 68"/>
                <a:gd name="T142" fmla="+- 0 2710 2672"/>
                <a:gd name="T143" fmla="*/ 2710 h 104"/>
                <a:gd name="T144" fmla="+- 0 5728 5687"/>
                <a:gd name="T145" fmla="*/ T144 w 68"/>
                <a:gd name="T146" fmla="+- 0 2728 2672"/>
                <a:gd name="T147" fmla="*/ 2728 h 104"/>
                <a:gd name="T148" fmla="+- 0 5713 5687"/>
                <a:gd name="T149" fmla="*/ T148 w 68"/>
                <a:gd name="T150" fmla="+- 0 2746 2672"/>
                <a:gd name="T151" fmla="*/ 2746 h 104"/>
                <a:gd name="T152" fmla="+- 0 5687 5687"/>
                <a:gd name="T153" fmla="*/ T152 w 68"/>
                <a:gd name="T154" fmla="+- 0 2774 2672"/>
                <a:gd name="T155" fmla="*/ 2774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68" h="104">
                  <a:moveTo>
                    <a:pt x="0" y="102"/>
                  </a:moveTo>
                  <a:lnTo>
                    <a:pt x="0" y="104"/>
                  </a:lnTo>
                  <a:lnTo>
                    <a:pt x="60" y="104"/>
                  </a:lnTo>
                  <a:lnTo>
                    <a:pt x="69" y="83"/>
                  </a:lnTo>
                  <a:lnTo>
                    <a:pt x="67" y="82"/>
                  </a:lnTo>
                  <a:lnTo>
                    <a:pt x="63" y="87"/>
                  </a:lnTo>
                  <a:lnTo>
                    <a:pt x="59" y="91"/>
                  </a:lnTo>
                  <a:lnTo>
                    <a:pt x="54" y="92"/>
                  </a:lnTo>
                  <a:lnTo>
                    <a:pt x="15" y="92"/>
                  </a:lnTo>
                  <a:lnTo>
                    <a:pt x="40" y="67"/>
                  </a:lnTo>
                  <a:lnTo>
                    <a:pt x="47" y="59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9" y="40"/>
                  </a:lnTo>
                  <a:lnTo>
                    <a:pt x="61" y="34"/>
                  </a:lnTo>
                  <a:lnTo>
                    <a:pt x="61" y="20"/>
                  </a:lnTo>
                  <a:lnTo>
                    <a:pt x="58" y="13"/>
                  </a:lnTo>
                  <a:lnTo>
                    <a:pt x="53" y="8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4" y="31"/>
                  </a:lnTo>
                  <a:lnTo>
                    <a:pt x="8" y="18"/>
                  </a:lnTo>
                  <a:lnTo>
                    <a:pt x="16" y="11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7" y="27"/>
                  </a:lnTo>
                  <a:lnTo>
                    <a:pt x="47" y="33"/>
                  </a:lnTo>
                  <a:lnTo>
                    <a:pt x="47" y="38"/>
                  </a:lnTo>
                  <a:lnTo>
                    <a:pt x="41" y="56"/>
                  </a:lnTo>
                  <a:lnTo>
                    <a:pt x="26" y="7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5776" y="2672"/>
              <a:ext cx="43" cy="104"/>
            </a:xfrm>
            <a:custGeom>
              <a:avLst/>
              <a:gdLst>
                <a:gd name="T0" fmla="+- 0 5805 5776"/>
                <a:gd name="T1" fmla="*/ T0 w 43"/>
                <a:gd name="T2" fmla="+- 0 2672 2672"/>
                <a:gd name="T3" fmla="*/ 2672 h 104"/>
                <a:gd name="T4" fmla="+- 0 5776 5776"/>
                <a:gd name="T5" fmla="*/ T4 w 43"/>
                <a:gd name="T6" fmla="+- 0 2687 2672"/>
                <a:gd name="T7" fmla="*/ 2687 h 104"/>
                <a:gd name="T8" fmla="+- 0 5776 5776"/>
                <a:gd name="T9" fmla="*/ T8 w 43"/>
                <a:gd name="T10" fmla="+- 0 2689 2672"/>
                <a:gd name="T11" fmla="*/ 2689 h 104"/>
                <a:gd name="T12" fmla="+- 0 5782 5776"/>
                <a:gd name="T13" fmla="*/ T12 w 43"/>
                <a:gd name="T14" fmla="+- 0 2687 2672"/>
                <a:gd name="T15" fmla="*/ 2687 h 104"/>
                <a:gd name="T16" fmla="+- 0 5787 5776"/>
                <a:gd name="T17" fmla="*/ T16 w 43"/>
                <a:gd name="T18" fmla="+- 0 2686 2672"/>
                <a:gd name="T19" fmla="*/ 2686 h 104"/>
                <a:gd name="T20" fmla="+- 0 5792 5776"/>
                <a:gd name="T21" fmla="*/ T20 w 43"/>
                <a:gd name="T22" fmla="+- 0 2689 2672"/>
                <a:gd name="T23" fmla="*/ 2689 h 104"/>
                <a:gd name="T24" fmla="+- 0 5792 5776"/>
                <a:gd name="T25" fmla="*/ T24 w 43"/>
                <a:gd name="T26" fmla="+- 0 2764 2672"/>
                <a:gd name="T27" fmla="*/ 2764 h 104"/>
                <a:gd name="T28" fmla="+- 0 5790 5776"/>
                <a:gd name="T29" fmla="*/ T28 w 43"/>
                <a:gd name="T30" fmla="+- 0 2771 2672"/>
                <a:gd name="T31" fmla="*/ 2771 h 104"/>
                <a:gd name="T32" fmla="+- 0 5784 5776"/>
                <a:gd name="T33" fmla="*/ T32 w 43"/>
                <a:gd name="T34" fmla="+- 0 2773 2672"/>
                <a:gd name="T35" fmla="*/ 2773 h 104"/>
                <a:gd name="T36" fmla="+- 0 5778 5776"/>
                <a:gd name="T37" fmla="*/ T36 w 43"/>
                <a:gd name="T38" fmla="+- 0 2774 2672"/>
                <a:gd name="T39" fmla="*/ 2774 h 104"/>
                <a:gd name="T40" fmla="+- 0 5778 5776"/>
                <a:gd name="T41" fmla="*/ T40 w 43"/>
                <a:gd name="T42" fmla="+- 0 2776 2672"/>
                <a:gd name="T43" fmla="*/ 2776 h 104"/>
                <a:gd name="T44" fmla="+- 0 5820 5776"/>
                <a:gd name="T45" fmla="*/ T44 w 43"/>
                <a:gd name="T46" fmla="+- 0 2776 2672"/>
                <a:gd name="T47" fmla="*/ 2776 h 104"/>
                <a:gd name="T48" fmla="+- 0 5820 5776"/>
                <a:gd name="T49" fmla="*/ T48 w 43"/>
                <a:gd name="T50" fmla="+- 0 2774 2672"/>
                <a:gd name="T51" fmla="*/ 2774 h 104"/>
                <a:gd name="T52" fmla="+- 0 5814 5776"/>
                <a:gd name="T53" fmla="*/ T52 w 43"/>
                <a:gd name="T54" fmla="+- 0 2773 2672"/>
                <a:gd name="T55" fmla="*/ 2773 h 104"/>
                <a:gd name="T56" fmla="+- 0 5806 5776"/>
                <a:gd name="T57" fmla="*/ T56 w 43"/>
                <a:gd name="T58" fmla="+- 0 2770 2672"/>
                <a:gd name="T59" fmla="*/ 2770 h 104"/>
                <a:gd name="T60" fmla="+- 0 5805 5776"/>
                <a:gd name="T61" fmla="*/ T60 w 43"/>
                <a:gd name="T62" fmla="+- 0 2764 2672"/>
                <a:gd name="T63" fmla="*/ 2764 h 104"/>
                <a:gd name="T64" fmla="+- 0 5805 5776"/>
                <a:gd name="T65" fmla="*/ T64 w 43"/>
                <a:gd name="T66" fmla="+- 0 2672 2672"/>
                <a:gd name="T67" fmla="*/ 2672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3" h="104">
                  <a:moveTo>
                    <a:pt x="29" y="0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6" y="92"/>
                  </a:lnTo>
                  <a:lnTo>
                    <a:pt x="14" y="99"/>
                  </a:lnTo>
                  <a:lnTo>
                    <a:pt x="8" y="101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38" y="101"/>
                  </a:lnTo>
                  <a:lnTo>
                    <a:pt x="30" y="98"/>
                  </a:lnTo>
                  <a:lnTo>
                    <a:pt x="29" y="9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5891" y="2672"/>
              <a:ext cx="43" cy="104"/>
            </a:xfrm>
            <a:custGeom>
              <a:avLst/>
              <a:gdLst>
                <a:gd name="T0" fmla="+- 0 5920 5891"/>
                <a:gd name="T1" fmla="*/ T0 w 43"/>
                <a:gd name="T2" fmla="+- 0 2672 2672"/>
                <a:gd name="T3" fmla="*/ 2672 h 104"/>
                <a:gd name="T4" fmla="+- 0 5891 5891"/>
                <a:gd name="T5" fmla="*/ T4 w 43"/>
                <a:gd name="T6" fmla="+- 0 2687 2672"/>
                <a:gd name="T7" fmla="*/ 2687 h 104"/>
                <a:gd name="T8" fmla="+- 0 5891 5891"/>
                <a:gd name="T9" fmla="*/ T8 w 43"/>
                <a:gd name="T10" fmla="+- 0 2689 2672"/>
                <a:gd name="T11" fmla="*/ 2689 h 104"/>
                <a:gd name="T12" fmla="+- 0 5897 5891"/>
                <a:gd name="T13" fmla="*/ T12 w 43"/>
                <a:gd name="T14" fmla="+- 0 2687 2672"/>
                <a:gd name="T15" fmla="*/ 2687 h 104"/>
                <a:gd name="T16" fmla="+- 0 5903 5891"/>
                <a:gd name="T17" fmla="*/ T16 w 43"/>
                <a:gd name="T18" fmla="+- 0 2686 2672"/>
                <a:gd name="T19" fmla="*/ 2686 h 104"/>
                <a:gd name="T20" fmla="+- 0 5907 5891"/>
                <a:gd name="T21" fmla="*/ T20 w 43"/>
                <a:gd name="T22" fmla="+- 0 2689 2672"/>
                <a:gd name="T23" fmla="*/ 2689 h 104"/>
                <a:gd name="T24" fmla="+- 0 5907 5891"/>
                <a:gd name="T25" fmla="*/ T24 w 43"/>
                <a:gd name="T26" fmla="+- 0 2764 2672"/>
                <a:gd name="T27" fmla="*/ 2764 h 104"/>
                <a:gd name="T28" fmla="+- 0 5905 5891"/>
                <a:gd name="T29" fmla="*/ T28 w 43"/>
                <a:gd name="T30" fmla="+- 0 2771 2672"/>
                <a:gd name="T31" fmla="*/ 2771 h 104"/>
                <a:gd name="T32" fmla="+- 0 5899 5891"/>
                <a:gd name="T33" fmla="*/ T32 w 43"/>
                <a:gd name="T34" fmla="+- 0 2773 2672"/>
                <a:gd name="T35" fmla="*/ 2773 h 104"/>
                <a:gd name="T36" fmla="+- 0 5893 5891"/>
                <a:gd name="T37" fmla="*/ T36 w 43"/>
                <a:gd name="T38" fmla="+- 0 2774 2672"/>
                <a:gd name="T39" fmla="*/ 2774 h 104"/>
                <a:gd name="T40" fmla="+- 0 5893 5891"/>
                <a:gd name="T41" fmla="*/ T40 w 43"/>
                <a:gd name="T42" fmla="+- 0 2776 2672"/>
                <a:gd name="T43" fmla="*/ 2776 h 104"/>
                <a:gd name="T44" fmla="+- 0 5935 5891"/>
                <a:gd name="T45" fmla="*/ T44 w 43"/>
                <a:gd name="T46" fmla="+- 0 2776 2672"/>
                <a:gd name="T47" fmla="*/ 2776 h 104"/>
                <a:gd name="T48" fmla="+- 0 5935 5891"/>
                <a:gd name="T49" fmla="*/ T48 w 43"/>
                <a:gd name="T50" fmla="+- 0 2774 2672"/>
                <a:gd name="T51" fmla="*/ 2774 h 104"/>
                <a:gd name="T52" fmla="+- 0 5929 5891"/>
                <a:gd name="T53" fmla="*/ T52 w 43"/>
                <a:gd name="T54" fmla="+- 0 2773 2672"/>
                <a:gd name="T55" fmla="*/ 2773 h 104"/>
                <a:gd name="T56" fmla="+- 0 5921 5891"/>
                <a:gd name="T57" fmla="*/ T56 w 43"/>
                <a:gd name="T58" fmla="+- 0 2770 2672"/>
                <a:gd name="T59" fmla="*/ 2770 h 104"/>
                <a:gd name="T60" fmla="+- 0 5920 5891"/>
                <a:gd name="T61" fmla="*/ T60 w 43"/>
                <a:gd name="T62" fmla="+- 0 2764 2672"/>
                <a:gd name="T63" fmla="*/ 2764 h 104"/>
                <a:gd name="T64" fmla="+- 0 5920 5891"/>
                <a:gd name="T65" fmla="*/ T64 w 43"/>
                <a:gd name="T66" fmla="+- 0 2672 2672"/>
                <a:gd name="T67" fmla="*/ 2672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3" h="104">
                  <a:moveTo>
                    <a:pt x="29" y="0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6" y="17"/>
                  </a:lnTo>
                  <a:lnTo>
                    <a:pt x="16" y="92"/>
                  </a:lnTo>
                  <a:lnTo>
                    <a:pt x="14" y="99"/>
                  </a:lnTo>
                  <a:lnTo>
                    <a:pt x="8" y="101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38" y="101"/>
                  </a:lnTo>
                  <a:lnTo>
                    <a:pt x="30" y="98"/>
                  </a:lnTo>
                  <a:lnTo>
                    <a:pt x="29" y="9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5955" y="2670"/>
              <a:ext cx="63" cy="108"/>
            </a:xfrm>
            <a:custGeom>
              <a:avLst/>
              <a:gdLst>
                <a:gd name="T0" fmla="+- 0 5963 5955"/>
                <a:gd name="T1" fmla="*/ T0 w 63"/>
                <a:gd name="T2" fmla="+- 0 2778 2670"/>
                <a:gd name="T3" fmla="*/ 2778 h 108"/>
                <a:gd name="T4" fmla="+- 0 5987 5955"/>
                <a:gd name="T5" fmla="*/ T4 w 63"/>
                <a:gd name="T6" fmla="+- 0 2778 2670"/>
                <a:gd name="T7" fmla="*/ 2778 h 108"/>
                <a:gd name="T8" fmla="+- 0 5997 5955"/>
                <a:gd name="T9" fmla="*/ T8 w 63"/>
                <a:gd name="T10" fmla="+- 0 2775 2670"/>
                <a:gd name="T11" fmla="*/ 2775 h 108"/>
                <a:gd name="T12" fmla="+- 0 6005 5955"/>
                <a:gd name="T13" fmla="*/ T12 w 63"/>
                <a:gd name="T14" fmla="+- 0 2768 2670"/>
                <a:gd name="T15" fmla="*/ 2768 h 108"/>
                <a:gd name="T16" fmla="+- 0 6013 5955"/>
                <a:gd name="T17" fmla="*/ T16 w 63"/>
                <a:gd name="T18" fmla="+- 0 2761 2670"/>
                <a:gd name="T19" fmla="*/ 2761 h 108"/>
                <a:gd name="T20" fmla="+- 0 6017 5955"/>
                <a:gd name="T21" fmla="*/ T20 w 63"/>
                <a:gd name="T22" fmla="+- 0 2752 2670"/>
                <a:gd name="T23" fmla="*/ 2752 h 108"/>
                <a:gd name="T24" fmla="+- 0 6017 5955"/>
                <a:gd name="T25" fmla="*/ T24 w 63"/>
                <a:gd name="T26" fmla="+- 0 2727 2670"/>
                <a:gd name="T27" fmla="*/ 2727 h 108"/>
                <a:gd name="T28" fmla="+- 0 6012 5955"/>
                <a:gd name="T29" fmla="*/ T28 w 63"/>
                <a:gd name="T30" fmla="+- 0 2717 2670"/>
                <a:gd name="T31" fmla="*/ 2717 h 108"/>
                <a:gd name="T32" fmla="+- 0 6004 5955"/>
                <a:gd name="T33" fmla="*/ T32 w 63"/>
                <a:gd name="T34" fmla="+- 0 2710 2670"/>
                <a:gd name="T35" fmla="*/ 2710 h 108"/>
                <a:gd name="T36" fmla="+- 0 5997 5955"/>
                <a:gd name="T37" fmla="*/ T36 w 63"/>
                <a:gd name="T38" fmla="+- 0 2705 2670"/>
                <a:gd name="T39" fmla="*/ 2705 h 108"/>
                <a:gd name="T40" fmla="+- 0 5987 5955"/>
                <a:gd name="T41" fmla="*/ T40 w 63"/>
                <a:gd name="T42" fmla="+- 0 2702 2670"/>
                <a:gd name="T43" fmla="*/ 2702 h 108"/>
                <a:gd name="T44" fmla="+- 0 5973 5955"/>
                <a:gd name="T45" fmla="*/ T44 w 63"/>
                <a:gd name="T46" fmla="+- 0 2699 2670"/>
                <a:gd name="T47" fmla="*/ 2699 h 108"/>
                <a:gd name="T48" fmla="+- 0 5979 5955"/>
                <a:gd name="T49" fmla="*/ T48 w 63"/>
                <a:gd name="T50" fmla="+- 0 2686 2670"/>
                <a:gd name="T51" fmla="*/ 2686 h 108"/>
                <a:gd name="T52" fmla="+- 0 6011 5955"/>
                <a:gd name="T53" fmla="*/ T52 w 63"/>
                <a:gd name="T54" fmla="+- 0 2686 2670"/>
                <a:gd name="T55" fmla="*/ 2686 h 108"/>
                <a:gd name="T56" fmla="+- 0 6018 5955"/>
                <a:gd name="T57" fmla="*/ T56 w 63"/>
                <a:gd name="T58" fmla="+- 0 2671 2670"/>
                <a:gd name="T59" fmla="*/ 2671 h 108"/>
                <a:gd name="T60" fmla="+- 0 6017 5955"/>
                <a:gd name="T61" fmla="*/ T60 w 63"/>
                <a:gd name="T62" fmla="+- 0 2670 2670"/>
                <a:gd name="T63" fmla="*/ 2670 h 108"/>
                <a:gd name="T64" fmla="+- 0 6012 5955"/>
                <a:gd name="T65" fmla="*/ T64 w 63"/>
                <a:gd name="T66" fmla="+- 0 2674 2670"/>
                <a:gd name="T67" fmla="*/ 2674 h 108"/>
                <a:gd name="T68" fmla="+- 0 6008 5955"/>
                <a:gd name="T69" fmla="*/ T68 w 63"/>
                <a:gd name="T70" fmla="+- 0 2674 2670"/>
                <a:gd name="T71" fmla="*/ 2674 h 108"/>
                <a:gd name="T72" fmla="+- 0 5978 5955"/>
                <a:gd name="T73" fmla="*/ T72 w 63"/>
                <a:gd name="T74" fmla="+- 0 2674 2670"/>
                <a:gd name="T75" fmla="*/ 2674 h 108"/>
                <a:gd name="T76" fmla="+- 0 5961 5955"/>
                <a:gd name="T77" fmla="*/ T76 w 63"/>
                <a:gd name="T78" fmla="+- 0 2711 2670"/>
                <a:gd name="T79" fmla="*/ 2711 h 108"/>
                <a:gd name="T80" fmla="+- 0 5963 5955"/>
                <a:gd name="T81" fmla="*/ T80 w 63"/>
                <a:gd name="T82" fmla="+- 0 2713 2670"/>
                <a:gd name="T83" fmla="*/ 2713 h 108"/>
                <a:gd name="T84" fmla="+- 0 5974 5955"/>
                <a:gd name="T85" fmla="*/ T84 w 63"/>
                <a:gd name="T86" fmla="+- 0 2713 2670"/>
                <a:gd name="T87" fmla="*/ 2713 h 108"/>
                <a:gd name="T88" fmla="+- 0 5984 5955"/>
                <a:gd name="T89" fmla="*/ T88 w 63"/>
                <a:gd name="T90" fmla="+- 0 2716 2670"/>
                <a:gd name="T91" fmla="*/ 2716 h 108"/>
                <a:gd name="T92" fmla="+- 0 5992 5955"/>
                <a:gd name="T93" fmla="*/ T92 w 63"/>
                <a:gd name="T94" fmla="+- 0 2721 2670"/>
                <a:gd name="T95" fmla="*/ 2721 h 108"/>
                <a:gd name="T96" fmla="+- 0 6001 5955"/>
                <a:gd name="T97" fmla="*/ T96 w 63"/>
                <a:gd name="T98" fmla="+- 0 2727 2670"/>
                <a:gd name="T99" fmla="*/ 2727 h 108"/>
                <a:gd name="T100" fmla="+- 0 6006 5955"/>
                <a:gd name="T101" fmla="*/ T100 w 63"/>
                <a:gd name="T102" fmla="+- 0 2735 2670"/>
                <a:gd name="T103" fmla="*/ 2735 h 108"/>
                <a:gd name="T104" fmla="+- 0 6006 5955"/>
                <a:gd name="T105" fmla="*/ T104 w 63"/>
                <a:gd name="T106" fmla="+- 0 2753 2670"/>
                <a:gd name="T107" fmla="*/ 2753 h 108"/>
                <a:gd name="T108" fmla="+- 0 6004 5955"/>
                <a:gd name="T109" fmla="*/ T108 w 63"/>
                <a:gd name="T110" fmla="+- 0 2760 2670"/>
                <a:gd name="T111" fmla="*/ 2760 h 108"/>
                <a:gd name="T112" fmla="+- 0 6000 5955"/>
                <a:gd name="T113" fmla="*/ T112 w 63"/>
                <a:gd name="T114" fmla="+- 0 2765 2670"/>
                <a:gd name="T115" fmla="*/ 2765 h 108"/>
                <a:gd name="T116" fmla="+- 0 5996 5955"/>
                <a:gd name="T117" fmla="*/ T116 w 63"/>
                <a:gd name="T118" fmla="+- 0 2770 2670"/>
                <a:gd name="T119" fmla="*/ 2770 h 108"/>
                <a:gd name="T120" fmla="+- 0 5991 5955"/>
                <a:gd name="T121" fmla="*/ T120 w 63"/>
                <a:gd name="T122" fmla="+- 0 2773 2670"/>
                <a:gd name="T123" fmla="*/ 2773 h 108"/>
                <a:gd name="T124" fmla="+- 0 5984 5955"/>
                <a:gd name="T125" fmla="*/ T124 w 63"/>
                <a:gd name="T126" fmla="+- 0 2773 2670"/>
                <a:gd name="T127" fmla="*/ 2773 h 108"/>
                <a:gd name="T128" fmla="+- 0 5978 5955"/>
                <a:gd name="T129" fmla="*/ T128 w 63"/>
                <a:gd name="T130" fmla="+- 0 2771 2670"/>
                <a:gd name="T131" fmla="*/ 2771 h 108"/>
                <a:gd name="T132" fmla="+- 0 5974 5955"/>
                <a:gd name="T133" fmla="*/ T132 w 63"/>
                <a:gd name="T134" fmla="+- 0 2768 2670"/>
                <a:gd name="T135" fmla="*/ 2768 h 108"/>
                <a:gd name="T136" fmla="+- 0 5970 5955"/>
                <a:gd name="T137" fmla="*/ T136 w 63"/>
                <a:gd name="T138" fmla="+- 0 2765 2670"/>
                <a:gd name="T139" fmla="*/ 2765 h 108"/>
                <a:gd name="T140" fmla="+- 0 5963 5955"/>
                <a:gd name="T141" fmla="*/ T140 w 63"/>
                <a:gd name="T142" fmla="+- 0 2763 2670"/>
                <a:gd name="T143" fmla="*/ 2763 h 108"/>
                <a:gd name="T144" fmla="+- 0 5958 5955"/>
                <a:gd name="T145" fmla="*/ T144 w 63"/>
                <a:gd name="T146" fmla="+- 0 2763 2670"/>
                <a:gd name="T147" fmla="*/ 2763 h 108"/>
                <a:gd name="T148" fmla="+- 0 5955 5955"/>
                <a:gd name="T149" fmla="*/ T148 w 63"/>
                <a:gd name="T150" fmla="+- 0 2765 2670"/>
                <a:gd name="T151" fmla="*/ 2765 h 108"/>
                <a:gd name="T152" fmla="+- 0 5956 5955"/>
                <a:gd name="T153" fmla="*/ T152 w 63"/>
                <a:gd name="T154" fmla="+- 0 2770 2670"/>
                <a:gd name="T155" fmla="*/ 2770 h 108"/>
                <a:gd name="T156" fmla="+- 0 5957 5955"/>
                <a:gd name="T157" fmla="*/ T156 w 63"/>
                <a:gd name="T158" fmla="+- 0 2775 2670"/>
                <a:gd name="T159" fmla="*/ 2775 h 108"/>
                <a:gd name="T160" fmla="+- 0 5963 5955"/>
                <a:gd name="T161" fmla="*/ T160 w 63"/>
                <a:gd name="T162" fmla="+- 0 2778 2670"/>
                <a:gd name="T163" fmla="*/ 2778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63" h="108">
                  <a:moveTo>
                    <a:pt x="8" y="108"/>
                  </a:moveTo>
                  <a:lnTo>
                    <a:pt x="32" y="108"/>
                  </a:lnTo>
                  <a:lnTo>
                    <a:pt x="42" y="105"/>
                  </a:lnTo>
                  <a:lnTo>
                    <a:pt x="50" y="98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2" y="57"/>
                  </a:lnTo>
                  <a:lnTo>
                    <a:pt x="57" y="47"/>
                  </a:lnTo>
                  <a:lnTo>
                    <a:pt x="49" y="40"/>
                  </a:lnTo>
                  <a:lnTo>
                    <a:pt x="42" y="35"/>
                  </a:lnTo>
                  <a:lnTo>
                    <a:pt x="32" y="32"/>
                  </a:lnTo>
                  <a:lnTo>
                    <a:pt x="18" y="29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23" y="4"/>
                  </a:lnTo>
                  <a:lnTo>
                    <a:pt x="6" y="41"/>
                  </a:lnTo>
                  <a:lnTo>
                    <a:pt x="8" y="43"/>
                  </a:lnTo>
                  <a:lnTo>
                    <a:pt x="19" y="43"/>
                  </a:lnTo>
                  <a:lnTo>
                    <a:pt x="29" y="46"/>
                  </a:lnTo>
                  <a:lnTo>
                    <a:pt x="37" y="51"/>
                  </a:lnTo>
                  <a:lnTo>
                    <a:pt x="46" y="57"/>
                  </a:lnTo>
                  <a:lnTo>
                    <a:pt x="51" y="65"/>
                  </a:lnTo>
                  <a:lnTo>
                    <a:pt x="51" y="83"/>
                  </a:lnTo>
                  <a:lnTo>
                    <a:pt x="49" y="90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6" y="103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8" y="93"/>
                  </a:lnTo>
                  <a:lnTo>
                    <a:pt x="3" y="93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2" y="105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5682" y="2450"/>
              <a:ext cx="90" cy="121"/>
            </a:xfrm>
            <a:custGeom>
              <a:avLst/>
              <a:gdLst>
                <a:gd name="T0" fmla="+- 0 5718 5682"/>
                <a:gd name="T1" fmla="*/ T0 w 90"/>
                <a:gd name="T2" fmla="+- 0 2558 2450"/>
                <a:gd name="T3" fmla="*/ 2558 h 121"/>
                <a:gd name="T4" fmla="+- 0 5718 5682"/>
                <a:gd name="T5" fmla="*/ T4 w 90"/>
                <a:gd name="T6" fmla="+- 0 2506 2450"/>
                <a:gd name="T7" fmla="*/ 2506 h 121"/>
                <a:gd name="T8" fmla="+- 0 5719 5682"/>
                <a:gd name="T9" fmla="*/ T8 w 90"/>
                <a:gd name="T10" fmla="+- 0 2506 2450"/>
                <a:gd name="T11" fmla="*/ 2506 h 121"/>
                <a:gd name="T12" fmla="+- 0 5754 5682"/>
                <a:gd name="T13" fmla="*/ T12 w 90"/>
                <a:gd name="T14" fmla="+- 0 2493 2450"/>
                <a:gd name="T15" fmla="*/ 2493 h 121"/>
                <a:gd name="T16" fmla="+- 0 5754 5682"/>
                <a:gd name="T17" fmla="*/ T16 w 90"/>
                <a:gd name="T18" fmla="+- 0 2492 2450"/>
                <a:gd name="T19" fmla="*/ 2492 h 121"/>
                <a:gd name="T20" fmla="+- 0 5754 5682"/>
                <a:gd name="T21" fmla="*/ T20 w 90"/>
                <a:gd name="T22" fmla="+- 0 2483 2450"/>
                <a:gd name="T23" fmla="*/ 2483 h 121"/>
                <a:gd name="T24" fmla="+- 0 5738 5682"/>
                <a:gd name="T25" fmla="*/ T24 w 90"/>
                <a:gd name="T26" fmla="+- 0 2489 2450"/>
                <a:gd name="T27" fmla="*/ 2489 h 121"/>
                <a:gd name="T28" fmla="+- 0 5718 5682"/>
                <a:gd name="T29" fmla="*/ T28 w 90"/>
                <a:gd name="T30" fmla="+- 0 2497 2450"/>
                <a:gd name="T31" fmla="*/ 2497 h 121"/>
                <a:gd name="T32" fmla="+- 0 5718 5682"/>
                <a:gd name="T33" fmla="*/ T32 w 90"/>
                <a:gd name="T34" fmla="+- 0 2491 2450"/>
                <a:gd name="T35" fmla="*/ 2491 h 121"/>
                <a:gd name="T36" fmla="+- 0 5754 5682"/>
                <a:gd name="T37" fmla="*/ T36 w 90"/>
                <a:gd name="T38" fmla="+- 0 2478 2450"/>
                <a:gd name="T39" fmla="*/ 2478 h 121"/>
                <a:gd name="T40" fmla="+- 0 5754 5682"/>
                <a:gd name="T41" fmla="*/ T40 w 90"/>
                <a:gd name="T42" fmla="+- 0 2468 2450"/>
                <a:gd name="T43" fmla="*/ 2468 h 121"/>
                <a:gd name="T44" fmla="+- 0 5718 5682"/>
                <a:gd name="T45" fmla="*/ T44 w 90"/>
                <a:gd name="T46" fmla="+- 0 2482 2450"/>
                <a:gd name="T47" fmla="*/ 2482 h 121"/>
                <a:gd name="T48" fmla="+- 0 5718 5682"/>
                <a:gd name="T49" fmla="*/ T48 w 90"/>
                <a:gd name="T50" fmla="+- 0 2450 2450"/>
                <a:gd name="T51" fmla="*/ 2450 h 121"/>
                <a:gd name="T52" fmla="+- 0 5705 5682"/>
                <a:gd name="T53" fmla="*/ T52 w 90"/>
                <a:gd name="T54" fmla="+- 0 2450 2450"/>
                <a:gd name="T55" fmla="*/ 2450 h 121"/>
                <a:gd name="T56" fmla="+- 0 5705 5682"/>
                <a:gd name="T57" fmla="*/ T56 w 90"/>
                <a:gd name="T58" fmla="+- 0 2486 2450"/>
                <a:gd name="T59" fmla="*/ 2486 h 121"/>
                <a:gd name="T60" fmla="+- 0 5682 5682"/>
                <a:gd name="T61" fmla="*/ T60 w 90"/>
                <a:gd name="T62" fmla="+- 0 2494 2450"/>
                <a:gd name="T63" fmla="*/ 2494 h 121"/>
                <a:gd name="T64" fmla="+- 0 5682 5682"/>
                <a:gd name="T65" fmla="*/ T64 w 90"/>
                <a:gd name="T66" fmla="+- 0 2504 2450"/>
                <a:gd name="T67" fmla="*/ 2504 h 121"/>
                <a:gd name="T68" fmla="+- 0 5685 5682"/>
                <a:gd name="T69" fmla="*/ T68 w 90"/>
                <a:gd name="T70" fmla="+- 0 2503 2450"/>
                <a:gd name="T71" fmla="*/ 2503 h 121"/>
                <a:gd name="T72" fmla="+- 0 5697 5682"/>
                <a:gd name="T73" fmla="*/ T72 w 90"/>
                <a:gd name="T74" fmla="+- 0 2499 2450"/>
                <a:gd name="T75" fmla="*/ 2499 h 121"/>
                <a:gd name="T76" fmla="+- 0 5701 5682"/>
                <a:gd name="T77" fmla="*/ T76 w 90"/>
                <a:gd name="T78" fmla="+- 0 2497 2450"/>
                <a:gd name="T79" fmla="*/ 2497 h 121"/>
                <a:gd name="T80" fmla="+- 0 5705 5682"/>
                <a:gd name="T81" fmla="*/ T80 w 90"/>
                <a:gd name="T82" fmla="+- 0 2496 2450"/>
                <a:gd name="T83" fmla="*/ 2496 h 121"/>
                <a:gd name="T84" fmla="+- 0 5705 5682"/>
                <a:gd name="T85" fmla="*/ T84 w 90"/>
                <a:gd name="T86" fmla="+- 0 2501 2450"/>
                <a:gd name="T87" fmla="*/ 2501 h 121"/>
                <a:gd name="T88" fmla="+- 0 5682 5682"/>
                <a:gd name="T89" fmla="*/ T88 w 90"/>
                <a:gd name="T90" fmla="+- 0 2509 2450"/>
                <a:gd name="T91" fmla="*/ 2509 h 121"/>
                <a:gd name="T92" fmla="+- 0 5682 5682"/>
                <a:gd name="T93" fmla="*/ T92 w 90"/>
                <a:gd name="T94" fmla="+- 0 2519 2450"/>
                <a:gd name="T95" fmla="*/ 2519 h 121"/>
                <a:gd name="T96" fmla="+- 0 5703 5682"/>
                <a:gd name="T97" fmla="*/ T96 w 90"/>
                <a:gd name="T98" fmla="+- 0 2511 2450"/>
                <a:gd name="T99" fmla="*/ 2511 h 121"/>
                <a:gd name="T100" fmla="+- 0 5705 5682"/>
                <a:gd name="T101" fmla="*/ T100 w 90"/>
                <a:gd name="T102" fmla="+- 0 2511 2450"/>
                <a:gd name="T103" fmla="*/ 2511 h 121"/>
                <a:gd name="T104" fmla="+- 0 5705 5682"/>
                <a:gd name="T105" fmla="*/ T104 w 90"/>
                <a:gd name="T106" fmla="+- 0 2571 2450"/>
                <a:gd name="T107" fmla="*/ 2571 h 121"/>
                <a:gd name="T108" fmla="+- 0 5715 5682"/>
                <a:gd name="T109" fmla="*/ T108 w 90"/>
                <a:gd name="T110" fmla="+- 0 2572 2450"/>
                <a:gd name="T111" fmla="*/ 2572 h 121"/>
                <a:gd name="T112" fmla="+- 0 5724 5682"/>
                <a:gd name="T113" fmla="*/ T112 w 90"/>
                <a:gd name="T114" fmla="+- 0 2571 2450"/>
                <a:gd name="T115" fmla="*/ 2571 h 121"/>
                <a:gd name="T116" fmla="+- 0 5733 5682"/>
                <a:gd name="T117" fmla="*/ T116 w 90"/>
                <a:gd name="T118" fmla="+- 0 2567 2450"/>
                <a:gd name="T119" fmla="*/ 2567 h 121"/>
                <a:gd name="T120" fmla="+- 0 5740 5682"/>
                <a:gd name="T121" fmla="*/ T120 w 90"/>
                <a:gd name="T122" fmla="+- 0 2565 2450"/>
                <a:gd name="T123" fmla="*/ 2565 h 121"/>
                <a:gd name="T124" fmla="+- 0 5746 5682"/>
                <a:gd name="T125" fmla="*/ T124 w 90"/>
                <a:gd name="T126" fmla="+- 0 2561 2450"/>
                <a:gd name="T127" fmla="*/ 2561 h 121"/>
                <a:gd name="T128" fmla="+- 0 5751 5682"/>
                <a:gd name="T129" fmla="*/ T128 w 90"/>
                <a:gd name="T130" fmla="+- 0 2556 2450"/>
                <a:gd name="T131" fmla="*/ 2556 h 121"/>
                <a:gd name="T132" fmla="+- 0 5757 5682"/>
                <a:gd name="T133" fmla="*/ T132 w 90"/>
                <a:gd name="T134" fmla="+- 0 2551 2450"/>
                <a:gd name="T135" fmla="*/ 2551 h 121"/>
                <a:gd name="T136" fmla="+- 0 5762 5682"/>
                <a:gd name="T137" fmla="*/ T136 w 90"/>
                <a:gd name="T138" fmla="+- 0 2545 2450"/>
                <a:gd name="T139" fmla="*/ 2545 h 121"/>
                <a:gd name="T140" fmla="+- 0 5765 5682"/>
                <a:gd name="T141" fmla="*/ T140 w 90"/>
                <a:gd name="T142" fmla="+- 0 2539 2450"/>
                <a:gd name="T143" fmla="*/ 2539 h 121"/>
                <a:gd name="T144" fmla="+- 0 5770 5682"/>
                <a:gd name="T145" fmla="*/ T144 w 90"/>
                <a:gd name="T146" fmla="+- 0 2530 2450"/>
                <a:gd name="T147" fmla="*/ 2530 h 121"/>
                <a:gd name="T148" fmla="+- 0 5772 5682"/>
                <a:gd name="T149" fmla="*/ T148 w 90"/>
                <a:gd name="T150" fmla="+- 0 2520 2450"/>
                <a:gd name="T151" fmla="*/ 2520 h 121"/>
                <a:gd name="T152" fmla="+- 0 5772 5682"/>
                <a:gd name="T153" fmla="*/ T152 w 90"/>
                <a:gd name="T154" fmla="+- 0 2510 2450"/>
                <a:gd name="T155" fmla="*/ 2510 h 121"/>
                <a:gd name="T156" fmla="+- 0 5760 5682"/>
                <a:gd name="T157" fmla="*/ T156 w 90"/>
                <a:gd name="T158" fmla="+- 0 2510 2450"/>
                <a:gd name="T159" fmla="*/ 2510 h 121"/>
                <a:gd name="T160" fmla="+- 0 5760 5682"/>
                <a:gd name="T161" fmla="*/ T160 w 90"/>
                <a:gd name="T162" fmla="+- 0 2515 2450"/>
                <a:gd name="T163" fmla="*/ 2515 h 121"/>
                <a:gd name="T164" fmla="+- 0 5759 5682"/>
                <a:gd name="T165" fmla="*/ T164 w 90"/>
                <a:gd name="T166" fmla="+- 0 2519 2450"/>
                <a:gd name="T167" fmla="*/ 2519 h 121"/>
                <a:gd name="T168" fmla="+- 0 5758 5682"/>
                <a:gd name="T169" fmla="*/ T168 w 90"/>
                <a:gd name="T170" fmla="+- 0 2524 2450"/>
                <a:gd name="T171" fmla="*/ 2524 h 121"/>
                <a:gd name="T172" fmla="+- 0 5755 5682"/>
                <a:gd name="T173" fmla="*/ T172 w 90"/>
                <a:gd name="T174" fmla="+- 0 2533 2450"/>
                <a:gd name="T175" fmla="*/ 2533 h 121"/>
                <a:gd name="T176" fmla="+- 0 5750 5682"/>
                <a:gd name="T177" fmla="*/ T176 w 90"/>
                <a:gd name="T178" fmla="+- 0 2541 2450"/>
                <a:gd name="T179" fmla="*/ 2541 h 121"/>
                <a:gd name="T180" fmla="+- 0 5742 5682"/>
                <a:gd name="T181" fmla="*/ T180 w 90"/>
                <a:gd name="T182" fmla="+- 0 2548 2450"/>
                <a:gd name="T183" fmla="*/ 2548 h 121"/>
                <a:gd name="T184" fmla="+- 0 5735 5682"/>
                <a:gd name="T185" fmla="*/ T184 w 90"/>
                <a:gd name="T186" fmla="+- 0 2554 2450"/>
                <a:gd name="T187" fmla="*/ 2554 h 121"/>
                <a:gd name="T188" fmla="+- 0 5727 5682"/>
                <a:gd name="T189" fmla="*/ T188 w 90"/>
                <a:gd name="T190" fmla="+- 0 2557 2450"/>
                <a:gd name="T191" fmla="*/ 2557 h 121"/>
                <a:gd name="T192" fmla="+- 0 5718 5682"/>
                <a:gd name="T193" fmla="*/ T192 w 90"/>
                <a:gd name="T194" fmla="+- 0 2558 2450"/>
                <a:gd name="T195" fmla="*/ 2558 h 1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90" h="121">
                  <a:moveTo>
                    <a:pt x="36" y="108"/>
                  </a:moveTo>
                  <a:lnTo>
                    <a:pt x="36" y="56"/>
                  </a:lnTo>
                  <a:lnTo>
                    <a:pt x="37" y="56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2" y="33"/>
                  </a:lnTo>
                  <a:lnTo>
                    <a:pt x="56" y="39"/>
                  </a:lnTo>
                  <a:lnTo>
                    <a:pt x="36" y="47"/>
                  </a:lnTo>
                  <a:lnTo>
                    <a:pt x="36" y="41"/>
                  </a:lnTo>
                  <a:lnTo>
                    <a:pt x="72" y="28"/>
                  </a:lnTo>
                  <a:lnTo>
                    <a:pt x="72" y="18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23" y="0"/>
                  </a:lnTo>
                  <a:lnTo>
                    <a:pt x="23" y="36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3" y="53"/>
                  </a:lnTo>
                  <a:lnTo>
                    <a:pt x="15" y="49"/>
                  </a:lnTo>
                  <a:lnTo>
                    <a:pt x="19" y="47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23" y="121"/>
                  </a:lnTo>
                  <a:lnTo>
                    <a:pt x="33" y="122"/>
                  </a:lnTo>
                  <a:lnTo>
                    <a:pt x="42" y="121"/>
                  </a:lnTo>
                  <a:lnTo>
                    <a:pt x="51" y="117"/>
                  </a:lnTo>
                  <a:lnTo>
                    <a:pt x="58" y="115"/>
                  </a:lnTo>
                  <a:lnTo>
                    <a:pt x="64" y="111"/>
                  </a:lnTo>
                  <a:lnTo>
                    <a:pt x="69" y="106"/>
                  </a:lnTo>
                  <a:lnTo>
                    <a:pt x="75" y="101"/>
                  </a:lnTo>
                  <a:lnTo>
                    <a:pt x="80" y="95"/>
                  </a:lnTo>
                  <a:lnTo>
                    <a:pt x="83" y="89"/>
                  </a:lnTo>
                  <a:lnTo>
                    <a:pt x="88" y="80"/>
                  </a:lnTo>
                  <a:lnTo>
                    <a:pt x="90" y="70"/>
                  </a:lnTo>
                  <a:lnTo>
                    <a:pt x="90" y="60"/>
                  </a:lnTo>
                  <a:lnTo>
                    <a:pt x="78" y="60"/>
                  </a:lnTo>
                  <a:lnTo>
                    <a:pt x="78" y="65"/>
                  </a:lnTo>
                  <a:lnTo>
                    <a:pt x="77" y="69"/>
                  </a:lnTo>
                  <a:lnTo>
                    <a:pt x="76" y="74"/>
                  </a:lnTo>
                  <a:lnTo>
                    <a:pt x="73" y="83"/>
                  </a:lnTo>
                  <a:lnTo>
                    <a:pt x="68" y="91"/>
                  </a:lnTo>
                  <a:lnTo>
                    <a:pt x="60" y="98"/>
                  </a:lnTo>
                  <a:lnTo>
                    <a:pt x="53" y="104"/>
                  </a:lnTo>
                  <a:lnTo>
                    <a:pt x="45" y="107"/>
                  </a:lnTo>
                  <a:lnTo>
                    <a:pt x="36" y="10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815" y="2470"/>
              <a:ext cx="131" cy="102"/>
            </a:xfrm>
            <a:custGeom>
              <a:avLst/>
              <a:gdLst>
                <a:gd name="T0" fmla="+- 0 5825 5815"/>
                <a:gd name="T1" fmla="*/ T0 w 131"/>
                <a:gd name="T2" fmla="+- 0 2473 2470"/>
                <a:gd name="T3" fmla="*/ 2473 h 102"/>
                <a:gd name="T4" fmla="+- 0 5830 5815"/>
                <a:gd name="T5" fmla="*/ T4 w 131"/>
                <a:gd name="T6" fmla="+- 0 2476 2470"/>
                <a:gd name="T7" fmla="*/ 2476 h 102"/>
                <a:gd name="T8" fmla="+- 0 5830 5815"/>
                <a:gd name="T9" fmla="*/ T8 w 131"/>
                <a:gd name="T10" fmla="+- 0 2565 2470"/>
                <a:gd name="T11" fmla="*/ 2565 h 102"/>
                <a:gd name="T12" fmla="+- 0 5825 5815"/>
                <a:gd name="T13" fmla="*/ T12 w 131"/>
                <a:gd name="T14" fmla="+- 0 2568 2470"/>
                <a:gd name="T15" fmla="*/ 2568 h 102"/>
                <a:gd name="T16" fmla="+- 0 5815 5815"/>
                <a:gd name="T17" fmla="*/ T16 w 131"/>
                <a:gd name="T18" fmla="+- 0 2568 2470"/>
                <a:gd name="T19" fmla="*/ 2568 h 102"/>
                <a:gd name="T20" fmla="+- 0 5815 5815"/>
                <a:gd name="T21" fmla="*/ T20 w 131"/>
                <a:gd name="T22" fmla="+- 0 2571 2470"/>
                <a:gd name="T23" fmla="*/ 2571 h 102"/>
                <a:gd name="T24" fmla="+- 0 5851 5815"/>
                <a:gd name="T25" fmla="*/ T24 w 131"/>
                <a:gd name="T26" fmla="+- 0 2571 2470"/>
                <a:gd name="T27" fmla="*/ 2571 h 102"/>
                <a:gd name="T28" fmla="+- 0 5851 5815"/>
                <a:gd name="T29" fmla="*/ T28 w 131"/>
                <a:gd name="T30" fmla="+- 0 2568 2470"/>
                <a:gd name="T31" fmla="*/ 2568 h 102"/>
                <a:gd name="T32" fmla="+- 0 5842 5815"/>
                <a:gd name="T33" fmla="*/ T32 w 131"/>
                <a:gd name="T34" fmla="+- 0 2568 2470"/>
                <a:gd name="T35" fmla="*/ 2568 h 102"/>
                <a:gd name="T36" fmla="+- 0 5837 5815"/>
                <a:gd name="T37" fmla="*/ T36 w 131"/>
                <a:gd name="T38" fmla="+- 0 2565 2470"/>
                <a:gd name="T39" fmla="*/ 2565 h 102"/>
                <a:gd name="T40" fmla="+- 0 5837 5815"/>
                <a:gd name="T41" fmla="*/ T40 w 131"/>
                <a:gd name="T42" fmla="+- 0 2487 2470"/>
                <a:gd name="T43" fmla="*/ 2487 h 102"/>
                <a:gd name="T44" fmla="+- 0 5875 5815"/>
                <a:gd name="T45" fmla="*/ T44 w 131"/>
                <a:gd name="T46" fmla="+- 0 2571 2470"/>
                <a:gd name="T47" fmla="*/ 2571 h 102"/>
                <a:gd name="T48" fmla="+- 0 5877 5815"/>
                <a:gd name="T49" fmla="*/ T48 w 131"/>
                <a:gd name="T50" fmla="+- 0 2571 2470"/>
                <a:gd name="T51" fmla="*/ 2571 h 102"/>
                <a:gd name="T52" fmla="+- 0 5916 5815"/>
                <a:gd name="T53" fmla="*/ T52 w 131"/>
                <a:gd name="T54" fmla="+- 0 2484 2470"/>
                <a:gd name="T55" fmla="*/ 2484 h 102"/>
                <a:gd name="T56" fmla="+- 0 5916 5815"/>
                <a:gd name="T57" fmla="*/ T56 w 131"/>
                <a:gd name="T58" fmla="+- 0 2565 2470"/>
                <a:gd name="T59" fmla="*/ 2565 h 102"/>
                <a:gd name="T60" fmla="+- 0 5912 5815"/>
                <a:gd name="T61" fmla="*/ T60 w 131"/>
                <a:gd name="T62" fmla="+- 0 2568 2470"/>
                <a:gd name="T63" fmla="*/ 2568 h 102"/>
                <a:gd name="T64" fmla="+- 0 5903 5815"/>
                <a:gd name="T65" fmla="*/ T64 w 131"/>
                <a:gd name="T66" fmla="+- 0 2568 2470"/>
                <a:gd name="T67" fmla="*/ 2568 h 102"/>
                <a:gd name="T68" fmla="+- 0 5903 5815"/>
                <a:gd name="T69" fmla="*/ T68 w 131"/>
                <a:gd name="T70" fmla="+- 0 2571 2470"/>
                <a:gd name="T71" fmla="*/ 2571 h 102"/>
                <a:gd name="T72" fmla="+- 0 5946 5815"/>
                <a:gd name="T73" fmla="*/ T72 w 131"/>
                <a:gd name="T74" fmla="+- 0 2571 2470"/>
                <a:gd name="T75" fmla="*/ 2571 h 102"/>
                <a:gd name="T76" fmla="+- 0 5946 5815"/>
                <a:gd name="T77" fmla="*/ T76 w 131"/>
                <a:gd name="T78" fmla="+- 0 2568 2470"/>
                <a:gd name="T79" fmla="*/ 2568 h 102"/>
                <a:gd name="T80" fmla="+- 0 5937 5815"/>
                <a:gd name="T81" fmla="*/ T80 w 131"/>
                <a:gd name="T82" fmla="+- 0 2568 2470"/>
                <a:gd name="T83" fmla="*/ 2568 h 102"/>
                <a:gd name="T84" fmla="+- 0 5932 5815"/>
                <a:gd name="T85" fmla="*/ T84 w 131"/>
                <a:gd name="T86" fmla="+- 0 2565 2470"/>
                <a:gd name="T87" fmla="*/ 2565 h 102"/>
                <a:gd name="T88" fmla="+- 0 5932 5815"/>
                <a:gd name="T89" fmla="*/ T88 w 131"/>
                <a:gd name="T90" fmla="+- 0 2476 2470"/>
                <a:gd name="T91" fmla="*/ 2476 h 102"/>
                <a:gd name="T92" fmla="+- 0 5936 5815"/>
                <a:gd name="T93" fmla="*/ T92 w 131"/>
                <a:gd name="T94" fmla="+- 0 2473 2470"/>
                <a:gd name="T95" fmla="*/ 2473 h 102"/>
                <a:gd name="T96" fmla="+- 0 5945 5815"/>
                <a:gd name="T97" fmla="*/ T96 w 131"/>
                <a:gd name="T98" fmla="+- 0 2473 2470"/>
                <a:gd name="T99" fmla="*/ 2473 h 102"/>
                <a:gd name="T100" fmla="+- 0 5945 5815"/>
                <a:gd name="T101" fmla="*/ T100 w 131"/>
                <a:gd name="T102" fmla="+- 0 2470 2470"/>
                <a:gd name="T103" fmla="*/ 2470 h 102"/>
                <a:gd name="T104" fmla="+- 0 5915 5815"/>
                <a:gd name="T105" fmla="*/ T104 w 131"/>
                <a:gd name="T106" fmla="+- 0 2470 2470"/>
                <a:gd name="T107" fmla="*/ 2470 h 102"/>
                <a:gd name="T108" fmla="+- 0 5881 5815"/>
                <a:gd name="T109" fmla="*/ T108 w 131"/>
                <a:gd name="T110" fmla="+- 0 2547 2470"/>
                <a:gd name="T111" fmla="*/ 2547 h 102"/>
                <a:gd name="T112" fmla="+- 0 5846 5815"/>
                <a:gd name="T113" fmla="*/ T112 w 131"/>
                <a:gd name="T114" fmla="+- 0 2470 2470"/>
                <a:gd name="T115" fmla="*/ 2470 h 102"/>
                <a:gd name="T116" fmla="+- 0 5815 5815"/>
                <a:gd name="T117" fmla="*/ T116 w 131"/>
                <a:gd name="T118" fmla="+- 0 2470 2470"/>
                <a:gd name="T119" fmla="*/ 2470 h 102"/>
                <a:gd name="T120" fmla="+- 0 5815 5815"/>
                <a:gd name="T121" fmla="*/ T120 w 131"/>
                <a:gd name="T122" fmla="+- 0 2473 2470"/>
                <a:gd name="T123" fmla="*/ 2473 h 102"/>
                <a:gd name="T124" fmla="+- 0 5825 5815"/>
                <a:gd name="T125" fmla="*/ T124 w 131"/>
                <a:gd name="T126" fmla="+- 0 2473 2470"/>
                <a:gd name="T127" fmla="*/ 2473 h 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31" h="102">
                  <a:moveTo>
                    <a:pt x="10" y="3"/>
                  </a:moveTo>
                  <a:lnTo>
                    <a:pt x="15" y="6"/>
                  </a:lnTo>
                  <a:lnTo>
                    <a:pt x="15" y="95"/>
                  </a:lnTo>
                  <a:lnTo>
                    <a:pt x="1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36" y="101"/>
                  </a:lnTo>
                  <a:lnTo>
                    <a:pt x="36" y="98"/>
                  </a:lnTo>
                  <a:lnTo>
                    <a:pt x="27" y="98"/>
                  </a:lnTo>
                  <a:lnTo>
                    <a:pt x="22" y="95"/>
                  </a:lnTo>
                  <a:lnTo>
                    <a:pt x="22" y="17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01" y="14"/>
                  </a:lnTo>
                  <a:lnTo>
                    <a:pt x="101" y="95"/>
                  </a:lnTo>
                  <a:lnTo>
                    <a:pt x="97" y="98"/>
                  </a:lnTo>
                  <a:lnTo>
                    <a:pt x="88" y="98"/>
                  </a:lnTo>
                  <a:lnTo>
                    <a:pt x="88" y="101"/>
                  </a:lnTo>
                  <a:lnTo>
                    <a:pt x="131" y="101"/>
                  </a:lnTo>
                  <a:lnTo>
                    <a:pt x="131" y="98"/>
                  </a:lnTo>
                  <a:lnTo>
                    <a:pt x="122" y="98"/>
                  </a:lnTo>
                  <a:lnTo>
                    <a:pt x="117" y="95"/>
                  </a:lnTo>
                  <a:lnTo>
                    <a:pt x="117" y="6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66" y="7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5952" y="2467"/>
              <a:ext cx="25" cy="105"/>
            </a:xfrm>
            <a:custGeom>
              <a:avLst/>
              <a:gdLst>
                <a:gd name="T0" fmla="+- 0 5961 5952"/>
                <a:gd name="T1" fmla="*/ T0 w 25"/>
                <a:gd name="T2" fmla="+- 0 2474 2467"/>
                <a:gd name="T3" fmla="*/ 2474 h 105"/>
                <a:gd name="T4" fmla="+- 0 5963 5952"/>
                <a:gd name="T5" fmla="*/ T4 w 25"/>
                <a:gd name="T6" fmla="+- 0 2480 2467"/>
                <a:gd name="T7" fmla="*/ 2480 h 105"/>
                <a:gd name="T8" fmla="+- 0 5969 5952"/>
                <a:gd name="T9" fmla="*/ T8 w 25"/>
                <a:gd name="T10" fmla="+- 0 2482 2467"/>
                <a:gd name="T11" fmla="*/ 2482 h 105"/>
                <a:gd name="T12" fmla="+- 0 5974 5952"/>
                <a:gd name="T13" fmla="*/ T12 w 25"/>
                <a:gd name="T14" fmla="+- 0 2480 2467"/>
                <a:gd name="T15" fmla="*/ 2480 h 105"/>
                <a:gd name="T16" fmla="+- 0 5977 5952"/>
                <a:gd name="T17" fmla="*/ T16 w 25"/>
                <a:gd name="T18" fmla="+- 0 2474 2467"/>
                <a:gd name="T19" fmla="*/ 2474 h 105"/>
                <a:gd name="T20" fmla="+- 0 5974 5952"/>
                <a:gd name="T21" fmla="*/ T20 w 25"/>
                <a:gd name="T22" fmla="+- 0 2469 2467"/>
                <a:gd name="T23" fmla="*/ 2469 h 105"/>
                <a:gd name="T24" fmla="+- 0 5969 5952"/>
                <a:gd name="T25" fmla="*/ T24 w 25"/>
                <a:gd name="T26" fmla="+- 0 2467 2467"/>
                <a:gd name="T27" fmla="*/ 2467 h 105"/>
                <a:gd name="T28" fmla="+- 0 5963 5952"/>
                <a:gd name="T29" fmla="*/ T28 w 25"/>
                <a:gd name="T30" fmla="+- 0 2469 2467"/>
                <a:gd name="T31" fmla="*/ 2469 h 105"/>
                <a:gd name="T32" fmla="+- 0 5961 5952"/>
                <a:gd name="T33" fmla="*/ T32 w 25"/>
                <a:gd name="T34" fmla="+- 0 2474 2467"/>
                <a:gd name="T35" fmla="*/ 247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5" h="105">
                  <a:moveTo>
                    <a:pt x="9" y="7"/>
                  </a:moveTo>
                  <a:lnTo>
                    <a:pt x="11" y="13"/>
                  </a:lnTo>
                  <a:lnTo>
                    <a:pt x="17" y="15"/>
                  </a:lnTo>
                  <a:lnTo>
                    <a:pt x="22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5952" y="2467"/>
              <a:ext cx="25" cy="105"/>
            </a:xfrm>
            <a:custGeom>
              <a:avLst/>
              <a:gdLst>
                <a:gd name="T0" fmla="+- 0 5988 5952"/>
                <a:gd name="T1" fmla="*/ T0 w 25"/>
                <a:gd name="T2" fmla="+- 0 2571 2467"/>
                <a:gd name="T3" fmla="*/ 2571 h 105"/>
                <a:gd name="T4" fmla="+- 0 5988 5952"/>
                <a:gd name="T5" fmla="*/ T4 w 25"/>
                <a:gd name="T6" fmla="+- 0 2569 2467"/>
                <a:gd name="T7" fmla="*/ 2569 h 105"/>
                <a:gd name="T8" fmla="+- 0 5984 5952"/>
                <a:gd name="T9" fmla="*/ T8 w 25"/>
                <a:gd name="T10" fmla="+- 0 2569 2467"/>
                <a:gd name="T11" fmla="*/ 2569 h 105"/>
                <a:gd name="T12" fmla="+- 0 5977 5952"/>
                <a:gd name="T13" fmla="*/ T12 w 25"/>
                <a:gd name="T14" fmla="+- 0 2565 2467"/>
                <a:gd name="T15" fmla="*/ 2565 h 105"/>
                <a:gd name="T16" fmla="+- 0 5976 5952"/>
                <a:gd name="T17" fmla="*/ T16 w 25"/>
                <a:gd name="T18" fmla="+- 0 2559 2467"/>
                <a:gd name="T19" fmla="*/ 2559 h 105"/>
                <a:gd name="T20" fmla="+- 0 5976 5952"/>
                <a:gd name="T21" fmla="*/ T20 w 25"/>
                <a:gd name="T22" fmla="+- 0 2501 2467"/>
                <a:gd name="T23" fmla="*/ 2501 h 105"/>
                <a:gd name="T24" fmla="+- 0 5952 5952"/>
                <a:gd name="T25" fmla="*/ T24 w 25"/>
                <a:gd name="T26" fmla="+- 0 2509 2467"/>
                <a:gd name="T27" fmla="*/ 2509 h 105"/>
                <a:gd name="T28" fmla="+- 0 5952 5952"/>
                <a:gd name="T29" fmla="*/ T28 w 25"/>
                <a:gd name="T30" fmla="+- 0 2511 2467"/>
                <a:gd name="T31" fmla="*/ 2511 h 105"/>
                <a:gd name="T32" fmla="+- 0 5958 5952"/>
                <a:gd name="T33" fmla="*/ T32 w 25"/>
                <a:gd name="T34" fmla="+- 0 2510 2467"/>
                <a:gd name="T35" fmla="*/ 2510 h 105"/>
                <a:gd name="T36" fmla="+- 0 5962 5952"/>
                <a:gd name="T37" fmla="*/ T36 w 25"/>
                <a:gd name="T38" fmla="+- 0 2513 2467"/>
                <a:gd name="T39" fmla="*/ 2513 h 105"/>
                <a:gd name="T40" fmla="+- 0 5963 5952"/>
                <a:gd name="T41" fmla="*/ T40 w 25"/>
                <a:gd name="T42" fmla="+- 0 2517 2467"/>
                <a:gd name="T43" fmla="*/ 2517 h 105"/>
                <a:gd name="T44" fmla="+- 0 5963 5952"/>
                <a:gd name="T45" fmla="*/ T44 w 25"/>
                <a:gd name="T46" fmla="+- 0 2562 2467"/>
                <a:gd name="T47" fmla="*/ 2562 h 105"/>
                <a:gd name="T48" fmla="+- 0 5961 5952"/>
                <a:gd name="T49" fmla="*/ T48 w 25"/>
                <a:gd name="T50" fmla="+- 0 2566 2467"/>
                <a:gd name="T51" fmla="*/ 2566 h 105"/>
                <a:gd name="T52" fmla="+- 0 5956 5952"/>
                <a:gd name="T53" fmla="*/ T52 w 25"/>
                <a:gd name="T54" fmla="+- 0 2569 2467"/>
                <a:gd name="T55" fmla="*/ 2569 h 105"/>
                <a:gd name="T56" fmla="+- 0 5952 5952"/>
                <a:gd name="T57" fmla="*/ T56 w 25"/>
                <a:gd name="T58" fmla="+- 0 2569 2467"/>
                <a:gd name="T59" fmla="*/ 2569 h 105"/>
                <a:gd name="T60" fmla="+- 0 5952 5952"/>
                <a:gd name="T61" fmla="*/ T60 w 25"/>
                <a:gd name="T62" fmla="+- 0 2571 2467"/>
                <a:gd name="T63" fmla="*/ 2571 h 105"/>
                <a:gd name="T64" fmla="+- 0 5988 5952"/>
                <a:gd name="T65" fmla="*/ T64 w 25"/>
                <a:gd name="T66" fmla="+- 0 2571 2467"/>
                <a:gd name="T67" fmla="*/ 2571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25" h="105">
                  <a:moveTo>
                    <a:pt x="36" y="104"/>
                  </a:moveTo>
                  <a:lnTo>
                    <a:pt x="36" y="102"/>
                  </a:lnTo>
                  <a:lnTo>
                    <a:pt x="32" y="102"/>
                  </a:lnTo>
                  <a:lnTo>
                    <a:pt x="25" y="98"/>
                  </a:lnTo>
                  <a:lnTo>
                    <a:pt x="24" y="92"/>
                  </a:lnTo>
                  <a:lnTo>
                    <a:pt x="24" y="3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6" y="43"/>
                  </a:lnTo>
                  <a:lnTo>
                    <a:pt x="10" y="46"/>
                  </a:lnTo>
                  <a:lnTo>
                    <a:pt x="11" y="50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6" y="10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5991" y="2467"/>
              <a:ext cx="77" cy="105"/>
            </a:xfrm>
            <a:custGeom>
              <a:avLst/>
              <a:gdLst>
                <a:gd name="T0" fmla="+- 0 5998 5991"/>
                <a:gd name="T1" fmla="*/ T0 w 77"/>
                <a:gd name="T2" fmla="+- 0 2476 2467"/>
                <a:gd name="T3" fmla="*/ 2476 h 105"/>
                <a:gd name="T4" fmla="+- 0 6002 5991"/>
                <a:gd name="T5" fmla="*/ T4 w 77"/>
                <a:gd name="T6" fmla="+- 0 2478 2467"/>
                <a:gd name="T7" fmla="*/ 2478 h 105"/>
                <a:gd name="T8" fmla="+- 0 6003 5991"/>
                <a:gd name="T9" fmla="*/ T8 w 77"/>
                <a:gd name="T10" fmla="+- 0 2482 2467"/>
                <a:gd name="T11" fmla="*/ 2482 h 105"/>
                <a:gd name="T12" fmla="+- 0 6003 5991"/>
                <a:gd name="T13" fmla="*/ T12 w 77"/>
                <a:gd name="T14" fmla="+- 0 2562 2467"/>
                <a:gd name="T15" fmla="*/ 2562 h 105"/>
                <a:gd name="T16" fmla="+- 0 6000 5991"/>
                <a:gd name="T17" fmla="*/ T16 w 77"/>
                <a:gd name="T18" fmla="+- 0 2567 2467"/>
                <a:gd name="T19" fmla="*/ 2567 h 105"/>
                <a:gd name="T20" fmla="+- 0 5996 5991"/>
                <a:gd name="T21" fmla="*/ T20 w 77"/>
                <a:gd name="T22" fmla="+- 0 2569 2467"/>
                <a:gd name="T23" fmla="*/ 2569 h 105"/>
                <a:gd name="T24" fmla="+- 0 5991 5991"/>
                <a:gd name="T25" fmla="*/ T24 w 77"/>
                <a:gd name="T26" fmla="+- 0 2569 2467"/>
                <a:gd name="T27" fmla="*/ 2569 h 105"/>
                <a:gd name="T28" fmla="+- 0 5991 5991"/>
                <a:gd name="T29" fmla="*/ T28 w 77"/>
                <a:gd name="T30" fmla="+- 0 2571 2467"/>
                <a:gd name="T31" fmla="*/ 2571 h 105"/>
                <a:gd name="T32" fmla="+- 0 6027 5991"/>
                <a:gd name="T33" fmla="*/ T32 w 77"/>
                <a:gd name="T34" fmla="+- 0 2571 2467"/>
                <a:gd name="T35" fmla="*/ 2571 h 105"/>
                <a:gd name="T36" fmla="+- 0 6027 5991"/>
                <a:gd name="T37" fmla="*/ T36 w 77"/>
                <a:gd name="T38" fmla="+- 0 2569 2467"/>
                <a:gd name="T39" fmla="*/ 2569 h 105"/>
                <a:gd name="T40" fmla="+- 0 6023 5991"/>
                <a:gd name="T41" fmla="*/ T40 w 77"/>
                <a:gd name="T42" fmla="+- 0 2569 2467"/>
                <a:gd name="T43" fmla="*/ 2569 h 105"/>
                <a:gd name="T44" fmla="+- 0 6017 5991"/>
                <a:gd name="T45" fmla="*/ T44 w 77"/>
                <a:gd name="T46" fmla="+- 0 2565 2467"/>
                <a:gd name="T47" fmla="*/ 2565 h 105"/>
                <a:gd name="T48" fmla="+- 0 6016 5991"/>
                <a:gd name="T49" fmla="*/ T48 w 77"/>
                <a:gd name="T50" fmla="+- 0 2559 2467"/>
                <a:gd name="T51" fmla="*/ 2559 h 105"/>
                <a:gd name="T52" fmla="+- 0 6016 5991"/>
                <a:gd name="T53" fmla="*/ T52 w 77"/>
                <a:gd name="T54" fmla="+- 0 2533 2467"/>
                <a:gd name="T55" fmla="*/ 2533 h 105"/>
                <a:gd name="T56" fmla="+- 0 6039 5991"/>
                <a:gd name="T57" fmla="*/ T56 w 77"/>
                <a:gd name="T58" fmla="+- 0 2563 2467"/>
                <a:gd name="T59" fmla="*/ 2563 h 105"/>
                <a:gd name="T60" fmla="+- 0 6040 5991"/>
                <a:gd name="T61" fmla="*/ T60 w 77"/>
                <a:gd name="T62" fmla="+- 0 2568 2467"/>
                <a:gd name="T63" fmla="*/ 2568 h 105"/>
                <a:gd name="T64" fmla="+- 0 6034 5991"/>
                <a:gd name="T65" fmla="*/ T64 w 77"/>
                <a:gd name="T66" fmla="+- 0 2571 2467"/>
                <a:gd name="T67" fmla="*/ 2571 h 105"/>
                <a:gd name="T68" fmla="+- 0 6068 5991"/>
                <a:gd name="T69" fmla="*/ T68 w 77"/>
                <a:gd name="T70" fmla="+- 0 2571 2467"/>
                <a:gd name="T71" fmla="*/ 2571 h 105"/>
                <a:gd name="T72" fmla="+- 0 6068 5991"/>
                <a:gd name="T73" fmla="*/ T72 w 77"/>
                <a:gd name="T74" fmla="+- 0 2569 2467"/>
                <a:gd name="T75" fmla="*/ 2569 h 105"/>
                <a:gd name="T76" fmla="+- 0 6061 5991"/>
                <a:gd name="T77" fmla="*/ T76 w 77"/>
                <a:gd name="T78" fmla="+- 0 2569 2467"/>
                <a:gd name="T79" fmla="*/ 2569 h 105"/>
                <a:gd name="T80" fmla="+- 0 6055 5991"/>
                <a:gd name="T81" fmla="*/ T80 w 77"/>
                <a:gd name="T82" fmla="+- 0 2564 2467"/>
                <a:gd name="T83" fmla="*/ 2564 h 105"/>
                <a:gd name="T84" fmla="+- 0 6049 5991"/>
                <a:gd name="T85" fmla="*/ T84 w 77"/>
                <a:gd name="T86" fmla="+- 0 2556 2467"/>
                <a:gd name="T87" fmla="*/ 2556 h 105"/>
                <a:gd name="T88" fmla="+- 0 6026 5991"/>
                <a:gd name="T89" fmla="*/ T88 w 77"/>
                <a:gd name="T90" fmla="+- 0 2528 2467"/>
                <a:gd name="T91" fmla="*/ 2528 h 105"/>
                <a:gd name="T92" fmla="+- 0 6032 5991"/>
                <a:gd name="T93" fmla="*/ T92 w 77"/>
                <a:gd name="T94" fmla="+- 0 2523 2467"/>
                <a:gd name="T95" fmla="*/ 2523 h 105"/>
                <a:gd name="T96" fmla="+- 0 6038 5991"/>
                <a:gd name="T97" fmla="*/ T96 w 77"/>
                <a:gd name="T98" fmla="+- 0 2517 2467"/>
                <a:gd name="T99" fmla="*/ 2517 h 105"/>
                <a:gd name="T100" fmla="+- 0 6044 5991"/>
                <a:gd name="T101" fmla="*/ T100 w 77"/>
                <a:gd name="T102" fmla="+- 0 2512 2467"/>
                <a:gd name="T103" fmla="*/ 2512 h 105"/>
                <a:gd name="T104" fmla="+- 0 6051 5991"/>
                <a:gd name="T105" fmla="*/ T104 w 77"/>
                <a:gd name="T106" fmla="+- 0 2507 2467"/>
                <a:gd name="T107" fmla="*/ 2507 h 105"/>
                <a:gd name="T108" fmla="+- 0 6057 5991"/>
                <a:gd name="T109" fmla="*/ T108 w 77"/>
                <a:gd name="T110" fmla="+- 0 2505 2467"/>
                <a:gd name="T111" fmla="*/ 2505 h 105"/>
                <a:gd name="T112" fmla="+- 0 6064 5991"/>
                <a:gd name="T113" fmla="*/ T112 w 77"/>
                <a:gd name="T114" fmla="+- 0 2505 2467"/>
                <a:gd name="T115" fmla="*/ 2505 h 105"/>
                <a:gd name="T116" fmla="+- 0 6064 5991"/>
                <a:gd name="T117" fmla="*/ T116 w 77"/>
                <a:gd name="T118" fmla="+- 0 2503 2467"/>
                <a:gd name="T119" fmla="*/ 2503 h 105"/>
                <a:gd name="T120" fmla="+- 0 6033 5991"/>
                <a:gd name="T121" fmla="*/ T120 w 77"/>
                <a:gd name="T122" fmla="+- 0 2503 2467"/>
                <a:gd name="T123" fmla="*/ 2503 h 105"/>
                <a:gd name="T124" fmla="+- 0 6033 5991"/>
                <a:gd name="T125" fmla="*/ T124 w 77"/>
                <a:gd name="T126" fmla="+- 0 2505 2467"/>
                <a:gd name="T127" fmla="*/ 2505 h 105"/>
                <a:gd name="T128" fmla="+- 0 6038 5991"/>
                <a:gd name="T129" fmla="*/ T128 w 77"/>
                <a:gd name="T130" fmla="+- 0 2505 2467"/>
                <a:gd name="T131" fmla="*/ 2505 h 105"/>
                <a:gd name="T132" fmla="+- 0 6040 5991"/>
                <a:gd name="T133" fmla="*/ T132 w 77"/>
                <a:gd name="T134" fmla="+- 0 2508 2467"/>
                <a:gd name="T135" fmla="*/ 2508 h 105"/>
                <a:gd name="T136" fmla="+- 0 6035 5991"/>
                <a:gd name="T137" fmla="*/ T136 w 77"/>
                <a:gd name="T138" fmla="+- 0 2514 2467"/>
                <a:gd name="T139" fmla="*/ 2514 h 105"/>
                <a:gd name="T140" fmla="+- 0 6016 5991"/>
                <a:gd name="T141" fmla="*/ T140 w 77"/>
                <a:gd name="T142" fmla="+- 0 2531 2467"/>
                <a:gd name="T143" fmla="*/ 2531 h 105"/>
                <a:gd name="T144" fmla="+- 0 6016 5991"/>
                <a:gd name="T145" fmla="*/ T144 w 77"/>
                <a:gd name="T146" fmla="+- 0 2467 2467"/>
                <a:gd name="T147" fmla="*/ 2467 h 105"/>
                <a:gd name="T148" fmla="+- 0 6006 5991"/>
                <a:gd name="T149" fmla="*/ T148 w 77"/>
                <a:gd name="T150" fmla="+- 0 2470 2467"/>
                <a:gd name="T151" fmla="*/ 2470 h 105"/>
                <a:gd name="T152" fmla="+- 0 6000 5991"/>
                <a:gd name="T153" fmla="*/ T152 w 77"/>
                <a:gd name="T154" fmla="+- 0 2471 2467"/>
                <a:gd name="T155" fmla="*/ 2471 h 105"/>
                <a:gd name="T156" fmla="+- 0 5996 5991"/>
                <a:gd name="T157" fmla="*/ T156 w 77"/>
                <a:gd name="T158" fmla="+- 0 2473 2467"/>
                <a:gd name="T159" fmla="*/ 2473 h 105"/>
                <a:gd name="T160" fmla="+- 0 5993 5991"/>
                <a:gd name="T161" fmla="*/ T160 w 77"/>
                <a:gd name="T162" fmla="+- 0 2476 2467"/>
                <a:gd name="T163" fmla="*/ 2476 h 105"/>
                <a:gd name="T164" fmla="+- 0 5998 5991"/>
                <a:gd name="T165" fmla="*/ T164 w 77"/>
                <a:gd name="T166" fmla="+- 0 2476 2467"/>
                <a:gd name="T167" fmla="*/ 2476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77" h="105">
                  <a:moveTo>
                    <a:pt x="7" y="9"/>
                  </a:moveTo>
                  <a:lnTo>
                    <a:pt x="11" y="11"/>
                  </a:lnTo>
                  <a:lnTo>
                    <a:pt x="12" y="15"/>
                  </a:lnTo>
                  <a:lnTo>
                    <a:pt x="12" y="95"/>
                  </a:lnTo>
                  <a:lnTo>
                    <a:pt x="9" y="100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26" y="98"/>
                  </a:lnTo>
                  <a:lnTo>
                    <a:pt x="25" y="92"/>
                  </a:lnTo>
                  <a:lnTo>
                    <a:pt x="25" y="66"/>
                  </a:lnTo>
                  <a:lnTo>
                    <a:pt x="48" y="96"/>
                  </a:lnTo>
                  <a:lnTo>
                    <a:pt x="49" y="101"/>
                  </a:lnTo>
                  <a:lnTo>
                    <a:pt x="43" y="104"/>
                  </a:lnTo>
                  <a:lnTo>
                    <a:pt x="77" y="104"/>
                  </a:lnTo>
                  <a:lnTo>
                    <a:pt x="77" y="102"/>
                  </a:lnTo>
                  <a:lnTo>
                    <a:pt x="70" y="102"/>
                  </a:lnTo>
                  <a:lnTo>
                    <a:pt x="64" y="97"/>
                  </a:lnTo>
                  <a:lnTo>
                    <a:pt x="58" y="89"/>
                  </a:lnTo>
                  <a:lnTo>
                    <a:pt x="35" y="61"/>
                  </a:lnTo>
                  <a:lnTo>
                    <a:pt x="41" y="56"/>
                  </a:lnTo>
                  <a:lnTo>
                    <a:pt x="47" y="50"/>
                  </a:lnTo>
                  <a:lnTo>
                    <a:pt x="53" y="45"/>
                  </a:lnTo>
                  <a:lnTo>
                    <a:pt x="60" y="40"/>
                  </a:lnTo>
                  <a:lnTo>
                    <a:pt x="66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41"/>
                  </a:lnTo>
                  <a:lnTo>
                    <a:pt x="44" y="47"/>
                  </a:lnTo>
                  <a:lnTo>
                    <a:pt x="25" y="64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9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6070" y="2482"/>
              <a:ext cx="40" cy="91"/>
            </a:xfrm>
            <a:custGeom>
              <a:avLst/>
              <a:gdLst>
                <a:gd name="T0" fmla="+- 0 6104 6070"/>
                <a:gd name="T1" fmla="*/ T0 w 40"/>
                <a:gd name="T2" fmla="+- 0 2569 2482"/>
                <a:gd name="T3" fmla="*/ 2569 h 91"/>
                <a:gd name="T4" fmla="+- 0 6111 6070"/>
                <a:gd name="T5" fmla="*/ T4 w 40"/>
                <a:gd name="T6" fmla="+- 0 2561 2482"/>
                <a:gd name="T7" fmla="*/ 2561 h 91"/>
                <a:gd name="T8" fmla="+- 0 6109 6070"/>
                <a:gd name="T9" fmla="*/ T8 w 40"/>
                <a:gd name="T10" fmla="+- 0 2559 2482"/>
                <a:gd name="T11" fmla="*/ 2559 h 91"/>
                <a:gd name="T12" fmla="+- 0 6103 6070"/>
                <a:gd name="T13" fmla="*/ T12 w 40"/>
                <a:gd name="T14" fmla="+- 0 2564 2482"/>
                <a:gd name="T15" fmla="*/ 2564 h 91"/>
                <a:gd name="T16" fmla="+- 0 6098 6070"/>
                <a:gd name="T17" fmla="*/ T16 w 40"/>
                <a:gd name="T18" fmla="+- 0 2565 2482"/>
                <a:gd name="T19" fmla="*/ 2565 h 91"/>
                <a:gd name="T20" fmla="+- 0 6094 6070"/>
                <a:gd name="T21" fmla="*/ T20 w 40"/>
                <a:gd name="T22" fmla="+- 0 2565 2482"/>
                <a:gd name="T23" fmla="*/ 2565 h 91"/>
                <a:gd name="T24" fmla="+- 0 6092 6070"/>
                <a:gd name="T25" fmla="*/ T24 w 40"/>
                <a:gd name="T26" fmla="+- 0 2559 2482"/>
                <a:gd name="T27" fmla="*/ 2559 h 91"/>
                <a:gd name="T28" fmla="+- 0 6092 6070"/>
                <a:gd name="T29" fmla="*/ T28 w 40"/>
                <a:gd name="T30" fmla="+- 0 2507 2482"/>
                <a:gd name="T31" fmla="*/ 2507 h 91"/>
                <a:gd name="T32" fmla="+- 0 6107 6070"/>
                <a:gd name="T33" fmla="*/ T32 w 40"/>
                <a:gd name="T34" fmla="+- 0 2507 2482"/>
                <a:gd name="T35" fmla="*/ 2507 h 91"/>
                <a:gd name="T36" fmla="+- 0 6107 6070"/>
                <a:gd name="T37" fmla="*/ T36 w 40"/>
                <a:gd name="T38" fmla="+- 0 2502 2482"/>
                <a:gd name="T39" fmla="*/ 2502 h 91"/>
                <a:gd name="T40" fmla="+- 0 6092 6070"/>
                <a:gd name="T41" fmla="*/ T40 w 40"/>
                <a:gd name="T42" fmla="+- 0 2502 2482"/>
                <a:gd name="T43" fmla="*/ 2502 h 91"/>
                <a:gd name="T44" fmla="+- 0 6092 6070"/>
                <a:gd name="T45" fmla="*/ T44 w 40"/>
                <a:gd name="T46" fmla="+- 0 2482 2482"/>
                <a:gd name="T47" fmla="*/ 2482 h 91"/>
                <a:gd name="T48" fmla="+- 0 6088 6070"/>
                <a:gd name="T49" fmla="*/ T48 w 40"/>
                <a:gd name="T50" fmla="+- 0 2486 2482"/>
                <a:gd name="T51" fmla="*/ 2486 h 91"/>
                <a:gd name="T52" fmla="+- 0 6085 6070"/>
                <a:gd name="T53" fmla="*/ T52 w 40"/>
                <a:gd name="T54" fmla="+- 0 2490 2482"/>
                <a:gd name="T55" fmla="*/ 2490 h 91"/>
                <a:gd name="T56" fmla="+- 0 6081 6070"/>
                <a:gd name="T57" fmla="*/ T56 w 40"/>
                <a:gd name="T58" fmla="+- 0 2495 2482"/>
                <a:gd name="T59" fmla="*/ 2495 h 91"/>
                <a:gd name="T60" fmla="+- 0 6077 6070"/>
                <a:gd name="T61" fmla="*/ T60 w 40"/>
                <a:gd name="T62" fmla="+- 0 2499 2482"/>
                <a:gd name="T63" fmla="*/ 2499 h 91"/>
                <a:gd name="T64" fmla="+- 0 6074 6070"/>
                <a:gd name="T65" fmla="*/ T64 w 40"/>
                <a:gd name="T66" fmla="+- 0 2503 2482"/>
                <a:gd name="T67" fmla="*/ 2503 h 91"/>
                <a:gd name="T68" fmla="+- 0 6070 6070"/>
                <a:gd name="T69" fmla="*/ T68 w 40"/>
                <a:gd name="T70" fmla="+- 0 2507 2482"/>
                <a:gd name="T71" fmla="*/ 2507 h 91"/>
                <a:gd name="T72" fmla="+- 0 6079 6070"/>
                <a:gd name="T73" fmla="*/ T72 w 40"/>
                <a:gd name="T74" fmla="+- 0 2507 2482"/>
                <a:gd name="T75" fmla="*/ 2507 h 91"/>
                <a:gd name="T76" fmla="+- 0 6079 6070"/>
                <a:gd name="T77" fmla="*/ T76 w 40"/>
                <a:gd name="T78" fmla="+- 0 2559 2482"/>
                <a:gd name="T79" fmla="*/ 2559 h 91"/>
                <a:gd name="T80" fmla="+- 0 6079 6070"/>
                <a:gd name="T81" fmla="*/ T80 w 40"/>
                <a:gd name="T82" fmla="+- 0 2565 2482"/>
                <a:gd name="T83" fmla="*/ 2565 h 91"/>
                <a:gd name="T84" fmla="+- 0 6081 6070"/>
                <a:gd name="T85" fmla="*/ T84 w 40"/>
                <a:gd name="T86" fmla="+- 0 2568 2482"/>
                <a:gd name="T87" fmla="*/ 2568 h 91"/>
                <a:gd name="T88" fmla="+- 0 6086 6070"/>
                <a:gd name="T89" fmla="*/ T88 w 40"/>
                <a:gd name="T90" fmla="+- 0 2573 2482"/>
                <a:gd name="T91" fmla="*/ 2573 h 91"/>
                <a:gd name="T92" fmla="+- 0 6098 6070"/>
                <a:gd name="T93" fmla="*/ T92 w 40"/>
                <a:gd name="T94" fmla="+- 0 2573 2482"/>
                <a:gd name="T95" fmla="*/ 2573 h 91"/>
                <a:gd name="T96" fmla="+- 0 6104 6070"/>
                <a:gd name="T97" fmla="*/ T96 w 40"/>
                <a:gd name="T98" fmla="+- 0 2569 2482"/>
                <a:gd name="T99" fmla="*/ 2569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0" h="91">
                  <a:moveTo>
                    <a:pt x="34" y="87"/>
                  </a:moveTo>
                  <a:lnTo>
                    <a:pt x="41" y="79"/>
                  </a:lnTo>
                  <a:lnTo>
                    <a:pt x="39" y="77"/>
                  </a:lnTo>
                  <a:lnTo>
                    <a:pt x="33" y="82"/>
                  </a:lnTo>
                  <a:lnTo>
                    <a:pt x="28" y="83"/>
                  </a:lnTo>
                  <a:lnTo>
                    <a:pt x="24" y="83"/>
                  </a:lnTo>
                  <a:lnTo>
                    <a:pt x="22" y="77"/>
                  </a:lnTo>
                  <a:lnTo>
                    <a:pt x="22" y="25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77"/>
                  </a:lnTo>
                  <a:lnTo>
                    <a:pt x="9" y="83"/>
                  </a:lnTo>
                  <a:lnTo>
                    <a:pt x="11" y="86"/>
                  </a:lnTo>
                  <a:lnTo>
                    <a:pt x="16" y="91"/>
                  </a:lnTo>
                  <a:lnTo>
                    <a:pt x="28" y="91"/>
                  </a:lnTo>
                  <a:lnTo>
                    <a:pt x="34" y="8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37" name="Picture 6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" y="3648"/>
              <a:ext cx="3238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301" y="508"/>
              <a:ext cx="5283" cy="0"/>
            </a:xfrm>
            <a:custGeom>
              <a:avLst/>
              <a:gdLst>
                <a:gd name="T0" fmla="+- 0 2301 2301"/>
                <a:gd name="T1" fmla="*/ T0 w 5283"/>
                <a:gd name="T2" fmla="+- 0 7584 2301"/>
                <a:gd name="T3" fmla="*/ T2 w 528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283">
                  <a:moveTo>
                    <a:pt x="0" y="0"/>
                  </a:moveTo>
                  <a:lnTo>
                    <a:pt x="5283" y="0"/>
                  </a:lnTo>
                </a:path>
              </a:pathLst>
            </a:custGeom>
            <a:noFill/>
            <a:ln w="10833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6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96" y="0"/>
            <a:ext cx="8229600" cy="1143000"/>
          </a:xfrm>
        </p:spPr>
        <p:txBody>
          <a:bodyPr/>
          <a:lstStyle/>
          <a:p>
            <a:r>
              <a:rPr lang="tr-TR" b="1" dirty="0" smtClean="0"/>
              <a:t>Tevzı Formu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2225" y="2971801"/>
            <a:ext cx="6302375" cy="3823494"/>
            <a:chOff x="1304" y="5"/>
            <a:chExt cx="8967" cy="5379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309" y="138"/>
              <a:ext cx="8957" cy="5241"/>
            </a:xfrm>
            <a:custGeom>
              <a:avLst/>
              <a:gdLst>
                <a:gd name="T0" fmla="+- 0 1669 1309"/>
                <a:gd name="T1" fmla="*/ T0 w 8957"/>
                <a:gd name="T2" fmla="+- 0 138 138"/>
                <a:gd name="T3" fmla="*/ 138 h 5241"/>
                <a:gd name="T4" fmla="+- 0 1571 1309"/>
                <a:gd name="T5" fmla="*/ T4 w 8957"/>
                <a:gd name="T6" fmla="+- 0 138 138"/>
                <a:gd name="T7" fmla="*/ 138 h 5241"/>
                <a:gd name="T8" fmla="+- 0 1493 1309"/>
                <a:gd name="T9" fmla="*/ T8 w 8957"/>
                <a:gd name="T10" fmla="+- 0 141 138"/>
                <a:gd name="T11" fmla="*/ 141 h 5241"/>
                <a:gd name="T12" fmla="+- 0 1432 1309"/>
                <a:gd name="T13" fmla="*/ T12 w 8957"/>
                <a:gd name="T14" fmla="+- 0 147 138"/>
                <a:gd name="T15" fmla="*/ 147 h 5241"/>
                <a:gd name="T16" fmla="+- 0 1369 1309"/>
                <a:gd name="T17" fmla="*/ T16 w 8957"/>
                <a:gd name="T18" fmla="+- 0 171 138"/>
                <a:gd name="T19" fmla="*/ 171 h 5241"/>
                <a:gd name="T20" fmla="+- 0 1324 1309"/>
                <a:gd name="T21" fmla="*/ T20 w 8957"/>
                <a:gd name="T22" fmla="+- 0 237 138"/>
                <a:gd name="T23" fmla="*/ 237 h 5241"/>
                <a:gd name="T24" fmla="+- 0 1312 1309"/>
                <a:gd name="T25" fmla="*/ T24 w 8957"/>
                <a:gd name="T26" fmla="+- 0 322 138"/>
                <a:gd name="T27" fmla="*/ 322 h 5241"/>
                <a:gd name="T28" fmla="+- 0 1309 1309"/>
                <a:gd name="T29" fmla="*/ T28 w 8957"/>
                <a:gd name="T30" fmla="+- 0 400 138"/>
                <a:gd name="T31" fmla="*/ 400 h 5241"/>
                <a:gd name="T32" fmla="+- 0 1309 1309"/>
                <a:gd name="T33" fmla="*/ T32 w 8957"/>
                <a:gd name="T34" fmla="+- 0 498 138"/>
                <a:gd name="T35" fmla="*/ 498 h 5241"/>
                <a:gd name="T36" fmla="+- 0 1309 1309"/>
                <a:gd name="T37" fmla="*/ T36 w 8957"/>
                <a:gd name="T38" fmla="+- 0 5019 138"/>
                <a:gd name="T39" fmla="*/ 5019 h 5241"/>
                <a:gd name="T40" fmla="+- 0 1309 1309"/>
                <a:gd name="T41" fmla="*/ T40 w 8957"/>
                <a:gd name="T42" fmla="+- 0 5116 138"/>
                <a:gd name="T43" fmla="*/ 5116 h 5241"/>
                <a:gd name="T44" fmla="+- 0 1312 1309"/>
                <a:gd name="T45" fmla="*/ T44 w 8957"/>
                <a:gd name="T46" fmla="+- 0 5194 138"/>
                <a:gd name="T47" fmla="*/ 5194 h 5241"/>
                <a:gd name="T48" fmla="+- 0 1319 1309"/>
                <a:gd name="T49" fmla="*/ T48 w 8957"/>
                <a:gd name="T50" fmla="+- 0 5255 138"/>
                <a:gd name="T51" fmla="*/ 5255 h 5241"/>
                <a:gd name="T52" fmla="+- 0 1342 1309"/>
                <a:gd name="T53" fmla="*/ T52 w 8957"/>
                <a:gd name="T54" fmla="+- 0 5319 138"/>
                <a:gd name="T55" fmla="*/ 5319 h 5241"/>
                <a:gd name="T56" fmla="+- 0 1408 1309"/>
                <a:gd name="T57" fmla="*/ T56 w 8957"/>
                <a:gd name="T58" fmla="+- 0 5363 138"/>
                <a:gd name="T59" fmla="*/ 5363 h 5241"/>
                <a:gd name="T60" fmla="+- 0 1493 1309"/>
                <a:gd name="T61" fmla="*/ T60 w 8957"/>
                <a:gd name="T62" fmla="+- 0 5376 138"/>
                <a:gd name="T63" fmla="*/ 5376 h 5241"/>
                <a:gd name="T64" fmla="+- 0 1571 1309"/>
                <a:gd name="T65" fmla="*/ T64 w 8957"/>
                <a:gd name="T66" fmla="+- 0 5378 138"/>
                <a:gd name="T67" fmla="*/ 5378 h 5241"/>
                <a:gd name="T68" fmla="+- 0 1669 1309"/>
                <a:gd name="T69" fmla="*/ T68 w 8957"/>
                <a:gd name="T70" fmla="+- 0 5379 138"/>
                <a:gd name="T71" fmla="*/ 5379 h 5241"/>
                <a:gd name="T72" fmla="+- 0 9906 1309"/>
                <a:gd name="T73" fmla="*/ T72 w 8957"/>
                <a:gd name="T74" fmla="+- 0 5379 138"/>
                <a:gd name="T75" fmla="*/ 5379 h 5241"/>
                <a:gd name="T76" fmla="+- 0 10004 1309"/>
                <a:gd name="T77" fmla="*/ T76 w 8957"/>
                <a:gd name="T78" fmla="+- 0 5378 138"/>
                <a:gd name="T79" fmla="*/ 5378 h 5241"/>
                <a:gd name="T80" fmla="+- 0 10082 1309"/>
                <a:gd name="T81" fmla="*/ T80 w 8957"/>
                <a:gd name="T82" fmla="+- 0 5376 138"/>
                <a:gd name="T83" fmla="*/ 5376 h 5241"/>
                <a:gd name="T84" fmla="+- 0 10143 1309"/>
                <a:gd name="T85" fmla="*/ T84 w 8957"/>
                <a:gd name="T86" fmla="+- 0 5369 138"/>
                <a:gd name="T87" fmla="*/ 5369 h 5241"/>
                <a:gd name="T88" fmla="+- 0 10207 1309"/>
                <a:gd name="T89" fmla="*/ T88 w 8957"/>
                <a:gd name="T90" fmla="+- 0 5346 138"/>
                <a:gd name="T91" fmla="*/ 5346 h 5241"/>
                <a:gd name="T92" fmla="+- 0 10251 1309"/>
                <a:gd name="T93" fmla="*/ T92 w 8957"/>
                <a:gd name="T94" fmla="+- 0 5280 138"/>
                <a:gd name="T95" fmla="*/ 5280 h 5241"/>
                <a:gd name="T96" fmla="+- 0 10264 1309"/>
                <a:gd name="T97" fmla="*/ T96 w 8957"/>
                <a:gd name="T98" fmla="+- 0 5194 138"/>
                <a:gd name="T99" fmla="*/ 5194 h 5241"/>
                <a:gd name="T100" fmla="+- 0 10266 1309"/>
                <a:gd name="T101" fmla="*/ T100 w 8957"/>
                <a:gd name="T102" fmla="+- 0 5116 138"/>
                <a:gd name="T103" fmla="*/ 5116 h 5241"/>
                <a:gd name="T104" fmla="+- 0 10266 1309"/>
                <a:gd name="T105" fmla="*/ T104 w 8957"/>
                <a:gd name="T106" fmla="+- 0 5019 138"/>
                <a:gd name="T107" fmla="*/ 5019 h 5241"/>
                <a:gd name="T108" fmla="+- 0 10266 1309"/>
                <a:gd name="T109" fmla="*/ T108 w 8957"/>
                <a:gd name="T110" fmla="+- 0 498 138"/>
                <a:gd name="T111" fmla="*/ 498 h 5241"/>
                <a:gd name="T112" fmla="+- 0 10266 1309"/>
                <a:gd name="T113" fmla="*/ T112 w 8957"/>
                <a:gd name="T114" fmla="+- 0 400 138"/>
                <a:gd name="T115" fmla="*/ 400 h 5241"/>
                <a:gd name="T116" fmla="+- 0 10264 1309"/>
                <a:gd name="T117" fmla="*/ T116 w 8957"/>
                <a:gd name="T118" fmla="+- 0 322 138"/>
                <a:gd name="T119" fmla="*/ 322 h 5241"/>
                <a:gd name="T120" fmla="+- 0 10257 1309"/>
                <a:gd name="T121" fmla="*/ T120 w 8957"/>
                <a:gd name="T122" fmla="+- 0 261 138"/>
                <a:gd name="T123" fmla="*/ 261 h 5241"/>
                <a:gd name="T124" fmla="+- 0 10234 1309"/>
                <a:gd name="T125" fmla="*/ T124 w 8957"/>
                <a:gd name="T126" fmla="+- 0 198 138"/>
                <a:gd name="T127" fmla="*/ 198 h 5241"/>
                <a:gd name="T128" fmla="+- 0 10168 1309"/>
                <a:gd name="T129" fmla="*/ T128 w 8957"/>
                <a:gd name="T130" fmla="+- 0 153 138"/>
                <a:gd name="T131" fmla="*/ 153 h 5241"/>
                <a:gd name="T132" fmla="+- 0 10082 1309"/>
                <a:gd name="T133" fmla="*/ T132 w 8957"/>
                <a:gd name="T134" fmla="+- 0 141 138"/>
                <a:gd name="T135" fmla="*/ 141 h 5241"/>
                <a:gd name="T136" fmla="+- 0 10004 1309"/>
                <a:gd name="T137" fmla="*/ T136 w 8957"/>
                <a:gd name="T138" fmla="+- 0 138 138"/>
                <a:gd name="T139" fmla="*/ 138 h 5241"/>
                <a:gd name="T140" fmla="+- 0 9906 1309"/>
                <a:gd name="T141" fmla="*/ T140 w 8957"/>
                <a:gd name="T142" fmla="+- 0 138 138"/>
                <a:gd name="T143" fmla="*/ 138 h 5241"/>
                <a:gd name="T144" fmla="+- 0 1669 1309"/>
                <a:gd name="T145" fmla="*/ T144 w 8957"/>
                <a:gd name="T146" fmla="+- 0 138 138"/>
                <a:gd name="T147" fmla="*/ 138 h 5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5241">
                  <a:moveTo>
                    <a:pt x="360" y="0"/>
                  </a:moveTo>
                  <a:lnTo>
                    <a:pt x="262" y="0"/>
                  </a:lnTo>
                  <a:lnTo>
                    <a:pt x="184" y="3"/>
                  </a:lnTo>
                  <a:lnTo>
                    <a:pt x="123" y="9"/>
                  </a:lnTo>
                  <a:lnTo>
                    <a:pt x="60" y="33"/>
                  </a:lnTo>
                  <a:lnTo>
                    <a:pt x="15" y="99"/>
                  </a:lnTo>
                  <a:lnTo>
                    <a:pt x="3" y="184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0" y="4881"/>
                  </a:lnTo>
                  <a:lnTo>
                    <a:pt x="0" y="4978"/>
                  </a:lnTo>
                  <a:lnTo>
                    <a:pt x="3" y="5056"/>
                  </a:lnTo>
                  <a:lnTo>
                    <a:pt x="10" y="5117"/>
                  </a:lnTo>
                  <a:lnTo>
                    <a:pt x="33" y="5181"/>
                  </a:lnTo>
                  <a:lnTo>
                    <a:pt x="99" y="5225"/>
                  </a:lnTo>
                  <a:lnTo>
                    <a:pt x="184" y="5238"/>
                  </a:lnTo>
                  <a:lnTo>
                    <a:pt x="262" y="5240"/>
                  </a:lnTo>
                  <a:lnTo>
                    <a:pt x="360" y="5241"/>
                  </a:lnTo>
                  <a:lnTo>
                    <a:pt x="8597" y="5241"/>
                  </a:lnTo>
                  <a:lnTo>
                    <a:pt x="8695" y="5240"/>
                  </a:lnTo>
                  <a:lnTo>
                    <a:pt x="8773" y="5238"/>
                  </a:lnTo>
                  <a:lnTo>
                    <a:pt x="8834" y="5231"/>
                  </a:lnTo>
                  <a:lnTo>
                    <a:pt x="8898" y="5208"/>
                  </a:lnTo>
                  <a:lnTo>
                    <a:pt x="8942" y="5142"/>
                  </a:lnTo>
                  <a:lnTo>
                    <a:pt x="8955" y="5056"/>
                  </a:lnTo>
                  <a:lnTo>
                    <a:pt x="8957" y="4978"/>
                  </a:lnTo>
                  <a:lnTo>
                    <a:pt x="8957" y="4881"/>
                  </a:lnTo>
                  <a:lnTo>
                    <a:pt x="8957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7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739" y="15"/>
              <a:ext cx="1155" cy="248"/>
            </a:xfrm>
            <a:custGeom>
              <a:avLst/>
              <a:gdLst>
                <a:gd name="T0" fmla="+- 0 8839 8739"/>
                <a:gd name="T1" fmla="*/ T0 w 1155"/>
                <a:gd name="T2" fmla="+- 0 15 15"/>
                <a:gd name="T3" fmla="*/ 15 h 248"/>
                <a:gd name="T4" fmla="+- 0 8776 8739"/>
                <a:gd name="T5" fmla="*/ T4 w 1155"/>
                <a:gd name="T6" fmla="+- 0 17 15"/>
                <a:gd name="T7" fmla="*/ 17 h 248"/>
                <a:gd name="T8" fmla="+- 0 8742 8739"/>
                <a:gd name="T9" fmla="*/ T8 w 1155"/>
                <a:gd name="T10" fmla="+- 0 50 15"/>
                <a:gd name="T11" fmla="*/ 50 h 248"/>
                <a:gd name="T12" fmla="+- 0 8739 8739"/>
                <a:gd name="T13" fmla="*/ T12 w 1155"/>
                <a:gd name="T14" fmla="+- 0 112 15"/>
                <a:gd name="T15" fmla="*/ 112 h 248"/>
                <a:gd name="T16" fmla="+- 0 8739 8739"/>
                <a:gd name="T17" fmla="*/ T16 w 1155"/>
                <a:gd name="T18" fmla="+- 0 163 15"/>
                <a:gd name="T19" fmla="*/ 163 h 248"/>
                <a:gd name="T20" fmla="+- 0 8739 8739"/>
                <a:gd name="T21" fmla="*/ T20 w 1155"/>
                <a:gd name="T22" fmla="+- 0 199 15"/>
                <a:gd name="T23" fmla="*/ 199 h 248"/>
                <a:gd name="T24" fmla="+- 0 8747 8739"/>
                <a:gd name="T25" fmla="*/ T24 w 1155"/>
                <a:gd name="T26" fmla="+- 0 244 15"/>
                <a:gd name="T27" fmla="*/ 244 h 248"/>
                <a:gd name="T28" fmla="+- 0 8800 8739"/>
                <a:gd name="T29" fmla="*/ T28 w 1155"/>
                <a:gd name="T30" fmla="+- 0 262 15"/>
                <a:gd name="T31" fmla="*/ 262 h 248"/>
                <a:gd name="T32" fmla="+- 0 9795 8739"/>
                <a:gd name="T33" fmla="*/ T32 w 1155"/>
                <a:gd name="T34" fmla="+- 0 263 15"/>
                <a:gd name="T35" fmla="*/ 263 h 248"/>
                <a:gd name="T36" fmla="+- 0 9831 8739"/>
                <a:gd name="T37" fmla="*/ T36 w 1155"/>
                <a:gd name="T38" fmla="+- 0 262 15"/>
                <a:gd name="T39" fmla="*/ 262 h 248"/>
                <a:gd name="T40" fmla="+- 0 9875 8739"/>
                <a:gd name="T41" fmla="*/ T40 w 1155"/>
                <a:gd name="T42" fmla="+- 0 255 15"/>
                <a:gd name="T43" fmla="*/ 255 h 248"/>
                <a:gd name="T44" fmla="+- 0 9894 8739"/>
                <a:gd name="T45" fmla="*/ T44 w 1155"/>
                <a:gd name="T46" fmla="+- 0 202 15"/>
                <a:gd name="T47" fmla="*/ 202 h 248"/>
                <a:gd name="T48" fmla="+- 0 9895 8739"/>
                <a:gd name="T49" fmla="*/ T48 w 1155"/>
                <a:gd name="T50" fmla="+- 0 115 15"/>
                <a:gd name="T51" fmla="*/ 115 h 248"/>
                <a:gd name="T52" fmla="+- 0 9894 8739"/>
                <a:gd name="T53" fmla="*/ T52 w 1155"/>
                <a:gd name="T54" fmla="+- 0 78 15"/>
                <a:gd name="T55" fmla="*/ 78 h 248"/>
                <a:gd name="T56" fmla="+- 0 9887 8739"/>
                <a:gd name="T57" fmla="*/ T56 w 1155"/>
                <a:gd name="T58" fmla="+- 0 34 15"/>
                <a:gd name="T59" fmla="*/ 34 h 248"/>
                <a:gd name="T60" fmla="+- 0 9833 8739"/>
                <a:gd name="T61" fmla="*/ T60 w 1155"/>
                <a:gd name="T62" fmla="+- 0 15 15"/>
                <a:gd name="T63" fmla="*/ 15 h 248"/>
                <a:gd name="T64" fmla="+- 0 8839 8739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7" y="2"/>
                  </a:lnTo>
                  <a:lnTo>
                    <a:pt x="3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8" y="229"/>
                  </a:lnTo>
                  <a:lnTo>
                    <a:pt x="61" y="247"/>
                  </a:lnTo>
                  <a:lnTo>
                    <a:pt x="1056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6" y="100"/>
                  </a:lnTo>
                  <a:lnTo>
                    <a:pt x="1155" y="63"/>
                  </a:lnTo>
                  <a:lnTo>
                    <a:pt x="1148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248"/>
              <a:ext cx="5783" cy="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2012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 smtClean="0"/>
              <a:t>sah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 “</a:t>
            </a:r>
            <a:r>
              <a:rPr lang="en-US" dirty="0" err="1"/>
              <a:t>sayman</a:t>
            </a:r>
            <a:r>
              <a:rPr lang="en-US" dirty="0"/>
              <a:t> </a:t>
            </a:r>
            <a:r>
              <a:rPr lang="en-US" dirty="0" err="1"/>
              <a:t>mutemet</a:t>
            </a:r>
            <a:r>
              <a:rPr lang="en-US" dirty="0"/>
              <a:t> </a:t>
            </a:r>
            <a:r>
              <a:rPr lang="en-US" dirty="0" err="1"/>
              <a:t>alındı</a:t>
            </a:r>
            <a:r>
              <a:rPr lang="en-US" dirty="0"/>
              <a:t> </a:t>
            </a:r>
            <a:r>
              <a:rPr lang="en-US" dirty="0" err="1" smtClean="0"/>
              <a:t>belges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” 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memuruna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braz</a:t>
            </a:r>
            <a:r>
              <a:rPr lang="en-US" dirty="0" smtClean="0"/>
              <a:t> </a:t>
            </a:r>
            <a:r>
              <a:rPr lang="en-US" dirty="0" err="1" smtClean="0"/>
              <a:t>etmes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gerekl</a:t>
            </a:r>
            <a:r>
              <a:rPr lang="tr-TR" dirty="0" smtClean="0"/>
              <a:t>i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 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memuru</a:t>
            </a:r>
            <a:r>
              <a:rPr lang="en-US" dirty="0"/>
              <a:t> </a:t>
            </a:r>
            <a:r>
              <a:rPr lang="en-US" dirty="0" err="1"/>
              <a:t>makbuzu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doğruluğu</a:t>
            </a:r>
            <a:r>
              <a:rPr lang="en-US" dirty="0"/>
              <a:t> </a:t>
            </a:r>
            <a:r>
              <a:rPr lang="en-US" dirty="0" err="1"/>
              <a:t>hususunda</a:t>
            </a:r>
            <a:r>
              <a:rPr lang="en-US" dirty="0"/>
              <a:t> </a:t>
            </a:r>
            <a:r>
              <a:rPr lang="en-US" dirty="0" err="1" smtClean="0"/>
              <a:t>kanaate</a:t>
            </a:r>
            <a:r>
              <a:rPr lang="en-US" dirty="0" smtClean="0"/>
              <a:t> </a:t>
            </a:r>
            <a:r>
              <a:rPr lang="en-US" dirty="0" err="1"/>
              <a:t>ulaşırsa</a:t>
            </a:r>
            <a:r>
              <a:rPr lang="en-US" dirty="0"/>
              <a:t> UYAP 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stem</a:t>
            </a:r>
            <a:r>
              <a:rPr lang="tr-TR" dirty="0" smtClean="0"/>
              <a:t>i</a:t>
            </a:r>
            <a:r>
              <a:rPr lang="en-US" dirty="0" err="1" smtClean="0"/>
              <a:t>nden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Formu</a:t>
            </a:r>
            <a:r>
              <a:rPr lang="en-US" dirty="0"/>
              <a:t>” </a:t>
            </a:r>
            <a:r>
              <a:rPr lang="en-US" dirty="0" err="1"/>
              <a:t>düzenleyerek</a:t>
            </a:r>
            <a:r>
              <a:rPr lang="en-US" dirty="0"/>
              <a:t> </a:t>
            </a:r>
            <a:r>
              <a:rPr lang="en-US" dirty="0" err="1"/>
              <a:t>formun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 smtClean="0"/>
              <a:t>suret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 smtClean="0"/>
              <a:t>sah</a:t>
            </a:r>
            <a:r>
              <a:rPr lang="tr-TR" dirty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ne </a:t>
            </a:r>
            <a:r>
              <a:rPr lang="en-US" dirty="0" err="1" smtClean="0"/>
              <a:t>ver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 </a:t>
            </a:r>
            <a:r>
              <a:rPr lang="en-US" dirty="0" err="1" smtClean="0"/>
              <a:t>Tevz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formu</a:t>
            </a:r>
            <a:r>
              <a:rPr lang="en-US" dirty="0"/>
              <a:t>,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 smtClean="0"/>
              <a:t>mahkemen</a:t>
            </a:r>
            <a:r>
              <a:rPr lang="tr-TR" dirty="0"/>
              <a:t>i</a:t>
            </a:r>
            <a:r>
              <a:rPr lang="en-US" dirty="0" smtClean="0"/>
              <a:t>n </a:t>
            </a:r>
            <a:r>
              <a:rPr lang="en-US" dirty="0" err="1"/>
              <a:t>adını</a:t>
            </a:r>
            <a:r>
              <a:rPr lang="en-US" dirty="0"/>
              <a:t>, </a:t>
            </a:r>
            <a:r>
              <a:rPr lang="en-US" dirty="0" err="1"/>
              <a:t>dosyanın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 smtClean="0"/>
              <a:t>numarası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smtClean="0"/>
              <a:t>le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numarasının</a:t>
            </a:r>
            <a:r>
              <a:rPr lang="en-US" dirty="0"/>
              <a:t> </a:t>
            </a:r>
            <a:r>
              <a:rPr lang="en-US" dirty="0" err="1" smtClean="0"/>
              <a:t>ver</a:t>
            </a:r>
            <a:r>
              <a:rPr lang="tr-TR" dirty="0" smtClean="0"/>
              <a:t>i</a:t>
            </a:r>
            <a:r>
              <a:rPr lang="en-US" dirty="0" err="1" smtClean="0"/>
              <a:t>ld</a:t>
            </a:r>
            <a:r>
              <a:rPr lang="tr-TR" dirty="0" smtClean="0"/>
              <a:t>i</a:t>
            </a:r>
            <a:r>
              <a:rPr lang="en-US" dirty="0" smtClean="0"/>
              <a:t>ğ</a:t>
            </a:r>
            <a:r>
              <a:rPr lang="tr-TR" dirty="0" smtClean="0"/>
              <a:t>i</a:t>
            </a:r>
            <a:r>
              <a:rPr lang="en-US" dirty="0" smtClean="0"/>
              <a:t> tar</a:t>
            </a:r>
            <a:r>
              <a:rPr lang="tr-TR" dirty="0" smtClean="0"/>
              <a:t>i</a:t>
            </a:r>
            <a:r>
              <a:rPr lang="en-US" dirty="0" smtClean="0"/>
              <a:t>h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, </a:t>
            </a:r>
            <a:r>
              <a:rPr lang="en-US" dirty="0" err="1"/>
              <a:t>dosya</a:t>
            </a:r>
            <a:r>
              <a:rPr lang="en-US" dirty="0"/>
              <a:t> </a:t>
            </a:r>
            <a:r>
              <a:rPr lang="en-US" dirty="0" err="1"/>
              <a:t>türünü</a:t>
            </a:r>
            <a:r>
              <a:rPr lang="en-US" dirty="0"/>
              <a:t>, </a:t>
            </a:r>
            <a:r>
              <a:rPr lang="en-US" dirty="0" err="1" smtClean="0"/>
              <a:t>tara</a:t>
            </a:r>
            <a:r>
              <a:rPr lang="tr-TR" dirty="0" smtClean="0"/>
              <a:t>fl</a:t>
            </a:r>
            <a:r>
              <a:rPr lang="en-US" dirty="0" err="1" smtClean="0"/>
              <a:t>arın</a:t>
            </a:r>
            <a:r>
              <a:rPr lang="en-US" dirty="0" smtClean="0"/>
              <a:t> </a:t>
            </a:r>
            <a:r>
              <a:rPr lang="en-US" dirty="0"/>
              <a:t>ad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soyadlarını</a:t>
            </a:r>
            <a:r>
              <a:rPr lang="en-US" dirty="0"/>
              <a:t>, </a:t>
            </a:r>
            <a:r>
              <a:rPr lang="en-US" dirty="0" err="1"/>
              <a:t>davanın</a:t>
            </a:r>
            <a:r>
              <a:rPr lang="en-US" dirty="0"/>
              <a:t> </a:t>
            </a:r>
            <a:r>
              <a:rPr lang="en-US" dirty="0" err="1"/>
              <a:t>konusunu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şk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/>
              <a:t>numarasını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çer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Tens</a:t>
            </a:r>
            <a:r>
              <a:rPr lang="tr-TR" b="1" dirty="0" smtClean="0"/>
              <a:t>i</a:t>
            </a:r>
            <a:r>
              <a:rPr lang="en-US" b="1" dirty="0" smtClean="0"/>
              <a:t>p </a:t>
            </a:r>
            <a:r>
              <a:rPr lang="en-US" b="1" dirty="0" err="1" smtClean="0"/>
              <a:t>Tutanağı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/>
              <a:t>	</a:t>
            </a:r>
            <a:r>
              <a:rPr lang="en-US" sz="2400" dirty="0" smtClean="0"/>
              <a:t>Tens</a:t>
            </a:r>
            <a:r>
              <a:rPr lang="tr-TR" sz="2400" dirty="0" smtClean="0"/>
              <a:t>i</a:t>
            </a:r>
            <a:r>
              <a:rPr lang="en-US" sz="2400" dirty="0" smtClean="0"/>
              <a:t>p </a:t>
            </a:r>
            <a:r>
              <a:rPr lang="en-US" sz="2400" dirty="0" err="1"/>
              <a:t>tutanağı</a:t>
            </a:r>
            <a:r>
              <a:rPr lang="en-US" sz="2400" dirty="0"/>
              <a:t> </a:t>
            </a:r>
            <a:r>
              <a:rPr lang="en-US" sz="2400" dirty="0" err="1" smtClean="0"/>
              <a:t>HMKY’n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40’ıncı </a:t>
            </a:r>
            <a:r>
              <a:rPr lang="en-US" sz="2400" dirty="0" err="1" smtClean="0"/>
              <a:t>maddes</a:t>
            </a:r>
            <a:r>
              <a:rPr lang="tr-TR" sz="2400" dirty="0" smtClean="0"/>
              <a:t>i</a:t>
            </a:r>
            <a:r>
              <a:rPr lang="en-US" sz="2400" dirty="0" err="1" smtClean="0"/>
              <a:t>nde</a:t>
            </a:r>
            <a:r>
              <a:rPr lang="en-US" sz="2400" dirty="0" smtClean="0"/>
              <a:t> </a:t>
            </a:r>
            <a:r>
              <a:rPr lang="en-US" sz="2400" dirty="0" err="1" smtClean="0"/>
              <a:t>düzenlenm</a:t>
            </a:r>
            <a:r>
              <a:rPr lang="tr-TR" sz="2400" dirty="0"/>
              <a:t>i</a:t>
            </a:r>
            <a:r>
              <a:rPr lang="en-US" sz="2400" dirty="0" err="1" smtClean="0"/>
              <a:t>şt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en-US" sz="2400" dirty="0"/>
              <a:t>. Bu </a:t>
            </a:r>
            <a:r>
              <a:rPr lang="en-US" sz="2400" dirty="0" err="1"/>
              <a:t>maddede</a:t>
            </a:r>
            <a:r>
              <a:rPr lang="en-US" sz="2400" dirty="0"/>
              <a:t> </a:t>
            </a:r>
            <a:r>
              <a:rPr lang="en-US" sz="2400" dirty="0" err="1" smtClean="0"/>
              <a:t>öncel</a:t>
            </a:r>
            <a:r>
              <a:rPr lang="tr-TR" sz="2400" dirty="0"/>
              <a:t>i</a:t>
            </a:r>
            <a:r>
              <a:rPr lang="en-US" sz="2400" dirty="0" err="1" smtClean="0"/>
              <a:t>kle</a:t>
            </a:r>
            <a:r>
              <a:rPr lang="en-US" sz="2400" dirty="0" smtClean="0"/>
              <a:t> </a:t>
            </a:r>
            <a:r>
              <a:rPr lang="en-US" sz="2400" dirty="0" err="1"/>
              <a:t>davanın</a:t>
            </a:r>
            <a:r>
              <a:rPr lang="en-US" sz="2400" dirty="0"/>
              <a:t> </a:t>
            </a:r>
            <a:r>
              <a:rPr lang="en-US" sz="2400" dirty="0" err="1"/>
              <a:t>açılmasından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smtClean="0"/>
              <a:t>d</a:t>
            </a:r>
            <a:r>
              <a:rPr lang="tr-TR" sz="2400" dirty="0" smtClean="0"/>
              <a:t>i</a:t>
            </a:r>
            <a:r>
              <a:rPr lang="en-US" sz="2400" dirty="0" err="1" smtClean="0"/>
              <a:t>lekçeler</a:t>
            </a:r>
            <a:r>
              <a:rPr lang="en-US" sz="2400" dirty="0" smtClean="0"/>
              <a:t> </a:t>
            </a:r>
            <a:r>
              <a:rPr lang="en-US" sz="2400" dirty="0" err="1"/>
              <a:t>aşamasının</a:t>
            </a:r>
            <a:r>
              <a:rPr lang="en-US" sz="2400" dirty="0"/>
              <a:t> </a:t>
            </a:r>
            <a:r>
              <a:rPr lang="en-US" sz="2400" dirty="0" err="1"/>
              <a:t>başında</a:t>
            </a:r>
            <a:r>
              <a:rPr lang="en-US" sz="2400" dirty="0"/>
              <a:t> her </a:t>
            </a:r>
            <a:r>
              <a:rPr lang="en-US" sz="2400" dirty="0" err="1" smtClean="0"/>
              <a:t>dosya</a:t>
            </a:r>
            <a:r>
              <a:rPr lang="en-US" sz="2400" dirty="0" smtClean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ç</a:t>
            </a:r>
            <a:r>
              <a:rPr lang="tr-TR" sz="2400" dirty="0" smtClean="0"/>
              <a:t>i</a:t>
            </a:r>
            <a:r>
              <a:rPr lang="en-US" sz="2400" dirty="0" smtClean="0"/>
              <a:t>n b</a:t>
            </a:r>
            <a:r>
              <a:rPr lang="tr-TR" sz="2400" dirty="0" smtClean="0"/>
              <a:t>i</a:t>
            </a:r>
            <a:r>
              <a:rPr lang="en-US" sz="2400" dirty="0" smtClean="0"/>
              <a:t>r tens</a:t>
            </a:r>
            <a:r>
              <a:rPr lang="tr-TR" sz="2400" dirty="0" smtClean="0"/>
              <a:t>i</a:t>
            </a:r>
            <a:r>
              <a:rPr lang="en-US" sz="2400" dirty="0" smtClean="0"/>
              <a:t>p </a:t>
            </a:r>
            <a:r>
              <a:rPr lang="en-US" sz="2400" dirty="0" err="1" smtClean="0"/>
              <a:t>tutanağı</a:t>
            </a:r>
            <a:r>
              <a:rPr lang="en-US" sz="2400" dirty="0" smtClean="0"/>
              <a:t> </a:t>
            </a:r>
            <a:r>
              <a:rPr lang="en-US" sz="2400" dirty="0" err="1" smtClean="0"/>
              <a:t>düzenleneceğ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bel</a:t>
            </a:r>
            <a:r>
              <a:rPr lang="tr-TR" sz="2400" dirty="0" smtClean="0"/>
              <a:t>i</a:t>
            </a:r>
            <a:r>
              <a:rPr lang="en-US" sz="2400" dirty="0" err="1" smtClean="0"/>
              <a:t>rt</a:t>
            </a:r>
            <a:r>
              <a:rPr lang="tr-TR" sz="2400" dirty="0" smtClean="0"/>
              <a:t>i</a:t>
            </a:r>
            <a:r>
              <a:rPr lang="en-US" sz="2400" dirty="0" err="1" smtClean="0"/>
              <a:t>ld</a:t>
            </a:r>
            <a:r>
              <a:rPr lang="tr-TR" sz="2400" dirty="0" smtClean="0"/>
              <a:t>i</a:t>
            </a:r>
            <a:r>
              <a:rPr lang="en-US" sz="2400" dirty="0" err="1" smtClean="0"/>
              <a:t>kten</a:t>
            </a:r>
            <a:r>
              <a:rPr lang="en-US" sz="2400" dirty="0" smtClean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smtClean="0"/>
              <a:t>tens</a:t>
            </a:r>
            <a:r>
              <a:rPr lang="tr-TR" sz="2400" dirty="0" smtClean="0"/>
              <a:t>i</a:t>
            </a:r>
            <a:r>
              <a:rPr lang="en-US" sz="2400" dirty="0" smtClean="0"/>
              <a:t>p </a:t>
            </a:r>
            <a:r>
              <a:rPr lang="en-US" sz="2400" dirty="0" err="1"/>
              <a:t>tutanağında</a:t>
            </a:r>
            <a:r>
              <a:rPr lang="en-US" sz="2400" dirty="0"/>
              <a:t> </a:t>
            </a:r>
            <a:r>
              <a:rPr lang="en-US" sz="2400" dirty="0" err="1"/>
              <a:t>bulunması</a:t>
            </a:r>
            <a:r>
              <a:rPr lang="en-US" sz="2400" dirty="0"/>
              <a:t> </a:t>
            </a:r>
            <a:r>
              <a:rPr lang="en-US" sz="2400" dirty="0" err="1"/>
              <a:t>gereken</a:t>
            </a:r>
            <a:r>
              <a:rPr lang="en-US" sz="2400" dirty="0"/>
              <a:t> </a:t>
            </a:r>
            <a:r>
              <a:rPr lang="en-US" sz="2400" dirty="0" err="1"/>
              <a:t>hususlara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 smtClean="0"/>
              <a:t>ver</a:t>
            </a:r>
            <a:r>
              <a:rPr lang="tr-TR" sz="2400" dirty="0" smtClean="0"/>
              <a:t>i</a:t>
            </a:r>
            <a:r>
              <a:rPr lang="en-US" sz="2400" dirty="0" smtClean="0"/>
              <a:t>lm</a:t>
            </a:r>
            <a:r>
              <a:rPr lang="tr-TR" sz="2400" dirty="0" smtClean="0"/>
              <a:t>i</a:t>
            </a:r>
            <a:r>
              <a:rPr lang="en-US" sz="2400" dirty="0" err="1" smtClean="0"/>
              <a:t>şt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tr-TR" sz="2400" dirty="0" smtClean="0"/>
              <a:t>	</a:t>
            </a:r>
            <a:r>
              <a:rPr lang="en-US" sz="2400" dirty="0" smtClean="0"/>
              <a:t>Tens</a:t>
            </a:r>
            <a:r>
              <a:rPr lang="tr-TR" sz="2400" dirty="0" smtClean="0"/>
              <a:t>i</a:t>
            </a:r>
            <a:r>
              <a:rPr lang="en-US" sz="2400" dirty="0" smtClean="0"/>
              <a:t>p </a:t>
            </a:r>
            <a:r>
              <a:rPr lang="en-US" sz="2400" dirty="0" err="1"/>
              <a:t>tutanağında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alacak</a:t>
            </a:r>
            <a:r>
              <a:rPr lang="en-US" sz="2400" dirty="0"/>
              <a:t> </a:t>
            </a:r>
            <a:r>
              <a:rPr lang="en-US" sz="2400" dirty="0" err="1"/>
              <a:t>hususlar</a:t>
            </a:r>
            <a:r>
              <a:rPr lang="en-US" sz="2400" dirty="0"/>
              <a:t> </a:t>
            </a:r>
            <a:r>
              <a:rPr lang="en-US" sz="2400" dirty="0" err="1" smtClean="0"/>
              <a:t>hâk</a:t>
            </a:r>
            <a:r>
              <a:rPr lang="tr-TR" sz="2400" dirty="0" smtClean="0"/>
              <a:t>i</a:t>
            </a:r>
            <a:r>
              <a:rPr lang="en-US" sz="2400" dirty="0" smtClean="0"/>
              <a:t>m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 err="1" smtClean="0"/>
              <a:t>takd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tr-TR" sz="2400" dirty="0" smtClean="0"/>
              <a:t>i</a:t>
            </a:r>
            <a:r>
              <a:rPr lang="en-US" sz="2400" dirty="0" err="1" smtClean="0"/>
              <a:t>nde</a:t>
            </a:r>
            <a:r>
              <a:rPr lang="en-US" sz="2400" dirty="0" smtClean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kaydıyla</a:t>
            </a:r>
            <a:r>
              <a:rPr lang="en-US" sz="2400" dirty="0"/>
              <a:t> </a:t>
            </a:r>
            <a:r>
              <a:rPr lang="en-US" sz="2400" dirty="0" smtClean="0"/>
              <a:t>tens</a:t>
            </a:r>
            <a:r>
              <a:rPr lang="tr-TR" sz="2400" dirty="0" smtClean="0"/>
              <a:t>i</a:t>
            </a:r>
            <a:r>
              <a:rPr lang="en-US" sz="2400" dirty="0" smtClean="0"/>
              <a:t>p </a:t>
            </a:r>
            <a:r>
              <a:rPr lang="en-US" sz="2400" dirty="0" err="1" smtClean="0"/>
              <a:t>tutanağının</a:t>
            </a:r>
            <a:r>
              <a:rPr lang="en-US" sz="2400" dirty="0" smtClean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 smtClean="0"/>
              <a:t>mahkemen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 err="1"/>
              <a:t>adı</a:t>
            </a:r>
            <a:r>
              <a:rPr lang="en-US" sz="2400" dirty="0"/>
              <a:t>, </a:t>
            </a:r>
            <a:r>
              <a:rPr lang="en-US" sz="2400" dirty="0" err="1"/>
              <a:t>mahkeme</a:t>
            </a:r>
            <a:r>
              <a:rPr lang="en-US" sz="2400" dirty="0"/>
              <a:t> </a:t>
            </a:r>
            <a:r>
              <a:rPr lang="en-US" sz="2400" dirty="0" err="1" smtClean="0"/>
              <a:t>çeş</a:t>
            </a:r>
            <a:r>
              <a:rPr lang="tr-TR" sz="2400" dirty="0" smtClean="0"/>
              <a:t>i</a:t>
            </a:r>
            <a:r>
              <a:rPr lang="en-US" sz="2400" dirty="0" err="1" smtClean="0"/>
              <a:t>tl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sıfatlarla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yapıyorsa</a:t>
            </a:r>
            <a:r>
              <a:rPr lang="en-US" sz="2400" dirty="0"/>
              <a:t> </a:t>
            </a:r>
            <a:r>
              <a:rPr lang="en-US" sz="2400" dirty="0" smtClean="0"/>
              <a:t>hang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sıfatla</a:t>
            </a:r>
            <a:r>
              <a:rPr lang="en-US" sz="2400" dirty="0"/>
              <a:t> </a:t>
            </a:r>
            <a:r>
              <a:rPr lang="en-US" sz="2400" dirty="0" err="1"/>
              <a:t>görev</a:t>
            </a:r>
            <a:r>
              <a:rPr lang="en-US" sz="2400" dirty="0"/>
              <a:t> </a:t>
            </a:r>
            <a:r>
              <a:rPr lang="en-US" sz="2400" dirty="0" err="1"/>
              <a:t>yaptığı</a:t>
            </a:r>
            <a:r>
              <a:rPr lang="en-US" sz="2400" dirty="0"/>
              <a:t>, </a:t>
            </a:r>
            <a:r>
              <a:rPr lang="en-US" sz="2400" dirty="0" err="1" smtClean="0"/>
              <a:t>hâk</a:t>
            </a:r>
            <a:r>
              <a:rPr lang="tr-TR" sz="2400" dirty="0" smtClean="0"/>
              <a:t>i</a:t>
            </a:r>
            <a:r>
              <a:rPr lang="en-US" sz="2400" dirty="0" smtClean="0"/>
              <a:t>m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 smtClean="0"/>
              <a:t>hâk</a:t>
            </a:r>
            <a:r>
              <a:rPr lang="tr-TR" sz="2400" dirty="0" smtClean="0"/>
              <a:t>i</a:t>
            </a:r>
            <a:r>
              <a:rPr lang="en-US" sz="2400" dirty="0" err="1" smtClean="0"/>
              <a:t>mler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zabıt</a:t>
            </a:r>
            <a:r>
              <a:rPr lang="en-US" sz="2400" dirty="0"/>
              <a:t> </a:t>
            </a:r>
            <a:r>
              <a:rPr lang="en-US" sz="2400" dirty="0" err="1" smtClean="0"/>
              <a:t>kât</a:t>
            </a:r>
            <a:r>
              <a:rPr lang="tr-TR" sz="2400" dirty="0" smtClean="0"/>
              <a:t>i</a:t>
            </a:r>
            <a:r>
              <a:rPr lang="en-US" sz="2400" dirty="0" smtClean="0"/>
              <a:t>b</a:t>
            </a:r>
            <a:r>
              <a:rPr lang="tr-TR" sz="2400" dirty="0" smtClean="0"/>
              <a:t>i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ad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soyadları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le s</a:t>
            </a:r>
            <a:r>
              <a:rPr lang="tr-TR" sz="2400" dirty="0" smtClean="0"/>
              <a:t>i</a:t>
            </a:r>
            <a:r>
              <a:rPr lang="en-US" sz="2400" dirty="0" smtClean="0"/>
              <a:t>c</a:t>
            </a:r>
            <a:r>
              <a:rPr lang="tr-TR" sz="2400" dirty="0" smtClean="0"/>
              <a:t>i</a:t>
            </a:r>
            <a:r>
              <a:rPr lang="en-US" sz="2400" dirty="0" smtClean="0"/>
              <a:t>l </a:t>
            </a:r>
            <a:r>
              <a:rPr lang="en-US" sz="2400" dirty="0" err="1"/>
              <a:t>numaraları</a:t>
            </a:r>
            <a:r>
              <a:rPr lang="en-US" sz="2400" dirty="0"/>
              <a:t>, </a:t>
            </a:r>
            <a:r>
              <a:rPr lang="en-US" sz="2400" dirty="0" err="1" smtClean="0"/>
              <a:t>tara</a:t>
            </a:r>
            <a:r>
              <a:rPr lang="tr-TR" sz="2400" dirty="0" smtClean="0"/>
              <a:t>fl</a:t>
            </a:r>
            <a:r>
              <a:rPr lang="en-US" sz="2400" dirty="0" err="1" smtClean="0"/>
              <a:t>arın</a:t>
            </a:r>
            <a:r>
              <a:rPr lang="en-US" sz="2400" dirty="0" smtClean="0"/>
              <a:t> k</a:t>
            </a:r>
            <a:r>
              <a:rPr lang="tr-TR" sz="2400" dirty="0" smtClean="0"/>
              <a:t>i</a:t>
            </a:r>
            <a:r>
              <a:rPr lang="en-US" sz="2400" dirty="0" smtClean="0"/>
              <a:t>ml</a:t>
            </a:r>
            <a:r>
              <a:rPr lang="tr-TR" sz="2400" dirty="0" smtClean="0"/>
              <a:t>i</a:t>
            </a:r>
            <a:r>
              <a:rPr lang="en-US" sz="2400" dirty="0" err="1" smtClean="0"/>
              <a:t>kler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le </a:t>
            </a:r>
            <a:r>
              <a:rPr lang="en-US" sz="2400" dirty="0"/>
              <a:t>T.C. </a:t>
            </a:r>
            <a:r>
              <a:rPr lang="en-US" sz="2400" dirty="0" smtClean="0"/>
              <a:t>k</a:t>
            </a:r>
            <a:r>
              <a:rPr lang="tr-TR" sz="2400" dirty="0" smtClean="0"/>
              <a:t>i</a:t>
            </a:r>
            <a:r>
              <a:rPr lang="en-US" sz="2400" dirty="0" smtClean="0"/>
              <a:t>ml</a:t>
            </a:r>
            <a:r>
              <a:rPr lang="tr-TR" sz="2400" dirty="0" smtClean="0"/>
              <a:t>i</a:t>
            </a:r>
            <a:r>
              <a:rPr lang="en-US" sz="2400" dirty="0" smtClean="0"/>
              <a:t>k </a:t>
            </a:r>
            <a:r>
              <a:rPr lang="en-US" sz="2400" dirty="0" err="1"/>
              <a:t>numaraları</a:t>
            </a:r>
            <a:r>
              <a:rPr lang="en-US" sz="2400" dirty="0"/>
              <a:t>, </a:t>
            </a:r>
            <a:r>
              <a:rPr lang="en-US" sz="2400" dirty="0" err="1"/>
              <a:t>varsa</a:t>
            </a:r>
            <a:r>
              <a:rPr lang="en-US" sz="2400" dirty="0"/>
              <a:t> </a:t>
            </a:r>
            <a:r>
              <a:rPr lang="en-US" sz="2400" dirty="0" err="1"/>
              <a:t>kanun</a:t>
            </a:r>
            <a:r>
              <a:rPr lang="en-US" sz="2400" dirty="0"/>
              <a:t>  </a:t>
            </a:r>
            <a:r>
              <a:rPr lang="en-US" sz="2400" dirty="0" err="1" smtClean="0"/>
              <a:t>tems</a:t>
            </a:r>
            <a:r>
              <a:rPr lang="tr-TR" sz="2400" dirty="0" smtClean="0"/>
              <a:t>i</a:t>
            </a:r>
            <a:r>
              <a:rPr lang="en-US" sz="2400" dirty="0" err="1" smtClean="0"/>
              <a:t>lc</a:t>
            </a:r>
            <a:r>
              <a:rPr lang="tr-TR" sz="2400" dirty="0" smtClean="0"/>
              <a:t>i</a:t>
            </a:r>
            <a:r>
              <a:rPr lang="en-US" sz="2400" dirty="0" err="1" smtClean="0"/>
              <a:t>ler</a:t>
            </a:r>
            <a:r>
              <a:rPr lang="tr-TR" sz="2400" dirty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vek</a:t>
            </a:r>
            <a:r>
              <a:rPr lang="tr-TR" sz="2400" dirty="0" smtClean="0"/>
              <a:t>i</a:t>
            </a:r>
            <a:r>
              <a:rPr lang="en-US" sz="2400" dirty="0" err="1" smtClean="0"/>
              <a:t>ller</a:t>
            </a:r>
            <a:r>
              <a:rPr lang="tr-TR" sz="2400" dirty="0" smtClean="0"/>
              <a:t>i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ad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soyadları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le </a:t>
            </a:r>
            <a:r>
              <a:rPr lang="en-US" sz="2400" dirty="0" err="1" smtClean="0"/>
              <a:t>adresler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yazıldıktan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 smtClean="0"/>
              <a:t>aşağıdak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hususlara</a:t>
            </a:r>
            <a:r>
              <a:rPr lang="en-US" sz="2400" dirty="0" smtClean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 smtClean="0"/>
              <a:t>ver</a:t>
            </a:r>
            <a:r>
              <a:rPr lang="tr-TR" sz="2400" dirty="0" smtClean="0"/>
              <a:t>i</a:t>
            </a:r>
            <a:r>
              <a:rPr lang="en-US" sz="2400" dirty="0" err="1" smtClean="0"/>
              <a:t>leb</a:t>
            </a:r>
            <a:r>
              <a:rPr lang="tr-TR" sz="2400" dirty="0" smtClean="0"/>
              <a:t>i</a:t>
            </a:r>
            <a:r>
              <a:rPr lang="en-US" sz="2400" dirty="0" smtClean="0"/>
              <a:t>l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b="1" dirty="0"/>
              <a:t>Tens</a:t>
            </a:r>
            <a:r>
              <a:rPr lang="tr-TR" b="1" dirty="0"/>
              <a:t>i</a:t>
            </a:r>
            <a:r>
              <a:rPr lang="en-US" b="1" dirty="0"/>
              <a:t>p </a:t>
            </a:r>
            <a:r>
              <a:rPr lang="en-US" b="1" dirty="0" err="1" smtClean="0"/>
              <a:t>Tutanağı</a:t>
            </a:r>
            <a:r>
              <a:rPr lang="tr-TR" b="1" dirty="0" smtClean="0"/>
              <a:t> (Örnek)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47800" y="962025"/>
            <a:ext cx="5694363" cy="5895975"/>
            <a:chOff x="1067" y="1804"/>
            <a:chExt cx="8967" cy="9285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072" y="1925"/>
              <a:ext cx="8957" cy="9159"/>
            </a:xfrm>
            <a:custGeom>
              <a:avLst/>
              <a:gdLst>
                <a:gd name="T0" fmla="+- 0 1432 1072"/>
                <a:gd name="T1" fmla="*/ T0 w 8957"/>
                <a:gd name="T2" fmla="+- 0 1925 1925"/>
                <a:gd name="T3" fmla="*/ 1925 h 9159"/>
                <a:gd name="T4" fmla="+- 0 1335 1072"/>
                <a:gd name="T5" fmla="*/ T4 w 8957"/>
                <a:gd name="T6" fmla="+- 0 1925 1925"/>
                <a:gd name="T7" fmla="*/ 1925 h 9159"/>
                <a:gd name="T8" fmla="+- 0 1256 1072"/>
                <a:gd name="T9" fmla="*/ T8 w 8957"/>
                <a:gd name="T10" fmla="+- 0 1928 1925"/>
                <a:gd name="T11" fmla="*/ 1928 h 9159"/>
                <a:gd name="T12" fmla="+- 0 1196 1072"/>
                <a:gd name="T13" fmla="*/ T12 w 8957"/>
                <a:gd name="T14" fmla="+- 0 1935 1925"/>
                <a:gd name="T15" fmla="*/ 1935 h 9159"/>
                <a:gd name="T16" fmla="+- 0 1132 1072"/>
                <a:gd name="T17" fmla="*/ T16 w 8957"/>
                <a:gd name="T18" fmla="+- 0 1958 1925"/>
                <a:gd name="T19" fmla="*/ 1958 h 9159"/>
                <a:gd name="T20" fmla="+- 0 1088 1072"/>
                <a:gd name="T21" fmla="*/ T20 w 8957"/>
                <a:gd name="T22" fmla="+- 0 2024 1925"/>
                <a:gd name="T23" fmla="*/ 2024 h 9159"/>
                <a:gd name="T24" fmla="+- 0 1075 1072"/>
                <a:gd name="T25" fmla="*/ T24 w 8957"/>
                <a:gd name="T26" fmla="+- 0 2109 1925"/>
                <a:gd name="T27" fmla="*/ 2109 h 9159"/>
                <a:gd name="T28" fmla="+- 0 1073 1072"/>
                <a:gd name="T29" fmla="*/ T28 w 8957"/>
                <a:gd name="T30" fmla="+- 0 2187 1925"/>
                <a:gd name="T31" fmla="*/ 2187 h 9159"/>
                <a:gd name="T32" fmla="+- 0 1072 1072"/>
                <a:gd name="T33" fmla="*/ T32 w 8957"/>
                <a:gd name="T34" fmla="+- 0 2285 1925"/>
                <a:gd name="T35" fmla="*/ 2285 h 9159"/>
                <a:gd name="T36" fmla="+- 0 1072 1072"/>
                <a:gd name="T37" fmla="*/ T36 w 8957"/>
                <a:gd name="T38" fmla="+- 0 10724 1925"/>
                <a:gd name="T39" fmla="*/ 10724 h 9159"/>
                <a:gd name="T40" fmla="+- 0 1073 1072"/>
                <a:gd name="T41" fmla="*/ T40 w 8957"/>
                <a:gd name="T42" fmla="+- 0 10822 1925"/>
                <a:gd name="T43" fmla="*/ 10822 h 9159"/>
                <a:gd name="T44" fmla="+- 0 1075 1072"/>
                <a:gd name="T45" fmla="*/ T44 w 8957"/>
                <a:gd name="T46" fmla="+- 0 10900 1925"/>
                <a:gd name="T47" fmla="*/ 10900 h 9159"/>
                <a:gd name="T48" fmla="+- 0 1082 1072"/>
                <a:gd name="T49" fmla="*/ T48 w 8957"/>
                <a:gd name="T50" fmla="+- 0 10961 1925"/>
                <a:gd name="T51" fmla="*/ 10961 h 9159"/>
                <a:gd name="T52" fmla="+- 0 1105 1072"/>
                <a:gd name="T53" fmla="*/ T52 w 8957"/>
                <a:gd name="T54" fmla="+- 0 11024 1925"/>
                <a:gd name="T55" fmla="*/ 11024 h 9159"/>
                <a:gd name="T56" fmla="+- 0 1171 1072"/>
                <a:gd name="T57" fmla="*/ T56 w 8957"/>
                <a:gd name="T58" fmla="+- 0 11069 1925"/>
                <a:gd name="T59" fmla="*/ 11069 h 9159"/>
                <a:gd name="T60" fmla="+- 0 1256 1072"/>
                <a:gd name="T61" fmla="*/ T60 w 8957"/>
                <a:gd name="T62" fmla="+- 0 11081 1925"/>
                <a:gd name="T63" fmla="*/ 11081 h 9159"/>
                <a:gd name="T64" fmla="+- 0 1335 1072"/>
                <a:gd name="T65" fmla="*/ T64 w 8957"/>
                <a:gd name="T66" fmla="+- 0 11084 1925"/>
                <a:gd name="T67" fmla="*/ 11084 h 9159"/>
                <a:gd name="T68" fmla="+- 0 1432 1072"/>
                <a:gd name="T69" fmla="*/ T68 w 8957"/>
                <a:gd name="T70" fmla="+- 0 11084 1925"/>
                <a:gd name="T71" fmla="*/ 11084 h 9159"/>
                <a:gd name="T72" fmla="+- 0 9670 1072"/>
                <a:gd name="T73" fmla="*/ T72 w 8957"/>
                <a:gd name="T74" fmla="+- 0 11084 1925"/>
                <a:gd name="T75" fmla="*/ 11084 h 9159"/>
                <a:gd name="T76" fmla="+- 0 9767 1072"/>
                <a:gd name="T77" fmla="*/ T76 w 8957"/>
                <a:gd name="T78" fmla="+- 0 11084 1925"/>
                <a:gd name="T79" fmla="*/ 11084 h 9159"/>
                <a:gd name="T80" fmla="+- 0 9845 1072"/>
                <a:gd name="T81" fmla="*/ T80 w 8957"/>
                <a:gd name="T82" fmla="+- 0 11081 1925"/>
                <a:gd name="T83" fmla="*/ 11081 h 9159"/>
                <a:gd name="T84" fmla="+- 0 9906 1072"/>
                <a:gd name="T85" fmla="*/ T84 w 8957"/>
                <a:gd name="T86" fmla="+- 0 11074 1925"/>
                <a:gd name="T87" fmla="*/ 11074 h 9159"/>
                <a:gd name="T88" fmla="+- 0 9970 1072"/>
                <a:gd name="T89" fmla="*/ T88 w 8957"/>
                <a:gd name="T90" fmla="+- 0 11051 1925"/>
                <a:gd name="T91" fmla="*/ 11051 h 9159"/>
                <a:gd name="T92" fmla="+- 0 10014 1072"/>
                <a:gd name="T93" fmla="*/ T92 w 8957"/>
                <a:gd name="T94" fmla="+- 0 10985 1925"/>
                <a:gd name="T95" fmla="*/ 10985 h 9159"/>
                <a:gd name="T96" fmla="+- 0 10027 1072"/>
                <a:gd name="T97" fmla="*/ T96 w 8957"/>
                <a:gd name="T98" fmla="+- 0 10900 1925"/>
                <a:gd name="T99" fmla="*/ 10900 h 9159"/>
                <a:gd name="T100" fmla="+- 0 10029 1072"/>
                <a:gd name="T101" fmla="*/ T100 w 8957"/>
                <a:gd name="T102" fmla="+- 0 10822 1925"/>
                <a:gd name="T103" fmla="*/ 10822 h 9159"/>
                <a:gd name="T104" fmla="+- 0 10030 1072"/>
                <a:gd name="T105" fmla="*/ T104 w 8957"/>
                <a:gd name="T106" fmla="+- 0 10724 1925"/>
                <a:gd name="T107" fmla="*/ 10724 h 9159"/>
                <a:gd name="T108" fmla="+- 0 10030 1072"/>
                <a:gd name="T109" fmla="*/ T108 w 8957"/>
                <a:gd name="T110" fmla="+- 0 2285 1925"/>
                <a:gd name="T111" fmla="*/ 2285 h 9159"/>
                <a:gd name="T112" fmla="+- 0 10029 1072"/>
                <a:gd name="T113" fmla="*/ T112 w 8957"/>
                <a:gd name="T114" fmla="+- 0 2187 1925"/>
                <a:gd name="T115" fmla="*/ 2187 h 9159"/>
                <a:gd name="T116" fmla="+- 0 10027 1072"/>
                <a:gd name="T117" fmla="*/ T116 w 8957"/>
                <a:gd name="T118" fmla="+- 0 2109 1925"/>
                <a:gd name="T119" fmla="*/ 2109 h 9159"/>
                <a:gd name="T120" fmla="+- 0 10020 1072"/>
                <a:gd name="T121" fmla="*/ T120 w 8957"/>
                <a:gd name="T122" fmla="+- 0 2048 1925"/>
                <a:gd name="T123" fmla="*/ 2048 h 9159"/>
                <a:gd name="T124" fmla="+- 0 9997 1072"/>
                <a:gd name="T125" fmla="*/ T124 w 8957"/>
                <a:gd name="T126" fmla="+- 0 1985 1925"/>
                <a:gd name="T127" fmla="*/ 1985 h 9159"/>
                <a:gd name="T128" fmla="+- 0 9931 1072"/>
                <a:gd name="T129" fmla="*/ T128 w 8957"/>
                <a:gd name="T130" fmla="+- 0 1940 1925"/>
                <a:gd name="T131" fmla="*/ 1940 h 9159"/>
                <a:gd name="T132" fmla="+- 0 9845 1072"/>
                <a:gd name="T133" fmla="*/ T132 w 8957"/>
                <a:gd name="T134" fmla="+- 0 1928 1925"/>
                <a:gd name="T135" fmla="*/ 1928 h 9159"/>
                <a:gd name="T136" fmla="+- 0 9767 1072"/>
                <a:gd name="T137" fmla="*/ T136 w 8957"/>
                <a:gd name="T138" fmla="+- 0 1925 1925"/>
                <a:gd name="T139" fmla="*/ 1925 h 9159"/>
                <a:gd name="T140" fmla="+- 0 9670 1072"/>
                <a:gd name="T141" fmla="*/ T140 w 8957"/>
                <a:gd name="T142" fmla="+- 0 1925 1925"/>
                <a:gd name="T143" fmla="*/ 1925 h 9159"/>
                <a:gd name="T144" fmla="+- 0 1432 1072"/>
                <a:gd name="T145" fmla="*/ T144 w 8957"/>
                <a:gd name="T146" fmla="+- 0 1925 1925"/>
                <a:gd name="T147" fmla="*/ 1925 h 9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9159">
                  <a:moveTo>
                    <a:pt x="360" y="0"/>
                  </a:moveTo>
                  <a:lnTo>
                    <a:pt x="263" y="0"/>
                  </a:lnTo>
                  <a:lnTo>
                    <a:pt x="184" y="3"/>
                  </a:lnTo>
                  <a:lnTo>
                    <a:pt x="124" y="10"/>
                  </a:lnTo>
                  <a:lnTo>
                    <a:pt x="60" y="33"/>
                  </a:lnTo>
                  <a:lnTo>
                    <a:pt x="16" y="99"/>
                  </a:lnTo>
                  <a:lnTo>
                    <a:pt x="3" y="184"/>
                  </a:lnTo>
                  <a:lnTo>
                    <a:pt x="1" y="262"/>
                  </a:lnTo>
                  <a:lnTo>
                    <a:pt x="0" y="360"/>
                  </a:lnTo>
                  <a:lnTo>
                    <a:pt x="0" y="8799"/>
                  </a:lnTo>
                  <a:lnTo>
                    <a:pt x="1" y="8897"/>
                  </a:lnTo>
                  <a:lnTo>
                    <a:pt x="3" y="8975"/>
                  </a:lnTo>
                  <a:lnTo>
                    <a:pt x="10" y="9036"/>
                  </a:lnTo>
                  <a:lnTo>
                    <a:pt x="33" y="9099"/>
                  </a:lnTo>
                  <a:lnTo>
                    <a:pt x="99" y="9144"/>
                  </a:lnTo>
                  <a:lnTo>
                    <a:pt x="184" y="9156"/>
                  </a:lnTo>
                  <a:lnTo>
                    <a:pt x="263" y="9159"/>
                  </a:lnTo>
                  <a:lnTo>
                    <a:pt x="360" y="9159"/>
                  </a:lnTo>
                  <a:lnTo>
                    <a:pt x="8598" y="9159"/>
                  </a:lnTo>
                  <a:lnTo>
                    <a:pt x="8695" y="9159"/>
                  </a:lnTo>
                  <a:lnTo>
                    <a:pt x="8773" y="9156"/>
                  </a:lnTo>
                  <a:lnTo>
                    <a:pt x="8834" y="9149"/>
                  </a:lnTo>
                  <a:lnTo>
                    <a:pt x="8898" y="9126"/>
                  </a:lnTo>
                  <a:lnTo>
                    <a:pt x="8942" y="9060"/>
                  </a:lnTo>
                  <a:lnTo>
                    <a:pt x="8955" y="8975"/>
                  </a:lnTo>
                  <a:lnTo>
                    <a:pt x="8957" y="8897"/>
                  </a:lnTo>
                  <a:lnTo>
                    <a:pt x="8958" y="8799"/>
                  </a:lnTo>
                  <a:lnTo>
                    <a:pt x="8958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8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52" y="1814"/>
              <a:ext cx="1155" cy="248"/>
            </a:xfrm>
            <a:custGeom>
              <a:avLst/>
              <a:gdLst>
                <a:gd name="T0" fmla="+- 0 1452 1352"/>
                <a:gd name="T1" fmla="*/ T0 w 1155"/>
                <a:gd name="T2" fmla="+- 0 1814 1814"/>
                <a:gd name="T3" fmla="*/ 1814 h 248"/>
                <a:gd name="T4" fmla="+- 0 1388 1352"/>
                <a:gd name="T5" fmla="*/ T4 w 1155"/>
                <a:gd name="T6" fmla="+- 0 1816 1814"/>
                <a:gd name="T7" fmla="*/ 1816 h 248"/>
                <a:gd name="T8" fmla="+- 0 1354 1352"/>
                <a:gd name="T9" fmla="*/ T8 w 1155"/>
                <a:gd name="T10" fmla="+- 0 1850 1814"/>
                <a:gd name="T11" fmla="*/ 1850 h 248"/>
                <a:gd name="T12" fmla="+- 0 1352 1352"/>
                <a:gd name="T13" fmla="*/ T12 w 1155"/>
                <a:gd name="T14" fmla="+- 0 1911 1814"/>
                <a:gd name="T15" fmla="*/ 1911 h 248"/>
                <a:gd name="T16" fmla="+- 0 1352 1352"/>
                <a:gd name="T17" fmla="*/ T16 w 1155"/>
                <a:gd name="T18" fmla="+- 0 1962 1814"/>
                <a:gd name="T19" fmla="*/ 1962 h 248"/>
                <a:gd name="T20" fmla="+- 0 1352 1352"/>
                <a:gd name="T21" fmla="*/ T20 w 1155"/>
                <a:gd name="T22" fmla="+- 0 1999 1814"/>
                <a:gd name="T23" fmla="*/ 1999 h 248"/>
                <a:gd name="T24" fmla="+- 0 1359 1352"/>
                <a:gd name="T25" fmla="*/ T24 w 1155"/>
                <a:gd name="T26" fmla="+- 0 2043 1814"/>
                <a:gd name="T27" fmla="*/ 2043 h 248"/>
                <a:gd name="T28" fmla="+- 0 1413 1352"/>
                <a:gd name="T29" fmla="*/ T28 w 1155"/>
                <a:gd name="T30" fmla="+- 0 2062 1814"/>
                <a:gd name="T31" fmla="*/ 2062 h 248"/>
                <a:gd name="T32" fmla="+- 0 2407 1352"/>
                <a:gd name="T33" fmla="*/ T32 w 1155"/>
                <a:gd name="T34" fmla="+- 0 2062 1814"/>
                <a:gd name="T35" fmla="*/ 2062 h 248"/>
                <a:gd name="T36" fmla="+- 0 2444 1352"/>
                <a:gd name="T37" fmla="*/ T36 w 1155"/>
                <a:gd name="T38" fmla="+- 0 2062 1814"/>
                <a:gd name="T39" fmla="*/ 2062 h 248"/>
                <a:gd name="T40" fmla="+- 0 2488 1352"/>
                <a:gd name="T41" fmla="*/ T40 w 1155"/>
                <a:gd name="T42" fmla="+- 0 2054 1814"/>
                <a:gd name="T43" fmla="*/ 2054 h 248"/>
                <a:gd name="T44" fmla="+- 0 2507 1352"/>
                <a:gd name="T45" fmla="*/ T44 w 1155"/>
                <a:gd name="T46" fmla="+- 0 2001 1814"/>
                <a:gd name="T47" fmla="*/ 2001 h 248"/>
                <a:gd name="T48" fmla="+- 0 2507 1352"/>
                <a:gd name="T49" fmla="*/ T48 w 1155"/>
                <a:gd name="T50" fmla="+- 0 1914 1814"/>
                <a:gd name="T51" fmla="*/ 1914 h 248"/>
                <a:gd name="T52" fmla="+- 0 2507 1352"/>
                <a:gd name="T53" fmla="*/ T52 w 1155"/>
                <a:gd name="T54" fmla="+- 0 1877 1814"/>
                <a:gd name="T55" fmla="*/ 1877 h 248"/>
                <a:gd name="T56" fmla="+- 0 2499 1352"/>
                <a:gd name="T57" fmla="*/ T56 w 1155"/>
                <a:gd name="T58" fmla="+- 0 1833 1814"/>
                <a:gd name="T59" fmla="*/ 1833 h 248"/>
                <a:gd name="T60" fmla="+- 0 2446 1352"/>
                <a:gd name="T61" fmla="*/ T60 w 1155"/>
                <a:gd name="T62" fmla="+- 0 1815 1814"/>
                <a:gd name="T63" fmla="*/ 1815 h 248"/>
                <a:gd name="T64" fmla="+- 0 1452 1352"/>
                <a:gd name="T65" fmla="*/ T64 w 1155"/>
                <a:gd name="T66" fmla="+- 0 1814 1814"/>
                <a:gd name="T67" fmla="*/ 1814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6" y="2"/>
                  </a:lnTo>
                  <a:lnTo>
                    <a:pt x="2" y="36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5"/>
                  </a:lnTo>
                  <a:lnTo>
                    <a:pt x="7" y="229"/>
                  </a:lnTo>
                  <a:lnTo>
                    <a:pt x="61" y="248"/>
                  </a:lnTo>
                  <a:lnTo>
                    <a:pt x="1055" y="248"/>
                  </a:lnTo>
                  <a:lnTo>
                    <a:pt x="1092" y="248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5" y="100"/>
                  </a:lnTo>
                  <a:lnTo>
                    <a:pt x="1155" y="63"/>
                  </a:lnTo>
                  <a:lnTo>
                    <a:pt x="1147" y="19"/>
                  </a:lnTo>
                  <a:lnTo>
                    <a:pt x="1094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" y="2077"/>
              <a:ext cx="6265" cy="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7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 smtClean="0"/>
              <a:t>İnceleme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smtClean="0"/>
              <a:t>D</a:t>
            </a:r>
            <a:r>
              <a:rPr lang="tr-TR" sz="2800" dirty="0" smtClean="0"/>
              <a:t>il</a:t>
            </a:r>
            <a:r>
              <a:rPr lang="en-US" sz="2800" dirty="0" err="1" smtClean="0"/>
              <a:t>ekçeler</a:t>
            </a:r>
            <a:r>
              <a:rPr lang="en-US" sz="2800" dirty="0" smtClean="0"/>
              <a:t> </a:t>
            </a:r>
            <a:r>
              <a:rPr lang="en-US" sz="2800" dirty="0" err="1"/>
              <a:t>aşaması</a:t>
            </a:r>
            <a:r>
              <a:rPr lang="en-US" sz="2800" dirty="0"/>
              <a:t> </a:t>
            </a:r>
            <a:r>
              <a:rPr lang="en-US" sz="2800" dirty="0" err="1"/>
              <a:t>tamamlandıktan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tahk</a:t>
            </a:r>
            <a:r>
              <a:rPr lang="tr-TR" sz="2800" dirty="0" smtClean="0"/>
              <a:t>i</a:t>
            </a:r>
            <a:r>
              <a:rPr lang="en-US" sz="2800" dirty="0" err="1" smtClean="0"/>
              <a:t>kat</a:t>
            </a:r>
            <a:r>
              <a:rPr lang="en-US" sz="2800" dirty="0" smtClean="0"/>
              <a:t> </a:t>
            </a:r>
            <a:r>
              <a:rPr lang="en-US" sz="2800" dirty="0" err="1"/>
              <a:t>aşamasından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en-US" sz="2800" dirty="0" err="1" smtClean="0"/>
              <a:t>aşamasına</a:t>
            </a:r>
            <a:r>
              <a:rPr lang="en-US" sz="2800" dirty="0" smtClean="0"/>
              <a:t> </a:t>
            </a:r>
            <a:r>
              <a:rPr lang="en-US" sz="2800" dirty="0" err="1" smtClean="0"/>
              <a:t>geç</a:t>
            </a:r>
            <a:r>
              <a:rPr lang="tr-TR" sz="2800" dirty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Ön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en-US" sz="2800" dirty="0" err="1"/>
              <a:t>tamamlanmadan</a:t>
            </a:r>
            <a:r>
              <a:rPr lang="en-US" sz="2800" dirty="0"/>
              <a:t> </a:t>
            </a:r>
            <a:r>
              <a:rPr lang="en-US" sz="2800" dirty="0" err="1" smtClean="0"/>
              <a:t>tahk</a:t>
            </a:r>
            <a:r>
              <a:rPr lang="tr-TR" sz="2800" dirty="0" smtClean="0"/>
              <a:t>i</a:t>
            </a:r>
            <a:r>
              <a:rPr lang="en-US" sz="2800" dirty="0" smtClean="0"/>
              <a:t>kata </a:t>
            </a:r>
            <a:r>
              <a:rPr lang="en-US" sz="2800" dirty="0" err="1" smtClean="0"/>
              <a:t>geç</a:t>
            </a:r>
            <a:r>
              <a:rPr lang="tr-TR" sz="2800" dirty="0" smtClean="0"/>
              <a:t>i</a:t>
            </a:r>
            <a:r>
              <a:rPr lang="en-US" sz="2800" dirty="0" err="1" smtClean="0"/>
              <a:t>lemez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tahk</a:t>
            </a:r>
            <a:r>
              <a:rPr lang="tr-TR" sz="2800" dirty="0" smtClean="0"/>
              <a:t>i</a:t>
            </a:r>
            <a:r>
              <a:rPr lang="en-US" sz="2800" dirty="0" err="1" smtClean="0"/>
              <a:t>kat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şlemler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yapılamaz</a:t>
            </a:r>
            <a:r>
              <a:rPr lang="en-US" sz="2800" dirty="0"/>
              <a:t>. </a:t>
            </a:r>
            <a:r>
              <a:rPr lang="en-US" sz="2800" dirty="0" smtClean="0"/>
              <a:t>Bas</a:t>
            </a: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err="1"/>
              <a:t>yargılama</a:t>
            </a:r>
            <a:r>
              <a:rPr lang="en-US" sz="2800" dirty="0"/>
              <a:t> </a:t>
            </a:r>
            <a:r>
              <a:rPr lang="en-US" sz="2800" dirty="0" err="1"/>
              <a:t>usulünde</a:t>
            </a:r>
            <a:r>
              <a:rPr lang="en-US" sz="2800" dirty="0"/>
              <a:t> </a:t>
            </a:r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 smtClean="0"/>
              <a:t>tahk</a:t>
            </a:r>
            <a:r>
              <a:rPr lang="tr-TR" sz="2800" dirty="0" smtClean="0"/>
              <a:t>i</a:t>
            </a:r>
            <a:r>
              <a:rPr lang="en-US" sz="2800" dirty="0" err="1" smtClean="0"/>
              <a:t>kat</a:t>
            </a:r>
            <a:r>
              <a:rPr lang="en-US" sz="2800" dirty="0" smtClean="0"/>
              <a:t> </a:t>
            </a:r>
            <a:r>
              <a:rPr lang="en-US" sz="2800" dirty="0" err="1"/>
              <a:t>duruşması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err="1" smtClean="0"/>
              <a:t>rl</a:t>
            </a:r>
            <a:r>
              <a:rPr lang="tr-TR" sz="2800" dirty="0" smtClean="0"/>
              <a:t>i</a:t>
            </a:r>
            <a:r>
              <a:rPr lang="en-US" sz="2800" dirty="0" err="1" smtClean="0"/>
              <a:t>kte</a:t>
            </a:r>
            <a:r>
              <a:rPr lang="en-US" sz="2800" dirty="0" smtClean="0"/>
              <a:t> </a:t>
            </a:r>
            <a:r>
              <a:rPr lang="en-US" sz="2800" dirty="0" err="1" smtClean="0"/>
              <a:t>yapılab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/>
              <a:t>Yazılı</a:t>
            </a:r>
            <a:r>
              <a:rPr lang="en-US" sz="2800" dirty="0"/>
              <a:t> </a:t>
            </a:r>
            <a:r>
              <a:rPr lang="en-US" sz="2800" dirty="0" err="1"/>
              <a:t>yargılama</a:t>
            </a:r>
            <a:r>
              <a:rPr lang="en-US" sz="2800" dirty="0"/>
              <a:t> </a:t>
            </a:r>
            <a:r>
              <a:rPr lang="en-US" sz="2800" dirty="0" err="1"/>
              <a:t>usulünde</a:t>
            </a:r>
            <a:r>
              <a:rPr lang="en-US" sz="2800" dirty="0"/>
              <a:t> de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 </a:t>
            </a:r>
            <a:r>
              <a:rPr lang="en-US" sz="2800" dirty="0" err="1" smtClean="0"/>
              <a:t>ön</a:t>
            </a:r>
            <a:r>
              <a:rPr lang="tr-TR" sz="2800" dirty="0" smtClean="0"/>
              <a:t> i</a:t>
            </a:r>
            <a:r>
              <a:rPr lang="en-US" sz="2800" dirty="0" err="1" smtClean="0"/>
              <a:t>ncelemey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tamamlayıp</a:t>
            </a:r>
            <a:r>
              <a:rPr lang="en-US" sz="2800" dirty="0" smtClean="0"/>
              <a:t> </a:t>
            </a:r>
            <a:r>
              <a:rPr lang="en-US" sz="2800" dirty="0" err="1" smtClean="0"/>
              <a:t>gerekl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kararları</a:t>
            </a:r>
            <a:r>
              <a:rPr lang="en-US" sz="2800" dirty="0"/>
              <a:t> </a:t>
            </a:r>
            <a:r>
              <a:rPr lang="en-US" sz="2800" dirty="0" err="1" smtClean="0"/>
              <a:t>verd</a:t>
            </a:r>
            <a:r>
              <a:rPr lang="tr-TR" sz="2800" dirty="0" smtClean="0"/>
              <a:t>i</a:t>
            </a:r>
            <a:r>
              <a:rPr lang="en-US" sz="2800" dirty="0" err="1" smtClean="0"/>
              <a:t>kten</a:t>
            </a:r>
            <a:r>
              <a:rPr lang="en-US" sz="2800" dirty="0" smtClean="0"/>
              <a:t> </a:t>
            </a:r>
            <a:r>
              <a:rPr lang="en-US" sz="2800" dirty="0" err="1"/>
              <a:t>sonra</a:t>
            </a:r>
            <a:r>
              <a:rPr lang="en-US" sz="2800" dirty="0"/>
              <a:t>, </a:t>
            </a: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duruşmada</a:t>
            </a:r>
            <a:r>
              <a:rPr lang="en-US" sz="2800" dirty="0"/>
              <a:t> </a:t>
            </a:r>
            <a:r>
              <a:rPr lang="en-US" sz="2800" dirty="0" err="1" smtClean="0"/>
              <a:t>tahk</a:t>
            </a:r>
            <a:r>
              <a:rPr lang="tr-TR" sz="2800" dirty="0" smtClean="0"/>
              <a:t>i</a:t>
            </a:r>
            <a:r>
              <a:rPr lang="en-US" sz="2800" dirty="0" smtClean="0"/>
              <a:t>kata </a:t>
            </a:r>
            <a:r>
              <a:rPr lang="en-US" sz="2800" dirty="0" err="1"/>
              <a:t>geçerek</a:t>
            </a:r>
            <a:r>
              <a:rPr lang="en-US" sz="2800" dirty="0"/>
              <a:t> </a:t>
            </a:r>
            <a:r>
              <a:rPr lang="en-US" sz="2800" dirty="0" err="1" smtClean="0"/>
              <a:t>gerekl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kararları</a:t>
            </a:r>
            <a:r>
              <a:rPr lang="en-US" sz="2800" dirty="0" smtClean="0"/>
              <a:t> </a:t>
            </a:r>
            <a:r>
              <a:rPr lang="en-US" sz="2800" dirty="0" err="1" smtClean="0"/>
              <a:t>vereb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0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İnceleme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Ön</a:t>
            </a:r>
            <a:r>
              <a:rPr lang="tr-TR" sz="2800" dirty="0" smtClean="0"/>
              <a:t> 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en-US" sz="2800" dirty="0" err="1"/>
              <a:t>aşamasının</a:t>
            </a:r>
            <a:r>
              <a:rPr lang="en-US" sz="2800" dirty="0"/>
              <a:t> </a:t>
            </a:r>
            <a:r>
              <a:rPr lang="en-US" sz="2800" dirty="0" err="1"/>
              <a:t>sonunda</a:t>
            </a:r>
            <a:r>
              <a:rPr lang="en-US" sz="2800" dirty="0"/>
              <a:t> </a:t>
            </a:r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en-US" sz="2800" dirty="0" err="1"/>
              <a:t>tutanağı</a:t>
            </a:r>
            <a:r>
              <a:rPr lang="en-US" sz="2800" dirty="0"/>
              <a:t> </a:t>
            </a:r>
            <a:r>
              <a:rPr lang="en-US" sz="2800" dirty="0" err="1" smtClean="0"/>
              <a:t>düzenlen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en-US" sz="2800" dirty="0" smtClean="0"/>
              <a:t> </a:t>
            </a:r>
            <a:r>
              <a:rPr lang="en-US" sz="2800" dirty="0" err="1" smtClean="0"/>
              <a:t>tutanağında</a:t>
            </a:r>
            <a:r>
              <a:rPr lang="en-US" sz="2800" dirty="0" smtClean="0"/>
              <a:t> </a:t>
            </a:r>
            <a:r>
              <a:rPr lang="en-US" sz="2800" dirty="0" err="1"/>
              <a:t>aşağıda</a:t>
            </a:r>
            <a:r>
              <a:rPr lang="en-US" sz="2800" dirty="0"/>
              <a:t> </a:t>
            </a:r>
            <a:r>
              <a:rPr lang="en-US" sz="2800" dirty="0" err="1" smtClean="0"/>
              <a:t>bel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ti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hususlara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 err="1" smtClean="0"/>
              <a:t>Ön</a:t>
            </a:r>
            <a:r>
              <a:rPr lang="en-US" sz="2800" dirty="0" smtClean="0"/>
              <a:t>  </a:t>
            </a:r>
            <a:r>
              <a:rPr lang="en-US" sz="2800" dirty="0" err="1"/>
              <a:t>incelemenin</a:t>
            </a:r>
            <a:r>
              <a:rPr lang="en-US" sz="2800" dirty="0"/>
              <a:t>  </a:t>
            </a:r>
            <a:r>
              <a:rPr lang="en-US" sz="2800" dirty="0" err="1"/>
              <a:t>duruşmalı</a:t>
            </a:r>
            <a:r>
              <a:rPr lang="en-US" sz="2800" dirty="0"/>
              <a:t>  </a:t>
            </a:r>
            <a:r>
              <a:rPr lang="en-US" sz="2800" dirty="0" err="1"/>
              <a:t>yapılıp</a:t>
            </a:r>
            <a:r>
              <a:rPr lang="en-US" sz="2800" dirty="0"/>
              <a:t>  </a:t>
            </a:r>
            <a:r>
              <a:rPr lang="en-US" sz="2800" dirty="0" err="1"/>
              <a:t>yapılmadığı</a:t>
            </a:r>
            <a:r>
              <a:rPr lang="en-US" sz="2800" dirty="0"/>
              <a:t>,  </a:t>
            </a:r>
            <a:r>
              <a:rPr lang="en-US" sz="2800" dirty="0" err="1"/>
              <a:t>ön</a:t>
            </a:r>
            <a:r>
              <a:rPr lang="en-US" sz="2800" dirty="0"/>
              <a:t>  </a:t>
            </a:r>
            <a:r>
              <a:rPr lang="en-US" sz="2800" dirty="0" err="1"/>
              <a:t>inceleme</a:t>
            </a:r>
            <a:r>
              <a:rPr lang="en-US" sz="2800" dirty="0"/>
              <a:t>  </a:t>
            </a:r>
            <a:r>
              <a:rPr lang="en-US" sz="2800" dirty="0" err="1"/>
              <a:t>duruşmalı</a:t>
            </a:r>
            <a:r>
              <a:rPr lang="en-US" sz="2800" dirty="0"/>
              <a:t>  </a:t>
            </a:r>
            <a:r>
              <a:rPr lang="en-US" sz="2800" dirty="0" err="1"/>
              <a:t>yapılıyorsa</a:t>
            </a:r>
            <a:r>
              <a:rPr lang="en-US" sz="2800" dirty="0"/>
              <a:t> </a:t>
            </a:r>
            <a:r>
              <a:rPr lang="en-US" sz="2800" dirty="0" err="1" smtClean="0"/>
              <a:t>duruşmaya</a:t>
            </a:r>
            <a:r>
              <a:rPr lang="en-US" sz="2800" dirty="0" smtClean="0"/>
              <a:t>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ardan</a:t>
            </a:r>
            <a:r>
              <a:rPr lang="en-US" sz="2800" dirty="0" smtClean="0"/>
              <a:t> hang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katıldığı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 smtClean="0"/>
              <a:t>mazeret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bulunup</a:t>
            </a:r>
            <a:r>
              <a:rPr lang="en-US" sz="2800" dirty="0"/>
              <a:t> </a:t>
            </a:r>
            <a:r>
              <a:rPr lang="en-US" sz="2800" dirty="0" err="1"/>
              <a:t>bulunmadığı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err="1" smtClean="0"/>
              <a:t>Dava</a:t>
            </a:r>
            <a:r>
              <a:rPr lang="en-US" sz="2800" dirty="0" smtClean="0"/>
              <a:t> </a:t>
            </a:r>
            <a:r>
              <a:rPr lang="en-US" sz="2800" dirty="0" err="1"/>
              <a:t>şartlarının</a:t>
            </a:r>
            <a:r>
              <a:rPr lang="en-US" sz="2800" dirty="0"/>
              <a:t> </a:t>
            </a:r>
            <a:r>
              <a:rPr lang="en-US" sz="2800" dirty="0" err="1"/>
              <a:t>mevcut</a:t>
            </a:r>
            <a:r>
              <a:rPr lang="en-US" sz="2800" dirty="0"/>
              <a:t> </a:t>
            </a:r>
            <a:r>
              <a:rPr lang="en-US" sz="2800" dirty="0" err="1"/>
              <a:t>olup</a:t>
            </a:r>
            <a:r>
              <a:rPr lang="en-US" sz="2800" dirty="0"/>
              <a:t> </a:t>
            </a:r>
            <a:r>
              <a:rPr lang="en-US" sz="2800" dirty="0" err="1"/>
              <a:t>olmadığı</a:t>
            </a:r>
            <a:r>
              <a:rPr lang="en-US" sz="2800" dirty="0"/>
              <a:t>, </a:t>
            </a:r>
            <a:r>
              <a:rPr lang="en-US" sz="2800" dirty="0" err="1"/>
              <a:t>eksiklik</a:t>
            </a:r>
            <a:r>
              <a:rPr lang="en-US" sz="2800" dirty="0"/>
              <a:t> </a:t>
            </a:r>
            <a:r>
              <a:rPr lang="en-US" sz="2800" dirty="0" err="1"/>
              <a:t>varsa</a:t>
            </a:r>
            <a:r>
              <a:rPr lang="en-US" sz="2800" dirty="0"/>
              <a:t> ne </a:t>
            </a:r>
            <a:r>
              <a:rPr lang="en-US" sz="2800" dirty="0" err="1"/>
              <a:t>tür</a:t>
            </a:r>
            <a:r>
              <a:rPr lang="en-US" sz="2800" dirty="0"/>
              <a:t> </a:t>
            </a:r>
            <a:r>
              <a:rPr lang="en-US" sz="2800" dirty="0" err="1"/>
              <a:t>işlem</a:t>
            </a:r>
            <a:r>
              <a:rPr lang="en-US" sz="2800" dirty="0"/>
              <a:t> </a:t>
            </a:r>
            <a:r>
              <a:rPr lang="en-US" sz="2800" dirty="0" err="1"/>
              <a:t>yapıldığı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smtClean="0"/>
              <a:t>İlk </a:t>
            </a:r>
            <a:r>
              <a:rPr lang="en-US" sz="2800" dirty="0" err="1"/>
              <a:t>itiraz</a:t>
            </a:r>
            <a:r>
              <a:rPr lang="en-US" sz="2800" dirty="0"/>
              <a:t> </a:t>
            </a:r>
            <a:r>
              <a:rPr lang="en-US" sz="2800" dirty="0" err="1"/>
              <a:t>bulunup</a:t>
            </a:r>
            <a:r>
              <a:rPr lang="en-US" sz="2800" dirty="0"/>
              <a:t> </a:t>
            </a:r>
            <a:r>
              <a:rPr lang="en-US" sz="2800" dirty="0" err="1"/>
              <a:t>bulunmadığı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varsa</a:t>
            </a:r>
            <a:r>
              <a:rPr lang="en-US" sz="2800" dirty="0"/>
              <a:t> ne </a:t>
            </a:r>
            <a:r>
              <a:rPr lang="en-US" sz="2800" dirty="0" err="1"/>
              <a:t>tür</a:t>
            </a:r>
            <a:r>
              <a:rPr lang="en-US" sz="2800" dirty="0"/>
              <a:t> </a:t>
            </a:r>
            <a:r>
              <a:rPr lang="en-US" sz="2800" dirty="0" err="1"/>
              <a:t>işlem</a:t>
            </a:r>
            <a:r>
              <a:rPr lang="en-US" sz="2800" dirty="0"/>
              <a:t> </a:t>
            </a:r>
            <a:r>
              <a:rPr lang="en-US" sz="2800" dirty="0" err="1"/>
              <a:t>yapıldığı</a:t>
            </a:r>
            <a:r>
              <a:rPr lang="en-US" sz="2800" dirty="0" smtClean="0"/>
              <a:t>,</a:t>
            </a:r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İnceleme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Davacının</a:t>
            </a:r>
            <a:r>
              <a:rPr lang="en-US" sz="2800" dirty="0"/>
              <a:t> </a:t>
            </a:r>
            <a:r>
              <a:rPr lang="en-US" sz="2800" dirty="0" err="1"/>
              <a:t>iddialarının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bunların</a:t>
            </a:r>
            <a:r>
              <a:rPr lang="en-US" sz="2800" dirty="0"/>
              <a:t> </a:t>
            </a:r>
            <a:r>
              <a:rPr lang="en-US" sz="2800" dirty="0" err="1"/>
              <a:t>dayanaklarının</a:t>
            </a:r>
            <a:r>
              <a:rPr lang="en-US" sz="2800" dirty="0"/>
              <a:t> </a:t>
            </a:r>
            <a:r>
              <a:rPr lang="en-US" sz="2800" dirty="0" err="1"/>
              <a:t>özetle</a:t>
            </a:r>
            <a:r>
              <a:rPr lang="en-US" sz="2800" dirty="0"/>
              <a:t> </a:t>
            </a:r>
            <a:r>
              <a:rPr lang="en-US" sz="2800" dirty="0" err="1"/>
              <a:t>neler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err="1"/>
              <a:t>Davalının</a:t>
            </a:r>
            <a:r>
              <a:rPr lang="en-US" sz="2800" dirty="0"/>
              <a:t> </a:t>
            </a:r>
            <a:r>
              <a:rPr lang="en-US" sz="2800" dirty="0" err="1"/>
              <a:t>savunmalarının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bunların</a:t>
            </a:r>
            <a:r>
              <a:rPr lang="en-US" sz="2800" dirty="0"/>
              <a:t> </a:t>
            </a:r>
            <a:r>
              <a:rPr lang="en-US" sz="2800" dirty="0" err="1"/>
              <a:t>dayanaklarının</a:t>
            </a:r>
            <a:r>
              <a:rPr lang="en-US" sz="2800" dirty="0"/>
              <a:t> </a:t>
            </a:r>
            <a:r>
              <a:rPr lang="en-US" sz="2800" dirty="0" err="1"/>
              <a:t>özetle</a:t>
            </a:r>
            <a:r>
              <a:rPr lang="en-US" sz="2800" dirty="0"/>
              <a:t> </a:t>
            </a:r>
            <a:r>
              <a:rPr lang="en-US" sz="2800" dirty="0" err="1"/>
              <a:t>neler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err="1" smtClean="0"/>
              <a:t>Tarafların</a:t>
            </a:r>
            <a:r>
              <a:rPr lang="en-US" sz="2800" dirty="0" smtClean="0"/>
              <a:t>  </a:t>
            </a:r>
            <a:r>
              <a:rPr lang="en-US" sz="2800" dirty="0" err="1"/>
              <a:t>sunmadıkları</a:t>
            </a:r>
            <a:r>
              <a:rPr lang="en-US" sz="2800" dirty="0"/>
              <a:t>  </a:t>
            </a:r>
            <a:r>
              <a:rPr lang="en-US" sz="2800" dirty="0" err="1"/>
              <a:t>belgelerin</a:t>
            </a:r>
            <a:r>
              <a:rPr lang="en-US" sz="2800" dirty="0"/>
              <a:t>  </a:t>
            </a:r>
            <a:r>
              <a:rPr lang="en-US" sz="2800" dirty="0" err="1"/>
              <a:t>neler</a:t>
            </a:r>
            <a:r>
              <a:rPr lang="en-US" sz="2800" dirty="0"/>
              <a:t>  </a:t>
            </a:r>
            <a:r>
              <a:rPr lang="en-US" sz="2800" dirty="0" err="1"/>
              <a:t>olduğu</a:t>
            </a:r>
            <a:r>
              <a:rPr lang="en-US" sz="2800" dirty="0"/>
              <a:t>,  </a:t>
            </a:r>
            <a:r>
              <a:rPr lang="en-US" sz="2800" dirty="0" err="1"/>
              <a:t>dilekçelerinde</a:t>
            </a:r>
            <a:r>
              <a:rPr lang="en-US" sz="2800" dirty="0"/>
              <a:t>  </a:t>
            </a:r>
            <a:r>
              <a:rPr lang="en-US" sz="2800" dirty="0" err="1"/>
              <a:t>belirttikleri</a:t>
            </a:r>
            <a:r>
              <a:rPr lang="en-US" sz="2800" dirty="0"/>
              <a:t> 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 smtClean="0"/>
              <a:t>belgeler</a:t>
            </a:r>
            <a:r>
              <a:rPr lang="en-US" sz="2800" dirty="0" smtClean="0"/>
              <a:t> </a:t>
            </a:r>
            <a:r>
              <a:rPr lang="en-US" sz="2800" dirty="0"/>
              <a:t>sunup </a:t>
            </a:r>
            <a:r>
              <a:rPr lang="en-US" sz="2800" dirty="0" err="1"/>
              <a:t>sunmadıkları</a:t>
            </a:r>
            <a:r>
              <a:rPr lang="en-US" sz="2800" dirty="0"/>
              <a:t>, </a:t>
            </a:r>
            <a:r>
              <a:rPr lang="en-US" sz="2800" dirty="0" err="1"/>
              <a:t>ayrıca</a:t>
            </a:r>
            <a:r>
              <a:rPr lang="en-US" sz="2800" dirty="0"/>
              <a:t>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err="1"/>
              <a:t>yerden</a:t>
            </a:r>
            <a:r>
              <a:rPr lang="en-US" sz="2800" dirty="0"/>
              <a:t> </a:t>
            </a:r>
            <a:r>
              <a:rPr lang="en-US" sz="2800" dirty="0" smtClean="0"/>
              <a:t>get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err="1" smtClean="0"/>
              <a:t>lecek</a:t>
            </a:r>
            <a:r>
              <a:rPr lang="en-US" sz="2800" dirty="0" smtClean="0"/>
              <a:t> del</a:t>
            </a:r>
            <a:r>
              <a:rPr lang="tr-TR" sz="2800" dirty="0" smtClean="0"/>
              <a:t>i</a:t>
            </a:r>
            <a:r>
              <a:rPr lang="en-US" sz="2800" dirty="0" err="1" smtClean="0"/>
              <a:t>llere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vermed</a:t>
            </a:r>
            <a:r>
              <a:rPr lang="tr-TR" sz="2800" dirty="0"/>
              <a:t>i</a:t>
            </a:r>
            <a:r>
              <a:rPr lang="en-US" sz="2800" dirty="0" err="1" smtClean="0"/>
              <a:t>kler</a:t>
            </a:r>
            <a:r>
              <a:rPr lang="tr-TR" sz="2800" dirty="0" smtClean="0"/>
              <a:t>i</a:t>
            </a:r>
            <a:r>
              <a:rPr lang="en-US" sz="2800" dirty="0" smtClean="0"/>
              <a:t>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hususun</a:t>
            </a:r>
            <a:r>
              <a:rPr lang="en-US" sz="2800" dirty="0"/>
              <a:t> </a:t>
            </a:r>
            <a:r>
              <a:rPr lang="en-US" sz="2800" dirty="0" err="1"/>
              <a:t>bulunup</a:t>
            </a:r>
            <a:r>
              <a:rPr lang="en-US" sz="2800" dirty="0"/>
              <a:t> </a:t>
            </a:r>
            <a:r>
              <a:rPr lang="en-US" sz="2800" dirty="0" err="1"/>
              <a:t>bulunmadığı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konuda</a:t>
            </a:r>
            <a:r>
              <a:rPr lang="en-US" sz="2800" dirty="0"/>
              <a:t> ne </a:t>
            </a:r>
            <a:r>
              <a:rPr lang="en-US" sz="2800" dirty="0" err="1" smtClean="0"/>
              <a:t>şek</a:t>
            </a:r>
            <a:r>
              <a:rPr lang="tr-TR" sz="2800" dirty="0" smtClean="0"/>
              <a:t>i</a:t>
            </a:r>
            <a:r>
              <a:rPr lang="en-US" sz="2800" dirty="0" err="1" smtClean="0"/>
              <a:t>lde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</a:t>
            </a:r>
            <a:r>
              <a:rPr lang="en-US" sz="2800" dirty="0" err="1" smtClean="0"/>
              <a:t>yapıldığı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aşamada</a:t>
            </a:r>
            <a:r>
              <a:rPr lang="en-US" sz="2800" dirty="0"/>
              <a:t>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smtClean="0"/>
              <a:t>lm</a:t>
            </a:r>
            <a:r>
              <a:rPr lang="tr-TR" sz="2800" dirty="0" smtClean="0"/>
              <a:t>i</a:t>
            </a:r>
            <a:r>
              <a:rPr lang="en-US" sz="2800" dirty="0" err="1" smtClean="0"/>
              <a:t>şse</a:t>
            </a:r>
            <a:r>
              <a:rPr lang="en-US" sz="2800" dirty="0" smtClean="0"/>
              <a:t> </a:t>
            </a:r>
            <a:r>
              <a:rPr lang="en-US" sz="2800" dirty="0" err="1" smtClean="0"/>
              <a:t>gerekl</a:t>
            </a:r>
            <a:r>
              <a:rPr lang="tr-TR" sz="2800" dirty="0" smtClean="0"/>
              <a:t>i</a:t>
            </a:r>
            <a:r>
              <a:rPr lang="en-US" sz="2800" dirty="0" smtClean="0"/>
              <a:t> del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avansını</a:t>
            </a:r>
            <a:r>
              <a:rPr lang="en-US" sz="2800" dirty="0"/>
              <a:t> </a:t>
            </a:r>
            <a:r>
              <a:rPr lang="en-US" sz="2800" dirty="0" err="1"/>
              <a:t>yatırmaları</a:t>
            </a:r>
            <a:r>
              <a:rPr lang="en-US" sz="2800" dirty="0" smtClean="0"/>
              <a:t>,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Amaçlarımız;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Bu </a:t>
            </a:r>
            <a:r>
              <a:rPr lang="en-US" b="1" dirty="0" err="1" smtClean="0"/>
              <a:t>ün</a:t>
            </a:r>
            <a:r>
              <a:rPr lang="tr-TR" b="1" dirty="0"/>
              <a:t>i</a:t>
            </a:r>
            <a:r>
              <a:rPr lang="en-US" b="1" dirty="0" err="1" smtClean="0"/>
              <a:t>tey</a:t>
            </a:r>
            <a:r>
              <a:rPr lang="tr-TR" b="1" dirty="0"/>
              <a:t>i</a:t>
            </a:r>
            <a:r>
              <a:rPr lang="en-US" b="1" dirty="0" smtClean="0"/>
              <a:t> </a:t>
            </a:r>
            <a:r>
              <a:rPr lang="en-US" b="1" dirty="0" err="1"/>
              <a:t>tamamladıktan</a:t>
            </a:r>
            <a:r>
              <a:rPr lang="en-US" b="1" dirty="0"/>
              <a:t> </a:t>
            </a:r>
            <a:r>
              <a:rPr lang="en-US" b="1" dirty="0" err="1"/>
              <a:t>sonra</a:t>
            </a:r>
            <a:r>
              <a:rPr lang="en-US" b="1" dirty="0"/>
              <a:t>;</a:t>
            </a:r>
          </a:p>
          <a:p>
            <a:r>
              <a:rPr lang="en-US" sz="2800" dirty="0" err="1" smtClean="0"/>
              <a:t>Adl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tr-TR" sz="2800" dirty="0"/>
              <a:t>i</a:t>
            </a:r>
            <a:r>
              <a:rPr lang="en-US" sz="2800" dirty="0" err="1" smtClean="0"/>
              <a:t>lk</a:t>
            </a:r>
            <a:r>
              <a:rPr lang="en-US" sz="2800" dirty="0" smtClean="0"/>
              <a:t> </a:t>
            </a:r>
            <a:r>
              <a:rPr lang="en-US" sz="2800" dirty="0" err="1"/>
              <a:t>derece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kuruluş</a:t>
            </a:r>
            <a:r>
              <a:rPr lang="en-US" sz="2800" dirty="0"/>
              <a:t>, </a:t>
            </a:r>
            <a:r>
              <a:rPr lang="en-US" sz="2800" dirty="0" err="1"/>
              <a:t>görev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/>
              <a:t>i</a:t>
            </a:r>
            <a:r>
              <a:rPr lang="en-US" sz="2800" dirty="0" err="1" smtClean="0"/>
              <a:t>ler</a:t>
            </a:r>
            <a:r>
              <a:rPr lang="tr-TR" sz="2800" dirty="0"/>
              <a:t>i</a:t>
            </a:r>
            <a:r>
              <a:rPr lang="en-US" sz="2800" dirty="0" smtClean="0"/>
              <a:t>n  </a:t>
            </a:r>
            <a:r>
              <a:rPr lang="en-US" sz="2800" dirty="0" err="1" smtClean="0"/>
              <a:t>tanımlayab</a:t>
            </a:r>
            <a:r>
              <a:rPr lang="tr-TR" sz="2800" dirty="0"/>
              <a:t>i</a:t>
            </a:r>
            <a:r>
              <a:rPr lang="en-US" sz="2800" dirty="0" err="1" smtClean="0"/>
              <a:t>lecek</a:t>
            </a:r>
            <a:r>
              <a:rPr lang="en-US" sz="2800" dirty="0"/>
              <a:t>,</a:t>
            </a:r>
          </a:p>
          <a:p>
            <a:r>
              <a:rPr lang="en-US" sz="2800" dirty="0" err="1" smtClean="0"/>
              <a:t>Hukuk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davaların</a:t>
            </a:r>
            <a:r>
              <a:rPr lang="en-US" sz="2800" dirty="0"/>
              <a:t> </a:t>
            </a:r>
            <a:r>
              <a:rPr lang="en-US" sz="2800" dirty="0" err="1"/>
              <a:t>nasıl</a:t>
            </a:r>
            <a:r>
              <a:rPr lang="en-US" sz="2800" dirty="0"/>
              <a:t> </a:t>
            </a:r>
            <a:r>
              <a:rPr lang="en-US" sz="2800" dirty="0" err="1"/>
              <a:t>açıldığını</a:t>
            </a:r>
            <a:r>
              <a:rPr lang="en-US" sz="2800" dirty="0"/>
              <a:t> </a:t>
            </a:r>
            <a:r>
              <a:rPr lang="en-US" sz="2800" dirty="0" err="1" smtClean="0"/>
              <a:t>açıklayab</a:t>
            </a:r>
            <a:r>
              <a:rPr lang="tr-TR" sz="2800" dirty="0" smtClean="0"/>
              <a:t>i</a:t>
            </a:r>
            <a:r>
              <a:rPr lang="en-US" sz="2800" dirty="0" err="1" smtClean="0"/>
              <a:t>lecek</a:t>
            </a:r>
            <a:r>
              <a:rPr lang="en-US" sz="2800" dirty="0"/>
              <a:t>,</a:t>
            </a:r>
          </a:p>
          <a:p>
            <a:r>
              <a:rPr lang="en-US" sz="2800" dirty="0" err="1" smtClean="0"/>
              <a:t>Hukuk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mahkemeler</a:t>
            </a:r>
            <a:r>
              <a:rPr lang="tr-TR" sz="2800" dirty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tutulması</a:t>
            </a:r>
            <a:r>
              <a:rPr lang="en-US" sz="2800" dirty="0"/>
              <a:t> </a:t>
            </a:r>
            <a:r>
              <a:rPr lang="en-US" sz="2800" dirty="0" err="1"/>
              <a:t>zorunlu</a:t>
            </a:r>
            <a:r>
              <a:rPr lang="en-US" sz="2800" dirty="0"/>
              <a:t> </a:t>
            </a:r>
            <a:r>
              <a:rPr lang="en-US" sz="2800" dirty="0" err="1" smtClean="0"/>
              <a:t>kayıtları</a:t>
            </a:r>
            <a:r>
              <a:rPr lang="tr-TR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fade </a:t>
            </a:r>
            <a:r>
              <a:rPr lang="en-US" sz="2800" dirty="0" err="1" smtClean="0"/>
              <a:t>edeb</a:t>
            </a:r>
            <a:r>
              <a:rPr lang="tr-TR" sz="2800" dirty="0"/>
              <a:t>i</a:t>
            </a:r>
            <a:r>
              <a:rPr lang="en-US" sz="2800" dirty="0" err="1" smtClean="0"/>
              <a:t>lecek</a:t>
            </a:r>
            <a:r>
              <a:rPr lang="en-US" sz="2800" dirty="0"/>
              <a:t>,</a:t>
            </a:r>
          </a:p>
          <a:p>
            <a:r>
              <a:rPr lang="en-US" sz="2800" dirty="0" err="1" smtClean="0"/>
              <a:t>Hüküm</a:t>
            </a:r>
            <a:r>
              <a:rPr lang="en-US" sz="2800" dirty="0" smtClean="0"/>
              <a:t> </a:t>
            </a:r>
            <a:r>
              <a:rPr lang="en-US" sz="2800" dirty="0" err="1"/>
              <a:t>sonrası</a:t>
            </a:r>
            <a:r>
              <a:rPr lang="en-US" sz="2800" dirty="0"/>
              <a:t> </a:t>
            </a:r>
            <a:r>
              <a:rPr lang="en-US" sz="2800" dirty="0" err="1"/>
              <a:t>mahkeme</a:t>
            </a:r>
            <a:r>
              <a:rPr lang="en-US" sz="2800" dirty="0"/>
              <a:t> </a:t>
            </a:r>
            <a:r>
              <a:rPr lang="en-US" sz="2800" dirty="0" err="1"/>
              <a:t>kalem</a:t>
            </a:r>
            <a:r>
              <a:rPr lang="en-US" sz="2800" dirty="0"/>
              <a:t> </a:t>
            </a:r>
            <a:r>
              <a:rPr lang="en-US" sz="2800" dirty="0" err="1"/>
              <a:t>nde</a:t>
            </a:r>
            <a:r>
              <a:rPr lang="en-US" sz="2800" dirty="0"/>
              <a:t> </a:t>
            </a:r>
            <a:r>
              <a:rPr lang="en-US" sz="2800" dirty="0" err="1"/>
              <a:t>yapılması</a:t>
            </a:r>
            <a:r>
              <a:rPr lang="en-US" sz="2800" dirty="0"/>
              <a:t> </a:t>
            </a:r>
            <a:r>
              <a:rPr lang="en-US" sz="2800" dirty="0" err="1"/>
              <a:t>gereken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açıklayab</a:t>
            </a:r>
            <a:r>
              <a:rPr lang="tr-TR" sz="2800" dirty="0"/>
              <a:t>i</a:t>
            </a:r>
            <a:r>
              <a:rPr lang="en-US" sz="2800" dirty="0" err="1" smtClean="0"/>
              <a:t>lecek</a:t>
            </a:r>
            <a:r>
              <a:rPr lang="tr-TR" sz="2800" dirty="0" smtClean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becer</a:t>
            </a:r>
            <a:r>
              <a:rPr lang="tr-TR" sz="2800" dirty="0" smtClean="0"/>
              <a:t>i</a:t>
            </a:r>
            <a:r>
              <a:rPr lang="en-US" sz="2800" dirty="0" err="1" smtClean="0"/>
              <a:t>lere</a:t>
            </a:r>
            <a:r>
              <a:rPr lang="en-US" sz="2800" dirty="0" smtClean="0"/>
              <a:t> </a:t>
            </a:r>
            <a:r>
              <a:rPr lang="en-US" sz="2800" dirty="0" err="1" smtClean="0"/>
              <a:t>sah</a:t>
            </a:r>
            <a:r>
              <a:rPr lang="tr-TR" sz="2800" dirty="0" smtClean="0"/>
              <a:t>i</a:t>
            </a:r>
            <a:r>
              <a:rPr lang="en-US" sz="2800" dirty="0" smtClean="0"/>
              <a:t>p </a:t>
            </a:r>
            <a:r>
              <a:rPr lang="en-US" sz="2800" dirty="0" err="1" smtClean="0"/>
              <a:t>olab</a:t>
            </a:r>
            <a:r>
              <a:rPr lang="tr-TR" sz="2800" dirty="0" smtClean="0"/>
              <a:t>i</a:t>
            </a:r>
            <a:r>
              <a:rPr lang="en-US" sz="2800" dirty="0" err="1" smtClean="0"/>
              <a:t>leceks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z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İnceleme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Ön</a:t>
            </a:r>
            <a:r>
              <a:rPr lang="en-US" sz="2800" dirty="0"/>
              <a:t> </a:t>
            </a:r>
            <a:r>
              <a:rPr lang="en-US" sz="2800" dirty="0" err="1"/>
              <a:t>incelemede</a:t>
            </a:r>
            <a:r>
              <a:rPr lang="en-US" sz="2800" dirty="0"/>
              <a:t> </a:t>
            </a:r>
            <a:r>
              <a:rPr lang="en-US" sz="2800" dirty="0" err="1"/>
              <a:t>yapılması</a:t>
            </a:r>
            <a:r>
              <a:rPr lang="en-US" sz="2800" dirty="0"/>
              <a:t> </a:t>
            </a:r>
            <a:r>
              <a:rPr lang="en-US" sz="2800" dirty="0" err="1"/>
              <a:t>gereken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işlemlerin</a:t>
            </a:r>
            <a:r>
              <a:rPr lang="en-US" sz="2800" dirty="0"/>
              <a:t> </a:t>
            </a:r>
            <a:r>
              <a:rPr lang="en-US" sz="2800" dirty="0" err="1"/>
              <a:t>yapılıp</a:t>
            </a:r>
            <a:r>
              <a:rPr lang="en-US" sz="2800" dirty="0"/>
              <a:t> </a:t>
            </a:r>
            <a:r>
              <a:rPr lang="en-US" sz="2800" dirty="0" err="1"/>
              <a:t>yapılmadığı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err="1"/>
              <a:t>İddia</a:t>
            </a:r>
            <a:r>
              <a:rPr lang="en-US" sz="2800" dirty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da </a:t>
            </a:r>
            <a:r>
              <a:rPr lang="en-US" sz="2800" dirty="0" err="1" smtClean="0"/>
              <a:t>savunmasını</a:t>
            </a:r>
            <a:r>
              <a:rPr lang="en-US" sz="2800" dirty="0" smtClean="0"/>
              <a:t> </a:t>
            </a:r>
            <a:r>
              <a:rPr lang="en-US" sz="2800" dirty="0" err="1" smtClean="0"/>
              <a:t>genişleten</a:t>
            </a:r>
            <a:r>
              <a:rPr lang="en-US" sz="2800" dirty="0" smtClean="0"/>
              <a:t> </a:t>
            </a:r>
            <a:r>
              <a:rPr lang="en-US" sz="2800" dirty="0" err="1" smtClean="0"/>
              <a:t>taraf</a:t>
            </a:r>
            <a:r>
              <a:rPr lang="en-US" sz="2800" dirty="0" smtClean="0"/>
              <a:t>  </a:t>
            </a:r>
            <a:r>
              <a:rPr lang="en-US" sz="2800" dirty="0" err="1"/>
              <a:t>olup</a:t>
            </a:r>
            <a:r>
              <a:rPr lang="en-US" sz="2800" dirty="0"/>
              <a:t>  </a:t>
            </a:r>
            <a:r>
              <a:rPr lang="en-US" sz="2800" dirty="0" err="1"/>
              <a:t>olmadığı</a:t>
            </a:r>
            <a:r>
              <a:rPr lang="en-US" sz="2800" dirty="0"/>
              <a:t>,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en-US" sz="2800" dirty="0" err="1" smtClean="0"/>
              <a:t>konuda</a:t>
            </a:r>
            <a:r>
              <a:rPr lang="en-US" sz="2800" dirty="0" smtClean="0"/>
              <a:t> </a:t>
            </a:r>
            <a:r>
              <a:rPr lang="en-US" sz="2800" dirty="0" err="1" smtClean="0"/>
              <a:t>karşı</a:t>
            </a:r>
            <a:r>
              <a:rPr lang="en-US" sz="2800" dirty="0" smtClean="0"/>
              <a:t> </a:t>
            </a:r>
            <a:r>
              <a:rPr lang="en-US" sz="2800" dirty="0" err="1" smtClean="0"/>
              <a:t>tarafın</a:t>
            </a:r>
            <a:r>
              <a:rPr lang="en-US" sz="2800" dirty="0" smtClean="0"/>
              <a:t> </a:t>
            </a:r>
            <a:r>
              <a:rPr lang="en-US" sz="2800" dirty="0" err="1" smtClean="0"/>
              <a:t>açık</a:t>
            </a:r>
            <a:r>
              <a:rPr lang="en-US" sz="2800" dirty="0" smtClean="0"/>
              <a:t> </a:t>
            </a:r>
            <a:r>
              <a:rPr lang="en-US" sz="2800" dirty="0" err="1" smtClean="0"/>
              <a:t>muvafakat</a:t>
            </a:r>
            <a:r>
              <a:rPr lang="tr-TR" sz="2800" dirty="0" smtClean="0"/>
              <a:t>ı</a:t>
            </a:r>
            <a:r>
              <a:rPr lang="en-US" sz="2800" dirty="0" smtClean="0"/>
              <a:t>n</a:t>
            </a:r>
            <a:r>
              <a:rPr lang="tr-TR" sz="2800" dirty="0" smtClean="0"/>
              <a:t>ı</a:t>
            </a:r>
            <a:r>
              <a:rPr lang="en-US" sz="2800" dirty="0" smtClean="0"/>
              <a:t>n </a:t>
            </a:r>
            <a:r>
              <a:rPr lang="en-US" sz="2800" dirty="0" err="1"/>
              <a:t>bulunup</a:t>
            </a:r>
            <a:r>
              <a:rPr lang="en-US" sz="2800" dirty="0"/>
              <a:t> </a:t>
            </a:r>
            <a:r>
              <a:rPr lang="en-US" sz="2800" dirty="0" err="1"/>
              <a:t>bulunmadığı</a:t>
            </a:r>
            <a:r>
              <a:rPr lang="en-US" sz="2800" dirty="0"/>
              <a:t>,</a:t>
            </a:r>
          </a:p>
          <a:p>
            <a:pPr algn="just"/>
            <a:r>
              <a:rPr lang="en-US" sz="2800" dirty="0" err="1"/>
              <a:t>Tarafların</a:t>
            </a:r>
            <a:r>
              <a:rPr lang="en-US" sz="2800" dirty="0"/>
              <a:t> </a:t>
            </a:r>
            <a:r>
              <a:rPr lang="en-US" sz="2800" dirty="0" err="1"/>
              <a:t>sulhe</a:t>
            </a:r>
            <a:r>
              <a:rPr lang="en-US" sz="2800" dirty="0"/>
              <a:t> </a:t>
            </a:r>
            <a:r>
              <a:rPr lang="en-US" sz="2800" dirty="0" err="1"/>
              <a:t>teşvik</a:t>
            </a:r>
            <a:r>
              <a:rPr lang="en-US" sz="2800" dirty="0"/>
              <a:t> </a:t>
            </a:r>
            <a:r>
              <a:rPr lang="en-US" sz="2800" dirty="0" err="1"/>
              <a:t>edildikleri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sonuçlarının</a:t>
            </a:r>
            <a:r>
              <a:rPr lang="en-US" sz="2800" dirty="0"/>
              <a:t> ne </a:t>
            </a:r>
            <a:r>
              <a:rPr lang="en-US" sz="2800" dirty="0" err="1"/>
              <a:t>olduğu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algn="just"/>
            <a:r>
              <a:rPr lang="en-US" sz="2800" dirty="0" err="1"/>
              <a:t>Tarafların</a:t>
            </a:r>
            <a:r>
              <a:rPr lang="en-US" sz="2800" dirty="0"/>
              <a:t> </a:t>
            </a:r>
            <a:r>
              <a:rPr lang="en-US" sz="2800" dirty="0" err="1"/>
              <a:t>uyuşmazlık</a:t>
            </a:r>
            <a:r>
              <a:rPr lang="en-US" sz="2800" dirty="0"/>
              <a:t> </a:t>
            </a:r>
            <a:r>
              <a:rPr lang="en-US" sz="2800" dirty="0" err="1"/>
              <a:t>noktalarının</a:t>
            </a:r>
            <a:r>
              <a:rPr lang="en-US" sz="2800" dirty="0"/>
              <a:t> </a:t>
            </a:r>
            <a:r>
              <a:rPr lang="en-US" sz="2800" dirty="0" err="1"/>
              <a:t>ana</a:t>
            </a:r>
            <a:r>
              <a:rPr lang="en-US" sz="2800" dirty="0"/>
              <a:t> </a:t>
            </a:r>
            <a:r>
              <a:rPr lang="en-US" sz="2800" dirty="0" err="1"/>
              <a:t>başlıklarıyla</a:t>
            </a:r>
            <a:r>
              <a:rPr lang="en-US" sz="2800" dirty="0"/>
              <a:t> </a:t>
            </a:r>
            <a:r>
              <a:rPr lang="en-US" sz="2800" dirty="0" err="1"/>
              <a:t>nelerden</a:t>
            </a:r>
            <a:r>
              <a:rPr lang="en-US" sz="2800" dirty="0"/>
              <a:t> </a:t>
            </a:r>
            <a:r>
              <a:rPr lang="en-US" sz="2800" dirty="0" err="1"/>
              <a:t>ibaret</a:t>
            </a:r>
            <a:r>
              <a:rPr lang="en-US" sz="2800" dirty="0"/>
              <a:t> </a:t>
            </a:r>
            <a:r>
              <a:rPr lang="en-US" sz="2800" dirty="0" err="1"/>
              <a:t>bulunduğu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 smtClean="0"/>
              <a:t>İnceleme</a:t>
            </a:r>
            <a:r>
              <a:rPr lang="tr-TR" b="1" dirty="0" smtClean="0"/>
              <a:t> Tutanağı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80027" y="1211901"/>
            <a:ext cx="5692775" cy="5694362"/>
            <a:chOff x="1304" y="5"/>
            <a:chExt cx="8967" cy="8967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309" y="138"/>
              <a:ext cx="8957" cy="8830"/>
            </a:xfrm>
            <a:custGeom>
              <a:avLst/>
              <a:gdLst>
                <a:gd name="T0" fmla="+- 0 1669 1309"/>
                <a:gd name="T1" fmla="*/ T0 w 8957"/>
                <a:gd name="T2" fmla="+- 0 138 138"/>
                <a:gd name="T3" fmla="*/ 138 h 8830"/>
                <a:gd name="T4" fmla="+- 0 1571 1309"/>
                <a:gd name="T5" fmla="*/ T4 w 8957"/>
                <a:gd name="T6" fmla="+- 0 138 138"/>
                <a:gd name="T7" fmla="*/ 138 h 8830"/>
                <a:gd name="T8" fmla="+- 0 1493 1309"/>
                <a:gd name="T9" fmla="*/ T8 w 8957"/>
                <a:gd name="T10" fmla="+- 0 141 138"/>
                <a:gd name="T11" fmla="*/ 141 h 8830"/>
                <a:gd name="T12" fmla="+- 0 1432 1309"/>
                <a:gd name="T13" fmla="*/ T12 w 8957"/>
                <a:gd name="T14" fmla="+- 0 147 138"/>
                <a:gd name="T15" fmla="*/ 147 h 8830"/>
                <a:gd name="T16" fmla="+- 0 1369 1309"/>
                <a:gd name="T17" fmla="*/ T16 w 8957"/>
                <a:gd name="T18" fmla="+- 0 171 138"/>
                <a:gd name="T19" fmla="*/ 171 h 8830"/>
                <a:gd name="T20" fmla="+- 0 1324 1309"/>
                <a:gd name="T21" fmla="*/ T20 w 8957"/>
                <a:gd name="T22" fmla="+- 0 237 138"/>
                <a:gd name="T23" fmla="*/ 237 h 8830"/>
                <a:gd name="T24" fmla="+- 0 1312 1309"/>
                <a:gd name="T25" fmla="*/ T24 w 8957"/>
                <a:gd name="T26" fmla="+- 0 322 138"/>
                <a:gd name="T27" fmla="*/ 322 h 8830"/>
                <a:gd name="T28" fmla="+- 0 1309 1309"/>
                <a:gd name="T29" fmla="*/ T28 w 8957"/>
                <a:gd name="T30" fmla="+- 0 400 138"/>
                <a:gd name="T31" fmla="*/ 400 h 8830"/>
                <a:gd name="T32" fmla="+- 0 1309 1309"/>
                <a:gd name="T33" fmla="*/ T32 w 8957"/>
                <a:gd name="T34" fmla="+- 0 498 138"/>
                <a:gd name="T35" fmla="*/ 498 h 8830"/>
                <a:gd name="T36" fmla="+- 0 1309 1309"/>
                <a:gd name="T37" fmla="*/ T36 w 8957"/>
                <a:gd name="T38" fmla="+- 0 8607 138"/>
                <a:gd name="T39" fmla="*/ 8607 h 8830"/>
                <a:gd name="T40" fmla="+- 0 1309 1309"/>
                <a:gd name="T41" fmla="*/ T40 w 8957"/>
                <a:gd name="T42" fmla="+- 0 8705 138"/>
                <a:gd name="T43" fmla="*/ 8705 h 8830"/>
                <a:gd name="T44" fmla="+- 0 1312 1309"/>
                <a:gd name="T45" fmla="*/ T44 w 8957"/>
                <a:gd name="T46" fmla="+- 0 8783 138"/>
                <a:gd name="T47" fmla="*/ 8783 h 8830"/>
                <a:gd name="T48" fmla="+- 0 1319 1309"/>
                <a:gd name="T49" fmla="*/ T48 w 8957"/>
                <a:gd name="T50" fmla="+- 0 8844 138"/>
                <a:gd name="T51" fmla="*/ 8844 h 8830"/>
                <a:gd name="T52" fmla="+- 0 1342 1309"/>
                <a:gd name="T53" fmla="*/ T52 w 8957"/>
                <a:gd name="T54" fmla="+- 0 8907 138"/>
                <a:gd name="T55" fmla="*/ 8907 h 8830"/>
                <a:gd name="T56" fmla="+- 0 1408 1309"/>
                <a:gd name="T57" fmla="*/ T56 w 8957"/>
                <a:gd name="T58" fmla="+- 0 8952 138"/>
                <a:gd name="T59" fmla="*/ 8952 h 8830"/>
                <a:gd name="T60" fmla="+- 0 1493 1309"/>
                <a:gd name="T61" fmla="*/ T60 w 8957"/>
                <a:gd name="T62" fmla="+- 0 8965 138"/>
                <a:gd name="T63" fmla="*/ 8965 h 8830"/>
                <a:gd name="T64" fmla="+- 0 1571 1309"/>
                <a:gd name="T65" fmla="*/ T64 w 8957"/>
                <a:gd name="T66" fmla="+- 0 8967 138"/>
                <a:gd name="T67" fmla="*/ 8967 h 8830"/>
                <a:gd name="T68" fmla="+- 0 1669 1309"/>
                <a:gd name="T69" fmla="*/ T68 w 8957"/>
                <a:gd name="T70" fmla="+- 0 8967 138"/>
                <a:gd name="T71" fmla="*/ 8967 h 8830"/>
                <a:gd name="T72" fmla="+- 0 9906 1309"/>
                <a:gd name="T73" fmla="*/ T72 w 8957"/>
                <a:gd name="T74" fmla="+- 0 8967 138"/>
                <a:gd name="T75" fmla="*/ 8967 h 8830"/>
                <a:gd name="T76" fmla="+- 0 10004 1309"/>
                <a:gd name="T77" fmla="*/ T76 w 8957"/>
                <a:gd name="T78" fmla="+- 0 8967 138"/>
                <a:gd name="T79" fmla="*/ 8967 h 8830"/>
                <a:gd name="T80" fmla="+- 0 10082 1309"/>
                <a:gd name="T81" fmla="*/ T80 w 8957"/>
                <a:gd name="T82" fmla="+- 0 8965 138"/>
                <a:gd name="T83" fmla="*/ 8965 h 8830"/>
                <a:gd name="T84" fmla="+- 0 10143 1309"/>
                <a:gd name="T85" fmla="*/ T84 w 8957"/>
                <a:gd name="T86" fmla="+- 0 8958 138"/>
                <a:gd name="T87" fmla="*/ 8958 h 8830"/>
                <a:gd name="T88" fmla="+- 0 10207 1309"/>
                <a:gd name="T89" fmla="*/ T88 w 8957"/>
                <a:gd name="T90" fmla="+- 0 8935 138"/>
                <a:gd name="T91" fmla="*/ 8935 h 8830"/>
                <a:gd name="T92" fmla="+- 0 10251 1309"/>
                <a:gd name="T93" fmla="*/ T92 w 8957"/>
                <a:gd name="T94" fmla="+- 0 8869 138"/>
                <a:gd name="T95" fmla="*/ 8869 h 8830"/>
                <a:gd name="T96" fmla="+- 0 10264 1309"/>
                <a:gd name="T97" fmla="*/ T96 w 8957"/>
                <a:gd name="T98" fmla="+- 0 8783 138"/>
                <a:gd name="T99" fmla="*/ 8783 h 8830"/>
                <a:gd name="T100" fmla="+- 0 10266 1309"/>
                <a:gd name="T101" fmla="*/ T100 w 8957"/>
                <a:gd name="T102" fmla="+- 0 8705 138"/>
                <a:gd name="T103" fmla="*/ 8705 h 8830"/>
                <a:gd name="T104" fmla="+- 0 10266 1309"/>
                <a:gd name="T105" fmla="*/ T104 w 8957"/>
                <a:gd name="T106" fmla="+- 0 8607 138"/>
                <a:gd name="T107" fmla="*/ 8607 h 8830"/>
                <a:gd name="T108" fmla="+- 0 10266 1309"/>
                <a:gd name="T109" fmla="*/ T108 w 8957"/>
                <a:gd name="T110" fmla="+- 0 498 138"/>
                <a:gd name="T111" fmla="*/ 498 h 8830"/>
                <a:gd name="T112" fmla="+- 0 10266 1309"/>
                <a:gd name="T113" fmla="*/ T112 w 8957"/>
                <a:gd name="T114" fmla="+- 0 400 138"/>
                <a:gd name="T115" fmla="*/ 400 h 8830"/>
                <a:gd name="T116" fmla="+- 0 10264 1309"/>
                <a:gd name="T117" fmla="*/ T116 w 8957"/>
                <a:gd name="T118" fmla="+- 0 322 138"/>
                <a:gd name="T119" fmla="*/ 322 h 8830"/>
                <a:gd name="T120" fmla="+- 0 10257 1309"/>
                <a:gd name="T121" fmla="*/ T120 w 8957"/>
                <a:gd name="T122" fmla="+- 0 261 138"/>
                <a:gd name="T123" fmla="*/ 261 h 8830"/>
                <a:gd name="T124" fmla="+- 0 10234 1309"/>
                <a:gd name="T125" fmla="*/ T124 w 8957"/>
                <a:gd name="T126" fmla="+- 0 198 138"/>
                <a:gd name="T127" fmla="*/ 198 h 8830"/>
                <a:gd name="T128" fmla="+- 0 10168 1309"/>
                <a:gd name="T129" fmla="*/ T128 w 8957"/>
                <a:gd name="T130" fmla="+- 0 153 138"/>
                <a:gd name="T131" fmla="*/ 153 h 8830"/>
                <a:gd name="T132" fmla="+- 0 10082 1309"/>
                <a:gd name="T133" fmla="*/ T132 w 8957"/>
                <a:gd name="T134" fmla="+- 0 141 138"/>
                <a:gd name="T135" fmla="*/ 141 h 8830"/>
                <a:gd name="T136" fmla="+- 0 10004 1309"/>
                <a:gd name="T137" fmla="*/ T136 w 8957"/>
                <a:gd name="T138" fmla="+- 0 138 138"/>
                <a:gd name="T139" fmla="*/ 138 h 8830"/>
                <a:gd name="T140" fmla="+- 0 9906 1309"/>
                <a:gd name="T141" fmla="*/ T140 w 8957"/>
                <a:gd name="T142" fmla="+- 0 138 138"/>
                <a:gd name="T143" fmla="*/ 138 h 8830"/>
                <a:gd name="T144" fmla="+- 0 1669 1309"/>
                <a:gd name="T145" fmla="*/ T144 w 8957"/>
                <a:gd name="T146" fmla="+- 0 138 138"/>
                <a:gd name="T147" fmla="*/ 138 h 88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8830">
                  <a:moveTo>
                    <a:pt x="360" y="0"/>
                  </a:moveTo>
                  <a:lnTo>
                    <a:pt x="262" y="0"/>
                  </a:lnTo>
                  <a:lnTo>
                    <a:pt x="184" y="3"/>
                  </a:lnTo>
                  <a:lnTo>
                    <a:pt x="123" y="9"/>
                  </a:lnTo>
                  <a:lnTo>
                    <a:pt x="60" y="33"/>
                  </a:lnTo>
                  <a:lnTo>
                    <a:pt x="15" y="99"/>
                  </a:lnTo>
                  <a:lnTo>
                    <a:pt x="3" y="184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0" y="8469"/>
                  </a:lnTo>
                  <a:lnTo>
                    <a:pt x="0" y="8567"/>
                  </a:lnTo>
                  <a:lnTo>
                    <a:pt x="3" y="8645"/>
                  </a:lnTo>
                  <a:lnTo>
                    <a:pt x="10" y="8706"/>
                  </a:lnTo>
                  <a:lnTo>
                    <a:pt x="33" y="8769"/>
                  </a:lnTo>
                  <a:lnTo>
                    <a:pt x="99" y="8814"/>
                  </a:lnTo>
                  <a:lnTo>
                    <a:pt x="184" y="8827"/>
                  </a:lnTo>
                  <a:lnTo>
                    <a:pt x="262" y="8829"/>
                  </a:lnTo>
                  <a:lnTo>
                    <a:pt x="360" y="8829"/>
                  </a:lnTo>
                  <a:lnTo>
                    <a:pt x="8597" y="8829"/>
                  </a:lnTo>
                  <a:lnTo>
                    <a:pt x="8695" y="8829"/>
                  </a:lnTo>
                  <a:lnTo>
                    <a:pt x="8773" y="8827"/>
                  </a:lnTo>
                  <a:lnTo>
                    <a:pt x="8834" y="8820"/>
                  </a:lnTo>
                  <a:lnTo>
                    <a:pt x="8898" y="8797"/>
                  </a:lnTo>
                  <a:lnTo>
                    <a:pt x="8942" y="8731"/>
                  </a:lnTo>
                  <a:lnTo>
                    <a:pt x="8955" y="8645"/>
                  </a:lnTo>
                  <a:lnTo>
                    <a:pt x="8957" y="8567"/>
                  </a:lnTo>
                  <a:lnTo>
                    <a:pt x="8957" y="8469"/>
                  </a:lnTo>
                  <a:lnTo>
                    <a:pt x="8957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7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739" y="15"/>
              <a:ext cx="1155" cy="248"/>
            </a:xfrm>
            <a:custGeom>
              <a:avLst/>
              <a:gdLst>
                <a:gd name="T0" fmla="+- 0 8839 8739"/>
                <a:gd name="T1" fmla="*/ T0 w 1155"/>
                <a:gd name="T2" fmla="+- 0 15 15"/>
                <a:gd name="T3" fmla="*/ 15 h 248"/>
                <a:gd name="T4" fmla="+- 0 8776 8739"/>
                <a:gd name="T5" fmla="*/ T4 w 1155"/>
                <a:gd name="T6" fmla="+- 0 17 15"/>
                <a:gd name="T7" fmla="*/ 17 h 248"/>
                <a:gd name="T8" fmla="+- 0 8742 8739"/>
                <a:gd name="T9" fmla="*/ T8 w 1155"/>
                <a:gd name="T10" fmla="+- 0 50 15"/>
                <a:gd name="T11" fmla="*/ 50 h 248"/>
                <a:gd name="T12" fmla="+- 0 8739 8739"/>
                <a:gd name="T13" fmla="*/ T12 w 1155"/>
                <a:gd name="T14" fmla="+- 0 112 15"/>
                <a:gd name="T15" fmla="*/ 112 h 248"/>
                <a:gd name="T16" fmla="+- 0 8739 8739"/>
                <a:gd name="T17" fmla="*/ T16 w 1155"/>
                <a:gd name="T18" fmla="+- 0 163 15"/>
                <a:gd name="T19" fmla="*/ 163 h 248"/>
                <a:gd name="T20" fmla="+- 0 8739 8739"/>
                <a:gd name="T21" fmla="*/ T20 w 1155"/>
                <a:gd name="T22" fmla="+- 0 199 15"/>
                <a:gd name="T23" fmla="*/ 199 h 248"/>
                <a:gd name="T24" fmla="+- 0 8747 8739"/>
                <a:gd name="T25" fmla="*/ T24 w 1155"/>
                <a:gd name="T26" fmla="+- 0 244 15"/>
                <a:gd name="T27" fmla="*/ 244 h 248"/>
                <a:gd name="T28" fmla="+- 0 8800 8739"/>
                <a:gd name="T29" fmla="*/ T28 w 1155"/>
                <a:gd name="T30" fmla="+- 0 262 15"/>
                <a:gd name="T31" fmla="*/ 262 h 248"/>
                <a:gd name="T32" fmla="+- 0 9795 8739"/>
                <a:gd name="T33" fmla="*/ T32 w 1155"/>
                <a:gd name="T34" fmla="+- 0 263 15"/>
                <a:gd name="T35" fmla="*/ 263 h 248"/>
                <a:gd name="T36" fmla="+- 0 9831 8739"/>
                <a:gd name="T37" fmla="*/ T36 w 1155"/>
                <a:gd name="T38" fmla="+- 0 262 15"/>
                <a:gd name="T39" fmla="*/ 262 h 248"/>
                <a:gd name="T40" fmla="+- 0 9875 8739"/>
                <a:gd name="T41" fmla="*/ T40 w 1155"/>
                <a:gd name="T42" fmla="+- 0 255 15"/>
                <a:gd name="T43" fmla="*/ 255 h 248"/>
                <a:gd name="T44" fmla="+- 0 9894 8739"/>
                <a:gd name="T45" fmla="*/ T44 w 1155"/>
                <a:gd name="T46" fmla="+- 0 202 15"/>
                <a:gd name="T47" fmla="*/ 202 h 248"/>
                <a:gd name="T48" fmla="+- 0 9895 8739"/>
                <a:gd name="T49" fmla="*/ T48 w 1155"/>
                <a:gd name="T50" fmla="+- 0 115 15"/>
                <a:gd name="T51" fmla="*/ 115 h 248"/>
                <a:gd name="T52" fmla="+- 0 9894 8739"/>
                <a:gd name="T53" fmla="*/ T52 w 1155"/>
                <a:gd name="T54" fmla="+- 0 78 15"/>
                <a:gd name="T55" fmla="*/ 78 h 248"/>
                <a:gd name="T56" fmla="+- 0 9887 8739"/>
                <a:gd name="T57" fmla="*/ T56 w 1155"/>
                <a:gd name="T58" fmla="+- 0 34 15"/>
                <a:gd name="T59" fmla="*/ 34 h 248"/>
                <a:gd name="T60" fmla="+- 0 9833 8739"/>
                <a:gd name="T61" fmla="*/ T60 w 1155"/>
                <a:gd name="T62" fmla="+- 0 15 15"/>
                <a:gd name="T63" fmla="*/ 15 h 248"/>
                <a:gd name="T64" fmla="+- 0 8839 8739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7" y="2"/>
                  </a:lnTo>
                  <a:lnTo>
                    <a:pt x="3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8" y="229"/>
                  </a:lnTo>
                  <a:lnTo>
                    <a:pt x="61" y="247"/>
                  </a:lnTo>
                  <a:lnTo>
                    <a:pt x="1056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6" y="100"/>
                  </a:lnTo>
                  <a:lnTo>
                    <a:pt x="1155" y="63"/>
                  </a:lnTo>
                  <a:lnTo>
                    <a:pt x="1148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250"/>
              <a:ext cx="6463" cy="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4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A</a:t>
            </a:r>
            <a:r>
              <a:rPr lang="en-US" sz="3600" b="1" dirty="0" smtClean="0"/>
              <a:t>DLİ </a:t>
            </a:r>
            <a:r>
              <a:rPr lang="en-US" sz="3600" b="1" dirty="0"/>
              <a:t>YARGI HUKUK MAHKEMELERİNDE TUTULACAK KAYITLAR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İstinaf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Temyiz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İstinabe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Değişik</a:t>
            </a:r>
            <a:r>
              <a:rPr lang="en-US" dirty="0" smtClean="0"/>
              <a:t> </a:t>
            </a:r>
            <a:r>
              <a:rPr lang="en-US" dirty="0" err="1"/>
              <a:t>Işler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Duruşma</a:t>
            </a:r>
            <a:r>
              <a:rPr lang="en-US" dirty="0" smtClean="0"/>
              <a:t> </a:t>
            </a:r>
            <a:r>
              <a:rPr lang="en-US" dirty="0" err="1"/>
              <a:t>Günleri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Keşif</a:t>
            </a:r>
            <a:r>
              <a:rPr lang="en-US" dirty="0" smtClean="0"/>
              <a:t> </a:t>
            </a:r>
            <a:r>
              <a:rPr lang="en-US" dirty="0" err="1"/>
              <a:t>Günleri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Taşra</a:t>
            </a:r>
            <a:r>
              <a:rPr lang="en-US" dirty="0" smtClean="0"/>
              <a:t> </a:t>
            </a:r>
            <a:r>
              <a:rPr lang="en-US" dirty="0" err="1"/>
              <a:t>Istinaf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Temyiz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Ortaklığın</a:t>
            </a:r>
            <a:r>
              <a:rPr lang="en-US" dirty="0"/>
              <a:t> </a:t>
            </a:r>
            <a:r>
              <a:rPr lang="en-US" dirty="0" err="1"/>
              <a:t>Giderilmesi</a:t>
            </a:r>
            <a:r>
              <a:rPr lang="en-US" dirty="0"/>
              <a:t> </a:t>
            </a:r>
            <a:r>
              <a:rPr lang="en-US" dirty="0" err="1"/>
              <a:t>Dosyalarının</a:t>
            </a:r>
            <a:r>
              <a:rPr lang="en-US" dirty="0"/>
              <a:t> </a:t>
            </a:r>
            <a:r>
              <a:rPr lang="en-US" dirty="0" err="1"/>
              <a:t>Kaydına</a:t>
            </a:r>
            <a:r>
              <a:rPr lang="en-US" dirty="0"/>
              <a:t> </a:t>
            </a:r>
            <a:r>
              <a:rPr lang="en-US" dirty="0" err="1"/>
              <a:t>Mahsus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A</a:t>
            </a:r>
            <a:r>
              <a:rPr lang="en-US" sz="3600" b="1" dirty="0" smtClean="0"/>
              <a:t>DLİ </a:t>
            </a:r>
            <a:r>
              <a:rPr lang="en-US" sz="3600" b="1" dirty="0"/>
              <a:t>YARGI HUKUK MAHKEMELERİNDE TUTULACAK KAYITLAR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Ortaklığın</a:t>
            </a:r>
            <a:r>
              <a:rPr lang="en-US" dirty="0" smtClean="0"/>
              <a:t> </a:t>
            </a:r>
            <a:r>
              <a:rPr lang="en-US" dirty="0" err="1"/>
              <a:t>Giderilmesi</a:t>
            </a:r>
            <a:r>
              <a:rPr lang="en-US" dirty="0"/>
              <a:t>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Paralarının</a:t>
            </a:r>
            <a:r>
              <a:rPr lang="en-US" dirty="0"/>
              <a:t> </a:t>
            </a:r>
            <a:r>
              <a:rPr lang="en-US" dirty="0" err="1"/>
              <a:t>Kaydına</a:t>
            </a:r>
            <a:r>
              <a:rPr lang="en-US" dirty="0"/>
              <a:t> </a:t>
            </a:r>
            <a:r>
              <a:rPr lang="en-US" dirty="0" err="1"/>
              <a:t>Mahsus</a:t>
            </a:r>
            <a:r>
              <a:rPr lang="en-US" dirty="0"/>
              <a:t> </a:t>
            </a:r>
            <a:r>
              <a:rPr lang="en-US" dirty="0" err="1"/>
              <a:t>Kasa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Tereke</a:t>
            </a:r>
            <a:r>
              <a:rPr lang="en-US" dirty="0" smtClean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Tereke</a:t>
            </a:r>
            <a:r>
              <a:rPr lang="en-US" dirty="0" smtClean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Tereke</a:t>
            </a:r>
            <a:r>
              <a:rPr lang="en-US" dirty="0" smtClean="0"/>
              <a:t> </a:t>
            </a:r>
            <a:r>
              <a:rPr lang="en-US" dirty="0" err="1"/>
              <a:t>Kasa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Mirası</a:t>
            </a:r>
            <a:r>
              <a:rPr lang="en-US" dirty="0" smtClean="0"/>
              <a:t> </a:t>
            </a:r>
            <a:r>
              <a:rPr lang="en-US" dirty="0"/>
              <a:t>Ret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smtClean="0"/>
              <a:t>Posta </a:t>
            </a:r>
            <a:r>
              <a:rPr lang="en-US" dirty="0" err="1"/>
              <a:t>Mutemet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Tevzi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Zimmet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Vakıf</a:t>
            </a:r>
            <a:r>
              <a:rPr lang="en-US" dirty="0" smtClean="0"/>
              <a:t> </a:t>
            </a:r>
            <a:r>
              <a:rPr lang="en-US" dirty="0" err="1"/>
              <a:t>Tescil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Vesayet</a:t>
            </a:r>
            <a:r>
              <a:rPr lang="en-US" dirty="0" smtClean="0"/>
              <a:t> </a:t>
            </a:r>
            <a:r>
              <a:rPr lang="en-US" dirty="0"/>
              <a:t>Ad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Kıymetli</a:t>
            </a:r>
            <a:r>
              <a:rPr lang="en-US" dirty="0" smtClean="0"/>
              <a:t> </a:t>
            </a:r>
            <a:r>
              <a:rPr lang="en-US" dirty="0" err="1"/>
              <a:t>Evrak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Eşya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/>
              <a:t>Inceleme-Görüşme</a:t>
            </a:r>
            <a:r>
              <a:rPr lang="en-US" dirty="0"/>
              <a:t> </a:t>
            </a:r>
            <a:r>
              <a:rPr lang="en-US" dirty="0" err="1"/>
              <a:t>Kaydı</a:t>
            </a:r>
            <a:endParaRPr lang="en-US" dirty="0"/>
          </a:p>
          <a:p>
            <a:r>
              <a:rPr lang="en-US" dirty="0" err="1" smtClean="0"/>
              <a:t>Muhabere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Esas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Esas</a:t>
            </a:r>
            <a:r>
              <a:rPr lang="en-US" sz="2800" b="1" dirty="0" smtClean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davaların</a:t>
            </a:r>
            <a:r>
              <a:rPr lang="en-US" sz="2800" dirty="0"/>
              <a:t> </a:t>
            </a:r>
            <a:r>
              <a:rPr lang="en-US" sz="2800" dirty="0" err="1" smtClean="0"/>
              <a:t>aşamalarının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şlend</a:t>
            </a:r>
            <a:r>
              <a:rPr lang="tr-TR" sz="2800" dirty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 (HMKY m. 10).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tevz</a:t>
            </a:r>
            <a:r>
              <a:rPr lang="tr-TR" sz="2800" dirty="0" smtClean="0"/>
              <a:t>i i</a:t>
            </a:r>
            <a:r>
              <a:rPr lang="en-US" sz="2800" dirty="0" err="1" smtClean="0"/>
              <a:t>şlemler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tamamlandıktan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en-US" sz="2800" dirty="0" err="1"/>
              <a:t>alır</a:t>
            </a:r>
            <a:r>
              <a:rPr lang="en-US" sz="2800" dirty="0"/>
              <a:t>. UYAP </a:t>
            </a:r>
            <a:r>
              <a:rPr lang="en-US" sz="2800" dirty="0" err="1"/>
              <a:t>gelen</a:t>
            </a:r>
            <a:r>
              <a:rPr lang="en-US" sz="2800" dirty="0"/>
              <a:t> </a:t>
            </a:r>
            <a:r>
              <a:rPr lang="en-US" sz="2800" dirty="0" err="1"/>
              <a:t>evrak</a:t>
            </a:r>
            <a:r>
              <a:rPr lang="en-US" sz="2800" dirty="0"/>
              <a:t> </a:t>
            </a:r>
            <a:r>
              <a:rPr lang="en-US" sz="2800" dirty="0" err="1"/>
              <a:t>karşılama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bulunan</a:t>
            </a:r>
            <a:r>
              <a:rPr lang="en-US" sz="2800" dirty="0"/>
              <a:t> </a:t>
            </a:r>
            <a:r>
              <a:rPr lang="en-US" sz="2800" dirty="0" err="1"/>
              <a:t>mahkeme</a:t>
            </a:r>
            <a:r>
              <a:rPr lang="en-US" sz="2800" dirty="0"/>
              <a:t> </a:t>
            </a:r>
            <a:r>
              <a:rPr lang="en-US" sz="2800" dirty="0" err="1"/>
              <a:t>kalem</a:t>
            </a:r>
            <a:r>
              <a:rPr lang="en-US" sz="2800" dirty="0"/>
              <a:t> </a:t>
            </a:r>
            <a:r>
              <a:rPr lang="en-US" sz="2800" dirty="0" err="1" smtClean="0"/>
              <a:t>personel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yazı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müdürü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zabıt</a:t>
            </a:r>
            <a:r>
              <a:rPr lang="en-US" sz="2800" dirty="0"/>
              <a:t> </a:t>
            </a:r>
            <a:r>
              <a:rPr lang="en-US" sz="2800" dirty="0" err="1" smtClean="0"/>
              <a:t>kât</a:t>
            </a:r>
            <a:r>
              <a:rPr lang="tr-TR" sz="2800" dirty="0" smtClean="0"/>
              <a:t>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)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numarasını</a:t>
            </a:r>
            <a:r>
              <a:rPr lang="en-US" sz="2800" dirty="0"/>
              <a:t> </a:t>
            </a:r>
            <a:r>
              <a:rPr lang="en-US" sz="2800" dirty="0" err="1"/>
              <a:t>almış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 </a:t>
            </a:r>
            <a:r>
              <a:rPr lang="en-US" sz="2800" dirty="0" err="1"/>
              <a:t>mahkeme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kaydını</a:t>
            </a:r>
            <a:r>
              <a:rPr lang="en-US" sz="2800" dirty="0"/>
              <a:t> </a:t>
            </a:r>
            <a:r>
              <a:rPr lang="en-US" sz="2800" dirty="0" err="1"/>
              <a:t>yaparak</a:t>
            </a:r>
            <a:r>
              <a:rPr lang="en-US" sz="2800" dirty="0"/>
              <a:t>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aşamasına</a:t>
            </a:r>
            <a:r>
              <a:rPr lang="en-US" sz="2800" dirty="0"/>
              <a:t> </a:t>
            </a:r>
            <a:r>
              <a:rPr lang="en-US" sz="2800" dirty="0" err="1" smtClean="0"/>
              <a:t>geç</a:t>
            </a:r>
            <a:r>
              <a:rPr lang="tr-TR" sz="2800" dirty="0"/>
              <a:t>i</a:t>
            </a:r>
            <a:r>
              <a:rPr lang="en-US" sz="2800" dirty="0" err="1" smtClean="0"/>
              <a:t>lmes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sağlar</a:t>
            </a:r>
            <a:r>
              <a:rPr lang="en-US" sz="2800" dirty="0"/>
              <a:t>.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/>
              <a:t>bundan</a:t>
            </a:r>
            <a:r>
              <a:rPr lang="en-US" sz="2800" dirty="0"/>
              <a:t> </a:t>
            </a:r>
            <a:r>
              <a:rPr lang="en-US" sz="2800" dirty="0" err="1" smtClean="0"/>
              <a:t>sonrak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aşamaları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kaydına</a:t>
            </a:r>
            <a:r>
              <a:rPr lang="en-US" sz="2800" dirty="0"/>
              <a:t> UYAP 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stem</a:t>
            </a:r>
            <a:r>
              <a:rPr lang="tr-TR" sz="2800" dirty="0" smtClean="0"/>
              <a:t> </a:t>
            </a:r>
            <a:r>
              <a:rPr lang="en-US" sz="2800" dirty="0" err="1" smtClean="0"/>
              <a:t>tarafından</a:t>
            </a:r>
            <a:r>
              <a:rPr lang="tr-TR" sz="2800" dirty="0" smtClean="0"/>
              <a:t> </a:t>
            </a:r>
            <a:r>
              <a:rPr lang="en-US" sz="2800" dirty="0" err="1" smtClean="0"/>
              <a:t>res’en</a:t>
            </a:r>
            <a:r>
              <a:rPr lang="tr-TR" sz="2800" dirty="0" smtClean="0"/>
              <a:t> </a:t>
            </a:r>
            <a:r>
              <a:rPr lang="en-US" sz="2800" dirty="0" err="1" smtClean="0"/>
              <a:t>kayded</a:t>
            </a:r>
            <a:r>
              <a:rPr lang="tr-TR" sz="2800" dirty="0" smtClean="0"/>
              <a:t>ii</a:t>
            </a:r>
            <a:r>
              <a:rPr lang="en-US" sz="2800" dirty="0" smtClean="0"/>
              <a:t>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Esas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/>
              <a:t>Esas</a:t>
            </a:r>
            <a:r>
              <a:rPr lang="en-US" sz="2400" b="1" dirty="0"/>
              <a:t> </a:t>
            </a:r>
            <a:r>
              <a:rPr lang="en-US" sz="2400" b="1" dirty="0" err="1"/>
              <a:t>kaydı</a:t>
            </a:r>
            <a:r>
              <a:rPr lang="en-US" sz="2400" b="1" dirty="0"/>
              <a:t>; </a:t>
            </a:r>
            <a:r>
              <a:rPr lang="en-US" sz="2400" dirty="0" err="1"/>
              <a:t>sıra</a:t>
            </a:r>
            <a:r>
              <a:rPr lang="en-US" sz="2400" dirty="0"/>
              <a:t> </a:t>
            </a:r>
            <a:r>
              <a:rPr lang="en-US" sz="2400" dirty="0" err="1"/>
              <a:t>numarası</a:t>
            </a:r>
            <a:r>
              <a:rPr lang="en-US" sz="2400" dirty="0"/>
              <a:t>, </a:t>
            </a:r>
            <a:r>
              <a:rPr lang="en-US" sz="2400" dirty="0" err="1" smtClean="0"/>
              <a:t>tara</a:t>
            </a:r>
            <a:r>
              <a:rPr lang="tr-TR" sz="2400" dirty="0" smtClean="0"/>
              <a:t>fl</a:t>
            </a:r>
            <a:r>
              <a:rPr lang="en-US" sz="2400" dirty="0" err="1" smtClean="0"/>
              <a:t>arın</a:t>
            </a:r>
            <a:r>
              <a:rPr lang="en-US" sz="2400" dirty="0"/>
              <a:t>, </a:t>
            </a:r>
            <a:r>
              <a:rPr lang="en-US" sz="2400" dirty="0" err="1"/>
              <a:t>varsa</a:t>
            </a:r>
            <a:r>
              <a:rPr lang="en-US" sz="2400" dirty="0"/>
              <a:t> </a:t>
            </a:r>
            <a:r>
              <a:rPr lang="en-US" sz="2400" dirty="0" err="1" smtClean="0"/>
              <a:t>kanun</a:t>
            </a:r>
            <a:r>
              <a:rPr lang="tr-TR" sz="2400" dirty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tems</a:t>
            </a:r>
            <a:r>
              <a:rPr lang="tr-TR" sz="2400" dirty="0"/>
              <a:t>i</a:t>
            </a:r>
            <a:r>
              <a:rPr lang="en-US" sz="2400" dirty="0" err="1" smtClean="0"/>
              <a:t>lc</a:t>
            </a:r>
            <a:r>
              <a:rPr lang="tr-TR" sz="2400" dirty="0"/>
              <a:t>i</a:t>
            </a:r>
            <a:r>
              <a:rPr lang="en-US" sz="2400" dirty="0" err="1" smtClean="0"/>
              <a:t>ler</a:t>
            </a:r>
            <a:r>
              <a:rPr lang="en-US" sz="2400" dirty="0" smtClean="0"/>
              <a:t>  </a:t>
            </a:r>
            <a:r>
              <a:rPr lang="tr-TR" sz="2400" dirty="0" smtClean="0"/>
              <a:t>i</a:t>
            </a:r>
            <a:r>
              <a:rPr lang="en-US" sz="2400" dirty="0" smtClean="0"/>
              <a:t>le </a:t>
            </a:r>
            <a:r>
              <a:rPr lang="en-US" sz="2400" dirty="0" err="1" smtClean="0"/>
              <a:t>vek</a:t>
            </a:r>
            <a:r>
              <a:rPr lang="tr-TR" sz="2400" dirty="0" smtClean="0"/>
              <a:t>il</a:t>
            </a:r>
            <a:r>
              <a:rPr lang="en-US" sz="2400" dirty="0" err="1" smtClean="0"/>
              <a:t>ler</a:t>
            </a:r>
            <a:r>
              <a:rPr lang="tr-TR" sz="2400" dirty="0"/>
              <a:t>i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ad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soyadları</a:t>
            </a:r>
            <a:r>
              <a:rPr lang="en-US" sz="2400" dirty="0"/>
              <a:t>, T.C. </a:t>
            </a:r>
            <a:r>
              <a:rPr lang="en-US" sz="2400" dirty="0" smtClean="0"/>
              <a:t>k</a:t>
            </a:r>
            <a:r>
              <a:rPr lang="tr-TR" sz="2400" dirty="0" smtClean="0"/>
              <a:t>i</a:t>
            </a:r>
            <a:r>
              <a:rPr lang="en-US" sz="2400" dirty="0" smtClean="0"/>
              <a:t>ml</a:t>
            </a:r>
            <a:r>
              <a:rPr lang="tr-TR" sz="2400" dirty="0" smtClean="0"/>
              <a:t>i</a:t>
            </a:r>
            <a:r>
              <a:rPr lang="en-US" sz="2400" dirty="0" smtClean="0"/>
              <a:t>k </a:t>
            </a:r>
            <a:r>
              <a:rPr lang="en-US" sz="2400" dirty="0" err="1"/>
              <a:t>numarası</a:t>
            </a:r>
            <a:r>
              <a:rPr lang="en-US" sz="2400" dirty="0"/>
              <a:t>, </a:t>
            </a:r>
            <a:r>
              <a:rPr lang="en-US" sz="2400" dirty="0" err="1"/>
              <a:t>varsa</a:t>
            </a:r>
            <a:r>
              <a:rPr lang="en-US" sz="2400" dirty="0"/>
              <a:t> </a:t>
            </a:r>
            <a:r>
              <a:rPr lang="en-US" sz="2400" dirty="0" smtClean="0"/>
              <a:t>t</a:t>
            </a:r>
            <a:r>
              <a:rPr lang="tr-TR" sz="2400" dirty="0"/>
              <a:t>i</a:t>
            </a:r>
            <a:r>
              <a:rPr lang="en-US" sz="2400" dirty="0" smtClean="0"/>
              <a:t>caret s</a:t>
            </a:r>
            <a:r>
              <a:rPr lang="tr-TR" sz="2400" dirty="0" smtClean="0"/>
              <a:t>i</a:t>
            </a:r>
            <a:r>
              <a:rPr lang="en-US" sz="2400" dirty="0" smtClean="0"/>
              <a:t>c</a:t>
            </a:r>
            <a:r>
              <a:rPr lang="tr-TR" sz="2400" dirty="0" smtClean="0"/>
              <a:t>i</a:t>
            </a:r>
            <a:r>
              <a:rPr lang="en-US" sz="2400" dirty="0" smtClean="0"/>
              <a:t>l </a:t>
            </a:r>
            <a:r>
              <a:rPr lang="en-US" sz="2400" dirty="0" err="1"/>
              <a:t>numarası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 smtClean="0"/>
              <a:t>merkez</a:t>
            </a:r>
            <a:r>
              <a:rPr lang="tr-TR" sz="2400" dirty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tüzel</a:t>
            </a:r>
            <a:r>
              <a:rPr lang="en-US" sz="2400" dirty="0"/>
              <a:t> </a:t>
            </a:r>
            <a:r>
              <a:rPr lang="en-US" sz="2400" dirty="0" smtClean="0"/>
              <a:t>k</a:t>
            </a:r>
            <a:r>
              <a:rPr lang="tr-TR" sz="2400" dirty="0" smtClean="0"/>
              <a:t>i</a:t>
            </a:r>
            <a:r>
              <a:rPr lang="en-US" sz="2400" dirty="0" smtClean="0"/>
              <a:t>ş</a:t>
            </a:r>
            <a:r>
              <a:rPr lang="tr-TR" sz="2400" dirty="0" smtClean="0"/>
              <a:t>i</a:t>
            </a:r>
            <a:r>
              <a:rPr lang="en-US" sz="2400" dirty="0" smtClean="0"/>
              <a:t> k</a:t>
            </a:r>
            <a:r>
              <a:rPr lang="tr-TR" sz="2400" dirty="0" smtClean="0"/>
              <a:t>i</a:t>
            </a:r>
            <a:r>
              <a:rPr lang="en-US" sz="2400" dirty="0" smtClean="0"/>
              <a:t>ml</a:t>
            </a:r>
            <a:r>
              <a:rPr lang="tr-TR" sz="2400" dirty="0"/>
              <a:t>i</a:t>
            </a:r>
            <a:r>
              <a:rPr lang="en-US" sz="2400" dirty="0" smtClean="0"/>
              <a:t>k </a:t>
            </a:r>
            <a:r>
              <a:rPr lang="en-US" sz="2400" dirty="0" err="1"/>
              <a:t>numarası</a:t>
            </a:r>
            <a:r>
              <a:rPr lang="en-US" sz="2400" dirty="0"/>
              <a:t>, </a:t>
            </a:r>
            <a:r>
              <a:rPr lang="en-US" sz="2400" dirty="0" err="1"/>
              <a:t>davanın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, </a:t>
            </a:r>
            <a:r>
              <a:rPr lang="en-US" sz="2400" dirty="0" err="1"/>
              <a:t>davanın</a:t>
            </a:r>
            <a:r>
              <a:rPr lang="en-US" sz="2400" dirty="0"/>
              <a:t> </a:t>
            </a:r>
            <a:r>
              <a:rPr lang="en-US" sz="2400" dirty="0" err="1"/>
              <a:t>aşaması</a:t>
            </a:r>
            <a:r>
              <a:rPr lang="en-US" sz="2400" dirty="0"/>
              <a:t>, 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ha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smtClean="0"/>
              <a:t>tar</a:t>
            </a:r>
            <a:r>
              <a:rPr lang="tr-TR" sz="2400" dirty="0" smtClean="0"/>
              <a:t>i</a:t>
            </a:r>
            <a:r>
              <a:rPr lang="en-US" sz="2400" dirty="0" smtClean="0"/>
              <a:t>h</a:t>
            </a:r>
            <a:r>
              <a:rPr lang="tr-TR" sz="2400" dirty="0"/>
              <a:t>i</a:t>
            </a:r>
            <a:r>
              <a:rPr lang="en-US" sz="2400" dirty="0" smtClean="0"/>
              <a:t>, </a:t>
            </a:r>
            <a:r>
              <a:rPr lang="en-US" sz="2400" dirty="0" err="1"/>
              <a:t>kanun</a:t>
            </a:r>
            <a:r>
              <a:rPr lang="en-US" sz="2400" dirty="0"/>
              <a:t> </a:t>
            </a:r>
            <a:r>
              <a:rPr lang="en-US" sz="2400" dirty="0" err="1"/>
              <a:t>yolları</a:t>
            </a:r>
            <a:r>
              <a:rPr lang="en-US" sz="2400" dirty="0"/>
              <a:t>  </a:t>
            </a:r>
            <a:r>
              <a:rPr lang="tr-TR" sz="2400" dirty="0" smtClean="0"/>
              <a:t>iş</a:t>
            </a:r>
            <a:r>
              <a:rPr lang="en-US" sz="2400" dirty="0" err="1" smtClean="0"/>
              <a:t>lemler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düşünceler</a:t>
            </a:r>
            <a:r>
              <a:rPr lang="en-US" sz="2400" dirty="0"/>
              <a:t> </a:t>
            </a:r>
            <a:r>
              <a:rPr lang="en-US" sz="2400" dirty="0" err="1"/>
              <a:t>sütunlarını</a:t>
            </a:r>
            <a:r>
              <a:rPr lang="en-US" sz="2400" dirty="0"/>
              <a:t> </a:t>
            </a:r>
            <a:r>
              <a:rPr lang="en-US" sz="2400" dirty="0" err="1" smtClean="0"/>
              <a:t>çer</a:t>
            </a:r>
            <a:r>
              <a:rPr lang="tr-TR" sz="2400" dirty="0"/>
              <a:t>i</a:t>
            </a:r>
            <a:r>
              <a:rPr lang="en-US" sz="2400" dirty="0" smtClean="0"/>
              <a:t>r</a:t>
            </a:r>
            <a:r>
              <a:rPr lang="en-US" sz="2400" dirty="0"/>
              <a:t>. </a:t>
            </a:r>
            <a:r>
              <a:rPr lang="en-US" sz="2400" dirty="0" err="1"/>
              <a:t>Davanın</a:t>
            </a:r>
            <a:r>
              <a:rPr lang="en-US" sz="2400" dirty="0"/>
              <a:t> </a:t>
            </a:r>
            <a:r>
              <a:rPr lang="en-US" sz="2400" dirty="0" err="1"/>
              <a:t>aşaması</a:t>
            </a:r>
            <a:r>
              <a:rPr lang="en-US" sz="2400" dirty="0"/>
              <a:t> </a:t>
            </a:r>
            <a:r>
              <a:rPr lang="en-US" sz="2400" dirty="0" err="1"/>
              <a:t>sütununa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i</a:t>
            </a:r>
            <a:r>
              <a:rPr lang="en-US" sz="2400" dirty="0" err="1" smtClean="0"/>
              <a:t>lekçeler</a:t>
            </a:r>
            <a:r>
              <a:rPr lang="en-US" sz="2400" dirty="0"/>
              <a:t>,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err="1" smtClean="0"/>
              <a:t>nceleme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tahk</a:t>
            </a:r>
            <a:r>
              <a:rPr lang="tr-TR" sz="2400" dirty="0" smtClean="0"/>
              <a:t>i</a:t>
            </a:r>
            <a:r>
              <a:rPr lang="en-US" sz="2400" dirty="0" err="1" smtClean="0"/>
              <a:t>kat</a:t>
            </a:r>
            <a:r>
              <a:rPr lang="en-US" sz="2400" dirty="0" smtClean="0"/>
              <a:t> </a:t>
            </a:r>
            <a:r>
              <a:rPr lang="en-US" sz="2400" dirty="0" err="1" smtClean="0"/>
              <a:t>aşamalarına</a:t>
            </a:r>
            <a:r>
              <a:rPr lang="en-US" sz="2400" dirty="0" smtClean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l</a:t>
            </a:r>
            <a:r>
              <a:rPr lang="tr-TR" sz="2400" dirty="0" smtClean="0"/>
              <a:t>i</a:t>
            </a:r>
            <a:r>
              <a:rPr lang="en-US" sz="2400" dirty="0" err="1" smtClean="0"/>
              <a:t>şk</a:t>
            </a:r>
            <a:r>
              <a:rPr lang="tr-TR" sz="2400" dirty="0"/>
              <a:t>i</a:t>
            </a:r>
            <a:r>
              <a:rPr lang="en-US" sz="2400" dirty="0" smtClean="0"/>
              <a:t>n b</a:t>
            </a:r>
            <a:r>
              <a:rPr lang="tr-TR" sz="2400" dirty="0" smtClean="0"/>
              <a:t>i</a:t>
            </a:r>
            <a:r>
              <a:rPr lang="en-US" sz="2400" dirty="0" err="1" smtClean="0"/>
              <a:t>lg</a:t>
            </a:r>
            <a:r>
              <a:rPr lang="tr-TR" sz="2400" dirty="0"/>
              <a:t>i</a:t>
            </a:r>
            <a:r>
              <a:rPr lang="en-US" sz="2400" dirty="0" err="1" smtClean="0"/>
              <a:t>ler</a:t>
            </a:r>
            <a:r>
              <a:rPr lang="en-US" sz="2400" dirty="0" smtClean="0"/>
              <a:t> </a:t>
            </a:r>
            <a:r>
              <a:rPr lang="en-US" sz="2400" dirty="0" err="1"/>
              <a:t>yazılır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04800" y="3810000"/>
            <a:ext cx="8534400" cy="2438400"/>
            <a:chOff x="1304" y="5"/>
            <a:chExt cx="8967" cy="334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309" y="138"/>
              <a:ext cx="8957" cy="3206"/>
            </a:xfrm>
            <a:custGeom>
              <a:avLst/>
              <a:gdLst>
                <a:gd name="T0" fmla="+- 0 1669 1309"/>
                <a:gd name="T1" fmla="*/ T0 w 8957"/>
                <a:gd name="T2" fmla="+- 0 138 138"/>
                <a:gd name="T3" fmla="*/ 138 h 3206"/>
                <a:gd name="T4" fmla="+- 0 1571 1309"/>
                <a:gd name="T5" fmla="*/ T4 w 8957"/>
                <a:gd name="T6" fmla="+- 0 138 138"/>
                <a:gd name="T7" fmla="*/ 138 h 3206"/>
                <a:gd name="T8" fmla="+- 0 1493 1309"/>
                <a:gd name="T9" fmla="*/ T8 w 8957"/>
                <a:gd name="T10" fmla="+- 0 141 138"/>
                <a:gd name="T11" fmla="*/ 141 h 3206"/>
                <a:gd name="T12" fmla="+- 0 1432 1309"/>
                <a:gd name="T13" fmla="*/ T12 w 8957"/>
                <a:gd name="T14" fmla="+- 0 147 138"/>
                <a:gd name="T15" fmla="*/ 147 h 3206"/>
                <a:gd name="T16" fmla="+- 0 1369 1309"/>
                <a:gd name="T17" fmla="*/ T16 w 8957"/>
                <a:gd name="T18" fmla="+- 0 171 138"/>
                <a:gd name="T19" fmla="*/ 171 h 3206"/>
                <a:gd name="T20" fmla="+- 0 1324 1309"/>
                <a:gd name="T21" fmla="*/ T20 w 8957"/>
                <a:gd name="T22" fmla="+- 0 237 138"/>
                <a:gd name="T23" fmla="*/ 237 h 3206"/>
                <a:gd name="T24" fmla="+- 0 1312 1309"/>
                <a:gd name="T25" fmla="*/ T24 w 8957"/>
                <a:gd name="T26" fmla="+- 0 322 138"/>
                <a:gd name="T27" fmla="*/ 322 h 3206"/>
                <a:gd name="T28" fmla="+- 0 1309 1309"/>
                <a:gd name="T29" fmla="*/ T28 w 8957"/>
                <a:gd name="T30" fmla="+- 0 400 138"/>
                <a:gd name="T31" fmla="*/ 400 h 3206"/>
                <a:gd name="T32" fmla="+- 0 1309 1309"/>
                <a:gd name="T33" fmla="*/ T32 w 8957"/>
                <a:gd name="T34" fmla="+- 0 498 138"/>
                <a:gd name="T35" fmla="*/ 498 h 3206"/>
                <a:gd name="T36" fmla="+- 0 1309 1309"/>
                <a:gd name="T37" fmla="*/ T36 w 8957"/>
                <a:gd name="T38" fmla="+- 0 2983 138"/>
                <a:gd name="T39" fmla="*/ 2983 h 3206"/>
                <a:gd name="T40" fmla="+- 0 1309 1309"/>
                <a:gd name="T41" fmla="*/ T40 w 8957"/>
                <a:gd name="T42" fmla="+- 0 3081 138"/>
                <a:gd name="T43" fmla="*/ 3081 h 3206"/>
                <a:gd name="T44" fmla="+- 0 1312 1309"/>
                <a:gd name="T45" fmla="*/ T44 w 8957"/>
                <a:gd name="T46" fmla="+- 0 3159 138"/>
                <a:gd name="T47" fmla="*/ 3159 h 3206"/>
                <a:gd name="T48" fmla="+- 0 1319 1309"/>
                <a:gd name="T49" fmla="*/ T48 w 8957"/>
                <a:gd name="T50" fmla="+- 0 3220 138"/>
                <a:gd name="T51" fmla="*/ 3220 h 3206"/>
                <a:gd name="T52" fmla="+- 0 1342 1309"/>
                <a:gd name="T53" fmla="*/ T52 w 8957"/>
                <a:gd name="T54" fmla="+- 0 3284 138"/>
                <a:gd name="T55" fmla="*/ 3284 h 3206"/>
                <a:gd name="T56" fmla="+- 0 1408 1309"/>
                <a:gd name="T57" fmla="*/ T56 w 8957"/>
                <a:gd name="T58" fmla="+- 0 3328 138"/>
                <a:gd name="T59" fmla="*/ 3328 h 3206"/>
                <a:gd name="T60" fmla="+- 0 1493 1309"/>
                <a:gd name="T61" fmla="*/ T60 w 8957"/>
                <a:gd name="T62" fmla="+- 0 3341 138"/>
                <a:gd name="T63" fmla="*/ 3341 h 3206"/>
                <a:gd name="T64" fmla="+- 0 1571 1309"/>
                <a:gd name="T65" fmla="*/ T64 w 8957"/>
                <a:gd name="T66" fmla="+- 0 3343 138"/>
                <a:gd name="T67" fmla="*/ 3343 h 3206"/>
                <a:gd name="T68" fmla="+- 0 1669 1309"/>
                <a:gd name="T69" fmla="*/ T68 w 8957"/>
                <a:gd name="T70" fmla="+- 0 3343 138"/>
                <a:gd name="T71" fmla="*/ 3343 h 3206"/>
                <a:gd name="T72" fmla="+- 0 9906 1309"/>
                <a:gd name="T73" fmla="*/ T72 w 8957"/>
                <a:gd name="T74" fmla="+- 0 3343 138"/>
                <a:gd name="T75" fmla="*/ 3343 h 3206"/>
                <a:gd name="T76" fmla="+- 0 10004 1309"/>
                <a:gd name="T77" fmla="*/ T76 w 8957"/>
                <a:gd name="T78" fmla="+- 0 3343 138"/>
                <a:gd name="T79" fmla="*/ 3343 h 3206"/>
                <a:gd name="T80" fmla="+- 0 10082 1309"/>
                <a:gd name="T81" fmla="*/ T80 w 8957"/>
                <a:gd name="T82" fmla="+- 0 3341 138"/>
                <a:gd name="T83" fmla="*/ 3341 h 3206"/>
                <a:gd name="T84" fmla="+- 0 10143 1309"/>
                <a:gd name="T85" fmla="*/ T84 w 8957"/>
                <a:gd name="T86" fmla="+- 0 3334 138"/>
                <a:gd name="T87" fmla="*/ 3334 h 3206"/>
                <a:gd name="T88" fmla="+- 0 10207 1309"/>
                <a:gd name="T89" fmla="*/ T88 w 8957"/>
                <a:gd name="T90" fmla="+- 0 3311 138"/>
                <a:gd name="T91" fmla="*/ 3311 h 3206"/>
                <a:gd name="T92" fmla="+- 0 10251 1309"/>
                <a:gd name="T93" fmla="*/ T92 w 8957"/>
                <a:gd name="T94" fmla="+- 0 3245 138"/>
                <a:gd name="T95" fmla="*/ 3245 h 3206"/>
                <a:gd name="T96" fmla="+- 0 10264 1309"/>
                <a:gd name="T97" fmla="*/ T96 w 8957"/>
                <a:gd name="T98" fmla="+- 0 3159 138"/>
                <a:gd name="T99" fmla="*/ 3159 h 3206"/>
                <a:gd name="T100" fmla="+- 0 10266 1309"/>
                <a:gd name="T101" fmla="*/ T100 w 8957"/>
                <a:gd name="T102" fmla="+- 0 3081 138"/>
                <a:gd name="T103" fmla="*/ 3081 h 3206"/>
                <a:gd name="T104" fmla="+- 0 10266 1309"/>
                <a:gd name="T105" fmla="*/ T104 w 8957"/>
                <a:gd name="T106" fmla="+- 0 2983 138"/>
                <a:gd name="T107" fmla="*/ 2983 h 3206"/>
                <a:gd name="T108" fmla="+- 0 10266 1309"/>
                <a:gd name="T109" fmla="*/ T108 w 8957"/>
                <a:gd name="T110" fmla="+- 0 498 138"/>
                <a:gd name="T111" fmla="*/ 498 h 3206"/>
                <a:gd name="T112" fmla="+- 0 10266 1309"/>
                <a:gd name="T113" fmla="*/ T112 w 8957"/>
                <a:gd name="T114" fmla="+- 0 400 138"/>
                <a:gd name="T115" fmla="*/ 400 h 3206"/>
                <a:gd name="T116" fmla="+- 0 10264 1309"/>
                <a:gd name="T117" fmla="*/ T116 w 8957"/>
                <a:gd name="T118" fmla="+- 0 322 138"/>
                <a:gd name="T119" fmla="*/ 322 h 3206"/>
                <a:gd name="T120" fmla="+- 0 10257 1309"/>
                <a:gd name="T121" fmla="*/ T120 w 8957"/>
                <a:gd name="T122" fmla="+- 0 261 138"/>
                <a:gd name="T123" fmla="*/ 261 h 3206"/>
                <a:gd name="T124" fmla="+- 0 10234 1309"/>
                <a:gd name="T125" fmla="*/ T124 w 8957"/>
                <a:gd name="T126" fmla="+- 0 198 138"/>
                <a:gd name="T127" fmla="*/ 198 h 3206"/>
                <a:gd name="T128" fmla="+- 0 10168 1309"/>
                <a:gd name="T129" fmla="*/ T128 w 8957"/>
                <a:gd name="T130" fmla="+- 0 153 138"/>
                <a:gd name="T131" fmla="*/ 153 h 3206"/>
                <a:gd name="T132" fmla="+- 0 10082 1309"/>
                <a:gd name="T133" fmla="*/ T132 w 8957"/>
                <a:gd name="T134" fmla="+- 0 141 138"/>
                <a:gd name="T135" fmla="*/ 141 h 3206"/>
                <a:gd name="T136" fmla="+- 0 10004 1309"/>
                <a:gd name="T137" fmla="*/ T136 w 8957"/>
                <a:gd name="T138" fmla="+- 0 138 138"/>
                <a:gd name="T139" fmla="*/ 138 h 3206"/>
                <a:gd name="T140" fmla="+- 0 9906 1309"/>
                <a:gd name="T141" fmla="*/ T140 w 8957"/>
                <a:gd name="T142" fmla="+- 0 138 138"/>
                <a:gd name="T143" fmla="*/ 138 h 3206"/>
                <a:gd name="T144" fmla="+- 0 1669 1309"/>
                <a:gd name="T145" fmla="*/ T144 w 8957"/>
                <a:gd name="T146" fmla="+- 0 138 138"/>
                <a:gd name="T147" fmla="*/ 138 h 3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3206">
                  <a:moveTo>
                    <a:pt x="360" y="0"/>
                  </a:moveTo>
                  <a:lnTo>
                    <a:pt x="262" y="0"/>
                  </a:lnTo>
                  <a:lnTo>
                    <a:pt x="184" y="3"/>
                  </a:lnTo>
                  <a:lnTo>
                    <a:pt x="123" y="9"/>
                  </a:lnTo>
                  <a:lnTo>
                    <a:pt x="60" y="33"/>
                  </a:lnTo>
                  <a:lnTo>
                    <a:pt x="15" y="99"/>
                  </a:lnTo>
                  <a:lnTo>
                    <a:pt x="3" y="184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0" y="2845"/>
                  </a:lnTo>
                  <a:lnTo>
                    <a:pt x="0" y="2943"/>
                  </a:lnTo>
                  <a:lnTo>
                    <a:pt x="3" y="3021"/>
                  </a:lnTo>
                  <a:lnTo>
                    <a:pt x="10" y="3082"/>
                  </a:lnTo>
                  <a:lnTo>
                    <a:pt x="33" y="3146"/>
                  </a:lnTo>
                  <a:lnTo>
                    <a:pt x="99" y="3190"/>
                  </a:lnTo>
                  <a:lnTo>
                    <a:pt x="184" y="3203"/>
                  </a:lnTo>
                  <a:lnTo>
                    <a:pt x="262" y="3205"/>
                  </a:lnTo>
                  <a:lnTo>
                    <a:pt x="360" y="3205"/>
                  </a:lnTo>
                  <a:lnTo>
                    <a:pt x="8597" y="3205"/>
                  </a:lnTo>
                  <a:lnTo>
                    <a:pt x="8695" y="3205"/>
                  </a:lnTo>
                  <a:lnTo>
                    <a:pt x="8773" y="3203"/>
                  </a:lnTo>
                  <a:lnTo>
                    <a:pt x="8834" y="3196"/>
                  </a:lnTo>
                  <a:lnTo>
                    <a:pt x="8898" y="3173"/>
                  </a:lnTo>
                  <a:lnTo>
                    <a:pt x="8942" y="3107"/>
                  </a:lnTo>
                  <a:lnTo>
                    <a:pt x="8955" y="3021"/>
                  </a:lnTo>
                  <a:lnTo>
                    <a:pt x="8957" y="2943"/>
                  </a:lnTo>
                  <a:lnTo>
                    <a:pt x="8957" y="2845"/>
                  </a:lnTo>
                  <a:lnTo>
                    <a:pt x="8957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7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739" y="15"/>
              <a:ext cx="1155" cy="248"/>
            </a:xfrm>
            <a:custGeom>
              <a:avLst/>
              <a:gdLst>
                <a:gd name="T0" fmla="+- 0 8839 8739"/>
                <a:gd name="T1" fmla="*/ T0 w 1155"/>
                <a:gd name="T2" fmla="+- 0 15 15"/>
                <a:gd name="T3" fmla="*/ 15 h 248"/>
                <a:gd name="T4" fmla="+- 0 8776 8739"/>
                <a:gd name="T5" fmla="*/ T4 w 1155"/>
                <a:gd name="T6" fmla="+- 0 17 15"/>
                <a:gd name="T7" fmla="*/ 17 h 248"/>
                <a:gd name="T8" fmla="+- 0 8742 8739"/>
                <a:gd name="T9" fmla="*/ T8 w 1155"/>
                <a:gd name="T10" fmla="+- 0 50 15"/>
                <a:gd name="T11" fmla="*/ 50 h 248"/>
                <a:gd name="T12" fmla="+- 0 8739 8739"/>
                <a:gd name="T13" fmla="*/ T12 w 1155"/>
                <a:gd name="T14" fmla="+- 0 112 15"/>
                <a:gd name="T15" fmla="*/ 112 h 248"/>
                <a:gd name="T16" fmla="+- 0 8739 8739"/>
                <a:gd name="T17" fmla="*/ T16 w 1155"/>
                <a:gd name="T18" fmla="+- 0 163 15"/>
                <a:gd name="T19" fmla="*/ 163 h 248"/>
                <a:gd name="T20" fmla="+- 0 8739 8739"/>
                <a:gd name="T21" fmla="*/ T20 w 1155"/>
                <a:gd name="T22" fmla="+- 0 199 15"/>
                <a:gd name="T23" fmla="*/ 199 h 248"/>
                <a:gd name="T24" fmla="+- 0 8747 8739"/>
                <a:gd name="T25" fmla="*/ T24 w 1155"/>
                <a:gd name="T26" fmla="+- 0 244 15"/>
                <a:gd name="T27" fmla="*/ 244 h 248"/>
                <a:gd name="T28" fmla="+- 0 8800 8739"/>
                <a:gd name="T29" fmla="*/ T28 w 1155"/>
                <a:gd name="T30" fmla="+- 0 262 15"/>
                <a:gd name="T31" fmla="*/ 262 h 248"/>
                <a:gd name="T32" fmla="+- 0 9795 8739"/>
                <a:gd name="T33" fmla="*/ T32 w 1155"/>
                <a:gd name="T34" fmla="+- 0 263 15"/>
                <a:gd name="T35" fmla="*/ 263 h 248"/>
                <a:gd name="T36" fmla="+- 0 9831 8739"/>
                <a:gd name="T37" fmla="*/ T36 w 1155"/>
                <a:gd name="T38" fmla="+- 0 262 15"/>
                <a:gd name="T39" fmla="*/ 262 h 248"/>
                <a:gd name="T40" fmla="+- 0 9875 8739"/>
                <a:gd name="T41" fmla="*/ T40 w 1155"/>
                <a:gd name="T42" fmla="+- 0 255 15"/>
                <a:gd name="T43" fmla="*/ 255 h 248"/>
                <a:gd name="T44" fmla="+- 0 9894 8739"/>
                <a:gd name="T45" fmla="*/ T44 w 1155"/>
                <a:gd name="T46" fmla="+- 0 202 15"/>
                <a:gd name="T47" fmla="*/ 202 h 248"/>
                <a:gd name="T48" fmla="+- 0 9895 8739"/>
                <a:gd name="T49" fmla="*/ T48 w 1155"/>
                <a:gd name="T50" fmla="+- 0 115 15"/>
                <a:gd name="T51" fmla="*/ 115 h 248"/>
                <a:gd name="T52" fmla="+- 0 9894 8739"/>
                <a:gd name="T53" fmla="*/ T52 w 1155"/>
                <a:gd name="T54" fmla="+- 0 78 15"/>
                <a:gd name="T55" fmla="*/ 78 h 248"/>
                <a:gd name="T56" fmla="+- 0 9887 8739"/>
                <a:gd name="T57" fmla="*/ T56 w 1155"/>
                <a:gd name="T58" fmla="+- 0 34 15"/>
                <a:gd name="T59" fmla="*/ 34 h 248"/>
                <a:gd name="T60" fmla="+- 0 9833 8739"/>
                <a:gd name="T61" fmla="*/ T60 w 1155"/>
                <a:gd name="T62" fmla="+- 0 15 15"/>
                <a:gd name="T63" fmla="*/ 15 h 248"/>
                <a:gd name="T64" fmla="+- 0 8839 8739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7" y="2"/>
                  </a:lnTo>
                  <a:lnTo>
                    <a:pt x="3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8" y="229"/>
                  </a:lnTo>
                  <a:lnTo>
                    <a:pt x="61" y="247"/>
                  </a:lnTo>
                  <a:lnTo>
                    <a:pt x="1056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6" y="100"/>
                  </a:lnTo>
                  <a:lnTo>
                    <a:pt x="1155" y="63"/>
                  </a:lnTo>
                  <a:lnTo>
                    <a:pt x="1148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305"/>
              <a:ext cx="6803" cy="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8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Karar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Karar</a:t>
            </a:r>
            <a:r>
              <a:rPr lang="en-US" sz="2800" b="1" dirty="0" smtClean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mahkemece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kararlara</a:t>
            </a:r>
            <a:r>
              <a:rPr lang="tr-TR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/>
              <a:t>i</a:t>
            </a:r>
            <a:r>
              <a:rPr lang="en-US" sz="2800" dirty="0" err="1" smtClean="0"/>
              <a:t>ler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;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kararı</a:t>
            </a:r>
            <a:r>
              <a:rPr lang="en-US" sz="2800" dirty="0"/>
              <a:t>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 smtClean="0"/>
              <a:t>hâk</a:t>
            </a:r>
            <a:r>
              <a:rPr lang="tr-TR" sz="2800" dirty="0"/>
              <a:t>i</a:t>
            </a:r>
            <a:r>
              <a:rPr lang="en-US" sz="2800" dirty="0" smtClean="0"/>
              <a:t>m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 </a:t>
            </a:r>
            <a:r>
              <a:rPr lang="en-US" sz="2800" dirty="0" err="1"/>
              <a:t>başkanı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üyeler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ad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soyadları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s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numaraları</a:t>
            </a:r>
            <a:r>
              <a:rPr lang="en-US" sz="2800" dirty="0"/>
              <a:t>,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arın</a:t>
            </a:r>
            <a:r>
              <a:rPr lang="en-US" sz="2800" dirty="0"/>
              <a:t>, </a:t>
            </a:r>
            <a:r>
              <a:rPr lang="en-US" sz="2800" dirty="0" err="1"/>
              <a:t>varsa</a:t>
            </a:r>
            <a:r>
              <a:rPr lang="en-US" sz="2800" dirty="0"/>
              <a:t> </a:t>
            </a:r>
            <a:r>
              <a:rPr lang="en-US" sz="2800" dirty="0" err="1"/>
              <a:t>kanun</a:t>
            </a:r>
            <a:r>
              <a:rPr lang="en-US" sz="2800" dirty="0"/>
              <a:t> </a:t>
            </a:r>
            <a:r>
              <a:rPr lang="en-US" sz="2800" dirty="0" err="1" smtClean="0"/>
              <a:t>tems</a:t>
            </a:r>
            <a:r>
              <a:rPr lang="tr-TR" sz="2800" dirty="0"/>
              <a:t>i</a:t>
            </a:r>
            <a:r>
              <a:rPr lang="en-US" sz="2800" dirty="0" err="1" smtClean="0"/>
              <a:t>lc</a:t>
            </a:r>
            <a:r>
              <a:rPr lang="tr-TR" sz="2800" dirty="0"/>
              <a:t>i</a:t>
            </a:r>
            <a:r>
              <a:rPr lang="en-US" sz="2800" dirty="0" err="1" smtClean="0"/>
              <a:t>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 smtClean="0"/>
              <a:t>vek</a:t>
            </a:r>
            <a:r>
              <a:rPr lang="tr-TR" sz="2800" dirty="0" smtClean="0"/>
              <a:t>i</a:t>
            </a:r>
            <a:r>
              <a:rPr lang="en-US" sz="2800" dirty="0" err="1" smtClean="0"/>
              <a:t>ller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ad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soyadları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sonucu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ht</a:t>
            </a:r>
            <a:r>
              <a:rPr lang="tr-TR" sz="2800" dirty="0"/>
              <a:t>i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/>
              <a:t>eder</a:t>
            </a:r>
            <a:r>
              <a:rPr lang="en-US" sz="2800" dirty="0"/>
              <a:t>.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sonunda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, </a:t>
            </a:r>
            <a:r>
              <a:rPr lang="en-US" sz="2800" dirty="0" err="1"/>
              <a:t>hakem</a:t>
            </a:r>
            <a:r>
              <a:rPr lang="en-US" sz="2800" dirty="0"/>
              <a:t>, </a:t>
            </a:r>
            <a:r>
              <a:rPr lang="en-US" sz="2800" dirty="0" err="1"/>
              <a:t>tereke</a:t>
            </a:r>
            <a:r>
              <a:rPr lang="en-US" sz="2800" dirty="0"/>
              <a:t>, </a:t>
            </a:r>
            <a:r>
              <a:rPr lang="en-US" sz="2800" dirty="0" err="1" smtClean="0"/>
              <a:t>değ</a:t>
            </a:r>
            <a:r>
              <a:rPr lang="tr-TR" sz="2800" dirty="0"/>
              <a:t>i</a:t>
            </a:r>
            <a:r>
              <a:rPr lang="en-US" sz="2800" dirty="0" smtClean="0"/>
              <a:t>ş</a:t>
            </a:r>
            <a:r>
              <a:rPr lang="tr-TR" sz="2800" dirty="0" smtClean="0"/>
              <a:t>i</a:t>
            </a:r>
            <a:r>
              <a:rPr lang="en-US" sz="2800" dirty="0" smtClean="0"/>
              <a:t>k </a:t>
            </a:r>
            <a:r>
              <a:rPr lang="tr-TR" sz="2800" dirty="0" smtClean="0"/>
              <a:t>i</a:t>
            </a:r>
            <a:r>
              <a:rPr lang="en-US" sz="2800" dirty="0" smtClean="0"/>
              <a:t>ş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 smtClean="0"/>
              <a:t>türler</a:t>
            </a:r>
            <a:r>
              <a:rPr lang="tr-TR" sz="2800" dirty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 smtClean="0"/>
              <a:t>ver</a:t>
            </a:r>
            <a:r>
              <a:rPr lang="tr-TR" sz="2800" dirty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hüküm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kararlar</a:t>
            </a:r>
            <a:r>
              <a:rPr lang="en-US" sz="2800" dirty="0"/>
              <a:t>,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sırası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 smtClean="0"/>
              <a:t>elektron</a:t>
            </a:r>
            <a:r>
              <a:rPr lang="tr-TR" sz="2800" dirty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ortamda</a:t>
            </a:r>
            <a:r>
              <a:rPr lang="en-US" sz="2800" dirty="0"/>
              <a:t> </a:t>
            </a:r>
            <a:r>
              <a:rPr lang="en-US" sz="2800" dirty="0" err="1" smtClean="0"/>
              <a:t>görüntülen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Karar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229600" cy="201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kayıtları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err="1" smtClean="0"/>
              <a:t>çer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in</a:t>
            </a:r>
            <a:r>
              <a:rPr lang="en-US" sz="2400" dirty="0" smtClean="0"/>
              <a:t>de </a:t>
            </a:r>
            <a:r>
              <a:rPr lang="en-US" sz="2400" dirty="0" err="1"/>
              <a:t>bulunulan</a:t>
            </a:r>
            <a:r>
              <a:rPr lang="en-US" sz="2400" dirty="0"/>
              <a:t> </a:t>
            </a:r>
            <a:r>
              <a:rPr lang="en-US" sz="2400" dirty="0" err="1"/>
              <a:t>yılın</a:t>
            </a:r>
            <a:r>
              <a:rPr lang="en-US" sz="2400" dirty="0"/>
              <a:t> </a:t>
            </a:r>
            <a:r>
              <a:rPr lang="en-US" sz="2400" dirty="0" err="1"/>
              <a:t>ocak</a:t>
            </a:r>
            <a:r>
              <a:rPr lang="en-US" sz="2400" dirty="0"/>
              <a:t> </a:t>
            </a:r>
            <a:r>
              <a:rPr lang="en-US" sz="2400" dirty="0" err="1"/>
              <a:t>ayının</a:t>
            </a:r>
            <a:r>
              <a:rPr lang="en-US" sz="2400" dirty="0"/>
              <a:t> </a:t>
            </a:r>
            <a:r>
              <a:rPr lang="en-US" sz="2400" dirty="0" smtClean="0"/>
              <a:t>b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tr-TR" sz="2400" dirty="0" smtClean="0"/>
              <a:t>i</a:t>
            </a:r>
            <a:r>
              <a:rPr lang="en-US" sz="2400" dirty="0" err="1" smtClean="0"/>
              <a:t>nc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gününden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t</a:t>
            </a:r>
            <a:r>
              <a:rPr lang="tr-TR" sz="2400" dirty="0" smtClean="0"/>
              <a:t>i</a:t>
            </a:r>
            <a:r>
              <a:rPr lang="en-US" sz="2400" dirty="0" err="1" smtClean="0"/>
              <a:t>baren</a:t>
            </a:r>
            <a:r>
              <a:rPr lang="en-US" sz="2400" dirty="0" smtClean="0"/>
              <a:t> </a:t>
            </a:r>
            <a:r>
              <a:rPr lang="en-US" sz="2400" dirty="0" err="1"/>
              <a:t>sıra</a:t>
            </a:r>
            <a:r>
              <a:rPr lang="en-US" sz="2400" dirty="0"/>
              <a:t> </a:t>
            </a:r>
            <a:r>
              <a:rPr lang="en-US" sz="2400" dirty="0" err="1"/>
              <a:t>numarası</a:t>
            </a:r>
            <a:r>
              <a:rPr lang="en-US" sz="2400" dirty="0"/>
              <a:t> </a:t>
            </a:r>
            <a:r>
              <a:rPr lang="en-US" sz="2400" dirty="0" err="1"/>
              <a:t>almaya</a:t>
            </a:r>
            <a:r>
              <a:rPr lang="en-US" sz="2400" dirty="0"/>
              <a:t> </a:t>
            </a:r>
            <a:r>
              <a:rPr lang="en-US" sz="2400" dirty="0" err="1"/>
              <a:t>başlar</a:t>
            </a:r>
            <a:r>
              <a:rPr lang="en-US" sz="2400" dirty="0"/>
              <a:t> (2013/1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smtClean="0"/>
              <a:t>g</a:t>
            </a:r>
            <a:r>
              <a:rPr lang="tr-TR" sz="2400" dirty="0" smtClean="0"/>
              <a:t>i</a:t>
            </a:r>
            <a:r>
              <a:rPr lang="en-US" sz="2400" dirty="0" smtClean="0"/>
              <a:t>b</a:t>
            </a:r>
            <a:r>
              <a:rPr lang="tr-TR" sz="2400" dirty="0" smtClean="0"/>
              <a:t>i</a:t>
            </a:r>
            <a:r>
              <a:rPr lang="en-US" sz="2400" dirty="0" smtClean="0"/>
              <a:t>). </a:t>
            </a:r>
            <a:r>
              <a:rPr lang="en-US" sz="2400" dirty="0" err="1"/>
              <a:t>Aralık</a:t>
            </a:r>
            <a:r>
              <a:rPr lang="en-US" sz="2400" dirty="0"/>
              <a:t> </a:t>
            </a:r>
            <a:r>
              <a:rPr lang="en-US" sz="2400" dirty="0" err="1"/>
              <a:t>ayının</a:t>
            </a:r>
            <a:r>
              <a:rPr lang="en-US" sz="2400" dirty="0"/>
              <a:t> son </a:t>
            </a:r>
            <a:r>
              <a:rPr lang="en-US" sz="2400" dirty="0" err="1"/>
              <a:t>gününde</a:t>
            </a:r>
            <a:r>
              <a:rPr lang="en-US" sz="2400" dirty="0"/>
              <a:t> </a:t>
            </a:r>
            <a:r>
              <a:rPr lang="en-US" sz="2400" dirty="0" err="1" smtClean="0"/>
              <a:t>ver</a:t>
            </a:r>
            <a:r>
              <a:rPr lang="tr-TR" sz="2400" dirty="0" smtClean="0"/>
              <a:t>i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/>
              <a:t>son </a:t>
            </a:r>
            <a:r>
              <a:rPr lang="en-US" sz="2400" dirty="0" err="1" smtClean="0"/>
              <a:t>hüküm</a:t>
            </a:r>
            <a:r>
              <a:rPr lang="en-US" sz="2400" dirty="0" smtClean="0"/>
              <a:t> </a:t>
            </a:r>
            <a:r>
              <a:rPr lang="tr-TR" sz="2400" dirty="0" smtClean="0"/>
              <a:t>i</a:t>
            </a:r>
            <a:r>
              <a:rPr lang="en-US" sz="2400" dirty="0" smtClean="0"/>
              <a:t>le b</a:t>
            </a:r>
            <a:r>
              <a:rPr lang="tr-TR" sz="2400" dirty="0" smtClean="0"/>
              <a:t>i</a:t>
            </a:r>
            <a:r>
              <a:rPr lang="en-US" sz="2400" dirty="0" err="1" smtClean="0"/>
              <a:t>rl</a:t>
            </a:r>
            <a:r>
              <a:rPr lang="tr-TR" sz="2400" dirty="0"/>
              <a:t>i</a:t>
            </a:r>
            <a:r>
              <a:rPr lang="en-US" sz="2400" dirty="0" err="1" smtClean="0"/>
              <a:t>kte</a:t>
            </a:r>
            <a:r>
              <a:rPr lang="en-US" sz="2400" dirty="0" smtClean="0"/>
              <a:t> b</a:t>
            </a:r>
            <a:r>
              <a:rPr lang="tr-TR" sz="2400" dirty="0" smtClean="0"/>
              <a:t>i</a:t>
            </a:r>
            <a:r>
              <a:rPr lang="en-US" sz="2400" dirty="0" err="1" smtClean="0"/>
              <a:t>ter</a:t>
            </a:r>
            <a:r>
              <a:rPr lang="en-US" sz="2400" dirty="0" smtClean="0"/>
              <a:t> </a:t>
            </a:r>
            <a:r>
              <a:rPr lang="en-US" sz="2400" dirty="0"/>
              <a:t>(2013/200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smtClean="0"/>
              <a:t>g</a:t>
            </a:r>
            <a:r>
              <a:rPr lang="tr-TR" sz="2400" dirty="0" smtClean="0"/>
              <a:t>i</a:t>
            </a:r>
            <a:r>
              <a:rPr lang="en-US" sz="2400" dirty="0" smtClean="0"/>
              <a:t>b</a:t>
            </a:r>
            <a:r>
              <a:rPr lang="tr-TR" sz="2400" dirty="0" smtClean="0"/>
              <a:t>i</a:t>
            </a:r>
            <a:r>
              <a:rPr lang="en-US" sz="2400" dirty="0" smtClean="0"/>
              <a:t>). </a:t>
            </a:r>
            <a:r>
              <a:rPr lang="en-US" sz="2400" dirty="0"/>
              <a:t>Bu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err="1" smtClean="0"/>
              <a:t>lg</a:t>
            </a:r>
            <a:r>
              <a:rPr lang="tr-TR" sz="2400" dirty="0"/>
              <a:t>i</a:t>
            </a:r>
            <a:r>
              <a:rPr lang="en-US" sz="2400" dirty="0" smtClean="0"/>
              <a:t>l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mahkemede</a:t>
            </a:r>
            <a:r>
              <a:rPr lang="en-US" sz="2400" dirty="0"/>
              <a:t> 2013 </a:t>
            </a:r>
            <a:r>
              <a:rPr lang="en-US" sz="2400" dirty="0" err="1" smtClean="0"/>
              <a:t>yılında</a:t>
            </a:r>
            <a:r>
              <a:rPr lang="en-US" sz="2400" dirty="0" smtClean="0"/>
              <a:t> </a:t>
            </a:r>
            <a:r>
              <a:rPr lang="en-US" sz="2400" dirty="0"/>
              <a:t>200 </a:t>
            </a:r>
            <a:r>
              <a:rPr lang="en-US" sz="2400" dirty="0" err="1"/>
              <a:t>adet</a:t>
            </a:r>
            <a:r>
              <a:rPr lang="en-US" sz="2400" dirty="0"/>
              <a:t>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 smtClean="0"/>
              <a:t>ver</a:t>
            </a:r>
            <a:r>
              <a:rPr lang="tr-TR" sz="2400" dirty="0"/>
              <a:t>i</a:t>
            </a:r>
            <a:r>
              <a:rPr lang="en-US" sz="2400" dirty="0" err="1" smtClean="0"/>
              <a:t>ld</a:t>
            </a:r>
            <a:r>
              <a:rPr lang="tr-TR" sz="2400" dirty="0"/>
              <a:t>i</a:t>
            </a:r>
            <a:r>
              <a:rPr lang="en-US" sz="2400" dirty="0" smtClean="0"/>
              <a:t>ğ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anlamına</a:t>
            </a:r>
            <a:r>
              <a:rPr lang="en-US" sz="2400" dirty="0"/>
              <a:t> </a:t>
            </a:r>
            <a:r>
              <a:rPr lang="en-US" sz="2400" dirty="0" smtClean="0"/>
              <a:t>gel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600200" y="2797696"/>
            <a:ext cx="10363200" cy="3574016"/>
            <a:chOff x="1067" y="1804"/>
            <a:chExt cx="8967" cy="2425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072" y="1925"/>
              <a:ext cx="8957" cy="2299"/>
            </a:xfrm>
            <a:custGeom>
              <a:avLst/>
              <a:gdLst>
                <a:gd name="T0" fmla="+- 0 1432 1072"/>
                <a:gd name="T1" fmla="*/ T0 w 8957"/>
                <a:gd name="T2" fmla="+- 0 1925 1925"/>
                <a:gd name="T3" fmla="*/ 1925 h 2299"/>
                <a:gd name="T4" fmla="+- 0 1335 1072"/>
                <a:gd name="T5" fmla="*/ T4 w 8957"/>
                <a:gd name="T6" fmla="+- 0 1925 1925"/>
                <a:gd name="T7" fmla="*/ 1925 h 2299"/>
                <a:gd name="T8" fmla="+- 0 1256 1072"/>
                <a:gd name="T9" fmla="*/ T8 w 8957"/>
                <a:gd name="T10" fmla="+- 0 1928 1925"/>
                <a:gd name="T11" fmla="*/ 1928 h 2299"/>
                <a:gd name="T12" fmla="+- 0 1196 1072"/>
                <a:gd name="T13" fmla="*/ T12 w 8957"/>
                <a:gd name="T14" fmla="+- 0 1935 1925"/>
                <a:gd name="T15" fmla="*/ 1935 h 2299"/>
                <a:gd name="T16" fmla="+- 0 1132 1072"/>
                <a:gd name="T17" fmla="*/ T16 w 8957"/>
                <a:gd name="T18" fmla="+- 0 1958 1925"/>
                <a:gd name="T19" fmla="*/ 1958 h 2299"/>
                <a:gd name="T20" fmla="+- 0 1088 1072"/>
                <a:gd name="T21" fmla="*/ T20 w 8957"/>
                <a:gd name="T22" fmla="+- 0 2024 1925"/>
                <a:gd name="T23" fmla="*/ 2024 h 2299"/>
                <a:gd name="T24" fmla="+- 0 1075 1072"/>
                <a:gd name="T25" fmla="*/ T24 w 8957"/>
                <a:gd name="T26" fmla="+- 0 2109 1925"/>
                <a:gd name="T27" fmla="*/ 2109 h 2299"/>
                <a:gd name="T28" fmla="+- 0 1073 1072"/>
                <a:gd name="T29" fmla="*/ T28 w 8957"/>
                <a:gd name="T30" fmla="+- 0 2187 1925"/>
                <a:gd name="T31" fmla="*/ 2187 h 2299"/>
                <a:gd name="T32" fmla="+- 0 1072 1072"/>
                <a:gd name="T33" fmla="*/ T32 w 8957"/>
                <a:gd name="T34" fmla="+- 0 2285 1925"/>
                <a:gd name="T35" fmla="*/ 2285 h 2299"/>
                <a:gd name="T36" fmla="+- 0 1072 1072"/>
                <a:gd name="T37" fmla="*/ T36 w 8957"/>
                <a:gd name="T38" fmla="+- 0 3864 1925"/>
                <a:gd name="T39" fmla="*/ 3864 h 2299"/>
                <a:gd name="T40" fmla="+- 0 1073 1072"/>
                <a:gd name="T41" fmla="*/ T40 w 8957"/>
                <a:gd name="T42" fmla="+- 0 3962 1925"/>
                <a:gd name="T43" fmla="*/ 3962 h 2299"/>
                <a:gd name="T44" fmla="+- 0 1075 1072"/>
                <a:gd name="T45" fmla="*/ T44 w 8957"/>
                <a:gd name="T46" fmla="+- 0 4040 1925"/>
                <a:gd name="T47" fmla="*/ 4040 h 2299"/>
                <a:gd name="T48" fmla="+- 0 1082 1072"/>
                <a:gd name="T49" fmla="*/ T48 w 8957"/>
                <a:gd name="T50" fmla="+- 0 4101 1925"/>
                <a:gd name="T51" fmla="*/ 4101 h 2299"/>
                <a:gd name="T52" fmla="+- 0 1105 1072"/>
                <a:gd name="T53" fmla="*/ T52 w 8957"/>
                <a:gd name="T54" fmla="+- 0 4164 1925"/>
                <a:gd name="T55" fmla="*/ 4164 h 2299"/>
                <a:gd name="T56" fmla="+- 0 1171 1072"/>
                <a:gd name="T57" fmla="*/ T56 w 8957"/>
                <a:gd name="T58" fmla="+- 0 4209 1925"/>
                <a:gd name="T59" fmla="*/ 4209 h 2299"/>
                <a:gd name="T60" fmla="+- 0 1256 1072"/>
                <a:gd name="T61" fmla="*/ T60 w 8957"/>
                <a:gd name="T62" fmla="+- 0 4221 1925"/>
                <a:gd name="T63" fmla="*/ 4221 h 2299"/>
                <a:gd name="T64" fmla="+- 0 1335 1072"/>
                <a:gd name="T65" fmla="*/ T64 w 8957"/>
                <a:gd name="T66" fmla="+- 0 4224 1925"/>
                <a:gd name="T67" fmla="*/ 4224 h 2299"/>
                <a:gd name="T68" fmla="+- 0 1432 1072"/>
                <a:gd name="T69" fmla="*/ T68 w 8957"/>
                <a:gd name="T70" fmla="+- 0 4224 1925"/>
                <a:gd name="T71" fmla="*/ 4224 h 2299"/>
                <a:gd name="T72" fmla="+- 0 9670 1072"/>
                <a:gd name="T73" fmla="*/ T72 w 8957"/>
                <a:gd name="T74" fmla="+- 0 4224 1925"/>
                <a:gd name="T75" fmla="*/ 4224 h 2299"/>
                <a:gd name="T76" fmla="+- 0 9767 1072"/>
                <a:gd name="T77" fmla="*/ T76 w 8957"/>
                <a:gd name="T78" fmla="+- 0 4224 1925"/>
                <a:gd name="T79" fmla="*/ 4224 h 2299"/>
                <a:gd name="T80" fmla="+- 0 9845 1072"/>
                <a:gd name="T81" fmla="*/ T80 w 8957"/>
                <a:gd name="T82" fmla="+- 0 4221 1925"/>
                <a:gd name="T83" fmla="*/ 4221 h 2299"/>
                <a:gd name="T84" fmla="+- 0 9906 1072"/>
                <a:gd name="T85" fmla="*/ T84 w 8957"/>
                <a:gd name="T86" fmla="+- 0 4215 1925"/>
                <a:gd name="T87" fmla="*/ 4215 h 2299"/>
                <a:gd name="T88" fmla="+- 0 9970 1072"/>
                <a:gd name="T89" fmla="*/ T88 w 8957"/>
                <a:gd name="T90" fmla="+- 0 4191 1925"/>
                <a:gd name="T91" fmla="*/ 4191 h 2299"/>
                <a:gd name="T92" fmla="+- 0 10014 1072"/>
                <a:gd name="T93" fmla="*/ T92 w 8957"/>
                <a:gd name="T94" fmla="+- 0 4125 1925"/>
                <a:gd name="T95" fmla="*/ 4125 h 2299"/>
                <a:gd name="T96" fmla="+- 0 10027 1072"/>
                <a:gd name="T97" fmla="*/ T96 w 8957"/>
                <a:gd name="T98" fmla="+- 0 4040 1925"/>
                <a:gd name="T99" fmla="*/ 4040 h 2299"/>
                <a:gd name="T100" fmla="+- 0 10029 1072"/>
                <a:gd name="T101" fmla="*/ T100 w 8957"/>
                <a:gd name="T102" fmla="+- 0 3962 1925"/>
                <a:gd name="T103" fmla="*/ 3962 h 2299"/>
                <a:gd name="T104" fmla="+- 0 10030 1072"/>
                <a:gd name="T105" fmla="*/ T104 w 8957"/>
                <a:gd name="T106" fmla="+- 0 3864 1925"/>
                <a:gd name="T107" fmla="*/ 3864 h 2299"/>
                <a:gd name="T108" fmla="+- 0 10030 1072"/>
                <a:gd name="T109" fmla="*/ T108 w 8957"/>
                <a:gd name="T110" fmla="+- 0 2285 1925"/>
                <a:gd name="T111" fmla="*/ 2285 h 2299"/>
                <a:gd name="T112" fmla="+- 0 10029 1072"/>
                <a:gd name="T113" fmla="*/ T112 w 8957"/>
                <a:gd name="T114" fmla="+- 0 2187 1925"/>
                <a:gd name="T115" fmla="*/ 2187 h 2299"/>
                <a:gd name="T116" fmla="+- 0 10027 1072"/>
                <a:gd name="T117" fmla="*/ T116 w 8957"/>
                <a:gd name="T118" fmla="+- 0 2109 1925"/>
                <a:gd name="T119" fmla="*/ 2109 h 2299"/>
                <a:gd name="T120" fmla="+- 0 10020 1072"/>
                <a:gd name="T121" fmla="*/ T120 w 8957"/>
                <a:gd name="T122" fmla="+- 0 2048 1925"/>
                <a:gd name="T123" fmla="*/ 2048 h 2299"/>
                <a:gd name="T124" fmla="+- 0 9997 1072"/>
                <a:gd name="T125" fmla="*/ T124 w 8957"/>
                <a:gd name="T126" fmla="+- 0 1985 1925"/>
                <a:gd name="T127" fmla="*/ 1985 h 2299"/>
                <a:gd name="T128" fmla="+- 0 9931 1072"/>
                <a:gd name="T129" fmla="*/ T128 w 8957"/>
                <a:gd name="T130" fmla="+- 0 1940 1925"/>
                <a:gd name="T131" fmla="*/ 1940 h 2299"/>
                <a:gd name="T132" fmla="+- 0 9845 1072"/>
                <a:gd name="T133" fmla="*/ T132 w 8957"/>
                <a:gd name="T134" fmla="+- 0 1928 1925"/>
                <a:gd name="T135" fmla="*/ 1928 h 2299"/>
                <a:gd name="T136" fmla="+- 0 9767 1072"/>
                <a:gd name="T137" fmla="*/ T136 w 8957"/>
                <a:gd name="T138" fmla="+- 0 1925 1925"/>
                <a:gd name="T139" fmla="*/ 1925 h 2299"/>
                <a:gd name="T140" fmla="+- 0 9670 1072"/>
                <a:gd name="T141" fmla="*/ T140 w 8957"/>
                <a:gd name="T142" fmla="+- 0 1925 1925"/>
                <a:gd name="T143" fmla="*/ 1925 h 2299"/>
                <a:gd name="T144" fmla="+- 0 1432 1072"/>
                <a:gd name="T145" fmla="*/ T144 w 8957"/>
                <a:gd name="T146" fmla="+- 0 1925 1925"/>
                <a:gd name="T147" fmla="*/ 1925 h 22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2299">
                  <a:moveTo>
                    <a:pt x="360" y="0"/>
                  </a:moveTo>
                  <a:lnTo>
                    <a:pt x="263" y="0"/>
                  </a:lnTo>
                  <a:lnTo>
                    <a:pt x="184" y="3"/>
                  </a:lnTo>
                  <a:lnTo>
                    <a:pt x="124" y="10"/>
                  </a:lnTo>
                  <a:lnTo>
                    <a:pt x="60" y="33"/>
                  </a:lnTo>
                  <a:lnTo>
                    <a:pt x="16" y="99"/>
                  </a:lnTo>
                  <a:lnTo>
                    <a:pt x="3" y="184"/>
                  </a:lnTo>
                  <a:lnTo>
                    <a:pt x="1" y="262"/>
                  </a:lnTo>
                  <a:lnTo>
                    <a:pt x="0" y="360"/>
                  </a:lnTo>
                  <a:lnTo>
                    <a:pt x="0" y="1939"/>
                  </a:lnTo>
                  <a:lnTo>
                    <a:pt x="1" y="2037"/>
                  </a:lnTo>
                  <a:lnTo>
                    <a:pt x="3" y="2115"/>
                  </a:lnTo>
                  <a:lnTo>
                    <a:pt x="10" y="2176"/>
                  </a:lnTo>
                  <a:lnTo>
                    <a:pt x="33" y="2239"/>
                  </a:lnTo>
                  <a:lnTo>
                    <a:pt x="99" y="2284"/>
                  </a:lnTo>
                  <a:lnTo>
                    <a:pt x="184" y="2296"/>
                  </a:lnTo>
                  <a:lnTo>
                    <a:pt x="263" y="2299"/>
                  </a:lnTo>
                  <a:lnTo>
                    <a:pt x="360" y="2299"/>
                  </a:lnTo>
                  <a:lnTo>
                    <a:pt x="8598" y="2299"/>
                  </a:lnTo>
                  <a:lnTo>
                    <a:pt x="8695" y="2299"/>
                  </a:lnTo>
                  <a:lnTo>
                    <a:pt x="8773" y="2296"/>
                  </a:lnTo>
                  <a:lnTo>
                    <a:pt x="8834" y="2290"/>
                  </a:lnTo>
                  <a:lnTo>
                    <a:pt x="8898" y="2266"/>
                  </a:lnTo>
                  <a:lnTo>
                    <a:pt x="8942" y="2200"/>
                  </a:lnTo>
                  <a:lnTo>
                    <a:pt x="8955" y="2115"/>
                  </a:lnTo>
                  <a:lnTo>
                    <a:pt x="8957" y="2037"/>
                  </a:lnTo>
                  <a:lnTo>
                    <a:pt x="8958" y="1939"/>
                  </a:lnTo>
                  <a:lnTo>
                    <a:pt x="8958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8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52" y="1814"/>
              <a:ext cx="1155" cy="248"/>
            </a:xfrm>
            <a:custGeom>
              <a:avLst/>
              <a:gdLst>
                <a:gd name="T0" fmla="+- 0 1452 1352"/>
                <a:gd name="T1" fmla="*/ T0 w 1155"/>
                <a:gd name="T2" fmla="+- 0 1814 1814"/>
                <a:gd name="T3" fmla="*/ 1814 h 248"/>
                <a:gd name="T4" fmla="+- 0 1388 1352"/>
                <a:gd name="T5" fmla="*/ T4 w 1155"/>
                <a:gd name="T6" fmla="+- 0 1816 1814"/>
                <a:gd name="T7" fmla="*/ 1816 h 248"/>
                <a:gd name="T8" fmla="+- 0 1354 1352"/>
                <a:gd name="T9" fmla="*/ T8 w 1155"/>
                <a:gd name="T10" fmla="+- 0 1850 1814"/>
                <a:gd name="T11" fmla="*/ 1850 h 248"/>
                <a:gd name="T12" fmla="+- 0 1352 1352"/>
                <a:gd name="T13" fmla="*/ T12 w 1155"/>
                <a:gd name="T14" fmla="+- 0 1911 1814"/>
                <a:gd name="T15" fmla="*/ 1911 h 248"/>
                <a:gd name="T16" fmla="+- 0 1352 1352"/>
                <a:gd name="T17" fmla="*/ T16 w 1155"/>
                <a:gd name="T18" fmla="+- 0 1962 1814"/>
                <a:gd name="T19" fmla="*/ 1962 h 248"/>
                <a:gd name="T20" fmla="+- 0 1352 1352"/>
                <a:gd name="T21" fmla="*/ T20 w 1155"/>
                <a:gd name="T22" fmla="+- 0 1999 1814"/>
                <a:gd name="T23" fmla="*/ 1999 h 248"/>
                <a:gd name="T24" fmla="+- 0 1359 1352"/>
                <a:gd name="T25" fmla="*/ T24 w 1155"/>
                <a:gd name="T26" fmla="+- 0 2043 1814"/>
                <a:gd name="T27" fmla="*/ 2043 h 248"/>
                <a:gd name="T28" fmla="+- 0 1413 1352"/>
                <a:gd name="T29" fmla="*/ T28 w 1155"/>
                <a:gd name="T30" fmla="+- 0 2062 1814"/>
                <a:gd name="T31" fmla="*/ 2062 h 248"/>
                <a:gd name="T32" fmla="+- 0 2407 1352"/>
                <a:gd name="T33" fmla="*/ T32 w 1155"/>
                <a:gd name="T34" fmla="+- 0 2062 1814"/>
                <a:gd name="T35" fmla="*/ 2062 h 248"/>
                <a:gd name="T36" fmla="+- 0 2444 1352"/>
                <a:gd name="T37" fmla="*/ T36 w 1155"/>
                <a:gd name="T38" fmla="+- 0 2062 1814"/>
                <a:gd name="T39" fmla="*/ 2062 h 248"/>
                <a:gd name="T40" fmla="+- 0 2488 1352"/>
                <a:gd name="T41" fmla="*/ T40 w 1155"/>
                <a:gd name="T42" fmla="+- 0 2054 1814"/>
                <a:gd name="T43" fmla="*/ 2054 h 248"/>
                <a:gd name="T44" fmla="+- 0 2507 1352"/>
                <a:gd name="T45" fmla="*/ T44 w 1155"/>
                <a:gd name="T46" fmla="+- 0 2001 1814"/>
                <a:gd name="T47" fmla="*/ 2001 h 248"/>
                <a:gd name="T48" fmla="+- 0 2507 1352"/>
                <a:gd name="T49" fmla="*/ T48 w 1155"/>
                <a:gd name="T50" fmla="+- 0 1914 1814"/>
                <a:gd name="T51" fmla="*/ 1914 h 248"/>
                <a:gd name="T52" fmla="+- 0 2507 1352"/>
                <a:gd name="T53" fmla="*/ T52 w 1155"/>
                <a:gd name="T54" fmla="+- 0 1877 1814"/>
                <a:gd name="T55" fmla="*/ 1877 h 248"/>
                <a:gd name="T56" fmla="+- 0 2499 1352"/>
                <a:gd name="T57" fmla="*/ T56 w 1155"/>
                <a:gd name="T58" fmla="+- 0 1833 1814"/>
                <a:gd name="T59" fmla="*/ 1833 h 248"/>
                <a:gd name="T60" fmla="+- 0 2446 1352"/>
                <a:gd name="T61" fmla="*/ T60 w 1155"/>
                <a:gd name="T62" fmla="+- 0 1815 1814"/>
                <a:gd name="T63" fmla="*/ 1815 h 248"/>
                <a:gd name="T64" fmla="+- 0 1452 1352"/>
                <a:gd name="T65" fmla="*/ T64 w 1155"/>
                <a:gd name="T66" fmla="+- 0 1814 1814"/>
                <a:gd name="T67" fmla="*/ 1814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6" y="2"/>
                  </a:lnTo>
                  <a:lnTo>
                    <a:pt x="2" y="36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5"/>
                  </a:lnTo>
                  <a:lnTo>
                    <a:pt x="7" y="229"/>
                  </a:lnTo>
                  <a:lnTo>
                    <a:pt x="61" y="248"/>
                  </a:lnTo>
                  <a:lnTo>
                    <a:pt x="1055" y="248"/>
                  </a:lnTo>
                  <a:lnTo>
                    <a:pt x="1092" y="248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5" y="100"/>
                  </a:lnTo>
                  <a:lnTo>
                    <a:pt x="1155" y="63"/>
                  </a:lnTo>
                  <a:lnTo>
                    <a:pt x="1147" y="19"/>
                  </a:lnTo>
                  <a:lnTo>
                    <a:pt x="1094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2084"/>
              <a:ext cx="6803" cy="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5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İst</a:t>
            </a:r>
            <a:r>
              <a:rPr lang="tr-TR" b="1" dirty="0"/>
              <a:t>i</a:t>
            </a:r>
            <a:r>
              <a:rPr lang="en-US" b="1" dirty="0" err="1" smtClean="0"/>
              <a:t>naf</a:t>
            </a:r>
            <a:r>
              <a:rPr lang="en-US" b="1" dirty="0" smtClean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dirty="0" err="1" smtClean="0"/>
              <a:t>İst</a:t>
            </a:r>
            <a:r>
              <a:rPr lang="tr-TR" sz="2600" b="1" dirty="0" smtClean="0"/>
              <a:t>i</a:t>
            </a:r>
            <a:r>
              <a:rPr lang="en-US" sz="2600" b="1" dirty="0" err="1" smtClean="0"/>
              <a:t>naf</a:t>
            </a:r>
            <a:r>
              <a:rPr lang="en-US" sz="2600" b="1" dirty="0" smtClean="0"/>
              <a:t> </a:t>
            </a:r>
            <a:r>
              <a:rPr lang="en-US" sz="2600" b="1" dirty="0" err="1"/>
              <a:t>kaydı</a:t>
            </a:r>
            <a:r>
              <a:rPr lang="en-US" sz="2600" b="1" dirty="0"/>
              <a:t>; </a:t>
            </a:r>
            <a:r>
              <a:rPr lang="en-US" sz="2600" dirty="0" err="1"/>
              <a:t>mahkemece</a:t>
            </a:r>
            <a:r>
              <a:rPr lang="en-US" sz="2600" dirty="0"/>
              <a:t> </a:t>
            </a:r>
            <a:r>
              <a:rPr lang="en-US" sz="2600" dirty="0" err="1" smtClean="0"/>
              <a:t>ver</a:t>
            </a:r>
            <a:r>
              <a:rPr lang="tr-TR" sz="2600" dirty="0" smtClean="0"/>
              <a:t>i</a:t>
            </a:r>
            <a:r>
              <a:rPr lang="en-US" sz="2600" dirty="0" err="1" smtClean="0"/>
              <a:t>len</a:t>
            </a:r>
            <a:r>
              <a:rPr lang="en-US" sz="2600" dirty="0" smtClean="0"/>
              <a:t> </a:t>
            </a:r>
            <a:r>
              <a:rPr lang="en-US" sz="2600" dirty="0" err="1"/>
              <a:t>hükümler</a:t>
            </a:r>
            <a:r>
              <a:rPr lang="en-US" sz="2600" dirty="0"/>
              <a:t> </a:t>
            </a:r>
            <a:r>
              <a:rPr lang="en-US" sz="2600" dirty="0" err="1" smtClean="0"/>
              <a:t>aleyh</a:t>
            </a:r>
            <a:r>
              <a:rPr lang="tr-TR" sz="2600" dirty="0" smtClean="0"/>
              <a:t>i</a:t>
            </a:r>
            <a:r>
              <a:rPr lang="en-US" sz="2600" dirty="0" smtClean="0"/>
              <a:t>ne </a:t>
            </a:r>
            <a:r>
              <a:rPr lang="en-US" sz="2600" dirty="0" err="1"/>
              <a:t>yapılan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</a:t>
            </a:r>
            <a:r>
              <a:rPr lang="en-US" sz="2600" dirty="0" err="1"/>
              <a:t>başvurularına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l</a:t>
            </a:r>
            <a:r>
              <a:rPr lang="tr-TR" sz="2600" dirty="0" smtClean="0"/>
              <a:t>i</a:t>
            </a:r>
            <a:r>
              <a:rPr lang="en-US" sz="2600" dirty="0" err="1" smtClean="0"/>
              <a:t>şk</a:t>
            </a:r>
            <a:r>
              <a:rPr lang="tr-TR" sz="2600" dirty="0" smtClean="0"/>
              <a:t>i</a:t>
            </a:r>
            <a:r>
              <a:rPr lang="en-US" sz="2600" dirty="0" smtClean="0"/>
              <a:t>n </a:t>
            </a:r>
            <a:r>
              <a:rPr lang="en-US" sz="2600" dirty="0" err="1"/>
              <a:t>olarak</a:t>
            </a:r>
            <a:r>
              <a:rPr lang="en-US" sz="2600" dirty="0"/>
              <a:t> </a:t>
            </a:r>
            <a:r>
              <a:rPr lang="en-US" sz="2600" dirty="0" err="1"/>
              <a:t>tutulan</a:t>
            </a:r>
            <a:r>
              <a:rPr lang="en-US" sz="2600" dirty="0"/>
              <a:t> </a:t>
            </a:r>
            <a:r>
              <a:rPr lang="en-US" sz="2600" dirty="0" err="1"/>
              <a:t>kayıttır</a:t>
            </a:r>
            <a:r>
              <a:rPr lang="en-US" sz="2600" dirty="0"/>
              <a:t>. </a:t>
            </a:r>
            <a:r>
              <a:rPr lang="en-US" sz="2600" dirty="0" err="1" smtClean="0"/>
              <a:t>İst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</a:t>
            </a:r>
            <a:r>
              <a:rPr lang="en-US" sz="2600" dirty="0" err="1"/>
              <a:t>kaydı</a:t>
            </a:r>
            <a:r>
              <a:rPr lang="en-US" sz="2600" dirty="0"/>
              <a:t>; </a:t>
            </a:r>
            <a:r>
              <a:rPr lang="en-US" sz="2600" dirty="0" err="1"/>
              <a:t>sıra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en-US" sz="2600" dirty="0" err="1"/>
              <a:t>dosya</a:t>
            </a:r>
            <a:r>
              <a:rPr lang="en-US" sz="2600" dirty="0"/>
              <a:t> </a:t>
            </a:r>
            <a:r>
              <a:rPr lang="en-US" sz="2600" dirty="0" err="1"/>
              <a:t>esas</a:t>
            </a:r>
            <a:r>
              <a:rPr lang="en-US" sz="2600" dirty="0"/>
              <a:t> </a:t>
            </a:r>
            <a:r>
              <a:rPr lang="en-US" sz="2600" dirty="0" err="1"/>
              <a:t>sıra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</a:t>
            </a:r>
            <a:r>
              <a:rPr lang="en-US" sz="2600" dirty="0" err="1" smtClean="0"/>
              <a:t>yoluna</a:t>
            </a:r>
            <a:r>
              <a:rPr lang="en-US" sz="2600" dirty="0" smtClean="0"/>
              <a:t> </a:t>
            </a:r>
            <a:r>
              <a:rPr lang="en-US" sz="2600" dirty="0" err="1"/>
              <a:t>başvuran</a:t>
            </a:r>
            <a:r>
              <a:rPr lang="en-US" sz="2600" dirty="0"/>
              <a:t> </a:t>
            </a:r>
            <a:r>
              <a:rPr lang="en-US" sz="2600" dirty="0" err="1"/>
              <a:t>tarafın</a:t>
            </a:r>
            <a:r>
              <a:rPr lang="en-US" sz="2600" dirty="0"/>
              <a:t> </a:t>
            </a:r>
            <a:r>
              <a:rPr lang="en-US" sz="2600" dirty="0" err="1"/>
              <a:t>sıfatı</a:t>
            </a:r>
            <a:r>
              <a:rPr lang="en-US" sz="2600" dirty="0"/>
              <a:t>, </a:t>
            </a:r>
            <a:r>
              <a:rPr lang="en-US" sz="2600" dirty="0" err="1"/>
              <a:t>varsa</a:t>
            </a:r>
            <a:r>
              <a:rPr lang="en-US" sz="2600" dirty="0"/>
              <a:t> </a:t>
            </a:r>
            <a:r>
              <a:rPr lang="en-US" sz="2600" dirty="0" err="1"/>
              <a:t>kanun</a:t>
            </a:r>
            <a:r>
              <a:rPr lang="en-US" sz="2600" dirty="0"/>
              <a:t>  </a:t>
            </a:r>
            <a:r>
              <a:rPr lang="en-US" sz="2600" dirty="0" err="1" smtClean="0"/>
              <a:t>tems</a:t>
            </a:r>
            <a:r>
              <a:rPr lang="tr-TR" sz="2600" dirty="0" smtClean="0"/>
              <a:t>i</a:t>
            </a:r>
            <a:r>
              <a:rPr lang="en-US" sz="2600" dirty="0" err="1" smtClean="0"/>
              <a:t>lc</a:t>
            </a:r>
            <a:r>
              <a:rPr lang="tr-TR" sz="2600" dirty="0" smtClean="0"/>
              <a:t>i</a:t>
            </a:r>
            <a:r>
              <a:rPr lang="en-US" sz="2600" dirty="0" err="1" smtClean="0"/>
              <a:t>ler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le </a:t>
            </a:r>
            <a:r>
              <a:rPr lang="en-US" sz="2600" dirty="0" err="1" smtClean="0"/>
              <a:t>vek</a:t>
            </a:r>
            <a:r>
              <a:rPr lang="tr-TR" sz="2600" dirty="0" smtClean="0"/>
              <a:t>i</a:t>
            </a:r>
            <a:r>
              <a:rPr lang="en-US" sz="2600" dirty="0" err="1" smtClean="0"/>
              <a:t>ller</a:t>
            </a:r>
            <a:r>
              <a:rPr lang="tr-TR" sz="2600" dirty="0" smtClean="0"/>
              <a:t>i</a:t>
            </a:r>
            <a:r>
              <a:rPr lang="en-US" sz="2600" dirty="0" smtClean="0"/>
              <a:t>n </a:t>
            </a:r>
            <a:r>
              <a:rPr lang="en-US" sz="2600" dirty="0"/>
              <a:t>ad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soyadları</a:t>
            </a:r>
            <a:r>
              <a:rPr lang="en-US" sz="2600" dirty="0"/>
              <a:t>, </a:t>
            </a:r>
            <a:r>
              <a:rPr lang="en-US" sz="2600" dirty="0" err="1" smtClean="0"/>
              <a:t>aleyh</a:t>
            </a:r>
            <a:r>
              <a:rPr lang="tr-TR" sz="2600" dirty="0" smtClean="0"/>
              <a:t>i</a:t>
            </a:r>
            <a:r>
              <a:rPr lang="en-US" sz="2600" dirty="0" smtClean="0"/>
              <a:t>ne</a:t>
            </a:r>
            <a:r>
              <a:rPr lang="tr-TR" sz="2600" dirty="0" smtClean="0"/>
              <a:t> 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</a:t>
            </a:r>
            <a:r>
              <a:rPr lang="en-US" sz="2600" dirty="0" err="1"/>
              <a:t>yoluna</a:t>
            </a:r>
            <a:r>
              <a:rPr lang="en-US" sz="2600" dirty="0"/>
              <a:t> </a:t>
            </a:r>
            <a:r>
              <a:rPr lang="en-US" sz="2600" dirty="0" err="1"/>
              <a:t>başvurulan</a:t>
            </a:r>
            <a:r>
              <a:rPr lang="en-US" sz="2600" dirty="0"/>
              <a:t> </a:t>
            </a:r>
            <a:r>
              <a:rPr lang="en-US" sz="2600" dirty="0" err="1"/>
              <a:t>tarafın</a:t>
            </a:r>
            <a:r>
              <a:rPr lang="en-US" sz="2600" dirty="0"/>
              <a:t> </a:t>
            </a:r>
            <a:r>
              <a:rPr lang="en-US" sz="2600" dirty="0" err="1"/>
              <a:t>sıfatı</a:t>
            </a:r>
            <a:r>
              <a:rPr lang="en-US" sz="2600" dirty="0"/>
              <a:t>, </a:t>
            </a:r>
            <a:r>
              <a:rPr lang="en-US" sz="2600" dirty="0" err="1"/>
              <a:t>adı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soyadı</a:t>
            </a:r>
            <a:r>
              <a:rPr lang="en-US" sz="2600" dirty="0"/>
              <a:t>,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d</a:t>
            </a:r>
            <a:r>
              <a:rPr lang="tr-TR" sz="2600" dirty="0" smtClean="0"/>
              <a:t>i</a:t>
            </a:r>
            <a:r>
              <a:rPr lang="en-US" sz="2600" dirty="0" err="1" smtClean="0"/>
              <a:t>lekçe</a:t>
            </a:r>
            <a:r>
              <a:rPr lang="en-US" sz="2600" dirty="0" smtClean="0"/>
              <a:t> tar</a:t>
            </a:r>
            <a:r>
              <a:rPr lang="tr-TR" sz="2600" dirty="0" smtClean="0"/>
              <a:t>i</a:t>
            </a:r>
            <a:r>
              <a:rPr lang="en-US" sz="2600" dirty="0" smtClean="0"/>
              <a:t>h </a:t>
            </a:r>
            <a:r>
              <a:rPr lang="en-US" sz="2600" dirty="0"/>
              <a:t>, </a:t>
            </a:r>
            <a:r>
              <a:rPr lang="en-US" sz="2600" dirty="0" err="1"/>
              <a:t>davanın</a:t>
            </a:r>
            <a:r>
              <a:rPr lang="en-US" sz="2600" dirty="0"/>
              <a:t> </a:t>
            </a:r>
            <a:r>
              <a:rPr lang="en-US" sz="2600" dirty="0" err="1" smtClean="0"/>
              <a:t>nev</a:t>
            </a:r>
            <a:r>
              <a:rPr lang="en-US" sz="2600" dirty="0" smtClean="0"/>
              <a:t>’</a:t>
            </a:r>
            <a:r>
              <a:rPr lang="tr-TR" sz="2600" dirty="0" smtClean="0"/>
              <a:t>i</a:t>
            </a:r>
            <a:r>
              <a:rPr lang="en-US" sz="2600" dirty="0" smtClean="0"/>
              <a:t>, </a:t>
            </a:r>
            <a:r>
              <a:rPr lang="en-US" sz="2600" dirty="0" err="1"/>
              <a:t>karar</a:t>
            </a:r>
            <a:r>
              <a:rPr lang="en-US" sz="2600" dirty="0"/>
              <a:t>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en-US" sz="2600" dirty="0" err="1" smtClean="0"/>
              <a:t>aleyh</a:t>
            </a:r>
            <a:r>
              <a:rPr lang="tr-TR" sz="2600" dirty="0" smtClean="0"/>
              <a:t>i</a:t>
            </a:r>
            <a:r>
              <a:rPr lang="en-US" sz="2600" dirty="0" smtClean="0"/>
              <a:t>ne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en-US" sz="2600" dirty="0" smtClean="0"/>
              <a:t> </a:t>
            </a:r>
            <a:r>
              <a:rPr lang="en-US" sz="2600" dirty="0" err="1"/>
              <a:t>yoluna</a:t>
            </a:r>
            <a:r>
              <a:rPr lang="en-US" sz="2600" dirty="0"/>
              <a:t> </a:t>
            </a:r>
            <a:r>
              <a:rPr lang="en-US" sz="2600" dirty="0" err="1"/>
              <a:t>başvurulana</a:t>
            </a:r>
            <a:r>
              <a:rPr lang="en-US" sz="2600" dirty="0"/>
              <a:t> </a:t>
            </a:r>
            <a:r>
              <a:rPr lang="en-US" sz="2600" dirty="0" err="1" smtClean="0"/>
              <a:t>tebl</a:t>
            </a:r>
            <a:r>
              <a:rPr lang="tr-TR" sz="2600" dirty="0" smtClean="0"/>
              <a:t>i</a:t>
            </a:r>
            <a:r>
              <a:rPr lang="en-US" sz="2600" dirty="0" smtClean="0"/>
              <a:t>ğ tar</a:t>
            </a:r>
            <a:r>
              <a:rPr lang="tr-TR" sz="2600" dirty="0" smtClean="0"/>
              <a:t>i</a:t>
            </a:r>
            <a:r>
              <a:rPr lang="en-US" sz="2600" dirty="0" smtClean="0"/>
              <a:t>h </a:t>
            </a:r>
            <a:r>
              <a:rPr lang="en-US" sz="2600" dirty="0"/>
              <a:t>,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ii</a:t>
            </a:r>
            <a:r>
              <a:rPr lang="en-US" sz="2600" dirty="0" err="1"/>
              <a:t>lnaf</a:t>
            </a:r>
            <a:r>
              <a:rPr lang="en-US" sz="2600" dirty="0"/>
              <a:t> </a:t>
            </a:r>
            <a:r>
              <a:rPr lang="en-US" sz="2600" dirty="0" err="1"/>
              <a:t>şartları</a:t>
            </a:r>
            <a:r>
              <a:rPr lang="tr-TR" sz="2600" dirty="0"/>
              <a:t>n</a:t>
            </a:r>
            <a:r>
              <a:rPr lang="en-US" sz="2600" dirty="0"/>
              <a:t>ın </a:t>
            </a:r>
            <a:r>
              <a:rPr lang="en-US" sz="2600" dirty="0" err="1"/>
              <a:t>yer</a:t>
            </a:r>
            <a:r>
              <a:rPr lang="tr-TR" sz="2600" dirty="0"/>
              <a:t>i</a:t>
            </a:r>
            <a:r>
              <a:rPr lang="en-US" sz="2600" dirty="0"/>
              <a:t>ne get</a:t>
            </a:r>
            <a:r>
              <a:rPr lang="tr-TR" sz="2600" dirty="0"/>
              <a:t>i</a:t>
            </a:r>
            <a:r>
              <a:rPr lang="en-US" sz="2600" dirty="0"/>
              <a:t>r</a:t>
            </a:r>
            <a:r>
              <a:rPr lang="tr-TR" sz="2600" dirty="0"/>
              <a:t>i</a:t>
            </a:r>
            <a:r>
              <a:rPr lang="en-US" sz="2600" dirty="0"/>
              <a:t>l</a:t>
            </a:r>
            <a:r>
              <a:rPr lang="tr-TR" sz="2600" dirty="0"/>
              <a:t>i</a:t>
            </a:r>
            <a:r>
              <a:rPr lang="en-US" sz="2600" dirty="0"/>
              <a:t>p get</a:t>
            </a:r>
            <a:r>
              <a:rPr lang="tr-TR" sz="2600" dirty="0"/>
              <a:t>i</a:t>
            </a:r>
            <a:r>
              <a:rPr lang="en-US" sz="2600" dirty="0"/>
              <a:t>r</a:t>
            </a:r>
            <a:r>
              <a:rPr lang="tr-TR" sz="2600" dirty="0"/>
              <a:t>i</a:t>
            </a:r>
            <a:r>
              <a:rPr lang="en-US" sz="2600" dirty="0" err="1"/>
              <a:t>lmed</a:t>
            </a:r>
            <a:r>
              <a:rPr lang="tr-TR" sz="2600" dirty="0"/>
              <a:t>i</a:t>
            </a:r>
            <a:r>
              <a:rPr lang="en-US" sz="2600" dirty="0"/>
              <a:t>ğ</a:t>
            </a:r>
            <a:r>
              <a:rPr lang="tr-TR" sz="2600" dirty="0"/>
              <a:t>i</a:t>
            </a:r>
            <a:r>
              <a:rPr lang="en-US" sz="2600" dirty="0"/>
              <a:t>, </a:t>
            </a:r>
            <a:r>
              <a:rPr lang="en-US" sz="2600" dirty="0" err="1"/>
              <a:t>dosyanın</a:t>
            </a:r>
            <a:r>
              <a:rPr lang="en-US" sz="2600" dirty="0"/>
              <a:t> hang</a:t>
            </a:r>
            <a:r>
              <a:rPr lang="tr-TR" sz="2600" dirty="0"/>
              <a:t>i</a:t>
            </a:r>
            <a:r>
              <a:rPr lang="en-US" sz="2600" dirty="0"/>
              <a:t> </a:t>
            </a:r>
            <a:r>
              <a:rPr lang="en-US" sz="2600" dirty="0" err="1"/>
              <a:t>bölge</a:t>
            </a:r>
            <a:r>
              <a:rPr lang="en-US" sz="2600" dirty="0"/>
              <a:t> </a:t>
            </a:r>
            <a:r>
              <a:rPr lang="en-US" sz="2600" dirty="0" err="1"/>
              <a:t>adl</a:t>
            </a:r>
            <a:r>
              <a:rPr lang="tr-TR" sz="2600" dirty="0"/>
              <a:t>i</a:t>
            </a:r>
            <a:r>
              <a:rPr lang="en-US" sz="2600" dirty="0"/>
              <a:t>ye </a:t>
            </a:r>
            <a:r>
              <a:rPr lang="en-US" sz="2600" dirty="0" err="1"/>
              <a:t>mahkemes</a:t>
            </a:r>
            <a:r>
              <a:rPr lang="tr-TR" sz="2600" dirty="0"/>
              <a:t>i</a:t>
            </a:r>
            <a:r>
              <a:rPr lang="en-US" sz="2600" dirty="0"/>
              <a:t>n</a:t>
            </a:r>
            <a:r>
              <a:rPr lang="tr-TR" sz="2600" dirty="0"/>
              <a:t>i</a:t>
            </a:r>
            <a:r>
              <a:rPr lang="en-US" sz="2600" dirty="0"/>
              <a:t>n hang</a:t>
            </a:r>
            <a:r>
              <a:rPr lang="tr-TR" sz="2600" dirty="0"/>
              <a:t>i</a:t>
            </a:r>
            <a:r>
              <a:rPr lang="en-US" sz="2600" dirty="0"/>
              <a:t> </a:t>
            </a:r>
            <a:r>
              <a:rPr lang="en-US" sz="2600" dirty="0" err="1"/>
              <a:t>hukuk</a:t>
            </a:r>
            <a:r>
              <a:rPr lang="en-US" sz="2600" dirty="0"/>
              <a:t> da</a:t>
            </a:r>
            <a:r>
              <a:rPr lang="tr-TR" sz="2600" dirty="0"/>
              <a:t>i</a:t>
            </a:r>
            <a:r>
              <a:rPr lang="en-US" sz="2600" dirty="0"/>
              <a:t>res</a:t>
            </a:r>
            <a:r>
              <a:rPr lang="tr-TR" sz="2600" dirty="0"/>
              <a:t>i</a:t>
            </a:r>
            <a:r>
              <a:rPr lang="en-US" sz="2600" dirty="0"/>
              <a:t>ne </a:t>
            </a:r>
            <a:r>
              <a:rPr lang="en-US" sz="2600" dirty="0" err="1"/>
              <a:t>gönderd</a:t>
            </a:r>
            <a:r>
              <a:rPr lang="tr-TR" sz="2600" dirty="0" smtClean="0"/>
              <a:t>i</a:t>
            </a:r>
            <a:r>
              <a:rPr lang="en-US" sz="2600" dirty="0" smtClean="0"/>
              <a:t>ğ</a:t>
            </a:r>
            <a:r>
              <a:rPr lang="tr-TR" sz="2600" dirty="0" smtClean="0"/>
              <a:t>i</a:t>
            </a:r>
            <a:r>
              <a:rPr lang="en-US" sz="2600" dirty="0" smtClean="0"/>
              <a:t>, </a:t>
            </a:r>
            <a:r>
              <a:rPr lang="en-US" sz="2600" dirty="0" err="1" smtClean="0"/>
              <a:t>gönder</a:t>
            </a:r>
            <a:r>
              <a:rPr lang="tr-TR" sz="2600" dirty="0" smtClean="0"/>
              <a:t>i</a:t>
            </a:r>
            <a:r>
              <a:rPr lang="en-US" sz="2600" dirty="0" err="1" smtClean="0"/>
              <a:t>lme</a:t>
            </a:r>
            <a:r>
              <a:rPr lang="en-US" sz="2600" dirty="0" smtClean="0"/>
              <a:t> tar</a:t>
            </a:r>
            <a:r>
              <a:rPr lang="tr-TR" sz="2600" dirty="0" smtClean="0"/>
              <a:t>i</a:t>
            </a:r>
            <a:r>
              <a:rPr lang="en-US" sz="2600" dirty="0" smtClean="0"/>
              <a:t>h</a:t>
            </a:r>
            <a:r>
              <a:rPr lang="tr-TR" sz="2600" dirty="0" smtClean="0"/>
              <a:t>i</a:t>
            </a:r>
            <a:r>
              <a:rPr lang="en-US" sz="2600" dirty="0" smtClean="0"/>
              <a:t>, </a:t>
            </a:r>
            <a:r>
              <a:rPr lang="en-US" sz="2600" dirty="0" err="1"/>
              <a:t>dosyanın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st</a:t>
            </a:r>
            <a:r>
              <a:rPr lang="tr-TR" sz="2600" dirty="0" smtClean="0"/>
              <a:t>i</a:t>
            </a:r>
            <a:r>
              <a:rPr lang="en-US" sz="2600" dirty="0" err="1" smtClean="0"/>
              <a:t>naf</a:t>
            </a:r>
            <a:r>
              <a:rPr lang="tr-TR" sz="2600" dirty="0"/>
              <a:t>i</a:t>
            </a:r>
            <a:r>
              <a:rPr lang="en-US" sz="2600" dirty="0" smtClean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ncelemes</a:t>
            </a:r>
            <a:r>
              <a:rPr lang="tr-TR" sz="2600" dirty="0" smtClean="0"/>
              <a:t>i</a:t>
            </a:r>
            <a:r>
              <a:rPr lang="en-US" sz="2600" dirty="0" err="1" smtClean="0"/>
              <a:t>nden</a:t>
            </a:r>
            <a:r>
              <a:rPr lang="en-US" sz="2600" dirty="0" smtClean="0"/>
              <a:t> </a:t>
            </a:r>
            <a:r>
              <a:rPr lang="en-US" sz="2600" dirty="0" err="1"/>
              <a:t>döndüğü</a:t>
            </a:r>
            <a:r>
              <a:rPr lang="en-US" sz="2600" dirty="0"/>
              <a:t>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smtClean="0"/>
              <a:t>net</a:t>
            </a:r>
            <a:r>
              <a:rPr lang="tr-TR" sz="2600" dirty="0" smtClean="0"/>
              <a:t>i</a:t>
            </a:r>
            <a:r>
              <a:rPr lang="en-US" sz="2600" dirty="0" err="1" smtClean="0"/>
              <a:t>ces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le </a:t>
            </a:r>
            <a:r>
              <a:rPr lang="en-US" sz="2600" dirty="0" err="1"/>
              <a:t>düşünceler</a:t>
            </a:r>
            <a:r>
              <a:rPr lang="en-US" sz="2600" dirty="0"/>
              <a:t> </a:t>
            </a:r>
            <a:r>
              <a:rPr lang="en-US" sz="2600" dirty="0" err="1"/>
              <a:t>sütunlarını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çer</a:t>
            </a:r>
            <a:r>
              <a:rPr lang="tr-TR" sz="2600" dirty="0" smtClean="0"/>
              <a:t>i</a:t>
            </a:r>
            <a:r>
              <a:rPr lang="en-US" sz="2600" dirty="0" smtClean="0"/>
              <a:t>r.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Temy</a:t>
            </a:r>
            <a:r>
              <a:rPr lang="tr-TR" b="1" dirty="0" smtClean="0"/>
              <a:t>i</a:t>
            </a:r>
            <a:r>
              <a:rPr lang="en-US" b="1" dirty="0" smtClean="0"/>
              <a:t>z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Temy</a:t>
            </a:r>
            <a:r>
              <a:rPr lang="tr-TR" sz="2800" b="1" dirty="0" smtClean="0"/>
              <a:t>i</a:t>
            </a:r>
            <a:r>
              <a:rPr lang="en-US" sz="2800" b="1" dirty="0" smtClean="0"/>
              <a:t>z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mahkemece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hükümler</a:t>
            </a:r>
            <a:r>
              <a:rPr lang="en-US" sz="2800" dirty="0"/>
              <a:t> </a:t>
            </a:r>
            <a:r>
              <a:rPr lang="en-US" sz="2800" dirty="0" err="1" smtClean="0"/>
              <a:t>aleyh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/>
              <a:t>yapılan</a:t>
            </a:r>
            <a:r>
              <a:rPr lang="en-US" sz="2800" dirty="0"/>
              <a:t>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/>
              <a:t>başvurularına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/>
              <a:t>kaydı</a:t>
            </a:r>
            <a:r>
              <a:rPr lang="en-US" sz="2800" dirty="0"/>
              <a:t>;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 smtClean="0"/>
              <a:t>yoluna</a:t>
            </a:r>
            <a:r>
              <a:rPr lang="en-US" sz="2800" dirty="0" smtClean="0"/>
              <a:t> </a:t>
            </a:r>
            <a:r>
              <a:rPr lang="en-US" sz="2800" dirty="0" err="1"/>
              <a:t>başvuranın</a:t>
            </a:r>
            <a:r>
              <a:rPr lang="en-US" sz="2800" dirty="0"/>
              <a:t> </a:t>
            </a:r>
            <a:r>
              <a:rPr lang="en-US" sz="2800" dirty="0" err="1"/>
              <a:t>taraf</a:t>
            </a:r>
            <a:r>
              <a:rPr lang="en-US" sz="2800" dirty="0"/>
              <a:t> </a:t>
            </a:r>
            <a:r>
              <a:rPr lang="en-US" sz="2800" dirty="0" err="1"/>
              <a:t>sıfatı</a:t>
            </a:r>
            <a:r>
              <a:rPr lang="en-US" sz="2800" dirty="0"/>
              <a:t>,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 smtClean="0"/>
              <a:t>aleyh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/>
              <a:t>yoluna</a:t>
            </a:r>
            <a:r>
              <a:rPr lang="en-US" sz="2800" dirty="0"/>
              <a:t> </a:t>
            </a:r>
            <a:r>
              <a:rPr lang="en-US" sz="2800" dirty="0" err="1"/>
              <a:t>başvurulanın</a:t>
            </a:r>
            <a:r>
              <a:rPr lang="en-US" sz="2800" dirty="0"/>
              <a:t> </a:t>
            </a:r>
            <a:r>
              <a:rPr lang="en-US" sz="2800" dirty="0" err="1"/>
              <a:t>taraf</a:t>
            </a:r>
            <a:r>
              <a:rPr lang="en-US" sz="2800" dirty="0"/>
              <a:t> </a:t>
            </a:r>
            <a:r>
              <a:rPr lang="en-US" sz="2800" dirty="0" err="1"/>
              <a:t>sıfatı</a:t>
            </a:r>
            <a:r>
              <a:rPr lang="en-US" sz="2800" dirty="0"/>
              <a:t>,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 smtClean="0"/>
              <a:t>nev</a:t>
            </a:r>
            <a:r>
              <a:rPr lang="en-US" sz="2800" dirty="0" smtClean="0"/>
              <a:t>’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aleyh</a:t>
            </a:r>
            <a:r>
              <a:rPr lang="tr-TR" sz="2800" dirty="0"/>
              <a:t>i</a:t>
            </a:r>
            <a:r>
              <a:rPr lang="en-US" sz="2800" dirty="0" smtClean="0"/>
              <a:t>ne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/>
              <a:t>olunana</a:t>
            </a:r>
            <a:r>
              <a:rPr lang="en-US" sz="2800" dirty="0"/>
              <a:t> </a:t>
            </a:r>
            <a:r>
              <a:rPr lang="en-US" sz="2800" dirty="0" err="1" smtClean="0"/>
              <a:t>tebl</a:t>
            </a:r>
            <a:r>
              <a:rPr lang="tr-TR" sz="2800" dirty="0" smtClean="0"/>
              <a:t>i</a:t>
            </a:r>
            <a:r>
              <a:rPr lang="en-US" sz="2800" dirty="0" smtClean="0"/>
              <a:t>ğ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en-US" sz="2800" dirty="0" err="1"/>
              <a:t>şartlarının</a:t>
            </a:r>
            <a:r>
              <a:rPr lang="en-US" sz="2800" dirty="0"/>
              <a:t> </a:t>
            </a:r>
            <a:r>
              <a:rPr lang="en-US" sz="2800" dirty="0" err="1" smtClean="0"/>
              <a:t>yer</a:t>
            </a:r>
            <a:r>
              <a:rPr lang="tr-TR" sz="2800" dirty="0" smtClean="0"/>
              <a:t>i</a:t>
            </a:r>
            <a:r>
              <a:rPr lang="en-US" sz="2800" dirty="0" smtClean="0"/>
              <a:t>ne get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p get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err="1" smtClean="0"/>
              <a:t>lmed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/>
              <a:t>Yargıtayın</a:t>
            </a:r>
            <a:r>
              <a:rPr lang="en-US" sz="2800" dirty="0"/>
              <a:t> </a:t>
            </a:r>
            <a:r>
              <a:rPr lang="en-US" sz="2800" dirty="0" smtClean="0"/>
              <a:t>hang</a:t>
            </a:r>
            <a:r>
              <a:rPr lang="tr-TR" sz="2800" dirty="0" smtClean="0"/>
              <a:t>i</a:t>
            </a:r>
            <a:r>
              <a:rPr lang="en-US" sz="2800" dirty="0" smtClean="0"/>
              <a:t> 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lme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 smtClean="0"/>
              <a:t>temy</a:t>
            </a:r>
            <a:r>
              <a:rPr lang="tr-TR" sz="2800" dirty="0" smtClean="0"/>
              <a:t>i</a:t>
            </a:r>
            <a:r>
              <a:rPr lang="en-US" sz="2800" dirty="0" smtClean="0"/>
              <a:t>z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ncelemes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 smtClean="0"/>
              <a:t>döndüğü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smtClean="0"/>
              <a:t>ne</a:t>
            </a:r>
            <a:r>
              <a:rPr lang="tr-TR" sz="2800" dirty="0" smtClean="0"/>
              <a:t>ti</a:t>
            </a:r>
            <a:r>
              <a:rPr lang="en-US" sz="2800" dirty="0" err="1" smtClean="0"/>
              <a:t>ces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ADLİ YARGI İLK DERECE HUKUK MAHKEMELERİ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Adl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lk</a:t>
            </a:r>
            <a:r>
              <a:rPr lang="en-US" sz="2800" dirty="0" smtClean="0"/>
              <a:t> </a:t>
            </a:r>
            <a:r>
              <a:rPr lang="en-US" sz="2800" dirty="0" err="1"/>
              <a:t>derece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kuruluş</a:t>
            </a:r>
            <a:r>
              <a:rPr lang="en-US" sz="2800" dirty="0"/>
              <a:t>, </a:t>
            </a:r>
            <a:r>
              <a:rPr lang="en-US" sz="2800" dirty="0" err="1"/>
              <a:t>görev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/>
              <a:t>i</a:t>
            </a:r>
            <a:r>
              <a:rPr lang="en-US" sz="2800" dirty="0" err="1" smtClean="0"/>
              <a:t>ler</a:t>
            </a:r>
            <a:r>
              <a:rPr lang="tr-TR" sz="2800" dirty="0"/>
              <a:t>i</a:t>
            </a:r>
            <a:r>
              <a:rPr lang="en-US" sz="2800" dirty="0" smtClean="0"/>
              <a:t>, </a:t>
            </a:r>
            <a:r>
              <a:rPr lang="en-US" sz="2800" dirty="0"/>
              <a:t>5235 </a:t>
            </a:r>
            <a:r>
              <a:rPr lang="en-US" sz="2800" dirty="0" err="1"/>
              <a:t>sayılı</a:t>
            </a:r>
            <a:r>
              <a:rPr lang="en-US" sz="2800" dirty="0"/>
              <a:t> </a:t>
            </a:r>
            <a:r>
              <a:rPr lang="en-US" sz="2800" dirty="0" err="1" smtClean="0"/>
              <a:t>Adl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Yarg</a:t>
            </a:r>
            <a:r>
              <a:rPr lang="tr-TR" sz="2800" dirty="0"/>
              <a:t>ı</a:t>
            </a:r>
            <a:r>
              <a:rPr lang="en-US" sz="2800" dirty="0" smtClean="0"/>
              <a:t> </a:t>
            </a:r>
            <a:r>
              <a:rPr lang="en-US" sz="2800" dirty="0"/>
              <a:t>İlk </a:t>
            </a:r>
            <a:r>
              <a:rPr lang="en-US" sz="2800" dirty="0" err="1"/>
              <a:t>Derece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/>
              <a:t>İle </a:t>
            </a:r>
            <a:r>
              <a:rPr lang="en-US" sz="2800" dirty="0" err="1"/>
              <a:t>Bölge</a:t>
            </a:r>
            <a:r>
              <a:rPr lang="en-US" sz="2800" dirty="0"/>
              <a:t> </a:t>
            </a:r>
            <a:r>
              <a:rPr lang="en-US" sz="2800" dirty="0" err="1" smtClean="0"/>
              <a:t>Adl</a:t>
            </a:r>
            <a:r>
              <a:rPr lang="tr-TR" sz="2800" dirty="0"/>
              <a:t>i</a:t>
            </a:r>
            <a:r>
              <a:rPr lang="en-US" sz="2800" dirty="0" smtClean="0"/>
              <a:t>ye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Kuruluş</a:t>
            </a:r>
            <a:r>
              <a:rPr lang="en-US" sz="2800" dirty="0"/>
              <a:t>, </a:t>
            </a:r>
            <a:r>
              <a:rPr lang="en-US" sz="2800" dirty="0" err="1"/>
              <a:t>Görev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Hakk</a:t>
            </a:r>
            <a:r>
              <a:rPr lang="tr-TR" sz="2800" dirty="0"/>
              <a:t>ı</a:t>
            </a:r>
            <a:r>
              <a:rPr lang="en-US" sz="2800" dirty="0" err="1" smtClean="0"/>
              <a:t>nda</a:t>
            </a:r>
            <a:r>
              <a:rPr lang="en-US" sz="2800" dirty="0" smtClean="0"/>
              <a:t> </a:t>
            </a:r>
            <a:r>
              <a:rPr lang="en-US" sz="2800" dirty="0" err="1"/>
              <a:t>Kanun’da</a:t>
            </a:r>
            <a:r>
              <a:rPr lang="en-US" sz="2800" dirty="0"/>
              <a:t> </a:t>
            </a:r>
            <a:r>
              <a:rPr lang="en-US" sz="2800" dirty="0" err="1" smtClean="0"/>
              <a:t>düzenlenm</a:t>
            </a:r>
            <a:r>
              <a:rPr lang="tr-TR" sz="2800" dirty="0"/>
              <a:t>i</a:t>
            </a:r>
            <a:r>
              <a:rPr lang="en-US" sz="2800" dirty="0" err="1" smtClean="0"/>
              <a:t>şt</a:t>
            </a:r>
            <a:r>
              <a:rPr lang="tr-TR" sz="2800" dirty="0" smtClean="0"/>
              <a:t>ir.</a:t>
            </a:r>
          </a:p>
          <a:p>
            <a:pPr marL="0" indent="0" algn="just">
              <a:buNone/>
            </a:pP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 </a:t>
            </a:r>
            <a:r>
              <a:rPr lang="tr-TR" sz="2800" dirty="0"/>
              <a:t>i</a:t>
            </a:r>
            <a:r>
              <a:rPr lang="en-US" sz="2800" dirty="0"/>
              <a:t>k</a:t>
            </a:r>
            <a:r>
              <a:rPr lang="tr-TR" sz="2800" dirty="0"/>
              <a:t>i</a:t>
            </a:r>
            <a:r>
              <a:rPr lang="en-US" sz="2800" dirty="0"/>
              <a:t>ye </a:t>
            </a:r>
            <a:r>
              <a:rPr lang="en-US" sz="2800" dirty="0" err="1"/>
              <a:t>ayrılır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tr-TR" sz="2800" dirty="0" smtClean="0"/>
              <a:t>G</a:t>
            </a:r>
            <a:r>
              <a:rPr lang="en-US" sz="2800" dirty="0" err="1" smtClean="0"/>
              <a:t>enel</a:t>
            </a:r>
            <a:r>
              <a:rPr lang="en-US" sz="2800" dirty="0" smtClean="0"/>
              <a:t> </a:t>
            </a:r>
            <a:r>
              <a:rPr lang="tr-TR" sz="2800" dirty="0" err="1"/>
              <a:t>M</a:t>
            </a:r>
            <a:r>
              <a:rPr lang="en-US" sz="2800" dirty="0" err="1" smtClean="0"/>
              <a:t>ahkemeler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tr-TR" sz="2800" dirty="0" err="1"/>
              <a:t>Ö</a:t>
            </a:r>
            <a:r>
              <a:rPr lang="en-US" sz="2800" dirty="0" err="1" smtClean="0"/>
              <a:t>zel</a:t>
            </a:r>
            <a:r>
              <a:rPr lang="en-US" sz="2800" dirty="0" smtClean="0"/>
              <a:t> </a:t>
            </a:r>
            <a:r>
              <a:rPr lang="tr-TR" sz="2800" dirty="0" smtClean="0"/>
              <a:t>M</a:t>
            </a:r>
            <a:r>
              <a:rPr lang="en-US" sz="2800" dirty="0" err="1" smtClean="0"/>
              <a:t>ahkemeler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İst</a:t>
            </a:r>
            <a:r>
              <a:rPr lang="tr-TR" b="1" dirty="0" smtClean="0"/>
              <a:t>i</a:t>
            </a:r>
            <a:r>
              <a:rPr lang="en-US" b="1" dirty="0" err="1" smtClean="0"/>
              <a:t>nabe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Tal</a:t>
            </a:r>
            <a:r>
              <a:rPr lang="tr-TR" b="1" dirty="0" smtClean="0"/>
              <a:t>i</a:t>
            </a:r>
            <a:r>
              <a:rPr lang="en-US" b="1" dirty="0" smtClean="0"/>
              <a:t>mat</a:t>
            </a:r>
            <a:r>
              <a:rPr lang="en-US" b="1" dirty="0"/>
              <a:t>)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İst</a:t>
            </a:r>
            <a:r>
              <a:rPr lang="tr-TR" sz="2800" b="1" dirty="0" smtClean="0"/>
              <a:t>i</a:t>
            </a:r>
            <a:r>
              <a:rPr lang="en-US" sz="2800" b="1" dirty="0" err="1" smtClean="0"/>
              <a:t>nabe</a:t>
            </a:r>
            <a:r>
              <a:rPr lang="en-US" sz="2800" b="1" dirty="0" smtClean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err="1" smtClean="0"/>
              <a:t>reler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şlerle</a:t>
            </a:r>
            <a:r>
              <a:rPr lang="tr-TR" sz="2800" dirty="0" smtClean="0"/>
              <a:t> 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 smtClean="0"/>
              <a:t>talepler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 smtClean="0"/>
              <a:t>İst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tr-TR" sz="2800" dirty="0" smtClean="0"/>
              <a:t> </a:t>
            </a:r>
            <a:r>
              <a:rPr lang="en-US" sz="2800" dirty="0" err="1" smtClean="0"/>
              <a:t>kaydı</a:t>
            </a:r>
            <a:r>
              <a:rPr lang="en-US" sz="2800" dirty="0"/>
              <a:t>;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müracaat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tevd</a:t>
            </a:r>
            <a:r>
              <a:rPr lang="tr-TR" sz="2800" dirty="0" smtClean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dosyadak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</a:t>
            </a:r>
            <a:r>
              <a:rPr lang="en-US" sz="2800" dirty="0"/>
              <a:t>, </a:t>
            </a:r>
            <a:r>
              <a:rPr lang="en-US" sz="2800" dirty="0" err="1" smtClean="0"/>
              <a:t>taleb</a:t>
            </a:r>
            <a:r>
              <a:rPr lang="tr-TR" sz="2800" dirty="0" smtClean="0"/>
              <a:t>i</a:t>
            </a:r>
            <a:r>
              <a:rPr lang="tr-TR" sz="2800" dirty="0"/>
              <a:t> </a:t>
            </a:r>
            <a:r>
              <a:rPr lang="en-US" sz="2800" dirty="0" err="1" smtClean="0"/>
              <a:t>nev</a:t>
            </a:r>
            <a:r>
              <a:rPr lang="en-US" sz="2800" dirty="0" smtClean="0"/>
              <a:t>’</a:t>
            </a:r>
            <a:r>
              <a:rPr lang="tr-TR" sz="2800" dirty="0" smtClean="0"/>
              <a:t>i</a:t>
            </a:r>
            <a:r>
              <a:rPr lang="en-US" sz="2800" dirty="0" smtClean="0"/>
              <a:t>,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gönderen</a:t>
            </a:r>
            <a:r>
              <a:rPr lang="en-US" sz="2800" dirty="0" smtClean="0"/>
              <a:t> </a:t>
            </a:r>
            <a:r>
              <a:rPr lang="en-US" sz="2800" dirty="0" err="1"/>
              <a:t>mahkeme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muamele</a:t>
            </a:r>
            <a:r>
              <a:rPr lang="en-US" sz="2800" dirty="0"/>
              <a:t> </a:t>
            </a:r>
            <a:r>
              <a:rPr lang="en-US" sz="2800" dirty="0" smtClean="0"/>
              <a:t>net</a:t>
            </a:r>
            <a:r>
              <a:rPr lang="tr-TR" sz="2800" dirty="0" smtClean="0"/>
              <a:t>i</a:t>
            </a:r>
            <a:r>
              <a:rPr lang="en-US" sz="2800" dirty="0" err="1" smtClean="0"/>
              <a:t>ces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ade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 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7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İst</a:t>
            </a:r>
            <a:r>
              <a:rPr lang="tr-TR" b="1" dirty="0"/>
              <a:t>i</a:t>
            </a:r>
            <a:r>
              <a:rPr lang="en-US" b="1" dirty="0" err="1" smtClean="0"/>
              <a:t>nabe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Tal</a:t>
            </a:r>
            <a:r>
              <a:rPr lang="tr-TR" b="1" dirty="0" smtClean="0"/>
              <a:t>i</a:t>
            </a:r>
            <a:r>
              <a:rPr lang="en-US" b="1" dirty="0" smtClean="0"/>
              <a:t>mat</a:t>
            </a:r>
            <a:r>
              <a:rPr lang="en-US" b="1" dirty="0"/>
              <a:t>) </a:t>
            </a:r>
            <a:r>
              <a:rPr lang="en-US" b="1" dirty="0" err="1" smtClean="0"/>
              <a:t>Kaydı</a:t>
            </a:r>
            <a:r>
              <a:rPr lang="tr-TR" b="1" dirty="0" smtClean="0"/>
              <a:t> (Devamı)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İst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/>
              <a:t>kaydı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kaydında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dosyası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numarasının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sm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alır</a:t>
            </a:r>
            <a:r>
              <a:rPr lang="en-US" sz="2800" dirty="0"/>
              <a:t>.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numarasının</a:t>
            </a:r>
            <a:r>
              <a:rPr lang="en-US" sz="2800" dirty="0"/>
              <a:t> </a:t>
            </a:r>
            <a:r>
              <a:rPr lang="en-US" sz="2800" dirty="0" err="1"/>
              <a:t>önüne</a:t>
            </a:r>
            <a:r>
              <a:rPr lang="en-US" sz="2800" dirty="0"/>
              <a:t> </a:t>
            </a:r>
            <a:r>
              <a:rPr lang="en-US" sz="2800" dirty="0" err="1"/>
              <a:t>davaya</a:t>
            </a:r>
            <a:r>
              <a:rPr lang="en-US" sz="2800" dirty="0"/>
              <a:t> </a:t>
            </a:r>
            <a:r>
              <a:rPr lang="en-US" sz="2800" dirty="0" err="1"/>
              <a:t>bakan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görevl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yazılarak</a:t>
            </a:r>
            <a:r>
              <a:rPr lang="en-US" sz="2800" dirty="0"/>
              <a:t>, </a:t>
            </a:r>
            <a:r>
              <a:rPr lang="tr-TR" sz="2800" dirty="0" smtClean="0"/>
              <a:t>is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 smtClean="0"/>
              <a:t>dosyasının</a:t>
            </a:r>
            <a:r>
              <a:rPr lang="en-US" sz="2800" dirty="0" smtClean="0"/>
              <a:t>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 smtClean="0"/>
              <a:t>nev</a:t>
            </a:r>
            <a:r>
              <a:rPr lang="tr-TR" sz="2800" dirty="0" smtClean="0"/>
              <a:t>i</a:t>
            </a:r>
            <a:r>
              <a:rPr lang="en-US" sz="2800" dirty="0" smtClean="0"/>
              <a:t> k</a:t>
            </a:r>
            <a:r>
              <a:rPr lang="tr-TR" sz="2800" dirty="0" smtClean="0"/>
              <a:t>i</a:t>
            </a:r>
            <a:r>
              <a:rPr lang="en-US" sz="2800" dirty="0" smtClean="0"/>
              <a:t>ml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oluşturulur</a:t>
            </a:r>
            <a:r>
              <a:rPr lang="en-US" sz="2800" dirty="0"/>
              <a:t>  (</a:t>
            </a:r>
            <a:r>
              <a:rPr lang="en-US" sz="2800" dirty="0" err="1" smtClean="0"/>
              <a:t>Kırşeh</a:t>
            </a:r>
            <a:r>
              <a:rPr lang="tr-TR" sz="2800" dirty="0" smtClean="0"/>
              <a:t>i</a:t>
            </a:r>
            <a:r>
              <a:rPr lang="en-US" sz="2800" dirty="0" smtClean="0"/>
              <a:t>r 2</a:t>
            </a:r>
            <a:r>
              <a:rPr lang="en-US" sz="2800" dirty="0"/>
              <a:t>. </a:t>
            </a:r>
            <a:r>
              <a:rPr lang="en-US" sz="2800" dirty="0" err="1" smtClean="0"/>
              <a:t>Asl</a:t>
            </a:r>
            <a:r>
              <a:rPr lang="tr-TR" sz="2800" dirty="0" smtClean="0"/>
              <a:t>i</a:t>
            </a:r>
            <a:r>
              <a:rPr lang="en-US" sz="2800" dirty="0" smtClean="0"/>
              <a:t>ye </a:t>
            </a:r>
            <a:r>
              <a:rPr lang="en-US" sz="2800" dirty="0" err="1" smtClean="0"/>
              <a:t>Hukuk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Mahkemes</a:t>
            </a:r>
            <a:r>
              <a:rPr lang="tr-TR" sz="2800" dirty="0" smtClean="0"/>
              <a:t>i </a:t>
            </a:r>
            <a:r>
              <a:rPr lang="en-US" sz="2800" dirty="0"/>
              <a:t>2013/1 </a:t>
            </a:r>
            <a:r>
              <a:rPr lang="tr-TR" sz="2800" dirty="0" smtClean="0"/>
              <a:t>i</a:t>
            </a:r>
            <a:r>
              <a:rPr lang="en-US" sz="2800" dirty="0" err="1" smtClean="0"/>
              <a:t>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/>
              <a:t>sayılı</a:t>
            </a:r>
            <a:r>
              <a:rPr lang="en-US" sz="2800" dirty="0"/>
              <a:t> </a:t>
            </a:r>
            <a:r>
              <a:rPr lang="en-US" sz="2800" dirty="0" err="1"/>
              <a:t>dosyası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)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en-US" sz="2800" dirty="0" smtClean="0"/>
              <a:t> </a:t>
            </a:r>
            <a:r>
              <a:rPr lang="en-US" sz="2800" dirty="0" err="1"/>
              <a:t>talep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şlemler</a:t>
            </a:r>
            <a:r>
              <a:rPr lang="tr-TR" sz="2800" dirty="0"/>
              <a:t>i</a:t>
            </a:r>
            <a:r>
              <a:rPr lang="en-US" sz="2800" dirty="0" smtClean="0"/>
              <a:t> b</a:t>
            </a:r>
            <a:r>
              <a:rPr lang="tr-TR" sz="2800" dirty="0" smtClean="0"/>
              <a:t>i</a:t>
            </a:r>
            <a:r>
              <a:rPr lang="en-US" sz="2800" dirty="0" err="1" smtClean="0"/>
              <a:t>tene</a:t>
            </a:r>
            <a:r>
              <a:rPr lang="en-US" sz="2800" dirty="0" smtClean="0"/>
              <a:t> </a:t>
            </a:r>
            <a:r>
              <a:rPr lang="en-US" sz="2800" dirty="0" err="1"/>
              <a:t>kadar</a:t>
            </a:r>
            <a:r>
              <a:rPr lang="en-US" sz="2800" dirty="0"/>
              <a:t> (</a:t>
            </a:r>
            <a:r>
              <a:rPr lang="en-US" sz="2800" dirty="0" err="1"/>
              <a:t>İnfazen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tr-TR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la </a:t>
            </a:r>
            <a:r>
              <a:rPr lang="tr-TR" sz="2800" dirty="0" smtClean="0"/>
              <a:t>i</a:t>
            </a:r>
            <a:r>
              <a:rPr lang="en-US" sz="2800" dirty="0" err="1" smtClean="0"/>
              <a:t>nfaz</a:t>
            </a:r>
            <a:r>
              <a:rPr lang="en-US" sz="2800" dirty="0"/>
              <a:t>)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şlemler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yazışmalar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kayıt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en-US" sz="2800" dirty="0" err="1" smtClean="0"/>
              <a:t>üzer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/>
              <a:t>yürütülür</a:t>
            </a:r>
            <a:r>
              <a:rPr lang="en-US" sz="2800" dirty="0"/>
              <a:t>. </a:t>
            </a:r>
            <a:r>
              <a:rPr lang="en-US" sz="2800" dirty="0" err="1" smtClean="0"/>
              <a:t>İst</a:t>
            </a:r>
            <a:r>
              <a:rPr lang="tr-TR" sz="2800" dirty="0" smtClean="0"/>
              <a:t>i</a:t>
            </a:r>
            <a:r>
              <a:rPr lang="en-US" sz="2800" dirty="0" err="1" smtClean="0"/>
              <a:t>nabe</a:t>
            </a:r>
            <a:r>
              <a:rPr lang="tr-TR" sz="2800" dirty="0" smtClean="0"/>
              <a:t> </a:t>
            </a:r>
            <a:r>
              <a:rPr lang="en-US" sz="2800" dirty="0" err="1"/>
              <a:t>kayıtları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bulunulan</a:t>
            </a:r>
            <a:r>
              <a:rPr lang="en-US" sz="2800" dirty="0"/>
              <a:t> </a:t>
            </a:r>
            <a:r>
              <a:rPr lang="en-US" sz="2800" dirty="0" err="1"/>
              <a:t>yılın</a:t>
            </a:r>
            <a:r>
              <a:rPr lang="en-US" sz="2800" dirty="0"/>
              <a:t> </a:t>
            </a:r>
            <a:r>
              <a:rPr lang="en-US" sz="2800" dirty="0" err="1"/>
              <a:t>ocak</a:t>
            </a:r>
            <a:r>
              <a:rPr lang="en-US" sz="2800" dirty="0"/>
              <a:t> </a:t>
            </a:r>
            <a:r>
              <a:rPr lang="en-US" sz="2800" dirty="0" err="1"/>
              <a:t>ayının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err="1" smtClean="0"/>
              <a:t>nc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gününden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err="1" smtClean="0"/>
              <a:t>baren</a:t>
            </a:r>
            <a:r>
              <a:rPr lang="en-US" sz="2800" dirty="0" smtClean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tr-TR" sz="2800" dirty="0"/>
              <a:t> </a:t>
            </a:r>
            <a:r>
              <a:rPr lang="en-US" sz="2800" dirty="0" err="1"/>
              <a:t>almaya</a:t>
            </a:r>
            <a:r>
              <a:rPr lang="en-US" sz="2800" dirty="0"/>
              <a:t> </a:t>
            </a:r>
            <a:r>
              <a:rPr lang="en-US" sz="2800" dirty="0" err="1"/>
              <a:t>başlar</a:t>
            </a:r>
            <a:r>
              <a:rPr lang="en-US" sz="2800" dirty="0"/>
              <a:t>, </a:t>
            </a:r>
            <a:r>
              <a:rPr lang="en-US" sz="2800" dirty="0" err="1"/>
              <a:t>aralık</a:t>
            </a:r>
            <a:r>
              <a:rPr lang="en-US" sz="2800" dirty="0"/>
              <a:t> </a:t>
            </a:r>
            <a:r>
              <a:rPr lang="en-US" sz="2800" dirty="0" err="1"/>
              <a:t>ayının</a:t>
            </a:r>
            <a:r>
              <a:rPr lang="en-US" sz="2800" dirty="0"/>
              <a:t> son </a:t>
            </a:r>
            <a:r>
              <a:rPr lang="en-US" sz="2800" dirty="0" err="1"/>
              <a:t>gününde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ter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Değ</a:t>
            </a:r>
            <a:r>
              <a:rPr lang="tr-TR" b="1" dirty="0"/>
              <a:t>i</a:t>
            </a:r>
            <a:r>
              <a:rPr lang="en-US" b="1" dirty="0" smtClean="0"/>
              <a:t>ş</a:t>
            </a:r>
            <a:r>
              <a:rPr lang="tr-TR" b="1" dirty="0" smtClean="0"/>
              <a:t>i</a:t>
            </a:r>
            <a:r>
              <a:rPr lang="en-US" b="1" dirty="0" smtClean="0"/>
              <a:t>k </a:t>
            </a:r>
            <a:r>
              <a:rPr lang="en-US" b="1" dirty="0" err="1"/>
              <a:t>İşler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err="1" smtClean="0"/>
              <a:t>şler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r>
              <a:rPr lang="en-US" dirty="0"/>
              <a:t>; </a:t>
            </a:r>
            <a:r>
              <a:rPr lang="en-US" dirty="0" err="1"/>
              <a:t>esas</a:t>
            </a:r>
            <a:r>
              <a:rPr lang="en-US" dirty="0"/>
              <a:t>, </a:t>
            </a:r>
            <a:r>
              <a:rPr lang="en-US" dirty="0" err="1"/>
              <a:t>karar</a:t>
            </a:r>
            <a:r>
              <a:rPr lang="en-US" dirty="0"/>
              <a:t>, </a:t>
            </a:r>
            <a:r>
              <a:rPr lang="tr-TR" dirty="0" smtClean="0"/>
              <a:t>i</a:t>
            </a:r>
            <a:r>
              <a:rPr lang="en-US" dirty="0" err="1" smtClean="0"/>
              <a:t>st</a:t>
            </a:r>
            <a:r>
              <a:rPr lang="tr-TR" dirty="0" smtClean="0"/>
              <a:t>i</a:t>
            </a:r>
            <a:r>
              <a:rPr lang="en-US" dirty="0" err="1" smtClean="0"/>
              <a:t>naf</a:t>
            </a:r>
            <a:r>
              <a:rPr lang="en-US" dirty="0"/>
              <a:t>, </a:t>
            </a:r>
            <a:r>
              <a:rPr lang="en-US" dirty="0" err="1" smtClean="0"/>
              <a:t>temy</a:t>
            </a:r>
            <a:r>
              <a:rPr lang="tr-TR" dirty="0" smtClean="0"/>
              <a:t>iz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st</a:t>
            </a:r>
            <a:r>
              <a:rPr lang="tr-TR" dirty="0" smtClean="0"/>
              <a:t>i</a:t>
            </a:r>
            <a:r>
              <a:rPr lang="en-US" dirty="0" err="1" smtClean="0"/>
              <a:t>nabe</a:t>
            </a:r>
            <a:r>
              <a:rPr lang="en-US" dirty="0" smtClean="0"/>
              <a:t> </a:t>
            </a:r>
            <a:r>
              <a:rPr lang="en-US" dirty="0" err="1"/>
              <a:t>kayıtlarında</a:t>
            </a:r>
            <a:r>
              <a:rPr lang="en-US" dirty="0"/>
              <a:t> </a:t>
            </a:r>
            <a:r>
              <a:rPr lang="en-US" dirty="0" err="1"/>
              <a:t>tutulması</a:t>
            </a:r>
            <a:r>
              <a:rPr lang="en-US" dirty="0"/>
              <a:t> </a:t>
            </a:r>
            <a:r>
              <a:rPr lang="en-US" dirty="0" err="1" smtClean="0"/>
              <a:t>gerekmeyen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ht</a:t>
            </a:r>
            <a:r>
              <a:rPr lang="tr-TR" dirty="0" smtClean="0"/>
              <a:t>i</a:t>
            </a:r>
            <a:r>
              <a:rPr lang="en-US" dirty="0" err="1" smtClean="0"/>
              <a:t>ya</a:t>
            </a:r>
            <a:r>
              <a:rPr lang="tr-TR" dirty="0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tedb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en-US" dirty="0" smtClean="0"/>
              <a:t>del</a:t>
            </a:r>
            <a:r>
              <a:rPr lang="tr-TR" dirty="0" smtClean="0"/>
              <a:t>i</a:t>
            </a:r>
            <a:r>
              <a:rPr lang="en-US" dirty="0" smtClean="0"/>
              <a:t>l </a:t>
            </a:r>
            <a:r>
              <a:rPr lang="en-US" dirty="0" err="1" smtClean="0"/>
              <a:t>tesp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 g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şlemler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 err="1"/>
              <a:t>tutulduğu</a:t>
            </a:r>
            <a:r>
              <a:rPr lang="en-US" dirty="0"/>
              <a:t> </a:t>
            </a:r>
            <a:r>
              <a:rPr lang="en-US" dirty="0" err="1"/>
              <a:t>kayıttır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err="1" smtClean="0"/>
              <a:t>şler</a:t>
            </a:r>
            <a:r>
              <a:rPr lang="en-US" dirty="0" smtClean="0"/>
              <a:t> </a:t>
            </a:r>
            <a:r>
              <a:rPr lang="en-US" dirty="0" err="1"/>
              <a:t>kaydı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st</a:t>
            </a:r>
            <a:r>
              <a:rPr lang="tr-TR" dirty="0" smtClean="0"/>
              <a:t>i</a:t>
            </a:r>
            <a:r>
              <a:rPr lang="en-US" dirty="0" err="1" smtClean="0"/>
              <a:t>nabe</a:t>
            </a:r>
            <a:r>
              <a:rPr lang="en-US" dirty="0" smtClean="0"/>
              <a:t> </a:t>
            </a:r>
            <a:r>
              <a:rPr lang="en-US" dirty="0" err="1"/>
              <a:t>kaydında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dava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numarasının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sm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/>
              <a:t>.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numarasının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davaya</a:t>
            </a:r>
            <a:r>
              <a:rPr lang="en-US" dirty="0"/>
              <a:t> </a:t>
            </a:r>
            <a:r>
              <a:rPr lang="en-US" dirty="0" err="1"/>
              <a:t>bakan</a:t>
            </a:r>
            <a:r>
              <a:rPr lang="en-US" dirty="0"/>
              <a:t> </a:t>
            </a:r>
            <a:r>
              <a:rPr lang="en-US" dirty="0" err="1" smtClean="0"/>
              <a:t>yetk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görevl</a:t>
            </a:r>
            <a:r>
              <a:rPr lang="tr-TR" dirty="0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mahkemen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yazılarak</a:t>
            </a:r>
            <a:r>
              <a:rPr lang="en-US" dirty="0"/>
              <a:t> </a:t>
            </a: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dosyasının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 smtClean="0"/>
              <a:t>nev</a:t>
            </a:r>
            <a:r>
              <a:rPr lang="tr-TR" dirty="0" smtClean="0"/>
              <a:t>i</a:t>
            </a:r>
            <a:r>
              <a:rPr lang="en-US" dirty="0" smtClean="0"/>
              <a:t> k</a:t>
            </a:r>
            <a:r>
              <a:rPr lang="tr-TR" dirty="0" smtClean="0"/>
              <a:t>i</a:t>
            </a:r>
            <a:r>
              <a:rPr lang="en-US" dirty="0" smtClean="0"/>
              <a:t>ml</a:t>
            </a:r>
            <a:r>
              <a:rPr lang="tr-TR" dirty="0" smtClean="0"/>
              <a:t>i</a:t>
            </a:r>
            <a:r>
              <a:rPr lang="en-US" dirty="0" smtClean="0"/>
              <a:t>ğ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oluşturulur</a:t>
            </a:r>
            <a:r>
              <a:rPr lang="en-US" dirty="0"/>
              <a:t> (</a:t>
            </a:r>
            <a:r>
              <a:rPr lang="en-US" dirty="0" err="1" smtClean="0"/>
              <a:t>Kırşeh</a:t>
            </a:r>
            <a:r>
              <a:rPr lang="tr-TR" dirty="0"/>
              <a:t>i</a:t>
            </a:r>
            <a:r>
              <a:rPr lang="en-US" dirty="0" smtClean="0"/>
              <a:t>r </a:t>
            </a:r>
            <a:r>
              <a:rPr lang="en-US" dirty="0"/>
              <a:t>1. </a:t>
            </a:r>
            <a:r>
              <a:rPr lang="en-US" dirty="0" err="1" smtClean="0"/>
              <a:t>Asl</a:t>
            </a:r>
            <a:r>
              <a:rPr lang="tr-TR" dirty="0" smtClean="0"/>
              <a:t>i</a:t>
            </a:r>
            <a:r>
              <a:rPr lang="en-US" dirty="0" smtClean="0"/>
              <a:t>ye </a:t>
            </a:r>
            <a:r>
              <a:rPr lang="en-US" dirty="0" err="1"/>
              <a:t>Hukuk</a:t>
            </a:r>
            <a:r>
              <a:rPr lang="en-US" dirty="0"/>
              <a:t> </a:t>
            </a:r>
            <a:r>
              <a:rPr lang="en-US" dirty="0" err="1" smtClean="0"/>
              <a:t>Mahkemes</a:t>
            </a:r>
            <a:r>
              <a:rPr lang="tr-TR" dirty="0" smtClean="0"/>
              <a:t>i</a:t>
            </a:r>
            <a:r>
              <a:rPr lang="en-US" dirty="0" smtClean="0"/>
              <a:t> 2013/1 </a:t>
            </a: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şler</a:t>
            </a:r>
            <a:r>
              <a:rPr lang="tr-TR" dirty="0" smtClean="0"/>
              <a:t>i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err="1" smtClean="0"/>
              <a:t>tene</a:t>
            </a:r>
            <a:r>
              <a:rPr lang="en-US" dirty="0" smtClean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şlemler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yazışmalar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 </a:t>
            </a:r>
            <a:r>
              <a:rPr lang="en-US" dirty="0" err="1" smtClean="0"/>
              <a:t>üzer</a:t>
            </a:r>
            <a:r>
              <a:rPr lang="tr-TR" dirty="0" smtClean="0"/>
              <a:t>i</a:t>
            </a:r>
            <a:r>
              <a:rPr lang="en-US" dirty="0" err="1" smtClean="0"/>
              <a:t>nden</a:t>
            </a:r>
            <a:r>
              <a:rPr lang="en-US" dirty="0" smtClean="0"/>
              <a:t> </a:t>
            </a:r>
            <a:r>
              <a:rPr lang="en-US" dirty="0" err="1"/>
              <a:t>yürütülür</a:t>
            </a:r>
            <a:r>
              <a:rPr lang="en-US" dirty="0"/>
              <a:t>. </a:t>
            </a:r>
            <a:r>
              <a:rPr lang="en-US" dirty="0" err="1" smtClean="0"/>
              <a:t>Değ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kayıtları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çer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err="1" smtClean="0"/>
              <a:t>nde</a:t>
            </a:r>
            <a:r>
              <a:rPr lang="en-US" dirty="0" smtClean="0"/>
              <a:t> </a:t>
            </a:r>
            <a:r>
              <a:rPr lang="en-US" dirty="0" err="1" smtClean="0"/>
              <a:t>bulunulan</a:t>
            </a:r>
            <a:r>
              <a:rPr lang="en-US" dirty="0" smtClean="0"/>
              <a:t> </a:t>
            </a:r>
            <a:r>
              <a:rPr lang="en-US" dirty="0" err="1"/>
              <a:t>yılın</a:t>
            </a:r>
            <a:r>
              <a:rPr lang="en-US" dirty="0"/>
              <a:t> </a:t>
            </a:r>
            <a:r>
              <a:rPr lang="en-US" dirty="0" err="1"/>
              <a:t>ocak</a:t>
            </a:r>
            <a:r>
              <a:rPr lang="en-US" dirty="0"/>
              <a:t> </a:t>
            </a:r>
            <a:r>
              <a:rPr lang="en-US" dirty="0" err="1"/>
              <a:t>ayının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gününden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err="1" smtClean="0"/>
              <a:t>baren</a:t>
            </a:r>
            <a:r>
              <a:rPr lang="en-US" dirty="0" smtClean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, </a:t>
            </a:r>
            <a:r>
              <a:rPr lang="en-US" dirty="0" err="1"/>
              <a:t>aralık</a:t>
            </a:r>
            <a:r>
              <a:rPr lang="en-US" dirty="0"/>
              <a:t> </a:t>
            </a:r>
            <a:r>
              <a:rPr lang="en-US" dirty="0" err="1"/>
              <a:t>ayının</a:t>
            </a:r>
            <a:r>
              <a:rPr lang="en-US" dirty="0"/>
              <a:t> son </a:t>
            </a:r>
            <a:r>
              <a:rPr lang="en-US" dirty="0" err="1"/>
              <a:t>gününde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ter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6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Duruşma</a:t>
            </a:r>
            <a:r>
              <a:rPr lang="en-US" b="1" dirty="0"/>
              <a:t> </a:t>
            </a:r>
            <a:r>
              <a:rPr lang="en-US" b="1" dirty="0" err="1" smtClean="0"/>
              <a:t>Günler</a:t>
            </a:r>
            <a:r>
              <a:rPr lang="tr-T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 smtClean="0"/>
              <a:t>Duruşma</a:t>
            </a:r>
            <a:r>
              <a:rPr lang="en-US" b="1" dirty="0" smtClean="0"/>
              <a:t> </a:t>
            </a:r>
            <a:r>
              <a:rPr lang="en-US" b="1" dirty="0" err="1" smtClean="0"/>
              <a:t>günler</a:t>
            </a:r>
            <a:r>
              <a:rPr lang="tr-T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kaydı</a:t>
            </a:r>
            <a:r>
              <a:rPr lang="en-US" b="1" dirty="0"/>
              <a:t>; </a:t>
            </a:r>
            <a:r>
              <a:rPr lang="en-US" dirty="0" err="1" smtClean="0"/>
              <a:t>mahkemeler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durumlarına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saatler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 smtClean="0"/>
              <a:t>dâh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nde</a:t>
            </a:r>
            <a:r>
              <a:rPr lang="en-US" dirty="0" smtClean="0"/>
              <a:t> </a:t>
            </a:r>
            <a:r>
              <a:rPr lang="en-US" dirty="0" err="1" smtClean="0"/>
              <a:t>raporlanab</a:t>
            </a:r>
            <a:r>
              <a:rPr lang="tr-TR" dirty="0" smtClean="0"/>
              <a:t>i</a:t>
            </a:r>
            <a:r>
              <a:rPr lang="en-US" dirty="0" err="1" smtClean="0"/>
              <a:t>ld</a:t>
            </a:r>
            <a:r>
              <a:rPr lang="tr-TR" dirty="0" smtClean="0"/>
              <a:t>i</a:t>
            </a:r>
            <a:r>
              <a:rPr lang="en-US" dirty="0" smtClean="0"/>
              <a:t>ğ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kayıttır</a:t>
            </a:r>
            <a:r>
              <a:rPr lang="en-US" dirty="0"/>
              <a:t>.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err="1" smtClean="0"/>
              <a:t>günler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kaydı</a:t>
            </a:r>
            <a:r>
              <a:rPr lang="en-US" dirty="0"/>
              <a:t>;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dosya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, </a:t>
            </a:r>
            <a:r>
              <a:rPr lang="en-US" dirty="0" err="1" smtClean="0"/>
              <a:t>tara</a:t>
            </a:r>
            <a:r>
              <a:rPr lang="tr-TR" dirty="0" smtClean="0"/>
              <a:t>fl</a:t>
            </a:r>
            <a:r>
              <a:rPr lang="en-US" dirty="0" err="1" smtClean="0"/>
              <a:t>arın</a:t>
            </a:r>
            <a:r>
              <a:rPr lang="en-US" dirty="0" smtClean="0"/>
              <a:t> </a:t>
            </a:r>
            <a:r>
              <a:rPr lang="en-US" dirty="0"/>
              <a:t>ad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soyadları</a:t>
            </a:r>
            <a:r>
              <a:rPr lang="en-US" dirty="0"/>
              <a:t>, </a:t>
            </a:r>
            <a:r>
              <a:rPr lang="en-US" dirty="0" err="1"/>
              <a:t>davanın</a:t>
            </a:r>
            <a:r>
              <a:rPr lang="en-US" dirty="0"/>
              <a:t> </a:t>
            </a:r>
            <a:r>
              <a:rPr lang="en-US" dirty="0" err="1"/>
              <a:t>türü</a:t>
            </a:r>
            <a:r>
              <a:rPr lang="en-US" dirty="0"/>
              <a:t>, </a:t>
            </a:r>
            <a:r>
              <a:rPr lang="en-US" dirty="0" err="1"/>
              <a:t>duruşmanın</a:t>
            </a:r>
            <a:r>
              <a:rPr lang="en-US" dirty="0"/>
              <a:t> </a:t>
            </a:r>
            <a:r>
              <a:rPr lang="en-US" dirty="0" err="1"/>
              <a:t>bırakıldığı</a:t>
            </a:r>
            <a:r>
              <a:rPr lang="en-US" dirty="0"/>
              <a:t> </a:t>
            </a:r>
            <a:r>
              <a:rPr lang="en-US" dirty="0" smtClean="0"/>
              <a:t>tar</a:t>
            </a:r>
            <a:r>
              <a:rPr lang="tr-TR" dirty="0" smtClean="0"/>
              <a:t>i</a:t>
            </a:r>
            <a:r>
              <a:rPr lang="en-US" dirty="0" smtClean="0"/>
              <a:t>h</a:t>
            </a:r>
            <a:r>
              <a:rPr lang="en-US" dirty="0"/>
              <a:t>,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şlem</a:t>
            </a:r>
            <a:r>
              <a:rPr lang="en-US" dirty="0" smtClean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 smtClean="0"/>
              <a:t>sütunlarını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çer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smtClean="0"/>
              <a:t>tar</a:t>
            </a:r>
            <a:r>
              <a:rPr lang="tr-TR" dirty="0" smtClean="0"/>
              <a:t>i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güne</a:t>
            </a:r>
            <a:r>
              <a:rPr lang="en-US" dirty="0"/>
              <a:t> </a:t>
            </a:r>
            <a:r>
              <a:rPr lang="en-US" dirty="0" err="1" smtClean="0"/>
              <a:t>ver</a:t>
            </a:r>
            <a:r>
              <a:rPr lang="tr-TR" dirty="0" smtClean="0"/>
              <a:t>i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/>
              <a:t>dosyalar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smtClean="0"/>
              <a:t>ne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sıralanarak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stelen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 </a:t>
            </a:r>
            <a:r>
              <a:rPr lang="en-US" dirty="0" err="1" smtClean="0"/>
              <a:t>İk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5 </a:t>
            </a:r>
            <a:r>
              <a:rPr lang="en-US" dirty="0" err="1" smtClean="0"/>
              <a:t>dak</a:t>
            </a:r>
            <a:r>
              <a:rPr lang="tr-TR" dirty="0" smtClean="0"/>
              <a:t>i</a:t>
            </a:r>
            <a:r>
              <a:rPr lang="en-US" dirty="0" err="1" smtClean="0"/>
              <a:t>kalık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Davanın</a:t>
            </a:r>
            <a:r>
              <a:rPr lang="tr-TR" dirty="0"/>
              <a:t> 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err="1" smtClean="0"/>
              <a:t>tel</a:t>
            </a:r>
            <a:r>
              <a:rPr lang="tr-TR" dirty="0" smtClean="0"/>
              <a:t>i</a:t>
            </a:r>
            <a:r>
              <a:rPr lang="en-US" dirty="0" smtClean="0"/>
              <a:t>ğ</a:t>
            </a:r>
            <a:r>
              <a:rPr lang="tr-TR" dirty="0" smtClean="0"/>
              <a:t>i</a:t>
            </a:r>
            <a:r>
              <a:rPr lang="en-US" dirty="0" smtClean="0"/>
              <a:t>ne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gi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hâk</a:t>
            </a:r>
            <a:r>
              <a:rPr lang="tr-TR" dirty="0" smtClean="0"/>
              <a:t>i</a:t>
            </a:r>
            <a:r>
              <a:rPr lang="en-US" dirty="0" smtClean="0"/>
              <a:t>m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bel</a:t>
            </a:r>
            <a:r>
              <a:rPr lang="tr-TR" dirty="0" smtClean="0"/>
              <a:t>i</a:t>
            </a:r>
            <a:r>
              <a:rPr lang="en-US" dirty="0" err="1" smtClean="0"/>
              <a:t>rlen</a:t>
            </a:r>
            <a:r>
              <a:rPr lang="tr-TR" dirty="0"/>
              <a:t>i</a:t>
            </a:r>
            <a:r>
              <a:rPr lang="en-US" dirty="0" smtClean="0"/>
              <a:t>r</a:t>
            </a:r>
            <a:r>
              <a:rPr lang="en-US" dirty="0"/>
              <a:t>.)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aralığı</a:t>
            </a:r>
            <a:r>
              <a:rPr lang="en-US" dirty="0"/>
              <a:t> </a:t>
            </a:r>
            <a:r>
              <a:rPr lang="en-US" dirty="0" err="1"/>
              <a:t>bırakılır</a:t>
            </a:r>
            <a:r>
              <a:rPr lang="en-US" dirty="0"/>
              <a:t>. </a:t>
            </a:r>
            <a:r>
              <a:rPr lang="en-US" dirty="0" err="1"/>
              <a:t>Duruşmaların</a:t>
            </a:r>
            <a:r>
              <a:rPr lang="en-US" dirty="0"/>
              <a:t> </a:t>
            </a:r>
            <a:r>
              <a:rPr lang="en-US" dirty="0" err="1"/>
              <a:t>yapılacağı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,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stes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n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 smtClean="0"/>
              <a:t>suret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 err="1"/>
              <a:t>duruşma</a:t>
            </a:r>
            <a:r>
              <a:rPr lang="en-US" dirty="0"/>
              <a:t> </a:t>
            </a:r>
            <a:r>
              <a:rPr lang="en-US" dirty="0" err="1"/>
              <a:t>salonunun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ş</a:t>
            </a:r>
            <a:r>
              <a:rPr lang="tr-TR" dirty="0" smtClean="0"/>
              <a:t>i</a:t>
            </a:r>
            <a:r>
              <a:rPr lang="en-US" dirty="0" smtClean="0"/>
              <a:t>ne 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şt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r.</a:t>
            </a:r>
          </a:p>
          <a:p>
            <a:pPr marL="0" indent="0" algn="just">
              <a:buNone/>
            </a:pPr>
            <a:r>
              <a:rPr lang="en-US" dirty="0" err="1" smtClean="0"/>
              <a:t>Özel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smtClean="0"/>
              <a:t>r durum </a:t>
            </a:r>
            <a:r>
              <a:rPr lang="en-US" dirty="0" err="1" smtClean="0"/>
              <a:t>olmadıkça</a:t>
            </a:r>
            <a:r>
              <a:rPr lang="en-US" dirty="0" smtClean="0"/>
              <a:t> </a:t>
            </a:r>
            <a:r>
              <a:rPr lang="en-US" dirty="0" err="1" smtClean="0"/>
              <a:t>duruşmalar</a:t>
            </a:r>
            <a:r>
              <a:rPr lang="en-US" dirty="0" smtClean="0"/>
              <a:t>, l</a:t>
            </a:r>
            <a:r>
              <a:rPr lang="tr-TR" dirty="0" smtClean="0"/>
              <a:t>i</a:t>
            </a:r>
            <a:r>
              <a:rPr lang="en-US" dirty="0" err="1" smtClean="0"/>
              <a:t>stedek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sıra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saate</a:t>
            </a:r>
            <a:r>
              <a:rPr lang="en-US" dirty="0" smtClean="0"/>
              <a:t> </a:t>
            </a:r>
            <a:r>
              <a:rPr lang="en-US" dirty="0" err="1" smtClean="0"/>
              <a:t>uyulmak</a:t>
            </a:r>
            <a:r>
              <a:rPr lang="en-US" dirty="0" smtClean="0"/>
              <a:t> </a:t>
            </a:r>
            <a:r>
              <a:rPr lang="en-US" dirty="0" err="1" smtClean="0"/>
              <a:t>suret</a:t>
            </a:r>
            <a:r>
              <a:rPr lang="tr-TR" dirty="0" smtClean="0"/>
              <a:t>i</a:t>
            </a:r>
            <a:r>
              <a:rPr lang="en-US" dirty="0" err="1" smtClean="0"/>
              <a:t>yle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Keş</a:t>
            </a:r>
            <a:r>
              <a:rPr lang="tr-TR" b="1" dirty="0"/>
              <a:t>i</a:t>
            </a:r>
            <a:r>
              <a:rPr lang="en-US" b="1" dirty="0" smtClean="0"/>
              <a:t>f </a:t>
            </a:r>
            <a:r>
              <a:rPr lang="en-US" b="1" dirty="0" err="1" smtClean="0"/>
              <a:t>Günler</a:t>
            </a:r>
            <a:r>
              <a:rPr lang="tr-T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Kaydı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Keş</a:t>
            </a:r>
            <a:r>
              <a:rPr lang="tr-TR" sz="2800" b="1" dirty="0"/>
              <a:t>i</a:t>
            </a:r>
            <a:r>
              <a:rPr lang="en-US" sz="2800" b="1" dirty="0" smtClean="0"/>
              <a:t>f </a:t>
            </a:r>
            <a:r>
              <a:rPr lang="en-US" sz="2800" b="1" dirty="0" err="1" smtClean="0"/>
              <a:t>günler</a:t>
            </a:r>
            <a:r>
              <a:rPr lang="tr-TR" sz="2800" b="1" dirty="0" smtClean="0"/>
              <a:t>i </a:t>
            </a:r>
            <a:r>
              <a:rPr lang="en-US" sz="2800" b="1" dirty="0" err="1" smtClean="0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tr-TR" sz="2800" dirty="0" smtClean="0"/>
              <a:t>i</a:t>
            </a:r>
            <a:r>
              <a:rPr lang="en-US" sz="2800" dirty="0" smtClean="0"/>
              <a:t>ş </a:t>
            </a:r>
            <a:r>
              <a:rPr lang="en-US" sz="2800" dirty="0" err="1"/>
              <a:t>durumlarına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 smtClean="0"/>
              <a:t>keş</a:t>
            </a:r>
            <a:r>
              <a:rPr lang="tr-TR" sz="2800" dirty="0" smtClean="0"/>
              <a:t>if</a:t>
            </a:r>
            <a:r>
              <a:rPr lang="en-US" sz="2800" dirty="0" smtClean="0"/>
              <a:t> </a:t>
            </a:r>
            <a:r>
              <a:rPr lang="en-US" sz="2800" dirty="0" err="1"/>
              <a:t>yapılacak</a:t>
            </a:r>
            <a:r>
              <a:rPr lang="en-US" sz="2800" dirty="0"/>
              <a:t>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saatler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 smtClean="0"/>
              <a:t>dâh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 smtClean="0"/>
              <a:t>Keş</a:t>
            </a:r>
            <a:r>
              <a:rPr lang="tr-TR" sz="2800" dirty="0" smtClean="0"/>
              <a:t>i</a:t>
            </a:r>
            <a:r>
              <a:rPr lang="en-US" sz="2800" dirty="0" smtClean="0"/>
              <a:t>f </a:t>
            </a:r>
            <a:r>
              <a:rPr lang="en-US" sz="2800" dirty="0" err="1" smtClean="0"/>
              <a:t>günler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no,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keş</a:t>
            </a:r>
            <a:r>
              <a:rPr lang="tr-TR" sz="2800" dirty="0" smtClean="0"/>
              <a:t>i</a:t>
            </a:r>
            <a:r>
              <a:rPr lang="en-US" sz="2800" dirty="0" smtClean="0"/>
              <a:t>f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,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/>
              <a:t>türü</a:t>
            </a:r>
            <a:r>
              <a:rPr lang="en-US" sz="2800" dirty="0"/>
              <a:t>,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arın</a:t>
            </a:r>
            <a:r>
              <a:rPr lang="en-US" sz="2800" dirty="0" smtClean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</a:t>
            </a:r>
            <a:r>
              <a:rPr lang="en-US" sz="2800" dirty="0" err="1"/>
              <a:t>sonucu</a:t>
            </a:r>
            <a:r>
              <a:rPr lang="en-US" sz="2800" dirty="0"/>
              <a:t> </a:t>
            </a:r>
            <a:r>
              <a:rPr lang="en-US" sz="2800" dirty="0" err="1" smtClean="0"/>
              <a:t>sütunlarını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8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Taşra</a:t>
            </a:r>
            <a:r>
              <a:rPr lang="en-US" b="1" dirty="0"/>
              <a:t> </a:t>
            </a:r>
            <a:r>
              <a:rPr lang="en-US" b="1" dirty="0" err="1" smtClean="0"/>
              <a:t>İst</a:t>
            </a:r>
            <a:r>
              <a:rPr lang="tr-TR" b="1" dirty="0" smtClean="0"/>
              <a:t>i</a:t>
            </a:r>
            <a:r>
              <a:rPr lang="en-US" b="1" dirty="0" err="1" smtClean="0"/>
              <a:t>naf</a:t>
            </a:r>
            <a:r>
              <a:rPr lang="en-US" b="1" dirty="0" smtClean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 smtClean="0"/>
              <a:t>Temy</a:t>
            </a:r>
            <a:r>
              <a:rPr lang="tr-TR" b="1" dirty="0"/>
              <a:t>i</a:t>
            </a:r>
            <a:r>
              <a:rPr lang="en-US" b="1" dirty="0" smtClean="0"/>
              <a:t>z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5100" b="1" dirty="0" err="1" smtClean="0"/>
              <a:t>Taşra</a:t>
            </a:r>
            <a:r>
              <a:rPr lang="en-US" sz="5100" b="1" dirty="0" smtClean="0"/>
              <a:t> </a:t>
            </a:r>
            <a:r>
              <a:rPr lang="tr-TR" sz="5100" b="1" dirty="0" smtClean="0"/>
              <a:t>i</a:t>
            </a:r>
            <a:r>
              <a:rPr lang="en-US" sz="5100" b="1" dirty="0" err="1" smtClean="0"/>
              <a:t>st</a:t>
            </a:r>
            <a:r>
              <a:rPr lang="tr-TR" sz="5100" b="1" dirty="0" smtClean="0"/>
              <a:t>i</a:t>
            </a:r>
            <a:r>
              <a:rPr lang="en-US" sz="5100" b="1" dirty="0" err="1" smtClean="0"/>
              <a:t>naf</a:t>
            </a:r>
            <a:r>
              <a:rPr lang="en-US" sz="5100" b="1" dirty="0" smtClean="0"/>
              <a:t> </a:t>
            </a:r>
            <a:r>
              <a:rPr lang="en-US" sz="5100" b="1" dirty="0" err="1"/>
              <a:t>veya</a:t>
            </a:r>
            <a:r>
              <a:rPr lang="en-US" sz="5100" b="1" dirty="0"/>
              <a:t> </a:t>
            </a:r>
            <a:r>
              <a:rPr lang="en-US" sz="5100" b="1" dirty="0" err="1" smtClean="0"/>
              <a:t>temy</a:t>
            </a:r>
            <a:r>
              <a:rPr lang="tr-TR" sz="5100" b="1" dirty="0" smtClean="0"/>
              <a:t>i</a:t>
            </a:r>
            <a:r>
              <a:rPr lang="en-US" sz="5100" b="1" dirty="0" smtClean="0"/>
              <a:t>z </a:t>
            </a:r>
            <a:r>
              <a:rPr lang="en-US" sz="5100" b="1" dirty="0" err="1"/>
              <a:t>kaydı</a:t>
            </a:r>
            <a:r>
              <a:rPr lang="en-US" sz="5100" b="1" dirty="0"/>
              <a:t>;</a:t>
            </a:r>
            <a:r>
              <a:rPr lang="en-US" sz="5100" dirty="0"/>
              <a:t> </a:t>
            </a:r>
            <a:r>
              <a:rPr lang="en-US" sz="5100" dirty="0" err="1"/>
              <a:t>başka</a:t>
            </a:r>
            <a:r>
              <a:rPr lang="en-US" sz="5100" dirty="0"/>
              <a:t> </a:t>
            </a:r>
            <a:r>
              <a:rPr lang="en-US" sz="5100" dirty="0" err="1"/>
              <a:t>yer</a:t>
            </a:r>
            <a:r>
              <a:rPr lang="en-US" sz="5100" dirty="0"/>
              <a:t> </a:t>
            </a:r>
            <a:r>
              <a:rPr lang="en-US" sz="5100" dirty="0" err="1" smtClean="0"/>
              <a:t>mahkemeler</a:t>
            </a:r>
            <a:r>
              <a:rPr lang="tr-TR" sz="5100" dirty="0" smtClean="0"/>
              <a:t>i </a:t>
            </a:r>
            <a:r>
              <a:rPr lang="en-US" sz="5100" dirty="0" err="1" smtClean="0"/>
              <a:t>veya</a:t>
            </a:r>
            <a:r>
              <a:rPr lang="en-US" sz="5100" dirty="0" smtClean="0"/>
              <a:t>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smtClean="0"/>
              <a:t>da</a:t>
            </a:r>
            <a:r>
              <a:rPr lang="tr-TR" sz="5100" dirty="0" smtClean="0"/>
              <a:t>i</a:t>
            </a:r>
            <a:r>
              <a:rPr lang="en-US" sz="5100" dirty="0" err="1" smtClean="0"/>
              <a:t>reler</a:t>
            </a:r>
            <a:r>
              <a:rPr lang="tr-TR" sz="5100" dirty="0" smtClean="0"/>
              <a:t>i</a:t>
            </a:r>
            <a:r>
              <a:rPr lang="en-US" sz="5100" dirty="0" smtClean="0"/>
              <a:t> </a:t>
            </a:r>
            <a:r>
              <a:rPr lang="tr-TR" sz="5100" dirty="0" smtClean="0"/>
              <a:t>i</a:t>
            </a:r>
            <a:r>
              <a:rPr lang="en-US" sz="5100" dirty="0" smtClean="0"/>
              <a:t>le </a:t>
            </a:r>
            <a:r>
              <a:rPr lang="tr-TR" sz="5100" dirty="0" smtClean="0"/>
              <a:t>i</a:t>
            </a:r>
            <a:r>
              <a:rPr lang="en-US" sz="5100" dirty="0" err="1" smtClean="0"/>
              <a:t>lg</a:t>
            </a:r>
            <a:r>
              <a:rPr lang="tr-TR" sz="5100" dirty="0" smtClean="0"/>
              <a:t>ili</a:t>
            </a:r>
            <a:r>
              <a:rPr lang="en-US" sz="5100" dirty="0" smtClean="0"/>
              <a:t> </a:t>
            </a:r>
            <a:r>
              <a:rPr lang="en-US" sz="5100" dirty="0" err="1" smtClean="0"/>
              <a:t>olarak</a:t>
            </a:r>
            <a:r>
              <a:rPr lang="en-US" sz="5100" dirty="0" smtClean="0"/>
              <a:t> </a:t>
            </a:r>
            <a:r>
              <a:rPr lang="en-US" sz="5100" dirty="0" err="1" smtClean="0"/>
              <a:t>gönder</a:t>
            </a:r>
            <a:r>
              <a:rPr lang="tr-TR" sz="5100" dirty="0"/>
              <a:t>i</a:t>
            </a:r>
            <a:r>
              <a:rPr lang="en-US" sz="5100" dirty="0" err="1" smtClean="0"/>
              <a:t>lecek</a:t>
            </a:r>
            <a:r>
              <a:rPr lang="en-US" sz="5100" dirty="0" smtClean="0"/>
              <a:t> </a:t>
            </a:r>
            <a:r>
              <a:rPr lang="tr-TR" sz="5100" dirty="0" smtClean="0"/>
              <a:t>i</a:t>
            </a:r>
            <a:r>
              <a:rPr lang="en-US" sz="5100" dirty="0" err="1" smtClean="0"/>
              <a:t>st</a:t>
            </a:r>
            <a:r>
              <a:rPr lang="tr-TR" sz="5100" dirty="0" smtClean="0"/>
              <a:t>i</a:t>
            </a:r>
            <a:r>
              <a:rPr lang="en-US" sz="5100" dirty="0" err="1" smtClean="0"/>
              <a:t>naf</a:t>
            </a:r>
            <a:r>
              <a:rPr lang="en-US" sz="5100" dirty="0" smtClean="0"/>
              <a:t> </a:t>
            </a:r>
            <a:r>
              <a:rPr lang="en-US" sz="5100" dirty="0" err="1"/>
              <a:t>veya</a:t>
            </a:r>
            <a:r>
              <a:rPr lang="en-US" sz="5100" dirty="0"/>
              <a:t> </a:t>
            </a:r>
            <a:r>
              <a:rPr lang="en-US" sz="5100" dirty="0" err="1" smtClean="0"/>
              <a:t>temy</a:t>
            </a:r>
            <a:r>
              <a:rPr lang="tr-TR" sz="5100" dirty="0" smtClean="0"/>
              <a:t>i</a:t>
            </a:r>
            <a:r>
              <a:rPr lang="en-US" sz="5100" dirty="0" smtClean="0"/>
              <a:t>z </a:t>
            </a:r>
            <a:r>
              <a:rPr lang="en-US" sz="5100" dirty="0" err="1"/>
              <a:t>başvurularının</a:t>
            </a:r>
            <a:r>
              <a:rPr lang="en-US" sz="5100" dirty="0"/>
              <a:t> </a:t>
            </a:r>
            <a:r>
              <a:rPr lang="en-US" sz="5100" dirty="0" err="1"/>
              <a:t>tutulduğu</a:t>
            </a:r>
            <a:r>
              <a:rPr lang="en-US" sz="5100" dirty="0"/>
              <a:t> </a:t>
            </a:r>
            <a:r>
              <a:rPr lang="en-US" sz="5100" dirty="0" err="1"/>
              <a:t>kayıttır</a:t>
            </a:r>
            <a:r>
              <a:rPr lang="en-US" sz="5100" dirty="0"/>
              <a:t>. </a:t>
            </a:r>
            <a:r>
              <a:rPr lang="en-US" sz="5100" dirty="0" err="1" smtClean="0"/>
              <a:t>Örneğ</a:t>
            </a:r>
            <a:r>
              <a:rPr lang="tr-TR" sz="5100" dirty="0" smtClean="0"/>
              <a:t>i</a:t>
            </a:r>
            <a:r>
              <a:rPr lang="en-US" sz="5100" dirty="0" smtClean="0"/>
              <a:t>n</a:t>
            </a:r>
            <a:r>
              <a:rPr lang="en-US" sz="5100" dirty="0"/>
              <a:t>; </a:t>
            </a:r>
            <a:r>
              <a:rPr lang="en-US" sz="5100" dirty="0" err="1" smtClean="0"/>
              <a:t>Kırşeh</a:t>
            </a:r>
            <a:r>
              <a:rPr lang="tr-TR" sz="5100" dirty="0" smtClean="0"/>
              <a:t>i</a:t>
            </a:r>
            <a:r>
              <a:rPr lang="en-US" sz="5100" dirty="0" smtClean="0"/>
              <a:t>r </a:t>
            </a:r>
            <a:r>
              <a:rPr lang="en-US" sz="5100" dirty="0"/>
              <a:t>2. </a:t>
            </a:r>
            <a:r>
              <a:rPr lang="en-US" sz="5100" dirty="0" err="1" smtClean="0"/>
              <a:t>Asl</a:t>
            </a:r>
            <a:r>
              <a:rPr lang="tr-TR" sz="5100" dirty="0" smtClean="0"/>
              <a:t>i</a:t>
            </a:r>
            <a:r>
              <a:rPr lang="en-US" sz="5100" dirty="0" smtClean="0"/>
              <a:t>ye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 smtClean="0"/>
              <a:t>i</a:t>
            </a:r>
            <a:r>
              <a:rPr lang="en-US" sz="5100" dirty="0" err="1" smtClean="0"/>
              <a:t>nce</a:t>
            </a:r>
            <a:r>
              <a:rPr lang="en-US" sz="5100" dirty="0" smtClean="0"/>
              <a:t> </a:t>
            </a:r>
            <a:r>
              <a:rPr lang="en-US" sz="5100" dirty="0" err="1" smtClean="0"/>
              <a:t>ver</a:t>
            </a:r>
            <a:r>
              <a:rPr lang="tr-TR" sz="5100" dirty="0" smtClean="0"/>
              <a:t>i</a:t>
            </a:r>
            <a:r>
              <a:rPr lang="en-US" sz="5100" dirty="0" err="1" smtClean="0"/>
              <a:t>len</a:t>
            </a:r>
            <a:r>
              <a:rPr lang="en-US" sz="5100" dirty="0" smtClean="0"/>
              <a:t> b</a:t>
            </a:r>
            <a:r>
              <a:rPr lang="tr-TR" sz="5100" dirty="0" smtClean="0"/>
              <a:t>i</a:t>
            </a:r>
            <a:r>
              <a:rPr lang="en-US" sz="5100" dirty="0" smtClean="0"/>
              <a:t>r </a:t>
            </a:r>
            <a:r>
              <a:rPr lang="en-US" sz="5100" dirty="0" err="1"/>
              <a:t>kararı</a:t>
            </a:r>
            <a:r>
              <a:rPr lang="en-US" sz="5100" dirty="0"/>
              <a:t> </a:t>
            </a:r>
            <a:r>
              <a:rPr lang="en-US" sz="5100" dirty="0" err="1" smtClean="0"/>
              <a:t>temy</a:t>
            </a:r>
            <a:r>
              <a:rPr lang="tr-TR" sz="5100" dirty="0" smtClean="0"/>
              <a:t>i</a:t>
            </a:r>
            <a:r>
              <a:rPr lang="en-US" sz="5100" dirty="0" smtClean="0"/>
              <a:t>z </a:t>
            </a:r>
            <a:r>
              <a:rPr lang="en-US" sz="5100" dirty="0" err="1"/>
              <a:t>etmek</a:t>
            </a:r>
            <a:r>
              <a:rPr lang="en-US" sz="5100" dirty="0"/>
              <a:t> </a:t>
            </a:r>
            <a:r>
              <a:rPr lang="tr-TR" sz="5100" dirty="0" smtClean="0"/>
              <a:t>i</a:t>
            </a:r>
            <a:r>
              <a:rPr lang="en-US" sz="5100" dirty="0" err="1" smtClean="0"/>
              <a:t>steyen</a:t>
            </a:r>
            <a:r>
              <a:rPr lang="en-US" sz="5100" dirty="0" smtClean="0"/>
              <a:t> k</a:t>
            </a:r>
            <a:r>
              <a:rPr lang="tr-TR" sz="5100" dirty="0" smtClean="0"/>
              <a:t>i</a:t>
            </a:r>
            <a:r>
              <a:rPr lang="en-US" sz="5100" dirty="0" smtClean="0"/>
              <a:t>ş</a:t>
            </a:r>
            <a:r>
              <a:rPr lang="tr-TR" sz="5100" dirty="0" smtClean="0"/>
              <a:t>i</a:t>
            </a:r>
            <a:r>
              <a:rPr lang="en-US" sz="5100" dirty="0" smtClean="0"/>
              <a:t>, </a:t>
            </a:r>
            <a:r>
              <a:rPr lang="en-US" sz="5100" dirty="0"/>
              <a:t>Kaman </a:t>
            </a:r>
            <a:r>
              <a:rPr lang="en-US" sz="5100" dirty="0" err="1" smtClean="0"/>
              <a:t>Adl</a:t>
            </a:r>
            <a:r>
              <a:rPr lang="tr-TR" sz="5100" dirty="0" smtClean="0"/>
              <a:t>i</a:t>
            </a:r>
            <a:r>
              <a:rPr lang="en-US" sz="5100" dirty="0" smtClean="0"/>
              <a:t>yes</a:t>
            </a:r>
            <a:r>
              <a:rPr lang="tr-TR" sz="5100" dirty="0" smtClean="0"/>
              <a:t>i</a:t>
            </a:r>
            <a:r>
              <a:rPr lang="en-US" sz="5100" dirty="0" smtClean="0"/>
              <a:t>ne g</a:t>
            </a:r>
            <a:r>
              <a:rPr lang="tr-TR" sz="5100" dirty="0" smtClean="0"/>
              <a:t>i</a:t>
            </a:r>
            <a:r>
              <a:rPr lang="en-US" sz="5100" dirty="0" err="1" smtClean="0"/>
              <a:t>derek</a:t>
            </a:r>
            <a:r>
              <a:rPr lang="en-US" sz="5100" dirty="0" smtClean="0"/>
              <a:t> </a:t>
            </a:r>
            <a:r>
              <a:rPr lang="en-US" sz="5100" dirty="0" err="1" smtClean="0"/>
              <a:t>temy</a:t>
            </a:r>
            <a:r>
              <a:rPr lang="tr-TR" sz="5100" dirty="0" smtClean="0"/>
              <a:t>i</a:t>
            </a:r>
            <a:r>
              <a:rPr lang="en-US" sz="5100" dirty="0" smtClean="0"/>
              <a:t>z d</a:t>
            </a:r>
            <a:r>
              <a:rPr lang="tr-TR" sz="5100" dirty="0" smtClean="0"/>
              <a:t>i</a:t>
            </a:r>
            <a:r>
              <a:rPr lang="en-US" sz="5100" dirty="0" err="1" smtClean="0"/>
              <a:t>lekçes</a:t>
            </a:r>
            <a:r>
              <a:rPr lang="tr-TR" sz="5100" dirty="0" smtClean="0"/>
              <a:t>i</a:t>
            </a:r>
            <a:r>
              <a:rPr lang="en-US" sz="5100" dirty="0" smtClean="0"/>
              <a:t>n</a:t>
            </a:r>
            <a:r>
              <a:rPr lang="tr-TR" sz="5100" dirty="0" smtClean="0"/>
              <a:t>i </a:t>
            </a:r>
            <a:r>
              <a:rPr lang="en-US" sz="5100" dirty="0" err="1" smtClean="0"/>
              <a:t>Kırşeh</a:t>
            </a:r>
            <a:r>
              <a:rPr lang="tr-TR" sz="5100" dirty="0" smtClean="0"/>
              <a:t>i</a:t>
            </a:r>
            <a:r>
              <a:rPr lang="en-US" sz="5100" dirty="0" smtClean="0"/>
              <a:t>r </a:t>
            </a:r>
            <a:r>
              <a:rPr lang="en-US" sz="5100" dirty="0"/>
              <a:t>2. </a:t>
            </a:r>
            <a:r>
              <a:rPr lang="en-US" sz="5100" dirty="0" err="1" smtClean="0"/>
              <a:t>Asl</a:t>
            </a:r>
            <a:r>
              <a:rPr lang="tr-TR" sz="5100" dirty="0" smtClean="0"/>
              <a:t>iy</a:t>
            </a:r>
            <a:r>
              <a:rPr lang="en-US" sz="5100" dirty="0" smtClean="0"/>
              <a:t>e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 smtClean="0"/>
              <a:t>i</a:t>
            </a:r>
            <a:r>
              <a:rPr lang="en-US" sz="5100" dirty="0" smtClean="0"/>
              <a:t>ne </a:t>
            </a:r>
            <a:r>
              <a:rPr lang="en-US" sz="5100" dirty="0" err="1" smtClean="0"/>
              <a:t>gönder</a:t>
            </a:r>
            <a:r>
              <a:rPr lang="tr-TR" sz="5100" dirty="0" smtClean="0"/>
              <a:t>i</a:t>
            </a:r>
            <a:r>
              <a:rPr lang="en-US" sz="5100" dirty="0" err="1" smtClean="0"/>
              <a:t>lmek</a:t>
            </a:r>
            <a:r>
              <a:rPr lang="en-US" sz="5100" dirty="0" smtClean="0"/>
              <a:t> </a:t>
            </a:r>
            <a:r>
              <a:rPr lang="en-US" sz="5100" dirty="0" err="1"/>
              <a:t>üzere</a:t>
            </a:r>
            <a:r>
              <a:rPr lang="en-US" sz="5100" dirty="0"/>
              <a:t> Kaman </a:t>
            </a:r>
            <a:r>
              <a:rPr lang="en-US" sz="5100" dirty="0" err="1" smtClean="0"/>
              <a:t>Asl</a:t>
            </a:r>
            <a:r>
              <a:rPr lang="tr-TR" sz="5100" dirty="0" smtClean="0"/>
              <a:t>i</a:t>
            </a:r>
            <a:r>
              <a:rPr lang="en-US" sz="5100" dirty="0" smtClean="0"/>
              <a:t>ye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 smtClean="0"/>
              <a:t>i</a:t>
            </a:r>
            <a:r>
              <a:rPr lang="en-US" sz="5100" dirty="0" smtClean="0"/>
              <a:t>ne </a:t>
            </a:r>
            <a:r>
              <a:rPr lang="en-US" sz="5100" dirty="0" err="1" smtClean="0"/>
              <a:t>vereb</a:t>
            </a:r>
            <a:r>
              <a:rPr lang="tr-TR" sz="5100" dirty="0" smtClean="0"/>
              <a:t>i</a:t>
            </a:r>
            <a:r>
              <a:rPr lang="en-US" sz="5100" dirty="0" smtClean="0"/>
              <a:t>l</a:t>
            </a:r>
            <a:r>
              <a:rPr lang="tr-TR" sz="5100" dirty="0" smtClean="0"/>
              <a:t>i</a:t>
            </a:r>
            <a:r>
              <a:rPr lang="en-US" sz="5100" dirty="0" smtClean="0"/>
              <a:t>r</a:t>
            </a:r>
            <a:r>
              <a:rPr lang="en-US" sz="5100" dirty="0"/>
              <a:t>. Kaman </a:t>
            </a:r>
            <a:r>
              <a:rPr lang="en-US" sz="5100" dirty="0" err="1" smtClean="0"/>
              <a:t>Asl</a:t>
            </a:r>
            <a:r>
              <a:rPr lang="tr-TR" sz="5100" dirty="0"/>
              <a:t>i</a:t>
            </a:r>
            <a:r>
              <a:rPr lang="en-US" sz="5100" dirty="0" smtClean="0"/>
              <a:t>ye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/>
              <a:t>i</a:t>
            </a:r>
            <a:r>
              <a:rPr lang="en-US" sz="5100" dirty="0" smtClean="0"/>
              <a:t> d</a:t>
            </a:r>
            <a:r>
              <a:rPr lang="tr-TR" sz="5100" dirty="0" smtClean="0"/>
              <a:t>i</a:t>
            </a:r>
            <a:r>
              <a:rPr lang="en-US" sz="5100" dirty="0" err="1" smtClean="0"/>
              <a:t>lekçey</a:t>
            </a:r>
            <a:r>
              <a:rPr lang="tr-TR" sz="5100" dirty="0" smtClean="0"/>
              <a:t>i</a:t>
            </a:r>
            <a:r>
              <a:rPr lang="en-US" sz="5100" dirty="0" smtClean="0"/>
              <a:t> </a:t>
            </a:r>
            <a:r>
              <a:rPr lang="en-US" sz="5100" dirty="0" err="1"/>
              <a:t>taşra</a:t>
            </a:r>
            <a:r>
              <a:rPr lang="en-US" sz="5100" dirty="0"/>
              <a:t> </a:t>
            </a:r>
            <a:r>
              <a:rPr lang="en-US" sz="5100" dirty="0" err="1" smtClean="0"/>
              <a:t>temy</a:t>
            </a:r>
            <a:r>
              <a:rPr lang="tr-TR" sz="5100" dirty="0"/>
              <a:t>i</a:t>
            </a:r>
            <a:r>
              <a:rPr lang="en-US" sz="5100" dirty="0" smtClean="0"/>
              <a:t>z de</a:t>
            </a:r>
            <a:r>
              <a:rPr lang="tr-TR" sz="5100" dirty="0" smtClean="0"/>
              <a:t>ft</a:t>
            </a:r>
            <a:r>
              <a:rPr lang="en-US" sz="5100" dirty="0" err="1" smtClean="0"/>
              <a:t>er</a:t>
            </a:r>
            <a:r>
              <a:rPr lang="tr-TR" sz="5100" dirty="0" smtClean="0"/>
              <a:t>i</a:t>
            </a:r>
            <a:r>
              <a:rPr lang="en-US" sz="5100" dirty="0" smtClean="0"/>
              <a:t>ne </a:t>
            </a:r>
            <a:r>
              <a:rPr lang="en-US" sz="5100" dirty="0" err="1"/>
              <a:t>kayıt</a:t>
            </a:r>
            <a:r>
              <a:rPr lang="en-US" sz="5100" dirty="0"/>
              <a:t> </a:t>
            </a:r>
            <a:r>
              <a:rPr lang="en-US" sz="5100" dirty="0" err="1"/>
              <a:t>ederek</a:t>
            </a:r>
            <a:r>
              <a:rPr lang="en-US" sz="5100" dirty="0"/>
              <a:t> </a:t>
            </a:r>
            <a:r>
              <a:rPr lang="en-US" sz="5100" dirty="0" err="1" smtClean="0"/>
              <a:t>Kırşeh</a:t>
            </a:r>
            <a:r>
              <a:rPr lang="tr-TR" sz="5100" dirty="0" smtClean="0"/>
              <a:t>i</a:t>
            </a:r>
            <a:r>
              <a:rPr lang="en-US" sz="5100" dirty="0" smtClean="0"/>
              <a:t>r </a:t>
            </a:r>
            <a:r>
              <a:rPr lang="en-US" sz="5100" dirty="0"/>
              <a:t>2. </a:t>
            </a:r>
            <a:r>
              <a:rPr lang="en-US" sz="5100" dirty="0" err="1" smtClean="0"/>
              <a:t>Asl</a:t>
            </a:r>
            <a:r>
              <a:rPr lang="tr-TR" sz="5100" dirty="0" smtClean="0"/>
              <a:t>i</a:t>
            </a:r>
            <a:r>
              <a:rPr lang="en-US" sz="5100" dirty="0" smtClean="0"/>
              <a:t>ye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/>
              <a:t>i</a:t>
            </a:r>
            <a:r>
              <a:rPr lang="en-US" sz="5100" dirty="0" smtClean="0"/>
              <a:t>ne </a:t>
            </a:r>
            <a:r>
              <a:rPr lang="en-US" sz="5100" dirty="0" err="1" smtClean="0"/>
              <a:t>gönder</a:t>
            </a:r>
            <a:r>
              <a:rPr lang="tr-TR" sz="5100" dirty="0" smtClean="0"/>
              <a:t>i</a:t>
            </a:r>
            <a:r>
              <a:rPr lang="en-US" sz="5100" dirty="0" smtClean="0"/>
              <a:t>r</a:t>
            </a:r>
            <a:r>
              <a:rPr lang="en-US" sz="5100" dirty="0"/>
              <a:t>.</a:t>
            </a:r>
          </a:p>
          <a:p>
            <a:pPr marL="0" indent="0" algn="just">
              <a:buNone/>
            </a:pPr>
            <a:r>
              <a:rPr lang="en-US" sz="5100" dirty="0" err="1"/>
              <a:t>Taşra</a:t>
            </a:r>
            <a:r>
              <a:rPr lang="en-US" sz="5100" dirty="0"/>
              <a:t> </a:t>
            </a:r>
            <a:r>
              <a:rPr lang="tr-TR" sz="5100" dirty="0" smtClean="0"/>
              <a:t>i</a:t>
            </a:r>
            <a:r>
              <a:rPr lang="en-US" sz="5100" dirty="0" err="1" smtClean="0"/>
              <a:t>st</a:t>
            </a:r>
            <a:r>
              <a:rPr lang="tr-TR" sz="5100" dirty="0" smtClean="0"/>
              <a:t>i</a:t>
            </a:r>
            <a:r>
              <a:rPr lang="en-US" sz="5100" dirty="0" err="1" smtClean="0"/>
              <a:t>naf</a:t>
            </a:r>
            <a:r>
              <a:rPr lang="en-US" sz="5100" dirty="0" smtClean="0"/>
              <a:t> </a:t>
            </a:r>
            <a:r>
              <a:rPr lang="en-US" sz="5100" dirty="0" err="1"/>
              <a:t>veya</a:t>
            </a:r>
            <a:r>
              <a:rPr lang="en-US" sz="5100" dirty="0"/>
              <a:t> </a:t>
            </a:r>
            <a:r>
              <a:rPr lang="en-US" sz="5100" dirty="0" err="1" smtClean="0"/>
              <a:t>temy</a:t>
            </a:r>
            <a:r>
              <a:rPr lang="tr-TR" sz="5100" dirty="0"/>
              <a:t>i</a:t>
            </a:r>
            <a:r>
              <a:rPr lang="en-US" sz="5100" dirty="0" smtClean="0"/>
              <a:t>z </a:t>
            </a:r>
            <a:r>
              <a:rPr lang="en-US" sz="5100" dirty="0" err="1"/>
              <a:t>kaydı</a:t>
            </a:r>
            <a:r>
              <a:rPr lang="en-US" sz="5100" dirty="0"/>
              <a:t>; </a:t>
            </a:r>
            <a:r>
              <a:rPr lang="en-US" sz="5100" dirty="0" err="1"/>
              <a:t>sıra</a:t>
            </a:r>
            <a:r>
              <a:rPr lang="en-US" sz="5100" dirty="0"/>
              <a:t> </a:t>
            </a:r>
            <a:r>
              <a:rPr lang="en-US" sz="5100" dirty="0" err="1"/>
              <a:t>numarası</a:t>
            </a:r>
            <a:r>
              <a:rPr lang="en-US" sz="5100" dirty="0"/>
              <a:t>, </a:t>
            </a:r>
            <a:r>
              <a:rPr lang="en-US" sz="5100" dirty="0" err="1" smtClean="0"/>
              <a:t>gönder</a:t>
            </a:r>
            <a:r>
              <a:rPr lang="tr-TR" sz="5100" dirty="0"/>
              <a:t>i</a:t>
            </a:r>
            <a:r>
              <a:rPr lang="en-US" sz="5100" dirty="0" err="1" smtClean="0"/>
              <a:t>lecek</a:t>
            </a:r>
            <a:r>
              <a:rPr lang="en-US" sz="5100" dirty="0" smtClean="0"/>
              <a:t> </a:t>
            </a:r>
            <a:r>
              <a:rPr lang="en-US" sz="5100" dirty="0" err="1"/>
              <a:t>yer</a:t>
            </a:r>
            <a:r>
              <a:rPr lang="en-US" sz="5100" dirty="0"/>
              <a:t> </a:t>
            </a:r>
            <a:r>
              <a:rPr lang="en-US" sz="5100" dirty="0" err="1" smtClean="0"/>
              <a:t>mahkemes</a:t>
            </a:r>
            <a:r>
              <a:rPr lang="tr-TR" sz="5100" dirty="0"/>
              <a:t>i</a:t>
            </a:r>
            <a:r>
              <a:rPr lang="en-US" sz="5100" dirty="0" smtClean="0"/>
              <a:t> </a:t>
            </a:r>
            <a:r>
              <a:rPr lang="en-US" sz="5100" dirty="0" err="1"/>
              <a:t>veya</a:t>
            </a:r>
            <a:r>
              <a:rPr lang="en-US" sz="5100" dirty="0"/>
              <a:t> </a:t>
            </a:r>
            <a:r>
              <a:rPr lang="en-US" sz="5100" dirty="0" err="1"/>
              <a:t>hukuk</a:t>
            </a:r>
            <a:r>
              <a:rPr lang="en-US" sz="5100" dirty="0"/>
              <a:t> </a:t>
            </a:r>
            <a:r>
              <a:rPr lang="en-US" sz="5100" dirty="0" smtClean="0"/>
              <a:t>da</a:t>
            </a:r>
            <a:r>
              <a:rPr lang="tr-TR" sz="5100" dirty="0" smtClean="0"/>
              <a:t>i</a:t>
            </a:r>
            <a:r>
              <a:rPr lang="en-US" sz="5100" dirty="0" smtClean="0"/>
              <a:t>res</a:t>
            </a:r>
            <a:r>
              <a:rPr lang="tr-TR" sz="5100" dirty="0" smtClean="0"/>
              <a:t>i</a:t>
            </a:r>
            <a:r>
              <a:rPr lang="en-US" sz="5100" dirty="0" smtClean="0"/>
              <a:t>n</a:t>
            </a:r>
            <a:r>
              <a:rPr lang="tr-TR" sz="5100" dirty="0" smtClean="0"/>
              <a:t>i</a:t>
            </a:r>
            <a:r>
              <a:rPr lang="en-US" sz="5100" dirty="0" smtClean="0"/>
              <a:t>n </a:t>
            </a:r>
            <a:r>
              <a:rPr lang="en-US" sz="5100" dirty="0" err="1"/>
              <a:t>adı</a:t>
            </a:r>
            <a:r>
              <a:rPr lang="en-US" sz="5100" dirty="0"/>
              <a:t>, </a:t>
            </a:r>
            <a:r>
              <a:rPr lang="en-US" sz="5100" dirty="0" err="1"/>
              <a:t>evrak</a:t>
            </a:r>
            <a:r>
              <a:rPr lang="en-US" sz="5100" dirty="0"/>
              <a:t> </a:t>
            </a:r>
            <a:r>
              <a:rPr lang="en-US" sz="5100" dirty="0" err="1" smtClean="0"/>
              <a:t>özet</a:t>
            </a:r>
            <a:r>
              <a:rPr lang="tr-TR" sz="5100" dirty="0" smtClean="0"/>
              <a:t>i</a:t>
            </a:r>
            <a:r>
              <a:rPr lang="en-US" sz="5100" dirty="0" smtClean="0"/>
              <a:t>, d</a:t>
            </a:r>
            <a:r>
              <a:rPr lang="tr-TR" sz="5100" dirty="0" smtClean="0"/>
              <a:t>i</a:t>
            </a:r>
            <a:r>
              <a:rPr lang="en-US" sz="5100" dirty="0" err="1" smtClean="0"/>
              <a:t>lekçe</a:t>
            </a:r>
            <a:r>
              <a:rPr lang="en-US" sz="5100" dirty="0" smtClean="0"/>
              <a:t> tar</a:t>
            </a:r>
            <a:r>
              <a:rPr lang="tr-TR" sz="5100" dirty="0" smtClean="0"/>
              <a:t>i</a:t>
            </a:r>
            <a:r>
              <a:rPr lang="en-US" sz="5100" dirty="0" smtClean="0"/>
              <a:t>h</a:t>
            </a:r>
            <a:r>
              <a:rPr lang="tr-TR" sz="5100" dirty="0" smtClean="0"/>
              <a:t>i</a:t>
            </a:r>
            <a:r>
              <a:rPr lang="en-US" sz="5100" dirty="0" smtClean="0"/>
              <a:t>, </a:t>
            </a:r>
            <a:r>
              <a:rPr lang="en-US" sz="5100" dirty="0" err="1"/>
              <a:t>dosya</a:t>
            </a:r>
            <a:r>
              <a:rPr lang="en-US" sz="5100" dirty="0"/>
              <a:t> </a:t>
            </a:r>
            <a:r>
              <a:rPr lang="en-US" sz="5100" dirty="0" err="1"/>
              <a:t>numarası</a:t>
            </a:r>
            <a:r>
              <a:rPr lang="en-US" sz="5100" dirty="0"/>
              <a:t>, </a:t>
            </a:r>
            <a:r>
              <a:rPr lang="en-US" sz="5100" dirty="0" err="1"/>
              <a:t>düşünceler</a:t>
            </a:r>
            <a:r>
              <a:rPr lang="en-US" sz="5100" dirty="0"/>
              <a:t> </a:t>
            </a:r>
            <a:r>
              <a:rPr lang="en-US" sz="5100" dirty="0" err="1"/>
              <a:t>sütunlarını</a:t>
            </a:r>
            <a:r>
              <a:rPr lang="en-US" sz="5100" dirty="0"/>
              <a:t> </a:t>
            </a:r>
            <a:r>
              <a:rPr lang="tr-TR" sz="5100" dirty="0" smtClean="0"/>
              <a:t>i</a:t>
            </a:r>
            <a:r>
              <a:rPr lang="en-US" sz="5100" dirty="0" err="1" smtClean="0"/>
              <a:t>çer</a:t>
            </a:r>
            <a:r>
              <a:rPr lang="tr-TR" sz="5100" dirty="0" smtClean="0"/>
              <a:t>i</a:t>
            </a:r>
            <a:r>
              <a:rPr lang="en-US" sz="5100" dirty="0" smtClean="0"/>
              <a:t>r</a:t>
            </a:r>
            <a:r>
              <a:rPr lang="en-US" sz="51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58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600" b="1" dirty="0" err="1"/>
              <a:t>Satış</a:t>
            </a:r>
            <a:r>
              <a:rPr lang="en-US" sz="3600" b="1" dirty="0"/>
              <a:t> </a:t>
            </a:r>
            <a:r>
              <a:rPr lang="en-US" sz="3600" b="1" dirty="0" err="1"/>
              <a:t>Talep</a:t>
            </a:r>
            <a:r>
              <a:rPr lang="en-US" sz="3600" b="1" dirty="0"/>
              <a:t> </a:t>
            </a:r>
            <a:r>
              <a:rPr lang="en-US" sz="3600" b="1" dirty="0" smtClean="0"/>
              <a:t>Ed</a:t>
            </a:r>
            <a:r>
              <a:rPr lang="tr-TR" sz="3600" b="1" dirty="0" smtClean="0"/>
              <a:t>i</a:t>
            </a:r>
            <a:r>
              <a:rPr lang="en-US" sz="3600" b="1" dirty="0" err="1" smtClean="0"/>
              <a:t>len</a:t>
            </a:r>
            <a:r>
              <a:rPr lang="en-US" sz="3600" b="1" dirty="0" smtClean="0"/>
              <a:t> </a:t>
            </a:r>
            <a:r>
              <a:rPr lang="en-US" sz="3600" b="1" dirty="0" err="1"/>
              <a:t>Ortaklığın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r>
              <a:rPr lang="tr-TR" sz="3600" b="1" dirty="0" smtClean="0"/>
              <a:t>i</a:t>
            </a:r>
            <a:r>
              <a:rPr lang="en-US" sz="3600" b="1" dirty="0" smtClean="0"/>
              <a:t>der</a:t>
            </a:r>
            <a:r>
              <a:rPr lang="tr-TR" sz="3600" b="1" dirty="0" smtClean="0"/>
              <a:t>i</a:t>
            </a:r>
            <a:r>
              <a:rPr lang="en-US" sz="3600" b="1" dirty="0" err="1" smtClean="0"/>
              <a:t>lmes</a:t>
            </a:r>
            <a:r>
              <a:rPr lang="tr-TR" sz="3600" b="1" dirty="0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Dosyalarının</a:t>
            </a:r>
            <a:r>
              <a:rPr lang="tr-TR" sz="3600" b="1" dirty="0" smtClean="0"/>
              <a:t> </a:t>
            </a:r>
            <a:r>
              <a:rPr lang="en-US" sz="3600" b="1" dirty="0" err="1" smtClean="0"/>
              <a:t>Kaydına</a:t>
            </a:r>
            <a:r>
              <a:rPr lang="en-US" sz="3600" b="1" dirty="0" smtClean="0"/>
              <a:t> </a:t>
            </a:r>
            <a:r>
              <a:rPr lang="en-US" sz="3600" b="1" dirty="0" err="1"/>
              <a:t>Mahsus</a:t>
            </a:r>
            <a:r>
              <a:rPr lang="en-US" sz="3600" b="1" dirty="0"/>
              <a:t> </a:t>
            </a:r>
            <a:r>
              <a:rPr lang="en-US" sz="3600" b="1" dirty="0" err="1"/>
              <a:t>Esas</a:t>
            </a:r>
            <a:r>
              <a:rPr lang="en-US" sz="3600" b="1" dirty="0"/>
              <a:t> </a:t>
            </a:r>
            <a:r>
              <a:rPr lang="en-US" sz="3600" b="1" dirty="0" err="1" smtClean="0"/>
              <a:t>Kaydı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Satış</a:t>
            </a:r>
            <a:r>
              <a:rPr lang="en-US" sz="2800" b="1" dirty="0" smtClean="0"/>
              <a:t> </a:t>
            </a:r>
            <a:r>
              <a:rPr lang="en-US" sz="2800" b="1" dirty="0" err="1"/>
              <a:t>talep</a:t>
            </a:r>
            <a:r>
              <a:rPr lang="en-US" sz="2800" b="1" dirty="0"/>
              <a:t> </a:t>
            </a:r>
            <a:r>
              <a:rPr lang="en-US" sz="2800" b="1" dirty="0" err="1" smtClean="0"/>
              <a:t>ed</a:t>
            </a:r>
            <a:r>
              <a:rPr lang="tr-TR" sz="2800" b="1" dirty="0" smtClean="0"/>
              <a:t>i</a:t>
            </a:r>
            <a:r>
              <a:rPr lang="en-US" sz="2800" b="1" dirty="0" err="1" smtClean="0"/>
              <a:t>len</a:t>
            </a:r>
            <a:r>
              <a:rPr lang="en-US" sz="2800" b="1" dirty="0" smtClean="0"/>
              <a:t> </a:t>
            </a:r>
            <a:r>
              <a:rPr lang="en-US" sz="2800" b="1" dirty="0" err="1"/>
              <a:t>ortaklığın</a:t>
            </a:r>
            <a:r>
              <a:rPr lang="en-US" sz="2800" b="1" dirty="0"/>
              <a:t> </a:t>
            </a:r>
            <a:r>
              <a:rPr lang="en-US" sz="2800" b="1" dirty="0" smtClean="0"/>
              <a:t>g</a:t>
            </a:r>
            <a:r>
              <a:rPr lang="tr-TR" sz="2800" b="1" dirty="0" smtClean="0"/>
              <a:t>i</a:t>
            </a:r>
            <a:r>
              <a:rPr lang="en-US" sz="2800" b="1" dirty="0" smtClean="0"/>
              <a:t>der</a:t>
            </a:r>
            <a:r>
              <a:rPr lang="tr-TR" sz="2800" b="1" dirty="0" smtClean="0"/>
              <a:t>i</a:t>
            </a:r>
            <a:r>
              <a:rPr lang="en-US" sz="2800" b="1" dirty="0" err="1" smtClean="0"/>
              <a:t>lmes</a:t>
            </a:r>
            <a:r>
              <a:rPr lang="tr-TR" sz="2800" b="1" dirty="0" smtClean="0"/>
              <a:t>i </a:t>
            </a:r>
            <a:r>
              <a:rPr lang="en-US" sz="2800" b="1" dirty="0" err="1" smtClean="0"/>
              <a:t>dosyalarının</a:t>
            </a:r>
            <a:r>
              <a:rPr lang="en-US" sz="2800" b="1" dirty="0" smtClean="0"/>
              <a:t> </a:t>
            </a:r>
            <a:r>
              <a:rPr lang="en-US" sz="2800" b="1" dirty="0" err="1"/>
              <a:t>kaydına</a:t>
            </a:r>
            <a:r>
              <a:rPr lang="en-US" sz="2800" b="1" dirty="0"/>
              <a:t> </a:t>
            </a:r>
            <a:r>
              <a:rPr lang="en-US" sz="2800" b="1" dirty="0" err="1"/>
              <a:t>mahsus</a:t>
            </a:r>
            <a:r>
              <a:rPr lang="en-US" sz="2800" b="1" dirty="0"/>
              <a:t> </a:t>
            </a:r>
            <a:r>
              <a:rPr lang="en-US" sz="2800" b="1" dirty="0" err="1"/>
              <a:t>esas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talep</a:t>
            </a:r>
            <a:r>
              <a:rPr lang="en-US" sz="2800" dirty="0"/>
              <a:t> </a:t>
            </a:r>
            <a:r>
              <a:rPr lang="en-US" sz="2800" dirty="0" err="1" smtClean="0"/>
              <a:t>ed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ortaklığın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i</a:t>
            </a:r>
            <a:r>
              <a:rPr lang="en-US" sz="2800" dirty="0" smtClean="0"/>
              <a:t>der</a:t>
            </a:r>
            <a:r>
              <a:rPr lang="tr-TR" sz="2800" dirty="0" smtClean="0"/>
              <a:t>i</a:t>
            </a:r>
            <a:r>
              <a:rPr lang="en-US" sz="2800" dirty="0" err="1" smtClean="0"/>
              <a:t>lmes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dosyalarının</a:t>
            </a:r>
            <a:r>
              <a:rPr lang="en-US" sz="2800" dirty="0"/>
              <a:t> </a:t>
            </a:r>
            <a:r>
              <a:rPr lang="en-US" sz="2800" dirty="0" err="1"/>
              <a:t>kaydının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geç</a:t>
            </a:r>
            <a:r>
              <a:rPr lang="tr-TR" sz="2800" dirty="0"/>
              <a:t>i</a:t>
            </a:r>
            <a:r>
              <a:rPr lang="en-US" sz="2800" dirty="0" err="1" smtClean="0"/>
              <a:t>rd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safahatın</a:t>
            </a:r>
            <a:r>
              <a:rPr lang="en-US" sz="2800" dirty="0" smtClean="0"/>
              <a:t> </a:t>
            </a:r>
            <a:r>
              <a:rPr lang="en-US" sz="2800" dirty="0" err="1" smtClean="0"/>
              <a:t>tutulduğu</a:t>
            </a:r>
            <a:r>
              <a:rPr lang="en-US" sz="2800" dirty="0" smtClean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Bu </a:t>
            </a:r>
            <a:r>
              <a:rPr lang="en-US" sz="2800" dirty="0" err="1"/>
              <a:t>kayıt</a:t>
            </a:r>
            <a:r>
              <a:rPr lang="en-US" sz="2800" dirty="0"/>
              <a:t>;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kararını</a:t>
            </a:r>
            <a:r>
              <a:rPr lang="en-US" sz="2800" dirty="0"/>
              <a:t>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 smtClean="0"/>
              <a:t>mahkemen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err="1" smtClean="0"/>
              <a:t>ssedarların</a:t>
            </a:r>
            <a:r>
              <a:rPr lang="en-US" sz="2800" dirty="0" smtClean="0"/>
              <a:t> </a:t>
            </a:r>
            <a:r>
              <a:rPr lang="en-US" sz="2800" dirty="0"/>
              <a:t>ad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soyadları</a:t>
            </a:r>
            <a:r>
              <a:rPr lang="en-US" sz="2800" dirty="0"/>
              <a:t>,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 smtClean="0"/>
              <a:t>taleb</a:t>
            </a:r>
            <a:r>
              <a:rPr lang="tr-TR" sz="2800" dirty="0" smtClean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memurunun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/>
              <a:t>dosyayı</a:t>
            </a:r>
            <a:r>
              <a:rPr lang="en-US" sz="2800" dirty="0"/>
              <a:t> </a:t>
            </a:r>
            <a:r>
              <a:rPr lang="en-US" sz="2800" dirty="0" err="1"/>
              <a:t>aldığı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en-US" sz="2800" dirty="0"/>
              <a:t>, </a:t>
            </a:r>
            <a:r>
              <a:rPr lang="en-US" sz="2800" dirty="0" err="1"/>
              <a:t>satışı</a:t>
            </a:r>
            <a:r>
              <a:rPr lang="en-US" sz="2800" dirty="0"/>
              <a:t> </a:t>
            </a:r>
            <a:r>
              <a:rPr lang="en-US" sz="2800" dirty="0" err="1" smtClean="0"/>
              <a:t>müteak</a:t>
            </a:r>
            <a:r>
              <a:rPr lang="tr-TR" sz="2800" dirty="0" smtClean="0"/>
              <a:t>i</a:t>
            </a:r>
            <a:r>
              <a:rPr lang="en-US" sz="2800" dirty="0" smtClean="0"/>
              <a:t>p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/>
              <a:t>mahkemeye</a:t>
            </a:r>
            <a:r>
              <a:rPr lang="en-US" sz="2800" dirty="0"/>
              <a:t> </a:t>
            </a:r>
            <a:r>
              <a:rPr lang="en-US" sz="2800" dirty="0" err="1" smtClean="0"/>
              <a:t>tevd</a:t>
            </a:r>
            <a:r>
              <a:rPr lang="tr-TR" sz="2800" dirty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banka</a:t>
            </a:r>
            <a:r>
              <a:rPr lang="en-US" sz="2800" dirty="0"/>
              <a:t> </a:t>
            </a:r>
            <a:r>
              <a:rPr lang="en-US" sz="2800" dirty="0" err="1"/>
              <a:t>hesap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satıştan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 smtClean="0"/>
              <a:t>ed</a:t>
            </a:r>
            <a:r>
              <a:rPr lang="tr-TR" sz="2800" dirty="0" smtClean="0"/>
              <a:t>il</a:t>
            </a:r>
            <a:r>
              <a:rPr lang="en-US" sz="2800" dirty="0" smtClean="0"/>
              <a:t>en </a:t>
            </a:r>
            <a:r>
              <a:rPr lang="en-US" sz="2800" dirty="0" err="1"/>
              <a:t>paranın</a:t>
            </a:r>
            <a:r>
              <a:rPr lang="en-US" sz="2800" dirty="0"/>
              <a:t> 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err="1" smtClean="0"/>
              <a:t>ssedarlara</a:t>
            </a:r>
            <a:r>
              <a:rPr lang="en-US" sz="2800" dirty="0" smtClean="0"/>
              <a:t> </a:t>
            </a:r>
            <a:r>
              <a:rPr lang="en-US" sz="2800" dirty="0" err="1" smtClean="0"/>
              <a:t>tevz</a:t>
            </a:r>
            <a:r>
              <a:rPr lang="tr-TR" sz="2800" dirty="0" smtClean="0"/>
              <a:t>i</a:t>
            </a:r>
            <a:r>
              <a:rPr lang="tr-TR" sz="2800" dirty="0"/>
              <a:t>i</a:t>
            </a:r>
            <a:r>
              <a:rPr lang="en-US" sz="2800" dirty="0" smtClean="0"/>
              <a:t>ne da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muameleler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smtClean="0"/>
              <a:t>net</a:t>
            </a:r>
            <a:r>
              <a:rPr lang="tr-TR" sz="2800" dirty="0" smtClean="0"/>
              <a:t>i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sütunlarını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2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Ortaklığın</a:t>
            </a:r>
            <a:r>
              <a:rPr lang="en-US" sz="3600" b="1" dirty="0"/>
              <a:t> </a:t>
            </a:r>
            <a:r>
              <a:rPr lang="en-US" sz="3600" b="1" dirty="0" smtClean="0"/>
              <a:t>G</a:t>
            </a:r>
            <a:r>
              <a:rPr lang="tr-TR" sz="3600" b="1" dirty="0" smtClean="0"/>
              <a:t>i</a:t>
            </a:r>
            <a:r>
              <a:rPr lang="en-US" sz="3600" b="1" dirty="0" smtClean="0"/>
              <a:t>der</a:t>
            </a:r>
            <a:r>
              <a:rPr lang="tr-TR" sz="3600" b="1" dirty="0" smtClean="0"/>
              <a:t>i</a:t>
            </a:r>
            <a:r>
              <a:rPr lang="en-US" sz="3600" b="1" dirty="0" err="1" smtClean="0"/>
              <a:t>lmes</a:t>
            </a:r>
            <a:r>
              <a:rPr lang="tr-TR" sz="3600" b="1" dirty="0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/>
              <a:t>Satış</a:t>
            </a:r>
            <a:r>
              <a:rPr lang="en-US" sz="3600" b="1" dirty="0"/>
              <a:t> </a:t>
            </a:r>
            <a:r>
              <a:rPr lang="en-US" sz="3600" b="1" dirty="0" err="1"/>
              <a:t>Paralarının</a:t>
            </a:r>
            <a:r>
              <a:rPr lang="en-US" sz="3600" b="1" dirty="0"/>
              <a:t> </a:t>
            </a:r>
            <a:r>
              <a:rPr lang="en-US" sz="3600" b="1" dirty="0" err="1"/>
              <a:t>Kaydına</a:t>
            </a:r>
            <a:r>
              <a:rPr lang="en-US" sz="3600" b="1" dirty="0"/>
              <a:t> </a:t>
            </a:r>
            <a:r>
              <a:rPr lang="en-US" sz="3600" b="1" dirty="0" err="1"/>
              <a:t>Mahsus</a:t>
            </a:r>
            <a:r>
              <a:rPr lang="en-US" sz="3600" b="1" dirty="0"/>
              <a:t> </a:t>
            </a:r>
            <a:r>
              <a:rPr lang="en-US" sz="3600" b="1" dirty="0" err="1"/>
              <a:t>Kasa</a:t>
            </a:r>
            <a:r>
              <a:rPr lang="tr-TR" sz="3600" dirty="0"/>
              <a:t> </a:t>
            </a:r>
            <a:r>
              <a:rPr lang="en-US" sz="3600" b="1" dirty="0" err="1" smtClean="0"/>
              <a:t>Kaydı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Ortaklığın</a:t>
            </a:r>
            <a:r>
              <a:rPr lang="en-US" sz="2800" b="1" dirty="0" smtClean="0"/>
              <a:t> g</a:t>
            </a:r>
            <a:r>
              <a:rPr lang="tr-TR" sz="2800" b="1" dirty="0" smtClean="0"/>
              <a:t>i</a:t>
            </a:r>
            <a:r>
              <a:rPr lang="en-US" sz="2800" b="1" dirty="0" smtClean="0"/>
              <a:t>der</a:t>
            </a:r>
            <a:r>
              <a:rPr lang="tr-TR" sz="2800" b="1" dirty="0" smtClean="0"/>
              <a:t>i</a:t>
            </a:r>
            <a:r>
              <a:rPr lang="en-US" sz="2800" b="1" dirty="0" err="1" smtClean="0"/>
              <a:t>lmes</a:t>
            </a:r>
            <a:r>
              <a:rPr lang="tr-TR" sz="2800" b="1" dirty="0" smtClean="0"/>
              <a:t>i </a:t>
            </a:r>
            <a:r>
              <a:rPr lang="en-US" sz="2800" b="1" dirty="0" err="1" smtClean="0"/>
              <a:t>satış</a:t>
            </a:r>
            <a:r>
              <a:rPr lang="en-US" sz="2800" b="1" dirty="0" smtClean="0"/>
              <a:t> </a:t>
            </a:r>
            <a:r>
              <a:rPr lang="en-US" sz="2800" b="1" dirty="0" err="1"/>
              <a:t>paralarının</a:t>
            </a:r>
            <a:r>
              <a:rPr lang="en-US" sz="2800" b="1" dirty="0"/>
              <a:t> </a:t>
            </a:r>
            <a:r>
              <a:rPr lang="en-US" sz="2800" b="1" dirty="0" err="1"/>
              <a:t>kaydına</a:t>
            </a:r>
            <a:r>
              <a:rPr lang="en-US" sz="2800" b="1" dirty="0"/>
              <a:t> </a:t>
            </a:r>
            <a:r>
              <a:rPr lang="en-US" sz="2800" b="1" dirty="0" err="1"/>
              <a:t>mahsus</a:t>
            </a:r>
            <a:r>
              <a:rPr lang="en-US" sz="2800" b="1" dirty="0"/>
              <a:t> </a:t>
            </a:r>
            <a:r>
              <a:rPr lang="en-US" sz="2800" b="1" dirty="0" err="1"/>
              <a:t>kasa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satıştan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 smtClean="0"/>
              <a:t>ed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 smtClean="0"/>
              <a:t>sah</a:t>
            </a:r>
            <a:r>
              <a:rPr lang="tr-TR" sz="2800" dirty="0" smtClean="0"/>
              <a:t>i</a:t>
            </a:r>
            <a:r>
              <a:rPr lang="en-US" sz="2800" dirty="0" err="1" smtClean="0"/>
              <a:t>pler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/>
              <a:t>dağıtılacak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paralar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bankada</a:t>
            </a:r>
            <a:r>
              <a:rPr lang="en-US" sz="2800" dirty="0"/>
              <a:t> </a:t>
            </a:r>
            <a:r>
              <a:rPr lang="en-US" sz="2800" dirty="0" err="1"/>
              <a:t>ayrı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 smtClean="0"/>
              <a:t>hesap</a:t>
            </a:r>
            <a:r>
              <a:rPr lang="en-US" sz="2800" dirty="0" smtClean="0"/>
              <a:t> </a:t>
            </a:r>
            <a:r>
              <a:rPr lang="en-US" sz="2800" dirty="0" err="1"/>
              <a:t>açtırılır</a:t>
            </a:r>
            <a:r>
              <a:rPr lang="en-US" sz="2800" dirty="0"/>
              <a:t>. Bu </a:t>
            </a:r>
            <a:r>
              <a:rPr lang="en-US" sz="2800" dirty="0" err="1"/>
              <a:t>kayıt</a:t>
            </a:r>
            <a:r>
              <a:rPr lang="en-US" sz="2800" dirty="0"/>
              <a:t>;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</a:t>
            </a:r>
            <a:r>
              <a:rPr lang="en-US" sz="2800" dirty="0" err="1"/>
              <a:t>türü</a:t>
            </a:r>
            <a:r>
              <a:rPr lang="en-US" sz="2800" dirty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parayı</a:t>
            </a:r>
            <a:r>
              <a:rPr lang="en-US" sz="2800" dirty="0"/>
              <a:t> </a:t>
            </a:r>
            <a:r>
              <a:rPr lang="en-US" sz="2800" dirty="0" err="1"/>
              <a:t>yatıran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çeken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m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makbuz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err="1" smtClean="0"/>
              <a:t>ktar</a:t>
            </a:r>
            <a:r>
              <a:rPr lang="en-US" sz="2800" dirty="0" smtClean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/>
              <a:t>İşlem</a:t>
            </a:r>
            <a:r>
              <a:rPr lang="en-US" sz="2800" dirty="0"/>
              <a:t> </a:t>
            </a:r>
            <a:r>
              <a:rPr lang="en-US" sz="2800" dirty="0" err="1"/>
              <a:t>türü</a:t>
            </a:r>
            <a:r>
              <a:rPr lang="en-US" sz="2800" dirty="0"/>
              <a:t> </a:t>
            </a:r>
            <a:r>
              <a:rPr lang="en-US" sz="2800" dirty="0" err="1"/>
              <a:t>sütununa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 smtClean="0"/>
              <a:t>tahs</a:t>
            </a:r>
            <a:r>
              <a:rPr lang="tr-TR" sz="2800" dirty="0" smtClean="0"/>
              <a:t>i</a:t>
            </a:r>
            <a:r>
              <a:rPr lang="en-US" sz="2800" dirty="0" err="1" smtClean="0"/>
              <a:t>lat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redd</a:t>
            </a:r>
            <a:r>
              <a:rPr lang="tr-TR" sz="2800" dirty="0"/>
              <a:t>i</a:t>
            </a:r>
            <a:r>
              <a:rPr lang="en-US" sz="2800" dirty="0" err="1" smtClean="0"/>
              <a:t>yat</a:t>
            </a:r>
            <a:r>
              <a:rPr lang="en-US" sz="2800" dirty="0" smtClean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yazılır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Tereke</a:t>
            </a:r>
            <a:r>
              <a:rPr lang="en-US" b="1" dirty="0"/>
              <a:t> </a:t>
            </a:r>
            <a:r>
              <a:rPr lang="en-US" b="1" dirty="0" err="1"/>
              <a:t>Esas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dirty="0" err="1" smtClean="0"/>
              <a:t>Tereke</a:t>
            </a:r>
            <a:r>
              <a:rPr lang="en-US" sz="2600" b="1" dirty="0" smtClean="0"/>
              <a:t> </a:t>
            </a:r>
            <a:r>
              <a:rPr lang="en-US" sz="2600" b="1" dirty="0" err="1"/>
              <a:t>esas</a:t>
            </a:r>
            <a:r>
              <a:rPr lang="en-US" sz="2600" b="1" dirty="0"/>
              <a:t> </a:t>
            </a:r>
            <a:r>
              <a:rPr lang="en-US" sz="2600" b="1" dirty="0" err="1"/>
              <a:t>kaydı</a:t>
            </a:r>
            <a:r>
              <a:rPr lang="en-US" sz="2600" b="1" dirty="0"/>
              <a:t>; </a:t>
            </a:r>
            <a:r>
              <a:rPr lang="en-US" sz="2600" dirty="0" err="1"/>
              <a:t>Türk</a:t>
            </a:r>
            <a:r>
              <a:rPr lang="en-US" sz="2600" dirty="0"/>
              <a:t> </a:t>
            </a:r>
            <a:r>
              <a:rPr lang="en-US" sz="2600" dirty="0" err="1"/>
              <a:t>Medeni</a:t>
            </a:r>
            <a:r>
              <a:rPr lang="en-US" sz="2600" dirty="0"/>
              <a:t> </a:t>
            </a:r>
            <a:r>
              <a:rPr lang="en-US" sz="2600" dirty="0" err="1"/>
              <a:t>Kanunu’nun</a:t>
            </a:r>
            <a:r>
              <a:rPr lang="en-US" sz="2600" dirty="0"/>
              <a:t> </a:t>
            </a:r>
            <a:r>
              <a:rPr lang="en-US" sz="2600" dirty="0" err="1"/>
              <a:t>Velayet</a:t>
            </a:r>
            <a:r>
              <a:rPr lang="en-US" sz="2600" dirty="0"/>
              <a:t>, </a:t>
            </a:r>
            <a:r>
              <a:rPr lang="en-US" sz="2600" dirty="0" err="1"/>
              <a:t>Vesayet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Miras</a:t>
            </a:r>
            <a:r>
              <a:rPr lang="en-US" sz="2600" dirty="0"/>
              <a:t> </a:t>
            </a:r>
            <a:r>
              <a:rPr lang="en-US" sz="2600" dirty="0" err="1"/>
              <a:t>Hükümlerinin</a:t>
            </a:r>
            <a:r>
              <a:rPr lang="en-US" sz="2600" dirty="0"/>
              <a:t> </a:t>
            </a:r>
            <a:r>
              <a:rPr lang="en-US" sz="2600" dirty="0" err="1" smtClean="0"/>
              <a:t>Uygulanmasına</a:t>
            </a:r>
            <a:r>
              <a:rPr lang="en-US" sz="2600" dirty="0" smtClean="0"/>
              <a:t> İl</a:t>
            </a:r>
            <a:r>
              <a:rPr lang="tr-TR" sz="2600" dirty="0" smtClean="0"/>
              <a:t>i</a:t>
            </a:r>
            <a:r>
              <a:rPr lang="en-US" sz="2600" dirty="0" err="1" smtClean="0"/>
              <a:t>şk</a:t>
            </a:r>
            <a:r>
              <a:rPr lang="tr-TR" sz="2600" dirty="0" smtClean="0"/>
              <a:t>i</a:t>
            </a:r>
            <a:r>
              <a:rPr lang="en-US" sz="2600" dirty="0" smtClean="0"/>
              <a:t>n </a:t>
            </a:r>
            <a:r>
              <a:rPr lang="en-US" sz="2600" dirty="0" err="1"/>
              <a:t>Tüzük</a:t>
            </a:r>
            <a:r>
              <a:rPr lang="en-US" sz="2600" dirty="0"/>
              <a:t> </a:t>
            </a:r>
            <a:r>
              <a:rPr lang="en-US" sz="2600" dirty="0" err="1"/>
              <a:t>Kapsamında</a:t>
            </a:r>
            <a:r>
              <a:rPr lang="en-US" sz="2600" dirty="0"/>
              <a:t> </a:t>
            </a:r>
            <a:r>
              <a:rPr lang="en-US" sz="2600" dirty="0" err="1"/>
              <a:t>Tutulacak</a:t>
            </a:r>
            <a:r>
              <a:rPr lang="en-US" sz="2600" dirty="0"/>
              <a:t> </a:t>
            </a:r>
            <a:r>
              <a:rPr lang="en-US" sz="2600" dirty="0" smtClean="0"/>
              <a:t>De</a:t>
            </a:r>
            <a:r>
              <a:rPr lang="tr-TR" sz="2600" dirty="0" smtClean="0"/>
              <a:t>ft</a:t>
            </a:r>
            <a:r>
              <a:rPr lang="en-US" sz="2600" dirty="0" err="1" smtClean="0"/>
              <a:t>erler</a:t>
            </a:r>
            <a:r>
              <a:rPr lang="en-US" sz="2600" dirty="0"/>
              <a:t>, </a:t>
            </a:r>
            <a:r>
              <a:rPr lang="en-US" sz="2600" dirty="0" err="1"/>
              <a:t>Özel</a:t>
            </a:r>
            <a:r>
              <a:rPr lang="en-US" sz="2600" dirty="0"/>
              <a:t> </a:t>
            </a:r>
            <a:r>
              <a:rPr lang="en-US" sz="2600" dirty="0" err="1"/>
              <a:t>Kütük</a:t>
            </a:r>
            <a:r>
              <a:rPr lang="en-US" sz="2600" dirty="0"/>
              <a:t>, </a:t>
            </a:r>
            <a:r>
              <a:rPr lang="en-US" sz="2600" dirty="0" err="1"/>
              <a:t>Dosyalar</a:t>
            </a:r>
            <a:r>
              <a:rPr lang="en-US" sz="2600" dirty="0"/>
              <a:t>, </a:t>
            </a:r>
            <a:r>
              <a:rPr lang="en-US" sz="2600" dirty="0" err="1" smtClean="0"/>
              <a:t>Tutanaklar</a:t>
            </a:r>
            <a:r>
              <a:rPr lang="en-US" sz="2600" dirty="0" smtClean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smtClean="0"/>
              <a:t>D</a:t>
            </a:r>
            <a:r>
              <a:rPr lang="tr-TR" sz="2600" dirty="0" smtClean="0"/>
              <a:t>i</a:t>
            </a:r>
            <a:r>
              <a:rPr lang="en-US" sz="2600" dirty="0" err="1" smtClean="0"/>
              <a:t>ğer</a:t>
            </a:r>
            <a:r>
              <a:rPr lang="en-US" sz="2600" dirty="0" smtClean="0"/>
              <a:t> </a:t>
            </a:r>
            <a:r>
              <a:rPr lang="en-US" sz="2600" dirty="0" err="1"/>
              <a:t>Evrakın</a:t>
            </a:r>
            <a:r>
              <a:rPr lang="en-US" sz="2600" dirty="0"/>
              <a:t> </a:t>
            </a:r>
            <a:r>
              <a:rPr lang="en-US" sz="2600" dirty="0" err="1" smtClean="0"/>
              <a:t>Düzenlenmes</a:t>
            </a:r>
            <a:r>
              <a:rPr lang="tr-TR" sz="2600" dirty="0" smtClean="0"/>
              <a:t>i</a:t>
            </a:r>
            <a:r>
              <a:rPr lang="en-US" sz="2600" dirty="0" smtClean="0"/>
              <a:t>ne Da</a:t>
            </a:r>
            <a:r>
              <a:rPr lang="tr-TR" sz="2600" dirty="0" smtClean="0"/>
              <a:t>i</a:t>
            </a:r>
            <a:r>
              <a:rPr lang="en-US" sz="2600" dirty="0" smtClean="0"/>
              <a:t>r </a:t>
            </a:r>
            <a:r>
              <a:rPr lang="en-US" sz="2600" dirty="0" err="1" smtClean="0"/>
              <a:t>Yönetmel</a:t>
            </a:r>
            <a:r>
              <a:rPr lang="tr-TR" sz="2600" dirty="0" smtClean="0"/>
              <a:t>i</a:t>
            </a:r>
            <a:r>
              <a:rPr lang="en-US" sz="2600" dirty="0" smtClean="0"/>
              <a:t>k </a:t>
            </a:r>
            <a:r>
              <a:rPr lang="en-US" sz="2600" dirty="0" err="1" smtClean="0"/>
              <a:t>gereğ</a:t>
            </a:r>
            <a:r>
              <a:rPr lang="tr-TR" sz="2600" dirty="0" smtClean="0"/>
              <a:t>i</a:t>
            </a:r>
            <a:r>
              <a:rPr lang="en-US" sz="2600" dirty="0" err="1" smtClean="0"/>
              <a:t>nce</a:t>
            </a:r>
            <a:r>
              <a:rPr lang="en-US" sz="2600" dirty="0" smtClean="0"/>
              <a:t> </a:t>
            </a:r>
            <a:r>
              <a:rPr lang="en-US" sz="2600" dirty="0" err="1"/>
              <a:t>tutulan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ayrıca</a:t>
            </a:r>
            <a:r>
              <a:rPr lang="en-US" sz="2600" dirty="0"/>
              <a:t> </a:t>
            </a:r>
            <a:r>
              <a:rPr lang="en-US" sz="2600" dirty="0" err="1"/>
              <a:t>tereke</a:t>
            </a:r>
            <a:r>
              <a:rPr lang="en-US" sz="2600" dirty="0"/>
              <a:t> </a:t>
            </a:r>
            <a:r>
              <a:rPr lang="en-US" sz="2600" dirty="0" err="1"/>
              <a:t>mallarının</a:t>
            </a:r>
            <a:r>
              <a:rPr lang="en-US" sz="2600" dirty="0"/>
              <a:t> </a:t>
            </a:r>
            <a:r>
              <a:rPr lang="en-US" sz="2600" dirty="0" err="1"/>
              <a:t>korunması</a:t>
            </a:r>
            <a:r>
              <a:rPr lang="en-US" sz="2600" dirty="0"/>
              <a:t>, </a:t>
            </a:r>
            <a:r>
              <a:rPr lang="en-US" sz="2600" dirty="0" smtClean="0"/>
              <a:t>de</a:t>
            </a:r>
            <a:r>
              <a:rPr lang="tr-TR" sz="2600" dirty="0" smtClean="0"/>
              <a:t>ft</a:t>
            </a:r>
            <a:r>
              <a:rPr lang="en-US" sz="2600" dirty="0" err="1" smtClean="0"/>
              <a:t>er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n </a:t>
            </a:r>
            <a:r>
              <a:rPr lang="en-US" sz="2600" dirty="0" err="1"/>
              <a:t>tutulması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hak</a:t>
            </a:r>
            <a:r>
              <a:rPr lang="en-US" sz="2600" dirty="0"/>
              <a:t> </a:t>
            </a:r>
            <a:r>
              <a:rPr lang="en-US" sz="2600" dirty="0" err="1" smtClean="0"/>
              <a:t>sah</a:t>
            </a:r>
            <a:r>
              <a:rPr lang="tr-TR" sz="2600" dirty="0"/>
              <a:t>i</a:t>
            </a:r>
            <a:r>
              <a:rPr lang="en-US" sz="2600" dirty="0" err="1" smtClean="0"/>
              <a:t>pler</a:t>
            </a:r>
            <a:r>
              <a:rPr lang="tr-TR" sz="2600" dirty="0" smtClean="0"/>
              <a:t>i</a:t>
            </a:r>
            <a:r>
              <a:rPr lang="en-US" sz="2600" dirty="0" smtClean="0"/>
              <a:t>ne </a:t>
            </a:r>
            <a:r>
              <a:rPr lang="en-US" sz="2600" dirty="0" err="1" smtClean="0"/>
              <a:t>geçmes</a:t>
            </a:r>
            <a:r>
              <a:rPr lang="tr-TR" sz="2600" dirty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sağlamak</a:t>
            </a:r>
            <a:r>
              <a:rPr lang="tr-TR" sz="2600" dirty="0"/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ç</a:t>
            </a:r>
            <a:r>
              <a:rPr lang="tr-TR" sz="2600" dirty="0" smtClean="0"/>
              <a:t>i</a:t>
            </a:r>
            <a:r>
              <a:rPr lang="en-US" sz="2600" dirty="0" smtClean="0"/>
              <a:t>n </a:t>
            </a:r>
            <a:r>
              <a:rPr lang="en-US" sz="2600" dirty="0" err="1"/>
              <a:t>tutulan</a:t>
            </a:r>
            <a:r>
              <a:rPr lang="en-US" sz="2600" dirty="0"/>
              <a:t> </a:t>
            </a:r>
            <a:r>
              <a:rPr lang="en-US" sz="2600" dirty="0" err="1"/>
              <a:t>kayıttır</a:t>
            </a:r>
            <a:r>
              <a:rPr lang="en-US" sz="2600" dirty="0"/>
              <a:t>. </a:t>
            </a:r>
            <a:r>
              <a:rPr lang="en-US" sz="2600" dirty="0" err="1"/>
              <a:t>Tereke</a:t>
            </a:r>
            <a:r>
              <a:rPr lang="en-US" sz="2600" dirty="0"/>
              <a:t> </a:t>
            </a:r>
            <a:r>
              <a:rPr lang="en-US" sz="2600" dirty="0" err="1"/>
              <a:t>esas</a:t>
            </a:r>
            <a:r>
              <a:rPr lang="en-US" sz="2600" dirty="0"/>
              <a:t> </a:t>
            </a:r>
            <a:r>
              <a:rPr lang="en-US" sz="2600" dirty="0" err="1"/>
              <a:t>kaydı</a:t>
            </a:r>
            <a:r>
              <a:rPr lang="en-US" sz="2600" dirty="0"/>
              <a:t>, </a:t>
            </a:r>
            <a:r>
              <a:rPr lang="en-US" sz="2600" dirty="0" err="1"/>
              <a:t>sıra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en-US" sz="2600" dirty="0" err="1"/>
              <a:t>varsa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lg</a:t>
            </a:r>
            <a:r>
              <a:rPr lang="tr-TR" sz="2600" dirty="0" smtClean="0"/>
              <a:t>i</a:t>
            </a:r>
            <a:r>
              <a:rPr lang="en-US" sz="2600" dirty="0" smtClean="0"/>
              <a:t>l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/>
              <a:t>dosya</a:t>
            </a:r>
            <a:r>
              <a:rPr lang="en-US" sz="2600" dirty="0"/>
              <a:t> </a:t>
            </a:r>
            <a:r>
              <a:rPr lang="en-US" sz="2600" dirty="0" err="1"/>
              <a:t>esas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en-US" sz="2600" dirty="0" err="1"/>
              <a:t>davanın</a:t>
            </a:r>
            <a:r>
              <a:rPr lang="en-US" sz="2600" dirty="0"/>
              <a:t> </a:t>
            </a:r>
            <a:r>
              <a:rPr lang="en-US" sz="2600" dirty="0" err="1"/>
              <a:t>açıldığı</a:t>
            </a:r>
            <a:r>
              <a:rPr lang="en-US" sz="2600" dirty="0"/>
              <a:t>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</a:t>
            </a:r>
            <a:r>
              <a:rPr lang="en-US" sz="2600" dirty="0"/>
              <a:t>, </a:t>
            </a:r>
            <a:r>
              <a:rPr lang="en-US" sz="2600" dirty="0" err="1"/>
              <a:t>başvuranın</a:t>
            </a:r>
            <a:r>
              <a:rPr lang="en-US" sz="2600" dirty="0"/>
              <a:t>, </a:t>
            </a:r>
            <a:r>
              <a:rPr lang="en-US" sz="2600" dirty="0" smtClean="0"/>
              <a:t>m</a:t>
            </a:r>
            <a:r>
              <a:rPr lang="tr-TR" sz="2600" dirty="0" smtClean="0"/>
              <a:t>i</a:t>
            </a:r>
            <a:r>
              <a:rPr lang="en-US" sz="2600" dirty="0" err="1" smtClean="0"/>
              <a:t>ras</a:t>
            </a:r>
            <a:r>
              <a:rPr lang="en-US" sz="2600" dirty="0" smtClean="0"/>
              <a:t> </a:t>
            </a:r>
            <a:r>
              <a:rPr lang="en-US" sz="2600" dirty="0" err="1"/>
              <a:t>bırakanın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varsa</a:t>
            </a:r>
            <a:r>
              <a:rPr lang="en-US" sz="2600" dirty="0"/>
              <a:t> </a:t>
            </a:r>
            <a:r>
              <a:rPr lang="en-US" sz="2600" dirty="0" err="1" smtClean="0"/>
              <a:t>vel</a:t>
            </a:r>
            <a:r>
              <a:rPr lang="tr-TR" sz="2600" dirty="0" smtClean="0"/>
              <a:t>i</a:t>
            </a:r>
            <a:r>
              <a:rPr lang="en-US" sz="2600" dirty="0" smtClean="0"/>
              <a:t>, vas</a:t>
            </a:r>
            <a:r>
              <a:rPr lang="tr-TR" sz="26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err="1"/>
              <a:t>veya</a:t>
            </a:r>
            <a:r>
              <a:rPr lang="en-US" sz="2600" dirty="0"/>
              <a:t> </a:t>
            </a:r>
            <a:r>
              <a:rPr lang="en-US" sz="2600" dirty="0" err="1"/>
              <a:t>kayyımın</a:t>
            </a:r>
            <a:r>
              <a:rPr lang="en-US" sz="2600" dirty="0"/>
              <a:t> </a:t>
            </a:r>
            <a:r>
              <a:rPr lang="en-US" sz="2600" dirty="0" err="1"/>
              <a:t>adı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soyadı</a:t>
            </a:r>
            <a:r>
              <a:rPr lang="en-US" sz="2600" dirty="0"/>
              <a:t>, </a:t>
            </a:r>
            <a:r>
              <a:rPr lang="en-US" sz="2600" dirty="0" err="1" smtClean="0"/>
              <a:t>adresler</a:t>
            </a:r>
            <a:r>
              <a:rPr lang="tr-TR" sz="2600" dirty="0"/>
              <a:t>i</a:t>
            </a:r>
            <a:r>
              <a:rPr lang="en-US" sz="2600" dirty="0" smtClean="0"/>
              <a:t> </a:t>
            </a:r>
            <a:r>
              <a:rPr lang="en-US" sz="2600" dirty="0" err="1"/>
              <a:t>ve</a:t>
            </a:r>
            <a:r>
              <a:rPr lang="en-US" sz="2600" dirty="0"/>
              <a:t> T.C. </a:t>
            </a:r>
            <a:r>
              <a:rPr lang="en-US" sz="2600" dirty="0" smtClean="0"/>
              <a:t>k</a:t>
            </a:r>
            <a:r>
              <a:rPr lang="tr-TR" sz="2600" dirty="0" smtClean="0"/>
              <a:t>i</a:t>
            </a:r>
            <a:r>
              <a:rPr lang="en-US" sz="2600" dirty="0" smtClean="0"/>
              <a:t>ml</a:t>
            </a:r>
            <a:r>
              <a:rPr lang="tr-TR" sz="2600" dirty="0" smtClean="0"/>
              <a:t>i</a:t>
            </a:r>
            <a:r>
              <a:rPr lang="en-US" sz="2600" dirty="0" smtClean="0"/>
              <a:t>k </a:t>
            </a:r>
            <a:r>
              <a:rPr lang="en-US" sz="2600" dirty="0" err="1"/>
              <a:t>numaraları</a:t>
            </a:r>
            <a:r>
              <a:rPr lang="en-US" sz="2600" dirty="0"/>
              <a:t>, </a:t>
            </a:r>
            <a:r>
              <a:rPr lang="en-US" sz="2600" dirty="0" err="1"/>
              <a:t>başvuru</a:t>
            </a:r>
            <a:r>
              <a:rPr lang="en-US" sz="2600" dirty="0"/>
              <a:t>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</a:t>
            </a:r>
            <a:r>
              <a:rPr lang="tr-TR" sz="2600" dirty="0" smtClean="0"/>
              <a:t>i</a:t>
            </a:r>
            <a:r>
              <a:rPr lang="en-US" sz="2600" dirty="0" smtClean="0"/>
              <a:t>, m</a:t>
            </a:r>
            <a:r>
              <a:rPr lang="tr-TR" sz="2600" dirty="0" smtClean="0"/>
              <a:t>i</a:t>
            </a:r>
            <a:r>
              <a:rPr lang="en-US" sz="2600" dirty="0" err="1" smtClean="0"/>
              <a:t>ras</a:t>
            </a:r>
            <a:r>
              <a:rPr lang="en-US" sz="2600" dirty="0" smtClean="0"/>
              <a:t> </a:t>
            </a:r>
            <a:r>
              <a:rPr lang="en-US" sz="2600" dirty="0" err="1"/>
              <a:t>bırakanın</a:t>
            </a:r>
            <a:r>
              <a:rPr lang="en-US" sz="2600" dirty="0"/>
              <a:t> </a:t>
            </a:r>
            <a:r>
              <a:rPr lang="en-US" sz="2600" dirty="0" err="1"/>
              <a:t>ölüm</a:t>
            </a:r>
            <a:r>
              <a:rPr lang="en-US" sz="2600" dirty="0"/>
              <a:t>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</a:t>
            </a:r>
            <a:r>
              <a:rPr lang="tr-TR" sz="2600" dirty="0" smtClean="0"/>
              <a:t>i</a:t>
            </a:r>
            <a:r>
              <a:rPr lang="en-US" sz="2600" dirty="0" smtClean="0"/>
              <a:t>, </a:t>
            </a:r>
            <a:r>
              <a:rPr lang="en-US" sz="2600" dirty="0" err="1"/>
              <a:t>hükmün</a:t>
            </a:r>
            <a:r>
              <a:rPr lang="en-US" sz="2600" dirty="0"/>
              <a:t> </a:t>
            </a:r>
            <a:r>
              <a:rPr lang="en-US" sz="2600" dirty="0" err="1"/>
              <a:t>sonucu</a:t>
            </a:r>
            <a:r>
              <a:rPr lang="en-US" sz="2600" dirty="0"/>
              <a:t>, </a:t>
            </a:r>
            <a:r>
              <a:rPr lang="en-US" sz="2600" dirty="0" smtClean="0"/>
              <a:t>tar</a:t>
            </a:r>
            <a:r>
              <a:rPr lang="tr-TR" sz="2600" dirty="0" smtClean="0"/>
              <a:t>i</a:t>
            </a:r>
            <a:r>
              <a:rPr lang="en-US" sz="2600" dirty="0" smtClean="0"/>
              <a:t>h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numarası</a:t>
            </a:r>
            <a:r>
              <a:rPr lang="en-US" sz="2600" dirty="0"/>
              <a:t>, </a:t>
            </a:r>
            <a:r>
              <a:rPr lang="en-US" sz="2600" dirty="0" err="1"/>
              <a:t>kanun</a:t>
            </a:r>
            <a:r>
              <a:rPr lang="en-US" sz="2600" dirty="0"/>
              <a:t> </a:t>
            </a:r>
            <a:r>
              <a:rPr lang="en-US" sz="2600" dirty="0" err="1"/>
              <a:t>yollarına</a:t>
            </a:r>
            <a:r>
              <a:rPr lang="en-US" sz="2600" dirty="0"/>
              <a:t> </a:t>
            </a:r>
            <a:r>
              <a:rPr lang="en-US" sz="2600" dirty="0" err="1"/>
              <a:t>başvurma</a:t>
            </a:r>
            <a:r>
              <a:rPr lang="en-US" sz="2600" dirty="0"/>
              <a:t> </a:t>
            </a:r>
            <a:r>
              <a:rPr lang="en-US" sz="2600" dirty="0" err="1"/>
              <a:t>sütunlarını</a:t>
            </a:r>
            <a:r>
              <a:rPr lang="en-US" sz="2600" dirty="0"/>
              <a:t> </a:t>
            </a:r>
            <a:r>
              <a:rPr lang="tr-TR" sz="2600" dirty="0" smtClean="0"/>
              <a:t>i</a:t>
            </a:r>
            <a:r>
              <a:rPr lang="en-US" sz="2600" dirty="0" err="1" smtClean="0"/>
              <a:t>çer</a:t>
            </a:r>
            <a:r>
              <a:rPr lang="tr-TR" sz="2600" dirty="0" smtClean="0"/>
              <a:t>i</a:t>
            </a:r>
            <a:r>
              <a:rPr lang="en-US" sz="2600" dirty="0" smtClean="0"/>
              <a:t>r</a:t>
            </a:r>
            <a:r>
              <a:rPr lang="en-US" sz="2600" dirty="0"/>
              <a:t>.</a:t>
            </a:r>
          </a:p>
          <a:p>
            <a:pPr marL="0" indent="0" algn="just">
              <a:buNone/>
            </a:pPr>
            <a:r>
              <a:rPr lang="en-US" sz="2600" dirty="0"/>
              <a:t> </a:t>
            </a:r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4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Tereke</a:t>
            </a:r>
            <a:r>
              <a:rPr lang="en-US" b="1" dirty="0"/>
              <a:t> </a:t>
            </a:r>
            <a:r>
              <a:rPr lang="en-US" b="1" dirty="0" err="1"/>
              <a:t>Karar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Tereke</a:t>
            </a:r>
            <a:r>
              <a:rPr lang="en-US" sz="2800" b="1" dirty="0" smtClean="0"/>
              <a:t> </a:t>
            </a:r>
            <a:r>
              <a:rPr lang="en-US" sz="2800" b="1" dirty="0" err="1"/>
              <a:t>karar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tereke</a:t>
            </a:r>
            <a:r>
              <a:rPr lang="en-US" sz="2800" dirty="0"/>
              <a:t> </a:t>
            </a:r>
            <a:r>
              <a:rPr lang="en-US" sz="2800" dirty="0" err="1"/>
              <a:t>dosyalarına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mahkemece</a:t>
            </a:r>
            <a:r>
              <a:rPr lang="en-US" sz="2800" dirty="0"/>
              <a:t> </a:t>
            </a:r>
            <a:r>
              <a:rPr lang="en-US" sz="2800" dirty="0" err="1" smtClean="0"/>
              <a:t>verlen</a:t>
            </a:r>
            <a:r>
              <a:rPr lang="en-US" sz="2800" dirty="0" smtClean="0"/>
              <a:t> </a:t>
            </a:r>
            <a:r>
              <a:rPr lang="en-US" sz="2800" dirty="0" err="1"/>
              <a:t>kararların</a:t>
            </a:r>
            <a:r>
              <a:rPr lang="en-US" sz="2800" dirty="0"/>
              <a:t>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Tereke</a:t>
            </a:r>
            <a:r>
              <a:rPr lang="en-US" sz="2800" dirty="0"/>
              <a:t>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kararı</a:t>
            </a:r>
            <a:r>
              <a:rPr lang="en-US" sz="2800" dirty="0"/>
              <a:t> </a:t>
            </a:r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s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başvuranın</a:t>
            </a:r>
            <a:r>
              <a:rPr lang="en-US" sz="2800" dirty="0"/>
              <a:t>, 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err="1" smtClean="0"/>
              <a:t>ras</a:t>
            </a:r>
            <a:r>
              <a:rPr lang="en-US" sz="2800" dirty="0" smtClean="0"/>
              <a:t> </a:t>
            </a:r>
            <a:r>
              <a:rPr lang="en-US" sz="2800" dirty="0" err="1"/>
              <a:t>bırakanın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varsa</a:t>
            </a:r>
            <a:r>
              <a:rPr lang="en-US" sz="2800" dirty="0"/>
              <a:t> </a:t>
            </a:r>
            <a:r>
              <a:rPr lang="en-US" sz="2800" dirty="0" err="1" smtClean="0"/>
              <a:t>vel</a:t>
            </a:r>
            <a:r>
              <a:rPr lang="tr-TR" sz="2800" dirty="0"/>
              <a:t>i</a:t>
            </a:r>
            <a:r>
              <a:rPr lang="en-US" sz="2800" dirty="0" smtClean="0"/>
              <a:t>, vas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kayyımın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sonucu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051" y="235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ADLİ YARGI İLK DERECE HUKUK MAHKEMELERİ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3060" y="1433799"/>
            <a:ext cx="8447584" cy="5246004"/>
            <a:chOff x="664" y="15"/>
            <a:chExt cx="8957" cy="525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664" y="126"/>
              <a:ext cx="8957" cy="5145"/>
            </a:xfrm>
            <a:custGeom>
              <a:avLst/>
              <a:gdLst>
                <a:gd name="T0" fmla="+- 0 1432 1072"/>
                <a:gd name="T1" fmla="*/ T0 w 8957"/>
                <a:gd name="T2" fmla="+- 0 126 126"/>
                <a:gd name="T3" fmla="*/ 126 h 5145"/>
                <a:gd name="T4" fmla="+- 0 1335 1072"/>
                <a:gd name="T5" fmla="*/ T4 w 8957"/>
                <a:gd name="T6" fmla="+- 0 126 126"/>
                <a:gd name="T7" fmla="*/ 126 h 5145"/>
                <a:gd name="T8" fmla="+- 0 1256 1072"/>
                <a:gd name="T9" fmla="*/ T8 w 8957"/>
                <a:gd name="T10" fmla="+- 0 129 126"/>
                <a:gd name="T11" fmla="*/ 129 h 5145"/>
                <a:gd name="T12" fmla="+- 0 1196 1072"/>
                <a:gd name="T13" fmla="*/ T12 w 8957"/>
                <a:gd name="T14" fmla="+- 0 135 126"/>
                <a:gd name="T15" fmla="*/ 135 h 5145"/>
                <a:gd name="T16" fmla="+- 0 1132 1072"/>
                <a:gd name="T17" fmla="*/ T16 w 8957"/>
                <a:gd name="T18" fmla="+- 0 158 126"/>
                <a:gd name="T19" fmla="*/ 158 h 5145"/>
                <a:gd name="T20" fmla="+- 0 1088 1072"/>
                <a:gd name="T21" fmla="*/ T20 w 8957"/>
                <a:gd name="T22" fmla="+- 0 224 126"/>
                <a:gd name="T23" fmla="*/ 224 h 5145"/>
                <a:gd name="T24" fmla="+- 0 1075 1072"/>
                <a:gd name="T25" fmla="*/ T24 w 8957"/>
                <a:gd name="T26" fmla="+- 0 310 126"/>
                <a:gd name="T27" fmla="*/ 310 h 5145"/>
                <a:gd name="T28" fmla="+- 0 1073 1072"/>
                <a:gd name="T29" fmla="*/ T28 w 8957"/>
                <a:gd name="T30" fmla="+- 0 388 126"/>
                <a:gd name="T31" fmla="*/ 388 h 5145"/>
                <a:gd name="T32" fmla="+- 0 1072 1072"/>
                <a:gd name="T33" fmla="*/ T32 w 8957"/>
                <a:gd name="T34" fmla="+- 0 486 126"/>
                <a:gd name="T35" fmla="*/ 486 h 5145"/>
                <a:gd name="T36" fmla="+- 0 1072 1072"/>
                <a:gd name="T37" fmla="*/ T36 w 8957"/>
                <a:gd name="T38" fmla="+- 0 4911 126"/>
                <a:gd name="T39" fmla="*/ 4911 h 5145"/>
                <a:gd name="T40" fmla="+- 0 1073 1072"/>
                <a:gd name="T41" fmla="*/ T40 w 8957"/>
                <a:gd name="T42" fmla="+- 0 5009 126"/>
                <a:gd name="T43" fmla="*/ 5009 h 5145"/>
                <a:gd name="T44" fmla="+- 0 1075 1072"/>
                <a:gd name="T45" fmla="*/ T44 w 8957"/>
                <a:gd name="T46" fmla="+- 0 5087 126"/>
                <a:gd name="T47" fmla="*/ 5087 h 5145"/>
                <a:gd name="T48" fmla="+- 0 1082 1072"/>
                <a:gd name="T49" fmla="*/ T48 w 8957"/>
                <a:gd name="T50" fmla="+- 0 5148 126"/>
                <a:gd name="T51" fmla="*/ 5148 h 5145"/>
                <a:gd name="T52" fmla="+- 0 1105 1072"/>
                <a:gd name="T53" fmla="*/ T52 w 8957"/>
                <a:gd name="T54" fmla="+- 0 5211 126"/>
                <a:gd name="T55" fmla="*/ 5211 h 5145"/>
                <a:gd name="T56" fmla="+- 0 1171 1072"/>
                <a:gd name="T57" fmla="*/ T56 w 8957"/>
                <a:gd name="T58" fmla="+- 0 5256 126"/>
                <a:gd name="T59" fmla="*/ 5256 h 5145"/>
                <a:gd name="T60" fmla="+- 0 1256 1072"/>
                <a:gd name="T61" fmla="*/ T60 w 8957"/>
                <a:gd name="T62" fmla="+- 0 5268 126"/>
                <a:gd name="T63" fmla="*/ 5268 h 5145"/>
                <a:gd name="T64" fmla="+- 0 1335 1072"/>
                <a:gd name="T65" fmla="*/ T64 w 8957"/>
                <a:gd name="T66" fmla="+- 0 5271 126"/>
                <a:gd name="T67" fmla="*/ 5271 h 5145"/>
                <a:gd name="T68" fmla="+- 0 1432 1072"/>
                <a:gd name="T69" fmla="*/ T68 w 8957"/>
                <a:gd name="T70" fmla="+- 0 5271 126"/>
                <a:gd name="T71" fmla="*/ 5271 h 5145"/>
                <a:gd name="T72" fmla="+- 0 9670 1072"/>
                <a:gd name="T73" fmla="*/ T72 w 8957"/>
                <a:gd name="T74" fmla="+- 0 5271 126"/>
                <a:gd name="T75" fmla="*/ 5271 h 5145"/>
                <a:gd name="T76" fmla="+- 0 9767 1072"/>
                <a:gd name="T77" fmla="*/ T76 w 8957"/>
                <a:gd name="T78" fmla="+- 0 5271 126"/>
                <a:gd name="T79" fmla="*/ 5271 h 5145"/>
                <a:gd name="T80" fmla="+- 0 9845 1072"/>
                <a:gd name="T81" fmla="*/ T80 w 8957"/>
                <a:gd name="T82" fmla="+- 0 5268 126"/>
                <a:gd name="T83" fmla="*/ 5268 h 5145"/>
                <a:gd name="T84" fmla="+- 0 9906 1072"/>
                <a:gd name="T85" fmla="*/ T84 w 8957"/>
                <a:gd name="T86" fmla="+- 0 5261 126"/>
                <a:gd name="T87" fmla="*/ 5261 h 5145"/>
                <a:gd name="T88" fmla="+- 0 9970 1072"/>
                <a:gd name="T89" fmla="*/ T88 w 8957"/>
                <a:gd name="T90" fmla="+- 0 5238 126"/>
                <a:gd name="T91" fmla="*/ 5238 h 5145"/>
                <a:gd name="T92" fmla="+- 0 10014 1072"/>
                <a:gd name="T93" fmla="*/ T92 w 8957"/>
                <a:gd name="T94" fmla="+- 0 5172 126"/>
                <a:gd name="T95" fmla="*/ 5172 h 5145"/>
                <a:gd name="T96" fmla="+- 0 10027 1072"/>
                <a:gd name="T97" fmla="*/ T96 w 8957"/>
                <a:gd name="T98" fmla="+- 0 5087 126"/>
                <a:gd name="T99" fmla="*/ 5087 h 5145"/>
                <a:gd name="T100" fmla="+- 0 10029 1072"/>
                <a:gd name="T101" fmla="*/ T100 w 8957"/>
                <a:gd name="T102" fmla="+- 0 5009 126"/>
                <a:gd name="T103" fmla="*/ 5009 h 5145"/>
                <a:gd name="T104" fmla="+- 0 10030 1072"/>
                <a:gd name="T105" fmla="*/ T104 w 8957"/>
                <a:gd name="T106" fmla="+- 0 4911 126"/>
                <a:gd name="T107" fmla="*/ 4911 h 5145"/>
                <a:gd name="T108" fmla="+- 0 10030 1072"/>
                <a:gd name="T109" fmla="*/ T108 w 8957"/>
                <a:gd name="T110" fmla="+- 0 486 126"/>
                <a:gd name="T111" fmla="*/ 486 h 5145"/>
                <a:gd name="T112" fmla="+- 0 10029 1072"/>
                <a:gd name="T113" fmla="*/ T112 w 8957"/>
                <a:gd name="T114" fmla="+- 0 388 126"/>
                <a:gd name="T115" fmla="*/ 388 h 5145"/>
                <a:gd name="T116" fmla="+- 0 10027 1072"/>
                <a:gd name="T117" fmla="*/ T116 w 8957"/>
                <a:gd name="T118" fmla="+- 0 310 126"/>
                <a:gd name="T119" fmla="*/ 310 h 5145"/>
                <a:gd name="T120" fmla="+- 0 10020 1072"/>
                <a:gd name="T121" fmla="*/ T120 w 8957"/>
                <a:gd name="T122" fmla="+- 0 249 126"/>
                <a:gd name="T123" fmla="*/ 249 h 5145"/>
                <a:gd name="T124" fmla="+- 0 9997 1072"/>
                <a:gd name="T125" fmla="*/ T124 w 8957"/>
                <a:gd name="T126" fmla="+- 0 186 126"/>
                <a:gd name="T127" fmla="*/ 186 h 5145"/>
                <a:gd name="T128" fmla="+- 0 9931 1072"/>
                <a:gd name="T129" fmla="*/ T128 w 8957"/>
                <a:gd name="T130" fmla="+- 0 141 126"/>
                <a:gd name="T131" fmla="*/ 141 h 5145"/>
                <a:gd name="T132" fmla="+- 0 9845 1072"/>
                <a:gd name="T133" fmla="*/ T132 w 8957"/>
                <a:gd name="T134" fmla="+- 0 129 126"/>
                <a:gd name="T135" fmla="*/ 129 h 5145"/>
                <a:gd name="T136" fmla="+- 0 9767 1072"/>
                <a:gd name="T137" fmla="*/ T136 w 8957"/>
                <a:gd name="T138" fmla="+- 0 126 126"/>
                <a:gd name="T139" fmla="*/ 126 h 5145"/>
                <a:gd name="T140" fmla="+- 0 9670 1072"/>
                <a:gd name="T141" fmla="*/ T140 w 8957"/>
                <a:gd name="T142" fmla="+- 0 126 126"/>
                <a:gd name="T143" fmla="*/ 126 h 5145"/>
                <a:gd name="T144" fmla="+- 0 1432 1072"/>
                <a:gd name="T145" fmla="*/ T144 w 8957"/>
                <a:gd name="T146" fmla="+- 0 126 126"/>
                <a:gd name="T147" fmla="*/ 126 h 51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5145">
                  <a:moveTo>
                    <a:pt x="360" y="0"/>
                  </a:moveTo>
                  <a:lnTo>
                    <a:pt x="263" y="0"/>
                  </a:lnTo>
                  <a:lnTo>
                    <a:pt x="184" y="3"/>
                  </a:lnTo>
                  <a:lnTo>
                    <a:pt x="124" y="9"/>
                  </a:lnTo>
                  <a:lnTo>
                    <a:pt x="60" y="32"/>
                  </a:lnTo>
                  <a:lnTo>
                    <a:pt x="16" y="98"/>
                  </a:lnTo>
                  <a:lnTo>
                    <a:pt x="3" y="184"/>
                  </a:lnTo>
                  <a:lnTo>
                    <a:pt x="1" y="262"/>
                  </a:lnTo>
                  <a:lnTo>
                    <a:pt x="0" y="360"/>
                  </a:lnTo>
                  <a:lnTo>
                    <a:pt x="0" y="4785"/>
                  </a:lnTo>
                  <a:lnTo>
                    <a:pt x="1" y="4883"/>
                  </a:lnTo>
                  <a:lnTo>
                    <a:pt x="3" y="4961"/>
                  </a:lnTo>
                  <a:lnTo>
                    <a:pt x="10" y="5022"/>
                  </a:lnTo>
                  <a:lnTo>
                    <a:pt x="33" y="5085"/>
                  </a:lnTo>
                  <a:lnTo>
                    <a:pt x="99" y="5130"/>
                  </a:lnTo>
                  <a:lnTo>
                    <a:pt x="184" y="5142"/>
                  </a:lnTo>
                  <a:lnTo>
                    <a:pt x="263" y="5145"/>
                  </a:lnTo>
                  <a:lnTo>
                    <a:pt x="360" y="5145"/>
                  </a:lnTo>
                  <a:lnTo>
                    <a:pt x="8598" y="5145"/>
                  </a:lnTo>
                  <a:lnTo>
                    <a:pt x="8695" y="5145"/>
                  </a:lnTo>
                  <a:lnTo>
                    <a:pt x="8773" y="5142"/>
                  </a:lnTo>
                  <a:lnTo>
                    <a:pt x="8834" y="5135"/>
                  </a:lnTo>
                  <a:lnTo>
                    <a:pt x="8898" y="5112"/>
                  </a:lnTo>
                  <a:lnTo>
                    <a:pt x="8942" y="5046"/>
                  </a:lnTo>
                  <a:lnTo>
                    <a:pt x="8955" y="4961"/>
                  </a:lnTo>
                  <a:lnTo>
                    <a:pt x="8957" y="4883"/>
                  </a:lnTo>
                  <a:lnTo>
                    <a:pt x="8958" y="4785"/>
                  </a:lnTo>
                  <a:lnTo>
                    <a:pt x="8958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8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52" y="15"/>
              <a:ext cx="1155" cy="248"/>
            </a:xfrm>
            <a:custGeom>
              <a:avLst/>
              <a:gdLst>
                <a:gd name="T0" fmla="+- 0 1452 1352"/>
                <a:gd name="T1" fmla="*/ T0 w 1155"/>
                <a:gd name="T2" fmla="+- 0 15 15"/>
                <a:gd name="T3" fmla="*/ 15 h 248"/>
                <a:gd name="T4" fmla="+- 0 1388 1352"/>
                <a:gd name="T5" fmla="*/ T4 w 1155"/>
                <a:gd name="T6" fmla="+- 0 17 15"/>
                <a:gd name="T7" fmla="*/ 17 h 248"/>
                <a:gd name="T8" fmla="+- 0 1354 1352"/>
                <a:gd name="T9" fmla="*/ T8 w 1155"/>
                <a:gd name="T10" fmla="+- 0 50 15"/>
                <a:gd name="T11" fmla="*/ 50 h 248"/>
                <a:gd name="T12" fmla="+- 0 1352 1352"/>
                <a:gd name="T13" fmla="*/ T12 w 1155"/>
                <a:gd name="T14" fmla="+- 0 112 15"/>
                <a:gd name="T15" fmla="*/ 112 h 248"/>
                <a:gd name="T16" fmla="+- 0 1352 1352"/>
                <a:gd name="T17" fmla="*/ T16 w 1155"/>
                <a:gd name="T18" fmla="+- 0 163 15"/>
                <a:gd name="T19" fmla="*/ 163 h 248"/>
                <a:gd name="T20" fmla="+- 0 1352 1352"/>
                <a:gd name="T21" fmla="*/ T20 w 1155"/>
                <a:gd name="T22" fmla="+- 0 199 15"/>
                <a:gd name="T23" fmla="*/ 199 h 248"/>
                <a:gd name="T24" fmla="+- 0 1359 1352"/>
                <a:gd name="T25" fmla="*/ T24 w 1155"/>
                <a:gd name="T26" fmla="+- 0 244 15"/>
                <a:gd name="T27" fmla="*/ 244 h 248"/>
                <a:gd name="T28" fmla="+- 0 1413 1352"/>
                <a:gd name="T29" fmla="*/ T28 w 1155"/>
                <a:gd name="T30" fmla="+- 0 262 15"/>
                <a:gd name="T31" fmla="*/ 262 h 248"/>
                <a:gd name="T32" fmla="+- 0 2407 1352"/>
                <a:gd name="T33" fmla="*/ T32 w 1155"/>
                <a:gd name="T34" fmla="+- 0 263 15"/>
                <a:gd name="T35" fmla="*/ 263 h 248"/>
                <a:gd name="T36" fmla="+- 0 2444 1352"/>
                <a:gd name="T37" fmla="*/ T36 w 1155"/>
                <a:gd name="T38" fmla="+- 0 262 15"/>
                <a:gd name="T39" fmla="*/ 262 h 248"/>
                <a:gd name="T40" fmla="+- 0 2488 1352"/>
                <a:gd name="T41" fmla="*/ T40 w 1155"/>
                <a:gd name="T42" fmla="+- 0 255 15"/>
                <a:gd name="T43" fmla="*/ 255 h 248"/>
                <a:gd name="T44" fmla="+- 0 2507 1352"/>
                <a:gd name="T45" fmla="*/ T44 w 1155"/>
                <a:gd name="T46" fmla="+- 0 202 15"/>
                <a:gd name="T47" fmla="*/ 202 h 248"/>
                <a:gd name="T48" fmla="+- 0 2507 1352"/>
                <a:gd name="T49" fmla="*/ T48 w 1155"/>
                <a:gd name="T50" fmla="+- 0 115 15"/>
                <a:gd name="T51" fmla="*/ 115 h 248"/>
                <a:gd name="T52" fmla="+- 0 2507 1352"/>
                <a:gd name="T53" fmla="*/ T52 w 1155"/>
                <a:gd name="T54" fmla="+- 0 78 15"/>
                <a:gd name="T55" fmla="*/ 78 h 248"/>
                <a:gd name="T56" fmla="+- 0 2499 1352"/>
                <a:gd name="T57" fmla="*/ T56 w 1155"/>
                <a:gd name="T58" fmla="+- 0 34 15"/>
                <a:gd name="T59" fmla="*/ 34 h 248"/>
                <a:gd name="T60" fmla="+- 0 2446 1352"/>
                <a:gd name="T61" fmla="*/ T60 w 1155"/>
                <a:gd name="T62" fmla="+- 0 15 15"/>
                <a:gd name="T63" fmla="*/ 15 h 248"/>
                <a:gd name="T64" fmla="+- 0 1452 1352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6" y="2"/>
                  </a:lnTo>
                  <a:lnTo>
                    <a:pt x="2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7" y="229"/>
                  </a:lnTo>
                  <a:lnTo>
                    <a:pt x="61" y="247"/>
                  </a:lnTo>
                  <a:lnTo>
                    <a:pt x="1055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5" y="100"/>
                  </a:lnTo>
                  <a:lnTo>
                    <a:pt x="1155" y="63"/>
                  </a:lnTo>
                  <a:lnTo>
                    <a:pt x="1147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492" y="340"/>
              <a:ext cx="3840" cy="585"/>
            </a:xfrm>
            <a:custGeom>
              <a:avLst/>
              <a:gdLst>
                <a:gd name="T0" fmla="+- 0 4492 4492"/>
                <a:gd name="T1" fmla="*/ T0 w 3840"/>
                <a:gd name="T2" fmla="+- 0 340 340"/>
                <a:gd name="T3" fmla="*/ 340 h 585"/>
                <a:gd name="T4" fmla="+- 0 4492 4492"/>
                <a:gd name="T5" fmla="*/ T4 w 3840"/>
                <a:gd name="T6" fmla="+- 0 925 340"/>
                <a:gd name="T7" fmla="*/ 925 h 585"/>
                <a:gd name="T8" fmla="+- 0 8332 4492"/>
                <a:gd name="T9" fmla="*/ T8 w 3840"/>
                <a:gd name="T10" fmla="+- 0 925 340"/>
                <a:gd name="T11" fmla="*/ 925 h 585"/>
                <a:gd name="T12" fmla="+- 0 8332 4492"/>
                <a:gd name="T13" fmla="*/ T12 w 3840"/>
                <a:gd name="T14" fmla="+- 0 340 340"/>
                <a:gd name="T15" fmla="*/ 340 h 585"/>
                <a:gd name="T16" fmla="+- 0 4492 4492"/>
                <a:gd name="T17" fmla="*/ T16 w 3840"/>
                <a:gd name="T18" fmla="+- 0 340 340"/>
                <a:gd name="T19" fmla="*/ 340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0" h="585">
                  <a:moveTo>
                    <a:pt x="0" y="0"/>
                  </a:moveTo>
                  <a:lnTo>
                    <a:pt x="0" y="585"/>
                  </a:lnTo>
                  <a:lnTo>
                    <a:pt x="3840" y="585"/>
                  </a:lnTo>
                  <a:lnTo>
                    <a:pt x="38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92" y="340"/>
              <a:ext cx="3840" cy="585"/>
            </a:xfrm>
            <a:custGeom>
              <a:avLst/>
              <a:gdLst>
                <a:gd name="T0" fmla="+- 0 4492 4492"/>
                <a:gd name="T1" fmla="*/ T0 w 3840"/>
                <a:gd name="T2" fmla="+- 0 340 340"/>
                <a:gd name="T3" fmla="*/ 340 h 585"/>
                <a:gd name="T4" fmla="+- 0 8332 4492"/>
                <a:gd name="T5" fmla="*/ T4 w 3840"/>
                <a:gd name="T6" fmla="+- 0 340 340"/>
                <a:gd name="T7" fmla="*/ 340 h 585"/>
                <a:gd name="T8" fmla="+- 0 8332 4492"/>
                <a:gd name="T9" fmla="*/ T8 w 3840"/>
                <a:gd name="T10" fmla="+- 0 925 340"/>
                <a:gd name="T11" fmla="*/ 925 h 585"/>
                <a:gd name="T12" fmla="+- 0 4492 4492"/>
                <a:gd name="T13" fmla="*/ T12 w 3840"/>
                <a:gd name="T14" fmla="+- 0 925 340"/>
                <a:gd name="T15" fmla="*/ 925 h 585"/>
                <a:gd name="T16" fmla="+- 0 4492 4492"/>
                <a:gd name="T17" fmla="*/ T16 w 3840"/>
                <a:gd name="T18" fmla="+- 0 340 340"/>
                <a:gd name="T19" fmla="*/ 340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0" h="585">
                  <a:moveTo>
                    <a:pt x="0" y="0"/>
                  </a:moveTo>
                  <a:lnTo>
                    <a:pt x="3840" y="0"/>
                  </a:lnTo>
                  <a:lnTo>
                    <a:pt x="3840" y="585"/>
                  </a:lnTo>
                  <a:lnTo>
                    <a:pt x="0" y="58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477" y="1312"/>
              <a:ext cx="3010" cy="365"/>
            </a:xfrm>
            <a:custGeom>
              <a:avLst/>
              <a:gdLst>
                <a:gd name="T0" fmla="+- 0 6477 6477"/>
                <a:gd name="T1" fmla="*/ T0 w 3010"/>
                <a:gd name="T2" fmla="+- 0 1312 1312"/>
                <a:gd name="T3" fmla="*/ 1312 h 365"/>
                <a:gd name="T4" fmla="+- 0 6477 6477"/>
                <a:gd name="T5" fmla="*/ T4 w 3010"/>
                <a:gd name="T6" fmla="+- 0 1677 1312"/>
                <a:gd name="T7" fmla="*/ 1677 h 365"/>
                <a:gd name="T8" fmla="+- 0 9487 6477"/>
                <a:gd name="T9" fmla="*/ T8 w 3010"/>
                <a:gd name="T10" fmla="+- 0 1677 1312"/>
                <a:gd name="T11" fmla="*/ 1677 h 365"/>
                <a:gd name="T12" fmla="+- 0 9487 6477"/>
                <a:gd name="T13" fmla="*/ T12 w 3010"/>
                <a:gd name="T14" fmla="+- 0 1312 1312"/>
                <a:gd name="T15" fmla="*/ 1312 h 365"/>
                <a:gd name="T16" fmla="+- 0 6477 6477"/>
                <a:gd name="T17" fmla="*/ T16 w 3010"/>
                <a:gd name="T18" fmla="+- 0 1312 1312"/>
                <a:gd name="T19" fmla="*/ 1312 h 3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10" h="365">
                  <a:moveTo>
                    <a:pt x="0" y="0"/>
                  </a:moveTo>
                  <a:lnTo>
                    <a:pt x="0" y="365"/>
                  </a:lnTo>
                  <a:lnTo>
                    <a:pt x="3010" y="365"/>
                  </a:lnTo>
                  <a:lnTo>
                    <a:pt x="30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477" y="1312"/>
              <a:ext cx="3010" cy="365"/>
            </a:xfrm>
            <a:custGeom>
              <a:avLst/>
              <a:gdLst>
                <a:gd name="T0" fmla="+- 0 6477 6477"/>
                <a:gd name="T1" fmla="*/ T0 w 3010"/>
                <a:gd name="T2" fmla="+- 0 1312 1312"/>
                <a:gd name="T3" fmla="*/ 1312 h 365"/>
                <a:gd name="T4" fmla="+- 0 9487 6477"/>
                <a:gd name="T5" fmla="*/ T4 w 3010"/>
                <a:gd name="T6" fmla="+- 0 1312 1312"/>
                <a:gd name="T7" fmla="*/ 1312 h 365"/>
                <a:gd name="T8" fmla="+- 0 9487 6477"/>
                <a:gd name="T9" fmla="*/ T8 w 3010"/>
                <a:gd name="T10" fmla="+- 0 1677 1312"/>
                <a:gd name="T11" fmla="*/ 1677 h 365"/>
                <a:gd name="T12" fmla="+- 0 6477 6477"/>
                <a:gd name="T13" fmla="*/ T12 w 3010"/>
                <a:gd name="T14" fmla="+- 0 1677 1312"/>
                <a:gd name="T15" fmla="*/ 1677 h 365"/>
                <a:gd name="T16" fmla="+- 0 6477 6477"/>
                <a:gd name="T17" fmla="*/ T16 w 3010"/>
                <a:gd name="T18" fmla="+- 0 1312 1312"/>
                <a:gd name="T19" fmla="*/ 1312 h 3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10" h="365">
                  <a:moveTo>
                    <a:pt x="0" y="0"/>
                  </a:moveTo>
                  <a:lnTo>
                    <a:pt x="3010" y="0"/>
                  </a:lnTo>
                  <a:lnTo>
                    <a:pt x="3010" y="365"/>
                  </a:lnTo>
                  <a:lnTo>
                    <a:pt x="0" y="3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280" y="1312"/>
              <a:ext cx="3010" cy="365"/>
            </a:xfrm>
            <a:custGeom>
              <a:avLst/>
              <a:gdLst>
                <a:gd name="T0" fmla="+- 0 3280 3280"/>
                <a:gd name="T1" fmla="*/ T0 w 3010"/>
                <a:gd name="T2" fmla="+- 0 1312 1312"/>
                <a:gd name="T3" fmla="*/ 1312 h 365"/>
                <a:gd name="T4" fmla="+- 0 3280 3280"/>
                <a:gd name="T5" fmla="*/ T4 w 3010"/>
                <a:gd name="T6" fmla="+- 0 1677 1312"/>
                <a:gd name="T7" fmla="*/ 1677 h 365"/>
                <a:gd name="T8" fmla="+- 0 6290 3280"/>
                <a:gd name="T9" fmla="*/ T8 w 3010"/>
                <a:gd name="T10" fmla="+- 0 1677 1312"/>
                <a:gd name="T11" fmla="*/ 1677 h 365"/>
                <a:gd name="T12" fmla="+- 0 6290 3280"/>
                <a:gd name="T13" fmla="*/ T12 w 3010"/>
                <a:gd name="T14" fmla="+- 0 1312 1312"/>
                <a:gd name="T15" fmla="*/ 1312 h 365"/>
                <a:gd name="T16" fmla="+- 0 3280 3280"/>
                <a:gd name="T17" fmla="*/ T16 w 3010"/>
                <a:gd name="T18" fmla="+- 0 1312 1312"/>
                <a:gd name="T19" fmla="*/ 1312 h 3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10" h="365">
                  <a:moveTo>
                    <a:pt x="0" y="0"/>
                  </a:moveTo>
                  <a:lnTo>
                    <a:pt x="0" y="365"/>
                  </a:lnTo>
                  <a:lnTo>
                    <a:pt x="3010" y="365"/>
                  </a:lnTo>
                  <a:lnTo>
                    <a:pt x="30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280" y="1312"/>
              <a:ext cx="3010" cy="365"/>
            </a:xfrm>
            <a:custGeom>
              <a:avLst/>
              <a:gdLst>
                <a:gd name="T0" fmla="+- 0 3280 3280"/>
                <a:gd name="T1" fmla="*/ T0 w 3010"/>
                <a:gd name="T2" fmla="+- 0 1312 1312"/>
                <a:gd name="T3" fmla="*/ 1312 h 365"/>
                <a:gd name="T4" fmla="+- 0 6290 3280"/>
                <a:gd name="T5" fmla="*/ T4 w 3010"/>
                <a:gd name="T6" fmla="+- 0 1312 1312"/>
                <a:gd name="T7" fmla="*/ 1312 h 365"/>
                <a:gd name="T8" fmla="+- 0 6290 3280"/>
                <a:gd name="T9" fmla="*/ T8 w 3010"/>
                <a:gd name="T10" fmla="+- 0 1677 1312"/>
                <a:gd name="T11" fmla="*/ 1677 h 365"/>
                <a:gd name="T12" fmla="+- 0 3280 3280"/>
                <a:gd name="T13" fmla="*/ T12 w 3010"/>
                <a:gd name="T14" fmla="+- 0 1677 1312"/>
                <a:gd name="T15" fmla="*/ 1677 h 365"/>
                <a:gd name="T16" fmla="+- 0 3280 3280"/>
                <a:gd name="T17" fmla="*/ T16 w 3010"/>
                <a:gd name="T18" fmla="+- 0 1312 1312"/>
                <a:gd name="T19" fmla="*/ 1312 h 3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010" h="365">
                  <a:moveTo>
                    <a:pt x="0" y="0"/>
                  </a:moveTo>
                  <a:lnTo>
                    <a:pt x="3010" y="0"/>
                  </a:lnTo>
                  <a:lnTo>
                    <a:pt x="3010" y="365"/>
                  </a:lnTo>
                  <a:lnTo>
                    <a:pt x="0" y="3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127" y="190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1900 1900"/>
                <a:gd name="T3" fmla="*/ 1900 h 330"/>
                <a:gd name="T4" fmla="+- 0 7127 7127"/>
                <a:gd name="T5" fmla="*/ T4 w 2190"/>
                <a:gd name="T6" fmla="+- 0 2230 1900"/>
                <a:gd name="T7" fmla="*/ 2230 h 330"/>
                <a:gd name="T8" fmla="+- 0 9317 7127"/>
                <a:gd name="T9" fmla="*/ T8 w 2190"/>
                <a:gd name="T10" fmla="+- 0 2230 1900"/>
                <a:gd name="T11" fmla="*/ 2230 h 330"/>
                <a:gd name="T12" fmla="+- 0 9317 7127"/>
                <a:gd name="T13" fmla="*/ T12 w 2190"/>
                <a:gd name="T14" fmla="+- 0 1900 1900"/>
                <a:gd name="T15" fmla="*/ 1900 h 330"/>
                <a:gd name="T16" fmla="+- 0 7127 7127"/>
                <a:gd name="T17" fmla="*/ T16 w 2190"/>
                <a:gd name="T18" fmla="+- 0 1900 1900"/>
                <a:gd name="T19" fmla="*/ 190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0" y="330"/>
                  </a:lnTo>
                  <a:lnTo>
                    <a:pt x="2190" y="330"/>
                  </a:lnTo>
                  <a:lnTo>
                    <a:pt x="2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127" y="190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1900 1900"/>
                <a:gd name="T3" fmla="*/ 1900 h 330"/>
                <a:gd name="T4" fmla="+- 0 9317 7127"/>
                <a:gd name="T5" fmla="*/ T4 w 2190"/>
                <a:gd name="T6" fmla="+- 0 1900 1900"/>
                <a:gd name="T7" fmla="*/ 1900 h 330"/>
                <a:gd name="T8" fmla="+- 0 9317 7127"/>
                <a:gd name="T9" fmla="*/ T8 w 2190"/>
                <a:gd name="T10" fmla="+- 0 2230 1900"/>
                <a:gd name="T11" fmla="*/ 2230 h 330"/>
                <a:gd name="T12" fmla="+- 0 7127 7127"/>
                <a:gd name="T13" fmla="*/ T12 w 2190"/>
                <a:gd name="T14" fmla="+- 0 2230 1900"/>
                <a:gd name="T15" fmla="*/ 2230 h 330"/>
                <a:gd name="T16" fmla="+- 0 7127 7127"/>
                <a:gd name="T17" fmla="*/ T16 w 2190"/>
                <a:gd name="T18" fmla="+- 0 1900 1900"/>
                <a:gd name="T19" fmla="*/ 190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2190" y="0"/>
                  </a:lnTo>
                  <a:lnTo>
                    <a:pt x="2190" y="330"/>
                  </a:lnTo>
                  <a:lnTo>
                    <a:pt x="0" y="3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127" y="236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2360 2360"/>
                <a:gd name="T3" fmla="*/ 2360 h 330"/>
                <a:gd name="T4" fmla="+- 0 7127 7127"/>
                <a:gd name="T5" fmla="*/ T4 w 2190"/>
                <a:gd name="T6" fmla="+- 0 2690 2360"/>
                <a:gd name="T7" fmla="*/ 2690 h 330"/>
                <a:gd name="T8" fmla="+- 0 9317 7127"/>
                <a:gd name="T9" fmla="*/ T8 w 2190"/>
                <a:gd name="T10" fmla="+- 0 2690 2360"/>
                <a:gd name="T11" fmla="*/ 2690 h 330"/>
                <a:gd name="T12" fmla="+- 0 9317 7127"/>
                <a:gd name="T13" fmla="*/ T12 w 2190"/>
                <a:gd name="T14" fmla="+- 0 2360 2360"/>
                <a:gd name="T15" fmla="*/ 2360 h 330"/>
                <a:gd name="T16" fmla="+- 0 7127 7127"/>
                <a:gd name="T17" fmla="*/ T16 w 2190"/>
                <a:gd name="T18" fmla="+- 0 2360 2360"/>
                <a:gd name="T19" fmla="*/ 236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0" y="330"/>
                  </a:lnTo>
                  <a:lnTo>
                    <a:pt x="2190" y="330"/>
                  </a:lnTo>
                  <a:lnTo>
                    <a:pt x="2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127" y="236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2360 2360"/>
                <a:gd name="T3" fmla="*/ 2360 h 330"/>
                <a:gd name="T4" fmla="+- 0 9317 7127"/>
                <a:gd name="T5" fmla="*/ T4 w 2190"/>
                <a:gd name="T6" fmla="+- 0 2360 2360"/>
                <a:gd name="T7" fmla="*/ 2360 h 330"/>
                <a:gd name="T8" fmla="+- 0 9317 7127"/>
                <a:gd name="T9" fmla="*/ T8 w 2190"/>
                <a:gd name="T10" fmla="+- 0 2690 2360"/>
                <a:gd name="T11" fmla="*/ 2690 h 330"/>
                <a:gd name="T12" fmla="+- 0 7127 7127"/>
                <a:gd name="T13" fmla="*/ T12 w 2190"/>
                <a:gd name="T14" fmla="+- 0 2690 2360"/>
                <a:gd name="T15" fmla="*/ 2690 h 330"/>
                <a:gd name="T16" fmla="+- 0 7127 7127"/>
                <a:gd name="T17" fmla="*/ T16 w 2190"/>
                <a:gd name="T18" fmla="+- 0 2360 2360"/>
                <a:gd name="T19" fmla="*/ 236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2190" y="0"/>
                  </a:lnTo>
                  <a:lnTo>
                    <a:pt x="2190" y="330"/>
                  </a:lnTo>
                  <a:lnTo>
                    <a:pt x="0" y="3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127" y="281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2810 2810"/>
                <a:gd name="T3" fmla="*/ 2810 h 330"/>
                <a:gd name="T4" fmla="+- 0 7127 7127"/>
                <a:gd name="T5" fmla="*/ T4 w 2190"/>
                <a:gd name="T6" fmla="+- 0 3140 2810"/>
                <a:gd name="T7" fmla="*/ 3140 h 330"/>
                <a:gd name="T8" fmla="+- 0 9317 7127"/>
                <a:gd name="T9" fmla="*/ T8 w 2190"/>
                <a:gd name="T10" fmla="+- 0 3140 2810"/>
                <a:gd name="T11" fmla="*/ 3140 h 330"/>
                <a:gd name="T12" fmla="+- 0 9317 7127"/>
                <a:gd name="T13" fmla="*/ T12 w 2190"/>
                <a:gd name="T14" fmla="+- 0 2810 2810"/>
                <a:gd name="T15" fmla="*/ 2810 h 330"/>
                <a:gd name="T16" fmla="+- 0 7127 7127"/>
                <a:gd name="T17" fmla="*/ T16 w 2190"/>
                <a:gd name="T18" fmla="+- 0 2810 2810"/>
                <a:gd name="T19" fmla="*/ 281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0" y="330"/>
                  </a:lnTo>
                  <a:lnTo>
                    <a:pt x="2190" y="330"/>
                  </a:lnTo>
                  <a:lnTo>
                    <a:pt x="2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127" y="281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2810 2810"/>
                <a:gd name="T3" fmla="*/ 2810 h 330"/>
                <a:gd name="T4" fmla="+- 0 9317 7127"/>
                <a:gd name="T5" fmla="*/ T4 w 2190"/>
                <a:gd name="T6" fmla="+- 0 2810 2810"/>
                <a:gd name="T7" fmla="*/ 2810 h 330"/>
                <a:gd name="T8" fmla="+- 0 9317 7127"/>
                <a:gd name="T9" fmla="*/ T8 w 2190"/>
                <a:gd name="T10" fmla="+- 0 3140 2810"/>
                <a:gd name="T11" fmla="*/ 3140 h 330"/>
                <a:gd name="T12" fmla="+- 0 7127 7127"/>
                <a:gd name="T13" fmla="*/ T12 w 2190"/>
                <a:gd name="T14" fmla="+- 0 3140 2810"/>
                <a:gd name="T15" fmla="*/ 3140 h 330"/>
                <a:gd name="T16" fmla="+- 0 7127 7127"/>
                <a:gd name="T17" fmla="*/ T16 w 2190"/>
                <a:gd name="T18" fmla="+- 0 2810 2810"/>
                <a:gd name="T19" fmla="*/ 281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2190" y="0"/>
                  </a:lnTo>
                  <a:lnTo>
                    <a:pt x="2190" y="330"/>
                  </a:lnTo>
                  <a:lnTo>
                    <a:pt x="0" y="3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127" y="324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3240 3240"/>
                <a:gd name="T3" fmla="*/ 3240 h 330"/>
                <a:gd name="T4" fmla="+- 0 7127 7127"/>
                <a:gd name="T5" fmla="*/ T4 w 2190"/>
                <a:gd name="T6" fmla="+- 0 3570 3240"/>
                <a:gd name="T7" fmla="*/ 3570 h 330"/>
                <a:gd name="T8" fmla="+- 0 9317 7127"/>
                <a:gd name="T9" fmla="*/ T8 w 2190"/>
                <a:gd name="T10" fmla="+- 0 3570 3240"/>
                <a:gd name="T11" fmla="*/ 3570 h 330"/>
                <a:gd name="T12" fmla="+- 0 9317 7127"/>
                <a:gd name="T13" fmla="*/ T12 w 2190"/>
                <a:gd name="T14" fmla="+- 0 3240 3240"/>
                <a:gd name="T15" fmla="*/ 3240 h 330"/>
                <a:gd name="T16" fmla="+- 0 7127 7127"/>
                <a:gd name="T17" fmla="*/ T16 w 2190"/>
                <a:gd name="T18" fmla="+- 0 3240 3240"/>
                <a:gd name="T19" fmla="*/ 324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0" y="330"/>
                  </a:lnTo>
                  <a:lnTo>
                    <a:pt x="2190" y="330"/>
                  </a:lnTo>
                  <a:lnTo>
                    <a:pt x="2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7127" y="3240"/>
              <a:ext cx="2190" cy="330"/>
            </a:xfrm>
            <a:custGeom>
              <a:avLst/>
              <a:gdLst>
                <a:gd name="T0" fmla="+- 0 7127 7127"/>
                <a:gd name="T1" fmla="*/ T0 w 2190"/>
                <a:gd name="T2" fmla="+- 0 3240 3240"/>
                <a:gd name="T3" fmla="*/ 3240 h 330"/>
                <a:gd name="T4" fmla="+- 0 9317 7127"/>
                <a:gd name="T5" fmla="*/ T4 w 2190"/>
                <a:gd name="T6" fmla="+- 0 3240 3240"/>
                <a:gd name="T7" fmla="*/ 3240 h 330"/>
                <a:gd name="T8" fmla="+- 0 9317 7127"/>
                <a:gd name="T9" fmla="*/ T8 w 2190"/>
                <a:gd name="T10" fmla="+- 0 3570 3240"/>
                <a:gd name="T11" fmla="*/ 3570 h 330"/>
                <a:gd name="T12" fmla="+- 0 7127 7127"/>
                <a:gd name="T13" fmla="*/ T12 w 2190"/>
                <a:gd name="T14" fmla="+- 0 3570 3240"/>
                <a:gd name="T15" fmla="*/ 3570 h 330"/>
                <a:gd name="T16" fmla="+- 0 7127 7127"/>
                <a:gd name="T17" fmla="*/ T16 w 2190"/>
                <a:gd name="T18" fmla="+- 0 3240 3240"/>
                <a:gd name="T19" fmla="*/ 3240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190" h="330">
                  <a:moveTo>
                    <a:pt x="0" y="0"/>
                  </a:moveTo>
                  <a:lnTo>
                    <a:pt x="2190" y="0"/>
                  </a:lnTo>
                  <a:lnTo>
                    <a:pt x="2190" y="330"/>
                  </a:lnTo>
                  <a:lnTo>
                    <a:pt x="0" y="3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" y="3705"/>
              <a:ext cx="2210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" y="4190"/>
              <a:ext cx="2210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" y="4673"/>
              <a:ext cx="2210" cy="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967" y="2755"/>
              <a:ext cx="1175" cy="650"/>
            </a:xfrm>
            <a:custGeom>
              <a:avLst/>
              <a:gdLst>
                <a:gd name="T0" fmla="+- 0 3967 3967"/>
                <a:gd name="T1" fmla="*/ T0 w 1175"/>
                <a:gd name="T2" fmla="+- 0 2755 2755"/>
                <a:gd name="T3" fmla="*/ 2755 h 650"/>
                <a:gd name="T4" fmla="+- 0 3967 3967"/>
                <a:gd name="T5" fmla="*/ T4 w 1175"/>
                <a:gd name="T6" fmla="+- 0 3405 2755"/>
                <a:gd name="T7" fmla="*/ 3405 h 650"/>
                <a:gd name="T8" fmla="+- 0 5142 3967"/>
                <a:gd name="T9" fmla="*/ T8 w 1175"/>
                <a:gd name="T10" fmla="+- 0 3405 2755"/>
                <a:gd name="T11" fmla="*/ 3405 h 650"/>
                <a:gd name="T12" fmla="+- 0 5142 3967"/>
                <a:gd name="T13" fmla="*/ T12 w 1175"/>
                <a:gd name="T14" fmla="+- 0 2755 2755"/>
                <a:gd name="T15" fmla="*/ 2755 h 650"/>
                <a:gd name="T16" fmla="+- 0 3967 3967"/>
                <a:gd name="T17" fmla="*/ T16 w 1175"/>
                <a:gd name="T18" fmla="+- 0 2755 2755"/>
                <a:gd name="T19" fmla="*/ 2755 h 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75" h="650">
                  <a:moveTo>
                    <a:pt x="0" y="0"/>
                  </a:moveTo>
                  <a:lnTo>
                    <a:pt x="0" y="650"/>
                  </a:lnTo>
                  <a:lnTo>
                    <a:pt x="1175" y="650"/>
                  </a:lnTo>
                  <a:lnTo>
                    <a:pt x="1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967" y="2755"/>
              <a:ext cx="1175" cy="650"/>
            </a:xfrm>
            <a:custGeom>
              <a:avLst/>
              <a:gdLst>
                <a:gd name="T0" fmla="+- 0 3967 3967"/>
                <a:gd name="T1" fmla="*/ T0 w 1175"/>
                <a:gd name="T2" fmla="+- 0 2755 2755"/>
                <a:gd name="T3" fmla="*/ 2755 h 650"/>
                <a:gd name="T4" fmla="+- 0 5142 3967"/>
                <a:gd name="T5" fmla="*/ T4 w 1175"/>
                <a:gd name="T6" fmla="+- 0 2755 2755"/>
                <a:gd name="T7" fmla="*/ 2755 h 650"/>
                <a:gd name="T8" fmla="+- 0 5142 3967"/>
                <a:gd name="T9" fmla="*/ T8 w 1175"/>
                <a:gd name="T10" fmla="+- 0 3405 2755"/>
                <a:gd name="T11" fmla="*/ 3405 h 650"/>
                <a:gd name="T12" fmla="+- 0 3967 3967"/>
                <a:gd name="T13" fmla="*/ T12 w 1175"/>
                <a:gd name="T14" fmla="+- 0 3405 2755"/>
                <a:gd name="T15" fmla="*/ 3405 h 650"/>
                <a:gd name="T16" fmla="+- 0 3967 3967"/>
                <a:gd name="T17" fmla="*/ T16 w 1175"/>
                <a:gd name="T18" fmla="+- 0 2755 2755"/>
                <a:gd name="T19" fmla="*/ 2755 h 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75" h="650">
                  <a:moveTo>
                    <a:pt x="0" y="0"/>
                  </a:moveTo>
                  <a:lnTo>
                    <a:pt x="1175" y="0"/>
                  </a:lnTo>
                  <a:lnTo>
                    <a:pt x="1175" y="650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3570"/>
              <a:ext cx="1195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967" y="1900"/>
              <a:ext cx="1175" cy="650"/>
            </a:xfrm>
            <a:custGeom>
              <a:avLst/>
              <a:gdLst>
                <a:gd name="T0" fmla="+- 0 3967 3967"/>
                <a:gd name="T1" fmla="*/ T0 w 1175"/>
                <a:gd name="T2" fmla="+- 0 1900 1900"/>
                <a:gd name="T3" fmla="*/ 1900 h 650"/>
                <a:gd name="T4" fmla="+- 0 3967 3967"/>
                <a:gd name="T5" fmla="*/ T4 w 1175"/>
                <a:gd name="T6" fmla="+- 0 2550 1900"/>
                <a:gd name="T7" fmla="*/ 2550 h 650"/>
                <a:gd name="T8" fmla="+- 0 5142 3967"/>
                <a:gd name="T9" fmla="*/ T8 w 1175"/>
                <a:gd name="T10" fmla="+- 0 2550 1900"/>
                <a:gd name="T11" fmla="*/ 2550 h 650"/>
                <a:gd name="T12" fmla="+- 0 5142 3967"/>
                <a:gd name="T13" fmla="*/ T12 w 1175"/>
                <a:gd name="T14" fmla="+- 0 1900 1900"/>
                <a:gd name="T15" fmla="*/ 1900 h 650"/>
                <a:gd name="T16" fmla="+- 0 3967 3967"/>
                <a:gd name="T17" fmla="*/ T16 w 1175"/>
                <a:gd name="T18" fmla="+- 0 1900 1900"/>
                <a:gd name="T19" fmla="*/ 1900 h 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75" h="650">
                  <a:moveTo>
                    <a:pt x="0" y="0"/>
                  </a:moveTo>
                  <a:lnTo>
                    <a:pt x="0" y="650"/>
                  </a:lnTo>
                  <a:lnTo>
                    <a:pt x="1175" y="650"/>
                  </a:lnTo>
                  <a:lnTo>
                    <a:pt x="1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967" y="1900"/>
              <a:ext cx="1175" cy="650"/>
            </a:xfrm>
            <a:custGeom>
              <a:avLst/>
              <a:gdLst>
                <a:gd name="T0" fmla="+- 0 3967 3967"/>
                <a:gd name="T1" fmla="*/ T0 w 1175"/>
                <a:gd name="T2" fmla="+- 0 1900 1900"/>
                <a:gd name="T3" fmla="*/ 1900 h 650"/>
                <a:gd name="T4" fmla="+- 0 5142 3967"/>
                <a:gd name="T5" fmla="*/ T4 w 1175"/>
                <a:gd name="T6" fmla="+- 0 1900 1900"/>
                <a:gd name="T7" fmla="*/ 1900 h 650"/>
                <a:gd name="T8" fmla="+- 0 5142 3967"/>
                <a:gd name="T9" fmla="*/ T8 w 1175"/>
                <a:gd name="T10" fmla="+- 0 2550 1900"/>
                <a:gd name="T11" fmla="*/ 2550 h 650"/>
                <a:gd name="T12" fmla="+- 0 3967 3967"/>
                <a:gd name="T13" fmla="*/ T12 w 1175"/>
                <a:gd name="T14" fmla="+- 0 2550 1900"/>
                <a:gd name="T15" fmla="*/ 2550 h 650"/>
                <a:gd name="T16" fmla="+- 0 3967 3967"/>
                <a:gd name="T17" fmla="*/ T16 w 1175"/>
                <a:gd name="T18" fmla="+- 0 1900 1900"/>
                <a:gd name="T19" fmla="*/ 1900 h 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75" h="650">
                  <a:moveTo>
                    <a:pt x="0" y="0"/>
                  </a:moveTo>
                  <a:lnTo>
                    <a:pt x="1175" y="0"/>
                  </a:lnTo>
                  <a:lnTo>
                    <a:pt x="1175" y="650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" y="361"/>
              <a:ext cx="3187" cy="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" y="1361"/>
              <a:ext cx="2533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7533" y="1986"/>
              <a:ext cx="103" cy="123"/>
            </a:xfrm>
            <a:custGeom>
              <a:avLst/>
              <a:gdLst>
                <a:gd name="T0" fmla="+- 0 7575 7533"/>
                <a:gd name="T1" fmla="*/ T0 w 103"/>
                <a:gd name="T2" fmla="+- 0 2108 1986"/>
                <a:gd name="T3" fmla="*/ 2108 h 123"/>
                <a:gd name="T4" fmla="+- 0 7592 7533"/>
                <a:gd name="T5" fmla="*/ T4 w 103"/>
                <a:gd name="T6" fmla="+- 0 2108 1986"/>
                <a:gd name="T7" fmla="*/ 2108 h 123"/>
                <a:gd name="T8" fmla="+- 0 7592 7533"/>
                <a:gd name="T9" fmla="*/ T8 w 103"/>
                <a:gd name="T10" fmla="+- 0 2001 1986"/>
                <a:gd name="T11" fmla="*/ 2001 h 123"/>
                <a:gd name="T12" fmla="+- 0 7635 7533"/>
                <a:gd name="T13" fmla="*/ T12 w 103"/>
                <a:gd name="T14" fmla="+- 0 2001 1986"/>
                <a:gd name="T15" fmla="*/ 2001 h 123"/>
                <a:gd name="T16" fmla="+- 0 7635 7533"/>
                <a:gd name="T17" fmla="*/ T16 w 103"/>
                <a:gd name="T18" fmla="+- 0 1986 1986"/>
                <a:gd name="T19" fmla="*/ 1986 h 123"/>
                <a:gd name="T20" fmla="+- 0 7533 7533"/>
                <a:gd name="T21" fmla="*/ T20 w 103"/>
                <a:gd name="T22" fmla="+- 0 1986 1986"/>
                <a:gd name="T23" fmla="*/ 1986 h 123"/>
                <a:gd name="T24" fmla="+- 0 7533 7533"/>
                <a:gd name="T25" fmla="*/ T24 w 103"/>
                <a:gd name="T26" fmla="+- 0 2001 1986"/>
                <a:gd name="T27" fmla="*/ 2001 h 123"/>
                <a:gd name="T28" fmla="+- 0 7575 7533"/>
                <a:gd name="T29" fmla="*/ T28 w 103"/>
                <a:gd name="T30" fmla="+- 0 2001 1986"/>
                <a:gd name="T31" fmla="*/ 2001 h 123"/>
                <a:gd name="T32" fmla="+- 0 7575 7533"/>
                <a:gd name="T33" fmla="*/ T32 w 103"/>
                <a:gd name="T34" fmla="+- 0 2108 1986"/>
                <a:gd name="T35" fmla="*/ 2108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3" h="123">
                  <a:moveTo>
                    <a:pt x="42" y="122"/>
                  </a:moveTo>
                  <a:lnTo>
                    <a:pt x="59" y="122"/>
                  </a:lnTo>
                  <a:lnTo>
                    <a:pt x="59" y="15"/>
                  </a:lnTo>
                  <a:lnTo>
                    <a:pt x="102" y="1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2" y="15"/>
                  </a:lnTo>
                  <a:lnTo>
                    <a:pt x="42" y="12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649" y="1994"/>
              <a:ext cx="17" cy="115"/>
            </a:xfrm>
            <a:custGeom>
              <a:avLst/>
              <a:gdLst>
                <a:gd name="T0" fmla="+- 0 7650 7649"/>
                <a:gd name="T1" fmla="*/ T0 w 17"/>
                <a:gd name="T2" fmla="+- 0 2028 1994"/>
                <a:gd name="T3" fmla="*/ 2028 h 115"/>
                <a:gd name="T4" fmla="+- 0 7650 7649"/>
                <a:gd name="T5" fmla="*/ T4 w 17"/>
                <a:gd name="T6" fmla="+- 0 2108 1994"/>
                <a:gd name="T7" fmla="*/ 2108 h 115"/>
                <a:gd name="T8" fmla="+- 0 7666 7649"/>
                <a:gd name="T9" fmla="*/ T8 w 17"/>
                <a:gd name="T10" fmla="+- 0 2108 1994"/>
                <a:gd name="T11" fmla="*/ 2108 h 115"/>
                <a:gd name="T12" fmla="+- 0 7666 7649"/>
                <a:gd name="T13" fmla="*/ T12 w 17"/>
                <a:gd name="T14" fmla="+- 0 2028 1994"/>
                <a:gd name="T15" fmla="*/ 2028 h 115"/>
                <a:gd name="T16" fmla="+- 0 7650 7649"/>
                <a:gd name="T17" fmla="*/ T16 w 17"/>
                <a:gd name="T18" fmla="+- 0 2028 1994"/>
                <a:gd name="T19" fmla="*/ 202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1" y="34"/>
                  </a:moveTo>
                  <a:lnTo>
                    <a:pt x="1" y="114"/>
                  </a:lnTo>
                  <a:lnTo>
                    <a:pt x="17" y="114"/>
                  </a:lnTo>
                  <a:lnTo>
                    <a:pt x="17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649" y="1994"/>
              <a:ext cx="17" cy="115"/>
            </a:xfrm>
            <a:custGeom>
              <a:avLst/>
              <a:gdLst>
                <a:gd name="T0" fmla="+- 0 7667 7649"/>
                <a:gd name="T1" fmla="*/ T0 w 17"/>
                <a:gd name="T2" fmla="+- 0 2006 1994"/>
                <a:gd name="T3" fmla="*/ 2006 h 115"/>
                <a:gd name="T4" fmla="+- 0 7667 7649"/>
                <a:gd name="T5" fmla="*/ T4 w 17"/>
                <a:gd name="T6" fmla="+- 0 2000 1994"/>
                <a:gd name="T7" fmla="*/ 2000 h 115"/>
                <a:gd name="T8" fmla="+- 0 7663 7649"/>
                <a:gd name="T9" fmla="*/ T8 w 17"/>
                <a:gd name="T10" fmla="+- 0 1995 1994"/>
                <a:gd name="T11" fmla="*/ 1995 h 115"/>
                <a:gd name="T12" fmla="+- 0 7658 7649"/>
                <a:gd name="T13" fmla="*/ T12 w 17"/>
                <a:gd name="T14" fmla="+- 0 1994 1994"/>
                <a:gd name="T15" fmla="*/ 1994 h 115"/>
                <a:gd name="T16" fmla="+- 0 7655 7649"/>
                <a:gd name="T17" fmla="*/ T16 w 17"/>
                <a:gd name="T18" fmla="+- 0 1994 1994"/>
                <a:gd name="T19" fmla="*/ 1994 h 115"/>
                <a:gd name="T20" fmla="+- 0 7651 7649"/>
                <a:gd name="T21" fmla="*/ T20 w 17"/>
                <a:gd name="T22" fmla="+- 0 1997 1994"/>
                <a:gd name="T23" fmla="*/ 1997 h 115"/>
                <a:gd name="T24" fmla="+- 0 7649 7649"/>
                <a:gd name="T25" fmla="*/ T24 w 17"/>
                <a:gd name="T26" fmla="+- 0 2001 1994"/>
                <a:gd name="T27" fmla="*/ 2001 h 115"/>
                <a:gd name="T28" fmla="+- 0 7649 7649"/>
                <a:gd name="T29" fmla="*/ T28 w 17"/>
                <a:gd name="T30" fmla="+- 0 2006 1994"/>
                <a:gd name="T31" fmla="*/ 2006 h 115"/>
                <a:gd name="T32" fmla="+- 0 7651 7649"/>
                <a:gd name="T33" fmla="*/ T32 w 17"/>
                <a:gd name="T34" fmla="+- 0 2010 1994"/>
                <a:gd name="T35" fmla="*/ 2010 h 115"/>
                <a:gd name="T36" fmla="+- 0 7655 7649"/>
                <a:gd name="T37" fmla="*/ T36 w 17"/>
                <a:gd name="T38" fmla="+- 0 2013 1994"/>
                <a:gd name="T39" fmla="*/ 2013 h 115"/>
                <a:gd name="T40" fmla="+- 0 7661 7649"/>
                <a:gd name="T41" fmla="*/ T40 w 17"/>
                <a:gd name="T42" fmla="+- 0 2013 1994"/>
                <a:gd name="T43" fmla="*/ 2013 h 115"/>
                <a:gd name="T44" fmla="+- 0 7665 7649"/>
                <a:gd name="T45" fmla="*/ T44 w 17"/>
                <a:gd name="T46" fmla="+- 0 2010 1994"/>
                <a:gd name="T47" fmla="*/ 2010 h 115"/>
                <a:gd name="T48" fmla="+- 0 7667 7649"/>
                <a:gd name="T49" fmla="*/ T48 w 17"/>
                <a:gd name="T50" fmla="+- 0 2006 1994"/>
                <a:gd name="T51" fmla="*/ 200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8" y="12"/>
                  </a:moveTo>
                  <a:lnTo>
                    <a:pt x="18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685" y="2026"/>
              <a:ext cx="65" cy="84"/>
            </a:xfrm>
            <a:custGeom>
              <a:avLst/>
              <a:gdLst>
                <a:gd name="T0" fmla="+- 0 7701 7685"/>
                <a:gd name="T1" fmla="*/ T0 w 65"/>
                <a:gd name="T2" fmla="+- 0 2060 2026"/>
                <a:gd name="T3" fmla="*/ 2060 h 84"/>
                <a:gd name="T4" fmla="+- 0 7703 7685"/>
                <a:gd name="T5" fmla="*/ T4 w 65"/>
                <a:gd name="T6" fmla="+- 0 2054 2026"/>
                <a:gd name="T7" fmla="*/ 2054 h 84"/>
                <a:gd name="T8" fmla="+- 0 7708 7685"/>
                <a:gd name="T9" fmla="*/ T8 w 65"/>
                <a:gd name="T10" fmla="+- 0 2049 2026"/>
                <a:gd name="T11" fmla="*/ 2049 h 84"/>
                <a:gd name="T12" fmla="+- 0 7712 7685"/>
                <a:gd name="T13" fmla="*/ T12 w 65"/>
                <a:gd name="T14" fmla="+- 0 2044 2026"/>
                <a:gd name="T15" fmla="*/ 2044 h 84"/>
                <a:gd name="T16" fmla="+- 0 7718 7685"/>
                <a:gd name="T17" fmla="*/ T16 w 65"/>
                <a:gd name="T18" fmla="+- 0 2041 2026"/>
                <a:gd name="T19" fmla="*/ 2041 h 84"/>
                <a:gd name="T20" fmla="+- 0 7733 7685"/>
                <a:gd name="T21" fmla="*/ T20 w 65"/>
                <a:gd name="T22" fmla="+- 0 2041 2026"/>
                <a:gd name="T23" fmla="*/ 2041 h 84"/>
                <a:gd name="T24" fmla="+- 0 7740 7685"/>
                <a:gd name="T25" fmla="*/ T24 w 65"/>
                <a:gd name="T26" fmla="+- 0 2044 2026"/>
                <a:gd name="T27" fmla="*/ 2044 h 84"/>
                <a:gd name="T28" fmla="+- 0 7748 7685"/>
                <a:gd name="T29" fmla="*/ T28 w 65"/>
                <a:gd name="T30" fmla="+- 0 2049 2026"/>
                <a:gd name="T31" fmla="*/ 2049 h 84"/>
                <a:gd name="T32" fmla="+- 0 7748 7685"/>
                <a:gd name="T33" fmla="*/ T32 w 65"/>
                <a:gd name="T34" fmla="+- 0 2032 2026"/>
                <a:gd name="T35" fmla="*/ 2032 h 84"/>
                <a:gd name="T36" fmla="+- 0 7739 7685"/>
                <a:gd name="T37" fmla="*/ T36 w 65"/>
                <a:gd name="T38" fmla="+- 0 2028 2026"/>
                <a:gd name="T39" fmla="*/ 2028 h 84"/>
                <a:gd name="T40" fmla="+- 0 7732 7685"/>
                <a:gd name="T41" fmla="*/ T40 w 65"/>
                <a:gd name="T42" fmla="+- 0 2026 2026"/>
                <a:gd name="T43" fmla="*/ 2026 h 84"/>
                <a:gd name="T44" fmla="+- 0 7712 7685"/>
                <a:gd name="T45" fmla="*/ T44 w 65"/>
                <a:gd name="T46" fmla="+- 0 2026 2026"/>
                <a:gd name="T47" fmla="*/ 2026 h 84"/>
                <a:gd name="T48" fmla="+- 0 7703 7685"/>
                <a:gd name="T49" fmla="*/ T48 w 65"/>
                <a:gd name="T50" fmla="+- 0 2030 2026"/>
                <a:gd name="T51" fmla="*/ 2030 h 84"/>
                <a:gd name="T52" fmla="+- 0 7696 7685"/>
                <a:gd name="T53" fmla="*/ T52 w 65"/>
                <a:gd name="T54" fmla="+- 0 2038 2026"/>
                <a:gd name="T55" fmla="*/ 2038 h 84"/>
                <a:gd name="T56" fmla="+- 0 7688 7685"/>
                <a:gd name="T57" fmla="*/ T56 w 65"/>
                <a:gd name="T58" fmla="+- 0 2046 2026"/>
                <a:gd name="T59" fmla="*/ 2046 h 84"/>
                <a:gd name="T60" fmla="+- 0 7685 7685"/>
                <a:gd name="T61" fmla="*/ T60 w 65"/>
                <a:gd name="T62" fmla="+- 0 2056 2026"/>
                <a:gd name="T63" fmla="*/ 2056 h 84"/>
                <a:gd name="T64" fmla="+- 0 7685 7685"/>
                <a:gd name="T65" fmla="*/ T64 w 65"/>
                <a:gd name="T66" fmla="+- 0 2081 2026"/>
                <a:gd name="T67" fmla="*/ 2081 h 84"/>
                <a:gd name="T68" fmla="+- 0 7688 7685"/>
                <a:gd name="T69" fmla="*/ T68 w 65"/>
                <a:gd name="T70" fmla="+- 0 2091 2026"/>
                <a:gd name="T71" fmla="*/ 2091 h 84"/>
                <a:gd name="T72" fmla="+- 0 7696 7685"/>
                <a:gd name="T73" fmla="*/ T72 w 65"/>
                <a:gd name="T74" fmla="+- 0 2099 2026"/>
                <a:gd name="T75" fmla="*/ 2099 h 84"/>
                <a:gd name="T76" fmla="+- 0 7703 7685"/>
                <a:gd name="T77" fmla="*/ T76 w 65"/>
                <a:gd name="T78" fmla="+- 0 2106 2026"/>
                <a:gd name="T79" fmla="*/ 2106 h 84"/>
                <a:gd name="T80" fmla="+- 0 7714 7685"/>
                <a:gd name="T81" fmla="*/ T80 w 65"/>
                <a:gd name="T82" fmla="+- 0 2110 2026"/>
                <a:gd name="T83" fmla="*/ 2110 h 84"/>
                <a:gd name="T84" fmla="+- 0 7734 7685"/>
                <a:gd name="T85" fmla="*/ T84 w 65"/>
                <a:gd name="T86" fmla="+- 0 2110 2026"/>
                <a:gd name="T87" fmla="*/ 2110 h 84"/>
                <a:gd name="T88" fmla="+- 0 7742 7685"/>
                <a:gd name="T89" fmla="*/ T88 w 65"/>
                <a:gd name="T90" fmla="+- 0 2109 2026"/>
                <a:gd name="T91" fmla="*/ 2109 h 84"/>
                <a:gd name="T92" fmla="+- 0 7750 7685"/>
                <a:gd name="T93" fmla="*/ T92 w 65"/>
                <a:gd name="T94" fmla="+- 0 2105 2026"/>
                <a:gd name="T95" fmla="*/ 2105 h 84"/>
                <a:gd name="T96" fmla="+- 0 7750 7685"/>
                <a:gd name="T97" fmla="*/ T96 w 65"/>
                <a:gd name="T98" fmla="+- 0 2090 2026"/>
                <a:gd name="T99" fmla="*/ 2090 h 84"/>
                <a:gd name="T100" fmla="+- 0 7742 7685"/>
                <a:gd name="T101" fmla="*/ T100 w 65"/>
                <a:gd name="T102" fmla="+- 0 2093 2026"/>
                <a:gd name="T103" fmla="*/ 2093 h 84"/>
                <a:gd name="T104" fmla="+- 0 7735 7685"/>
                <a:gd name="T105" fmla="*/ T104 w 65"/>
                <a:gd name="T106" fmla="+- 0 2095 2026"/>
                <a:gd name="T107" fmla="*/ 2095 h 84"/>
                <a:gd name="T108" fmla="+- 0 7720 7685"/>
                <a:gd name="T109" fmla="*/ T108 w 65"/>
                <a:gd name="T110" fmla="+- 0 2095 2026"/>
                <a:gd name="T111" fmla="*/ 2095 h 84"/>
                <a:gd name="T112" fmla="+- 0 7713 7685"/>
                <a:gd name="T113" fmla="*/ T112 w 65"/>
                <a:gd name="T114" fmla="+- 0 2093 2026"/>
                <a:gd name="T115" fmla="*/ 2093 h 84"/>
                <a:gd name="T116" fmla="+- 0 7708 7685"/>
                <a:gd name="T117" fmla="*/ T116 w 65"/>
                <a:gd name="T118" fmla="+- 0 2088 2026"/>
                <a:gd name="T119" fmla="*/ 2088 h 84"/>
                <a:gd name="T120" fmla="+- 0 7703 7685"/>
                <a:gd name="T121" fmla="*/ T120 w 65"/>
                <a:gd name="T122" fmla="+- 0 2083 2026"/>
                <a:gd name="T123" fmla="*/ 2083 h 84"/>
                <a:gd name="T124" fmla="+- 0 7701 7685"/>
                <a:gd name="T125" fmla="*/ T124 w 65"/>
                <a:gd name="T126" fmla="+- 0 2076 2026"/>
                <a:gd name="T127" fmla="*/ 2076 h 84"/>
                <a:gd name="T128" fmla="+- 0 7701 7685"/>
                <a:gd name="T129" fmla="*/ T128 w 65"/>
                <a:gd name="T130" fmla="+- 0 2060 2026"/>
                <a:gd name="T131" fmla="*/ 206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65" h="84">
                  <a:moveTo>
                    <a:pt x="16" y="34"/>
                  </a:moveTo>
                  <a:lnTo>
                    <a:pt x="18" y="28"/>
                  </a:lnTo>
                  <a:lnTo>
                    <a:pt x="23" y="23"/>
                  </a:lnTo>
                  <a:lnTo>
                    <a:pt x="27" y="18"/>
                  </a:lnTo>
                  <a:lnTo>
                    <a:pt x="33" y="15"/>
                  </a:lnTo>
                  <a:lnTo>
                    <a:pt x="48" y="15"/>
                  </a:lnTo>
                  <a:lnTo>
                    <a:pt x="55" y="18"/>
                  </a:lnTo>
                  <a:lnTo>
                    <a:pt x="63" y="23"/>
                  </a:lnTo>
                  <a:lnTo>
                    <a:pt x="63" y="6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3" y="20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1" y="73"/>
                  </a:lnTo>
                  <a:lnTo>
                    <a:pt x="18" y="80"/>
                  </a:lnTo>
                  <a:lnTo>
                    <a:pt x="29" y="84"/>
                  </a:lnTo>
                  <a:lnTo>
                    <a:pt x="49" y="84"/>
                  </a:lnTo>
                  <a:lnTo>
                    <a:pt x="57" y="83"/>
                  </a:lnTo>
                  <a:lnTo>
                    <a:pt x="65" y="79"/>
                  </a:lnTo>
                  <a:lnTo>
                    <a:pt x="65" y="64"/>
                  </a:lnTo>
                  <a:lnTo>
                    <a:pt x="57" y="67"/>
                  </a:lnTo>
                  <a:lnTo>
                    <a:pt x="50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3" y="62"/>
                  </a:lnTo>
                  <a:lnTo>
                    <a:pt x="18" y="57"/>
                  </a:lnTo>
                  <a:lnTo>
                    <a:pt x="16" y="50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761" y="2026"/>
              <a:ext cx="69" cy="84"/>
            </a:xfrm>
            <a:custGeom>
              <a:avLst/>
              <a:gdLst>
                <a:gd name="T0" fmla="+- 0 7781 7761"/>
                <a:gd name="T1" fmla="*/ T0 w 69"/>
                <a:gd name="T2" fmla="+- 0 2110 2026"/>
                <a:gd name="T3" fmla="*/ 2110 h 84"/>
                <a:gd name="T4" fmla="+- 0 7788 7761"/>
                <a:gd name="T5" fmla="*/ T4 w 69"/>
                <a:gd name="T6" fmla="+- 0 2110 2026"/>
                <a:gd name="T7" fmla="*/ 2110 h 84"/>
                <a:gd name="T8" fmla="+- 0 7796 7761"/>
                <a:gd name="T9" fmla="*/ T8 w 69"/>
                <a:gd name="T10" fmla="+- 0 2107 2026"/>
                <a:gd name="T11" fmla="*/ 2107 h 84"/>
                <a:gd name="T12" fmla="+- 0 7803 7761"/>
                <a:gd name="T13" fmla="*/ T12 w 69"/>
                <a:gd name="T14" fmla="+- 0 2102 2026"/>
                <a:gd name="T15" fmla="*/ 2102 h 84"/>
                <a:gd name="T16" fmla="+- 0 7804 7761"/>
                <a:gd name="T17" fmla="*/ T16 w 69"/>
                <a:gd name="T18" fmla="+- 0 2107 2026"/>
                <a:gd name="T19" fmla="*/ 2107 h 84"/>
                <a:gd name="T20" fmla="+- 0 7808 7761"/>
                <a:gd name="T21" fmla="*/ T20 w 69"/>
                <a:gd name="T22" fmla="+- 0 2110 2026"/>
                <a:gd name="T23" fmla="*/ 2110 h 84"/>
                <a:gd name="T24" fmla="+- 0 7819 7761"/>
                <a:gd name="T25" fmla="*/ T24 w 69"/>
                <a:gd name="T26" fmla="+- 0 2110 2026"/>
                <a:gd name="T27" fmla="*/ 2110 h 84"/>
                <a:gd name="T28" fmla="+- 0 7824 7761"/>
                <a:gd name="T29" fmla="*/ T28 w 69"/>
                <a:gd name="T30" fmla="+- 0 2108 2026"/>
                <a:gd name="T31" fmla="*/ 2108 h 84"/>
                <a:gd name="T32" fmla="+- 0 7831 7761"/>
                <a:gd name="T33" fmla="*/ T32 w 69"/>
                <a:gd name="T34" fmla="+- 0 2104 2026"/>
                <a:gd name="T35" fmla="*/ 2104 h 84"/>
                <a:gd name="T36" fmla="+- 0 7831 7761"/>
                <a:gd name="T37" fmla="*/ T36 w 69"/>
                <a:gd name="T38" fmla="+- 0 2094 2026"/>
                <a:gd name="T39" fmla="*/ 2094 h 84"/>
                <a:gd name="T40" fmla="+- 0 7826 7761"/>
                <a:gd name="T41" fmla="*/ T40 w 69"/>
                <a:gd name="T42" fmla="+- 0 2097 2026"/>
                <a:gd name="T43" fmla="*/ 2097 h 84"/>
                <a:gd name="T44" fmla="+- 0 7820 7761"/>
                <a:gd name="T45" fmla="*/ T44 w 69"/>
                <a:gd name="T46" fmla="+- 0 2098 2026"/>
                <a:gd name="T47" fmla="*/ 2098 h 84"/>
                <a:gd name="T48" fmla="+- 0 7819 7761"/>
                <a:gd name="T49" fmla="*/ T48 w 69"/>
                <a:gd name="T50" fmla="+- 0 2094 2026"/>
                <a:gd name="T51" fmla="*/ 2094 h 84"/>
                <a:gd name="T52" fmla="+- 0 7819 7761"/>
                <a:gd name="T53" fmla="*/ T52 w 69"/>
                <a:gd name="T54" fmla="+- 0 2053 2026"/>
                <a:gd name="T55" fmla="*/ 2053 h 84"/>
                <a:gd name="T56" fmla="+- 0 7818 7761"/>
                <a:gd name="T57" fmla="*/ T56 w 69"/>
                <a:gd name="T58" fmla="+- 0 2048 2026"/>
                <a:gd name="T59" fmla="*/ 2048 h 84"/>
                <a:gd name="T60" fmla="+- 0 7818 7761"/>
                <a:gd name="T61" fmla="*/ T60 w 69"/>
                <a:gd name="T62" fmla="+- 0 2043 2026"/>
                <a:gd name="T63" fmla="*/ 2043 h 84"/>
                <a:gd name="T64" fmla="+- 0 7815 7761"/>
                <a:gd name="T65" fmla="*/ T64 w 69"/>
                <a:gd name="T66" fmla="+- 0 2037 2026"/>
                <a:gd name="T67" fmla="*/ 2037 h 84"/>
                <a:gd name="T68" fmla="+- 0 7810 7761"/>
                <a:gd name="T69" fmla="*/ T68 w 69"/>
                <a:gd name="T70" fmla="+- 0 2030 2026"/>
                <a:gd name="T71" fmla="*/ 2030 h 84"/>
                <a:gd name="T72" fmla="+- 0 7802 7761"/>
                <a:gd name="T73" fmla="*/ T72 w 69"/>
                <a:gd name="T74" fmla="+- 0 2026 2026"/>
                <a:gd name="T75" fmla="*/ 2026 h 84"/>
                <a:gd name="T76" fmla="+- 0 7778 7761"/>
                <a:gd name="T77" fmla="*/ T76 w 69"/>
                <a:gd name="T78" fmla="+- 0 2026 2026"/>
                <a:gd name="T79" fmla="*/ 2026 h 84"/>
                <a:gd name="T80" fmla="+- 0 7769 7761"/>
                <a:gd name="T81" fmla="*/ T80 w 69"/>
                <a:gd name="T82" fmla="+- 0 2030 2026"/>
                <a:gd name="T83" fmla="*/ 2030 h 84"/>
                <a:gd name="T84" fmla="+- 0 7763 7761"/>
                <a:gd name="T85" fmla="*/ T84 w 69"/>
                <a:gd name="T86" fmla="+- 0 2037 2026"/>
                <a:gd name="T87" fmla="*/ 2037 h 84"/>
                <a:gd name="T88" fmla="+- 0 7763 7761"/>
                <a:gd name="T89" fmla="*/ T88 w 69"/>
                <a:gd name="T90" fmla="+- 0 2054 2026"/>
                <a:gd name="T91" fmla="*/ 2054 h 84"/>
                <a:gd name="T92" fmla="+- 0 7771 7761"/>
                <a:gd name="T93" fmla="*/ T92 w 69"/>
                <a:gd name="T94" fmla="+- 0 2046 2026"/>
                <a:gd name="T95" fmla="*/ 2046 h 84"/>
                <a:gd name="T96" fmla="+- 0 7780 7761"/>
                <a:gd name="T97" fmla="*/ T96 w 69"/>
                <a:gd name="T98" fmla="+- 0 2041 2026"/>
                <a:gd name="T99" fmla="*/ 2041 h 84"/>
                <a:gd name="T100" fmla="+- 0 7798 7761"/>
                <a:gd name="T101" fmla="*/ T100 w 69"/>
                <a:gd name="T102" fmla="+- 0 2041 2026"/>
                <a:gd name="T103" fmla="*/ 2041 h 84"/>
                <a:gd name="T104" fmla="+- 0 7803 7761"/>
                <a:gd name="T105" fmla="*/ T104 w 69"/>
                <a:gd name="T106" fmla="+- 0 2046 2026"/>
                <a:gd name="T107" fmla="*/ 2046 h 84"/>
                <a:gd name="T108" fmla="+- 0 7803 7761"/>
                <a:gd name="T109" fmla="*/ T108 w 69"/>
                <a:gd name="T110" fmla="+- 0 2060 2026"/>
                <a:gd name="T111" fmla="*/ 2060 h 84"/>
                <a:gd name="T112" fmla="+- 0 7789 7761"/>
                <a:gd name="T113" fmla="*/ T112 w 69"/>
                <a:gd name="T114" fmla="+- 0 2065 2026"/>
                <a:gd name="T115" fmla="*/ 2065 h 84"/>
                <a:gd name="T116" fmla="+- 0 7782 7761"/>
                <a:gd name="T117" fmla="*/ T116 w 69"/>
                <a:gd name="T118" fmla="+- 0 2067 2026"/>
                <a:gd name="T119" fmla="*/ 2067 h 84"/>
                <a:gd name="T120" fmla="+- 0 7792 7761"/>
                <a:gd name="T121" fmla="*/ T120 w 69"/>
                <a:gd name="T122" fmla="+- 0 2073 2026"/>
                <a:gd name="T123" fmla="*/ 2073 h 84"/>
                <a:gd name="T124" fmla="+- 0 7803 7761"/>
                <a:gd name="T125" fmla="*/ T124 w 69"/>
                <a:gd name="T126" fmla="+- 0 2069 2026"/>
                <a:gd name="T127" fmla="*/ 2069 h 84"/>
                <a:gd name="T128" fmla="+- 0 7803 7761"/>
                <a:gd name="T129" fmla="*/ T128 w 69"/>
                <a:gd name="T130" fmla="+- 0 2092 2026"/>
                <a:gd name="T131" fmla="*/ 2092 h 84"/>
                <a:gd name="T132" fmla="+- 0 7799 7761"/>
                <a:gd name="T133" fmla="*/ T132 w 69"/>
                <a:gd name="T134" fmla="+- 0 2097 2026"/>
                <a:gd name="T135" fmla="*/ 2097 h 84"/>
                <a:gd name="T136" fmla="+- 0 7794 7761"/>
                <a:gd name="T137" fmla="*/ T136 w 69"/>
                <a:gd name="T138" fmla="+- 0 2099 2026"/>
                <a:gd name="T139" fmla="*/ 2099 h 84"/>
                <a:gd name="T140" fmla="+- 0 7789 7761"/>
                <a:gd name="T141" fmla="*/ T140 w 69"/>
                <a:gd name="T142" fmla="+- 0 2099 2026"/>
                <a:gd name="T143" fmla="*/ 2099 h 84"/>
                <a:gd name="T144" fmla="+- 0 7783 7761"/>
                <a:gd name="T145" fmla="*/ T144 w 69"/>
                <a:gd name="T146" fmla="+- 0 2098 2026"/>
                <a:gd name="T147" fmla="*/ 2098 h 84"/>
                <a:gd name="T148" fmla="+- 0 7778 7761"/>
                <a:gd name="T149" fmla="*/ T148 w 69"/>
                <a:gd name="T150" fmla="+- 0 2094 2026"/>
                <a:gd name="T151" fmla="*/ 2094 h 84"/>
                <a:gd name="T152" fmla="+- 0 7777 7761"/>
                <a:gd name="T153" fmla="*/ T152 w 69"/>
                <a:gd name="T154" fmla="+- 0 2087 2026"/>
                <a:gd name="T155" fmla="*/ 2087 h 84"/>
                <a:gd name="T156" fmla="+- 0 7777 7761"/>
                <a:gd name="T157" fmla="*/ T156 w 69"/>
                <a:gd name="T158" fmla="+- 0 2081 2026"/>
                <a:gd name="T159" fmla="*/ 2081 h 84"/>
                <a:gd name="T160" fmla="+- 0 7768 7761"/>
                <a:gd name="T161" fmla="*/ T160 w 69"/>
                <a:gd name="T162" fmla="+- 0 2072 2026"/>
                <a:gd name="T163" fmla="*/ 2072 h 84"/>
                <a:gd name="T164" fmla="+- 0 7761 7761"/>
                <a:gd name="T165" fmla="*/ T164 w 69"/>
                <a:gd name="T166" fmla="+- 0 2079 2026"/>
                <a:gd name="T167" fmla="*/ 2079 h 84"/>
                <a:gd name="T168" fmla="+- 0 7761 7761"/>
                <a:gd name="T169" fmla="*/ T168 w 69"/>
                <a:gd name="T170" fmla="+- 0 2096 2026"/>
                <a:gd name="T171" fmla="*/ 2096 h 84"/>
                <a:gd name="T172" fmla="+- 0 7763 7761"/>
                <a:gd name="T173" fmla="*/ T172 w 69"/>
                <a:gd name="T174" fmla="+- 0 2101 2026"/>
                <a:gd name="T175" fmla="*/ 2101 h 84"/>
                <a:gd name="T176" fmla="+- 0 7771 7761"/>
                <a:gd name="T177" fmla="*/ T176 w 69"/>
                <a:gd name="T178" fmla="+- 0 2108 2026"/>
                <a:gd name="T179" fmla="*/ 2108 h 84"/>
                <a:gd name="T180" fmla="+- 0 7775 7761"/>
                <a:gd name="T181" fmla="*/ T180 w 69"/>
                <a:gd name="T182" fmla="+- 0 2110 2026"/>
                <a:gd name="T183" fmla="*/ 2110 h 84"/>
                <a:gd name="T184" fmla="+- 0 7781 7761"/>
                <a:gd name="T185" fmla="*/ T184 w 69"/>
                <a:gd name="T186" fmla="+- 0 2110 2026"/>
                <a:gd name="T187" fmla="*/ 211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5" y="81"/>
                  </a:lnTo>
                  <a:lnTo>
                    <a:pt x="42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70" y="78"/>
                  </a:lnTo>
                  <a:lnTo>
                    <a:pt x="70" y="68"/>
                  </a:lnTo>
                  <a:lnTo>
                    <a:pt x="65" y="71"/>
                  </a:lnTo>
                  <a:lnTo>
                    <a:pt x="59" y="72"/>
                  </a:lnTo>
                  <a:lnTo>
                    <a:pt x="58" y="68"/>
                  </a:lnTo>
                  <a:lnTo>
                    <a:pt x="58" y="27"/>
                  </a:lnTo>
                  <a:lnTo>
                    <a:pt x="57" y="22"/>
                  </a:lnTo>
                  <a:lnTo>
                    <a:pt x="57" y="17"/>
                  </a:lnTo>
                  <a:lnTo>
                    <a:pt x="54" y="11"/>
                  </a:lnTo>
                  <a:lnTo>
                    <a:pt x="49" y="4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37" y="15"/>
                  </a:lnTo>
                  <a:lnTo>
                    <a:pt x="42" y="20"/>
                  </a:lnTo>
                  <a:lnTo>
                    <a:pt x="42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8" y="71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2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7761" y="2026"/>
              <a:ext cx="69" cy="84"/>
            </a:xfrm>
            <a:custGeom>
              <a:avLst/>
              <a:gdLst>
                <a:gd name="T0" fmla="+- 0 7782 7761"/>
                <a:gd name="T1" fmla="*/ T0 w 69"/>
                <a:gd name="T2" fmla="+- 0 2067 2026"/>
                <a:gd name="T3" fmla="*/ 2067 h 84"/>
                <a:gd name="T4" fmla="+- 0 7768 7761"/>
                <a:gd name="T5" fmla="*/ T4 w 69"/>
                <a:gd name="T6" fmla="+- 0 2072 2026"/>
                <a:gd name="T7" fmla="*/ 2072 h 84"/>
                <a:gd name="T8" fmla="+- 0 7777 7761"/>
                <a:gd name="T9" fmla="*/ T8 w 69"/>
                <a:gd name="T10" fmla="+- 0 2081 2026"/>
                <a:gd name="T11" fmla="*/ 2081 h 84"/>
                <a:gd name="T12" fmla="+- 0 7782 7761"/>
                <a:gd name="T13" fmla="*/ T12 w 69"/>
                <a:gd name="T14" fmla="+- 0 2077 2026"/>
                <a:gd name="T15" fmla="*/ 2077 h 84"/>
                <a:gd name="T16" fmla="+- 0 7792 7761"/>
                <a:gd name="T17" fmla="*/ T16 w 69"/>
                <a:gd name="T18" fmla="+- 0 2073 2026"/>
                <a:gd name="T19" fmla="*/ 2073 h 84"/>
                <a:gd name="T20" fmla="+- 0 7782 7761"/>
                <a:gd name="T21" fmla="*/ T20 w 69"/>
                <a:gd name="T22" fmla="+- 0 2067 2026"/>
                <a:gd name="T23" fmla="*/ 206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7846" y="2026"/>
              <a:ext cx="59" cy="82"/>
            </a:xfrm>
            <a:custGeom>
              <a:avLst/>
              <a:gdLst>
                <a:gd name="T0" fmla="+- 0 7871 7846"/>
                <a:gd name="T1" fmla="*/ T0 w 59"/>
                <a:gd name="T2" fmla="+- 0 2032 2026"/>
                <a:gd name="T3" fmla="*/ 2032 h 82"/>
                <a:gd name="T4" fmla="+- 0 7863 7846"/>
                <a:gd name="T5" fmla="*/ T4 w 59"/>
                <a:gd name="T6" fmla="+- 0 2045 2026"/>
                <a:gd name="T7" fmla="*/ 2045 h 82"/>
                <a:gd name="T8" fmla="+- 0 7862 7846"/>
                <a:gd name="T9" fmla="*/ T8 w 59"/>
                <a:gd name="T10" fmla="+- 0 2046 2026"/>
                <a:gd name="T11" fmla="*/ 2046 h 82"/>
                <a:gd name="T12" fmla="+- 0 7862 7846"/>
                <a:gd name="T13" fmla="*/ T12 w 59"/>
                <a:gd name="T14" fmla="+- 0 2028 2026"/>
                <a:gd name="T15" fmla="*/ 2028 h 82"/>
                <a:gd name="T16" fmla="+- 0 7846 7846"/>
                <a:gd name="T17" fmla="*/ T16 w 59"/>
                <a:gd name="T18" fmla="+- 0 2028 2026"/>
                <a:gd name="T19" fmla="*/ 2028 h 82"/>
                <a:gd name="T20" fmla="+- 0 7846 7846"/>
                <a:gd name="T21" fmla="*/ T20 w 59"/>
                <a:gd name="T22" fmla="+- 0 2108 2026"/>
                <a:gd name="T23" fmla="*/ 2108 h 82"/>
                <a:gd name="T24" fmla="+- 0 7862 7846"/>
                <a:gd name="T25" fmla="*/ T24 w 59"/>
                <a:gd name="T26" fmla="+- 0 2108 2026"/>
                <a:gd name="T27" fmla="*/ 2108 h 82"/>
                <a:gd name="T28" fmla="+- 0 7862 7846"/>
                <a:gd name="T29" fmla="*/ T28 w 59"/>
                <a:gd name="T30" fmla="+- 0 2059 2026"/>
                <a:gd name="T31" fmla="*/ 2059 h 82"/>
                <a:gd name="T32" fmla="+- 0 7864 7846"/>
                <a:gd name="T33" fmla="*/ T32 w 59"/>
                <a:gd name="T34" fmla="+- 0 2054 2026"/>
                <a:gd name="T35" fmla="*/ 2054 h 82"/>
                <a:gd name="T36" fmla="+- 0 7867 7846"/>
                <a:gd name="T37" fmla="*/ T36 w 59"/>
                <a:gd name="T38" fmla="+- 0 2049 2026"/>
                <a:gd name="T39" fmla="*/ 2049 h 82"/>
                <a:gd name="T40" fmla="+- 0 7871 7846"/>
                <a:gd name="T41" fmla="*/ T40 w 59"/>
                <a:gd name="T42" fmla="+- 0 2044 2026"/>
                <a:gd name="T43" fmla="*/ 2044 h 82"/>
                <a:gd name="T44" fmla="+- 0 7876 7846"/>
                <a:gd name="T45" fmla="*/ T44 w 59"/>
                <a:gd name="T46" fmla="+- 0 2041 2026"/>
                <a:gd name="T47" fmla="*/ 2041 h 82"/>
                <a:gd name="T48" fmla="+- 0 7886 7846"/>
                <a:gd name="T49" fmla="*/ T48 w 59"/>
                <a:gd name="T50" fmla="+- 0 2041 2026"/>
                <a:gd name="T51" fmla="*/ 2041 h 82"/>
                <a:gd name="T52" fmla="+- 0 7891 7846"/>
                <a:gd name="T53" fmla="*/ T52 w 59"/>
                <a:gd name="T54" fmla="+- 0 2044 2026"/>
                <a:gd name="T55" fmla="*/ 2044 h 82"/>
                <a:gd name="T56" fmla="+- 0 7896 7846"/>
                <a:gd name="T57" fmla="*/ T56 w 59"/>
                <a:gd name="T58" fmla="+- 0 2049 2026"/>
                <a:gd name="T59" fmla="*/ 2049 h 82"/>
                <a:gd name="T60" fmla="+- 0 7905 7846"/>
                <a:gd name="T61" fmla="*/ T60 w 59"/>
                <a:gd name="T62" fmla="+- 0 2035 2026"/>
                <a:gd name="T63" fmla="*/ 2035 h 82"/>
                <a:gd name="T64" fmla="+- 0 7898 7846"/>
                <a:gd name="T65" fmla="*/ T64 w 59"/>
                <a:gd name="T66" fmla="+- 0 2029 2026"/>
                <a:gd name="T67" fmla="*/ 2029 h 82"/>
                <a:gd name="T68" fmla="+- 0 7892 7846"/>
                <a:gd name="T69" fmla="*/ T68 w 59"/>
                <a:gd name="T70" fmla="+- 0 2026 2026"/>
                <a:gd name="T71" fmla="*/ 2026 h 82"/>
                <a:gd name="T72" fmla="+- 0 7878 7846"/>
                <a:gd name="T73" fmla="*/ T72 w 59"/>
                <a:gd name="T74" fmla="+- 0 2026 2026"/>
                <a:gd name="T75" fmla="*/ 2026 h 82"/>
                <a:gd name="T76" fmla="+- 0 7871 7846"/>
                <a:gd name="T77" fmla="*/ T76 w 59"/>
                <a:gd name="T78" fmla="+- 0 2032 2026"/>
                <a:gd name="T79" fmla="*/ 2032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59" h="82">
                  <a:moveTo>
                    <a:pt x="25" y="6"/>
                  </a:moveTo>
                  <a:lnTo>
                    <a:pt x="17" y="19"/>
                  </a:lnTo>
                  <a:lnTo>
                    <a:pt x="16" y="20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33"/>
                  </a:lnTo>
                  <a:lnTo>
                    <a:pt x="18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5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50" y="23"/>
                  </a:lnTo>
                  <a:lnTo>
                    <a:pt x="59" y="9"/>
                  </a:lnTo>
                  <a:lnTo>
                    <a:pt x="52" y="3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7912" y="2026"/>
              <a:ext cx="73" cy="84"/>
            </a:xfrm>
            <a:custGeom>
              <a:avLst/>
              <a:gdLst>
                <a:gd name="T0" fmla="+- 0 7916 7912"/>
                <a:gd name="T1" fmla="*/ T0 w 73"/>
                <a:gd name="T2" fmla="+- 0 2045 2026"/>
                <a:gd name="T3" fmla="*/ 2045 h 84"/>
                <a:gd name="T4" fmla="+- 0 7912 7912"/>
                <a:gd name="T5" fmla="*/ T4 w 73"/>
                <a:gd name="T6" fmla="+- 0 2055 2026"/>
                <a:gd name="T7" fmla="*/ 2055 h 84"/>
                <a:gd name="T8" fmla="+- 0 7912 7912"/>
                <a:gd name="T9" fmla="*/ T8 w 73"/>
                <a:gd name="T10" fmla="+- 0 2080 2026"/>
                <a:gd name="T11" fmla="*/ 2080 h 84"/>
                <a:gd name="T12" fmla="+- 0 7916 7912"/>
                <a:gd name="T13" fmla="*/ T12 w 73"/>
                <a:gd name="T14" fmla="+- 0 2090 2026"/>
                <a:gd name="T15" fmla="*/ 2090 h 84"/>
                <a:gd name="T16" fmla="+- 0 7924 7912"/>
                <a:gd name="T17" fmla="*/ T16 w 73"/>
                <a:gd name="T18" fmla="+- 0 2099 2026"/>
                <a:gd name="T19" fmla="*/ 2099 h 84"/>
                <a:gd name="T20" fmla="+- 0 7931 7912"/>
                <a:gd name="T21" fmla="*/ T20 w 73"/>
                <a:gd name="T22" fmla="+- 0 2106 2026"/>
                <a:gd name="T23" fmla="*/ 2106 h 84"/>
                <a:gd name="T24" fmla="+- 0 7940 7912"/>
                <a:gd name="T25" fmla="*/ T24 w 73"/>
                <a:gd name="T26" fmla="+- 0 2110 2026"/>
                <a:gd name="T27" fmla="*/ 2110 h 84"/>
                <a:gd name="T28" fmla="+- 0 7963 7912"/>
                <a:gd name="T29" fmla="*/ T28 w 73"/>
                <a:gd name="T30" fmla="+- 0 2110 2026"/>
                <a:gd name="T31" fmla="*/ 2110 h 84"/>
                <a:gd name="T32" fmla="+- 0 7974 7912"/>
                <a:gd name="T33" fmla="*/ T32 w 73"/>
                <a:gd name="T34" fmla="+- 0 2107 2026"/>
                <a:gd name="T35" fmla="*/ 2107 h 84"/>
                <a:gd name="T36" fmla="+- 0 7983 7912"/>
                <a:gd name="T37" fmla="*/ T36 w 73"/>
                <a:gd name="T38" fmla="+- 0 2101 2026"/>
                <a:gd name="T39" fmla="*/ 2101 h 84"/>
                <a:gd name="T40" fmla="+- 0 7983 7912"/>
                <a:gd name="T41" fmla="*/ T40 w 73"/>
                <a:gd name="T42" fmla="+- 0 2085 2026"/>
                <a:gd name="T43" fmla="*/ 2085 h 84"/>
                <a:gd name="T44" fmla="+- 0 7975 7912"/>
                <a:gd name="T45" fmla="*/ T44 w 73"/>
                <a:gd name="T46" fmla="+- 0 2092 2026"/>
                <a:gd name="T47" fmla="*/ 2092 h 84"/>
                <a:gd name="T48" fmla="+- 0 7965 7912"/>
                <a:gd name="T49" fmla="*/ T48 w 73"/>
                <a:gd name="T50" fmla="+- 0 2095 2026"/>
                <a:gd name="T51" fmla="*/ 2095 h 84"/>
                <a:gd name="T52" fmla="+- 0 7947 7912"/>
                <a:gd name="T53" fmla="*/ T52 w 73"/>
                <a:gd name="T54" fmla="+- 0 2095 2026"/>
                <a:gd name="T55" fmla="*/ 2095 h 84"/>
                <a:gd name="T56" fmla="+- 0 7941 7912"/>
                <a:gd name="T57" fmla="*/ T56 w 73"/>
                <a:gd name="T58" fmla="+- 0 2093 2026"/>
                <a:gd name="T59" fmla="*/ 2093 h 84"/>
                <a:gd name="T60" fmla="+- 0 7936 7912"/>
                <a:gd name="T61" fmla="*/ T60 w 73"/>
                <a:gd name="T62" fmla="+- 0 2088 2026"/>
                <a:gd name="T63" fmla="*/ 2088 h 84"/>
                <a:gd name="T64" fmla="+- 0 7931 7912"/>
                <a:gd name="T65" fmla="*/ T64 w 73"/>
                <a:gd name="T66" fmla="+- 0 2083 2026"/>
                <a:gd name="T67" fmla="*/ 2083 h 84"/>
                <a:gd name="T68" fmla="+- 0 7929 7912"/>
                <a:gd name="T69" fmla="*/ T68 w 73"/>
                <a:gd name="T70" fmla="+- 0 2077 2026"/>
                <a:gd name="T71" fmla="*/ 2077 h 84"/>
                <a:gd name="T72" fmla="+- 0 7928 7912"/>
                <a:gd name="T73" fmla="*/ T72 w 73"/>
                <a:gd name="T74" fmla="+- 0 2069 2026"/>
                <a:gd name="T75" fmla="*/ 2069 h 84"/>
                <a:gd name="T76" fmla="+- 0 7985 7912"/>
                <a:gd name="T77" fmla="*/ T76 w 73"/>
                <a:gd name="T78" fmla="+- 0 2069 2026"/>
                <a:gd name="T79" fmla="*/ 2069 h 84"/>
                <a:gd name="T80" fmla="+- 0 7985 7912"/>
                <a:gd name="T81" fmla="*/ T80 w 73"/>
                <a:gd name="T82" fmla="+- 0 2055 2026"/>
                <a:gd name="T83" fmla="*/ 2055 h 84"/>
                <a:gd name="T84" fmla="+- 0 7982 7912"/>
                <a:gd name="T85" fmla="*/ T84 w 73"/>
                <a:gd name="T86" fmla="+- 0 2045 2026"/>
                <a:gd name="T87" fmla="*/ 2045 h 84"/>
                <a:gd name="T88" fmla="+- 0 7975 7912"/>
                <a:gd name="T89" fmla="*/ T88 w 73"/>
                <a:gd name="T90" fmla="+- 0 2037 2026"/>
                <a:gd name="T91" fmla="*/ 2037 h 84"/>
                <a:gd name="T92" fmla="+- 0 7969 7912"/>
                <a:gd name="T93" fmla="*/ T92 w 73"/>
                <a:gd name="T94" fmla="+- 0 2030 2026"/>
                <a:gd name="T95" fmla="*/ 2030 h 84"/>
                <a:gd name="T96" fmla="+- 0 7960 7912"/>
                <a:gd name="T97" fmla="*/ T96 w 73"/>
                <a:gd name="T98" fmla="+- 0 2026 2026"/>
                <a:gd name="T99" fmla="*/ 2026 h 84"/>
                <a:gd name="T100" fmla="+- 0 7962 7912"/>
                <a:gd name="T101" fmla="*/ T100 w 73"/>
                <a:gd name="T102" fmla="+- 0 2040 2026"/>
                <a:gd name="T103" fmla="*/ 2040 h 84"/>
                <a:gd name="T104" fmla="+- 0 7968 7912"/>
                <a:gd name="T105" fmla="*/ T104 w 73"/>
                <a:gd name="T106" fmla="+- 0 2047 2026"/>
                <a:gd name="T107" fmla="*/ 2047 h 84"/>
                <a:gd name="T108" fmla="+- 0 7969 7912"/>
                <a:gd name="T109" fmla="*/ T108 w 73"/>
                <a:gd name="T110" fmla="+- 0 2060 2026"/>
                <a:gd name="T111" fmla="*/ 2060 h 84"/>
                <a:gd name="T112" fmla="+- 0 7928 7912"/>
                <a:gd name="T113" fmla="*/ T112 w 73"/>
                <a:gd name="T114" fmla="+- 0 2060 2026"/>
                <a:gd name="T115" fmla="*/ 2060 h 84"/>
                <a:gd name="T116" fmla="+- 0 7931 7912"/>
                <a:gd name="T117" fmla="*/ T116 w 73"/>
                <a:gd name="T118" fmla="+- 0 2047 2026"/>
                <a:gd name="T119" fmla="*/ 2047 h 84"/>
                <a:gd name="T120" fmla="+- 0 7938 7912"/>
                <a:gd name="T121" fmla="*/ T120 w 73"/>
                <a:gd name="T122" fmla="+- 0 2026 2026"/>
                <a:gd name="T123" fmla="*/ 2026 h 84"/>
                <a:gd name="T124" fmla="+- 0 7929 7912"/>
                <a:gd name="T125" fmla="*/ T124 w 73"/>
                <a:gd name="T126" fmla="+- 0 2030 2026"/>
                <a:gd name="T127" fmla="*/ 2030 h 84"/>
                <a:gd name="T128" fmla="+- 0 7922 7912"/>
                <a:gd name="T129" fmla="*/ T128 w 73"/>
                <a:gd name="T130" fmla="+- 0 2038 2026"/>
                <a:gd name="T131" fmla="*/ 2038 h 84"/>
                <a:gd name="T132" fmla="+- 0 7916 7912"/>
                <a:gd name="T133" fmla="*/ T132 w 73"/>
                <a:gd name="T134" fmla="+- 0 2045 2026"/>
                <a:gd name="T135" fmla="*/ 20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4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7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50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9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912" y="2026"/>
              <a:ext cx="73" cy="84"/>
            </a:xfrm>
            <a:custGeom>
              <a:avLst/>
              <a:gdLst>
                <a:gd name="T0" fmla="+- 0 7931 7912"/>
                <a:gd name="T1" fmla="*/ T0 w 73"/>
                <a:gd name="T2" fmla="+- 0 2047 2026"/>
                <a:gd name="T3" fmla="*/ 2047 h 84"/>
                <a:gd name="T4" fmla="+- 0 7938 7912"/>
                <a:gd name="T5" fmla="*/ T4 w 73"/>
                <a:gd name="T6" fmla="+- 0 2040 2026"/>
                <a:gd name="T7" fmla="*/ 2040 h 84"/>
                <a:gd name="T8" fmla="+- 0 7962 7912"/>
                <a:gd name="T9" fmla="*/ T8 w 73"/>
                <a:gd name="T10" fmla="+- 0 2040 2026"/>
                <a:gd name="T11" fmla="*/ 2040 h 84"/>
                <a:gd name="T12" fmla="+- 0 7960 7912"/>
                <a:gd name="T13" fmla="*/ T12 w 73"/>
                <a:gd name="T14" fmla="+- 0 2026 2026"/>
                <a:gd name="T15" fmla="*/ 2026 h 84"/>
                <a:gd name="T16" fmla="+- 0 7938 7912"/>
                <a:gd name="T17" fmla="*/ T16 w 73"/>
                <a:gd name="T18" fmla="+- 0 2026 2026"/>
                <a:gd name="T19" fmla="*/ 2026 h 84"/>
                <a:gd name="T20" fmla="+- 0 7931 7912"/>
                <a:gd name="T21" fmla="*/ T20 w 73"/>
                <a:gd name="T22" fmla="+- 0 2047 2026"/>
                <a:gd name="T23" fmla="*/ 204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7991" y="2011"/>
              <a:ext cx="60" cy="99"/>
            </a:xfrm>
            <a:custGeom>
              <a:avLst/>
              <a:gdLst>
                <a:gd name="T0" fmla="+- 0 8025 7991"/>
                <a:gd name="T1" fmla="*/ T0 w 60"/>
                <a:gd name="T2" fmla="+- 0 2110 2011"/>
                <a:gd name="T3" fmla="*/ 2110 h 99"/>
                <a:gd name="T4" fmla="+- 0 8038 7991"/>
                <a:gd name="T5" fmla="*/ T4 w 60"/>
                <a:gd name="T6" fmla="+- 0 2110 2011"/>
                <a:gd name="T7" fmla="*/ 2110 h 99"/>
                <a:gd name="T8" fmla="+- 0 8044 7991"/>
                <a:gd name="T9" fmla="*/ T8 w 60"/>
                <a:gd name="T10" fmla="+- 0 2108 2011"/>
                <a:gd name="T11" fmla="*/ 2108 h 99"/>
                <a:gd name="T12" fmla="+- 0 8051 7991"/>
                <a:gd name="T13" fmla="*/ T12 w 60"/>
                <a:gd name="T14" fmla="+- 0 2105 2011"/>
                <a:gd name="T15" fmla="*/ 2105 h 99"/>
                <a:gd name="T16" fmla="+- 0 8051 7991"/>
                <a:gd name="T17" fmla="*/ T16 w 60"/>
                <a:gd name="T18" fmla="+- 0 2090 2011"/>
                <a:gd name="T19" fmla="*/ 2090 h 99"/>
                <a:gd name="T20" fmla="+- 0 8044 7991"/>
                <a:gd name="T21" fmla="*/ T20 w 60"/>
                <a:gd name="T22" fmla="+- 0 2094 2011"/>
                <a:gd name="T23" fmla="*/ 2094 h 99"/>
                <a:gd name="T24" fmla="+- 0 8038 7991"/>
                <a:gd name="T25" fmla="*/ T24 w 60"/>
                <a:gd name="T26" fmla="+- 0 2096 2011"/>
                <a:gd name="T27" fmla="*/ 2096 h 99"/>
                <a:gd name="T28" fmla="+- 0 8025 7991"/>
                <a:gd name="T29" fmla="*/ T28 w 60"/>
                <a:gd name="T30" fmla="+- 0 2096 2011"/>
                <a:gd name="T31" fmla="*/ 2096 h 99"/>
                <a:gd name="T32" fmla="+- 0 8021 7991"/>
                <a:gd name="T33" fmla="*/ T32 w 60"/>
                <a:gd name="T34" fmla="+- 0 2091 2011"/>
                <a:gd name="T35" fmla="*/ 2091 h 99"/>
                <a:gd name="T36" fmla="+- 0 8021 7991"/>
                <a:gd name="T37" fmla="*/ T36 w 60"/>
                <a:gd name="T38" fmla="+- 0 2042 2011"/>
                <a:gd name="T39" fmla="*/ 2042 h 99"/>
                <a:gd name="T40" fmla="+- 0 8047 7991"/>
                <a:gd name="T41" fmla="*/ T40 w 60"/>
                <a:gd name="T42" fmla="+- 0 2042 2011"/>
                <a:gd name="T43" fmla="*/ 2042 h 99"/>
                <a:gd name="T44" fmla="+- 0 8047 7991"/>
                <a:gd name="T45" fmla="*/ T44 w 60"/>
                <a:gd name="T46" fmla="+- 0 2028 2011"/>
                <a:gd name="T47" fmla="*/ 2028 h 99"/>
                <a:gd name="T48" fmla="+- 0 8021 7991"/>
                <a:gd name="T49" fmla="*/ T48 w 60"/>
                <a:gd name="T50" fmla="+- 0 2028 2011"/>
                <a:gd name="T51" fmla="*/ 2028 h 99"/>
                <a:gd name="T52" fmla="+- 0 8021 7991"/>
                <a:gd name="T53" fmla="*/ T52 w 60"/>
                <a:gd name="T54" fmla="+- 0 2011 2011"/>
                <a:gd name="T55" fmla="*/ 2011 h 99"/>
                <a:gd name="T56" fmla="+- 0 7991 7991"/>
                <a:gd name="T57" fmla="*/ T56 w 60"/>
                <a:gd name="T58" fmla="+- 0 2040 2011"/>
                <a:gd name="T59" fmla="*/ 2040 h 99"/>
                <a:gd name="T60" fmla="+- 0 7991 7991"/>
                <a:gd name="T61" fmla="*/ T60 w 60"/>
                <a:gd name="T62" fmla="+- 0 2042 2011"/>
                <a:gd name="T63" fmla="*/ 2042 h 99"/>
                <a:gd name="T64" fmla="+- 0 8005 7991"/>
                <a:gd name="T65" fmla="*/ T64 w 60"/>
                <a:gd name="T66" fmla="+- 0 2042 2011"/>
                <a:gd name="T67" fmla="*/ 2042 h 99"/>
                <a:gd name="T68" fmla="+- 0 8005 7991"/>
                <a:gd name="T69" fmla="*/ T68 w 60"/>
                <a:gd name="T70" fmla="+- 0 2086 2011"/>
                <a:gd name="T71" fmla="*/ 2086 h 99"/>
                <a:gd name="T72" fmla="+- 0 8006 7991"/>
                <a:gd name="T73" fmla="*/ T72 w 60"/>
                <a:gd name="T74" fmla="+- 0 2091 2011"/>
                <a:gd name="T75" fmla="*/ 2091 h 99"/>
                <a:gd name="T76" fmla="+- 0 8007 7991"/>
                <a:gd name="T77" fmla="*/ T76 w 60"/>
                <a:gd name="T78" fmla="+- 0 2095 2011"/>
                <a:gd name="T79" fmla="*/ 2095 h 99"/>
                <a:gd name="T80" fmla="+- 0 8008 7991"/>
                <a:gd name="T81" fmla="*/ T80 w 60"/>
                <a:gd name="T82" fmla="+- 0 2100 2011"/>
                <a:gd name="T83" fmla="*/ 2100 h 99"/>
                <a:gd name="T84" fmla="+- 0 8011 7991"/>
                <a:gd name="T85" fmla="*/ T84 w 60"/>
                <a:gd name="T86" fmla="+- 0 2103 2011"/>
                <a:gd name="T87" fmla="*/ 2103 h 99"/>
                <a:gd name="T88" fmla="+- 0 8015 7991"/>
                <a:gd name="T89" fmla="*/ T88 w 60"/>
                <a:gd name="T90" fmla="+- 0 2106 2011"/>
                <a:gd name="T91" fmla="*/ 2106 h 99"/>
                <a:gd name="T92" fmla="+- 0 8020 7991"/>
                <a:gd name="T93" fmla="*/ T92 w 60"/>
                <a:gd name="T94" fmla="+- 0 2109 2011"/>
                <a:gd name="T95" fmla="*/ 2109 h 99"/>
                <a:gd name="T96" fmla="+- 0 8025 7991"/>
                <a:gd name="T97" fmla="*/ T96 w 60"/>
                <a:gd name="T98" fmla="+- 0 2110 2011"/>
                <a:gd name="T99" fmla="*/ 2110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0" h="99">
                  <a:moveTo>
                    <a:pt x="34" y="99"/>
                  </a:moveTo>
                  <a:lnTo>
                    <a:pt x="47" y="99"/>
                  </a:lnTo>
                  <a:lnTo>
                    <a:pt x="53" y="97"/>
                  </a:lnTo>
                  <a:lnTo>
                    <a:pt x="60" y="94"/>
                  </a:lnTo>
                  <a:lnTo>
                    <a:pt x="60" y="79"/>
                  </a:lnTo>
                  <a:lnTo>
                    <a:pt x="53" y="83"/>
                  </a:lnTo>
                  <a:lnTo>
                    <a:pt x="47" y="85"/>
                  </a:lnTo>
                  <a:lnTo>
                    <a:pt x="34" y="85"/>
                  </a:lnTo>
                  <a:lnTo>
                    <a:pt x="30" y="80"/>
                  </a:lnTo>
                  <a:lnTo>
                    <a:pt x="30" y="31"/>
                  </a:lnTo>
                  <a:lnTo>
                    <a:pt x="56" y="31"/>
                  </a:lnTo>
                  <a:lnTo>
                    <a:pt x="56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1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6" y="84"/>
                  </a:lnTo>
                  <a:lnTo>
                    <a:pt x="17" y="89"/>
                  </a:lnTo>
                  <a:lnTo>
                    <a:pt x="20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4" y="9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114" y="1986"/>
              <a:ext cx="114" cy="123"/>
            </a:xfrm>
            <a:custGeom>
              <a:avLst/>
              <a:gdLst>
                <a:gd name="T0" fmla="+- 0 8114 8114"/>
                <a:gd name="T1" fmla="*/ T0 w 114"/>
                <a:gd name="T2" fmla="+- 0 1986 1986"/>
                <a:gd name="T3" fmla="*/ 1986 h 123"/>
                <a:gd name="T4" fmla="+- 0 8114 8114"/>
                <a:gd name="T5" fmla="*/ T4 w 114"/>
                <a:gd name="T6" fmla="+- 0 2108 1986"/>
                <a:gd name="T7" fmla="*/ 2108 h 123"/>
                <a:gd name="T8" fmla="+- 0 8132 8114"/>
                <a:gd name="T9" fmla="*/ T8 w 114"/>
                <a:gd name="T10" fmla="+- 0 2108 1986"/>
                <a:gd name="T11" fmla="*/ 2108 h 123"/>
                <a:gd name="T12" fmla="+- 0 8132 8114"/>
                <a:gd name="T13" fmla="*/ T12 w 114"/>
                <a:gd name="T14" fmla="+- 0 2013 1986"/>
                <a:gd name="T15" fmla="*/ 2013 h 123"/>
                <a:gd name="T16" fmla="+- 0 8132 8114"/>
                <a:gd name="T17" fmla="*/ T16 w 114"/>
                <a:gd name="T18" fmla="+- 0 2013 1986"/>
                <a:gd name="T19" fmla="*/ 2013 h 123"/>
                <a:gd name="T20" fmla="+- 0 8170 8114"/>
                <a:gd name="T21" fmla="*/ T20 w 114"/>
                <a:gd name="T22" fmla="+- 0 2060 1986"/>
                <a:gd name="T23" fmla="*/ 2060 h 123"/>
                <a:gd name="T24" fmla="+- 0 8173 8114"/>
                <a:gd name="T25" fmla="*/ T24 w 114"/>
                <a:gd name="T26" fmla="+- 0 2060 1986"/>
                <a:gd name="T27" fmla="*/ 2060 h 123"/>
                <a:gd name="T28" fmla="+- 0 8210 8114"/>
                <a:gd name="T29" fmla="*/ T28 w 114"/>
                <a:gd name="T30" fmla="+- 0 2013 1986"/>
                <a:gd name="T31" fmla="*/ 2013 h 123"/>
                <a:gd name="T32" fmla="+- 0 8211 8114"/>
                <a:gd name="T33" fmla="*/ T32 w 114"/>
                <a:gd name="T34" fmla="+- 0 2013 1986"/>
                <a:gd name="T35" fmla="*/ 2013 h 123"/>
                <a:gd name="T36" fmla="+- 0 8211 8114"/>
                <a:gd name="T37" fmla="*/ T36 w 114"/>
                <a:gd name="T38" fmla="+- 0 2108 1986"/>
                <a:gd name="T39" fmla="*/ 2108 h 123"/>
                <a:gd name="T40" fmla="+- 0 8228 8114"/>
                <a:gd name="T41" fmla="*/ T40 w 114"/>
                <a:gd name="T42" fmla="+- 0 2108 1986"/>
                <a:gd name="T43" fmla="*/ 2108 h 123"/>
                <a:gd name="T44" fmla="+- 0 8228 8114"/>
                <a:gd name="T45" fmla="*/ T44 w 114"/>
                <a:gd name="T46" fmla="+- 0 1986 1986"/>
                <a:gd name="T47" fmla="*/ 1986 h 123"/>
                <a:gd name="T48" fmla="+- 0 8212 8114"/>
                <a:gd name="T49" fmla="*/ T48 w 114"/>
                <a:gd name="T50" fmla="+- 0 1986 1986"/>
                <a:gd name="T51" fmla="*/ 1986 h 123"/>
                <a:gd name="T52" fmla="+- 0 8171 8114"/>
                <a:gd name="T53" fmla="*/ T52 w 114"/>
                <a:gd name="T54" fmla="+- 0 2036 1986"/>
                <a:gd name="T55" fmla="*/ 2036 h 123"/>
                <a:gd name="T56" fmla="+- 0 8131 8114"/>
                <a:gd name="T57" fmla="*/ T56 w 114"/>
                <a:gd name="T58" fmla="+- 0 1986 1986"/>
                <a:gd name="T59" fmla="*/ 1986 h 123"/>
                <a:gd name="T60" fmla="+- 0 8114 8114"/>
                <a:gd name="T61" fmla="*/ T60 w 114"/>
                <a:gd name="T62" fmla="+- 0 1986 1986"/>
                <a:gd name="T63" fmla="*/ 198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4" h="123">
                  <a:moveTo>
                    <a:pt x="0" y="0"/>
                  </a:moveTo>
                  <a:lnTo>
                    <a:pt x="0" y="122"/>
                  </a:lnTo>
                  <a:lnTo>
                    <a:pt x="18" y="122"/>
                  </a:lnTo>
                  <a:lnTo>
                    <a:pt x="18" y="27"/>
                  </a:lnTo>
                  <a:lnTo>
                    <a:pt x="56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97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246" y="2026"/>
              <a:ext cx="69" cy="84"/>
            </a:xfrm>
            <a:custGeom>
              <a:avLst/>
              <a:gdLst>
                <a:gd name="T0" fmla="+- 0 8266 8246"/>
                <a:gd name="T1" fmla="*/ T0 w 69"/>
                <a:gd name="T2" fmla="+- 0 2110 2026"/>
                <a:gd name="T3" fmla="*/ 2110 h 84"/>
                <a:gd name="T4" fmla="+- 0 8273 8246"/>
                <a:gd name="T5" fmla="*/ T4 w 69"/>
                <a:gd name="T6" fmla="+- 0 2110 2026"/>
                <a:gd name="T7" fmla="*/ 2110 h 84"/>
                <a:gd name="T8" fmla="+- 0 8281 8246"/>
                <a:gd name="T9" fmla="*/ T8 w 69"/>
                <a:gd name="T10" fmla="+- 0 2107 2026"/>
                <a:gd name="T11" fmla="*/ 2107 h 84"/>
                <a:gd name="T12" fmla="+- 0 8288 8246"/>
                <a:gd name="T13" fmla="*/ T12 w 69"/>
                <a:gd name="T14" fmla="+- 0 2102 2026"/>
                <a:gd name="T15" fmla="*/ 2102 h 84"/>
                <a:gd name="T16" fmla="+- 0 8289 8246"/>
                <a:gd name="T17" fmla="*/ T16 w 69"/>
                <a:gd name="T18" fmla="+- 0 2107 2026"/>
                <a:gd name="T19" fmla="*/ 2107 h 84"/>
                <a:gd name="T20" fmla="+- 0 8293 8246"/>
                <a:gd name="T21" fmla="*/ T20 w 69"/>
                <a:gd name="T22" fmla="+- 0 2110 2026"/>
                <a:gd name="T23" fmla="*/ 2110 h 84"/>
                <a:gd name="T24" fmla="+- 0 8304 8246"/>
                <a:gd name="T25" fmla="*/ T24 w 69"/>
                <a:gd name="T26" fmla="+- 0 2110 2026"/>
                <a:gd name="T27" fmla="*/ 2110 h 84"/>
                <a:gd name="T28" fmla="+- 0 8309 8246"/>
                <a:gd name="T29" fmla="*/ T28 w 69"/>
                <a:gd name="T30" fmla="+- 0 2108 2026"/>
                <a:gd name="T31" fmla="*/ 2108 h 84"/>
                <a:gd name="T32" fmla="+- 0 8315 8246"/>
                <a:gd name="T33" fmla="*/ T32 w 69"/>
                <a:gd name="T34" fmla="+- 0 2104 2026"/>
                <a:gd name="T35" fmla="*/ 2104 h 84"/>
                <a:gd name="T36" fmla="+- 0 8315 8246"/>
                <a:gd name="T37" fmla="*/ T36 w 69"/>
                <a:gd name="T38" fmla="+- 0 2094 2026"/>
                <a:gd name="T39" fmla="*/ 2094 h 84"/>
                <a:gd name="T40" fmla="+- 0 8311 8246"/>
                <a:gd name="T41" fmla="*/ T40 w 69"/>
                <a:gd name="T42" fmla="+- 0 2097 2026"/>
                <a:gd name="T43" fmla="*/ 2097 h 84"/>
                <a:gd name="T44" fmla="+- 0 8305 8246"/>
                <a:gd name="T45" fmla="*/ T44 w 69"/>
                <a:gd name="T46" fmla="+- 0 2098 2026"/>
                <a:gd name="T47" fmla="*/ 2098 h 84"/>
                <a:gd name="T48" fmla="+- 0 8304 8246"/>
                <a:gd name="T49" fmla="*/ T48 w 69"/>
                <a:gd name="T50" fmla="+- 0 2094 2026"/>
                <a:gd name="T51" fmla="*/ 2094 h 84"/>
                <a:gd name="T52" fmla="+- 0 8304 8246"/>
                <a:gd name="T53" fmla="*/ T52 w 69"/>
                <a:gd name="T54" fmla="+- 0 2053 2026"/>
                <a:gd name="T55" fmla="*/ 2053 h 84"/>
                <a:gd name="T56" fmla="+- 0 8303 8246"/>
                <a:gd name="T57" fmla="*/ T56 w 69"/>
                <a:gd name="T58" fmla="+- 0 2048 2026"/>
                <a:gd name="T59" fmla="*/ 2048 h 84"/>
                <a:gd name="T60" fmla="+- 0 8302 8246"/>
                <a:gd name="T61" fmla="*/ T60 w 69"/>
                <a:gd name="T62" fmla="+- 0 2043 2026"/>
                <a:gd name="T63" fmla="*/ 2043 h 84"/>
                <a:gd name="T64" fmla="+- 0 8300 8246"/>
                <a:gd name="T65" fmla="*/ T64 w 69"/>
                <a:gd name="T66" fmla="+- 0 2037 2026"/>
                <a:gd name="T67" fmla="*/ 2037 h 84"/>
                <a:gd name="T68" fmla="+- 0 8295 8246"/>
                <a:gd name="T69" fmla="*/ T68 w 69"/>
                <a:gd name="T70" fmla="+- 0 2030 2026"/>
                <a:gd name="T71" fmla="*/ 2030 h 84"/>
                <a:gd name="T72" fmla="+- 0 8287 8246"/>
                <a:gd name="T73" fmla="*/ T72 w 69"/>
                <a:gd name="T74" fmla="+- 0 2026 2026"/>
                <a:gd name="T75" fmla="*/ 2026 h 84"/>
                <a:gd name="T76" fmla="+- 0 8263 8246"/>
                <a:gd name="T77" fmla="*/ T76 w 69"/>
                <a:gd name="T78" fmla="+- 0 2026 2026"/>
                <a:gd name="T79" fmla="*/ 2026 h 84"/>
                <a:gd name="T80" fmla="+- 0 8254 8246"/>
                <a:gd name="T81" fmla="*/ T80 w 69"/>
                <a:gd name="T82" fmla="+- 0 2030 2026"/>
                <a:gd name="T83" fmla="*/ 2030 h 84"/>
                <a:gd name="T84" fmla="+- 0 8248 8246"/>
                <a:gd name="T85" fmla="*/ T84 w 69"/>
                <a:gd name="T86" fmla="+- 0 2037 2026"/>
                <a:gd name="T87" fmla="*/ 2037 h 84"/>
                <a:gd name="T88" fmla="+- 0 8248 8246"/>
                <a:gd name="T89" fmla="*/ T88 w 69"/>
                <a:gd name="T90" fmla="+- 0 2054 2026"/>
                <a:gd name="T91" fmla="*/ 2054 h 84"/>
                <a:gd name="T92" fmla="+- 0 8256 8246"/>
                <a:gd name="T93" fmla="*/ T92 w 69"/>
                <a:gd name="T94" fmla="+- 0 2046 2026"/>
                <a:gd name="T95" fmla="*/ 2046 h 84"/>
                <a:gd name="T96" fmla="+- 0 8264 8246"/>
                <a:gd name="T97" fmla="*/ T96 w 69"/>
                <a:gd name="T98" fmla="+- 0 2041 2026"/>
                <a:gd name="T99" fmla="*/ 2041 h 84"/>
                <a:gd name="T100" fmla="+- 0 8283 8246"/>
                <a:gd name="T101" fmla="*/ T100 w 69"/>
                <a:gd name="T102" fmla="+- 0 2041 2026"/>
                <a:gd name="T103" fmla="*/ 2041 h 84"/>
                <a:gd name="T104" fmla="+- 0 8288 8246"/>
                <a:gd name="T105" fmla="*/ T104 w 69"/>
                <a:gd name="T106" fmla="+- 0 2046 2026"/>
                <a:gd name="T107" fmla="*/ 2046 h 84"/>
                <a:gd name="T108" fmla="+- 0 8288 8246"/>
                <a:gd name="T109" fmla="*/ T108 w 69"/>
                <a:gd name="T110" fmla="+- 0 2060 2026"/>
                <a:gd name="T111" fmla="*/ 2060 h 84"/>
                <a:gd name="T112" fmla="+- 0 8274 8246"/>
                <a:gd name="T113" fmla="*/ T112 w 69"/>
                <a:gd name="T114" fmla="+- 0 2065 2026"/>
                <a:gd name="T115" fmla="*/ 2065 h 84"/>
                <a:gd name="T116" fmla="+- 0 8267 8246"/>
                <a:gd name="T117" fmla="*/ T116 w 69"/>
                <a:gd name="T118" fmla="+- 0 2067 2026"/>
                <a:gd name="T119" fmla="*/ 2067 h 84"/>
                <a:gd name="T120" fmla="+- 0 8277 8246"/>
                <a:gd name="T121" fmla="*/ T120 w 69"/>
                <a:gd name="T122" fmla="+- 0 2073 2026"/>
                <a:gd name="T123" fmla="*/ 2073 h 84"/>
                <a:gd name="T124" fmla="+- 0 8288 8246"/>
                <a:gd name="T125" fmla="*/ T124 w 69"/>
                <a:gd name="T126" fmla="+- 0 2069 2026"/>
                <a:gd name="T127" fmla="*/ 2069 h 84"/>
                <a:gd name="T128" fmla="+- 0 8288 8246"/>
                <a:gd name="T129" fmla="*/ T128 w 69"/>
                <a:gd name="T130" fmla="+- 0 2092 2026"/>
                <a:gd name="T131" fmla="*/ 2092 h 84"/>
                <a:gd name="T132" fmla="+- 0 8283 8246"/>
                <a:gd name="T133" fmla="*/ T132 w 69"/>
                <a:gd name="T134" fmla="+- 0 2097 2026"/>
                <a:gd name="T135" fmla="*/ 2097 h 84"/>
                <a:gd name="T136" fmla="+- 0 8279 8246"/>
                <a:gd name="T137" fmla="*/ T136 w 69"/>
                <a:gd name="T138" fmla="+- 0 2099 2026"/>
                <a:gd name="T139" fmla="*/ 2099 h 84"/>
                <a:gd name="T140" fmla="+- 0 8274 8246"/>
                <a:gd name="T141" fmla="*/ T140 w 69"/>
                <a:gd name="T142" fmla="+- 0 2099 2026"/>
                <a:gd name="T143" fmla="*/ 2099 h 84"/>
                <a:gd name="T144" fmla="+- 0 8268 8246"/>
                <a:gd name="T145" fmla="*/ T144 w 69"/>
                <a:gd name="T146" fmla="+- 0 2098 2026"/>
                <a:gd name="T147" fmla="*/ 2098 h 84"/>
                <a:gd name="T148" fmla="+- 0 8263 8246"/>
                <a:gd name="T149" fmla="*/ T148 w 69"/>
                <a:gd name="T150" fmla="+- 0 2094 2026"/>
                <a:gd name="T151" fmla="*/ 2094 h 84"/>
                <a:gd name="T152" fmla="+- 0 8262 8246"/>
                <a:gd name="T153" fmla="*/ T152 w 69"/>
                <a:gd name="T154" fmla="+- 0 2087 2026"/>
                <a:gd name="T155" fmla="*/ 2087 h 84"/>
                <a:gd name="T156" fmla="+- 0 8262 8246"/>
                <a:gd name="T157" fmla="*/ T156 w 69"/>
                <a:gd name="T158" fmla="+- 0 2081 2026"/>
                <a:gd name="T159" fmla="*/ 2081 h 84"/>
                <a:gd name="T160" fmla="+- 0 8253 8246"/>
                <a:gd name="T161" fmla="*/ T160 w 69"/>
                <a:gd name="T162" fmla="+- 0 2072 2026"/>
                <a:gd name="T163" fmla="*/ 2072 h 84"/>
                <a:gd name="T164" fmla="+- 0 8246 8246"/>
                <a:gd name="T165" fmla="*/ T164 w 69"/>
                <a:gd name="T166" fmla="+- 0 2079 2026"/>
                <a:gd name="T167" fmla="*/ 2079 h 84"/>
                <a:gd name="T168" fmla="+- 0 8246 8246"/>
                <a:gd name="T169" fmla="*/ T168 w 69"/>
                <a:gd name="T170" fmla="+- 0 2096 2026"/>
                <a:gd name="T171" fmla="*/ 2096 h 84"/>
                <a:gd name="T172" fmla="+- 0 8248 8246"/>
                <a:gd name="T173" fmla="*/ T172 w 69"/>
                <a:gd name="T174" fmla="+- 0 2101 2026"/>
                <a:gd name="T175" fmla="*/ 2101 h 84"/>
                <a:gd name="T176" fmla="+- 0 8256 8246"/>
                <a:gd name="T177" fmla="*/ T176 w 69"/>
                <a:gd name="T178" fmla="+- 0 2108 2026"/>
                <a:gd name="T179" fmla="*/ 2108 h 84"/>
                <a:gd name="T180" fmla="+- 0 8260 8246"/>
                <a:gd name="T181" fmla="*/ T180 w 69"/>
                <a:gd name="T182" fmla="+- 0 2110 2026"/>
                <a:gd name="T183" fmla="*/ 2110 h 84"/>
                <a:gd name="T184" fmla="+- 0 8266 8246"/>
                <a:gd name="T185" fmla="*/ T184 w 69"/>
                <a:gd name="T186" fmla="+- 0 2110 2026"/>
                <a:gd name="T187" fmla="*/ 211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5" y="81"/>
                  </a:lnTo>
                  <a:lnTo>
                    <a:pt x="42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9" y="72"/>
                  </a:lnTo>
                  <a:lnTo>
                    <a:pt x="58" y="68"/>
                  </a:lnTo>
                  <a:lnTo>
                    <a:pt x="58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4" y="11"/>
                  </a:lnTo>
                  <a:lnTo>
                    <a:pt x="49" y="4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5"/>
                  </a:lnTo>
                  <a:lnTo>
                    <a:pt x="37" y="15"/>
                  </a:lnTo>
                  <a:lnTo>
                    <a:pt x="42" y="20"/>
                  </a:lnTo>
                  <a:lnTo>
                    <a:pt x="42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7" y="71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2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246" y="2026"/>
              <a:ext cx="69" cy="84"/>
            </a:xfrm>
            <a:custGeom>
              <a:avLst/>
              <a:gdLst>
                <a:gd name="T0" fmla="+- 0 8267 8246"/>
                <a:gd name="T1" fmla="*/ T0 w 69"/>
                <a:gd name="T2" fmla="+- 0 2067 2026"/>
                <a:gd name="T3" fmla="*/ 2067 h 84"/>
                <a:gd name="T4" fmla="+- 0 8253 8246"/>
                <a:gd name="T5" fmla="*/ T4 w 69"/>
                <a:gd name="T6" fmla="+- 0 2072 2026"/>
                <a:gd name="T7" fmla="*/ 2072 h 84"/>
                <a:gd name="T8" fmla="+- 0 8262 8246"/>
                <a:gd name="T9" fmla="*/ T8 w 69"/>
                <a:gd name="T10" fmla="+- 0 2081 2026"/>
                <a:gd name="T11" fmla="*/ 2081 h 84"/>
                <a:gd name="T12" fmla="+- 0 8267 8246"/>
                <a:gd name="T13" fmla="*/ T12 w 69"/>
                <a:gd name="T14" fmla="+- 0 2077 2026"/>
                <a:gd name="T15" fmla="*/ 2077 h 84"/>
                <a:gd name="T16" fmla="+- 0 8277 8246"/>
                <a:gd name="T17" fmla="*/ T16 w 69"/>
                <a:gd name="T18" fmla="+- 0 2073 2026"/>
                <a:gd name="T19" fmla="*/ 2073 h 84"/>
                <a:gd name="T20" fmla="+- 0 8267 8246"/>
                <a:gd name="T21" fmla="*/ T20 w 69"/>
                <a:gd name="T22" fmla="+- 0 2067 2026"/>
                <a:gd name="T23" fmla="*/ 206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8329" y="1986"/>
              <a:ext cx="68" cy="123"/>
            </a:xfrm>
            <a:custGeom>
              <a:avLst/>
              <a:gdLst>
                <a:gd name="T0" fmla="+- 0 8352 8329"/>
                <a:gd name="T1" fmla="*/ T0 w 68"/>
                <a:gd name="T2" fmla="+- 0 2030 1986"/>
                <a:gd name="T3" fmla="*/ 2030 h 123"/>
                <a:gd name="T4" fmla="+- 0 8346 8329"/>
                <a:gd name="T5" fmla="*/ T4 w 68"/>
                <a:gd name="T6" fmla="+- 0 2038 1986"/>
                <a:gd name="T7" fmla="*/ 2038 h 123"/>
                <a:gd name="T8" fmla="+- 0 8345 8329"/>
                <a:gd name="T9" fmla="*/ T8 w 68"/>
                <a:gd name="T10" fmla="+- 0 2038 1986"/>
                <a:gd name="T11" fmla="*/ 2038 h 123"/>
                <a:gd name="T12" fmla="+- 0 8345 8329"/>
                <a:gd name="T13" fmla="*/ T12 w 68"/>
                <a:gd name="T14" fmla="+- 0 1986 1986"/>
                <a:gd name="T15" fmla="*/ 1986 h 123"/>
                <a:gd name="T16" fmla="+- 0 8329 8329"/>
                <a:gd name="T17" fmla="*/ T16 w 68"/>
                <a:gd name="T18" fmla="+- 0 1986 1986"/>
                <a:gd name="T19" fmla="*/ 1986 h 123"/>
                <a:gd name="T20" fmla="+- 0 8329 8329"/>
                <a:gd name="T21" fmla="*/ T20 w 68"/>
                <a:gd name="T22" fmla="+- 0 2108 1986"/>
                <a:gd name="T23" fmla="*/ 2108 h 123"/>
                <a:gd name="T24" fmla="+- 0 8345 8329"/>
                <a:gd name="T25" fmla="*/ T24 w 68"/>
                <a:gd name="T26" fmla="+- 0 2108 1986"/>
                <a:gd name="T27" fmla="*/ 2108 h 123"/>
                <a:gd name="T28" fmla="+- 0 8345 8329"/>
                <a:gd name="T29" fmla="*/ T28 w 68"/>
                <a:gd name="T30" fmla="+- 0 2051 1986"/>
                <a:gd name="T31" fmla="*/ 2051 h 123"/>
                <a:gd name="T32" fmla="+- 0 8352 8329"/>
                <a:gd name="T33" fmla="*/ T32 w 68"/>
                <a:gd name="T34" fmla="+- 0 2043 1986"/>
                <a:gd name="T35" fmla="*/ 2043 h 123"/>
                <a:gd name="T36" fmla="+- 0 8359 8329"/>
                <a:gd name="T37" fmla="*/ T36 w 68"/>
                <a:gd name="T38" fmla="+- 0 2039 1986"/>
                <a:gd name="T39" fmla="*/ 2039 h 123"/>
                <a:gd name="T40" fmla="+- 0 8370 8329"/>
                <a:gd name="T41" fmla="*/ T40 w 68"/>
                <a:gd name="T42" fmla="+- 0 2039 1986"/>
                <a:gd name="T43" fmla="*/ 2039 h 123"/>
                <a:gd name="T44" fmla="+- 0 8374 8329"/>
                <a:gd name="T45" fmla="*/ T44 w 68"/>
                <a:gd name="T46" fmla="+- 0 2041 1986"/>
                <a:gd name="T47" fmla="*/ 2041 h 123"/>
                <a:gd name="T48" fmla="+- 0 8380 8329"/>
                <a:gd name="T49" fmla="*/ T48 w 68"/>
                <a:gd name="T50" fmla="+- 0 2048 1986"/>
                <a:gd name="T51" fmla="*/ 2048 h 123"/>
                <a:gd name="T52" fmla="+- 0 8381 8329"/>
                <a:gd name="T53" fmla="*/ T52 w 68"/>
                <a:gd name="T54" fmla="+- 0 2053 1986"/>
                <a:gd name="T55" fmla="*/ 2053 h 123"/>
                <a:gd name="T56" fmla="+- 0 8381 8329"/>
                <a:gd name="T57" fmla="*/ T56 w 68"/>
                <a:gd name="T58" fmla="+- 0 2108 1986"/>
                <a:gd name="T59" fmla="*/ 2108 h 123"/>
                <a:gd name="T60" fmla="+- 0 8397 8329"/>
                <a:gd name="T61" fmla="*/ T60 w 68"/>
                <a:gd name="T62" fmla="+- 0 2108 1986"/>
                <a:gd name="T63" fmla="*/ 2108 h 123"/>
                <a:gd name="T64" fmla="+- 0 8397 8329"/>
                <a:gd name="T65" fmla="*/ T64 w 68"/>
                <a:gd name="T66" fmla="+- 0 2056 1986"/>
                <a:gd name="T67" fmla="*/ 2056 h 123"/>
                <a:gd name="T68" fmla="+- 0 8397 8329"/>
                <a:gd name="T69" fmla="*/ T68 w 68"/>
                <a:gd name="T70" fmla="+- 0 2050 1986"/>
                <a:gd name="T71" fmla="*/ 2050 h 123"/>
                <a:gd name="T72" fmla="+- 0 8396 8329"/>
                <a:gd name="T73" fmla="*/ T72 w 68"/>
                <a:gd name="T74" fmla="+- 0 2046 1986"/>
                <a:gd name="T75" fmla="*/ 2046 h 123"/>
                <a:gd name="T76" fmla="+- 0 8394 8329"/>
                <a:gd name="T77" fmla="*/ T76 w 68"/>
                <a:gd name="T78" fmla="+- 0 2040 1986"/>
                <a:gd name="T79" fmla="*/ 2040 h 123"/>
                <a:gd name="T80" fmla="+- 0 8391 8329"/>
                <a:gd name="T81" fmla="*/ T80 w 68"/>
                <a:gd name="T82" fmla="+- 0 2035 1986"/>
                <a:gd name="T83" fmla="*/ 2035 h 123"/>
                <a:gd name="T84" fmla="+- 0 8387 8329"/>
                <a:gd name="T85" fmla="*/ T84 w 68"/>
                <a:gd name="T86" fmla="+- 0 2031 1986"/>
                <a:gd name="T87" fmla="*/ 2031 h 123"/>
                <a:gd name="T88" fmla="+- 0 8382 8329"/>
                <a:gd name="T89" fmla="*/ T88 w 68"/>
                <a:gd name="T90" fmla="+- 0 2028 1986"/>
                <a:gd name="T91" fmla="*/ 2028 h 123"/>
                <a:gd name="T92" fmla="+- 0 8377 8329"/>
                <a:gd name="T93" fmla="*/ T92 w 68"/>
                <a:gd name="T94" fmla="+- 0 2026 1986"/>
                <a:gd name="T95" fmla="*/ 2026 h 123"/>
                <a:gd name="T96" fmla="+- 0 8360 8329"/>
                <a:gd name="T97" fmla="*/ T96 w 68"/>
                <a:gd name="T98" fmla="+- 0 2026 1986"/>
                <a:gd name="T99" fmla="*/ 2026 h 123"/>
                <a:gd name="T100" fmla="+- 0 8352 8329"/>
                <a:gd name="T101" fmla="*/ T100 w 68"/>
                <a:gd name="T102" fmla="+- 0 2030 1986"/>
                <a:gd name="T103" fmla="*/ 2030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7" y="52"/>
                  </a:ln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30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7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8" y="45"/>
                  </a:lnTo>
                  <a:lnTo>
                    <a:pt x="53" y="42"/>
                  </a:lnTo>
                  <a:lnTo>
                    <a:pt x="48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8419" y="1986"/>
              <a:ext cx="79" cy="123"/>
            </a:xfrm>
            <a:custGeom>
              <a:avLst/>
              <a:gdLst>
                <a:gd name="T0" fmla="+- 0 8419 8419"/>
                <a:gd name="T1" fmla="*/ T0 w 79"/>
                <a:gd name="T2" fmla="+- 0 1986 1986"/>
                <a:gd name="T3" fmla="*/ 1986 h 123"/>
                <a:gd name="T4" fmla="+- 0 8419 8419"/>
                <a:gd name="T5" fmla="*/ T4 w 79"/>
                <a:gd name="T6" fmla="+- 0 2109 1986"/>
                <a:gd name="T7" fmla="*/ 2109 h 123"/>
                <a:gd name="T8" fmla="+- 0 8436 8419"/>
                <a:gd name="T9" fmla="*/ T8 w 79"/>
                <a:gd name="T10" fmla="+- 0 2109 1986"/>
                <a:gd name="T11" fmla="*/ 2109 h 123"/>
                <a:gd name="T12" fmla="+- 0 8436 8419"/>
                <a:gd name="T13" fmla="*/ T12 w 79"/>
                <a:gd name="T14" fmla="+- 0 1986 1986"/>
                <a:gd name="T15" fmla="*/ 1986 h 123"/>
                <a:gd name="T16" fmla="+- 0 8419 8419"/>
                <a:gd name="T17" fmla="*/ T16 w 79"/>
                <a:gd name="T18" fmla="+- 0 1986 1986"/>
                <a:gd name="T19" fmla="*/ 198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7" y="12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8419" y="1986"/>
              <a:ext cx="79" cy="123"/>
            </a:xfrm>
            <a:custGeom>
              <a:avLst/>
              <a:gdLst>
                <a:gd name="T0" fmla="+- 0 8457 8419"/>
                <a:gd name="T1" fmla="*/ T0 w 79"/>
                <a:gd name="T2" fmla="+- 0 2067 1986"/>
                <a:gd name="T3" fmla="*/ 2067 h 123"/>
                <a:gd name="T4" fmla="+- 0 8491 8419"/>
                <a:gd name="T5" fmla="*/ T4 w 79"/>
                <a:gd name="T6" fmla="+- 0 2028 1986"/>
                <a:gd name="T7" fmla="*/ 2028 h 123"/>
                <a:gd name="T8" fmla="+- 0 8472 8419"/>
                <a:gd name="T9" fmla="*/ T8 w 79"/>
                <a:gd name="T10" fmla="+- 0 2028 1986"/>
                <a:gd name="T11" fmla="*/ 2028 h 123"/>
                <a:gd name="T12" fmla="+- 0 8436 8419"/>
                <a:gd name="T13" fmla="*/ T12 w 79"/>
                <a:gd name="T14" fmla="+- 0 2067 1986"/>
                <a:gd name="T15" fmla="*/ 2067 h 123"/>
                <a:gd name="T16" fmla="+- 0 8477 8419"/>
                <a:gd name="T17" fmla="*/ T16 w 79"/>
                <a:gd name="T18" fmla="+- 0 2109 1986"/>
                <a:gd name="T19" fmla="*/ 2109 h 123"/>
                <a:gd name="T20" fmla="+- 0 8498 8419"/>
                <a:gd name="T21" fmla="*/ T20 w 79"/>
                <a:gd name="T22" fmla="+- 0 2109 1986"/>
                <a:gd name="T23" fmla="*/ 2109 h 123"/>
                <a:gd name="T24" fmla="+- 0 8457 8419"/>
                <a:gd name="T25" fmla="*/ T24 w 79"/>
                <a:gd name="T26" fmla="+- 0 2067 1986"/>
                <a:gd name="T27" fmla="*/ 206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8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3"/>
                  </a:lnTo>
                  <a:lnTo>
                    <a:pt x="79" y="123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8502" y="2026"/>
              <a:ext cx="73" cy="84"/>
            </a:xfrm>
            <a:custGeom>
              <a:avLst/>
              <a:gdLst>
                <a:gd name="T0" fmla="+- 0 8505 8502"/>
                <a:gd name="T1" fmla="*/ T0 w 73"/>
                <a:gd name="T2" fmla="+- 0 2045 2026"/>
                <a:gd name="T3" fmla="*/ 2045 h 84"/>
                <a:gd name="T4" fmla="+- 0 8502 8502"/>
                <a:gd name="T5" fmla="*/ T4 w 73"/>
                <a:gd name="T6" fmla="+- 0 2055 2026"/>
                <a:gd name="T7" fmla="*/ 2055 h 84"/>
                <a:gd name="T8" fmla="+- 0 8502 8502"/>
                <a:gd name="T9" fmla="*/ T8 w 73"/>
                <a:gd name="T10" fmla="+- 0 2080 2026"/>
                <a:gd name="T11" fmla="*/ 2080 h 84"/>
                <a:gd name="T12" fmla="+- 0 8506 8502"/>
                <a:gd name="T13" fmla="*/ T12 w 73"/>
                <a:gd name="T14" fmla="+- 0 2090 2026"/>
                <a:gd name="T15" fmla="*/ 2090 h 84"/>
                <a:gd name="T16" fmla="+- 0 8514 8502"/>
                <a:gd name="T17" fmla="*/ T16 w 73"/>
                <a:gd name="T18" fmla="+- 0 2099 2026"/>
                <a:gd name="T19" fmla="*/ 2099 h 84"/>
                <a:gd name="T20" fmla="+- 0 8521 8502"/>
                <a:gd name="T21" fmla="*/ T20 w 73"/>
                <a:gd name="T22" fmla="+- 0 2106 2026"/>
                <a:gd name="T23" fmla="*/ 2106 h 84"/>
                <a:gd name="T24" fmla="+- 0 8530 8502"/>
                <a:gd name="T25" fmla="*/ T24 w 73"/>
                <a:gd name="T26" fmla="+- 0 2110 2026"/>
                <a:gd name="T27" fmla="*/ 2110 h 84"/>
                <a:gd name="T28" fmla="+- 0 8553 8502"/>
                <a:gd name="T29" fmla="*/ T28 w 73"/>
                <a:gd name="T30" fmla="+- 0 2110 2026"/>
                <a:gd name="T31" fmla="*/ 2110 h 84"/>
                <a:gd name="T32" fmla="+- 0 8564 8502"/>
                <a:gd name="T33" fmla="*/ T32 w 73"/>
                <a:gd name="T34" fmla="+- 0 2107 2026"/>
                <a:gd name="T35" fmla="*/ 2107 h 84"/>
                <a:gd name="T36" fmla="+- 0 8573 8502"/>
                <a:gd name="T37" fmla="*/ T36 w 73"/>
                <a:gd name="T38" fmla="+- 0 2101 2026"/>
                <a:gd name="T39" fmla="*/ 2101 h 84"/>
                <a:gd name="T40" fmla="+- 0 8573 8502"/>
                <a:gd name="T41" fmla="*/ T40 w 73"/>
                <a:gd name="T42" fmla="+- 0 2085 2026"/>
                <a:gd name="T43" fmla="*/ 2085 h 84"/>
                <a:gd name="T44" fmla="+- 0 8564 8502"/>
                <a:gd name="T45" fmla="*/ T44 w 73"/>
                <a:gd name="T46" fmla="+- 0 2092 2026"/>
                <a:gd name="T47" fmla="*/ 2092 h 84"/>
                <a:gd name="T48" fmla="+- 0 8555 8502"/>
                <a:gd name="T49" fmla="*/ T48 w 73"/>
                <a:gd name="T50" fmla="+- 0 2095 2026"/>
                <a:gd name="T51" fmla="*/ 2095 h 84"/>
                <a:gd name="T52" fmla="+- 0 8537 8502"/>
                <a:gd name="T53" fmla="*/ T52 w 73"/>
                <a:gd name="T54" fmla="+- 0 2095 2026"/>
                <a:gd name="T55" fmla="*/ 2095 h 84"/>
                <a:gd name="T56" fmla="+- 0 8530 8502"/>
                <a:gd name="T57" fmla="*/ T56 w 73"/>
                <a:gd name="T58" fmla="+- 0 2093 2026"/>
                <a:gd name="T59" fmla="*/ 2093 h 84"/>
                <a:gd name="T60" fmla="+- 0 8526 8502"/>
                <a:gd name="T61" fmla="*/ T60 w 73"/>
                <a:gd name="T62" fmla="+- 0 2088 2026"/>
                <a:gd name="T63" fmla="*/ 2088 h 84"/>
                <a:gd name="T64" fmla="+- 0 8521 8502"/>
                <a:gd name="T65" fmla="*/ T64 w 73"/>
                <a:gd name="T66" fmla="+- 0 2083 2026"/>
                <a:gd name="T67" fmla="*/ 2083 h 84"/>
                <a:gd name="T68" fmla="+- 0 8518 8502"/>
                <a:gd name="T69" fmla="*/ T68 w 73"/>
                <a:gd name="T70" fmla="+- 0 2077 2026"/>
                <a:gd name="T71" fmla="*/ 2077 h 84"/>
                <a:gd name="T72" fmla="+- 0 8518 8502"/>
                <a:gd name="T73" fmla="*/ T72 w 73"/>
                <a:gd name="T74" fmla="+- 0 2069 2026"/>
                <a:gd name="T75" fmla="*/ 2069 h 84"/>
                <a:gd name="T76" fmla="+- 0 8575 8502"/>
                <a:gd name="T77" fmla="*/ T76 w 73"/>
                <a:gd name="T78" fmla="+- 0 2069 2026"/>
                <a:gd name="T79" fmla="*/ 2069 h 84"/>
                <a:gd name="T80" fmla="+- 0 8575 8502"/>
                <a:gd name="T81" fmla="*/ T80 w 73"/>
                <a:gd name="T82" fmla="+- 0 2055 2026"/>
                <a:gd name="T83" fmla="*/ 2055 h 84"/>
                <a:gd name="T84" fmla="+- 0 8572 8502"/>
                <a:gd name="T85" fmla="*/ T84 w 73"/>
                <a:gd name="T86" fmla="+- 0 2045 2026"/>
                <a:gd name="T87" fmla="*/ 2045 h 84"/>
                <a:gd name="T88" fmla="+- 0 8565 8502"/>
                <a:gd name="T89" fmla="*/ T88 w 73"/>
                <a:gd name="T90" fmla="+- 0 2037 2026"/>
                <a:gd name="T91" fmla="*/ 2037 h 84"/>
                <a:gd name="T92" fmla="+- 0 8559 8502"/>
                <a:gd name="T93" fmla="*/ T92 w 73"/>
                <a:gd name="T94" fmla="+- 0 2030 2026"/>
                <a:gd name="T95" fmla="*/ 2030 h 84"/>
                <a:gd name="T96" fmla="+- 0 8550 8502"/>
                <a:gd name="T97" fmla="*/ T96 w 73"/>
                <a:gd name="T98" fmla="+- 0 2026 2026"/>
                <a:gd name="T99" fmla="*/ 2026 h 84"/>
                <a:gd name="T100" fmla="+- 0 8552 8502"/>
                <a:gd name="T101" fmla="*/ T100 w 73"/>
                <a:gd name="T102" fmla="+- 0 2040 2026"/>
                <a:gd name="T103" fmla="*/ 2040 h 84"/>
                <a:gd name="T104" fmla="+- 0 8558 8502"/>
                <a:gd name="T105" fmla="*/ T104 w 73"/>
                <a:gd name="T106" fmla="+- 0 2047 2026"/>
                <a:gd name="T107" fmla="*/ 2047 h 84"/>
                <a:gd name="T108" fmla="+- 0 8559 8502"/>
                <a:gd name="T109" fmla="*/ T108 w 73"/>
                <a:gd name="T110" fmla="+- 0 2060 2026"/>
                <a:gd name="T111" fmla="*/ 2060 h 84"/>
                <a:gd name="T112" fmla="+- 0 8518 8502"/>
                <a:gd name="T113" fmla="*/ T112 w 73"/>
                <a:gd name="T114" fmla="+- 0 2060 2026"/>
                <a:gd name="T115" fmla="*/ 2060 h 84"/>
                <a:gd name="T116" fmla="+- 0 8521 8502"/>
                <a:gd name="T117" fmla="*/ T116 w 73"/>
                <a:gd name="T118" fmla="+- 0 2047 2026"/>
                <a:gd name="T119" fmla="*/ 2047 h 84"/>
                <a:gd name="T120" fmla="+- 0 8528 8502"/>
                <a:gd name="T121" fmla="*/ T120 w 73"/>
                <a:gd name="T122" fmla="+- 0 2026 2026"/>
                <a:gd name="T123" fmla="*/ 2026 h 84"/>
                <a:gd name="T124" fmla="+- 0 8519 8502"/>
                <a:gd name="T125" fmla="*/ T124 w 73"/>
                <a:gd name="T126" fmla="+- 0 2030 2026"/>
                <a:gd name="T127" fmla="*/ 2030 h 84"/>
                <a:gd name="T128" fmla="+- 0 8512 8502"/>
                <a:gd name="T129" fmla="*/ T128 w 73"/>
                <a:gd name="T130" fmla="+- 0 2038 2026"/>
                <a:gd name="T131" fmla="*/ 2038 h 84"/>
                <a:gd name="T132" fmla="+- 0 8505 8502"/>
                <a:gd name="T133" fmla="*/ T132 w 73"/>
                <a:gd name="T134" fmla="+- 0 2045 2026"/>
                <a:gd name="T135" fmla="*/ 20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50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9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8502" y="2026"/>
              <a:ext cx="73" cy="84"/>
            </a:xfrm>
            <a:custGeom>
              <a:avLst/>
              <a:gdLst>
                <a:gd name="T0" fmla="+- 0 8521 8502"/>
                <a:gd name="T1" fmla="*/ T0 w 73"/>
                <a:gd name="T2" fmla="+- 0 2047 2026"/>
                <a:gd name="T3" fmla="*/ 2047 h 84"/>
                <a:gd name="T4" fmla="+- 0 8528 8502"/>
                <a:gd name="T5" fmla="*/ T4 w 73"/>
                <a:gd name="T6" fmla="+- 0 2040 2026"/>
                <a:gd name="T7" fmla="*/ 2040 h 84"/>
                <a:gd name="T8" fmla="+- 0 8552 8502"/>
                <a:gd name="T9" fmla="*/ T8 w 73"/>
                <a:gd name="T10" fmla="+- 0 2040 2026"/>
                <a:gd name="T11" fmla="*/ 2040 h 84"/>
                <a:gd name="T12" fmla="+- 0 8550 8502"/>
                <a:gd name="T13" fmla="*/ T12 w 73"/>
                <a:gd name="T14" fmla="+- 0 2026 2026"/>
                <a:gd name="T15" fmla="*/ 2026 h 84"/>
                <a:gd name="T16" fmla="+- 0 8528 8502"/>
                <a:gd name="T17" fmla="*/ T16 w 73"/>
                <a:gd name="T18" fmla="+- 0 2026 2026"/>
                <a:gd name="T19" fmla="*/ 2026 h 84"/>
                <a:gd name="T20" fmla="+- 0 8521 8502"/>
                <a:gd name="T21" fmla="*/ T20 w 73"/>
                <a:gd name="T22" fmla="+- 0 2047 2026"/>
                <a:gd name="T23" fmla="*/ 204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8591" y="2026"/>
              <a:ext cx="118" cy="82"/>
            </a:xfrm>
            <a:custGeom>
              <a:avLst/>
              <a:gdLst>
                <a:gd name="T0" fmla="+- 0 8704 8591"/>
                <a:gd name="T1" fmla="*/ T0 w 118"/>
                <a:gd name="T2" fmla="+- 0 2038 2026"/>
                <a:gd name="T3" fmla="*/ 2038 h 82"/>
                <a:gd name="T4" fmla="+- 0 8701 8591"/>
                <a:gd name="T5" fmla="*/ T4 w 118"/>
                <a:gd name="T6" fmla="+- 0 2034 2026"/>
                <a:gd name="T7" fmla="*/ 2034 h 82"/>
                <a:gd name="T8" fmla="+- 0 8697 8591"/>
                <a:gd name="T9" fmla="*/ T8 w 118"/>
                <a:gd name="T10" fmla="+- 0 2031 2026"/>
                <a:gd name="T11" fmla="*/ 2031 h 82"/>
                <a:gd name="T12" fmla="+- 0 8692 8591"/>
                <a:gd name="T13" fmla="*/ T12 w 118"/>
                <a:gd name="T14" fmla="+- 0 2028 2026"/>
                <a:gd name="T15" fmla="*/ 2028 h 82"/>
                <a:gd name="T16" fmla="+- 0 8687 8591"/>
                <a:gd name="T17" fmla="*/ T16 w 118"/>
                <a:gd name="T18" fmla="+- 0 2026 2026"/>
                <a:gd name="T19" fmla="*/ 2026 h 82"/>
                <a:gd name="T20" fmla="+- 0 8673 8591"/>
                <a:gd name="T21" fmla="*/ T20 w 118"/>
                <a:gd name="T22" fmla="+- 0 2026 2026"/>
                <a:gd name="T23" fmla="*/ 2026 h 82"/>
                <a:gd name="T24" fmla="+- 0 8664 8591"/>
                <a:gd name="T25" fmla="*/ T24 w 118"/>
                <a:gd name="T26" fmla="+- 0 2031 2026"/>
                <a:gd name="T27" fmla="*/ 2031 h 82"/>
                <a:gd name="T28" fmla="+- 0 8655 8591"/>
                <a:gd name="T29" fmla="*/ T28 w 118"/>
                <a:gd name="T30" fmla="+- 0 2041 2026"/>
                <a:gd name="T31" fmla="*/ 2041 h 82"/>
                <a:gd name="T32" fmla="+- 0 8649 8591"/>
                <a:gd name="T33" fmla="*/ T32 w 118"/>
                <a:gd name="T34" fmla="+- 0 2031 2026"/>
                <a:gd name="T35" fmla="*/ 2031 h 82"/>
                <a:gd name="T36" fmla="+- 0 8642 8591"/>
                <a:gd name="T37" fmla="*/ T36 w 118"/>
                <a:gd name="T38" fmla="+- 0 2026 2026"/>
                <a:gd name="T39" fmla="*/ 2026 h 82"/>
                <a:gd name="T40" fmla="+- 0 8623 8591"/>
                <a:gd name="T41" fmla="*/ T40 w 118"/>
                <a:gd name="T42" fmla="+- 0 2026 2026"/>
                <a:gd name="T43" fmla="*/ 2026 h 82"/>
                <a:gd name="T44" fmla="+- 0 8615 8591"/>
                <a:gd name="T45" fmla="*/ T44 w 118"/>
                <a:gd name="T46" fmla="+- 0 2030 2026"/>
                <a:gd name="T47" fmla="*/ 2030 h 82"/>
                <a:gd name="T48" fmla="+- 0 8607 8591"/>
                <a:gd name="T49" fmla="*/ T48 w 118"/>
                <a:gd name="T50" fmla="+- 0 2038 2026"/>
                <a:gd name="T51" fmla="*/ 2038 h 82"/>
                <a:gd name="T52" fmla="+- 0 8607 8591"/>
                <a:gd name="T53" fmla="*/ T52 w 118"/>
                <a:gd name="T54" fmla="+- 0 2028 2026"/>
                <a:gd name="T55" fmla="*/ 2028 h 82"/>
                <a:gd name="T56" fmla="+- 0 8591 8591"/>
                <a:gd name="T57" fmla="*/ T56 w 118"/>
                <a:gd name="T58" fmla="+- 0 2028 2026"/>
                <a:gd name="T59" fmla="*/ 2028 h 82"/>
                <a:gd name="T60" fmla="+- 0 8591 8591"/>
                <a:gd name="T61" fmla="*/ T60 w 118"/>
                <a:gd name="T62" fmla="+- 0 2108 2026"/>
                <a:gd name="T63" fmla="*/ 2108 h 82"/>
                <a:gd name="T64" fmla="+- 0 8607 8591"/>
                <a:gd name="T65" fmla="*/ T64 w 118"/>
                <a:gd name="T66" fmla="+- 0 2108 2026"/>
                <a:gd name="T67" fmla="*/ 2108 h 82"/>
                <a:gd name="T68" fmla="+- 0 8607 8591"/>
                <a:gd name="T69" fmla="*/ T68 w 118"/>
                <a:gd name="T70" fmla="+- 0 2050 2026"/>
                <a:gd name="T71" fmla="*/ 2050 h 82"/>
                <a:gd name="T72" fmla="+- 0 8614 8591"/>
                <a:gd name="T73" fmla="*/ T72 w 118"/>
                <a:gd name="T74" fmla="+- 0 2043 2026"/>
                <a:gd name="T75" fmla="*/ 2043 h 82"/>
                <a:gd name="T76" fmla="+- 0 8620 8591"/>
                <a:gd name="T77" fmla="*/ T76 w 118"/>
                <a:gd name="T78" fmla="+- 0 2040 2026"/>
                <a:gd name="T79" fmla="*/ 2040 h 82"/>
                <a:gd name="T80" fmla="+- 0 8632 8591"/>
                <a:gd name="T81" fmla="*/ T80 w 118"/>
                <a:gd name="T82" fmla="+- 0 2040 2026"/>
                <a:gd name="T83" fmla="*/ 2040 h 82"/>
                <a:gd name="T84" fmla="+- 0 8636 8591"/>
                <a:gd name="T85" fmla="*/ T84 w 118"/>
                <a:gd name="T86" fmla="+- 0 2041 2026"/>
                <a:gd name="T87" fmla="*/ 2041 h 82"/>
                <a:gd name="T88" fmla="+- 0 8641 8591"/>
                <a:gd name="T89" fmla="*/ T88 w 118"/>
                <a:gd name="T90" fmla="+- 0 2048 2026"/>
                <a:gd name="T91" fmla="*/ 2048 h 82"/>
                <a:gd name="T92" fmla="+- 0 8642 8591"/>
                <a:gd name="T93" fmla="*/ T92 w 118"/>
                <a:gd name="T94" fmla="+- 0 2055 2026"/>
                <a:gd name="T95" fmla="*/ 2055 h 82"/>
                <a:gd name="T96" fmla="+- 0 8642 8591"/>
                <a:gd name="T97" fmla="*/ T96 w 118"/>
                <a:gd name="T98" fmla="+- 0 2108 2026"/>
                <a:gd name="T99" fmla="*/ 2108 h 82"/>
                <a:gd name="T100" fmla="+- 0 8658 8591"/>
                <a:gd name="T101" fmla="*/ T100 w 118"/>
                <a:gd name="T102" fmla="+- 0 2108 2026"/>
                <a:gd name="T103" fmla="*/ 2108 h 82"/>
                <a:gd name="T104" fmla="+- 0 8658 8591"/>
                <a:gd name="T105" fmla="*/ T104 w 118"/>
                <a:gd name="T106" fmla="+- 0 2050 2026"/>
                <a:gd name="T107" fmla="*/ 2050 h 82"/>
                <a:gd name="T108" fmla="+- 0 8664 8591"/>
                <a:gd name="T109" fmla="*/ T108 w 118"/>
                <a:gd name="T110" fmla="+- 0 2043 2026"/>
                <a:gd name="T111" fmla="*/ 2043 h 82"/>
                <a:gd name="T112" fmla="+- 0 8670 8591"/>
                <a:gd name="T113" fmla="*/ T112 w 118"/>
                <a:gd name="T114" fmla="+- 0 2040 2026"/>
                <a:gd name="T115" fmla="*/ 2040 h 82"/>
                <a:gd name="T116" fmla="+- 0 8688 8591"/>
                <a:gd name="T117" fmla="*/ T116 w 118"/>
                <a:gd name="T118" fmla="+- 0 2040 2026"/>
                <a:gd name="T119" fmla="*/ 2040 h 82"/>
                <a:gd name="T120" fmla="+- 0 8693 8591"/>
                <a:gd name="T121" fmla="*/ T120 w 118"/>
                <a:gd name="T122" fmla="+- 0 2047 2026"/>
                <a:gd name="T123" fmla="*/ 2047 h 82"/>
                <a:gd name="T124" fmla="+- 0 8693 8591"/>
                <a:gd name="T125" fmla="*/ T124 w 118"/>
                <a:gd name="T126" fmla="+- 0 2108 2026"/>
                <a:gd name="T127" fmla="*/ 2108 h 82"/>
                <a:gd name="T128" fmla="+- 0 8709 8591"/>
                <a:gd name="T129" fmla="*/ T128 w 118"/>
                <a:gd name="T130" fmla="+- 0 2108 2026"/>
                <a:gd name="T131" fmla="*/ 2108 h 82"/>
                <a:gd name="T132" fmla="+- 0 8709 8591"/>
                <a:gd name="T133" fmla="*/ T132 w 118"/>
                <a:gd name="T134" fmla="+- 0 2053 2026"/>
                <a:gd name="T135" fmla="*/ 2053 h 82"/>
                <a:gd name="T136" fmla="+- 0 8708 8591"/>
                <a:gd name="T137" fmla="*/ T136 w 118"/>
                <a:gd name="T138" fmla="+- 0 2047 2026"/>
                <a:gd name="T139" fmla="*/ 2047 h 82"/>
                <a:gd name="T140" fmla="+- 0 8706 8591"/>
                <a:gd name="T141" fmla="*/ T140 w 118"/>
                <a:gd name="T142" fmla="+- 0 2042 2026"/>
                <a:gd name="T143" fmla="*/ 2042 h 82"/>
                <a:gd name="T144" fmla="+- 0 8704 8591"/>
                <a:gd name="T145" fmla="*/ T144 w 118"/>
                <a:gd name="T146" fmla="+- 0 2038 2026"/>
                <a:gd name="T147" fmla="*/ 203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2"/>
                  </a:moveTo>
                  <a:lnTo>
                    <a:pt x="110" y="8"/>
                  </a:lnTo>
                  <a:lnTo>
                    <a:pt x="106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73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7" y="14"/>
                  </a:lnTo>
                  <a:lnTo>
                    <a:pt x="102" y="21"/>
                  </a:lnTo>
                  <a:lnTo>
                    <a:pt x="102" y="82"/>
                  </a:lnTo>
                  <a:lnTo>
                    <a:pt x="118" y="82"/>
                  </a:lnTo>
                  <a:lnTo>
                    <a:pt x="118" y="27"/>
                  </a:lnTo>
                  <a:lnTo>
                    <a:pt x="117" y="21"/>
                  </a:lnTo>
                  <a:lnTo>
                    <a:pt x="115" y="16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727" y="2026"/>
              <a:ext cx="73" cy="84"/>
            </a:xfrm>
            <a:custGeom>
              <a:avLst/>
              <a:gdLst>
                <a:gd name="T0" fmla="+- 0 8730 8727"/>
                <a:gd name="T1" fmla="*/ T0 w 73"/>
                <a:gd name="T2" fmla="+- 0 2045 2026"/>
                <a:gd name="T3" fmla="*/ 2045 h 84"/>
                <a:gd name="T4" fmla="+- 0 8727 8727"/>
                <a:gd name="T5" fmla="*/ T4 w 73"/>
                <a:gd name="T6" fmla="+- 0 2055 2026"/>
                <a:gd name="T7" fmla="*/ 2055 h 84"/>
                <a:gd name="T8" fmla="+- 0 8727 8727"/>
                <a:gd name="T9" fmla="*/ T8 w 73"/>
                <a:gd name="T10" fmla="+- 0 2080 2026"/>
                <a:gd name="T11" fmla="*/ 2080 h 84"/>
                <a:gd name="T12" fmla="+- 0 8731 8727"/>
                <a:gd name="T13" fmla="*/ T12 w 73"/>
                <a:gd name="T14" fmla="+- 0 2090 2026"/>
                <a:gd name="T15" fmla="*/ 2090 h 84"/>
                <a:gd name="T16" fmla="+- 0 8739 8727"/>
                <a:gd name="T17" fmla="*/ T16 w 73"/>
                <a:gd name="T18" fmla="+- 0 2099 2026"/>
                <a:gd name="T19" fmla="*/ 2099 h 84"/>
                <a:gd name="T20" fmla="+- 0 8746 8727"/>
                <a:gd name="T21" fmla="*/ T20 w 73"/>
                <a:gd name="T22" fmla="+- 0 2106 2026"/>
                <a:gd name="T23" fmla="*/ 2106 h 84"/>
                <a:gd name="T24" fmla="+- 0 8755 8727"/>
                <a:gd name="T25" fmla="*/ T24 w 73"/>
                <a:gd name="T26" fmla="+- 0 2110 2026"/>
                <a:gd name="T27" fmla="*/ 2110 h 84"/>
                <a:gd name="T28" fmla="+- 0 8778 8727"/>
                <a:gd name="T29" fmla="*/ T28 w 73"/>
                <a:gd name="T30" fmla="+- 0 2110 2026"/>
                <a:gd name="T31" fmla="*/ 2110 h 84"/>
                <a:gd name="T32" fmla="+- 0 8789 8727"/>
                <a:gd name="T33" fmla="*/ T32 w 73"/>
                <a:gd name="T34" fmla="+- 0 2107 2026"/>
                <a:gd name="T35" fmla="*/ 2107 h 84"/>
                <a:gd name="T36" fmla="+- 0 8798 8727"/>
                <a:gd name="T37" fmla="*/ T36 w 73"/>
                <a:gd name="T38" fmla="+- 0 2101 2026"/>
                <a:gd name="T39" fmla="*/ 2101 h 84"/>
                <a:gd name="T40" fmla="+- 0 8798 8727"/>
                <a:gd name="T41" fmla="*/ T40 w 73"/>
                <a:gd name="T42" fmla="+- 0 2085 2026"/>
                <a:gd name="T43" fmla="*/ 2085 h 84"/>
                <a:gd name="T44" fmla="+- 0 8789 8727"/>
                <a:gd name="T45" fmla="*/ T44 w 73"/>
                <a:gd name="T46" fmla="+- 0 2092 2026"/>
                <a:gd name="T47" fmla="*/ 2092 h 84"/>
                <a:gd name="T48" fmla="+- 0 8780 8727"/>
                <a:gd name="T49" fmla="*/ T48 w 73"/>
                <a:gd name="T50" fmla="+- 0 2095 2026"/>
                <a:gd name="T51" fmla="*/ 2095 h 84"/>
                <a:gd name="T52" fmla="+- 0 8762 8727"/>
                <a:gd name="T53" fmla="*/ T52 w 73"/>
                <a:gd name="T54" fmla="+- 0 2095 2026"/>
                <a:gd name="T55" fmla="*/ 2095 h 84"/>
                <a:gd name="T56" fmla="+- 0 8755 8727"/>
                <a:gd name="T57" fmla="*/ T56 w 73"/>
                <a:gd name="T58" fmla="+- 0 2093 2026"/>
                <a:gd name="T59" fmla="*/ 2093 h 84"/>
                <a:gd name="T60" fmla="+- 0 8751 8727"/>
                <a:gd name="T61" fmla="*/ T60 w 73"/>
                <a:gd name="T62" fmla="+- 0 2088 2026"/>
                <a:gd name="T63" fmla="*/ 2088 h 84"/>
                <a:gd name="T64" fmla="+- 0 8746 8727"/>
                <a:gd name="T65" fmla="*/ T64 w 73"/>
                <a:gd name="T66" fmla="+- 0 2083 2026"/>
                <a:gd name="T67" fmla="*/ 2083 h 84"/>
                <a:gd name="T68" fmla="+- 0 8743 8727"/>
                <a:gd name="T69" fmla="*/ T68 w 73"/>
                <a:gd name="T70" fmla="+- 0 2077 2026"/>
                <a:gd name="T71" fmla="*/ 2077 h 84"/>
                <a:gd name="T72" fmla="+- 0 8743 8727"/>
                <a:gd name="T73" fmla="*/ T72 w 73"/>
                <a:gd name="T74" fmla="+- 0 2069 2026"/>
                <a:gd name="T75" fmla="*/ 2069 h 84"/>
                <a:gd name="T76" fmla="+- 0 8800 8727"/>
                <a:gd name="T77" fmla="*/ T76 w 73"/>
                <a:gd name="T78" fmla="+- 0 2069 2026"/>
                <a:gd name="T79" fmla="*/ 2069 h 84"/>
                <a:gd name="T80" fmla="+- 0 8800 8727"/>
                <a:gd name="T81" fmla="*/ T80 w 73"/>
                <a:gd name="T82" fmla="+- 0 2055 2026"/>
                <a:gd name="T83" fmla="*/ 2055 h 84"/>
                <a:gd name="T84" fmla="+- 0 8797 8727"/>
                <a:gd name="T85" fmla="*/ T84 w 73"/>
                <a:gd name="T86" fmla="+- 0 2045 2026"/>
                <a:gd name="T87" fmla="*/ 2045 h 84"/>
                <a:gd name="T88" fmla="+- 0 8790 8727"/>
                <a:gd name="T89" fmla="*/ T88 w 73"/>
                <a:gd name="T90" fmla="+- 0 2037 2026"/>
                <a:gd name="T91" fmla="*/ 2037 h 84"/>
                <a:gd name="T92" fmla="+- 0 8784 8727"/>
                <a:gd name="T93" fmla="*/ T92 w 73"/>
                <a:gd name="T94" fmla="+- 0 2030 2026"/>
                <a:gd name="T95" fmla="*/ 2030 h 84"/>
                <a:gd name="T96" fmla="+- 0 8775 8727"/>
                <a:gd name="T97" fmla="*/ T96 w 73"/>
                <a:gd name="T98" fmla="+- 0 2026 2026"/>
                <a:gd name="T99" fmla="*/ 2026 h 84"/>
                <a:gd name="T100" fmla="+- 0 8777 8727"/>
                <a:gd name="T101" fmla="*/ T100 w 73"/>
                <a:gd name="T102" fmla="+- 0 2040 2026"/>
                <a:gd name="T103" fmla="*/ 2040 h 84"/>
                <a:gd name="T104" fmla="+- 0 8783 8727"/>
                <a:gd name="T105" fmla="*/ T104 w 73"/>
                <a:gd name="T106" fmla="+- 0 2047 2026"/>
                <a:gd name="T107" fmla="*/ 2047 h 84"/>
                <a:gd name="T108" fmla="+- 0 8784 8727"/>
                <a:gd name="T109" fmla="*/ T108 w 73"/>
                <a:gd name="T110" fmla="+- 0 2060 2026"/>
                <a:gd name="T111" fmla="*/ 2060 h 84"/>
                <a:gd name="T112" fmla="+- 0 8743 8727"/>
                <a:gd name="T113" fmla="*/ T112 w 73"/>
                <a:gd name="T114" fmla="+- 0 2060 2026"/>
                <a:gd name="T115" fmla="*/ 2060 h 84"/>
                <a:gd name="T116" fmla="+- 0 8746 8727"/>
                <a:gd name="T117" fmla="*/ T116 w 73"/>
                <a:gd name="T118" fmla="+- 0 2047 2026"/>
                <a:gd name="T119" fmla="*/ 2047 h 84"/>
                <a:gd name="T120" fmla="+- 0 8753 8727"/>
                <a:gd name="T121" fmla="*/ T120 w 73"/>
                <a:gd name="T122" fmla="+- 0 2026 2026"/>
                <a:gd name="T123" fmla="*/ 2026 h 84"/>
                <a:gd name="T124" fmla="+- 0 8744 8727"/>
                <a:gd name="T125" fmla="*/ T124 w 73"/>
                <a:gd name="T126" fmla="+- 0 2030 2026"/>
                <a:gd name="T127" fmla="*/ 2030 h 84"/>
                <a:gd name="T128" fmla="+- 0 8737 8727"/>
                <a:gd name="T129" fmla="*/ T128 w 73"/>
                <a:gd name="T130" fmla="+- 0 2038 2026"/>
                <a:gd name="T131" fmla="*/ 2038 h 84"/>
                <a:gd name="T132" fmla="+- 0 8730 8727"/>
                <a:gd name="T133" fmla="*/ T132 w 73"/>
                <a:gd name="T134" fmla="+- 0 2045 2026"/>
                <a:gd name="T135" fmla="*/ 20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50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9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8727" y="2026"/>
              <a:ext cx="73" cy="84"/>
            </a:xfrm>
            <a:custGeom>
              <a:avLst/>
              <a:gdLst>
                <a:gd name="T0" fmla="+- 0 8746 8727"/>
                <a:gd name="T1" fmla="*/ T0 w 73"/>
                <a:gd name="T2" fmla="+- 0 2047 2026"/>
                <a:gd name="T3" fmla="*/ 2047 h 84"/>
                <a:gd name="T4" fmla="+- 0 8753 8727"/>
                <a:gd name="T5" fmla="*/ T4 w 73"/>
                <a:gd name="T6" fmla="+- 0 2040 2026"/>
                <a:gd name="T7" fmla="*/ 2040 h 84"/>
                <a:gd name="T8" fmla="+- 0 8777 8727"/>
                <a:gd name="T9" fmla="*/ T8 w 73"/>
                <a:gd name="T10" fmla="+- 0 2040 2026"/>
                <a:gd name="T11" fmla="*/ 2040 h 84"/>
                <a:gd name="T12" fmla="+- 0 8775 8727"/>
                <a:gd name="T13" fmla="*/ T12 w 73"/>
                <a:gd name="T14" fmla="+- 0 2026 2026"/>
                <a:gd name="T15" fmla="*/ 2026 h 84"/>
                <a:gd name="T16" fmla="+- 0 8753 8727"/>
                <a:gd name="T17" fmla="*/ T16 w 73"/>
                <a:gd name="T18" fmla="+- 0 2026 2026"/>
                <a:gd name="T19" fmla="*/ 2026 h 84"/>
                <a:gd name="T20" fmla="+- 0 8746 8727"/>
                <a:gd name="T21" fmla="*/ T20 w 73"/>
                <a:gd name="T22" fmla="+- 0 2047 2026"/>
                <a:gd name="T23" fmla="*/ 204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8813" y="2026"/>
              <a:ext cx="55" cy="84"/>
            </a:xfrm>
            <a:custGeom>
              <a:avLst/>
              <a:gdLst>
                <a:gd name="T0" fmla="+- 0 8814 8813"/>
                <a:gd name="T1" fmla="*/ T0 w 55"/>
                <a:gd name="T2" fmla="+- 0 2041 2026"/>
                <a:gd name="T3" fmla="*/ 2041 h 84"/>
                <a:gd name="T4" fmla="+- 0 8814 8813"/>
                <a:gd name="T5" fmla="*/ T4 w 55"/>
                <a:gd name="T6" fmla="+- 0 2053 2026"/>
                <a:gd name="T7" fmla="*/ 2053 h 84"/>
                <a:gd name="T8" fmla="+- 0 8816 8813"/>
                <a:gd name="T9" fmla="*/ T8 w 55"/>
                <a:gd name="T10" fmla="+- 0 2058 2026"/>
                <a:gd name="T11" fmla="*/ 2058 h 84"/>
                <a:gd name="T12" fmla="+- 0 8820 8813"/>
                <a:gd name="T13" fmla="*/ T12 w 55"/>
                <a:gd name="T14" fmla="+- 0 2062 2026"/>
                <a:gd name="T15" fmla="*/ 2062 h 84"/>
                <a:gd name="T16" fmla="+- 0 8823 8813"/>
                <a:gd name="T17" fmla="*/ T16 w 55"/>
                <a:gd name="T18" fmla="+- 0 2066 2026"/>
                <a:gd name="T19" fmla="*/ 2066 h 84"/>
                <a:gd name="T20" fmla="+- 0 8830 8813"/>
                <a:gd name="T21" fmla="*/ T20 w 55"/>
                <a:gd name="T22" fmla="+- 0 2070 2026"/>
                <a:gd name="T23" fmla="*/ 2070 h 84"/>
                <a:gd name="T24" fmla="+- 0 8839 8813"/>
                <a:gd name="T25" fmla="*/ T24 w 55"/>
                <a:gd name="T26" fmla="+- 0 2075 2026"/>
                <a:gd name="T27" fmla="*/ 2075 h 84"/>
                <a:gd name="T28" fmla="+- 0 8844 8813"/>
                <a:gd name="T29" fmla="*/ T28 w 55"/>
                <a:gd name="T30" fmla="+- 0 2078 2026"/>
                <a:gd name="T31" fmla="*/ 2078 h 84"/>
                <a:gd name="T32" fmla="+- 0 8850 8813"/>
                <a:gd name="T33" fmla="*/ T32 w 55"/>
                <a:gd name="T34" fmla="+- 0 2084 2026"/>
                <a:gd name="T35" fmla="*/ 2084 h 84"/>
                <a:gd name="T36" fmla="+- 0 8851 8813"/>
                <a:gd name="T37" fmla="*/ T36 w 55"/>
                <a:gd name="T38" fmla="+- 0 2088 2026"/>
                <a:gd name="T39" fmla="*/ 2088 h 84"/>
                <a:gd name="T40" fmla="+- 0 8850 8813"/>
                <a:gd name="T41" fmla="*/ T40 w 55"/>
                <a:gd name="T42" fmla="+- 0 2092 2026"/>
                <a:gd name="T43" fmla="*/ 2092 h 84"/>
                <a:gd name="T44" fmla="+- 0 8845 8813"/>
                <a:gd name="T45" fmla="*/ T44 w 55"/>
                <a:gd name="T46" fmla="+- 0 2095 2026"/>
                <a:gd name="T47" fmla="*/ 2095 h 84"/>
                <a:gd name="T48" fmla="+- 0 8839 8813"/>
                <a:gd name="T49" fmla="*/ T48 w 55"/>
                <a:gd name="T50" fmla="+- 0 2096 2026"/>
                <a:gd name="T51" fmla="*/ 2096 h 84"/>
                <a:gd name="T52" fmla="+- 0 8832 8813"/>
                <a:gd name="T53" fmla="*/ T52 w 55"/>
                <a:gd name="T54" fmla="+- 0 2096 2026"/>
                <a:gd name="T55" fmla="*/ 2096 h 84"/>
                <a:gd name="T56" fmla="+- 0 8823 8813"/>
                <a:gd name="T57" fmla="*/ T56 w 55"/>
                <a:gd name="T58" fmla="+- 0 2093 2026"/>
                <a:gd name="T59" fmla="*/ 2093 h 84"/>
                <a:gd name="T60" fmla="+- 0 8813 8813"/>
                <a:gd name="T61" fmla="*/ T60 w 55"/>
                <a:gd name="T62" fmla="+- 0 2085 2026"/>
                <a:gd name="T63" fmla="*/ 2085 h 84"/>
                <a:gd name="T64" fmla="+- 0 8813 8813"/>
                <a:gd name="T65" fmla="*/ T64 w 55"/>
                <a:gd name="T66" fmla="+- 0 2103 2026"/>
                <a:gd name="T67" fmla="*/ 2103 h 84"/>
                <a:gd name="T68" fmla="+- 0 8823 8813"/>
                <a:gd name="T69" fmla="*/ T68 w 55"/>
                <a:gd name="T70" fmla="+- 0 2108 2026"/>
                <a:gd name="T71" fmla="*/ 2108 h 84"/>
                <a:gd name="T72" fmla="+- 0 8832 8813"/>
                <a:gd name="T73" fmla="*/ T72 w 55"/>
                <a:gd name="T74" fmla="+- 0 2110 2026"/>
                <a:gd name="T75" fmla="*/ 2110 h 84"/>
                <a:gd name="T76" fmla="+- 0 8848 8813"/>
                <a:gd name="T77" fmla="*/ T76 w 55"/>
                <a:gd name="T78" fmla="+- 0 2110 2026"/>
                <a:gd name="T79" fmla="*/ 2110 h 84"/>
                <a:gd name="T80" fmla="+- 0 8855 8813"/>
                <a:gd name="T81" fmla="*/ T80 w 55"/>
                <a:gd name="T82" fmla="+- 0 2108 2026"/>
                <a:gd name="T83" fmla="*/ 2108 h 84"/>
                <a:gd name="T84" fmla="+- 0 8860 8813"/>
                <a:gd name="T85" fmla="*/ T84 w 55"/>
                <a:gd name="T86" fmla="+- 0 2104 2026"/>
                <a:gd name="T87" fmla="*/ 2104 h 84"/>
                <a:gd name="T88" fmla="+- 0 8865 8813"/>
                <a:gd name="T89" fmla="*/ T88 w 55"/>
                <a:gd name="T90" fmla="+- 0 2099 2026"/>
                <a:gd name="T91" fmla="*/ 2099 h 84"/>
                <a:gd name="T92" fmla="+- 0 8868 8813"/>
                <a:gd name="T93" fmla="*/ T92 w 55"/>
                <a:gd name="T94" fmla="+- 0 2094 2026"/>
                <a:gd name="T95" fmla="*/ 2094 h 84"/>
                <a:gd name="T96" fmla="+- 0 8868 8813"/>
                <a:gd name="T97" fmla="*/ T96 w 55"/>
                <a:gd name="T98" fmla="+- 0 2078 2026"/>
                <a:gd name="T99" fmla="*/ 2078 h 84"/>
                <a:gd name="T100" fmla="+- 0 8861 8813"/>
                <a:gd name="T101" fmla="*/ T100 w 55"/>
                <a:gd name="T102" fmla="+- 0 2069 2026"/>
                <a:gd name="T103" fmla="*/ 2069 h 84"/>
                <a:gd name="T104" fmla="+- 0 8848 8813"/>
                <a:gd name="T105" fmla="*/ T104 w 55"/>
                <a:gd name="T106" fmla="+- 0 2062 2026"/>
                <a:gd name="T107" fmla="*/ 2062 h 84"/>
                <a:gd name="T108" fmla="+- 0 8842 8813"/>
                <a:gd name="T109" fmla="*/ T108 w 55"/>
                <a:gd name="T110" fmla="+- 0 2059 2026"/>
                <a:gd name="T111" fmla="*/ 2059 h 84"/>
                <a:gd name="T112" fmla="+- 0 8834 8813"/>
                <a:gd name="T113" fmla="*/ T112 w 55"/>
                <a:gd name="T114" fmla="+- 0 2054 2026"/>
                <a:gd name="T115" fmla="*/ 2054 h 84"/>
                <a:gd name="T116" fmla="+- 0 8830 8813"/>
                <a:gd name="T117" fmla="*/ T116 w 55"/>
                <a:gd name="T118" fmla="+- 0 2047 2026"/>
                <a:gd name="T119" fmla="*/ 2047 h 84"/>
                <a:gd name="T120" fmla="+- 0 8830 8813"/>
                <a:gd name="T121" fmla="*/ T120 w 55"/>
                <a:gd name="T122" fmla="+- 0 2042 2026"/>
                <a:gd name="T123" fmla="*/ 2042 h 84"/>
                <a:gd name="T124" fmla="+- 0 8834 8813"/>
                <a:gd name="T125" fmla="*/ T124 w 55"/>
                <a:gd name="T126" fmla="+- 0 2040 2026"/>
                <a:gd name="T127" fmla="*/ 2040 h 84"/>
                <a:gd name="T128" fmla="+- 0 8847 8813"/>
                <a:gd name="T129" fmla="*/ T128 w 55"/>
                <a:gd name="T130" fmla="+- 0 2040 2026"/>
                <a:gd name="T131" fmla="*/ 2040 h 84"/>
                <a:gd name="T132" fmla="+- 0 8854 8813"/>
                <a:gd name="T133" fmla="*/ T132 w 55"/>
                <a:gd name="T134" fmla="+- 0 2043 2026"/>
                <a:gd name="T135" fmla="*/ 2043 h 84"/>
                <a:gd name="T136" fmla="+- 0 8864 8813"/>
                <a:gd name="T137" fmla="*/ T136 w 55"/>
                <a:gd name="T138" fmla="+- 0 2049 2026"/>
                <a:gd name="T139" fmla="*/ 2049 h 84"/>
                <a:gd name="T140" fmla="+- 0 8864 8813"/>
                <a:gd name="T141" fmla="*/ T140 w 55"/>
                <a:gd name="T142" fmla="+- 0 2033 2026"/>
                <a:gd name="T143" fmla="*/ 2033 h 84"/>
                <a:gd name="T144" fmla="+- 0 8856 8813"/>
                <a:gd name="T145" fmla="*/ T144 w 55"/>
                <a:gd name="T146" fmla="+- 0 2028 2026"/>
                <a:gd name="T147" fmla="*/ 2028 h 84"/>
                <a:gd name="T148" fmla="+- 0 8848 8813"/>
                <a:gd name="T149" fmla="*/ T148 w 55"/>
                <a:gd name="T150" fmla="+- 0 2026 2026"/>
                <a:gd name="T151" fmla="*/ 2026 h 84"/>
                <a:gd name="T152" fmla="+- 0 8832 8813"/>
                <a:gd name="T153" fmla="*/ T152 w 55"/>
                <a:gd name="T154" fmla="+- 0 2026 2026"/>
                <a:gd name="T155" fmla="*/ 2026 h 84"/>
                <a:gd name="T156" fmla="+- 0 8826 8813"/>
                <a:gd name="T157" fmla="*/ T156 w 55"/>
                <a:gd name="T158" fmla="+- 0 2028 2026"/>
                <a:gd name="T159" fmla="*/ 2028 h 84"/>
                <a:gd name="T160" fmla="+- 0 8821 8813"/>
                <a:gd name="T161" fmla="*/ T160 w 55"/>
                <a:gd name="T162" fmla="+- 0 2032 2026"/>
                <a:gd name="T163" fmla="*/ 2032 h 84"/>
                <a:gd name="T164" fmla="+- 0 8816 8813"/>
                <a:gd name="T165" fmla="*/ T164 w 55"/>
                <a:gd name="T166" fmla="+- 0 2036 2026"/>
                <a:gd name="T167" fmla="*/ 2036 h 84"/>
                <a:gd name="T168" fmla="+- 0 8814 8813"/>
                <a:gd name="T169" fmla="*/ T168 w 55"/>
                <a:gd name="T170" fmla="+- 0 2041 2026"/>
                <a:gd name="T171" fmla="*/ 204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2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34" y="14"/>
                  </a:lnTo>
                  <a:lnTo>
                    <a:pt x="41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8885" y="1994"/>
              <a:ext cx="17" cy="115"/>
            </a:xfrm>
            <a:custGeom>
              <a:avLst/>
              <a:gdLst>
                <a:gd name="T0" fmla="+- 0 8887 8885"/>
                <a:gd name="T1" fmla="*/ T0 w 17"/>
                <a:gd name="T2" fmla="+- 0 2028 1994"/>
                <a:gd name="T3" fmla="*/ 2028 h 115"/>
                <a:gd name="T4" fmla="+- 0 8887 8885"/>
                <a:gd name="T5" fmla="*/ T4 w 17"/>
                <a:gd name="T6" fmla="+- 0 2108 1994"/>
                <a:gd name="T7" fmla="*/ 2108 h 115"/>
                <a:gd name="T8" fmla="+- 0 8903 8885"/>
                <a:gd name="T9" fmla="*/ T8 w 17"/>
                <a:gd name="T10" fmla="+- 0 2108 1994"/>
                <a:gd name="T11" fmla="*/ 2108 h 115"/>
                <a:gd name="T12" fmla="+- 0 8903 8885"/>
                <a:gd name="T13" fmla="*/ T12 w 17"/>
                <a:gd name="T14" fmla="+- 0 2028 1994"/>
                <a:gd name="T15" fmla="*/ 2028 h 115"/>
                <a:gd name="T16" fmla="+- 0 8887 8885"/>
                <a:gd name="T17" fmla="*/ T16 w 17"/>
                <a:gd name="T18" fmla="+- 0 2028 1994"/>
                <a:gd name="T19" fmla="*/ 202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885" y="1994"/>
              <a:ext cx="17" cy="115"/>
            </a:xfrm>
            <a:custGeom>
              <a:avLst/>
              <a:gdLst>
                <a:gd name="T0" fmla="+- 0 8904 8885"/>
                <a:gd name="T1" fmla="*/ T0 w 17"/>
                <a:gd name="T2" fmla="+- 0 2006 1994"/>
                <a:gd name="T3" fmla="*/ 2006 h 115"/>
                <a:gd name="T4" fmla="+- 0 8904 8885"/>
                <a:gd name="T5" fmla="*/ T4 w 17"/>
                <a:gd name="T6" fmla="+- 0 2000 1994"/>
                <a:gd name="T7" fmla="*/ 2000 h 115"/>
                <a:gd name="T8" fmla="+- 0 8900 8885"/>
                <a:gd name="T9" fmla="*/ T8 w 17"/>
                <a:gd name="T10" fmla="+- 0 1995 1994"/>
                <a:gd name="T11" fmla="*/ 1995 h 115"/>
                <a:gd name="T12" fmla="+- 0 8895 8885"/>
                <a:gd name="T13" fmla="*/ T12 w 17"/>
                <a:gd name="T14" fmla="+- 0 1994 1994"/>
                <a:gd name="T15" fmla="*/ 1994 h 115"/>
                <a:gd name="T16" fmla="+- 0 8892 8885"/>
                <a:gd name="T17" fmla="*/ T16 w 17"/>
                <a:gd name="T18" fmla="+- 0 1994 1994"/>
                <a:gd name="T19" fmla="*/ 1994 h 115"/>
                <a:gd name="T20" fmla="+- 0 8888 8885"/>
                <a:gd name="T21" fmla="*/ T20 w 17"/>
                <a:gd name="T22" fmla="+- 0 1997 1994"/>
                <a:gd name="T23" fmla="*/ 1997 h 115"/>
                <a:gd name="T24" fmla="+- 0 8885 8885"/>
                <a:gd name="T25" fmla="*/ T24 w 17"/>
                <a:gd name="T26" fmla="+- 0 2001 1994"/>
                <a:gd name="T27" fmla="*/ 2001 h 115"/>
                <a:gd name="T28" fmla="+- 0 8885 8885"/>
                <a:gd name="T29" fmla="*/ T28 w 17"/>
                <a:gd name="T30" fmla="+- 0 2006 1994"/>
                <a:gd name="T31" fmla="*/ 2006 h 115"/>
                <a:gd name="T32" fmla="+- 0 8888 8885"/>
                <a:gd name="T33" fmla="*/ T32 w 17"/>
                <a:gd name="T34" fmla="+- 0 2010 1994"/>
                <a:gd name="T35" fmla="*/ 2010 h 115"/>
                <a:gd name="T36" fmla="+- 0 8892 8885"/>
                <a:gd name="T37" fmla="*/ T36 w 17"/>
                <a:gd name="T38" fmla="+- 0 2013 1994"/>
                <a:gd name="T39" fmla="*/ 2013 h 115"/>
                <a:gd name="T40" fmla="+- 0 8897 8885"/>
                <a:gd name="T41" fmla="*/ T40 w 17"/>
                <a:gd name="T42" fmla="+- 0 2013 1994"/>
                <a:gd name="T43" fmla="*/ 2013 h 115"/>
                <a:gd name="T44" fmla="+- 0 8901 8885"/>
                <a:gd name="T45" fmla="*/ T44 w 17"/>
                <a:gd name="T46" fmla="+- 0 2010 1994"/>
                <a:gd name="T47" fmla="*/ 2010 h 115"/>
                <a:gd name="T48" fmla="+- 0 8904 8885"/>
                <a:gd name="T49" fmla="*/ T48 w 17"/>
                <a:gd name="T50" fmla="+- 0 2006 1994"/>
                <a:gd name="T51" fmla="*/ 200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7499" y="2446"/>
              <a:ext cx="103" cy="123"/>
            </a:xfrm>
            <a:custGeom>
              <a:avLst/>
              <a:gdLst>
                <a:gd name="T0" fmla="+- 0 7541 7499"/>
                <a:gd name="T1" fmla="*/ T0 w 103"/>
                <a:gd name="T2" fmla="+- 0 2568 2446"/>
                <a:gd name="T3" fmla="*/ 2568 h 123"/>
                <a:gd name="T4" fmla="+- 0 7559 7499"/>
                <a:gd name="T5" fmla="*/ T4 w 103"/>
                <a:gd name="T6" fmla="+- 0 2568 2446"/>
                <a:gd name="T7" fmla="*/ 2568 h 123"/>
                <a:gd name="T8" fmla="+- 0 7559 7499"/>
                <a:gd name="T9" fmla="*/ T8 w 103"/>
                <a:gd name="T10" fmla="+- 0 2461 2446"/>
                <a:gd name="T11" fmla="*/ 2461 h 123"/>
                <a:gd name="T12" fmla="+- 0 7601 7499"/>
                <a:gd name="T13" fmla="*/ T12 w 103"/>
                <a:gd name="T14" fmla="+- 0 2461 2446"/>
                <a:gd name="T15" fmla="*/ 2461 h 123"/>
                <a:gd name="T16" fmla="+- 0 7601 7499"/>
                <a:gd name="T17" fmla="*/ T16 w 103"/>
                <a:gd name="T18" fmla="+- 0 2446 2446"/>
                <a:gd name="T19" fmla="*/ 2446 h 123"/>
                <a:gd name="T20" fmla="+- 0 7499 7499"/>
                <a:gd name="T21" fmla="*/ T20 w 103"/>
                <a:gd name="T22" fmla="+- 0 2446 2446"/>
                <a:gd name="T23" fmla="*/ 2446 h 123"/>
                <a:gd name="T24" fmla="+- 0 7499 7499"/>
                <a:gd name="T25" fmla="*/ T24 w 103"/>
                <a:gd name="T26" fmla="+- 0 2461 2446"/>
                <a:gd name="T27" fmla="*/ 2461 h 123"/>
                <a:gd name="T28" fmla="+- 0 7541 7499"/>
                <a:gd name="T29" fmla="*/ T28 w 103"/>
                <a:gd name="T30" fmla="+- 0 2461 2446"/>
                <a:gd name="T31" fmla="*/ 2461 h 123"/>
                <a:gd name="T32" fmla="+- 0 7541 7499"/>
                <a:gd name="T33" fmla="*/ T32 w 103"/>
                <a:gd name="T34" fmla="+- 0 2568 2446"/>
                <a:gd name="T35" fmla="*/ 2568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3" h="123">
                  <a:moveTo>
                    <a:pt x="42" y="122"/>
                  </a:moveTo>
                  <a:lnTo>
                    <a:pt x="60" y="122"/>
                  </a:lnTo>
                  <a:lnTo>
                    <a:pt x="60" y="15"/>
                  </a:lnTo>
                  <a:lnTo>
                    <a:pt x="102" y="1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2" y="15"/>
                  </a:lnTo>
                  <a:lnTo>
                    <a:pt x="42" y="12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7615" y="2458"/>
              <a:ext cx="61" cy="112"/>
            </a:xfrm>
            <a:custGeom>
              <a:avLst/>
              <a:gdLst>
                <a:gd name="T0" fmla="+- 0 7677 7615"/>
                <a:gd name="T1" fmla="*/ T0 w 61"/>
                <a:gd name="T2" fmla="+- 0 2470 2458"/>
                <a:gd name="T3" fmla="*/ 2470 h 112"/>
                <a:gd name="T4" fmla="+- 0 7677 7615"/>
                <a:gd name="T5" fmla="*/ T4 w 61"/>
                <a:gd name="T6" fmla="+- 0 2465 2458"/>
                <a:gd name="T7" fmla="*/ 2465 h 112"/>
                <a:gd name="T8" fmla="+- 0 7672 7615"/>
                <a:gd name="T9" fmla="*/ T8 w 61"/>
                <a:gd name="T10" fmla="+- 0 2459 2458"/>
                <a:gd name="T11" fmla="*/ 2459 h 112"/>
                <a:gd name="T12" fmla="+- 0 7667 7615"/>
                <a:gd name="T13" fmla="*/ T12 w 61"/>
                <a:gd name="T14" fmla="+- 0 2458 2458"/>
                <a:gd name="T15" fmla="*/ 2458 h 112"/>
                <a:gd name="T16" fmla="+- 0 7665 7615"/>
                <a:gd name="T17" fmla="*/ T16 w 61"/>
                <a:gd name="T18" fmla="+- 0 2458 2458"/>
                <a:gd name="T19" fmla="*/ 2458 h 112"/>
                <a:gd name="T20" fmla="+- 0 7659 7615"/>
                <a:gd name="T21" fmla="*/ T20 w 61"/>
                <a:gd name="T22" fmla="+- 0 2463 2458"/>
                <a:gd name="T23" fmla="*/ 2463 h 112"/>
                <a:gd name="T24" fmla="+- 0 7658 7615"/>
                <a:gd name="T25" fmla="*/ T24 w 61"/>
                <a:gd name="T26" fmla="+- 0 2468 2458"/>
                <a:gd name="T27" fmla="*/ 2468 h 112"/>
                <a:gd name="T28" fmla="+- 0 7659 7615"/>
                <a:gd name="T29" fmla="*/ T28 w 61"/>
                <a:gd name="T30" fmla="+- 0 2472 2458"/>
                <a:gd name="T31" fmla="*/ 2472 h 112"/>
                <a:gd name="T32" fmla="+- 0 7665 7615"/>
                <a:gd name="T33" fmla="*/ T32 w 61"/>
                <a:gd name="T34" fmla="+- 0 2477 2458"/>
                <a:gd name="T35" fmla="*/ 2477 h 112"/>
                <a:gd name="T36" fmla="+- 0 7670 7615"/>
                <a:gd name="T37" fmla="*/ T36 w 61"/>
                <a:gd name="T38" fmla="+- 0 2477 2458"/>
                <a:gd name="T39" fmla="*/ 2477 h 112"/>
                <a:gd name="T40" fmla="+- 0 7674 7615"/>
                <a:gd name="T41" fmla="*/ T40 w 61"/>
                <a:gd name="T42" fmla="+- 0 2474 2458"/>
                <a:gd name="T43" fmla="*/ 2474 h 112"/>
                <a:gd name="T44" fmla="+- 0 7677 7615"/>
                <a:gd name="T45" fmla="*/ T44 w 61"/>
                <a:gd name="T46" fmla="+- 0 2470 2458"/>
                <a:gd name="T47" fmla="*/ 2470 h 1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1" h="112">
                  <a:moveTo>
                    <a:pt x="62" y="12"/>
                  </a:moveTo>
                  <a:lnTo>
                    <a:pt x="62" y="7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4" y="5"/>
                  </a:lnTo>
                  <a:lnTo>
                    <a:pt x="43" y="10"/>
                  </a:lnTo>
                  <a:lnTo>
                    <a:pt x="44" y="14"/>
                  </a:lnTo>
                  <a:lnTo>
                    <a:pt x="50" y="19"/>
                  </a:lnTo>
                  <a:lnTo>
                    <a:pt x="55" y="19"/>
                  </a:lnTo>
                  <a:lnTo>
                    <a:pt x="59" y="16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7615" y="2458"/>
              <a:ext cx="61" cy="112"/>
            </a:xfrm>
            <a:custGeom>
              <a:avLst/>
              <a:gdLst>
                <a:gd name="T0" fmla="+- 0 7632 7615"/>
                <a:gd name="T1" fmla="*/ T0 w 61"/>
                <a:gd name="T2" fmla="+- 0 2488 2458"/>
                <a:gd name="T3" fmla="*/ 2488 h 112"/>
                <a:gd name="T4" fmla="+- 0 7615 7615"/>
                <a:gd name="T5" fmla="*/ T4 w 61"/>
                <a:gd name="T6" fmla="+- 0 2488 2458"/>
                <a:gd name="T7" fmla="*/ 2488 h 112"/>
                <a:gd name="T8" fmla="+- 0 7615 7615"/>
                <a:gd name="T9" fmla="*/ T8 w 61"/>
                <a:gd name="T10" fmla="+- 0 2544 2458"/>
                <a:gd name="T11" fmla="*/ 2544 h 112"/>
                <a:gd name="T12" fmla="+- 0 7617 7615"/>
                <a:gd name="T13" fmla="*/ T12 w 61"/>
                <a:gd name="T14" fmla="+- 0 2552 2458"/>
                <a:gd name="T15" fmla="*/ 2552 h 112"/>
                <a:gd name="T16" fmla="+- 0 7620 7615"/>
                <a:gd name="T17" fmla="*/ T16 w 61"/>
                <a:gd name="T18" fmla="+- 0 2557 2458"/>
                <a:gd name="T19" fmla="*/ 2557 h 112"/>
                <a:gd name="T20" fmla="+- 0 7625 7615"/>
                <a:gd name="T21" fmla="*/ T20 w 61"/>
                <a:gd name="T22" fmla="+- 0 2566 2458"/>
                <a:gd name="T23" fmla="*/ 2566 h 112"/>
                <a:gd name="T24" fmla="+- 0 7633 7615"/>
                <a:gd name="T25" fmla="*/ T24 w 61"/>
                <a:gd name="T26" fmla="+- 0 2570 2458"/>
                <a:gd name="T27" fmla="*/ 2570 h 112"/>
                <a:gd name="T28" fmla="+- 0 7652 7615"/>
                <a:gd name="T29" fmla="*/ T28 w 61"/>
                <a:gd name="T30" fmla="+- 0 2570 2458"/>
                <a:gd name="T31" fmla="*/ 2570 h 112"/>
                <a:gd name="T32" fmla="+- 0 7660 7615"/>
                <a:gd name="T33" fmla="*/ T32 w 61"/>
                <a:gd name="T34" fmla="+- 0 2566 2458"/>
                <a:gd name="T35" fmla="*/ 2566 h 112"/>
                <a:gd name="T36" fmla="+- 0 7667 7615"/>
                <a:gd name="T37" fmla="*/ T36 w 61"/>
                <a:gd name="T38" fmla="+- 0 2558 2458"/>
                <a:gd name="T39" fmla="*/ 2558 h 112"/>
                <a:gd name="T40" fmla="+- 0 7667 7615"/>
                <a:gd name="T41" fmla="*/ T40 w 61"/>
                <a:gd name="T42" fmla="+- 0 2568 2458"/>
                <a:gd name="T43" fmla="*/ 2568 h 112"/>
                <a:gd name="T44" fmla="+- 0 7683 7615"/>
                <a:gd name="T45" fmla="*/ T44 w 61"/>
                <a:gd name="T46" fmla="+- 0 2568 2458"/>
                <a:gd name="T47" fmla="*/ 2568 h 112"/>
                <a:gd name="T48" fmla="+- 0 7683 7615"/>
                <a:gd name="T49" fmla="*/ T48 w 61"/>
                <a:gd name="T50" fmla="+- 0 2488 2458"/>
                <a:gd name="T51" fmla="*/ 2488 h 112"/>
                <a:gd name="T52" fmla="+- 0 7667 7615"/>
                <a:gd name="T53" fmla="*/ T52 w 61"/>
                <a:gd name="T54" fmla="+- 0 2488 2458"/>
                <a:gd name="T55" fmla="*/ 2488 h 112"/>
                <a:gd name="T56" fmla="+- 0 7667 7615"/>
                <a:gd name="T57" fmla="*/ T56 w 61"/>
                <a:gd name="T58" fmla="+- 0 2545 2458"/>
                <a:gd name="T59" fmla="*/ 2545 h 112"/>
                <a:gd name="T60" fmla="+- 0 7662 7615"/>
                <a:gd name="T61" fmla="*/ T60 w 61"/>
                <a:gd name="T62" fmla="+- 0 2553 2458"/>
                <a:gd name="T63" fmla="*/ 2553 h 112"/>
                <a:gd name="T64" fmla="+- 0 7655 7615"/>
                <a:gd name="T65" fmla="*/ T64 w 61"/>
                <a:gd name="T66" fmla="+- 0 2557 2458"/>
                <a:gd name="T67" fmla="*/ 2557 h 112"/>
                <a:gd name="T68" fmla="+- 0 7642 7615"/>
                <a:gd name="T69" fmla="*/ T68 w 61"/>
                <a:gd name="T70" fmla="+- 0 2557 2458"/>
                <a:gd name="T71" fmla="*/ 2557 h 112"/>
                <a:gd name="T72" fmla="+- 0 7638 7615"/>
                <a:gd name="T73" fmla="*/ T72 w 61"/>
                <a:gd name="T74" fmla="+- 0 2555 2458"/>
                <a:gd name="T75" fmla="*/ 2555 h 112"/>
                <a:gd name="T76" fmla="+- 0 7633 7615"/>
                <a:gd name="T77" fmla="*/ T76 w 61"/>
                <a:gd name="T78" fmla="+- 0 2548 2458"/>
                <a:gd name="T79" fmla="*/ 2548 h 112"/>
                <a:gd name="T80" fmla="+- 0 7632 7615"/>
                <a:gd name="T81" fmla="*/ T80 w 61"/>
                <a:gd name="T82" fmla="+- 0 2542 2458"/>
                <a:gd name="T83" fmla="*/ 2542 h 112"/>
                <a:gd name="T84" fmla="+- 0 7632 7615"/>
                <a:gd name="T85" fmla="*/ T84 w 61"/>
                <a:gd name="T86" fmla="+- 0 2488 2458"/>
                <a:gd name="T87" fmla="*/ 2488 h 1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1" h="112">
                  <a:moveTo>
                    <a:pt x="17" y="30"/>
                  </a:moveTo>
                  <a:lnTo>
                    <a:pt x="0" y="30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5" y="99"/>
                  </a:lnTo>
                  <a:lnTo>
                    <a:pt x="10" y="108"/>
                  </a:lnTo>
                  <a:lnTo>
                    <a:pt x="18" y="112"/>
                  </a:lnTo>
                  <a:lnTo>
                    <a:pt x="37" y="112"/>
                  </a:lnTo>
                  <a:lnTo>
                    <a:pt x="45" y="108"/>
                  </a:lnTo>
                  <a:lnTo>
                    <a:pt x="52" y="100"/>
                  </a:lnTo>
                  <a:lnTo>
                    <a:pt x="52" y="110"/>
                  </a:lnTo>
                  <a:lnTo>
                    <a:pt x="68" y="110"/>
                  </a:lnTo>
                  <a:lnTo>
                    <a:pt x="68" y="30"/>
                  </a:lnTo>
                  <a:lnTo>
                    <a:pt x="52" y="30"/>
                  </a:lnTo>
                  <a:lnTo>
                    <a:pt x="52" y="87"/>
                  </a:lnTo>
                  <a:lnTo>
                    <a:pt x="47" y="95"/>
                  </a:lnTo>
                  <a:lnTo>
                    <a:pt x="40" y="99"/>
                  </a:lnTo>
                  <a:lnTo>
                    <a:pt x="27" y="99"/>
                  </a:lnTo>
                  <a:lnTo>
                    <a:pt x="23" y="97"/>
                  </a:lnTo>
                  <a:lnTo>
                    <a:pt x="18" y="90"/>
                  </a:lnTo>
                  <a:lnTo>
                    <a:pt x="17" y="8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7615" y="2458"/>
              <a:ext cx="61" cy="112"/>
            </a:xfrm>
            <a:custGeom>
              <a:avLst/>
              <a:gdLst>
                <a:gd name="T0" fmla="+- 0 7627 7615"/>
                <a:gd name="T1" fmla="*/ T0 w 61"/>
                <a:gd name="T2" fmla="+- 0 2476 2458"/>
                <a:gd name="T3" fmla="*/ 2476 h 112"/>
                <a:gd name="T4" fmla="+- 0 7632 7615"/>
                <a:gd name="T5" fmla="*/ T4 w 61"/>
                <a:gd name="T6" fmla="+- 0 2477 2458"/>
                <a:gd name="T7" fmla="*/ 2477 h 112"/>
                <a:gd name="T8" fmla="+- 0 7638 7615"/>
                <a:gd name="T9" fmla="*/ T8 w 61"/>
                <a:gd name="T10" fmla="+- 0 2474 2458"/>
                <a:gd name="T11" fmla="*/ 2474 h 112"/>
                <a:gd name="T12" fmla="+- 0 7641 7615"/>
                <a:gd name="T13" fmla="*/ T12 w 61"/>
                <a:gd name="T14" fmla="+- 0 2470 2458"/>
                <a:gd name="T15" fmla="*/ 2470 h 112"/>
                <a:gd name="T16" fmla="+- 0 7641 7615"/>
                <a:gd name="T17" fmla="*/ T16 w 61"/>
                <a:gd name="T18" fmla="+- 0 2465 2458"/>
                <a:gd name="T19" fmla="*/ 2465 h 112"/>
                <a:gd name="T20" fmla="+- 0 7637 7615"/>
                <a:gd name="T21" fmla="*/ T20 w 61"/>
                <a:gd name="T22" fmla="+- 0 2459 2458"/>
                <a:gd name="T23" fmla="*/ 2459 h 112"/>
                <a:gd name="T24" fmla="+- 0 7632 7615"/>
                <a:gd name="T25" fmla="*/ T24 w 61"/>
                <a:gd name="T26" fmla="+- 0 2458 2458"/>
                <a:gd name="T27" fmla="*/ 2458 h 112"/>
                <a:gd name="T28" fmla="+- 0 7627 7615"/>
                <a:gd name="T29" fmla="*/ T28 w 61"/>
                <a:gd name="T30" fmla="+- 0 2459 2458"/>
                <a:gd name="T31" fmla="*/ 2459 h 112"/>
                <a:gd name="T32" fmla="+- 0 7623 7615"/>
                <a:gd name="T33" fmla="*/ T32 w 61"/>
                <a:gd name="T34" fmla="+- 0 2465 2458"/>
                <a:gd name="T35" fmla="*/ 2465 h 112"/>
                <a:gd name="T36" fmla="+- 0 7623 7615"/>
                <a:gd name="T37" fmla="*/ T36 w 61"/>
                <a:gd name="T38" fmla="+- 0 2470 2458"/>
                <a:gd name="T39" fmla="*/ 2470 h 112"/>
                <a:gd name="T40" fmla="+- 0 7627 7615"/>
                <a:gd name="T41" fmla="*/ T40 w 61"/>
                <a:gd name="T42" fmla="+- 0 2476 2458"/>
                <a:gd name="T43" fmla="*/ 2476 h 1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1" h="112">
                  <a:moveTo>
                    <a:pt x="12" y="18"/>
                  </a:moveTo>
                  <a:lnTo>
                    <a:pt x="17" y="19"/>
                  </a:lnTo>
                  <a:lnTo>
                    <a:pt x="23" y="16"/>
                  </a:lnTo>
                  <a:lnTo>
                    <a:pt x="26" y="12"/>
                  </a:lnTo>
                  <a:lnTo>
                    <a:pt x="26" y="7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8" y="7"/>
                  </a:lnTo>
                  <a:lnTo>
                    <a:pt x="8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7706" y="2446"/>
              <a:ext cx="79" cy="123"/>
            </a:xfrm>
            <a:custGeom>
              <a:avLst/>
              <a:gdLst>
                <a:gd name="T0" fmla="+- 0 7706 7706"/>
                <a:gd name="T1" fmla="*/ T0 w 79"/>
                <a:gd name="T2" fmla="+- 0 2446 2446"/>
                <a:gd name="T3" fmla="*/ 2446 h 123"/>
                <a:gd name="T4" fmla="+- 0 7706 7706"/>
                <a:gd name="T5" fmla="*/ T4 w 79"/>
                <a:gd name="T6" fmla="+- 0 2569 2446"/>
                <a:gd name="T7" fmla="*/ 2569 h 123"/>
                <a:gd name="T8" fmla="+- 0 7722 7706"/>
                <a:gd name="T9" fmla="*/ T8 w 79"/>
                <a:gd name="T10" fmla="+- 0 2569 2446"/>
                <a:gd name="T11" fmla="*/ 2569 h 123"/>
                <a:gd name="T12" fmla="+- 0 7722 7706"/>
                <a:gd name="T13" fmla="*/ T12 w 79"/>
                <a:gd name="T14" fmla="+- 0 2446 2446"/>
                <a:gd name="T15" fmla="*/ 2446 h 123"/>
                <a:gd name="T16" fmla="+- 0 7706 7706"/>
                <a:gd name="T17" fmla="*/ T16 w 79"/>
                <a:gd name="T18" fmla="+- 0 2446 2446"/>
                <a:gd name="T19" fmla="*/ 244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7706" y="2446"/>
              <a:ext cx="79" cy="123"/>
            </a:xfrm>
            <a:custGeom>
              <a:avLst/>
              <a:gdLst>
                <a:gd name="T0" fmla="+- 0 7743 7706"/>
                <a:gd name="T1" fmla="*/ T0 w 79"/>
                <a:gd name="T2" fmla="+- 0 2527 2446"/>
                <a:gd name="T3" fmla="*/ 2527 h 123"/>
                <a:gd name="T4" fmla="+- 0 7778 7706"/>
                <a:gd name="T5" fmla="*/ T4 w 79"/>
                <a:gd name="T6" fmla="+- 0 2488 2446"/>
                <a:gd name="T7" fmla="*/ 2488 h 123"/>
                <a:gd name="T8" fmla="+- 0 7758 7706"/>
                <a:gd name="T9" fmla="*/ T8 w 79"/>
                <a:gd name="T10" fmla="+- 0 2488 2446"/>
                <a:gd name="T11" fmla="*/ 2488 h 123"/>
                <a:gd name="T12" fmla="+- 0 7723 7706"/>
                <a:gd name="T13" fmla="*/ T12 w 79"/>
                <a:gd name="T14" fmla="+- 0 2527 2446"/>
                <a:gd name="T15" fmla="*/ 2527 h 123"/>
                <a:gd name="T16" fmla="+- 0 7763 7706"/>
                <a:gd name="T17" fmla="*/ T16 w 79"/>
                <a:gd name="T18" fmla="+- 0 2569 2446"/>
                <a:gd name="T19" fmla="*/ 2569 h 123"/>
                <a:gd name="T20" fmla="+- 0 7785 7706"/>
                <a:gd name="T21" fmla="*/ T20 w 79"/>
                <a:gd name="T22" fmla="+- 0 2569 2446"/>
                <a:gd name="T23" fmla="*/ 2569 h 123"/>
                <a:gd name="T24" fmla="+- 0 7743 7706"/>
                <a:gd name="T25" fmla="*/ T24 w 79"/>
                <a:gd name="T26" fmla="+- 0 2527 2446"/>
                <a:gd name="T27" fmla="*/ 252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2" y="42"/>
                  </a:lnTo>
                  <a:lnTo>
                    <a:pt x="17" y="81"/>
                  </a:lnTo>
                  <a:lnTo>
                    <a:pt x="57" y="123"/>
                  </a:lnTo>
                  <a:lnTo>
                    <a:pt x="79" y="123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7788" y="2486"/>
              <a:ext cx="73" cy="84"/>
            </a:xfrm>
            <a:custGeom>
              <a:avLst/>
              <a:gdLst>
                <a:gd name="T0" fmla="+- 0 7792 7788"/>
                <a:gd name="T1" fmla="*/ T0 w 73"/>
                <a:gd name="T2" fmla="+- 0 2505 2486"/>
                <a:gd name="T3" fmla="*/ 2505 h 84"/>
                <a:gd name="T4" fmla="+- 0 7788 7788"/>
                <a:gd name="T5" fmla="*/ T4 w 73"/>
                <a:gd name="T6" fmla="+- 0 2515 2486"/>
                <a:gd name="T7" fmla="*/ 2515 h 84"/>
                <a:gd name="T8" fmla="+- 0 7788 7788"/>
                <a:gd name="T9" fmla="*/ T8 w 73"/>
                <a:gd name="T10" fmla="+- 0 2540 2486"/>
                <a:gd name="T11" fmla="*/ 2540 h 84"/>
                <a:gd name="T12" fmla="+- 0 7792 7788"/>
                <a:gd name="T13" fmla="*/ T12 w 73"/>
                <a:gd name="T14" fmla="+- 0 2550 2486"/>
                <a:gd name="T15" fmla="*/ 2550 h 84"/>
                <a:gd name="T16" fmla="+- 0 7800 7788"/>
                <a:gd name="T17" fmla="*/ T16 w 73"/>
                <a:gd name="T18" fmla="+- 0 2559 2486"/>
                <a:gd name="T19" fmla="*/ 2559 h 84"/>
                <a:gd name="T20" fmla="+- 0 7807 7788"/>
                <a:gd name="T21" fmla="*/ T20 w 73"/>
                <a:gd name="T22" fmla="+- 0 2566 2486"/>
                <a:gd name="T23" fmla="*/ 2566 h 84"/>
                <a:gd name="T24" fmla="+- 0 7817 7788"/>
                <a:gd name="T25" fmla="*/ T24 w 73"/>
                <a:gd name="T26" fmla="+- 0 2570 2486"/>
                <a:gd name="T27" fmla="*/ 2570 h 84"/>
                <a:gd name="T28" fmla="+- 0 7840 7788"/>
                <a:gd name="T29" fmla="*/ T28 w 73"/>
                <a:gd name="T30" fmla="+- 0 2570 2486"/>
                <a:gd name="T31" fmla="*/ 2570 h 84"/>
                <a:gd name="T32" fmla="+- 0 7850 7788"/>
                <a:gd name="T33" fmla="*/ T32 w 73"/>
                <a:gd name="T34" fmla="+- 0 2567 2486"/>
                <a:gd name="T35" fmla="*/ 2567 h 84"/>
                <a:gd name="T36" fmla="+- 0 7860 7788"/>
                <a:gd name="T37" fmla="*/ T36 w 73"/>
                <a:gd name="T38" fmla="+- 0 2561 2486"/>
                <a:gd name="T39" fmla="*/ 2561 h 84"/>
                <a:gd name="T40" fmla="+- 0 7860 7788"/>
                <a:gd name="T41" fmla="*/ T40 w 73"/>
                <a:gd name="T42" fmla="+- 0 2545 2486"/>
                <a:gd name="T43" fmla="*/ 2545 h 84"/>
                <a:gd name="T44" fmla="+- 0 7851 7788"/>
                <a:gd name="T45" fmla="*/ T44 w 73"/>
                <a:gd name="T46" fmla="+- 0 2552 2486"/>
                <a:gd name="T47" fmla="*/ 2552 h 84"/>
                <a:gd name="T48" fmla="+- 0 7841 7788"/>
                <a:gd name="T49" fmla="*/ T48 w 73"/>
                <a:gd name="T50" fmla="+- 0 2555 2486"/>
                <a:gd name="T51" fmla="*/ 2555 h 84"/>
                <a:gd name="T52" fmla="+- 0 7823 7788"/>
                <a:gd name="T53" fmla="*/ T52 w 73"/>
                <a:gd name="T54" fmla="+- 0 2555 2486"/>
                <a:gd name="T55" fmla="*/ 2555 h 84"/>
                <a:gd name="T56" fmla="+- 0 7817 7788"/>
                <a:gd name="T57" fmla="*/ T56 w 73"/>
                <a:gd name="T58" fmla="+- 0 2553 2486"/>
                <a:gd name="T59" fmla="*/ 2553 h 84"/>
                <a:gd name="T60" fmla="+- 0 7812 7788"/>
                <a:gd name="T61" fmla="*/ T60 w 73"/>
                <a:gd name="T62" fmla="+- 0 2548 2486"/>
                <a:gd name="T63" fmla="*/ 2548 h 84"/>
                <a:gd name="T64" fmla="+- 0 7807 7788"/>
                <a:gd name="T65" fmla="*/ T64 w 73"/>
                <a:gd name="T66" fmla="+- 0 2543 2486"/>
                <a:gd name="T67" fmla="*/ 2543 h 84"/>
                <a:gd name="T68" fmla="+- 0 7805 7788"/>
                <a:gd name="T69" fmla="*/ T68 w 73"/>
                <a:gd name="T70" fmla="+- 0 2537 2486"/>
                <a:gd name="T71" fmla="*/ 2537 h 84"/>
                <a:gd name="T72" fmla="+- 0 7804 7788"/>
                <a:gd name="T73" fmla="*/ T72 w 73"/>
                <a:gd name="T74" fmla="+- 0 2529 2486"/>
                <a:gd name="T75" fmla="*/ 2529 h 84"/>
                <a:gd name="T76" fmla="+- 0 7861 7788"/>
                <a:gd name="T77" fmla="*/ T76 w 73"/>
                <a:gd name="T78" fmla="+- 0 2529 2486"/>
                <a:gd name="T79" fmla="*/ 2529 h 84"/>
                <a:gd name="T80" fmla="+- 0 7861 7788"/>
                <a:gd name="T81" fmla="*/ T80 w 73"/>
                <a:gd name="T82" fmla="+- 0 2515 2486"/>
                <a:gd name="T83" fmla="*/ 2515 h 84"/>
                <a:gd name="T84" fmla="+- 0 7858 7788"/>
                <a:gd name="T85" fmla="*/ T84 w 73"/>
                <a:gd name="T86" fmla="+- 0 2505 2486"/>
                <a:gd name="T87" fmla="*/ 2505 h 84"/>
                <a:gd name="T88" fmla="+- 0 7851 7788"/>
                <a:gd name="T89" fmla="*/ T88 w 73"/>
                <a:gd name="T90" fmla="+- 0 2497 2486"/>
                <a:gd name="T91" fmla="*/ 2497 h 84"/>
                <a:gd name="T92" fmla="+- 0 7845 7788"/>
                <a:gd name="T93" fmla="*/ T92 w 73"/>
                <a:gd name="T94" fmla="+- 0 2490 2486"/>
                <a:gd name="T95" fmla="*/ 2490 h 84"/>
                <a:gd name="T96" fmla="+- 0 7836 7788"/>
                <a:gd name="T97" fmla="*/ T96 w 73"/>
                <a:gd name="T98" fmla="+- 0 2486 2486"/>
                <a:gd name="T99" fmla="*/ 2486 h 84"/>
                <a:gd name="T100" fmla="+- 0 7838 7788"/>
                <a:gd name="T101" fmla="*/ T100 w 73"/>
                <a:gd name="T102" fmla="+- 0 2500 2486"/>
                <a:gd name="T103" fmla="*/ 2500 h 84"/>
                <a:gd name="T104" fmla="+- 0 7844 7788"/>
                <a:gd name="T105" fmla="*/ T104 w 73"/>
                <a:gd name="T106" fmla="+- 0 2507 2486"/>
                <a:gd name="T107" fmla="*/ 2507 h 84"/>
                <a:gd name="T108" fmla="+- 0 7845 7788"/>
                <a:gd name="T109" fmla="*/ T108 w 73"/>
                <a:gd name="T110" fmla="+- 0 2520 2486"/>
                <a:gd name="T111" fmla="*/ 2520 h 84"/>
                <a:gd name="T112" fmla="+- 0 7805 7788"/>
                <a:gd name="T113" fmla="*/ T112 w 73"/>
                <a:gd name="T114" fmla="+- 0 2520 2486"/>
                <a:gd name="T115" fmla="*/ 2520 h 84"/>
                <a:gd name="T116" fmla="+- 0 7807 7788"/>
                <a:gd name="T117" fmla="*/ T116 w 73"/>
                <a:gd name="T118" fmla="+- 0 2507 2486"/>
                <a:gd name="T119" fmla="*/ 2507 h 84"/>
                <a:gd name="T120" fmla="+- 0 7815 7788"/>
                <a:gd name="T121" fmla="*/ T120 w 73"/>
                <a:gd name="T122" fmla="+- 0 2486 2486"/>
                <a:gd name="T123" fmla="*/ 2486 h 84"/>
                <a:gd name="T124" fmla="+- 0 7806 7788"/>
                <a:gd name="T125" fmla="*/ T124 w 73"/>
                <a:gd name="T126" fmla="+- 0 2490 2486"/>
                <a:gd name="T127" fmla="*/ 2490 h 84"/>
                <a:gd name="T128" fmla="+- 0 7799 7788"/>
                <a:gd name="T129" fmla="*/ T128 w 73"/>
                <a:gd name="T130" fmla="+- 0 2498 2486"/>
                <a:gd name="T131" fmla="*/ 2498 h 84"/>
                <a:gd name="T132" fmla="+- 0 7792 7788"/>
                <a:gd name="T133" fmla="*/ T132 w 73"/>
                <a:gd name="T134" fmla="+- 0 2505 2486"/>
                <a:gd name="T135" fmla="*/ 250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4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9" y="84"/>
                  </a:lnTo>
                  <a:lnTo>
                    <a:pt x="52" y="84"/>
                  </a:lnTo>
                  <a:lnTo>
                    <a:pt x="62" y="81"/>
                  </a:lnTo>
                  <a:lnTo>
                    <a:pt x="72" y="75"/>
                  </a:lnTo>
                  <a:lnTo>
                    <a:pt x="72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7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50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7" y="34"/>
                  </a:lnTo>
                  <a:lnTo>
                    <a:pt x="19" y="21"/>
                  </a:lnTo>
                  <a:lnTo>
                    <a:pt x="27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7788" y="2486"/>
              <a:ext cx="73" cy="84"/>
            </a:xfrm>
            <a:custGeom>
              <a:avLst/>
              <a:gdLst>
                <a:gd name="T0" fmla="+- 0 7807 7788"/>
                <a:gd name="T1" fmla="*/ T0 w 73"/>
                <a:gd name="T2" fmla="+- 0 2507 2486"/>
                <a:gd name="T3" fmla="*/ 2507 h 84"/>
                <a:gd name="T4" fmla="+- 0 7814 7788"/>
                <a:gd name="T5" fmla="*/ T4 w 73"/>
                <a:gd name="T6" fmla="+- 0 2500 2486"/>
                <a:gd name="T7" fmla="*/ 2500 h 84"/>
                <a:gd name="T8" fmla="+- 0 7838 7788"/>
                <a:gd name="T9" fmla="*/ T8 w 73"/>
                <a:gd name="T10" fmla="+- 0 2500 2486"/>
                <a:gd name="T11" fmla="*/ 2500 h 84"/>
                <a:gd name="T12" fmla="+- 0 7836 7788"/>
                <a:gd name="T13" fmla="*/ T12 w 73"/>
                <a:gd name="T14" fmla="+- 0 2486 2486"/>
                <a:gd name="T15" fmla="*/ 2486 h 84"/>
                <a:gd name="T16" fmla="+- 0 7815 7788"/>
                <a:gd name="T17" fmla="*/ T16 w 73"/>
                <a:gd name="T18" fmla="+- 0 2486 2486"/>
                <a:gd name="T19" fmla="*/ 2486 h 84"/>
                <a:gd name="T20" fmla="+- 0 7807 7788"/>
                <a:gd name="T21" fmla="*/ T20 w 73"/>
                <a:gd name="T22" fmla="+- 0 2507 2486"/>
                <a:gd name="T23" fmla="*/ 250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867" y="2471"/>
              <a:ext cx="60" cy="99"/>
            </a:xfrm>
            <a:custGeom>
              <a:avLst/>
              <a:gdLst>
                <a:gd name="T0" fmla="+- 0 7901 7867"/>
                <a:gd name="T1" fmla="*/ T0 w 60"/>
                <a:gd name="T2" fmla="+- 0 2570 2471"/>
                <a:gd name="T3" fmla="*/ 2570 h 99"/>
                <a:gd name="T4" fmla="+- 0 7914 7867"/>
                <a:gd name="T5" fmla="*/ T4 w 60"/>
                <a:gd name="T6" fmla="+- 0 2570 2471"/>
                <a:gd name="T7" fmla="*/ 2570 h 99"/>
                <a:gd name="T8" fmla="+- 0 7920 7867"/>
                <a:gd name="T9" fmla="*/ T8 w 60"/>
                <a:gd name="T10" fmla="+- 0 2568 2471"/>
                <a:gd name="T11" fmla="*/ 2568 h 99"/>
                <a:gd name="T12" fmla="+- 0 7927 7867"/>
                <a:gd name="T13" fmla="*/ T12 w 60"/>
                <a:gd name="T14" fmla="+- 0 2565 2471"/>
                <a:gd name="T15" fmla="*/ 2565 h 99"/>
                <a:gd name="T16" fmla="+- 0 7927 7867"/>
                <a:gd name="T17" fmla="*/ T16 w 60"/>
                <a:gd name="T18" fmla="+- 0 2550 2471"/>
                <a:gd name="T19" fmla="*/ 2550 h 99"/>
                <a:gd name="T20" fmla="+- 0 7920 7867"/>
                <a:gd name="T21" fmla="*/ T20 w 60"/>
                <a:gd name="T22" fmla="+- 0 2554 2471"/>
                <a:gd name="T23" fmla="*/ 2554 h 99"/>
                <a:gd name="T24" fmla="+- 0 7914 7867"/>
                <a:gd name="T25" fmla="*/ T24 w 60"/>
                <a:gd name="T26" fmla="+- 0 2556 2471"/>
                <a:gd name="T27" fmla="*/ 2556 h 99"/>
                <a:gd name="T28" fmla="+- 0 7901 7867"/>
                <a:gd name="T29" fmla="*/ T28 w 60"/>
                <a:gd name="T30" fmla="+- 0 2556 2471"/>
                <a:gd name="T31" fmla="*/ 2556 h 99"/>
                <a:gd name="T32" fmla="+- 0 7897 7867"/>
                <a:gd name="T33" fmla="*/ T32 w 60"/>
                <a:gd name="T34" fmla="+- 0 2551 2471"/>
                <a:gd name="T35" fmla="*/ 2551 h 99"/>
                <a:gd name="T36" fmla="+- 0 7897 7867"/>
                <a:gd name="T37" fmla="*/ T36 w 60"/>
                <a:gd name="T38" fmla="+- 0 2502 2471"/>
                <a:gd name="T39" fmla="*/ 2502 h 99"/>
                <a:gd name="T40" fmla="+- 0 7923 7867"/>
                <a:gd name="T41" fmla="*/ T40 w 60"/>
                <a:gd name="T42" fmla="+- 0 2502 2471"/>
                <a:gd name="T43" fmla="*/ 2502 h 99"/>
                <a:gd name="T44" fmla="+- 0 7923 7867"/>
                <a:gd name="T45" fmla="*/ T44 w 60"/>
                <a:gd name="T46" fmla="+- 0 2488 2471"/>
                <a:gd name="T47" fmla="*/ 2488 h 99"/>
                <a:gd name="T48" fmla="+- 0 7897 7867"/>
                <a:gd name="T49" fmla="*/ T48 w 60"/>
                <a:gd name="T50" fmla="+- 0 2488 2471"/>
                <a:gd name="T51" fmla="*/ 2488 h 99"/>
                <a:gd name="T52" fmla="+- 0 7897 7867"/>
                <a:gd name="T53" fmla="*/ T52 w 60"/>
                <a:gd name="T54" fmla="+- 0 2471 2471"/>
                <a:gd name="T55" fmla="*/ 2471 h 99"/>
                <a:gd name="T56" fmla="+- 0 7867 7867"/>
                <a:gd name="T57" fmla="*/ T56 w 60"/>
                <a:gd name="T58" fmla="+- 0 2500 2471"/>
                <a:gd name="T59" fmla="*/ 2500 h 99"/>
                <a:gd name="T60" fmla="+- 0 7867 7867"/>
                <a:gd name="T61" fmla="*/ T60 w 60"/>
                <a:gd name="T62" fmla="+- 0 2502 2471"/>
                <a:gd name="T63" fmla="*/ 2502 h 99"/>
                <a:gd name="T64" fmla="+- 0 7881 7867"/>
                <a:gd name="T65" fmla="*/ T64 w 60"/>
                <a:gd name="T66" fmla="+- 0 2502 2471"/>
                <a:gd name="T67" fmla="*/ 2502 h 99"/>
                <a:gd name="T68" fmla="+- 0 7881 7867"/>
                <a:gd name="T69" fmla="*/ T68 w 60"/>
                <a:gd name="T70" fmla="+- 0 2546 2471"/>
                <a:gd name="T71" fmla="*/ 2546 h 99"/>
                <a:gd name="T72" fmla="+- 0 7882 7867"/>
                <a:gd name="T73" fmla="*/ T72 w 60"/>
                <a:gd name="T74" fmla="+- 0 2551 2471"/>
                <a:gd name="T75" fmla="*/ 2551 h 99"/>
                <a:gd name="T76" fmla="+- 0 7883 7867"/>
                <a:gd name="T77" fmla="*/ T76 w 60"/>
                <a:gd name="T78" fmla="+- 0 2555 2471"/>
                <a:gd name="T79" fmla="*/ 2555 h 99"/>
                <a:gd name="T80" fmla="+- 0 7884 7867"/>
                <a:gd name="T81" fmla="*/ T80 w 60"/>
                <a:gd name="T82" fmla="+- 0 2560 2471"/>
                <a:gd name="T83" fmla="*/ 2560 h 99"/>
                <a:gd name="T84" fmla="+- 0 7887 7867"/>
                <a:gd name="T85" fmla="*/ T84 w 60"/>
                <a:gd name="T86" fmla="+- 0 2563 2471"/>
                <a:gd name="T87" fmla="*/ 2563 h 99"/>
                <a:gd name="T88" fmla="+- 0 7891 7867"/>
                <a:gd name="T89" fmla="*/ T88 w 60"/>
                <a:gd name="T90" fmla="+- 0 2566 2471"/>
                <a:gd name="T91" fmla="*/ 2566 h 99"/>
                <a:gd name="T92" fmla="+- 0 7896 7867"/>
                <a:gd name="T93" fmla="*/ T92 w 60"/>
                <a:gd name="T94" fmla="+- 0 2569 2471"/>
                <a:gd name="T95" fmla="*/ 2569 h 99"/>
                <a:gd name="T96" fmla="+- 0 7901 7867"/>
                <a:gd name="T97" fmla="*/ T96 w 60"/>
                <a:gd name="T98" fmla="+- 0 2570 2471"/>
                <a:gd name="T99" fmla="*/ 2570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0" h="99">
                  <a:moveTo>
                    <a:pt x="34" y="99"/>
                  </a:moveTo>
                  <a:lnTo>
                    <a:pt x="47" y="99"/>
                  </a:lnTo>
                  <a:lnTo>
                    <a:pt x="53" y="97"/>
                  </a:lnTo>
                  <a:lnTo>
                    <a:pt x="60" y="94"/>
                  </a:lnTo>
                  <a:lnTo>
                    <a:pt x="60" y="79"/>
                  </a:lnTo>
                  <a:lnTo>
                    <a:pt x="53" y="83"/>
                  </a:lnTo>
                  <a:lnTo>
                    <a:pt x="47" y="85"/>
                  </a:lnTo>
                  <a:lnTo>
                    <a:pt x="34" y="85"/>
                  </a:lnTo>
                  <a:lnTo>
                    <a:pt x="30" y="80"/>
                  </a:lnTo>
                  <a:lnTo>
                    <a:pt x="30" y="31"/>
                  </a:lnTo>
                  <a:lnTo>
                    <a:pt x="56" y="31"/>
                  </a:lnTo>
                  <a:lnTo>
                    <a:pt x="56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1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6" y="84"/>
                  </a:lnTo>
                  <a:lnTo>
                    <a:pt x="17" y="89"/>
                  </a:lnTo>
                  <a:lnTo>
                    <a:pt x="20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4" y="9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7937" y="2454"/>
              <a:ext cx="17" cy="115"/>
            </a:xfrm>
            <a:custGeom>
              <a:avLst/>
              <a:gdLst>
                <a:gd name="T0" fmla="+- 0 7939 7937"/>
                <a:gd name="T1" fmla="*/ T0 w 17"/>
                <a:gd name="T2" fmla="+- 0 2488 2454"/>
                <a:gd name="T3" fmla="*/ 2488 h 115"/>
                <a:gd name="T4" fmla="+- 0 7939 7937"/>
                <a:gd name="T5" fmla="*/ T4 w 17"/>
                <a:gd name="T6" fmla="+- 0 2568 2454"/>
                <a:gd name="T7" fmla="*/ 2568 h 115"/>
                <a:gd name="T8" fmla="+- 0 7955 7937"/>
                <a:gd name="T9" fmla="*/ T8 w 17"/>
                <a:gd name="T10" fmla="+- 0 2568 2454"/>
                <a:gd name="T11" fmla="*/ 2568 h 115"/>
                <a:gd name="T12" fmla="+- 0 7955 7937"/>
                <a:gd name="T13" fmla="*/ T12 w 17"/>
                <a:gd name="T14" fmla="+- 0 2488 2454"/>
                <a:gd name="T15" fmla="*/ 2488 h 115"/>
                <a:gd name="T16" fmla="+- 0 7939 7937"/>
                <a:gd name="T17" fmla="*/ T16 w 17"/>
                <a:gd name="T18" fmla="+- 0 2488 2454"/>
                <a:gd name="T19" fmla="*/ 248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7937" y="2454"/>
              <a:ext cx="17" cy="115"/>
            </a:xfrm>
            <a:custGeom>
              <a:avLst/>
              <a:gdLst>
                <a:gd name="T0" fmla="+- 0 7956 7937"/>
                <a:gd name="T1" fmla="*/ T0 w 17"/>
                <a:gd name="T2" fmla="+- 0 2466 2454"/>
                <a:gd name="T3" fmla="*/ 2466 h 115"/>
                <a:gd name="T4" fmla="+- 0 7956 7937"/>
                <a:gd name="T5" fmla="*/ T4 w 17"/>
                <a:gd name="T6" fmla="+- 0 2460 2454"/>
                <a:gd name="T7" fmla="*/ 2460 h 115"/>
                <a:gd name="T8" fmla="+- 0 7951 7937"/>
                <a:gd name="T9" fmla="*/ T8 w 17"/>
                <a:gd name="T10" fmla="+- 0 2455 2454"/>
                <a:gd name="T11" fmla="*/ 2455 h 115"/>
                <a:gd name="T12" fmla="+- 0 7947 7937"/>
                <a:gd name="T13" fmla="*/ T12 w 17"/>
                <a:gd name="T14" fmla="+- 0 2454 2454"/>
                <a:gd name="T15" fmla="*/ 2454 h 115"/>
                <a:gd name="T16" fmla="+- 0 7944 7937"/>
                <a:gd name="T17" fmla="*/ T16 w 17"/>
                <a:gd name="T18" fmla="+- 0 2454 2454"/>
                <a:gd name="T19" fmla="*/ 2454 h 115"/>
                <a:gd name="T20" fmla="+- 0 7940 7937"/>
                <a:gd name="T21" fmla="*/ T20 w 17"/>
                <a:gd name="T22" fmla="+- 0 2457 2454"/>
                <a:gd name="T23" fmla="*/ 2457 h 115"/>
                <a:gd name="T24" fmla="+- 0 7937 7937"/>
                <a:gd name="T25" fmla="*/ T24 w 17"/>
                <a:gd name="T26" fmla="+- 0 2461 2454"/>
                <a:gd name="T27" fmla="*/ 2461 h 115"/>
                <a:gd name="T28" fmla="+- 0 7937 7937"/>
                <a:gd name="T29" fmla="*/ T28 w 17"/>
                <a:gd name="T30" fmla="+- 0 2466 2454"/>
                <a:gd name="T31" fmla="*/ 2466 h 115"/>
                <a:gd name="T32" fmla="+- 0 7940 7937"/>
                <a:gd name="T33" fmla="*/ T32 w 17"/>
                <a:gd name="T34" fmla="+- 0 2470 2454"/>
                <a:gd name="T35" fmla="*/ 2470 h 115"/>
                <a:gd name="T36" fmla="+- 0 7944 7937"/>
                <a:gd name="T37" fmla="*/ T36 w 17"/>
                <a:gd name="T38" fmla="+- 0 2473 2454"/>
                <a:gd name="T39" fmla="*/ 2473 h 115"/>
                <a:gd name="T40" fmla="+- 0 7949 7937"/>
                <a:gd name="T41" fmla="*/ T40 w 17"/>
                <a:gd name="T42" fmla="+- 0 2473 2454"/>
                <a:gd name="T43" fmla="*/ 2473 h 115"/>
                <a:gd name="T44" fmla="+- 0 7953 7937"/>
                <a:gd name="T45" fmla="*/ T44 w 17"/>
                <a:gd name="T46" fmla="+- 0 2470 2454"/>
                <a:gd name="T47" fmla="*/ 2470 h 115"/>
                <a:gd name="T48" fmla="+- 0 7956 7937"/>
                <a:gd name="T49" fmla="*/ T48 w 17"/>
                <a:gd name="T50" fmla="+- 0 2466 2454"/>
                <a:gd name="T51" fmla="*/ 246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7973" y="2486"/>
              <a:ext cx="65" cy="84"/>
            </a:xfrm>
            <a:custGeom>
              <a:avLst/>
              <a:gdLst>
                <a:gd name="T0" fmla="+- 0 7989 7973"/>
                <a:gd name="T1" fmla="*/ T0 w 65"/>
                <a:gd name="T2" fmla="+- 0 2520 2486"/>
                <a:gd name="T3" fmla="*/ 2520 h 84"/>
                <a:gd name="T4" fmla="+- 0 7992 7973"/>
                <a:gd name="T5" fmla="*/ T4 w 65"/>
                <a:gd name="T6" fmla="+- 0 2514 2486"/>
                <a:gd name="T7" fmla="*/ 2514 h 84"/>
                <a:gd name="T8" fmla="+- 0 7996 7973"/>
                <a:gd name="T9" fmla="*/ T8 w 65"/>
                <a:gd name="T10" fmla="+- 0 2509 2486"/>
                <a:gd name="T11" fmla="*/ 2509 h 84"/>
                <a:gd name="T12" fmla="+- 0 8001 7973"/>
                <a:gd name="T13" fmla="*/ T12 w 65"/>
                <a:gd name="T14" fmla="+- 0 2504 2486"/>
                <a:gd name="T15" fmla="*/ 2504 h 84"/>
                <a:gd name="T16" fmla="+- 0 8007 7973"/>
                <a:gd name="T17" fmla="*/ T16 w 65"/>
                <a:gd name="T18" fmla="+- 0 2501 2486"/>
                <a:gd name="T19" fmla="*/ 2501 h 84"/>
                <a:gd name="T20" fmla="+- 0 8021 7973"/>
                <a:gd name="T21" fmla="*/ T20 w 65"/>
                <a:gd name="T22" fmla="+- 0 2501 2486"/>
                <a:gd name="T23" fmla="*/ 2501 h 84"/>
                <a:gd name="T24" fmla="+- 0 8029 7973"/>
                <a:gd name="T25" fmla="*/ T24 w 65"/>
                <a:gd name="T26" fmla="+- 0 2504 2486"/>
                <a:gd name="T27" fmla="*/ 2504 h 84"/>
                <a:gd name="T28" fmla="+- 0 8037 7973"/>
                <a:gd name="T29" fmla="*/ T28 w 65"/>
                <a:gd name="T30" fmla="+- 0 2509 2486"/>
                <a:gd name="T31" fmla="*/ 2509 h 84"/>
                <a:gd name="T32" fmla="+- 0 8037 7973"/>
                <a:gd name="T33" fmla="*/ T32 w 65"/>
                <a:gd name="T34" fmla="+- 0 2492 2486"/>
                <a:gd name="T35" fmla="*/ 2492 h 84"/>
                <a:gd name="T36" fmla="+- 0 8028 7973"/>
                <a:gd name="T37" fmla="*/ T36 w 65"/>
                <a:gd name="T38" fmla="+- 0 2488 2486"/>
                <a:gd name="T39" fmla="*/ 2488 h 84"/>
                <a:gd name="T40" fmla="+- 0 8020 7973"/>
                <a:gd name="T41" fmla="*/ T40 w 65"/>
                <a:gd name="T42" fmla="+- 0 2486 2486"/>
                <a:gd name="T43" fmla="*/ 2486 h 84"/>
                <a:gd name="T44" fmla="+- 0 8001 7973"/>
                <a:gd name="T45" fmla="*/ T44 w 65"/>
                <a:gd name="T46" fmla="+- 0 2486 2486"/>
                <a:gd name="T47" fmla="*/ 2486 h 84"/>
                <a:gd name="T48" fmla="+- 0 7991 7973"/>
                <a:gd name="T49" fmla="*/ T48 w 65"/>
                <a:gd name="T50" fmla="+- 0 2490 2486"/>
                <a:gd name="T51" fmla="*/ 2490 h 84"/>
                <a:gd name="T52" fmla="+- 0 7984 7973"/>
                <a:gd name="T53" fmla="*/ T52 w 65"/>
                <a:gd name="T54" fmla="+- 0 2498 2486"/>
                <a:gd name="T55" fmla="*/ 2498 h 84"/>
                <a:gd name="T56" fmla="+- 0 7977 7973"/>
                <a:gd name="T57" fmla="*/ T56 w 65"/>
                <a:gd name="T58" fmla="+- 0 2506 2486"/>
                <a:gd name="T59" fmla="*/ 2506 h 84"/>
                <a:gd name="T60" fmla="+- 0 7973 7973"/>
                <a:gd name="T61" fmla="*/ T60 w 65"/>
                <a:gd name="T62" fmla="+- 0 2516 2486"/>
                <a:gd name="T63" fmla="*/ 2516 h 84"/>
                <a:gd name="T64" fmla="+- 0 7973 7973"/>
                <a:gd name="T65" fmla="*/ T64 w 65"/>
                <a:gd name="T66" fmla="+- 0 2541 2486"/>
                <a:gd name="T67" fmla="*/ 2541 h 84"/>
                <a:gd name="T68" fmla="+- 0 7977 7973"/>
                <a:gd name="T69" fmla="*/ T68 w 65"/>
                <a:gd name="T70" fmla="+- 0 2551 2486"/>
                <a:gd name="T71" fmla="*/ 2551 h 84"/>
                <a:gd name="T72" fmla="+- 0 7985 7973"/>
                <a:gd name="T73" fmla="*/ T72 w 65"/>
                <a:gd name="T74" fmla="+- 0 2559 2486"/>
                <a:gd name="T75" fmla="*/ 2559 h 84"/>
                <a:gd name="T76" fmla="+- 0 7992 7973"/>
                <a:gd name="T77" fmla="*/ T76 w 65"/>
                <a:gd name="T78" fmla="+- 0 2566 2486"/>
                <a:gd name="T79" fmla="*/ 2566 h 84"/>
                <a:gd name="T80" fmla="+- 0 8002 7973"/>
                <a:gd name="T81" fmla="*/ T80 w 65"/>
                <a:gd name="T82" fmla="+- 0 2570 2486"/>
                <a:gd name="T83" fmla="*/ 2570 h 84"/>
                <a:gd name="T84" fmla="+- 0 8023 7973"/>
                <a:gd name="T85" fmla="*/ T84 w 65"/>
                <a:gd name="T86" fmla="+- 0 2570 2486"/>
                <a:gd name="T87" fmla="*/ 2570 h 84"/>
                <a:gd name="T88" fmla="+- 0 8030 7973"/>
                <a:gd name="T89" fmla="*/ T88 w 65"/>
                <a:gd name="T90" fmla="+- 0 2569 2486"/>
                <a:gd name="T91" fmla="*/ 2569 h 84"/>
                <a:gd name="T92" fmla="+- 0 8038 7973"/>
                <a:gd name="T93" fmla="*/ T92 w 65"/>
                <a:gd name="T94" fmla="+- 0 2565 2486"/>
                <a:gd name="T95" fmla="*/ 2565 h 84"/>
                <a:gd name="T96" fmla="+- 0 8038 7973"/>
                <a:gd name="T97" fmla="*/ T96 w 65"/>
                <a:gd name="T98" fmla="+- 0 2550 2486"/>
                <a:gd name="T99" fmla="*/ 2550 h 84"/>
                <a:gd name="T100" fmla="+- 0 8030 7973"/>
                <a:gd name="T101" fmla="*/ T100 w 65"/>
                <a:gd name="T102" fmla="+- 0 2553 2486"/>
                <a:gd name="T103" fmla="*/ 2553 h 84"/>
                <a:gd name="T104" fmla="+- 0 8023 7973"/>
                <a:gd name="T105" fmla="*/ T104 w 65"/>
                <a:gd name="T106" fmla="+- 0 2555 2486"/>
                <a:gd name="T107" fmla="*/ 2555 h 84"/>
                <a:gd name="T108" fmla="+- 0 8009 7973"/>
                <a:gd name="T109" fmla="*/ T108 w 65"/>
                <a:gd name="T110" fmla="+- 0 2555 2486"/>
                <a:gd name="T111" fmla="*/ 2555 h 84"/>
                <a:gd name="T112" fmla="+- 0 8002 7973"/>
                <a:gd name="T113" fmla="*/ T112 w 65"/>
                <a:gd name="T114" fmla="+- 0 2553 2486"/>
                <a:gd name="T115" fmla="*/ 2553 h 84"/>
                <a:gd name="T116" fmla="+- 0 7997 7973"/>
                <a:gd name="T117" fmla="*/ T116 w 65"/>
                <a:gd name="T118" fmla="+- 0 2548 2486"/>
                <a:gd name="T119" fmla="*/ 2548 h 84"/>
                <a:gd name="T120" fmla="+- 0 7992 7973"/>
                <a:gd name="T121" fmla="*/ T120 w 65"/>
                <a:gd name="T122" fmla="+- 0 2543 2486"/>
                <a:gd name="T123" fmla="*/ 2543 h 84"/>
                <a:gd name="T124" fmla="+- 0 7989 7973"/>
                <a:gd name="T125" fmla="*/ T124 w 65"/>
                <a:gd name="T126" fmla="+- 0 2536 2486"/>
                <a:gd name="T127" fmla="*/ 2536 h 84"/>
                <a:gd name="T128" fmla="+- 0 7989 7973"/>
                <a:gd name="T129" fmla="*/ T128 w 65"/>
                <a:gd name="T130" fmla="+- 0 2520 2486"/>
                <a:gd name="T131" fmla="*/ 252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65" h="84">
                  <a:moveTo>
                    <a:pt x="16" y="34"/>
                  </a:moveTo>
                  <a:lnTo>
                    <a:pt x="19" y="28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4" y="15"/>
                  </a:lnTo>
                  <a:lnTo>
                    <a:pt x="48" y="15"/>
                  </a:lnTo>
                  <a:lnTo>
                    <a:pt x="56" y="18"/>
                  </a:lnTo>
                  <a:lnTo>
                    <a:pt x="64" y="23"/>
                  </a:lnTo>
                  <a:lnTo>
                    <a:pt x="64" y="6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28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9" y="84"/>
                  </a:lnTo>
                  <a:lnTo>
                    <a:pt x="50" y="84"/>
                  </a:lnTo>
                  <a:lnTo>
                    <a:pt x="57" y="83"/>
                  </a:lnTo>
                  <a:lnTo>
                    <a:pt x="65" y="79"/>
                  </a:lnTo>
                  <a:lnTo>
                    <a:pt x="65" y="64"/>
                  </a:lnTo>
                  <a:lnTo>
                    <a:pt x="57" y="67"/>
                  </a:lnTo>
                  <a:lnTo>
                    <a:pt x="50" y="69"/>
                  </a:lnTo>
                  <a:lnTo>
                    <a:pt x="36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0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055" y="2454"/>
              <a:ext cx="17" cy="115"/>
            </a:xfrm>
            <a:custGeom>
              <a:avLst/>
              <a:gdLst>
                <a:gd name="T0" fmla="+- 0 8057 8055"/>
                <a:gd name="T1" fmla="*/ T0 w 17"/>
                <a:gd name="T2" fmla="+- 0 2488 2454"/>
                <a:gd name="T3" fmla="*/ 2488 h 115"/>
                <a:gd name="T4" fmla="+- 0 8057 8055"/>
                <a:gd name="T5" fmla="*/ T4 w 17"/>
                <a:gd name="T6" fmla="+- 0 2568 2454"/>
                <a:gd name="T7" fmla="*/ 2568 h 115"/>
                <a:gd name="T8" fmla="+- 0 8073 8055"/>
                <a:gd name="T9" fmla="*/ T8 w 17"/>
                <a:gd name="T10" fmla="+- 0 2568 2454"/>
                <a:gd name="T11" fmla="*/ 2568 h 115"/>
                <a:gd name="T12" fmla="+- 0 8073 8055"/>
                <a:gd name="T13" fmla="*/ T12 w 17"/>
                <a:gd name="T14" fmla="+- 0 2488 2454"/>
                <a:gd name="T15" fmla="*/ 2488 h 115"/>
                <a:gd name="T16" fmla="+- 0 8057 8055"/>
                <a:gd name="T17" fmla="*/ T16 w 17"/>
                <a:gd name="T18" fmla="+- 0 2488 2454"/>
                <a:gd name="T19" fmla="*/ 248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055" y="2454"/>
              <a:ext cx="17" cy="115"/>
            </a:xfrm>
            <a:custGeom>
              <a:avLst/>
              <a:gdLst>
                <a:gd name="T0" fmla="+- 0 8074 8055"/>
                <a:gd name="T1" fmla="*/ T0 w 17"/>
                <a:gd name="T2" fmla="+- 0 2466 2454"/>
                <a:gd name="T3" fmla="*/ 2466 h 115"/>
                <a:gd name="T4" fmla="+- 0 8074 8055"/>
                <a:gd name="T5" fmla="*/ T4 w 17"/>
                <a:gd name="T6" fmla="+- 0 2460 2454"/>
                <a:gd name="T7" fmla="*/ 2460 h 115"/>
                <a:gd name="T8" fmla="+- 0 8070 8055"/>
                <a:gd name="T9" fmla="*/ T8 w 17"/>
                <a:gd name="T10" fmla="+- 0 2455 2454"/>
                <a:gd name="T11" fmla="*/ 2455 h 115"/>
                <a:gd name="T12" fmla="+- 0 8065 8055"/>
                <a:gd name="T13" fmla="*/ T12 w 17"/>
                <a:gd name="T14" fmla="+- 0 2454 2454"/>
                <a:gd name="T15" fmla="*/ 2454 h 115"/>
                <a:gd name="T16" fmla="+- 0 8062 8055"/>
                <a:gd name="T17" fmla="*/ T16 w 17"/>
                <a:gd name="T18" fmla="+- 0 2454 2454"/>
                <a:gd name="T19" fmla="*/ 2454 h 115"/>
                <a:gd name="T20" fmla="+- 0 8058 8055"/>
                <a:gd name="T21" fmla="*/ T20 w 17"/>
                <a:gd name="T22" fmla="+- 0 2457 2454"/>
                <a:gd name="T23" fmla="*/ 2457 h 115"/>
                <a:gd name="T24" fmla="+- 0 8055 8055"/>
                <a:gd name="T25" fmla="*/ T24 w 17"/>
                <a:gd name="T26" fmla="+- 0 2461 2454"/>
                <a:gd name="T27" fmla="*/ 2461 h 115"/>
                <a:gd name="T28" fmla="+- 0 8055 8055"/>
                <a:gd name="T29" fmla="*/ T28 w 17"/>
                <a:gd name="T30" fmla="+- 0 2466 2454"/>
                <a:gd name="T31" fmla="*/ 2466 h 115"/>
                <a:gd name="T32" fmla="+- 0 8058 8055"/>
                <a:gd name="T33" fmla="*/ T32 w 17"/>
                <a:gd name="T34" fmla="+- 0 2470 2454"/>
                <a:gd name="T35" fmla="*/ 2470 h 115"/>
                <a:gd name="T36" fmla="+- 0 8062 8055"/>
                <a:gd name="T37" fmla="*/ T36 w 17"/>
                <a:gd name="T38" fmla="+- 0 2473 2454"/>
                <a:gd name="T39" fmla="*/ 2473 h 115"/>
                <a:gd name="T40" fmla="+- 0 8067 8055"/>
                <a:gd name="T41" fmla="*/ T40 w 17"/>
                <a:gd name="T42" fmla="+- 0 2473 2454"/>
                <a:gd name="T43" fmla="*/ 2473 h 115"/>
                <a:gd name="T44" fmla="+- 0 8071 8055"/>
                <a:gd name="T45" fmla="*/ T44 w 17"/>
                <a:gd name="T46" fmla="+- 0 2470 2454"/>
                <a:gd name="T47" fmla="*/ 2470 h 115"/>
                <a:gd name="T48" fmla="+- 0 8074 8055"/>
                <a:gd name="T49" fmla="*/ T48 w 17"/>
                <a:gd name="T50" fmla="+- 0 2466 2454"/>
                <a:gd name="T51" fmla="*/ 246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8148" y="2446"/>
              <a:ext cx="115" cy="123"/>
            </a:xfrm>
            <a:custGeom>
              <a:avLst/>
              <a:gdLst>
                <a:gd name="T0" fmla="+- 0 8148 8148"/>
                <a:gd name="T1" fmla="*/ T0 w 115"/>
                <a:gd name="T2" fmla="+- 0 2446 2446"/>
                <a:gd name="T3" fmla="*/ 2446 h 123"/>
                <a:gd name="T4" fmla="+- 0 8148 8148"/>
                <a:gd name="T5" fmla="*/ T4 w 115"/>
                <a:gd name="T6" fmla="+- 0 2568 2446"/>
                <a:gd name="T7" fmla="*/ 2568 h 123"/>
                <a:gd name="T8" fmla="+- 0 8165 8148"/>
                <a:gd name="T9" fmla="*/ T8 w 115"/>
                <a:gd name="T10" fmla="+- 0 2568 2446"/>
                <a:gd name="T11" fmla="*/ 2568 h 123"/>
                <a:gd name="T12" fmla="+- 0 8165 8148"/>
                <a:gd name="T13" fmla="*/ T12 w 115"/>
                <a:gd name="T14" fmla="+- 0 2473 2446"/>
                <a:gd name="T15" fmla="*/ 2473 h 123"/>
                <a:gd name="T16" fmla="+- 0 8166 8148"/>
                <a:gd name="T17" fmla="*/ T16 w 115"/>
                <a:gd name="T18" fmla="+- 0 2473 2446"/>
                <a:gd name="T19" fmla="*/ 2473 h 123"/>
                <a:gd name="T20" fmla="+- 0 8204 8148"/>
                <a:gd name="T21" fmla="*/ T20 w 115"/>
                <a:gd name="T22" fmla="+- 0 2520 2446"/>
                <a:gd name="T23" fmla="*/ 2520 h 123"/>
                <a:gd name="T24" fmla="+- 0 8207 8148"/>
                <a:gd name="T25" fmla="*/ T24 w 115"/>
                <a:gd name="T26" fmla="+- 0 2520 2446"/>
                <a:gd name="T27" fmla="*/ 2520 h 123"/>
                <a:gd name="T28" fmla="+- 0 8244 8148"/>
                <a:gd name="T29" fmla="*/ T28 w 115"/>
                <a:gd name="T30" fmla="+- 0 2473 2446"/>
                <a:gd name="T31" fmla="*/ 2473 h 123"/>
                <a:gd name="T32" fmla="+- 0 8245 8148"/>
                <a:gd name="T33" fmla="*/ T32 w 115"/>
                <a:gd name="T34" fmla="+- 0 2473 2446"/>
                <a:gd name="T35" fmla="*/ 2473 h 123"/>
                <a:gd name="T36" fmla="+- 0 8245 8148"/>
                <a:gd name="T37" fmla="*/ T36 w 115"/>
                <a:gd name="T38" fmla="+- 0 2568 2446"/>
                <a:gd name="T39" fmla="*/ 2568 h 123"/>
                <a:gd name="T40" fmla="+- 0 8262 8148"/>
                <a:gd name="T41" fmla="*/ T40 w 115"/>
                <a:gd name="T42" fmla="+- 0 2568 2446"/>
                <a:gd name="T43" fmla="*/ 2568 h 123"/>
                <a:gd name="T44" fmla="+- 0 8262 8148"/>
                <a:gd name="T45" fmla="*/ T44 w 115"/>
                <a:gd name="T46" fmla="+- 0 2446 2446"/>
                <a:gd name="T47" fmla="*/ 2446 h 123"/>
                <a:gd name="T48" fmla="+- 0 8246 8148"/>
                <a:gd name="T49" fmla="*/ T48 w 115"/>
                <a:gd name="T50" fmla="+- 0 2446 2446"/>
                <a:gd name="T51" fmla="*/ 2446 h 123"/>
                <a:gd name="T52" fmla="+- 0 8205 8148"/>
                <a:gd name="T53" fmla="*/ T52 w 115"/>
                <a:gd name="T54" fmla="+- 0 2496 2446"/>
                <a:gd name="T55" fmla="*/ 2496 h 123"/>
                <a:gd name="T56" fmla="+- 0 8164 8148"/>
                <a:gd name="T57" fmla="*/ T56 w 115"/>
                <a:gd name="T58" fmla="+- 0 2446 2446"/>
                <a:gd name="T59" fmla="*/ 2446 h 123"/>
                <a:gd name="T60" fmla="+- 0 8148 8148"/>
                <a:gd name="T61" fmla="*/ T60 w 115"/>
                <a:gd name="T62" fmla="+- 0 2446 2446"/>
                <a:gd name="T63" fmla="*/ 244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5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56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97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8280" y="2486"/>
              <a:ext cx="69" cy="84"/>
            </a:xfrm>
            <a:custGeom>
              <a:avLst/>
              <a:gdLst>
                <a:gd name="T0" fmla="+- 0 8300 8280"/>
                <a:gd name="T1" fmla="*/ T0 w 69"/>
                <a:gd name="T2" fmla="+- 0 2570 2486"/>
                <a:gd name="T3" fmla="*/ 2570 h 84"/>
                <a:gd name="T4" fmla="+- 0 8307 8280"/>
                <a:gd name="T5" fmla="*/ T4 w 69"/>
                <a:gd name="T6" fmla="+- 0 2570 2486"/>
                <a:gd name="T7" fmla="*/ 2570 h 84"/>
                <a:gd name="T8" fmla="+- 0 8314 8280"/>
                <a:gd name="T9" fmla="*/ T8 w 69"/>
                <a:gd name="T10" fmla="+- 0 2567 2486"/>
                <a:gd name="T11" fmla="*/ 2567 h 84"/>
                <a:gd name="T12" fmla="+- 0 8321 8280"/>
                <a:gd name="T13" fmla="*/ T12 w 69"/>
                <a:gd name="T14" fmla="+- 0 2562 2486"/>
                <a:gd name="T15" fmla="*/ 2562 h 84"/>
                <a:gd name="T16" fmla="+- 0 8323 8280"/>
                <a:gd name="T17" fmla="*/ T16 w 69"/>
                <a:gd name="T18" fmla="+- 0 2567 2486"/>
                <a:gd name="T19" fmla="*/ 2567 h 84"/>
                <a:gd name="T20" fmla="+- 0 8327 8280"/>
                <a:gd name="T21" fmla="*/ T20 w 69"/>
                <a:gd name="T22" fmla="+- 0 2570 2486"/>
                <a:gd name="T23" fmla="*/ 2570 h 84"/>
                <a:gd name="T24" fmla="+- 0 8338 8280"/>
                <a:gd name="T25" fmla="*/ T24 w 69"/>
                <a:gd name="T26" fmla="+- 0 2570 2486"/>
                <a:gd name="T27" fmla="*/ 2570 h 84"/>
                <a:gd name="T28" fmla="+- 0 8343 8280"/>
                <a:gd name="T29" fmla="*/ T28 w 69"/>
                <a:gd name="T30" fmla="+- 0 2568 2486"/>
                <a:gd name="T31" fmla="*/ 2568 h 84"/>
                <a:gd name="T32" fmla="+- 0 8349 8280"/>
                <a:gd name="T33" fmla="*/ T32 w 69"/>
                <a:gd name="T34" fmla="+- 0 2564 2486"/>
                <a:gd name="T35" fmla="*/ 2564 h 84"/>
                <a:gd name="T36" fmla="+- 0 8349 8280"/>
                <a:gd name="T37" fmla="*/ T36 w 69"/>
                <a:gd name="T38" fmla="+- 0 2554 2486"/>
                <a:gd name="T39" fmla="*/ 2554 h 84"/>
                <a:gd name="T40" fmla="+- 0 8345 8280"/>
                <a:gd name="T41" fmla="*/ T40 w 69"/>
                <a:gd name="T42" fmla="+- 0 2557 2486"/>
                <a:gd name="T43" fmla="*/ 2557 h 84"/>
                <a:gd name="T44" fmla="+- 0 8338 8280"/>
                <a:gd name="T45" fmla="*/ T44 w 69"/>
                <a:gd name="T46" fmla="+- 0 2558 2486"/>
                <a:gd name="T47" fmla="*/ 2558 h 84"/>
                <a:gd name="T48" fmla="+- 0 8337 8280"/>
                <a:gd name="T49" fmla="*/ T48 w 69"/>
                <a:gd name="T50" fmla="+- 0 2554 2486"/>
                <a:gd name="T51" fmla="*/ 2554 h 84"/>
                <a:gd name="T52" fmla="+- 0 8337 8280"/>
                <a:gd name="T53" fmla="*/ T52 w 69"/>
                <a:gd name="T54" fmla="+- 0 2513 2486"/>
                <a:gd name="T55" fmla="*/ 2513 h 84"/>
                <a:gd name="T56" fmla="+- 0 8337 8280"/>
                <a:gd name="T57" fmla="*/ T56 w 69"/>
                <a:gd name="T58" fmla="+- 0 2508 2486"/>
                <a:gd name="T59" fmla="*/ 2508 h 84"/>
                <a:gd name="T60" fmla="+- 0 8336 8280"/>
                <a:gd name="T61" fmla="*/ T60 w 69"/>
                <a:gd name="T62" fmla="+- 0 2503 2486"/>
                <a:gd name="T63" fmla="*/ 2503 h 84"/>
                <a:gd name="T64" fmla="+- 0 8333 8280"/>
                <a:gd name="T65" fmla="*/ T64 w 69"/>
                <a:gd name="T66" fmla="+- 0 2497 2486"/>
                <a:gd name="T67" fmla="*/ 2497 h 84"/>
                <a:gd name="T68" fmla="+- 0 8329 8280"/>
                <a:gd name="T69" fmla="*/ T68 w 69"/>
                <a:gd name="T70" fmla="+- 0 2490 2486"/>
                <a:gd name="T71" fmla="*/ 2490 h 84"/>
                <a:gd name="T72" fmla="+- 0 8320 8280"/>
                <a:gd name="T73" fmla="*/ T72 w 69"/>
                <a:gd name="T74" fmla="+- 0 2486 2486"/>
                <a:gd name="T75" fmla="*/ 2486 h 84"/>
                <a:gd name="T76" fmla="+- 0 8297 8280"/>
                <a:gd name="T77" fmla="*/ T76 w 69"/>
                <a:gd name="T78" fmla="+- 0 2486 2486"/>
                <a:gd name="T79" fmla="*/ 2486 h 84"/>
                <a:gd name="T80" fmla="+- 0 8288 8280"/>
                <a:gd name="T81" fmla="*/ T80 w 69"/>
                <a:gd name="T82" fmla="+- 0 2490 2486"/>
                <a:gd name="T83" fmla="*/ 2490 h 84"/>
                <a:gd name="T84" fmla="+- 0 8282 8280"/>
                <a:gd name="T85" fmla="*/ T84 w 69"/>
                <a:gd name="T86" fmla="+- 0 2497 2486"/>
                <a:gd name="T87" fmla="*/ 2497 h 84"/>
                <a:gd name="T88" fmla="+- 0 8282 8280"/>
                <a:gd name="T89" fmla="*/ T88 w 69"/>
                <a:gd name="T90" fmla="+- 0 2514 2486"/>
                <a:gd name="T91" fmla="*/ 2514 h 84"/>
                <a:gd name="T92" fmla="+- 0 8290 8280"/>
                <a:gd name="T93" fmla="*/ T92 w 69"/>
                <a:gd name="T94" fmla="+- 0 2506 2486"/>
                <a:gd name="T95" fmla="*/ 2506 h 84"/>
                <a:gd name="T96" fmla="+- 0 8298 8280"/>
                <a:gd name="T97" fmla="*/ T96 w 69"/>
                <a:gd name="T98" fmla="+- 0 2501 2486"/>
                <a:gd name="T99" fmla="*/ 2501 h 84"/>
                <a:gd name="T100" fmla="+- 0 8317 8280"/>
                <a:gd name="T101" fmla="*/ T100 w 69"/>
                <a:gd name="T102" fmla="+- 0 2501 2486"/>
                <a:gd name="T103" fmla="*/ 2501 h 84"/>
                <a:gd name="T104" fmla="+- 0 8321 8280"/>
                <a:gd name="T105" fmla="*/ T104 w 69"/>
                <a:gd name="T106" fmla="+- 0 2506 2486"/>
                <a:gd name="T107" fmla="*/ 2506 h 84"/>
                <a:gd name="T108" fmla="+- 0 8321 8280"/>
                <a:gd name="T109" fmla="*/ T108 w 69"/>
                <a:gd name="T110" fmla="+- 0 2520 2486"/>
                <a:gd name="T111" fmla="*/ 2520 h 84"/>
                <a:gd name="T112" fmla="+- 0 8308 8280"/>
                <a:gd name="T113" fmla="*/ T112 w 69"/>
                <a:gd name="T114" fmla="+- 0 2525 2486"/>
                <a:gd name="T115" fmla="*/ 2525 h 84"/>
                <a:gd name="T116" fmla="+- 0 8301 8280"/>
                <a:gd name="T117" fmla="*/ T116 w 69"/>
                <a:gd name="T118" fmla="+- 0 2527 2486"/>
                <a:gd name="T119" fmla="*/ 2527 h 84"/>
                <a:gd name="T120" fmla="+- 0 8311 8280"/>
                <a:gd name="T121" fmla="*/ T120 w 69"/>
                <a:gd name="T122" fmla="+- 0 2533 2486"/>
                <a:gd name="T123" fmla="*/ 2533 h 84"/>
                <a:gd name="T124" fmla="+- 0 8322 8280"/>
                <a:gd name="T125" fmla="*/ T124 w 69"/>
                <a:gd name="T126" fmla="+- 0 2529 2486"/>
                <a:gd name="T127" fmla="*/ 2529 h 84"/>
                <a:gd name="T128" fmla="+- 0 8322 8280"/>
                <a:gd name="T129" fmla="*/ T128 w 69"/>
                <a:gd name="T130" fmla="+- 0 2552 2486"/>
                <a:gd name="T131" fmla="*/ 2552 h 84"/>
                <a:gd name="T132" fmla="+- 0 8317 8280"/>
                <a:gd name="T133" fmla="*/ T132 w 69"/>
                <a:gd name="T134" fmla="+- 0 2557 2486"/>
                <a:gd name="T135" fmla="*/ 2557 h 84"/>
                <a:gd name="T136" fmla="+- 0 8312 8280"/>
                <a:gd name="T137" fmla="*/ T136 w 69"/>
                <a:gd name="T138" fmla="+- 0 2559 2486"/>
                <a:gd name="T139" fmla="*/ 2559 h 84"/>
                <a:gd name="T140" fmla="+- 0 8307 8280"/>
                <a:gd name="T141" fmla="*/ T140 w 69"/>
                <a:gd name="T142" fmla="+- 0 2559 2486"/>
                <a:gd name="T143" fmla="*/ 2559 h 84"/>
                <a:gd name="T144" fmla="+- 0 8301 8280"/>
                <a:gd name="T145" fmla="*/ T144 w 69"/>
                <a:gd name="T146" fmla="+- 0 2558 2486"/>
                <a:gd name="T147" fmla="*/ 2558 h 84"/>
                <a:gd name="T148" fmla="+- 0 8297 8280"/>
                <a:gd name="T149" fmla="*/ T148 w 69"/>
                <a:gd name="T150" fmla="+- 0 2554 2486"/>
                <a:gd name="T151" fmla="*/ 2554 h 84"/>
                <a:gd name="T152" fmla="+- 0 8296 8280"/>
                <a:gd name="T153" fmla="*/ T152 w 69"/>
                <a:gd name="T154" fmla="+- 0 2547 2486"/>
                <a:gd name="T155" fmla="*/ 2547 h 84"/>
                <a:gd name="T156" fmla="+- 0 8296 8280"/>
                <a:gd name="T157" fmla="*/ T156 w 69"/>
                <a:gd name="T158" fmla="+- 0 2541 2486"/>
                <a:gd name="T159" fmla="*/ 2541 h 84"/>
                <a:gd name="T160" fmla="+- 0 8287 8280"/>
                <a:gd name="T161" fmla="*/ T160 w 69"/>
                <a:gd name="T162" fmla="+- 0 2532 2486"/>
                <a:gd name="T163" fmla="*/ 2532 h 84"/>
                <a:gd name="T164" fmla="+- 0 8280 8280"/>
                <a:gd name="T165" fmla="*/ T164 w 69"/>
                <a:gd name="T166" fmla="+- 0 2539 2486"/>
                <a:gd name="T167" fmla="*/ 2539 h 84"/>
                <a:gd name="T168" fmla="+- 0 8280 8280"/>
                <a:gd name="T169" fmla="*/ T168 w 69"/>
                <a:gd name="T170" fmla="+- 0 2556 2486"/>
                <a:gd name="T171" fmla="*/ 2556 h 84"/>
                <a:gd name="T172" fmla="+- 0 8282 8280"/>
                <a:gd name="T173" fmla="*/ T172 w 69"/>
                <a:gd name="T174" fmla="+- 0 2561 2486"/>
                <a:gd name="T175" fmla="*/ 2561 h 84"/>
                <a:gd name="T176" fmla="+- 0 8289 8280"/>
                <a:gd name="T177" fmla="*/ T176 w 69"/>
                <a:gd name="T178" fmla="+- 0 2568 2486"/>
                <a:gd name="T179" fmla="*/ 2568 h 84"/>
                <a:gd name="T180" fmla="+- 0 8294 8280"/>
                <a:gd name="T181" fmla="*/ T180 w 69"/>
                <a:gd name="T182" fmla="+- 0 2570 2486"/>
                <a:gd name="T183" fmla="*/ 2570 h 84"/>
                <a:gd name="T184" fmla="+- 0 8300 8280"/>
                <a:gd name="T185" fmla="*/ T184 w 69"/>
                <a:gd name="T186" fmla="+- 0 2570 2486"/>
                <a:gd name="T187" fmla="*/ 257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7" y="68"/>
                  </a:lnTo>
                  <a:lnTo>
                    <a:pt x="57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3" y="11"/>
                  </a:lnTo>
                  <a:lnTo>
                    <a:pt x="49" y="4"/>
                  </a:lnTo>
                  <a:lnTo>
                    <a:pt x="40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5"/>
                  </a:lnTo>
                  <a:lnTo>
                    <a:pt x="37" y="15"/>
                  </a:lnTo>
                  <a:lnTo>
                    <a:pt x="41" y="20"/>
                  </a:lnTo>
                  <a:lnTo>
                    <a:pt x="41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7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1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9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8280" y="2486"/>
              <a:ext cx="69" cy="84"/>
            </a:xfrm>
            <a:custGeom>
              <a:avLst/>
              <a:gdLst>
                <a:gd name="T0" fmla="+- 0 8301 8280"/>
                <a:gd name="T1" fmla="*/ T0 w 69"/>
                <a:gd name="T2" fmla="+- 0 2527 2486"/>
                <a:gd name="T3" fmla="*/ 2527 h 84"/>
                <a:gd name="T4" fmla="+- 0 8287 8280"/>
                <a:gd name="T5" fmla="*/ T4 w 69"/>
                <a:gd name="T6" fmla="+- 0 2532 2486"/>
                <a:gd name="T7" fmla="*/ 2532 h 84"/>
                <a:gd name="T8" fmla="+- 0 8296 8280"/>
                <a:gd name="T9" fmla="*/ T8 w 69"/>
                <a:gd name="T10" fmla="+- 0 2541 2486"/>
                <a:gd name="T11" fmla="*/ 2541 h 84"/>
                <a:gd name="T12" fmla="+- 0 8301 8280"/>
                <a:gd name="T13" fmla="*/ T12 w 69"/>
                <a:gd name="T14" fmla="+- 0 2537 2486"/>
                <a:gd name="T15" fmla="*/ 2537 h 84"/>
                <a:gd name="T16" fmla="+- 0 8311 8280"/>
                <a:gd name="T17" fmla="*/ T16 w 69"/>
                <a:gd name="T18" fmla="+- 0 2533 2486"/>
                <a:gd name="T19" fmla="*/ 2533 h 84"/>
                <a:gd name="T20" fmla="+- 0 8301 8280"/>
                <a:gd name="T21" fmla="*/ T20 w 69"/>
                <a:gd name="T22" fmla="+- 0 2527 2486"/>
                <a:gd name="T23" fmla="*/ 252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8363" y="2446"/>
              <a:ext cx="68" cy="123"/>
            </a:xfrm>
            <a:custGeom>
              <a:avLst/>
              <a:gdLst>
                <a:gd name="T0" fmla="+- 0 8386 8363"/>
                <a:gd name="T1" fmla="*/ T0 w 68"/>
                <a:gd name="T2" fmla="+- 0 2490 2446"/>
                <a:gd name="T3" fmla="*/ 2490 h 123"/>
                <a:gd name="T4" fmla="+- 0 8379 8363"/>
                <a:gd name="T5" fmla="*/ T4 w 68"/>
                <a:gd name="T6" fmla="+- 0 2498 2446"/>
                <a:gd name="T7" fmla="*/ 2498 h 123"/>
                <a:gd name="T8" fmla="+- 0 8379 8363"/>
                <a:gd name="T9" fmla="*/ T8 w 68"/>
                <a:gd name="T10" fmla="+- 0 2498 2446"/>
                <a:gd name="T11" fmla="*/ 2498 h 123"/>
                <a:gd name="T12" fmla="+- 0 8379 8363"/>
                <a:gd name="T13" fmla="*/ T12 w 68"/>
                <a:gd name="T14" fmla="+- 0 2446 2446"/>
                <a:gd name="T15" fmla="*/ 2446 h 123"/>
                <a:gd name="T16" fmla="+- 0 8363 8363"/>
                <a:gd name="T17" fmla="*/ T16 w 68"/>
                <a:gd name="T18" fmla="+- 0 2446 2446"/>
                <a:gd name="T19" fmla="*/ 2446 h 123"/>
                <a:gd name="T20" fmla="+- 0 8363 8363"/>
                <a:gd name="T21" fmla="*/ T20 w 68"/>
                <a:gd name="T22" fmla="+- 0 2568 2446"/>
                <a:gd name="T23" fmla="*/ 2568 h 123"/>
                <a:gd name="T24" fmla="+- 0 8379 8363"/>
                <a:gd name="T25" fmla="*/ T24 w 68"/>
                <a:gd name="T26" fmla="+- 0 2568 2446"/>
                <a:gd name="T27" fmla="*/ 2568 h 123"/>
                <a:gd name="T28" fmla="+- 0 8379 8363"/>
                <a:gd name="T29" fmla="*/ T28 w 68"/>
                <a:gd name="T30" fmla="+- 0 2511 2446"/>
                <a:gd name="T31" fmla="*/ 2511 h 123"/>
                <a:gd name="T32" fmla="+- 0 8386 8363"/>
                <a:gd name="T33" fmla="*/ T32 w 68"/>
                <a:gd name="T34" fmla="+- 0 2503 2446"/>
                <a:gd name="T35" fmla="*/ 2503 h 123"/>
                <a:gd name="T36" fmla="+- 0 8393 8363"/>
                <a:gd name="T37" fmla="*/ T36 w 68"/>
                <a:gd name="T38" fmla="+- 0 2499 2446"/>
                <a:gd name="T39" fmla="*/ 2499 h 123"/>
                <a:gd name="T40" fmla="+- 0 8404 8363"/>
                <a:gd name="T41" fmla="*/ T40 w 68"/>
                <a:gd name="T42" fmla="+- 0 2499 2446"/>
                <a:gd name="T43" fmla="*/ 2499 h 123"/>
                <a:gd name="T44" fmla="+- 0 8408 8363"/>
                <a:gd name="T45" fmla="*/ T44 w 68"/>
                <a:gd name="T46" fmla="+- 0 2501 2446"/>
                <a:gd name="T47" fmla="*/ 2501 h 123"/>
                <a:gd name="T48" fmla="+- 0 8414 8363"/>
                <a:gd name="T49" fmla="*/ T48 w 68"/>
                <a:gd name="T50" fmla="+- 0 2508 2446"/>
                <a:gd name="T51" fmla="*/ 2508 h 123"/>
                <a:gd name="T52" fmla="+- 0 8415 8363"/>
                <a:gd name="T53" fmla="*/ T52 w 68"/>
                <a:gd name="T54" fmla="+- 0 2513 2446"/>
                <a:gd name="T55" fmla="*/ 2513 h 123"/>
                <a:gd name="T56" fmla="+- 0 8415 8363"/>
                <a:gd name="T57" fmla="*/ T56 w 68"/>
                <a:gd name="T58" fmla="+- 0 2568 2446"/>
                <a:gd name="T59" fmla="*/ 2568 h 123"/>
                <a:gd name="T60" fmla="+- 0 8431 8363"/>
                <a:gd name="T61" fmla="*/ T60 w 68"/>
                <a:gd name="T62" fmla="+- 0 2568 2446"/>
                <a:gd name="T63" fmla="*/ 2568 h 123"/>
                <a:gd name="T64" fmla="+- 0 8431 8363"/>
                <a:gd name="T65" fmla="*/ T64 w 68"/>
                <a:gd name="T66" fmla="+- 0 2516 2446"/>
                <a:gd name="T67" fmla="*/ 2516 h 123"/>
                <a:gd name="T68" fmla="+- 0 8431 8363"/>
                <a:gd name="T69" fmla="*/ T68 w 68"/>
                <a:gd name="T70" fmla="+- 0 2510 2446"/>
                <a:gd name="T71" fmla="*/ 2510 h 123"/>
                <a:gd name="T72" fmla="+- 0 8429 8363"/>
                <a:gd name="T73" fmla="*/ T72 w 68"/>
                <a:gd name="T74" fmla="+- 0 2506 2446"/>
                <a:gd name="T75" fmla="*/ 2506 h 123"/>
                <a:gd name="T76" fmla="+- 0 8428 8363"/>
                <a:gd name="T77" fmla="*/ T76 w 68"/>
                <a:gd name="T78" fmla="+- 0 2500 2446"/>
                <a:gd name="T79" fmla="*/ 2500 h 123"/>
                <a:gd name="T80" fmla="+- 0 8425 8363"/>
                <a:gd name="T81" fmla="*/ T80 w 68"/>
                <a:gd name="T82" fmla="+- 0 2495 2446"/>
                <a:gd name="T83" fmla="*/ 2495 h 123"/>
                <a:gd name="T84" fmla="+- 0 8420 8363"/>
                <a:gd name="T85" fmla="*/ T84 w 68"/>
                <a:gd name="T86" fmla="+- 0 2491 2446"/>
                <a:gd name="T87" fmla="*/ 2491 h 123"/>
                <a:gd name="T88" fmla="+- 0 8416 8363"/>
                <a:gd name="T89" fmla="*/ T88 w 68"/>
                <a:gd name="T90" fmla="+- 0 2488 2446"/>
                <a:gd name="T91" fmla="*/ 2488 h 123"/>
                <a:gd name="T92" fmla="+- 0 8410 8363"/>
                <a:gd name="T93" fmla="*/ T92 w 68"/>
                <a:gd name="T94" fmla="+- 0 2486 2446"/>
                <a:gd name="T95" fmla="*/ 2486 h 123"/>
                <a:gd name="T96" fmla="+- 0 8394 8363"/>
                <a:gd name="T97" fmla="*/ T96 w 68"/>
                <a:gd name="T98" fmla="+- 0 2486 2446"/>
                <a:gd name="T99" fmla="*/ 2486 h 123"/>
                <a:gd name="T100" fmla="+- 0 8386 8363"/>
                <a:gd name="T101" fmla="*/ T100 w 68"/>
                <a:gd name="T102" fmla="+- 0 2490 2446"/>
                <a:gd name="T103" fmla="*/ 2490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30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6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7" y="45"/>
                  </a:lnTo>
                  <a:lnTo>
                    <a:pt x="53" y="42"/>
                  </a:lnTo>
                  <a:lnTo>
                    <a:pt x="47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453" y="2446"/>
              <a:ext cx="79" cy="123"/>
            </a:xfrm>
            <a:custGeom>
              <a:avLst/>
              <a:gdLst>
                <a:gd name="T0" fmla="+- 0 8453 8453"/>
                <a:gd name="T1" fmla="*/ T0 w 79"/>
                <a:gd name="T2" fmla="+- 0 2446 2446"/>
                <a:gd name="T3" fmla="*/ 2446 h 123"/>
                <a:gd name="T4" fmla="+- 0 8453 8453"/>
                <a:gd name="T5" fmla="*/ T4 w 79"/>
                <a:gd name="T6" fmla="+- 0 2569 2446"/>
                <a:gd name="T7" fmla="*/ 2569 h 123"/>
                <a:gd name="T8" fmla="+- 0 8469 8453"/>
                <a:gd name="T9" fmla="*/ T8 w 79"/>
                <a:gd name="T10" fmla="+- 0 2569 2446"/>
                <a:gd name="T11" fmla="*/ 2569 h 123"/>
                <a:gd name="T12" fmla="+- 0 8469 8453"/>
                <a:gd name="T13" fmla="*/ T12 w 79"/>
                <a:gd name="T14" fmla="+- 0 2446 2446"/>
                <a:gd name="T15" fmla="*/ 2446 h 123"/>
                <a:gd name="T16" fmla="+- 0 8453 8453"/>
                <a:gd name="T17" fmla="*/ T16 w 79"/>
                <a:gd name="T18" fmla="+- 0 2446 2446"/>
                <a:gd name="T19" fmla="*/ 244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8453" y="2446"/>
              <a:ext cx="79" cy="123"/>
            </a:xfrm>
            <a:custGeom>
              <a:avLst/>
              <a:gdLst>
                <a:gd name="T0" fmla="+- 0 8491 8453"/>
                <a:gd name="T1" fmla="*/ T0 w 79"/>
                <a:gd name="T2" fmla="+- 0 2527 2446"/>
                <a:gd name="T3" fmla="*/ 2527 h 123"/>
                <a:gd name="T4" fmla="+- 0 8525 8453"/>
                <a:gd name="T5" fmla="*/ T4 w 79"/>
                <a:gd name="T6" fmla="+- 0 2488 2446"/>
                <a:gd name="T7" fmla="*/ 2488 h 123"/>
                <a:gd name="T8" fmla="+- 0 8506 8453"/>
                <a:gd name="T9" fmla="*/ T8 w 79"/>
                <a:gd name="T10" fmla="+- 0 2488 2446"/>
                <a:gd name="T11" fmla="*/ 2488 h 123"/>
                <a:gd name="T12" fmla="+- 0 8470 8453"/>
                <a:gd name="T13" fmla="*/ T12 w 79"/>
                <a:gd name="T14" fmla="+- 0 2527 2446"/>
                <a:gd name="T15" fmla="*/ 2527 h 123"/>
                <a:gd name="T16" fmla="+- 0 8511 8453"/>
                <a:gd name="T17" fmla="*/ T16 w 79"/>
                <a:gd name="T18" fmla="+- 0 2569 2446"/>
                <a:gd name="T19" fmla="*/ 2569 h 123"/>
                <a:gd name="T20" fmla="+- 0 8532 8453"/>
                <a:gd name="T21" fmla="*/ T20 w 79"/>
                <a:gd name="T22" fmla="+- 0 2569 2446"/>
                <a:gd name="T23" fmla="*/ 2569 h 123"/>
                <a:gd name="T24" fmla="+- 0 8491 8453"/>
                <a:gd name="T25" fmla="*/ T24 w 79"/>
                <a:gd name="T26" fmla="+- 0 2527 2446"/>
                <a:gd name="T27" fmla="*/ 252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8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3"/>
                  </a:lnTo>
                  <a:lnTo>
                    <a:pt x="79" y="123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8536" y="2486"/>
              <a:ext cx="73" cy="84"/>
            </a:xfrm>
            <a:custGeom>
              <a:avLst/>
              <a:gdLst>
                <a:gd name="T0" fmla="+- 0 8539 8536"/>
                <a:gd name="T1" fmla="*/ T0 w 73"/>
                <a:gd name="T2" fmla="+- 0 2505 2486"/>
                <a:gd name="T3" fmla="*/ 2505 h 84"/>
                <a:gd name="T4" fmla="+- 0 8536 8536"/>
                <a:gd name="T5" fmla="*/ T4 w 73"/>
                <a:gd name="T6" fmla="+- 0 2515 2486"/>
                <a:gd name="T7" fmla="*/ 2515 h 84"/>
                <a:gd name="T8" fmla="+- 0 8536 8536"/>
                <a:gd name="T9" fmla="*/ T8 w 73"/>
                <a:gd name="T10" fmla="+- 0 2540 2486"/>
                <a:gd name="T11" fmla="*/ 2540 h 84"/>
                <a:gd name="T12" fmla="+- 0 8540 8536"/>
                <a:gd name="T13" fmla="*/ T12 w 73"/>
                <a:gd name="T14" fmla="+- 0 2550 2486"/>
                <a:gd name="T15" fmla="*/ 2550 h 84"/>
                <a:gd name="T16" fmla="+- 0 8548 8536"/>
                <a:gd name="T17" fmla="*/ T16 w 73"/>
                <a:gd name="T18" fmla="+- 0 2559 2486"/>
                <a:gd name="T19" fmla="*/ 2559 h 84"/>
                <a:gd name="T20" fmla="+- 0 8555 8536"/>
                <a:gd name="T21" fmla="*/ T20 w 73"/>
                <a:gd name="T22" fmla="+- 0 2566 2486"/>
                <a:gd name="T23" fmla="*/ 2566 h 84"/>
                <a:gd name="T24" fmla="+- 0 8564 8536"/>
                <a:gd name="T25" fmla="*/ T24 w 73"/>
                <a:gd name="T26" fmla="+- 0 2570 2486"/>
                <a:gd name="T27" fmla="*/ 2570 h 84"/>
                <a:gd name="T28" fmla="+- 0 8587 8536"/>
                <a:gd name="T29" fmla="*/ T28 w 73"/>
                <a:gd name="T30" fmla="+- 0 2570 2486"/>
                <a:gd name="T31" fmla="*/ 2570 h 84"/>
                <a:gd name="T32" fmla="+- 0 8598 8536"/>
                <a:gd name="T33" fmla="*/ T32 w 73"/>
                <a:gd name="T34" fmla="+- 0 2567 2486"/>
                <a:gd name="T35" fmla="*/ 2567 h 84"/>
                <a:gd name="T36" fmla="+- 0 8607 8536"/>
                <a:gd name="T37" fmla="*/ T36 w 73"/>
                <a:gd name="T38" fmla="+- 0 2561 2486"/>
                <a:gd name="T39" fmla="*/ 2561 h 84"/>
                <a:gd name="T40" fmla="+- 0 8607 8536"/>
                <a:gd name="T41" fmla="*/ T40 w 73"/>
                <a:gd name="T42" fmla="+- 0 2545 2486"/>
                <a:gd name="T43" fmla="*/ 2545 h 84"/>
                <a:gd name="T44" fmla="+- 0 8598 8536"/>
                <a:gd name="T45" fmla="*/ T44 w 73"/>
                <a:gd name="T46" fmla="+- 0 2552 2486"/>
                <a:gd name="T47" fmla="*/ 2552 h 84"/>
                <a:gd name="T48" fmla="+- 0 8588 8536"/>
                <a:gd name="T49" fmla="*/ T48 w 73"/>
                <a:gd name="T50" fmla="+- 0 2555 2486"/>
                <a:gd name="T51" fmla="*/ 2555 h 84"/>
                <a:gd name="T52" fmla="+- 0 8570 8536"/>
                <a:gd name="T53" fmla="*/ T52 w 73"/>
                <a:gd name="T54" fmla="+- 0 2555 2486"/>
                <a:gd name="T55" fmla="*/ 2555 h 84"/>
                <a:gd name="T56" fmla="+- 0 8564 8536"/>
                <a:gd name="T57" fmla="*/ T56 w 73"/>
                <a:gd name="T58" fmla="+- 0 2553 2486"/>
                <a:gd name="T59" fmla="*/ 2553 h 84"/>
                <a:gd name="T60" fmla="+- 0 8559 8536"/>
                <a:gd name="T61" fmla="*/ T60 w 73"/>
                <a:gd name="T62" fmla="+- 0 2548 2486"/>
                <a:gd name="T63" fmla="*/ 2548 h 84"/>
                <a:gd name="T64" fmla="+- 0 8555 8536"/>
                <a:gd name="T65" fmla="*/ T64 w 73"/>
                <a:gd name="T66" fmla="+- 0 2543 2486"/>
                <a:gd name="T67" fmla="*/ 2543 h 84"/>
                <a:gd name="T68" fmla="+- 0 8552 8536"/>
                <a:gd name="T69" fmla="*/ T68 w 73"/>
                <a:gd name="T70" fmla="+- 0 2537 2486"/>
                <a:gd name="T71" fmla="*/ 2537 h 84"/>
                <a:gd name="T72" fmla="+- 0 8552 8536"/>
                <a:gd name="T73" fmla="*/ T72 w 73"/>
                <a:gd name="T74" fmla="+- 0 2529 2486"/>
                <a:gd name="T75" fmla="*/ 2529 h 84"/>
                <a:gd name="T76" fmla="+- 0 8609 8536"/>
                <a:gd name="T77" fmla="*/ T76 w 73"/>
                <a:gd name="T78" fmla="+- 0 2529 2486"/>
                <a:gd name="T79" fmla="*/ 2529 h 84"/>
                <a:gd name="T80" fmla="+- 0 8609 8536"/>
                <a:gd name="T81" fmla="*/ T80 w 73"/>
                <a:gd name="T82" fmla="+- 0 2515 2486"/>
                <a:gd name="T83" fmla="*/ 2515 h 84"/>
                <a:gd name="T84" fmla="+- 0 8605 8536"/>
                <a:gd name="T85" fmla="*/ T84 w 73"/>
                <a:gd name="T86" fmla="+- 0 2505 2486"/>
                <a:gd name="T87" fmla="*/ 2505 h 84"/>
                <a:gd name="T88" fmla="+- 0 8599 8536"/>
                <a:gd name="T89" fmla="*/ T88 w 73"/>
                <a:gd name="T90" fmla="+- 0 2497 2486"/>
                <a:gd name="T91" fmla="*/ 2497 h 84"/>
                <a:gd name="T92" fmla="+- 0 8592 8536"/>
                <a:gd name="T93" fmla="*/ T92 w 73"/>
                <a:gd name="T94" fmla="+- 0 2490 2486"/>
                <a:gd name="T95" fmla="*/ 2490 h 84"/>
                <a:gd name="T96" fmla="+- 0 8584 8536"/>
                <a:gd name="T97" fmla="*/ T96 w 73"/>
                <a:gd name="T98" fmla="+- 0 2486 2486"/>
                <a:gd name="T99" fmla="*/ 2486 h 84"/>
                <a:gd name="T100" fmla="+- 0 8585 8536"/>
                <a:gd name="T101" fmla="*/ T100 w 73"/>
                <a:gd name="T102" fmla="+- 0 2500 2486"/>
                <a:gd name="T103" fmla="*/ 2500 h 84"/>
                <a:gd name="T104" fmla="+- 0 8592 8536"/>
                <a:gd name="T105" fmla="*/ T104 w 73"/>
                <a:gd name="T106" fmla="+- 0 2507 2486"/>
                <a:gd name="T107" fmla="*/ 2507 h 84"/>
                <a:gd name="T108" fmla="+- 0 8593 8536"/>
                <a:gd name="T109" fmla="*/ T108 w 73"/>
                <a:gd name="T110" fmla="+- 0 2520 2486"/>
                <a:gd name="T111" fmla="*/ 2520 h 84"/>
                <a:gd name="T112" fmla="+- 0 8552 8536"/>
                <a:gd name="T113" fmla="*/ T112 w 73"/>
                <a:gd name="T114" fmla="+- 0 2520 2486"/>
                <a:gd name="T115" fmla="*/ 2520 h 84"/>
                <a:gd name="T116" fmla="+- 0 8554 8536"/>
                <a:gd name="T117" fmla="*/ T116 w 73"/>
                <a:gd name="T118" fmla="+- 0 2507 2486"/>
                <a:gd name="T119" fmla="*/ 2507 h 84"/>
                <a:gd name="T120" fmla="+- 0 8562 8536"/>
                <a:gd name="T121" fmla="*/ T120 w 73"/>
                <a:gd name="T122" fmla="+- 0 2486 2486"/>
                <a:gd name="T123" fmla="*/ 2486 h 84"/>
                <a:gd name="T124" fmla="+- 0 8553 8536"/>
                <a:gd name="T125" fmla="*/ T124 w 73"/>
                <a:gd name="T126" fmla="+- 0 2490 2486"/>
                <a:gd name="T127" fmla="*/ 2490 h 84"/>
                <a:gd name="T128" fmla="+- 0 8546 8536"/>
                <a:gd name="T129" fmla="*/ T128 w 73"/>
                <a:gd name="T130" fmla="+- 0 2498 2486"/>
                <a:gd name="T131" fmla="*/ 2498 h 84"/>
                <a:gd name="T132" fmla="+- 0 8539 8536"/>
                <a:gd name="T133" fmla="*/ T132 w 73"/>
                <a:gd name="T134" fmla="+- 0 2505 2486"/>
                <a:gd name="T135" fmla="*/ 250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3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6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8536" y="2486"/>
              <a:ext cx="73" cy="84"/>
            </a:xfrm>
            <a:custGeom>
              <a:avLst/>
              <a:gdLst>
                <a:gd name="T0" fmla="+- 0 8554 8536"/>
                <a:gd name="T1" fmla="*/ T0 w 73"/>
                <a:gd name="T2" fmla="+- 0 2507 2486"/>
                <a:gd name="T3" fmla="*/ 2507 h 84"/>
                <a:gd name="T4" fmla="+- 0 8561 8536"/>
                <a:gd name="T5" fmla="*/ T4 w 73"/>
                <a:gd name="T6" fmla="+- 0 2500 2486"/>
                <a:gd name="T7" fmla="*/ 2500 h 84"/>
                <a:gd name="T8" fmla="+- 0 8585 8536"/>
                <a:gd name="T9" fmla="*/ T8 w 73"/>
                <a:gd name="T10" fmla="+- 0 2500 2486"/>
                <a:gd name="T11" fmla="*/ 2500 h 84"/>
                <a:gd name="T12" fmla="+- 0 8584 8536"/>
                <a:gd name="T13" fmla="*/ T12 w 73"/>
                <a:gd name="T14" fmla="+- 0 2486 2486"/>
                <a:gd name="T15" fmla="*/ 2486 h 84"/>
                <a:gd name="T16" fmla="+- 0 8562 8536"/>
                <a:gd name="T17" fmla="*/ T16 w 73"/>
                <a:gd name="T18" fmla="+- 0 2486 2486"/>
                <a:gd name="T19" fmla="*/ 2486 h 84"/>
                <a:gd name="T20" fmla="+- 0 8554 8536"/>
                <a:gd name="T21" fmla="*/ T20 w 73"/>
                <a:gd name="T22" fmla="+- 0 2507 2486"/>
                <a:gd name="T23" fmla="*/ 250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8625" y="2486"/>
              <a:ext cx="118" cy="82"/>
            </a:xfrm>
            <a:custGeom>
              <a:avLst/>
              <a:gdLst>
                <a:gd name="T0" fmla="+- 0 8738 8625"/>
                <a:gd name="T1" fmla="*/ T0 w 118"/>
                <a:gd name="T2" fmla="+- 0 2498 2486"/>
                <a:gd name="T3" fmla="*/ 2498 h 82"/>
                <a:gd name="T4" fmla="+- 0 8735 8625"/>
                <a:gd name="T5" fmla="*/ T4 w 118"/>
                <a:gd name="T6" fmla="+- 0 2494 2486"/>
                <a:gd name="T7" fmla="*/ 2494 h 82"/>
                <a:gd name="T8" fmla="+- 0 8730 8625"/>
                <a:gd name="T9" fmla="*/ T8 w 118"/>
                <a:gd name="T10" fmla="+- 0 2491 2486"/>
                <a:gd name="T11" fmla="*/ 2491 h 82"/>
                <a:gd name="T12" fmla="+- 0 8726 8625"/>
                <a:gd name="T13" fmla="*/ T12 w 118"/>
                <a:gd name="T14" fmla="+- 0 2488 2486"/>
                <a:gd name="T15" fmla="*/ 2488 h 82"/>
                <a:gd name="T16" fmla="+- 0 8721 8625"/>
                <a:gd name="T17" fmla="*/ T16 w 118"/>
                <a:gd name="T18" fmla="+- 0 2486 2486"/>
                <a:gd name="T19" fmla="*/ 2486 h 82"/>
                <a:gd name="T20" fmla="+- 0 8706 8625"/>
                <a:gd name="T21" fmla="*/ T20 w 118"/>
                <a:gd name="T22" fmla="+- 0 2486 2486"/>
                <a:gd name="T23" fmla="*/ 2486 h 82"/>
                <a:gd name="T24" fmla="+- 0 8697 8625"/>
                <a:gd name="T25" fmla="*/ T24 w 118"/>
                <a:gd name="T26" fmla="+- 0 2491 2486"/>
                <a:gd name="T27" fmla="*/ 2491 h 82"/>
                <a:gd name="T28" fmla="+- 0 8689 8625"/>
                <a:gd name="T29" fmla="*/ T28 w 118"/>
                <a:gd name="T30" fmla="+- 0 2501 2486"/>
                <a:gd name="T31" fmla="*/ 2501 h 82"/>
                <a:gd name="T32" fmla="+- 0 8683 8625"/>
                <a:gd name="T33" fmla="*/ T32 w 118"/>
                <a:gd name="T34" fmla="+- 0 2491 2486"/>
                <a:gd name="T35" fmla="*/ 2491 h 82"/>
                <a:gd name="T36" fmla="+- 0 8675 8625"/>
                <a:gd name="T37" fmla="*/ T36 w 118"/>
                <a:gd name="T38" fmla="+- 0 2486 2486"/>
                <a:gd name="T39" fmla="*/ 2486 h 82"/>
                <a:gd name="T40" fmla="+- 0 8657 8625"/>
                <a:gd name="T41" fmla="*/ T40 w 118"/>
                <a:gd name="T42" fmla="+- 0 2486 2486"/>
                <a:gd name="T43" fmla="*/ 2486 h 82"/>
                <a:gd name="T44" fmla="+- 0 8649 8625"/>
                <a:gd name="T45" fmla="*/ T44 w 118"/>
                <a:gd name="T46" fmla="+- 0 2490 2486"/>
                <a:gd name="T47" fmla="*/ 2490 h 82"/>
                <a:gd name="T48" fmla="+- 0 8641 8625"/>
                <a:gd name="T49" fmla="*/ T48 w 118"/>
                <a:gd name="T50" fmla="+- 0 2498 2486"/>
                <a:gd name="T51" fmla="*/ 2498 h 82"/>
                <a:gd name="T52" fmla="+- 0 8641 8625"/>
                <a:gd name="T53" fmla="*/ T52 w 118"/>
                <a:gd name="T54" fmla="+- 0 2488 2486"/>
                <a:gd name="T55" fmla="*/ 2488 h 82"/>
                <a:gd name="T56" fmla="+- 0 8625 8625"/>
                <a:gd name="T57" fmla="*/ T56 w 118"/>
                <a:gd name="T58" fmla="+- 0 2488 2486"/>
                <a:gd name="T59" fmla="*/ 2488 h 82"/>
                <a:gd name="T60" fmla="+- 0 8625 8625"/>
                <a:gd name="T61" fmla="*/ T60 w 118"/>
                <a:gd name="T62" fmla="+- 0 2568 2486"/>
                <a:gd name="T63" fmla="*/ 2568 h 82"/>
                <a:gd name="T64" fmla="+- 0 8641 8625"/>
                <a:gd name="T65" fmla="*/ T64 w 118"/>
                <a:gd name="T66" fmla="+- 0 2568 2486"/>
                <a:gd name="T67" fmla="*/ 2568 h 82"/>
                <a:gd name="T68" fmla="+- 0 8641 8625"/>
                <a:gd name="T69" fmla="*/ T68 w 118"/>
                <a:gd name="T70" fmla="+- 0 2510 2486"/>
                <a:gd name="T71" fmla="*/ 2510 h 82"/>
                <a:gd name="T72" fmla="+- 0 8647 8625"/>
                <a:gd name="T73" fmla="*/ T72 w 118"/>
                <a:gd name="T74" fmla="+- 0 2503 2486"/>
                <a:gd name="T75" fmla="*/ 2503 h 82"/>
                <a:gd name="T76" fmla="+- 0 8654 8625"/>
                <a:gd name="T77" fmla="*/ T76 w 118"/>
                <a:gd name="T78" fmla="+- 0 2500 2486"/>
                <a:gd name="T79" fmla="*/ 2500 h 82"/>
                <a:gd name="T80" fmla="+- 0 8666 8625"/>
                <a:gd name="T81" fmla="*/ T80 w 118"/>
                <a:gd name="T82" fmla="+- 0 2500 2486"/>
                <a:gd name="T83" fmla="*/ 2500 h 82"/>
                <a:gd name="T84" fmla="+- 0 8670 8625"/>
                <a:gd name="T85" fmla="*/ T84 w 118"/>
                <a:gd name="T86" fmla="+- 0 2501 2486"/>
                <a:gd name="T87" fmla="*/ 2501 h 82"/>
                <a:gd name="T88" fmla="+- 0 8675 8625"/>
                <a:gd name="T89" fmla="*/ T88 w 118"/>
                <a:gd name="T90" fmla="+- 0 2508 2486"/>
                <a:gd name="T91" fmla="*/ 2508 h 82"/>
                <a:gd name="T92" fmla="+- 0 8676 8625"/>
                <a:gd name="T93" fmla="*/ T92 w 118"/>
                <a:gd name="T94" fmla="+- 0 2515 2486"/>
                <a:gd name="T95" fmla="*/ 2515 h 82"/>
                <a:gd name="T96" fmla="+- 0 8676 8625"/>
                <a:gd name="T97" fmla="*/ T96 w 118"/>
                <a:gd name="T98" fmla="+- 0 2568 2486"/>
                <a:gd name="T99" fmla="*/ 2568 h 82"/>
                <a:gd name="T100" fmla="+- 0 8692 8625"/>
                <a:gd name="T101" fmla="*/ T100 w 118"/>
                <a:gd name="T102" fmla="+- 0 2568 2486"/>
                <a:gd name="T103" fmla="*/ 2568 h 82"/>
                <a:gd name="T104" fmla="+- 0 8692 8625"/>
                <a:gd name="T105" fmla="*/ T104 w 118"/>
                <a:gd name="T106" fmla="+- 0 2510 2486"/>
                <a:gd name="T107" fmla="*/ 2510 h 82"/>
                <a:gd name="T108" fmla="+- 0 8698 8625"/>
                <a:gd name="T109" fmla="*/ T108 w 118"/>
                <a:gd name="T110" fmla="+- 0 2503 2486"/>
                <a:gd name="T111" fmla="*/ 2503 h 82"/>
                <a:gd name="T112" fmla="+- 0 8704 8625"/>
                <a:gd name="T113" fmla="*/ T112 w 118"/>
                <a:gd name="T114" fmla="+- 0 2500 2486"/>
                <a:gd name="T115" fmla="*/ 2500 h 82"/>
                <a:gd name="T116" fmla="+- 0 8721 8625"/>
                <a:gd name="T117" fmla="*/ T116 w 118"/>
                <a:gd name="T118" fmla="+- 0 2500 2486"/>
                <a:gd name="T119" fmla="*/ 2500 h 82"/>
                <a:gd name="T120" fmla="+- 0 8727 8625"/>
                <a:gd name="T121" fmla="*/ T120 w 118"/>
                <a:gd name="T122" fmla="+- 0 2507 2486"/>
                <a:gd name="T123" fmla="*/ 2507 h 82"/>
                <a:gd name="T124" fmla="+- 0 8727 8625"/>
                <a:gd name="T125" fmla="*/ T124 w 118"/>
                <a:gd name="T126" fmla="+- 0 2568 2486"/>
                <a:gd name="T127" fmla="*/ 2568 h 82"/>
                <a:gd name="T128" fmla="+- 0 8743 8625"/>
                <a:gd name="T129" fmla="*/ T128 w 118"/>
                <a:gd name="T130" fmla="+- 0 2568 2486"/>
                <a:gd name="T131" fmla="*/ 2568 h 82"/>
                <a:gd name="T132" fmla="+- 0 8743 8625"/>
                <a:gd name="T133" fmla="*/ T132 w 118"/>
                <a:gd name="T134" fmla="+- 0 2513 2486"/>
                <a:gd name="T135" fmla="*/ 2513 h 82"/>
                <a:gd name="T136" fmla="+- 0 8742 8625"/>
                <a:gd name="T137" fmla="*/ T136 w 118"/>
                <a:gd name="T138" fmla="+- 0 2507 2486"/>
                <a:gd name="T139" fmla="*/ 2507 h 82"/>
                <a:gd name="T140" fmla="+- 0 8740 8625"/>
                <a:gd name="T141" fmla="*/ T140 w 118"/>
                <a:gd name="T142" fmla="+- 0 2502 2486"/>
                <a:gd name="T143" fmla="*/ 2502 h 82"/>
                <a:gd name="T144" fmla="+- 0 8738 8625"/>
                <a:gd name="T145" fmla="*/ T144 w 118"/>
                <a:gd name="T146" fmla="+- 0 2498 2486"/>
                <a:gd name="T147" fmla="*/ 249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2"/>
                  </a:moveTo>
                  <a:lnTo>
                    <a:pt x="110" y="8"/>
                  </a:lnTo>
                  <a:lnTo>
                    <a:pt x="105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72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2" y="17"/>
                  </a:lnTo>
                  <a:lnTo>
                    <a:pt x="29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6" y="14"/>
                  </a:lnTo>
                  <a:lnTo>
                    <a:pt x="102" y="21"/>
                  </a:lnTo>
                  <a:lnTo>
                    <a:pt x="102" y="82"/>
                  </a:lnTo>
                  <a:lnTo>
                    <a:pt x="118" y="82"/>
                  </a:lnTo>
                  <a:lnTo>
                    <a:pt x="118" y="27"/>
                  </a:lnTo>
                  <a:lnTo>
                    <a:pt x="117" y="21"/>
                  </a:lnTo>
                  <a:lnTo>
                    <a:pt x="115" y="16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8761" y="2486"/>
              <a:ext cx="73" cy="84"/>
            </a:xfrm>
            <a:custGeom>
              <a:avLst/>
              <a:gdLst>
                <a:gd name="T0" fmla="+- 0 8764 8761"/>
                <a:gd name="T1" fmla="*/ T0 w 73"/>
                <a:gd name="T2" fmla="+- 0 2505 2486"/>
                <a:gd name="T3" fmla="*/ 2505 h 84"/>
                <a:gd name="T4" fmla="+- 0 8761 8761"/>
                <a:gd name="T5" fmla="*/ T4 w 73"/>
                <a:gd name="T6" fmla="+- 0 2515 2486"/>
                <a:gd name="T7" fmla="*/ 2515 h 84"/>
                <a:gd name="T8" fmla="+- 0 8761 8761"/>
                <a:gd name="T9" fmla="*/ T8 w 73"/>
                <a:gd name="T10" fmla="+- 0 2540 2486"/>
                <a:gd name="T11" fmla="*/ 2540 h 84"/>
                <a:gd name="T12" fmla="+- 0 8765 8761"/>
                <a:gd name="T13" fmla="*/ T12 w 73"/>
                <a:gd name="T14" fmla="+- 0 2550 2486"/>
                <a:gd name="T15" fmla="*/ 2550 h 84"/>
                <a:gd name="T16" fmla="+- 0 8773 8761"/>
                <a:gd name="T17" fmla="*/ T16 w 73"/>
                <a:gd name="T18" fmla="+- 0 2559 2486"/>
                <a:gd name="T19" fmla="*/ 2559 h 84"/>
                <a:gd name="T20" fmla="+- 0 8780 8761"/>
                <a:gd name="T21" fmla="*/ T20 w 73"/>
                <a:gd name="T22" fmla="+- 0 2566 2486"/>
                <a:gd name="T23" fmla="*/ 2566 h 84"/>
                <a:gd name="T24" fmla="+- 0 8789 8761"/>
                <a:gd name="T25" fmla="*/ T24 w 73"/>
                <a:gd name="T26" fmla="+- 0 2570 2486"/>
                <a:gd name="T27" fmla="*/ 2570 h 84"/>
                <a:gd name="T28" fmla="+- 0 8812 8761"/>
                <a:gd name="T29" fmla="*/ T28 w 73"/>
                <a:gd name="T30" fmla="+- 0 2570 2486"/>
                <a:gd name="T31" fmla="*/ 2570 h 84"/>
                <a:gd name="T32" fmla="+- 0 8823 8761"/>
                <a:gd name="T33" fmla="*/ T32 w 73"/>
                <a:gd name="T34" fmla="+- 0 2567 2486"/>
                <a:gd name="T35" fmla="*/ 2567 h 84"/>
                <a:gd name="T36" fmla="+- 0 8832 8761"/>
                <a:gd name="T37" fmla="*/ T36 w 73"/>
                <a:gd name="T38" fmla="+- 0 2561 2486"/>
                <a:gd name="T39" fmla="*/ 2561 h 84"/>
                <a:gd name="T40" fmla="+- 0 8832 8761"/>
                <a:gd name="T41" fmla="*/ T40 w 73"/>
                <a:gd name="T42" fmla="+- 0 2545 2486"/>
                <a:gd name="T43" fmla="*/ 2545 h 84"/>
                <a:gd name="T44" fmla="+- 0 8823 8761"/>
                <a:gd name="T45" fmla="*/ T44 w 73"/>
                <a:gd name="T46" fmla="+- 0 2552 2486"/>
                <a:gd name="T47" fmla="*/ 2552 h 84"/>
                <a:gd name="T48" fmla="+- 0 8813 8761"/>
                <a:gd name="T49" fmla="*/ T48 w 73"/>
                <a:gd name="T50" fmla="+- 0 2555 2486"/>
                <a:gd name="T51" fmla="*/ 2555 h 84"/>
                <a:gd name="T52" fmla="+- 0 8795 8761"/>
                <a:gd name="T53" fmla="*/ T52 w 73"/>
                <a:gd name="T54" fmla="+- 0 2555 2486"/>
                <a:gd name="T55" fmla="*/ 2555 h 84"/>
                <a:gd name="T56" fmla="+- 0 8789 8761"/>
                <a:gd name="T57" fmla="*/ T56 w 73"/>
                <a:gd name="T58" fmla="+- 0 2553 2486"/>
                <a:gd name="T59" fmla="*/ 2553 h 84"/>
                <a:gd name="T60" fmla="+- 0 8784 8761"/>
                <a:gd name="T61" fmla="*/ T60 w 73"/>
                <a:gd name="T62" fmla="+- 0 2548 2486"/>
                <a:gd name="T63" fmla="*/ 2548 h 84"/>
                <a:gd name="T64" fmla="+- 0 8780 8761"/>
                <a:gd name="T65" fmla="*/ T64 w 73"/>
                <a:gd name="T66" fmla="+- 0 2543 2486"/>
                <a:gd name="T67" fmla="*/ 2543 h 84"/>
                <a:gd name="T68" fmla="+- 0 8777 8761"/>
                <a:gd name="T69" fmla="*/ T68 w 73"/>
                <a:gd name="T70" fmla="+- 0 2537 2486"/>
                <a:gd name="T71" fmla="*/ 2537 h 84"/>
                <a:gd name="T72" fmla="+- 0 8777 8761"/>
                <a:gd name="T73" fmla="*/ T72 w 73"/>
                <a:gd name="T74" fmla="+- 0 2529 2486"/>
                <a:gd name="T75" fmla="*/ 2529 h 84"/>
                <a:gd name="T76" fmla="+- 0 8834 8761"/>
                <a:gd name="T77" fmla="*/ T76 w 73"/>
                <a:gd name="T78" fmla="+- 0 2529 2486"/>
                <a:gd name="T79" fmla="*/ 2529 h 84"/>
                <a:gd name="T80" fmla="+- 0 8834 8761"/>
                <a:gd name="T81" fmla="*/ T80 w 73"/>
                <a:gd name="T82" fmla="+- 0 2515 2486"/>
                <a:gd name="T83" fmla="*/ 2515 h 84"/>
                <a:gd name="T84" fmla="+- 0 8830 8761"/>
                <a:gd name="T85" fmla="*/ T84 w 73"/>
                <a:gd name="T86" fmla="+- 0 2505 2486"/>
                <a:gd name="T87" fmla="*/ 2505 h 84"/>
                <a:gd name="T88" fmla="+- 0 8824 8761"/>
                <a:gd name="T89" fmla="*/ T88 w 73"/>
                <a:gd name="T90" fmla="+- 0 2497 2486"/>
                <a:gd name="T91" fmla="*/ 2497 h 84"/>
                <a:gd name="T92" fmla="+- 0 8817 8761"/>
                <a:gd name="T93" fmla="*/ T92 w 73"/>
                <a:gd name="T94" fmla="+- 0 2490 2486"/>
                <a:gd name="T95" fmla="*/ 2490 h 84"/>
                <a:gd name="T96" fmla="+- 0 8809 8761"/>
                <a:gd name="T97" fmla="*/ T96 w 73"/>
                <a:gd name="T98" fmla="+- 0 2486 2486"/>
                <a:gd name="T99" fmla="*/ 2486 h 84"/>
                <a:gd name="T100" fmla="+- 0 8810 8761"/>
                <a:gd name="T101" fmla="*/ T100 w 73"/>
                <a:gd name="T102" fmla="+- 0 2500 2486"/>
                <a:gd name="T103" fmla="*/ 2500 h 84"/>
                <a:gd name="T104" fmla="+- 0 8817 8761"/>
                <a:gd name="T105" fmla="*/ T104 w 73"/>
                <a:gd name="T106" fmla="+- 0 2507 2486"/>
                <a:gd name="T107" fmla="*/ 2507 h 84"/>
                <a:gd name="T108" fmla="+- 0 8818 8761"/>
                <a:gd name="T109" fmla="*/ T108 w 73"/>
                <a:gd name="T110" fmla="+- 0 2520 2486"/>
                <a:gd name="T111" fmla="*/ 2520 h 84"/>
                <a:gd name="T112" fmla="+- 0 8777 8761"/>
                <a:gd name="T113" fmla="*/ T112 w 73"/>
                <a:gd name="T114" fmla="+- 0 2520 2486"/>
                <a:gd name="T115" fmla="*/ 2520 h 84"/>
                <a:gd name="T116" fmla="+- 0 8779 8761"/>
                <a:gd name="T117" fmla="*/ T116 w 73"/>
                <a:gd name="T118" fmla="+- 0 2507 2486"/>
                <a:gd name="T119" fmla="*/ 2507 h 84"/>
                <a:gd name="T120" fmla="+- 0 8787 8761"/>
                <a:gd name="T121" fmla="*/ T120 w 73"/>
                <a:gd name="T122" fmla="+- 0 2486 2486"/>
                <a:gd name="T123" fmla="*/ 2486 h 84"/>
                <a:gd name="T124" fmla="+- 0 8778 8761"/>
                <a:gd name="T125" fmla="*/ T124 w 73"/>
                <a:gd name="T126" fmla="+- 0 2490 2486"/>
                <a:gd name="T127" fmla="*/ 2490 h 84"/>
                <a:gd name="T128" fmla="+- 0 8771 8761"/>
                <a:gd name="T129" fmla="*/ T128 w 73"/>
                <a:gd name="T130" fmla="+- 0 2498 2486"/>
                <a:gd name="T131" fmla="*/ 2498 h 84"/>
                <a:gd name="T132" fmla="+- 0 8764 8761"/>
                <a:gd name="T133" fmla="*/ T132 w 73"/>
                <a:gd name="T134" fmla="+- 0 2505 2486"/>
                <a:gd name="T135" fmla="*/ 250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3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6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8761" y="2486"/>
              <a:ext cx="73" cy="84"/>
            </a:xfrm>
            <a:custGeom>
              <a:avLst/>
              <a:gdLst>
                <a:gd name="T0" fmla="+- 0 8779 8761"/>
                <a:gd name="T1" fmla="*/ T0 w 73"/>
                <a:gd name="T2" fmla="+- 0 2507 2486"/>
                <a:gd name="T3" fmla="*/ 2507 h 84"/>
                <a:gd name="T4" fmla="+- 0 8786 8761"/>
                <a:gd name="T5" fmla="*/ T4 w 73"/>
                <a:gd name="T6" fmla="+- 0 2500 2486"/>
                <a:gd name="T7" fmla="*/ 2500 h 84"/>
                <a:gd name="T8" fmla="+- 0 8810 8761"/>
                <a:gd name="T9" fmla="*/ T8 w 73"/>
                <a:gd name="T10" fmla="+- 0 2500 2486"/>
                <a:gd name="T11" fmla="*/ 2500 h 84"/>
                <a:gd name="T12" fmla="+- 0 8809 8761"/>
                <a:gd name="T13" fmla="*/ T12 w 73"/>
                <a:gd name="T14" fmla="+- 0 2486 2486"/>
                <a:gd name="T15" fmla="*/ 2486 h 84"/>
                <a:gd name="T16" fmla="+- 0 8787 8761"/>
                <a:gd name="T17" fmla="*/ T16 w 73"/>
                <a:gd name="T18" fmla="+- 0 2486 2486"/>
                <a:gd name="T19" fmla="*/ 2486 h 84"/>
                <a:gd name="T20" fmla="+- 0 8779 8761"/>
                <a:gd name="T21" fmla="*/ T20 w 73"/>
                <a:gd name="T22" fmla="+- 0 2507 2486"/>
                <a:gd name="T23" fmla="*/ 250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8847" y="2486"/>
              <a:ext cx="55" cy="84"/>
            </a:xfrm>
            <a:custGeom>
              <a:avLst/>
              <a:gdLst>
                <a:gd name="T0" fmla="+- 0 8847 8847"/>
                <a:gd name="T1" fmla="*/ T0 w 55"/>
                <a:gd name="T2" fmla="+- 0 2501 2486"/>
                <a:gd name="T3" fmla="*/ 2501 h 84"/>
                <a:gd name="T4" fmla="+- 0 8847 8847"/>
                <a:gd name="T5" fmla="*/ T4 w 55"/>
                <a:gd name="T6" fmla="+- 0 2513 2486"/>
                <a:gd name="T7" fmla="*/ 2513 h 84"/>
                <a:gd name="T8" fmla="+- 0 8850 8847"/>
                <a:gd name="T9" fmla="*/ T8 w 55"/>
                <a:gd name="T10" fmla="+- 0 2518 2486"/>
                <a:gd name="T11" fmla="*/ 2518 h 84"/>
                <a:gd name="T12" fmla="+- 0 8854 8847"/>
                <a:gd name="T13" fmla="*/ T12 w 55"/>
                <a:gd name="T14" fmla="+- 0 2522 2486"/>
                <a:gd name="T15" fmla="*/ 2522 h 84"/>
                <a:gd name="T16" fmla="+- 0 8857 8847"/>
                <a:gd name="T17" fmla="*/ T16 w 55"/>
                <a:gd name="T18" fmla="+- 0 2526 2486"/>
                <a:gd name="T19" fmla="*/ 2526 h 84"/>
                <a:gd name="T20" fmla="+- 0 8863 8847"/>
                <a:gd name="T21" fmla="*/ T20 w 55"/>
                <a:gd name="T22" fmla="+- 0 2530 2486"/>
                <a:gd name="T23" fmla="*/ 2530 h 84"/>
                <a:gd name="T24" fmla="+- 0 8872 8847"/>
                <a:gd name="T25" fmla="*/ T24 w 55"/>
                <a:gd name="T26" fmla="+- 0 2535 2486"/>
                <a:gd name="T27" fmla="*/ 2535 h 84"/>
                <a:gd name="T28" fmla="+- 0 8878 8847"/>
                <a:gd name="T29" fmla="*/ T28 w 55"/>
                <a:gd name="T30" fmla="+- 0 2538 2486"/>
                <a:gd name="T31" fmla="*/ 2538 h 84"/>
                <a:gd name="T32" fmla="+- 0 8884 8847"/>
                <a:gd name="T33" fmla="*/ T32 w 55"/>
                <a:gd name="T34" fmla="+- 0 2544 2486"/>
                <a:gd name="T35" fmla="*/ 2544 h 84"/>
                <a:gd name="T36" fmla="+- 0 8885 8847"/>
                <a:gd name="T37" fmla="*/ T36 w 55"/>
                <a:gd name="T38" fmla="+- 0 2548 2486"/>
                <a:gd name="T39" fmla="*/ 2548 h 84"/>
                <a:gd name="T40" fmla="+- 0 8884 8847"/>
                <a:gd name="T41" fmla="*/ T40 w 55"/>
                <a:gd name="T42" fmla="+- 0 2552 2486"/>
                <a:gd name="T43" fmla="*/ 2552 h 84"/>
                <a:gd name="T44" fmla="+- 0 8879 8847"/>
                <a:gd name="T45" fmla="*/ T44 w 55"/>
                <a:gd name="T46" fmla="+- 0 2555 2486"/>
                <a:gd name="T47" fmla="*/ 2555 h 84"/>
                <a:gd name="T48" fmla="+- 0 8873 8847"/>
                <a:gd name="T49" fmla="*/ T48 w 55"/>
                <a:gd name="T50" fmla="+- 0 2556 2486"/>
                <a:gd name="T51" fmla="*/ 2556 h 84"/>
                <a:gd name="T52" fmla="+- 0 8866 8847"/>
                <a:gd name="T53" fmla="*/ T52 w 55"/>
                <a:gd name="T54" fmla="+- 0 2556 2486"/>
                <a:gd name="T55" fmla="*/ 2556 h 84"/>
                <a:gd name="T56" fmla="+- 0 8857 8847"/>
                <a:gd name="T57" fmla="*/ T56 w 55"/>
                <a:gd name="T58" fmla="+- 0 2553 2486"/>
                <a:gd name="T59" fmla="*/ 2553 h 84"/>
                <a:gd name="T60" fmla="+- 0 8847 8847"/>
                <a:gd name="T61" fmla="*/ T60 w 55"/>
                <a:gd name="T62" fmla="+- 0 2545 2486"/>
                <a:gd name="T63" fmla="*/ 2545 h 84"/>
                <a:gd name="T64" fmla="+- 0 8847 8847"/>
                <a:gd name="T65" fmla="*/ T64 w 55"/>
                <a:gd name="T66" fmla="+- 0 2563 2486"/>
                <a:gd name="T67" fmla="*/ 2563 h 84"/>
                <a:gd name="T68" fmla="+- 0 8857 8847"/>
                <a:gd name="T69" fmla="*/ T68 w 55"/>
                <a:gd name="T70" fmla="+- 0 2568 2486"/>
                <a:gd name="T71" fmla="*/ 2568 h 84"/>
                <a:gd name="T72" fmla="+- 0 8866 8847"/>
                <a:gd name="T73" fmla="*/ T72 w 55"/>
                <a:gd name="T74" fmla="+- 0 2570 2486"/>
                <a:gd name="T75" fmla="*/ 2570 h 84"/>
                <a:gd name="T76" fmla="+- 0 8882 8847"/>
                <a:gd name="T77" fmla="*/ T76 w 55"/>
                <a:gd name="T78" fmla="+- 0 2570 2486"/>
                <a:gd name="T79" fmla="*/ 2570 h 84"/>
                <a:gd name="T80" fmla="+- 0 8888 8847"/>
                <a:gd name="T81" fmla="*/ T80 w 55"/>
                <a:gd name="T82" fmla="+- 0 2568 2486"/>
                <a:gd name="T83" fmla="*/ 2568 h 84"/>
                <a:gd name="T84" fmla="+- 0 8894 8847"/>
                <a:gd name="T85" fmla="*/ T84 w 55"/>
                <a:gd name="T86" fmla="+- 0 2564 2486"/>
                <a:gd name="T87" fmla="*/ 2564 h 84"/>
                <a:gd name="T88" fmla="+- 0 8899 8847"/>
                <a:gd name="T89" fmla="*/ T88 w 55"/>
                <a:gd name="T90" fmla="+- 0 2559 2486"/>
                <a:gd name="T91" fmla="*/ 2559 h 84"/>
                <a:gd name="T92" fmla="+- 0 8902 8847"/>
                <a:gd name="T93" fmla="*/ T92 w 55"/>
                <a:gd name="T94" fmla="+- 0 2554 2486"/>
                <a:gd name="T95" fmla="*/ 2554 h 84"/>
                <a:gd name="T96" fmla="+- 0 8902 8847"/>
                <a:gd name="T97" fmla="*/ T96 w 55"/>
                <a:gd name="T98" fmla="+- 0 2538 2486"/>
                <a:gd name="T99" fmla="*/ 2538 h 84"/>
                <a:gd name="T100" fmla="+- 0 8895 8847"/>
                <a:gd name="T101" fmla="*/ T100 w 55"/>
                <a:gd name="T102" fmla="+- 0 2529 2486"/>
                <a:gd name="T103" fmla="*/ 2529 h 84"/>
                <a:gd name="T104" fmla="+- 0 8881 8847"/>
                <a:gd name="T105" fmla="*/ T104 w 55"/>
                <a:gd name="T106" fmla="+- 0 2522 2486"/>
                <a:gd name="T107" fmla="*/ 2522 h 84"/>
                <a:gd name="T108" fmla="+- 0 8876 8847"/>
                <a:gd name="T109" fmla="*/ T108 w 55"/>
                <a:gd name="T110" fmla="+- 0 2519 2486"/>
                <a:gd name="T111" fmla="*/ 2519 h 84"/>
                <a:gd name="T112" fmla="+- 0 8868 8847"/>
                <a:gd name="T113" fmla="*/ T112 w 55"/>
                <a:gd name="T114" fmla="+- 0 2514 2486"/>
                <a:gd name="T115" fmla="*/ 2514 h 84"/>
                <a:gd name="T116" fmla="+- 0 8864 8847"/>
                <a:gd name="T117" fmla="*/ T116 w 55"/>
                <a:gd name="T118" fmla="+- 0 2507 2486"/>
                <a:gd name="T119" fmla="*/ 2507 h 84"/>
                <a:gd name="T120" fmla="+- 0 8864 8847"/>
                <a:gd name="T121" fmla="*/ T120 w 55"/>
                <a:gd name="T122" fmla="+- 0 2502 2486"/>
                <a:gd name="T123" fmla="*/ 2502 h 84"/>
                <a:gd name="T124" fmla="+- 0 8867 8847"/>
                <a:gd name="T125" fmla="*/ T124 w 55"/>
                <a:gd name="T126" fmla="+- 0 2500 2486"/>
                <a:gd name="T127" fmla="*/ 2500 h 84"/>
                <a:gd name="T128" fmla="+- 0 8880 8847"/>
                <a:gd name="T129" fmla="*/ T128 w 55"/>
                <a:gd name="T130" fmla="+- 0 2500 2486"/>
                <a:gd name="T131" fmla="*/ 2500 h 84"/>
                <a:gd name="T132" fmla="+- 0 8888 8847"/>
                <a:gd name="T133" fmla="*/ T132 w 55"/>
                <a:gd name="T134" fmla="+- 0 2503 2486"/>
                <a:gd name="T135" fmla="*/ 2503 h 84"/>
                <a:gd name="T136" fmla="+- 0 8898 8847"/>
                <a:gd name="T137" fmla="*/ T136 w 55"/>
                <a:gd name="T138" fmla="+- 0 2509 2486"/>
                <a:gd name="T139" fmla="*/ 2509 h 84"/>
                <a:gd name="T140" fmla="+- 0 8898 8847"/>
                <a:gd name="T141" fmla="*/ T140 w 55"/>
                <a:gd name="T142" fmla="+- 0 2493 2486"/>
                <a:gd name="T143" fmla="*/ 2493 h 84"/>
                <a:gd name="T144" fmla="+- 0 8889 8847"/>
                <a:gd name="T145" fmla="*/ T144 w 55"/>
                <a:gd name="T146" fmla="+- 0 2488 2486"/>
                <a:gd name="T147" fmla="*/ 2488 h 84"/>
                <a:gd name="T148" fmla="+- 0 8881 8847"/>
                <a:gd name="T149" fmla="*/ T148 w 55"/>
                <a:gd name="T150" fmla="+- 0 2486 2486"/>
                <a:gd name="T151" fmla="*/ 2486 h 84"/>
                <a:gd name="T152" fmla="+- 0 8866 8847"/>
                <a:gd name="T153" fmla="*/ T152 w 55"/>
                <a:gd name="T154" fmla="+- 0 2486 2486"/>
                <a:gd name="T155" fmla="*/ 2486 h 84"/>
                <a:gd name="T156" fmla="+- 0 8860 8847"/>
                <a:gd name="T157" fmla="*/ T156 w 55"/>
                <a:gd name="T158" fmla="+- 0 2488 2486"/>
                <a:gd name="T159" fmla="*/ 2488 h 84"/>
                <a:gd name="T160" fmla="+- 0 8855 8847"/>
                <a:gd name="T161" fmla="*/ T160 w 55"/>
                <a:gd name="T162" fmla="+- 0 2492 2486"/>
                <a:gd name="T163" fmla="*/ 2492 h 84"/>
                <a:gd name="T164" fmla="+- 0 8850 8847"/>
                <a:gd name="T165" fmla="*/ T164 w 55"/>
                <a:gd name="T166" fmla="+- 0 2496 2486"/>
                <a:gd name="T167" fmla="*/ 2496 h 84"/>
                <a:gd name="T168" fmla="+- 0 8847 8847"/>
                <a:gd name="T169" fmla="*/ T168 w 55"/>
                <a:gd name="T170" fmla="+- 0 2501 2486"/>
                <a:gd name="T171" fmla="*/ 250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0" y="15"/>
                  </a:moveTo>
                  <a:lnTo>
                    <a:pt x="0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6" y="44"/>
                  </a:lnTo>
                  <a:lnTo>
                    <a:pt x="25" y="49"/>
                  </a:lnTo>
                  <a:lnTo>
                    <a:pt x="31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7" y="78"/>
                  </a:lnTo>
                  <a:lnTo>
                    <a:pt x="52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4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33" y="14"/>
                  </a:lnTo>
                  <a:lnTo>
                    <a:pt x="41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8919" y="2454"/>
              <a:ext cx="17" cy="115"/>
            </a:xfrm>
            <a:custGeom>
              <a:avLst/>
              <a:gdLst>
                <a:gd name="T0" fmla="+- 0 8920 8919"/>
                <a:gd name="T1" fmla="*/ T0 w 17"/>
                <a:gd name="T2" fmla="+- 0 2488 2454"/>
                <a:gd name="T3" fmla="*/ 2488 h 115"/>
                <a:gd name="T4" fmla="+- 0 8920 8919"/>
                <a:gd name="T5" fmla="*/ T4 w 17"/>
                <a:gd name="T6" fmla="+- 0 2568 2454"/>
                <a:gd name="T7" fmla="*/ 2568 h 115"/>
                <a:gd name="T8" fmla="+- 0 8937 8919"/>
                <a:gd name="T9" fmla="*/ T8 w 17"/>
                <a:gd name="T10" fmla="+- 0 2568 2454"/>
                <a:gd name="T11" fmla="*/ 2568 h 115"/>
                <a:gd name="T12" fmla="+- 0 8937 8919"/>
                <a:gd name="T13" fmla="*/ T12 w 17"/>
                <a:gd name="T14" fmla="+- 0 2488 2454"/>
                <a:gd name="T15" fmla="*/ 2488 h 115"/>
                <a:gd name="T16" fmla="+- 0 8920 8919"/>
                <a:gd name="T17" fmla="*/ T16 w 17"/>
                <a:gd name="T18" fmla="+- 0 2488 2454"/>
                <a:gd name="T19" fmla="*/ 248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1" y="34"/>
                  </a:moveTo>
                  <a:lnTo>
                    <a:pt x="1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8919" y="2454"/>
              <a:ext cx="17" cy="115"/>
            </a:xfrm>
            <a:custGeom>
              <a:avLst/>
              <a:gdLst>
                <a:gd name="T0" fmla="+- 0 8938 8919"/>
                <a:gd name="T1" fmla="*/ T0 w 17"/>
                <a:gd name="T2" fmla="+- 0 2466 2454"/>
                <a:gd name="T3" fmla="*/ 2466 h 115"/>
                <a:gd name="T4" fmla="+- 0 8938 8919"/>
                <a:gd name="T5" fmla="*/ T4 w 17"/>
                <a:gd name="T6" fmla="+- 0 2460 2454"/>
                <a:gd name="T7" fmla="*/ 2460 h 115"/>
                <a:gd name="T8" fmla="+- 0 8933 8919"/>
                <a:gd name="T9" fmla="*/ T8 w 17"/>
                <a:gd name="T10" fmla="+- 0 2455 2454"/>
                <a:gd name="T11" fmla="*/ 2455 h 115"/>
                <a:gd name="T12" fmla="+- 0 8928 8919"/>
                <a:gd name="T13" fmla="*/ T12 w 17"/>
                <a:gd name="T14" fmla="+- 0 2454 2454"/>
                <a:gd name="T15" fmla="*/ 2454 h 115"/>
                <a:gd name="T16" fmla="+- 0 8926 8919"/>
                <a:gd name="T17" fmla="*/ T16 w 17"/>
                <a:gd name="T18" fmla="+- 0 2454 2454"/>
                <a:gd name="T19" fmla="*/ 2454 h 115"/>
                <a:gd name="T20" fmla="+- 0 8922 8919"/>
                <a:gd name="T21" fmla="*/ T20 w 17"/>
                <a:gd name="T22" fmla="+- 0 2457 2454"/>
                <a:gd name="T23" fmla="*/ 2457 h 115"/>
                <a:gd name="T24" fmla="+- 0 8919 8919"/>
                <a:gd name="T25" fmla="*/ T24 w 17"/>
                <a:gd name="T26" fmla="+- 0 2461 2454"/>
                <a:gd name="T27" fmla="*/ 2461 h 115"/>
                <a:gd name="T28" fmla="+- 0 8919 8919"/>
                <a:gd name="T29" fmla="*/ T28 w 17"/>
                <a:gd name="T30" fmla="+- 0 2466 2454"/>
                <a:gd name="T31" fmla="*/ 2466 h 115"/>
                <a:gd name="T32" fmla="+- 0 8922 8919"/>
                <a:gd name="T33" fmla="*/ T32 w 17"/>
                <a:gd name="T34" fmla="+- 0 2470 2454"/>
                <a:gd name="T35" fmla="*/ 2470 h 115"/>
                <a:gd name="T36" fmla="+- 0 8926 8919"/>
                <a:gd name="T37" fmla="*/ T36 w 17"/>
                <a:gd name="T38" fmla="+- 0 2473 2454"/>
                <a:gd name="T39" fmla="*/ 2473 h 115"/>
                <a:gd name="T40" fmla="+- 0 8931 8919"/>
                <a:gd name="T41" fmla="*/ T40 w 17"/>
                <a:gd name="T42" fmla="+- 0 2473 2454"/>
                <a:gd name="T43" fmla="*/ 2473 h 115"/>
                <a:gd name="T44" fmla="+- 0 8935 8919"/>
                <a:gd name="T45" fmla="*/ T44 w 17"/>
                <a:gd name="T46" fmla="+- 0 2470 2454"/>
                <a:gd name="T47" fmla="*/ 2470 h 115"/>
                <a:gd name="T48" fmla="+- 0 8938 8919"/>
                <a:gd name="T49" fmla="*/ T48 w 17"/>
                <a:gd name="T50" fmla="+- 0 2466 2454"/>
                <a:gd name="T51" fmla="*/ 246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7648" y="2966"/>
              <a:ext cx="86" cy="87"/>
            </a:xfrm>
            <a:custGeom>
              <a:avLst/>
              <a:gdLst>
                <a:gd name="T0" fmla="+- 0 7688 7648"/>
                <a:gd name="T1" fmla="*/ T0 w 86"/>
                <a:gd name="T2" fmla="+- 0 2966 2966"/>
                <a:gd name="T3" fmla="*/ 2966 h 87"/>
                <a:gd name="T4" fmla="+- 0 7681 7648"/>
                <a:gd name="T5" fmla="*/ T4 w 86"/>
                <a:gd name="T6" fmla="+- 0 2982 2966"/>
                <a:gd name="T7" fmla="*/ 2982 h 87"/>
                <a:gd name="T8" fmla="+- 0 7733 7648"/>
                <a:gd name="T9" fmla="*/ T8 w 86"/>
                <a:gd name="T10" fmla="+- 0 2982 2966"/>
                <a:gd name="T11" fmla="*/ 2982 h 87"/>
                <a:gd name="T12" fmla="+- 0 7726 7648"/>
                <a:gd name="T13" fmla="*/ T12 w 86"/>
                <a:gd name="T14" fmla="+- 0 2966 2966"/>
                <a:gd name="T15" fmla="*/ 2966 h 87"/>
                <a:gd name="T16" fmla="+- 0 7688 7648"/>
                <a:gd name="T17" fmla="*/ T16 w 86"/>
                <a:gd name="T18" fmla="+- 0 2966 2966"/>
                <a:gd name="T19" fmla="*/ 2966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6" h="87">
                  <a:moveTo>
                    <a:pt x="40" y="0"/>
                  </a:moveTo>
                  <a:lnTo>
                    <a:pt x="33" y="16"/>
                  </a:lnTo>
                  <a:lnTo>
                    <a:pt x="85" y="16"/>
                  </a:lnTo>
                  <a:lnTo>
                    <a:pt x="7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7648" y="2966"/>
              <a:ext cx="86" cy="87"/>
            </a:xfrm>
            <a:custGeom>
              <a:avLst/>
              <a:gdLst>
                <a:gd name="T0" fmla="+- 0 7681 7648"/>
                <a:gd name="T1" fmla="*/ T0 w 86"/>
                <a:gd name="T2" fmla="+- 0 2982 2966"/>
                <a:gd name="T3" fmla="*/ 2982 h 87"/>
                <a:gd name="T4" fmla="+- 0 7688 7648"/>
                <a:gd name="T5" fmla="*/ T4 w 86"/>
                <a:gd name="T6" fmla="+- 0 2966 2966"/>
                <a:gd name="T7" fmla="*/ 2966 h 87"/>
                <a:gd name="T8" fmla="+- 0 7706 7648"/>
                <a:gd name="T9" fmla="*/ T8 w 86"/>
                <a:gd name="T10" fmla="+- 0 2922 2966"/>
                <a:gd name="T11" fmla="*/ 2922 h 87"/>
                <a:gd name="T12" fmla="+- 0 7726 7648"/>
                <a:gd name="T13" fmla="*/ T12 w 86"/>
                <a:gd name="T14" fmla="+- 0 2966 2966"/>
                <a:gd name="T15" fmla="*/ 2966 h 87"/>
                <a:gd name="T16" fmla="+- 0 7733 7648"/>
                <a:gd name="T17" fmla="*/ T16 w 86"/>
                <a:gd name="T18" fmla="+- 0 2982 2966"/>
                <a:gd name="T19" fmla="*/ 2982 h 87"/>
                <a:gd name="T20" fmla="+- 0 7750 7648"/>
                <a:gd name="T21" fmla="*/ T20 w 86"/>
                <a:gd name="T22" fmla="+- 0 3018 2966"/>
                <a:gd name="T23" fmla="*/ 3018 h 87"/>
                <a:gd name="T24" fmla="+- 0 7768 7648"/>
                <a:gd name="T25" fmla="*/ T24 w 86"/>
                <a:gd name="T26" fmla="+- 0 3018 2966"/>
                <a:gd name="T27" fmla="*/ 3018 h 87"/>
                <a:gd name="T28" fmla="+- 0 7713 7648"/>
                <a:gd name="T29" fmla="*/ T28 w 86"/>
                <a:gd name="T30" fmla="+- 0 2895 2966"/>
                <a:gd name="T31" fmla="*/ 2895 h 87"/>
                <a:gd name="T32" fmla="+- 0 7700 7648"/>
                <a:gd name="T33" fmla="*/ T32 w 86"/>
                <a:gd name="T34" fmla="+- 0 2895 2966"/>
                <a:gd name="T35" fmla="*/ 2895 h 87"/>
                <a:gd name="T36" fmla="+- 0 7648 7648"/>
                <a:gd name="T37" fmla="*/ T36 w 86"/>
                <a:gd name="T38" fmla="+- 0 3018 2966"/>
                <a:gd name="T39" fmla="*/ 3018 h 87"/>
                <a:gd name="T40" fmla="+- 0 7666 7648"/>
                <a:gd name="T41" fmla="*/ T40 w 86"/>
                <a:gd name="T42" fmla="+- 0 3018 2966"/>
                <a:gd name="T43" fmla="*/ 3018 h 87"/>
                <a:gd name="T44" fmla="+- 0 7681 7648"/>
                <a:gd name="T45" fmla="*/ T44 w 86"/>
                <a:gd name="T46" fmla="+- 0 2982 2966"/>
                <a:gd name="T47" fmla="*/ 2982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6" h="87">
                  <a:moveTo>
                    <a:pt x="33" y="16"/>
                  </a:moveTo>
                  <a:lnTo>
                    <a:pt x="40" y="0"/>
                  </a:lnTo>
                  <a:lnTo>
                    <a:pt x="58" y="-44"/>
                  </a:lnTo>
                  <a:lnTo>
                    <a:pt x="78" y="0"/>
                  </a:lnTo>
                  <a:lnTo>
                    <a:pt x="85" y="16"/>
                  </a:lnTo>
                  <a:lnTo>
                    <a:pt x="102" y="52"/>
                  </a:lnTo>
                  <a:lnTo>
                    <a:pt x="120" y="52"/>
                  </a:lnTo>
                  <a:lnTo>
                    <a:pt x="65" y="-71"/>
                  </a:lnTo>
                  <a:lnTo>
                    <a:pt x="52" y="-71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7778" y="2904"/>
              <a:ext cx="17" cy="115"/>
            </a:xfrm>
            <a:custGeom>
              <a:avLst/>
              <a:gdLst>
                <a:gd name="T0" fmla="+- 0 7779 7778"/>
                <a:gd name="T1" fmla="*/ T0 w 17"/>
                <a:gd name="T2" fmla="+- 0 2938 2904"/>
                <a:gd name="T3" fmla="*/ 2938 h 115"/>
                <a:gd name="T4" fmla="+- 0 7779 7778"/>
                <a:gd name="T5" fmla="*/ T4 w 17"/>
                <a:gd name="T6" fmla="+- 0 3018 2904"/>
                <a:gd name="T7" fmla="*/ 3018 h 115"/>
                <a:gd name="T8" fmla="+- 0 7795 7778"/>
                <a:gd name="T9" fmla="*/ T8 w 17"/>
                <a:gd name="T10" fmla="+- 0 3018 2904"/>
                <a:gd name="T11" fmla="*/ 3018 h 115"/>
                <a:gd name="T12" fmla="+- 0 7795 7778"/>
                <a:gd name="T13" fmla="*/ T12 w 17"/>
                <a:gd name="T14" fmla="+- 0 2938 2904"/>
                <a:gd name="T15" fmla="*/ 2938 h 115"/>
                <a:gd name="T16" fmla="+- 0 7779 7778"/>
                <a:gd name="T17" fmla="*/ T16 w 17"/>
                <a:gd name="T18" fmla="+- 0 2938 2904"/>
                <a:gd name="T19" fmla="*/ 293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1" y="34"/>
                  </a:moveTo>
                  <a:lnTo>
                    <a:pt x="1" y="114"/>
                  </a:lnTo>
                  <a:lnTo>
                    <a:pt x="17" y="114"/>
                  </a:lnTo>
                  <a:lnTo>
                    <a:pt x="17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7778" y="2904"/>
              <a:ext cx="17" cy="115"/>
            </a:xfrm>
            <a:custGeom>
              <a:avLst/>
              <a:gdLst>
                <a:gd name="T0" fmla="+- 0 7797 7778"/>
                <a:gd name="T1" fmla="*/ T0 w 17"/>
                <a:gd name="T2" fmla="+- 0 2916 2904"/>
                <a:gd name="T3" fmla="*/ 2916 h 115"/>
                <a:gd name="T4" fmla="+- 0 7797 7778"/>
                <a:gd name="T5" fmla="*/ T4 w 17"/>
                <a:gd name="T6" fmla="+- 0 2910 2904"/>
                <a:gd name="T7" fmla="*/ 2910 h 115"/>
                <a:gd name="T8" fmla="+- 0 7792 7778"/>
                <a:gd name="T9" fmla="*/ T8 w 17"/>
                <a:gd name="T10" fmla="+- 0 2905 2904"/>
                <a:gd name="T11" fmla="*/ 2905 h 115"/>
                <a:gd name="T12" fmla="+- 0 7787 7778"/>
                <a:gd name="T13" fmla="*/ T12 w 17"/>
                <a:gd name="T14" fmla="+- 0 2904 2904"/>
                <a:gd name="T15" fmla="*/ 2904 h 115"/>
                <a:gd name="T16" fmla="+- 0 7785 7778"/>
                <a:gd name="T17" fmla="*/ T16 w 17"/>
                <a:gd name="T18" fmla="+- 0 2904 2904"/>
                <a:gd name="T19" fmla="*/ 2904 h 115"/>
                <a:gd name="T20" fmla="+- 0 7781 7778"/>
                <a:gd name="T21" fmla="*/ T20 w 17"/>
                <a:gd name="T22" fmla="+- 0 2907 2904"/>
                <a:gd name="T23" fmla="*/ 2907 h 115"/>
                <a:gd name="T24" fmla="+- 0 7778 7778"/>
                <a:gd name="T25" fmla="*/ T24 w 17"/>
                <a:gd name="T26" fmla="+- 0 2911 2904"/>
                <a:gd name="T27" fmla="*/ 2911 h 115"/>
                <a:gd name="T28" fmla="+- 0 7778 7778"/>
                <a:gd name="T29" fmla="*/ T28 w 17"/>
                <a:gd name="T30" fmla="+- 0 2916 2904"/>
                <a:gd name="T31" fmla="*/ 2916 h 115"/>
                <a:gd name="T32" fmla="+- 0 7781 7778"/>
                <a:gd name="T33" fmla="*/ T32 w 17"/>
                <a:gd name="T34" fmla="+- 0 2920 2904"/>
                <a:gd name="T35" fmla="*/ 2920 h 115"/>
                <a:gd name="T36" fmla="+- 0 7785 7778"/>
                <a:gd name="T37" fmla="*/ T36 w 17"/>
                <a:gd name="T38" fmla="+- 0 2923 2904"/>
                <a:gd name="T39" fmla="*/ 2923 h 115"/>
                <a:gd name="T40" fmla="+- 0 7790 7778"/>
                <a:gd name="T41" fmla="*/ T40 w 17"/>
                <a:gd name="T42" fmla="+- 0 2923 2904"/>
                <a:gd name="T43" fmla="*/ 2923 h 115"/>
                <a:gd name="T44" fmla="+- 0 7794 7778"/>
                <a:gd name="T45" fmla="*/ T44 w 17"/>
                <a:gd name="T46" fmla="+- 0 2920 2904"/>
                <a:gd name="T47" fmla="*/ 2920 h 115"/>
                <a:gd name="T48" fmla="+- 0 7797 7778"/>
                <a:gd name="T49" fmla="*/ T48 w 17"/>
                <a:gd name="T50" fmla="+- 0 2916 2904"/>
                <a:gd name="T51" fmla="*/ 291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7827" y="2896"/>
              <a:ext cx="0" cy="123"/>
            </a:xfrm>
            <a:custGeom>
              <a:avLst/>
              <a:gdLst>
                <a:gd name="T0" fmla="+- 0 2896 2896"/>
                <a:gd name="T1" fmla="*/ 2896 h 123"/>
                <a:gd name="T2" fmla="+- 0 3018 2896"/>
                <a:gd name="T3" fmla="*/ 3018 h 1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122"/>
                  </a:lnTo>
                </a:path>
              </a:pathLst>
            </a:custGeom>
            <a:noFill/>
            <a:ln w="11443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7854" y="2936"/>
              <a:ext cx="73" cy="84"/>
            </a:xfrm>
            <a:custGeom>
              <a:avLst/>
              <a:gdLst>
                <a:gd name="T0" fmla="+- 0 7857 7854"/>
                <a:gd name="T1" fmla="*/ T0 w 73"/>
                <a:gd name="T2" fmla="+- 0 2955 2936"/>
                <a:gd name="T3" fmla="*/ 2955 h 84"/>
                <a:gd name="T4" fmla="+- 0 7854 7854"/>
                <a:gd name="T5" fmla="*/ T4 w 73"/>
                <a:gd name="T6" fmla="+- 0 2965 2936"/>
                <a:gd name="T7" fmla="*/ 2965 h 84"/>
                <a:gd name="T8" fmla="+- 0 7854 7854"/>
                <a:gd name="T9" fmla="*/ T8 w 73"/>
                <a:gd name="T10" fmla="+- 0 2990 2936"/>
                <a:gd name="T11" fmla="*/ 2990 h 84"/>
                <a:gd name="T12" fmla="+- 0 7858 7854"/>
                <a:gd name="T13" fmla="*/ T12 w 73"/>
                <a:gd name="T14" fmla="+- 0 3001 2936"/>
                <a:gd name="T15" fmla="*/ 3001 h 84"/>
                <a:gd name="T16" fmla="+- 0 7866 7854"/>
                <a:gd name="T17" fmla="*/ T16 w 73"/>
                <a:gd name="T18" fmla="+- 0 3009 2936"/>
                <a:gd name="T19" fmla="*/ 3009 h 84"/>
                <a:gd name="T20" fmla="+- 0 7873 7854"/>
                <a:gd name="T21" fmla="*/ T20 w 73"/>
                <a:gd name="T22" fmla="+- 0 3016 2936"/>
                <a:gd name="T23" fmla="*/ 3016 h 84"/>
                <a:gd name="T24" fmla="+- 0 7882 7854"/>
                <a:gd name="T25" fmla="*/ T24 w 73"/>
                <a:gd name="T26" fmla="+- 0 3020 2936"/>
                <a:gd name="T27" fmla="*/ 3020 h 84"/>
                <a:gd name="T28" fmla="+- 0 7905 7854"/>
                <a:gd name="T29" fmla="*/ T28 w 73"/>
                <a:gd name="T30" fmla="+- 0 3020 2936"/>
                <a:gd name="T31" fmla="*/ 3020 h 84"/>
                <a:gd name="T32" fmla="+- 0 7916 7854"/>
                <a:gd name="T33" fmla="*/ T32 w 73"/>
                <a:gd name="T34" fmla="+- 0 3017 2936"/>
                <a:gd name="T35" fmla="*/ 3017 h 84"/>
                <a:gd name="T36" fmla="+- 0 7925 7854"/>
                <a:gd name="T37" fmla="*/ T36 w 73"/>
                <a:gd name="T38" fmla="+- 0 3011 2936"/>
                <a:gd name="T39" fmla="*/ 3011 h 84"/>
                <a:gd name="T40" fmla="+- 0 7925 7854"/>
                <a:gd name="T41" fmla="*/ T40 w 73"/>
                <a:gd name="T42" fmla="+- 0 2995 2936"/>
                <a:gd name="T43" fmla="*/ 2995 h 84"/>
                <a:gd name="T44" fmla="+- 0 7917 7854"/>
                <a:gd name="T45" fmla="*/ T44 w 73"/>
                <a:gd name="T46" fmla="+- 0 3002 2936"/>
                <a:gd name="T47" fmla="*/ 3002 h 84"/>
                <a:gd name="T48" fmla="+- 0 7907 7854"/>
                <a:gd name="T49" fmla="*/ T48 w 73"/>
                <a:gd name="T50" fmla="+- 0 3005 2936"/>
                <a:gd name="T51" fmla="*/ 3005 h 84"/>
                <a:gd name="T52" fmla="+- 0 7889 7854"/>
                <a:gd name="T53" fmla="*/ T52 w 73"/>
                <a:gd name="T54" fmla="+- 0 3005 2936"/>
                <a:gd name="T55" fmla="*/ 3005 h 84"/>
                <a:gd name="T56" fmla="+- 0 7882 7854"/>
                <a:gd name="T57" fmla="*/ T56 w 73"/>
                <a:gd name="T58" fmla="+- 0 3003 2936"/>
                <a:gd name="T59" fmla="*/ 3003 h 84"/>
                <a:gd name="T60" fmla="+- 0 7878 7854"/>
                <a:gd name="T61" fmla="*/ T60 w 73"/>
                <a:gd name="T62" fmla="+- 0 2998 2936"/>
                <a:gd name="T63" fmla="*/ 2998 h 84"/>
                <a:gd name="T64" fmla="+- 0 7873 7854"/>
                <a:gd name="T65" fmla="*/ T64 w 73"/>
                <a:gd name="T66" fmla="+- 0 2993 2936"/>
                <a:gd name="T67" fmla="*/ 2993 h 84"/>
                <a:gd name="T68" fmla="+- 0 7870 7854"/>
                <a:gd name="T69" fmla="*/ T68 w 73"/>
                <a:gd name="T70" fmla="+- 0 2987 2936"/>
                <a:gd name="T71" fmla="*/ 2987 h 84"/>
                <a:gd name="T72" fmla="+- 0 7870 7854"/>
                <a:gd name="T73" fmla="*/ T72 w 73"/>
                <a:gd name="T74" fmla="+- 0 2979 2936"/>
                <a:gd name="T75" fmla="*/ 2979 h 84"/>
                <a:gd name="T76" fmla="+- 0 7927 7854"/>
                <a:gd name="T77" fmla="*/ T76 w 73"/>
                <a:gd name="T78" fmla="+- 0 2979 2936"/>
                <a:gd name="T79" fmla="*/ 2979 h 84"/>
                <a:gd name="T80" fmla="+- 0 7927 7854"/>
                <a:gd name="T81" fmla="*/ T80 w 73"/>
                <a:gd name="T82" fmla="+- 0 2965 2936"/>
                <a:gd name="T83" fmla="*/ 2965 h 84"/>
                <a:gd name="T84" fmla="+- 0 7924 7854"/>
                <a:gd name="T85" fmla="*/ T84 w 73"/>
                <a:gd name="T86" fmla="+- 0 2955 2936"/>
                <a:gd name="T87" fmla="*/ 2955 h 84"/>
                <a:gd name="T88" fmla="+- 0 7917 7854"/>
                <a:gd name="T89" fmla="*/ T88 w 73"/>
                <a:gd name="T90" fmla="+- 0 2947 2936"/>
                <a:gd name="T91" fmla="*/ 2947 h 84"/>
                <a:gd name="T92" fmla="+- 0 7911 7854"/>
                <a:gd name="T93" fmla="*/ T92 w 73"/>
                <a:gd name="T94" fmla="+- 0 2940 2936"/>
                <a:gd name="T95" fmla="*/ 2940 h 84"/>
                <a:gd name="T96" fmla="+- 0 7902 7854"/>
                <a:gd name="T97" fmla="*/ T96 w 73"/>
                <a:gd name="T98" fmla="+- 0 2936 2936"/>
                <a:gd name="T99" fmla="*/ 2936 h 84"/>
                <a:gd name="T100" fmla="+- 0 7904 7854"/>
                <a:gd name="T101" fmla="*/ T100 w 73"/>
                <a:gd name="T102" fmla="+- 0 2950 2936"/>
                <a:gd name="T103" fmla="*/ 2950 h 84"/>
                <a:gd name="T104" fmla="+- 0 7910 7854"/>
                <a:gd name="T105" fmla="*/ T104 w 73"/>
                <a:gd name="T106" fmla="+- 0 2957 2936"/>
                <a:gd name="T107" fmla="*/ 2957 h 84"/>
                <a:gd name="T108" fmla="+- 0 7911 7854"/>
                <a:gd name="T109" fmla="*/ T108 w 73"/>
                <a:gd name="T110" fmla="+- 0 2970 2936"/>
                <a:gd name="T111" fmla="*/ 2970 h 84"/>
                <a:gd name="T112" fmla="+- 0 7870 7854"/>
                <a:gd name="T113" fmla="*/ T112 w 73"/>
                <a:gd name="T114" fmla="+- 0 2970 2936"/>
                <a:gd name="T115" fmla="*/ 2970 h 84"/>
                <a:gd name="T116" fmla="+- 0 7873 7854"/>
                <a:gd name="T117" fmla="*/ T116 w 73"/>
                <a:gd name="T118" fmla="+- 0 2957 2936"/>
                <a:gd name="T119" fmla="*/ 2957 h 84"/>
                <a:gd name="T120" fmla="+- 0 7880 7854"/>
                <a:gd name="T121" fmla="*/ T120 w 73"/>
                <a:gd name="T122" fmla="+- 0 2936 2936"/>
                <a:gd name="T123" fmla="*/ 2936 h 84"/>
                <a:gd name="T124" fmla="+- 0 7871 7854"/>
                <a:gd name="T125" fmla="*/ T124 w 73"/>
                <a:gd name="T126" fmla="+- 0 2940 2936"/>
                <a:gd name="T127" fmla="*/ 2940 h 84"/>
                <a:gd name="T128" fmla="+- 0 7864 7854"/>
                <a:gd name="T129" fmla="*/ T128 w 73"/>
                <a:gd name="T130" fmla="+- 0 2948 2936"/>
                <a:gd name="T131" fmla="*/ 2948 h 84"/>
                <a:gd name="T132" fmla="+- 0 7857 7854"/>
                <a:gd name="T133" fmla="*/ T132 w 73"/>
                <a:gd name="T134" fmla="+- 0 2955 2936"/>
                <a:gd name="T135" fmla="*/ 295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50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9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854" y="2936"/>
              <a:ext cx="73" cy="84"/>
            </a:xfrm>
            <a:custGeom>
              <a:avLst/>
              <a:gdLst>
                <a:gd name="T0" fmla="+- 0 7873 7854"/>
                <a:gd name="T1" fmla="*/ T0 w 73"/>
                <a:gd name="T2" fmla="+- 0 2957 2936"/>
                <a:gd name="T3" fmla="*/ 2957 h 84"/>
                <a:gd name="T4" fmla="+- 0 7880 7854"/>
                <a:gd name="T5" fmla="*/ T4 w 73"/>
                <a:gd name="T6" fmla="+- 0 2950 2936"/>
                <a:gd name="T7" fmla="*/ 2950 h 84"/>
                <a:gd name="T8" fmla="+- 0 7904 7854"/>
                <a:gd name="T9" fmla="*/ T8 w 73"/>
                <a:gd name="T10" fmla="+- 0 2950 2936"/>
                <a:gd name="T11" fmla="*/ 2950 h 84"/>
                <a:gd name="T12" fmla="+- 0 7902 7854"/>
                <a:gd name="T13" fmla="*/ T12 w 73"/>
                <a:gd name="T14" fmla="+- 0 2936 2936"/>
                <a:gd name="T15" fmla="*/ 2936 h 84"/>
                <a:gd name="T16" fmla="+- 0 7880 7854"/>
                <a:gd name="T17" fmla="*/ T16 w 73"/>
                <a:gd name="T18" fmla="+- 0 2936 2936"/>
                <a:gd name="T19" fmla="*/ 2936 h 84"/>
                <a:gd name="T20" fmla="+- 0 7873 7854"/>
                <a:gd name="T21" fmla="*/ T20 w 73"/>
                <a:gd name="T22" fmla="+- 0 2957 2936"/>
                <a:gd name="T23" fmla="*/ 295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7996" y="2896"/>
              <a:ext cx="115" cy="123"/>
            </a:xfrm>
            <a:custGeom>
              <a:avLst/>
              <a:gdLst>
                <a:gd name="T0" fmla="+- 0 7996 7996"/>
                <a:gd name="T1" fmla="*/ T0 w 115"/>
                <a:gd name="T2" fmla="+- 0 2896 2896"/>
                <a:gd name="T3" fmla="*/ 2896 h 123"/>
                <a:gd name="T4" fmla="+- 0 7996 7996"/>
                <a:gd name="T5" fmla="*/ T4 w 115"/>
                <a:gd name="T6" fmla="+- 0 3018 2896"/>
                <a:gd name="T7" fmla="*/ 3018 h 123"/>
                <a:gd name="T8" fmla="+- 0 8014 7996"/>
                <a:gd name="T9" fmla="*/ T8 w 115"/>
                <a:gd name="T10" fmla="+- 0 3018 2896"/>
                <a:gd name="T11" fmla="*/ 3018 h 123"/>
                <a:gd name="T12" fmla="+- 0 8014 7996"/>
                <a:gd name="T13" fmla="*/ T12 w 115"/>
                <a:gd name="T14" fmla="+- 0 2923 2896"/>
                <a:gd name="T15" fmla="*/ 2923 h 123"/>
                <a:gd name="T16" fmla="+- 0 8014 7996"/>
                <a:gd name="T17" fmla="*/ T16 w 115"/>
                <a:gd name="T18" fmla="+- 0 2923 2896"/>
                <a:gd name="T19" fmla="*/ 2923 h 123"/>
                <a:gd name="T20" fmla="+- 0 8052 7996"/>
                <a:gd name="T21" fmla="*/ T20 w 115"/>
                <a:gd name="T22" fmla="+- 0 2970 2896"/>
                <a:gd name="T23" fmla="*/ 2970 h 123"/>
                <a:gd name="T24" fmla="+- 0 8055 7996"/>
                <a:gd name="T25" fmla="*/ T24 w 115"/>
                <a:gd name="T26" fmla="+- 0 2970 2896"/>
                <a:gd name="T27" fmla="*/ 2970 h 123"/>
                <a:gd name="T28" fmla="+- 0 8092 7996"/>
                <a:gd name="T29" fmla="*/ T28 w 115"/>
                <a:gd name="T30" fmla="+- 0 2923 2896"/>
                <a:gd name="T31" fmla="*/ 2923 h 123"/>
                <a:gd name="T32" fmla="+- 0 8093 7996"/>
                <a:gd name="T33" fmla="*/ T32 w 115"/>
                <a:gd name="T34" fmla="+- 0 2923 2896"/>
                <a:gd name="T35" fmla="*/ 2923 h 123"/>
                <a:gd name="T36" fmla="+- 0 8093 7996"/>
                <a:gd name="T37" fmla="*/ T36 w 115"/>
                <a:gd name="T38" fmla="+- 0 3018 2896"/>
                <a:gd name="T39" fmla="*/ 3018 h 123"/>
                <a:gd name="T40" fmla="+- 0 8110 7996"/>
                <a:gd name="T41" fmla="*/ T40 w 115"/>
                <a:gd name="T42" fmla="+- 0 3018 2896"/>
                <a:gd name="T43" fmla="*/ 3018 h 123"/>
                <a:gd name="T44" fmla="+- 0 8110 7996"/>
                <a:gd name="T45" fmla="*/ T44 w 115"/>
                <a:gd name="T46" fmla="+- 0 2896 2896"/>
                <a:gd name="T47" fmla="*/ 2896 h 123"/>
                <a:gd name="T48" fmla="+- 0 8094 7996"/>
                <a:gd name="T49" fmla="*/ T48 w 115"/>
                <a:gd name="T50" fmla="+- 0 2896 2896"/>
                <a:gd name="T51" fmla="*/ 2896 h 123"/>
                <a:gd name="T52" fmla="+- 0 8053 7996"/>
                <a:gd name="T53" fmla="*/ T52 w 115"/>
                <a:gd name="T54" fmla="+- 0 2946 2896"/>
                <a:gd name="T55" fmla="*/ 2946 h 123"/>
                <a:gd name="T56" fmla="+- 0 8012 7996"/>
                <a:gd name="T57" fmla="*/ T56 w 115"/>
                <a:gd name="T58" fmla="+- 0 2896 2896"/>
                <a:gd name="T59" fmla="*/ 2896 h 123"/>
                <a:gd name="T60" fmla="+- 0 7996 7996"/>
                <a:gd name="T61" fmla="*/ T60 w 115"/>
                <a:gd name="T62" fmla="+- 0 2896 2896"/>
                <a:gd name="T63" fmla="*/ 289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5" h="123">
                  <a:moveTo>
                    <a:pt x="0" y="0"/>
                  </a:moveTo>
                  <a:lnTo>
                    <a:pt x="0" y="122"/>
                  </a:lnTo>
                  <a:lnTo>
                    <a:pt x="18" y="122"/>
                  </a:lnTo>
                  <a:lnTo>
                    <a:pt x="18" y="27"/>
                  </a:lnTo>
                  <a:lnTo>
                    <a:pt x="56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97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8128" y="2936"/>
              <a:ext cx="69" cy="84"/>
            </a:xfrm>
            <a:custGeom>
              <a:avLst/>
              <a:gdLst>
                <a:gd name="T0" fmla="+- 0 8148 8128"/>
                <a:gd name="T1" fmla="*/ T0 w 69"/>
                <a:gd name="T2" fmla="+- 0 3020 2936"/>
                <a:gd name="T3" fmla="*/ 3020 h 84"/>
                <a:gd name="T4" fmla="+- 0 8155 8128"/>
                <a:gd name="T5" fmla="*/ T4 w 69"/>
                <a:gd name="T6" fmla="+- 0 3020 2936"/>
                <a:gd name="T7" fmla="*/ 3020 h 84"/>
                <a:gd name="T8" fmla="+- 0 8162 8128"/>
                <a:gd name="T9" fmla="*/ T8 w 69"/>
                <a:gd name="T10" fmla="+- 0 3017 2936"/>
                <a:gd name="T11" fmla="*/ 3017 h 84"/>
                <a:gd name="T12" fmla="+- 0 8170 8128"/>
                <a:gd name="T13" fmla="*/ T12 w 69"/>
                <a:gd name="T14" fmla="+- 0 3012 2936"/>
                <a:gd name="T15" fmla="*/ 3012 h 84"/>
                <a:gd name="T16" fmla="+- 0 8171 8128"/>
                <a:gd name="T17" fmla="*/ T16 w 69"/>
                <a:gd name="T18" fmla="+- 0 3017 2936"/>
                <a:gd name="T19" fmla="*/ 3017 h 84"/>
                <a:gd name="T20" fmla="+- 0 8175 8128"/>
                <a:gd name="T21" fmla="*/ T20 w 69"/>
                <a:gd name="T22" fmla="+- 0 3020 2936"/>
                <a:gd name="T23" fmla="*/ 3020 h 84"/>
                <a:gd name="T24" fmla="+- 0 8186 8128"/>
                <a:gd name="T25" fmla="*/ T24 w 69"/>
                <a:gd name="T26" fmla="+- 0 3020 2936"/>
                <a:gd name="T27" fmla="*/ 3020 h 84"/>
                <a:gd name="T28" fmla="+- 0 8191 8128"/>
                <a:gd name="T29" fmla="*/ T28 w 69"/>
                <a:gd name="T30" fmla="+- 0 3018 2936"/>
                <a:gd name="T31" fmla="*/ 3018 h 84"/>
                <a:gd name="T32" fmla="+- 0 8197 8128"/>
                <a:gd name="T33" fmla="*/ T32 w 69"/>
                <a:gd name="T34" fmla="+- 0 3014 2936"/>
                <a:gd name="T35" fmla="*/ 3014 h 84"/>
                <a:gd name="T36" fmla="+- 0 8197 8128"/>
                <a:gd name="T37" fmla="*/ T36 w 69"/>
                <a:gd name="T38" fmla="+- 0 3004 2936"/>
                <a:gd name="T39" fmla="*/ 3004 h 84"/>
                <a:gd name="T40" fmla="+- 0 8193 8128"/>
                <a:gd name="T41" fmla="*/ T40 w 69"/>
                <a:gd name="T42" fmla="+- 0 3007 2936"/>
                <a:gd name="T43" fmla="*/ 3007 h 84"/>
                <a:gd name="T44" fmla="+- 0 8186 8128"/>
                <a:gd name="T45" fmla="*/ T44 w 69"/>
                <a:gd name="T46" fmla="+- 0 3008 2936"/>
                <a:gd name="T47" fmla="*/ 3008 h 84"/>
                <a:gd name="T48" fmla="+- 0 8185 8128"/>
                <a:gd name="T49" fmla="*/ T48 w 69"/>
                <a:gd name="T50" fmla="+- 0 3004 2936"/>
                <a:gd name="T51" fmla="*/ 3004 h 84"/>
                <a:gd name="T52" fmla="+- 0 8185 8128"/>
                <a:gd name="T53" fmla="*/ T52 w 69"/>
                <a:gd name="T54" fmla="+- 0 2963 2936"/>
                <a:gd name="T55" fmla="*/ 2963 h 84"/>
                <a:gd name="T56" fmla="+- 0 8185 8128"/>
                <a:gd name="T57" fmla="*/ T56 w 69"/>
                <a:gd name="T58" fmla="+- 0 2958 2936"/>
                <a:gd name="T59" fmla="*/ 2958 h 84"/>
                <a:gd name="T60" fmla="+- 0 8184 8128"/>
                <a:gd name="T61" fmla="*/ T60 w 69"/>
                <a:gd name="T62" fmla="+- 0 2953 2936"/>
                <a:gd name="T63" fmla="*/ 2953 h 84"/>
                <a:gd name="T64" fmla="+- 0 8182 8128"/>
                <a:gd name="T65" fmla="*/ T64 w 69"/>
                <a:gd name="T66" fmla="+- 0 2947 2936"/>
                <a:gd name="T67" fmla="*/ 2947 h 84"/>
                <a:gd name="T68" fmla="+- 0 8177 8128"/>
                <a:gd name="T69" fmla="*/ T68 w 69"/>
                <a:gd name="T70" fmla="+- 0 2940 2936"/>
                <a:gd name="T71" fmla="*/ 2940 h 84"/>
                <a:gd name="T72" fmla="+- 0 8168 8128"/>
                <a:gd name="T73" fmla="*/ T72 w 69"/>
                <a:gd name="T74" fmla="+- 0 2936 2936"/>
                <a:gd name="T75" fmla="*/ 2936 h 84"/>
                <a:gd name="T76" fmla="+- 0 8145 8128"/>
                <a:gd name="T77" fmla="*/ T76 w 69"/>
                <a:gd name="T78" fmla="+- 0 2936 2936"/>
                <a:gd name="T79" fmla="*/ 2936 h 84"/>
                <a:gd name="T80" fmla="+- 0 8136 8128"/>
                <a:gd name="T81" fmla="*/ T80 w 69"/>
                <a:gd name="T82" fmla="+- 0 2940 2936"/>
                <a:gd name="T83" fmla="*/ 2940 h 84"/>
                <a:gd name="T84" fmla="+- 0 8130 8128"/>
                <a:gd name="T85" fmla="*/ T84 w 69"/>
                <a:gd name="T86" fmla="+- 0 2947 2936"/>
                <a:gd name="T87" fmla="*/ 2947 h 84"/>
                <a:gd name="T88" fmla="+- 0 8130 8128"/>
                <a:gd name="T89" fmla="*/ T88 w 69"/>
                <a:gd name="T90" fmla="+- 0 2964 2936"/>
                <a:gd name="T91" fmla="*/ 2964 h 84"/>
                <a:gd name="T92" fmla="+- 0 8138 8128"/>
                <a:gd name="T93" fmla="*/ T92 w 69"/>
                <a:gd name="T94" fmla="+- 0 2956 2936"/>
                <a:gd name="T95" fmla="*/ 2956 h 84"/>
                <a:gd name="T96" fmla="+- 0 8146 8128"/>
                <a:gd name="T97" fmla="*/ T96 w 69"/>
                <a:gd name="T98" fmla="+- 0 2951 2936"/>
                <a:gd name="T99" fmla="*/ 2951 h 84"/>
                <a:gd name="T100" fmla="+- 0 8165 8128"/>
                <a:gd name="T101" fmla="*/ T100 w 69"/>
                <a:gd name="T102" fmla="+- 0 2951 2936"/>
                <a:gd name="T103" fmla="*/ 2951 h 84"/>
                <a:gd name="T104" fmla="+- 0 8170 8128"/>
                <a:gd name="T105" fmla="*/ T104 w 69"/>
                <a:gd name="T106" fmla="+- 0 2956 2936"/>
                <a:gd name="T107" fmla="*/ 2956 h 84"/>
                <a:gd name="T108" fmla="+- 0 8170 8128"/>
                <a:gd name="T109" fmla="*/ T108 w 69"/>
                <a:gd name="T110" fmla="+- 0 2970 2936"/>
                <a:gd name="T111" fmla="*/ 2970 h 84"/>
                <a:gd name="T112" fmla="+- 0 8156 8128"/>
                <a:gd name="T113" fmla="*/ T112 w 69"/>
                <a:gd name="T114" fmla="+- 0 2975 2936"/>
                <a:gd name="T115" fmla="*/ 2975 h 84"/>
                <a:gd name="T116" fmla="+- 0 8149 8128"/>
                <a:gd name="T117" fmla="*/ T116 w 69"/>
                <a:gd name="T118" fmla="+- 0 2977 2936"/>
                <a:gd name="T119" fmla="*/ 2977 h 84"/>
                <a:gd name="T120" fmla="+- 0 8159 8128"/>
                <a:gd name="T121" fmla="*/ T120 w 69"/>
                <a:gd name="T122" fmla="+- 0 2983 2936"/>
                <a:gd name="T123" fmla="*/ 2983 h 84"/>
                <a:gd name="T124" fmla="+- 0 8170 8128"/>
                <a:gd name="T125" fmla="*/ T124 w 69"/>
                <a:gd name="T126" fmla="+- 0 2979 2936"/>
                <a:gd name="T127" fmla="*/ 2979 h 84"/>
                <a:gd name="T128" fmla="+- 0 8170 8128"/>
                <a:gd name="T129" fmla="*/ T128 w 69"/>
                <a:gd name="T130" fmla="+- 0 3002 2936"/>
                <a:gd name="T131" fmla="*/ 3002 h 84"/>
                <a:gd name="T132" fmla="+- 0 8165 8128"/>
                <a:gd name="T133" fmla="*/ T132 w 69"/>
                <a:gd name="T134" fmla="+- 0 3007 2936"/>
                <a:gd name="T135" fmla="*/ 3007 h 84"/>
                <a:gd name="T136" fmla="+- 0 8161 8128"/>
                <a:gd name="T137" fmla="*/ T136 w 69"/>
                <a:gd name="T138" fmla="+- 0 3009 2936"/>
                <a:gd name="T139" fmla="*/ 3009 h 84"/>
                <a:gd name="T140" fmla="+- 0 8156 8128"/>
                <a:gd name="T141" fmla="*/ T140 w 69"/>
                <a:gd name="T142" fmla="+- 0 3009 2936"/>
                <a:gd name="T143" fmla="*/ 3009 h 84"/>
                <a:gd name="T144" fmla="+- 0 8149 8128"/>
                <a:gd name="T145" fmla="*/ T144 w 69"/>
                <a:gd name="T146" fmla="+- 0 3008 2936"/>
                <a:gd name="T147" fmla="*/ 3008 h 84"/>
                <a:gd name="T148" fmla="+- 0 8145 8128"/>
                <a:gd name="T149" fmla="*/ T148 w 69"/>
                <a:gd name="T150" fmla="+- 0 3004 2936"/>
                <a:gd name="T151" fmla="*/ 3004 h 84"/>
                <a:gd name="T152" fmla="+- 0 8144 8128"/>
                <a:gd name="T153" fmla="*/ T152 w 69"/>
                <a:gd name="T154" fmla="+- 0 2997 2936"/>
                <a:gd name="T155" fmla="*/ 2997 h 84"/>
                <a:gd name="T156" fmla="+- 0 8144 8128"/>
                <a:gd name="T157" fmla="*/ T156 w 69"/>
                <a:gd name="T158" fmla="+- 0 2991 2936"/>
                <a:gd name="T159" fmla="*/ 2991 h 84"/>
                <a:gd name="T160" fmla="+- 0 8135 8128"/>
                <a:gd name="T161" fmla="*/ T160 w 69"/>
                <a:gd name="T162" fmla="+- 0 2982 2936"/>
                <a:gd name="T163" fmla="*/ 2982 h 84"/>
                <a:gd name="T164" fmla="+- 0 8128 8128"/>
                <a:gd name="T165" fmla="*/ T164 w 69"/>
                <a:gd name="T166" fmla="+- 0 2989 2936"/>
                <a:gd name="T167" fmla="*/ 2989 h 84"/>
                <a:gd name="T168" fmla="+- 0 8128 8128"/>
                <a:gd name="T169" fmla="*/ T168 w 69"/>
                <a:gd name="T170" fmla="+- 0 3006 2936"/>
                <a:gd name="T171" fmla="*/ 3006 h 84"/>
                <a:gd name="T172" fmla="+- 0 8130 8128"/>
                <a:gd name="T173" fmla="*/ T172 w 69"/>
                <a:gd name="T174" fmla="+- 0 3011 2936"/>
                <a:gd name="T175" fmla="*/ 3011 h 84"/>
                <a:gd name="T176" fmla="+- 0 8138 8128"/>
                <a:gd name="T177" fmla="*/ T176 w 69"/>
                <a:gd name="T178" fmla="+- 0 3018 2936"/>
                <a:gd name="T179" fmla="*/ 3018 h 84"/>
                <a:gd name="T180" fmla="+- 0 8142 8128"/>
                <a:gd name="T181" fmla="*/ T180 w 69"/>
                <a:gd name="T182" fmla="+- 0 3020 2936"/>
                <a:gd name="T183" fmla="*/ 3020 h 84"/>
                <a:gd name="T184" fmla="+- 0 8148 8128"/>
                <a:gd name="T185" fmla="*/ T184 w 69"/>
                <a:gd name="T186" fmla="+- 0 3020 2936"/>
                <a:gd name="T187" fmla="*/ 302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4" y="81"/>
                  </a:lnTo>
                  <a:lnTo>
                    <a:pt x="42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7" y="68"/>
                  </a:lnTo>
                  <a:lnTo>
                    <a:pt x="57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4" y="11"/>
                  </a:lnTo>
                  <a:lnTo>
                    <a:pt x="49" y="4"/>
                  </a:lnTo>
                  <a:lnTo>
                    <a:pt x="40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5"/>
                  </a:lnTo>
                  <a:lnTo>
                    <a:pt x="37" y="15"/>
                  </a:lnTo>
                  <a:lnTo>
                    <a:pt x="42" y="20"/>
                  </a:lnTo>
                  <a:lnTo>
                    <a:pt x="42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7" y="71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1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8128" y="2936"/>
              <a:ext cx="69" cy="84"/>
            </a:xfrm>
            <a:custGeom>
              <a:avLst/>
              <a:gdLst>
                <a:gd name="T0" fmla="+- 0 8149 8128"/>
                <a:gd name="T1" fmla="*/ T0 w 69"/>
                <a:gd name="T2" fmla="+- 0 2977 2936"/>
                <a:gd name="T3" fmla="*/ 2977 h 84"/>
                <a:gd name="T4" fmla="+- 0 8135 8128"/>
                <a:gd name="T5" fmla="*/ T4 w 69"/>
                <a:gd name="T6" fmla="+- 0 2982 2936"/>
                <a:gd name="T7" fmla="*/ 2982 h 84"/>
                <a:gd name="T8" fmla="+- 0 8144 8128"/>
                <a:gd name="T9" fmla="*/ T8 w 69"/>
                <a:gd name="T10" fmla="+- 0 2991 2936"/>
                <a:gd name="T11" fmla="*/ 2991 h 84"/>
                <a:gd name="T12" fmla="+- 0 8149 8128"/>
                <a:gd name="T13" fmla="*/ T12 w 69"/>
                <a:gd name="T14" fmla="+- 0 2987 2936"/>
                <a:gd name="T15" fmla="*/ 2987 h 84"/>
                <a:gd name="T16" fmla="+- 0 8159 8128"/>
                <a:gd name="T17" fmla="*/ T16 w 69"/>
                <a:gd name="T18" fmla="+- 0 2983 2936"/>
                <a:gd name="T19" fmla="*/ 2983 h 84"/>
                <a:gd name="T20" fmla="+- 0 8149 8128"/>
                <a:gd name="T21" fmla="*/ T20 w 69"/>
                <a:gd name="T22" fmla="+- 0 2977 2936"/>
                <a:gd name="T23" fmla="*/ 297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8211" y="2896"/>
              <a:ext cx="68" cy="123"/>
            </a:xfrm>
            <a:custGeom>
              <a:avLst/>
              <a:gdLst>
                <a:gd name="T0" fmla="+- 0 8234 8211"/>
                <a:gd name="T1" fmla="*/ T0 w 68"/>
                <a:gd name="T2" fmla="+- 0 2940 2896"/>
                <a:gd name="T3" fmla="*/ 2940 h 123"/>
                <a:gd name="T4" fmla="+- 0 8228 8211"/>
                <a:gd name="T5" fmla="*/ T4 w 68"/>
                <a:gd name="T6" fmla="+- 0 2948 2896"/>
                <a:gd name="T7" fmla="*/ 2948 h 123"/>
                <a:gd name="T8" fmla="+- 0 8227 8211"/>
                <a:gd name="T9" fmla="*/ T8 w 68"/>
                <a:gd name="T10" fmla="+- 0 2948 2896"/>
                <a:gd name="T11" fmla="*/ 2948 h 123"/>
                <a:gd name="T12" fmla="+- 0 8227 8211"/>
                <a:gd name="T13" fmla="*/ T12 w 68"/>
                <a:gd name="T14" fmla="+- 0 2896 2896"/>
                <a:gd name="T15" fmla="*/ 2896 h 123"/>
                <a:gd name="T16" fmla="+- 0 8211 8211"/>
                <a:gd name="T17" fmla="*/ T16 w 68"/>
                <a:gd name="T18" fmla="+- 0 2896 2896"/>
                <a:gd name="T19" fmla="*/ 2896 h 123"/>
                <a:gd name="T20" fmla="+- 0 8211 8211"/>
                <a:gd name="T21" fmla="*/ T20 w 68"/>
                <a:gd name="T22" fmla="+- 0 3018 2896"/>
                <a:gd name="T23" fmla="*/ 3018 h 123"/>
                <a:gd name="T24" fmla="+- 0 8227 8211"/>
                <a:gd name="T25" fmla="*/ T24 w 68"/>
                <a:gd name="T26" fmla="+- 0 3018 2896"/>
                <a:gd name="T27" fmla="*/ 3018 h 123"/>
                <a:gd name="T28" fmla="+- 0 8227 8211"/>
                <a:gd name="T29" fmla="*/ T28 w 68"/>
                <a:gd name="T30" fmla="+- 0 2961 2896"/>
                <a:gd name="T31" fmla="*/ 2961 h 123"/>
                <a:gd name="T32" fmla="+- 0 8234 8211"/>
                <a:gd name="T33" fmla="*/ T32 w 68"/>
                <a:gd name="T34" fmla="+- 0 2953 2896"/>
                <a:gd name="T35" fmla="*/ 2953 h 123"/>
                <a:gd name="T36" fmla="+- 0 8241 8211"/>
                <a:gd name="T37" fmla="*/ T36 w 68"/>
                <a:gd name="T38" fmla="+- 0 2949 2896"/>
                <a:gd name="T39" fmla="*/ 2949 h 123"/>
                <a:gd name="T40" fmla="+- 0 8252 8211"/>
                <a:gd name="T41" fmla="*/ T40 w 68"/>
                <a:gd name="T42" fmla="+- 0 2949 2896"/>
                <a:gd name="T43" fmla="*/ 2949 h 123"/>
                <a:gd name="T44" fmla="+- 0 8256 8211"/>
                <a:gd name="T45" fmla="*/ T44 w 68"/>
                <a:gd name="T46" fmla="+- 0 2951 2896"/>
                <a:gd name="T47" fmla="*/ 2951 h 123"/>
                <a:gd name="T48" fmla="+- 0 8262 8211"/>
                <a:gd name="T49" fmla="*/ T48 w 68"/>
                <a:gd name="T50" fmla="+- 0 2958 2896"/>
                <a:gd name="T51" fmla="*/ 2958 h 123"/>
                <a:gd name="T52" fmla="+- 0 8263 8211"/>
                <a:gd name="T53" fmla="*/ T52 w 68"/>
                <a:gd name="T54" fmla="+- 0 2963 2896"/>
                <a:gd name="T55" fmla="*/ 2963 h 123"/>
                <a:gd name="T56" fmla="+- 0 8263 8211"/>
                <a:gd name="T57" fmla="*/ T56 w 68"/>
                <a:gd name="T58" fmla="+- 0 3018 2896"/>
                <a:gd name="T59" fmla="*/ 3018 h 123"/>
                <a:gd name="T60" fmla="+- 0 8279 8211"/>
                <a:gd name="T61" fmla="*/ T60 w 68"/>
                <a:gd name="T62" fmla="+- 0 3018 2896"/>
                <a:gd name="T63" fmla="*/ 3018 h 123"/>
                <a:gd name="T64" fmla="+- 0 8279 8211"/>
                <a:gd name="T65" fmla="*/ T64 w 68"/>
                <a:gd name="T66" fmla="+- 0 2966 2896"/>
                <a:gd name="T67" fmla="*/ 2966 h 123"/>
                <a:gd name="T68" fmla="+- 0 8279 8211"/>
                <a:gd name="T69" fmla="*/ T68 w 68"/>
                <a:gd name="T70" fmla="+- 0 2960 2896"/>
                <a:gd name="T71" fmla="*/ 2960 h 123"/>
                <a:gd name="T72" fmla="+- 0 8278 8211"/>
                <a:gd name="T73" fmla="*/ T72 w 68"/>
                <a:gd name="T74" fmla="+- 0 2956 2896"/>
                <a:gd name="T75" fmla="*/ 2956 h 123"/>
                <a:gd name="T76" fmla="+- 0 8276 8211"/>
                <a:gd name="T77" fmla="*/ T76 w 68"/>
                <a:gd name="T78" fmla="+- 0 2950 2896"/>
                <a:gd name="T79" fmla="*/ 2950 h 123"/>
                <a:gd name="T80" fmla="+- 0 8273 8211"/>
                <a:gd name="T81" fmla="*/ T80 w 68"/>
                <a:gd name="T82" fmla="+- 0 2945 2896"/>
                <a:gd name="T83" fmla="*/ 2945 h 123"/>
                <a:gd name="T84" fmla="+- 0 8268 8211"/>
                <a:gd name="T85" fmla="*/ T84 w 68"/>
                <a:gd name="T86" fmla="+- 0 2941 2896"/>
                <a:gd name="T87" fmla="*/ 2941 h 123"/>
                <a:gd name="T88" fmla="+- 0 8264 8211"/>
                <a:gd name="T89" fmla="*/ T88 w 68"/>
                <a:gd name="T90" fmla="+- 0 2938 2896"/>
                <a:gd name="T91" fmla="*/ 2938 h 123"/>
                <a:gd name="T92" fmla="+- 0 8258 8211"/>
                <a:gd name="T93" fmla="*/ T92 w 68"/>
                <a:gd name="T94" fmla="+- 0 2936 2896"/>
                <a:gd name="T95" fmla="*/ 2936 h 123"/>
                <a:gd name="T96" fmla="+- 0 8242 8211"/>
                <a:gd name="T97" fmla="*/ T96 w 68"/>
                <a:gd name="T98" fmla="+- 0 2936 2896"/>
                <a:gd name="T99" fmla="*/ 2936 h 123"/>
                <a:gd name="T100" fmla="+- 0 8234 8211"/>
                <a:gd name="T101" fmla="*/ T100 w 68"/>
                <a:gd name="T102" fmla="+- 0 2940 2896"/>
                <a:gd name="T103" fmla="*/ 2940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7" y="52"/>
                  </a:ln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30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7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7" y="45"/>
                  </a:lnTo>
                  <a:lnTo>
                    <a:pt x="53" y="42"/>
                  </a:lnTo>
                  <a:lnTo>
                    <a:pt x="47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8301" y="2896"/>
              <a:ext cx="79" cy="123"/>
            </a:xfrm>
            <a:custGeom>
              <a:avLst/>
              <a:gdLst>
                <a:gd name="T0" fmla="+- 0 8301 8301"/>
                <a:gd name="T1" fmla="*/ T0 w 79"/>
                <a:gd name="T2" fmla="+- 0 2896 2896"/>
                <a:gd name="T3" fmla="*/ 2896 h 123"/>
                <a:gd name="T4" fmla="+- 0 8301 8301"/>
                <a:gd name="T5" fmla="*/ T4 w 79"/>
                <a:gd name="T6" fmla="+- 0 3018 2896"/>
                <a:gd name="T7" fmla="*/ 3018 h 123"/>
                <a:gd name="T8" fmla="+- 0 8318 8301"/>
                <a:gd name="T9" fmla="*/ T8 w 79"/>
                <a:gd name="T10" fmla="+- 0 3018 2896"/>
                <a:gd name="T11" fmla="*/ 3018 h 123"/>
                <a:gd name="T12" fmla="+- 0 8318 8301"/>
                <a:gd name="T13" fmla="*/ T12 w 79"/>
                <a:gd name="T14" fmla="+- 0 2896 2896"/>
                <a:gd name="T15" fmla="*/ 2896 h 123"/>
                <a:gd name="T16" fmla="+- 0 8301 8301"/>
                <a:gd name="T17" fmla="*/ T16 w 79"/>
                <a:gd name="T18" fmla="+- 0 2896 2896"/>
                <a:gd name="T19" fmla="*/ 289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8301" y="2896"/>
              <a:ext cx="79" cy="123"/>
            </a:xfrm>
            <a:custGeom>
              <a:avLst/>
              <a:gdLst>
                <a:gd name="T0" fmla="+- 0 8339 8301"/>
                <a:gd name="T1" fmla="*/ T0 w 79"/>
                <a:gd name="T2" fmla="+- 0 2977 2896"/>
                <a:gd name="T3" fmla="*/ 2977 h 123"/>
                <a:gd name="T4" fmla="+- 0 8373 8301"/>
                <a:gd name="T5" fmla="*/ T4 w 79"/>
                <a:gd name="T6" fmla="+- 0 2938 2896"/>
                <a:gd name="T7" fmla="*/ 2938 h 123"/>
                <a:gd name="T8" fmla="+- 0 8354 8301"/>
                <a:gd name="T9" fmla="*/ T8 w 79"/>
                <a:gd name="T10" fmla="+- 0 2938 2896"/>
                <a:gd name="T11" fmla="*/ 2938 h 123"/>
                <a:gd name="T12" fmla="+- 0 8318 8301"/>
                <a:gd name="T13" fmla="*/ T12 w 79"/>
                <a:gd name="T14" fmla="+- 0 2977 2896"/>
                <a:gd name="T15" fmla="*/ 2977 h 123"/>
                <a:gd name="T16" fmla="+- 0 8359 8301"/>
                <a:gd name="T17" fmla="*/ T16 w 79"/>
                <a:gd name="T18" fmla="+- 0 3018 2896"/>
                <a:gd name="T19" fmla="*/ 3018 h 123"/>
                <a:gd name="T20" fmla="+- 0 8380 8301"/>
                <a:gd name="T21" fmla="*/ T20 w 79"/>
                <a:gd name="T22" fmla="+- 0 3018 2896"/>
                <a:gd name="T23" fmla="*/ 3018 h 123"/>
                <a:gd name="T24" fmla="+- 0 8339 8301"/>
                <a:gd name="T25" fmla="*/ T24 w 79"/>
                <a:gd name="T26" fmla="+- 0 2977 2896"/>
                <a:gd name="T27" fmla="*/ 297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8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2"/>
                  </a:lnTo>
                  <a:lnTo>
                    <a:pt x="79" y="122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8384" y="2936"/>
              <a:ext cx="73" cy="84"/>
            </a:xfrm>
            <a:custGeom>
              <a:avLst/>
              <a:gdLst>
                <a:gd name="T0" fmla="+- 0 8387 8384"/>
                <a:gd name="T1" fmla="*/ T0 w 73"/>
                <a:gd name="T2" fmla="+- 0 2955 2936"/>
                <a:gd name="T3" fmla="*/ 2955 h 84"/>
                <a:gd name="T4" fmla="+- 0 8384 8384"/>
                <a:gd name="T5" fmla="*/ T4 w 73"/>
                <a:gd name="T6" fmla="+- 0 2965 2936"/>
                <a:gd name="T7" fmla="*/ 2965 h 84"/>
                <a:gd name="T8" fmla="+- 0 8384 8384"/>
                <a:gd name="T9" fmla="*/ T8 w 73"/>
                <a:gd name="T10" fmla="+- 0 2990 2936"/>
                <a:gd name="T11" fmla="*/ 2990 h 84"/>
                <a:gd name="T12" fmla="+- 0 8388 8384"/>
                <a:gd name="T13" fmla="*/ T12 w 73"/>
                <a:gd name="T14" fmla="+- 0 3001 2936"/>
                <a:gd name="T15" fmla="*/ 3001 h 84"/>
                <a:gd name="T16" fmla="+- 0 8396 8384"/>
                <a:gd name="T17" fmla="*/ T16 w 73"/>
                <a:gd name="T18" fmla="+- 0 3009 2936"/>
                <a:gd name="T19" fmla="*/ 3009 h 84"/>
                <a:gd name="T20" fmla="+- 0 8403 8384"/>
                <a:gd name="T21" fmla="*/ T20 w 73"/>
                <a:gd name="T22" fmla="+- 0 3016 2936"/>
                <a:gd name="T23" fmla="*/ 3016 h 84"/>
                <a:gd name="T24" fmla="+- 0 8412 8384"/>
                <a:gd name="T25" fmla="*/ T24 w 73"/>
                <a:gd name="T26" fmla="+- 0 3020 2936"/>
                <a:gd name="T27" fmla="*/ 3020 h 84"/>
                <a:gd name="T28" fmla="+- 0 8435 8384"/>
                <a:gd name="T29" fmla="*/ T28 w 73"/>
                <a:gd name="T30" fmla="+- 0 3020 2936"/>
                <a:gd name="T31" fmla="*/ 3020 h 84"/>
                <a:gd name="T32" fmla="+- 0 8446 8384"/>
                <a:gd name="T33" fmla="*/ T32 w 73"/>
                <a:gd name="T34" fmla="+- 0 3017 2936"/>
                <a:gd name="T35" fmla="*/ 3017 h 84"/>
                <a:gd name="T36" fmla="+- 0 8455 8384"/>
                <a:gd name="T37" fmla="*/ T36 w 73"/>
                <a:gd name="T38" fmla="+- 0 3011 2936"/>
                <a:gd name="T39" fmla="*/ 3011 h 84"/>
                <a:gd name="T40" fmla="+- 0 8455 8384"/>
                <a:gd name="T41" fmla="*/ T40 w 73"/>
                <a:gd name="T42" fmla="+- 0 2995 2936"/>
                <a:gd name="T43" fmla="*/ 2995 h 84"/>
                <a:gd name="T44" fmla="+- 0 8446 8384"/>
                <a:gd name="T45" fmla="*/ T44 w 73"/>
                <a:gd name="T46" fmla="+- 0 3002 2936"/>
                <a:gd name="T47" fmla="*/ 3002 h 84"/>
                <a:gd name="T48" fmla="+- 0 8437 8384"/>
                <a:gd name="T49" fmla="*/ T48 w 73"/>
                <a:gd name="T50" fmla="+- 0 3005 2936"/>
                <a:gd name="T51" fmla="*/ 3005 h 84"/>
                <a:gd name="T52" fmla="+- 0 8419 8384"/>
                <a:gd name="T53" fmla="*/ T52 w 73"/>
                <a:gd name="T54" fmla="+- 0 3005 2936"/>
                <a:gd name="T55" fmla="*/ 3005 h 84"/>
                <a:gd name="T56" fmla="+- 0 8412 8384"/>
                <a:gd name="T57" fmla="*/ T56 w 73"/>
                <a:gd name="T58" fmla="+- 0 3003 2936"/>
                <a:gd name="T59" fmla="*/ 3003 h 84"/>
                <a:gd name="T60" fmla="+- 0 8408 8384"/>
                <a:gd name="T61" fmla="*/ T60 w 73"/>
                <a:gd name="T62" fmla="+- 0 2998 2936"/>
                <a:gd name="T63" fmla="*/ 2998 h 84"/>
                <a:gd name="T64" fmla="+- 0 8403 8384"/>
                <a:gd name="T65" fmla="*/ T64 w 73"/>
                <a:gd name="T66" fmla="+- 0 2993 2936"/>
                <a:gd name="T67" fmla="*/ 2993 h 84"/>
                <a:gd name="T68" fmla="+- 0 8400 8384"/>
                <a:gd name="T69" fmla="*/ T68 w 73"/>
                <a:gd name="T70" fmla="+- 0 2987 2936"/>
                <a:gd name="T71" fmla="*/ 2987 h 84"/>
                <a:gd name="T72" fmla="+- 0 8400 8384"/>
                <a:gd name="T73" fmla="*/ T72 w 73"/>
                <a:gd name="T74" fmla="+- 0 2979 2936"/>
                <a:gd name="T75" fmla="*/ 2979 h 84"/>
                <a:gd name="T76" fmla="+- 0 8457 8384"/>
                <a:gd name="T77" fmla="*/ T76 w 73"/>
                <a:gd name="T78" fmla="+- 0 2979 2936"/>
                <a:gd name="T79" fmla="*/ 2979 h 84"/>
                <a:gd name="T80" fmla="+- 0 8457 8384"/>
                <a:gd name="T81" fmla="*/ T80 w 73"/>
                <a:gd name="T82" fmla="+- 0 2965 2936"/>
                <a:gd name="T83" fmla="*/ 2965 h 84"/>
                <a:gd name="T84" fmla="+- 0 8453 8384"/>
                <a:gd name="T85" fmla="*/ T84 w 73"/>
                <a:gd name="T86" fmla="+- 0 2955 2936"/>
                <a:gd name="T87" fmla="*/ 2955 h 84"/>
                <a:gd name="T88" fmla="+- 0 8447 8384"/>
                <a:gd name="T89" fmla="*/ T88 w 73"/>
                <a:gd name="T90" fmla="+- 0 2947 2936"/>
                <a:gd name="T91" fmla="*/ 2947 h 84"/>
                <a:gd name="T92" fmla="+- 0 8441 8384"/>
                <a:gd name="T93" fmla="*/ T92 w 73"/>
                <a:gd name="T94" fmla="+- 0 2940 2936"/>
                <a:gd name="T95" fmla="*/ 2940 h 84"/>
                <a:gd name="T96" fmla="+- 0 8432 8384"/>
                <a:gd name="T97" fmla="*/ T96 w 73"/>
                <a:gd name="T98" fmla="+- 0 2936 2936"/>
                <a:gd name="T99" fmla="*/ 2936 h 84"/>
                <a:gd name="T100" fmla="+- 0 8433 8384"/>
                <a:gd name="T101" fmla="*/ T100 w 73"/>
                <a:gd name="T102" fmla="+- 0 2950 2936"/>
                <a:gd name="T103" fmla="*/ 2950 h 84"/>
                <a:gd name="T104" fmla="+- 0 8440 8384"/>
                <a:gd name="T105" fmla="*/ T104 w 73"/>
                <a:gd name="T106" fmla="+- 0 2957 2936"/>
                <a:gd name="T107" fmla="*/ 2957 h 84"/>
                <a:gd name="T108" fmla="+- 0 8441 8384"/>
                <a:gd name="T109" fmla="*/ T108 w 73"/>
                <a:gd name="T110" fmla="+- 0 2970 2936"/>
                <a:gd name="T111" fmla="*/ 2970 h 84"/>
                <a:gd name="T112" fmla="+- 0 8400 8384"/>
                <a:gd name="T113" fmla="*/ T112 w 73"/>
                <a:gd name="T114" fmla="+- 0 2970 2936"/>
                <a:gd name="T115" fmla="*/ 2970 h 84"/>
                <a:gd name="T116" fmla="+- 0 8402 8384"/>
                <a:gd name="T117" fmla="*/ T116 w 73"/>
                <a:gd name="T118" fmla="+- 0 2957 2936"/>
                <a:gd name="T119" fmla="*/ 2957 h 84"/>
                <a:gd name="T120" fmla="+- 0 8410 8384"/>
                <a:gd name="T121" fmla="*/ T120 w 73"/>
                <a:gd name="T122" fmla="+- 0 2936 2936"/>
                <a:gd name="T123" fmla="*/ 2936 h 84"/>
                <a:gd name="T124" fmla="+- 0 8401 8384"/>
                <a:gd name="T125" fmla="*/ T124 w 73"/>
                <a:gd name="T126" fmla="+- 0 2940 2936"/>
                <a:gd name="T127" fmla="*/ 2940 h 84"/>
                <a:gd name="T128" fmla="+- 0 8394 8384"/>
                <a:gd name="T129" fmla="*/ T128 w 73"/>
                <a:gd name="T130" fmla="+- 0 2948 2936"/>
                <a:gd name="T131" fmla="*/ 2948 h 84"/>
                <a:gd name="T132" fmla="+- 0 8387 8384"/>
                <a:gd name="T133" fmla="*/ T132 w 73"/>
                <a:gd name="T134" fmla="+- 0 2955 2936"/>
                <a:gd name="T135" fmla="*/ 295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8384" y="2936"/>
              <a:ext cx="73" cy="84"/>
            </a:xfrm>
            <a:custGeom>
              <a:avLst/>
              <a:gdLst>
                <a:gd name="T0" fmla="+- 0 8402 8384"/>
                <a:gd name="T1" fmla="*/ T0 w 73"/>
                <a:gd name="T2" fmla="+- 0 2957 2936"/>
                <a:gd name="T3" fmla="*/ 2957 h 84"/>
                <a:gd name="T4" fmla="+- 0 8410 8384"/>
                <a:gd name="T5" fmla="*/ T4 w 73"/>
                <a:gd name="T6" fmla="+- 0 2950 2936"/>
                <a:gd name="T7" fmla="*/ 2950 h 84"/>
                <a:gd name="T8" fmla="+- 0 8433 8384"/>
                <a:gd name="T9" fmla="*/ T8 w 73"/>
                <a:gd name="T10" fmla="+- 0 2950 2936"/>
                <a:gd name="T11" fmla="*/ 2950 h 84"/>
                <a:gd name="T12" fmla="+- 0 8432 8384"/>
                <a:gd name="T13" fmla="*/ T12 w 73"/>
                <a:gd name="T14" fmla="+- 0 2936 2936"/>
                <a:gd name="T15" fmla="*/ 2936 h 84"/>
                <a:gd name="T16" fmla="+- 0 8410 8384"/>
                <a:gd name="T17" fmla="*/ T16 w 73"/>
                <a:gd name="T18" fmla="+- 0 2936 2936"/>
                <a:gd name="T19" fmla="*/ 2936 h 84"/>
                <a:gd name="T20" fmla="+- 0 8402 8384"/>
                <a:gd name="T21" fmla="*/ T20 w 73"/>
                <a:gd name="T22" fmla="+- 0 2957 2936"/>
                <a:gd name="T23" fmla="*/ 295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6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8473" y="2936"/>
              <a:ext cx="118" cy="82"/>
            </a:xfrm>
            <a:custGeom>
              <a:avLst/>
              <a:gdLst>
                <a:gd name="T0" fmla="+- 0 8586 8473"/>
                <a:gd name="T1" fmla="*/ T0 w 118"/>
                <a:gd name="T2" fmla="+- 0 2947 2936"/>
                <a:gd name="T3" fmla="*/ 2947 h 82"/>
                <a:gd name="T4" fmla="+- 0 8583 8473"/>
                <a:gd name="T5" fmla="*/ T4 w 118"/>
                <a:gd name="T6" fmla="+- 0 2944 2936"/>
                <a:gd name="T7" fmla="*/ 2944 h 82"/>
                <a:gd name="T8" fmla="+- 0 8579 8473"/>
                <a:gd name="T9" fmla="*/ T8 w 118"/>
                <a:gd name="T10" fmla="+- 0 2941 2936"/>
                <a:gd name="T11" fmla="*/ 2941 h 82"/>
                <a:gd name="T12" fmla="+- 0 8574 8473"/>
                <a:gd name="T13" fmla="*/ T12 w 118"/>
                <a:gd name="T14" fmla="+- 0 2938 2936"/>
                <a:gd name="T15" fmla="*/ 2938 h 82"/>
                <a:gd name="T16" fmla="+- 0 8569 8473"/>
                <a:gd name="T17" fmla="*/ T16 w 118"/>
                <a:gd name="T18" fmla="+- 0 2936 2936"/>
                <a:gd name="T19" fmla="*/ 2936 h 82"/>
                <a:gd name="T20" fmla="+- 0 8554 8473"/>
                <a:gd name="T21" fmla="*/ T20 w 118"/>
                <a:gd name="T22" fmla="+- 0 2936 2936"/>
                <a:gd name="T23" fmla="*/ 2936 h 82"/>
                <a:gd name="T24" fmla="+- 0 8546 8473"/>
                <a:gd name="T25" fmla="*/ T24 w 118"/>
                <a:gd name="T26" fmla="+- 0 2941 2936"/>
                <a:gd name="T27" fmla="*/ 2941 h 82"/>
                <a:gd name="T28" fmla="+- 0 8537 8473"/>
                <a:gd name="T29" fmla="*/ T28 w 118"/>
                <a:gd name="T30" fmla="+- 0 2951 2936"/>
                <a:gd name="T31" fmla="*/ 2951 h 82"/>
                <a:gd name="T32" fmla="+- 0 8531 8473"/>
                <a:gd name="T33" fmla="*/ T32 w 118"/>
                <a:gd name="T34" fmla="+- 0 2941 2936"/>
                <a:gd name="T35" fmla="*/ 2941 h 82"/>
                <a:gd name="T36" fmla="+- 0 8523 8473"/>
                <a:gd name="T37" fmla="*/ T36 w 118"/>
                <a:gd name="T38" fmla="+- 0 2936 2936"/>
                <a:gd name="T39" fmla="*/ 2936 h 82"/>
                <a:gd name="T40" fmla="+- 0 8505 8473"/>
                <a:gd name="T41" fmla="*/ T40 w 118"/>
                <a:gd name="T42" fmla="+- 0 2936 2936"/>
                <a:gd name="T43" fmla="*/ 2936 h 82"/>
                <a:gd name="T44" fmla="+- 0 8497 8473"/>
                <a:gd name="T45" fmla="*/ T44 w 118"/>
                <a:gd name="T46" fmla="+- 0 2940 2936"/>
                <a:gd name="T47" fmla="*/ 2940 h 82"/>
                <a:gd name="T48" fmla="+- 0 8489 8473"/>
                <a:gd name="T49" fmla="*/ T48 w 118"/>
                <a:gd name="T50" fmla="+- 0 2948 2936"/>
                <a:gd name="T51" fmla="*/ 2948 h 82"/>
                <a:gd name="T52" fmla="+- 0 8489 8473"/>
                <a:gd name="T53" fmla="*/ T52 w 118"/>
                <a:gd name="T54" fmla="+- 0 2938 2936"/>
                <a:gd name="T55" fmla="*/ 2938 h 82"/>
                <a:gd name="T56" fmla="+- 0 8473 8473"/>
                <a:gd name="T57" fmla="*/ T56 w 118"/>
                <a:gd name="T58" fmla="+- 0 2938 2936"/>
                <a:gd name="T59" fmla="*/ 2938 h 82"/>
                <a:gd name="T60" fmla="+- 0 8473 8473"/>
                <a:gd name="T61" fmla="*/ T60 w 118"/>
                <a:gd name="T62" fmla="+- 0 3018 2936"/>
                <a:gd name="T63" fmla="*/ 3018 h 82"/>
                <a:gd name="T64" fmla="+- 0 8489 8473"/>
                <a:gd name="T65" fmla="*/ T64 w 118"/>
                <a:gd name="T66" fmla="+- 0 3018 2936"/>
                <a:gd name="T67" fmla="*/ 3018 h 82"/>
                <a:gd name="T68" fmla="+- 0 8489 8473"/>
                <a:gd name="T69" fmla="*/ T68 w 118"/>
                <a:gd name="T70" fmla="+- 0 2960 2936"/>
                <a:gd name="T71" fmla="*/ 2960 h 82"/>
                <a:gd name="T72" fmla="+- 0 8495 8473"/>
                <a:gd name="T73" fmla="*/ T72 w 118"/>
                <a:gd name="T74" fmla="+- 0 2953 2936"/>
                <a:gd name="T75" fmla="*/ 2953 h 82"/>
                <a:gd name="T76" fmla="+- 0 8502 8473"/>
                <a:gd name="T77" fmla="*/ T76 w 118"/>
                <a:gd name="T78" fmla="+- 0 2950 2936"/>
                <a:gd name="T79" fmla="*/ 2950 h 82"/>
                <a:gd name="T80" fmla="+- 0 8514 8473"/>
                <a:gd name="T81" fmla="*/ T80 w 118"/>
                <a:gd name="T82" fmla="+- 0 2950 2936"/>
                <a:gd name="T83" fmla="*/ 2950 h 82"/>
                <a:gd name="T84" fmla="+- 0 8518 8473"/>
                <a:gd name="T85" fmla="*/ T84 w 118"/>
                <a:gd name="T86" fmla="+- 0 2951 2936"/>
                <a:gd name="T87" fmla="*/ 2951 h 82"/>
                <a:gd name="T88" fmla="+- 0 8523 8473"/>
                <a:gd name="T89" fmla="*/ T88 w 118"/>
                <a:gd name="T90" fmla="+- 0 2958 2936"/>
                <a:gd name="T91" fmla="*/ 2958 h 82"/>
                <a:gd name="T92" fmla="+- 0 8524 8473"/>
                <a:gd name="T93" fmla="*/ T92 w 118"/>
                <a:gd name="T94" fmla="+- 0 2965 2936"/>
                <a:gd name="T95" fmla="*/ 2965 h 82"/>
                <a:gd name="T96" fmla="+- 0 8524 8473"/>
                <a:gd name="T97" fmla="*/ T96 w 118"/>
                <a:gd name="T98" fmla="+- 0 3018 2936"/>
                <a:gd name="T99" fmla="*/ 3018 h 82"/>
                <a:gd name="T100" fmla="+- 0 8540 8473"/>
                <a:gd name="T101" fmla="*/ T100 w 118"/>
                <a:gd name="T102" fmla="+- 0 3018 2936"/>
                <a:gd name="T103" fmla="*/ 3018 h 82"/>
                <a:gd name="T104" fmla="+- 0 8540 8473"/>
                <a:gd name="T105" fmla="*/ T104 w 118"/>
                <a:gd name="T106" fmla="+- 0 2960 2936"/>
                <a:gd name="T107" fmla="*/ 2960 h 82"/>
                <a:gd name="T108" fmla="+- 0 8546 8473"/>
                <a:gd name="T109" fmla="*/ T108 w 118"/>
                <a:gd name="T110" fmla="+- 0 2953 2936"/>
                <a:gd name="T111" fmla="*/ 2953 h 82"/>
                <a:gd name="T112" fmla="+- 0 8552 8473"/>
                <a:gd name="T113" fmla="*/ T112 w 118"/>
                <a:gd name="T114" fmla="+- 0 2950 2936"/>
                <a:gd name="T115" fmla="*/ 2950 h 82"/>
                <a:gd name="T116" fmla="+- 0 8569 8473"/>
                <a:gd name="T117" fmla="*/ T116 w 118"/>
                <a:gd name="T118" fmla="+- 0 2950 2936"/>
                <a:gd name="T119" fmla="*/ 2950 h 82"/>
                <a:gd name="T120" fmla="+- 0 8575 8473"/>
                <a:gd name="T121" fmla="*/ T120 w 118"/>
                <a:gd name="T122" fmla="+- 0 2957 2936"/>
                <a:gd name="T123" fmla="*/ 2957 h 82"/>
                <a:gd name="T124" fmla="+- 0 8575 8473"/>
                <a:gd name="T125" fmla="*/ T124 w 118"/>
                <a:gd name="T126" fmla="+- 0 3018 2936"/>
                <a:gd name="T127" fmla="*/ 3018 h 82"/>
                <a:gd name="T128" fmla="+- 0 8591 8473"/>
                <a:gd name="T129" fmla="*/ T128 w 118"/>
                <a:gd name="T130" fmla="+- 0 3018 2936"/>
                <a:gd name="T131" fmla="*/ 3018 h 82"/>
                <a:gd name="T132" fmla="+- 0 8591 8473"/>
                <a:gd name="T133" fmla="*/ T132 w 118"/>
                <a:gd name="T134" fmla="+- 0 2963 2936"/>
                <a:gd name="T135" fmla="*/ 2963 h 82"/>
                <a:gd name="T136" fmla="+- 0 8590 8473"/>
                <a:gd name="T137" fmla="*/ T136 w 118"/>
                <a:gd name="T138" fmla="+- 0 2957 2936"/>
                <a:gd name="T139" fmla="*/ 2957 h 82"/>
                <a:gd name="T140" fmla="+- 0 8588 8473"/>
                <a:gd name="T141" fmla="*/ T140 w 118"/>
                <a:gd name="T142" fmla="+- 0 2952 2936"/>
                <a:gd name="T143" fmla="*/ 2952 h 82"/>
                <a:gd name="T144" fmla="+- 0 8586 8473"/>
                <a:gd name="T145" fmla="*/ T144 w 118"/>
                <a:gd name="T146" fmla="+- 0 2947 2936"/>
                <a:gd name="T147" fmla="*/ 2947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1"/>
                  </a:moveTo>
                  <a:lnTo>
                    <a:pt x="110" y="8"/>
                  </a:lnTo>
                  <a:lnTo>
                    <a:pt x="106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73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2" y="17"/>
                  </a:lnTo>
                  <a:lnTo>
                    <a:pt x="29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6" y="14"/>
                  </a:lnTo>
                  <a:lnTo>
                    <a:pt x="102" y="21"/>
                  </a:lnTo>
                  <a:lnTo>
                    <a:pt x="102" y="82"/>
                  </a:lnTo>
                  <a:lnTo>
                    <a:pt x="118" y="82"/>
                  </a:lnTo>
                  <a:lnTo>
                    <a:pt x="118" y="27"/>
                  </a:lnTo>
                  <a:lnTo>
                    <a:pt x="117" y="21"/>
                  </a:lnTo>
                  <a:lnTo>
                    <a:pt x="115" y="16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8609" y="2936"/>
              <a:ext cx="73" cy="84"/>
            </a:xfrm>
            <a:custGeom>
              <a:avLst/>
              <a:gdLst>
                <a:gd name="T0" fmla="+- 0 8612 8609"/>
                <a:gd name="T1" fmla="*/ T0 w 73"/>
                <a:gd name="T2" fmla="+- 0 2955 2936"/>
                <a:gd name="T3" fmla="*/ 2955 h 84"/>
                <a:gd name="T4" fmla="+- 0 8609 8609"/>
                <a:gd name="T5" fmla="*/ T4 w 73"/>
                <a:gd name="T6" fmla="+- 0 2965 2936"/>
                <a:gd name="T7" fmla="*/ 2965 h 84"/>
                <a:gd name="T8" fmla="+- 0 8609 8609"/>
                <a:gd name="T9" fmla="*/ T8 w 73"/>
                <a:gd name="T10" fmla="+- 0 2990 2936"/>
                <a:gd name="T11" fmla="*/ 2990 h 84"/>
                <a:gd name="T12" fmla="+- 0 8613 8609"/>
                <a:gd name="T13" fmla="*/ T12 w 73"/>
                <a:gd name="T14" fmla="+- 0 3001 2936"/>
                <a:gd name="T15" fmla="*/ 3001 h 84"/>
                <a:gd name="T16" fmla="+- 0 8621 8609"/>
                <a:gd name="T17" fmla="*/ T16 w 73"/>
                <a:gd name="T18" fmla="+- 0 3009 2936"/>
                <a:gd name="T19" fmla="*/ 3009 h 84"/>
                <a:gd name="T20" fmla="+- 0 8628 8609"/>
                <a:gd name="T21" fmla="*/ T20 w 73"/>
                <a:gd name="T22" fmla="+- 0 3016 2936"/>
                <a:gd name="T23" fmla="*/ 3016 h 84"/>
                <a:gd name="T24" fmla="+- 0 8637 8609"/>
                <a:gd name="T25" fmla="*/ T24 w 73"/>
                <a:gd name="T26" fmla="+- 0 3020 2936"/>
                <a:gd name="T27" fmla="*/ 3020 h 84"/>
                <a:gd name="T28" fmla="+- 0 8660 8609"/>
                <a:gd name="T29" fmla="*/ T28 w 73"/>
                <a:gd name="T30" fmla="+- 0 3020 2936"/>
                <a:gd name="T31" fmla="*/ 3020 h 84"/>
                <a:gd name="T32" fmla="+- 0 8671 8609"/>
                <a:gd name="T33" fmla="*/ T32 w 73"/>
                <a:gd name="T34" fmla="+- 0 3017 2936"/>
                <a:gd name="T35" fmla="*/ 3017 h 84"/>
                <a:gd name="T36" fmla="+- 0 8680 8609"/>
                <a:gd name="T37" fmla="*/ T36 w 73"/>
                <a:gd name="T38" fmla="+- 0 3011 2936"/>
                <a:gd name="T39" fmla="*/ 3011 h 84"/>
                <a:gd name="T40" fmla="+- 0 8680 8609"/>
                <a:gd name="T41" fmla="*/ T40 w 73"/>
                <a:gd name="T42" fmla="+- 0 2995 2936"/>
                <a:gd name="T43" fmla="*/ 2995 h 84"/>
                <a:gd name="T44" fmla="+- 0 8671 8609"/>
                <a:gd name="T45" fmla="*/ T44 w 73"/>
                <a:gd name="T46" fmla="+- 0 3002 2936"/>
                <a:gd name="T47" fmla="*/ 3002 h 84"/>
                <a:gd name="T48" fmla="+- 0 8662 8609"/>
                <a:gd name="T49" fmla="*/ T48 w 73"/>
                <a:gd name="T50" fmla="+- 0 3005 2936"/>
                <a:gd name="T51" fmla="*/ 3005 h 84"/>
                <a:gd name="T52" fmla="+- 0 8644 8609"/>
                <a:gd name="T53" fmla="*/ T52 w 73"/>
                <a:gd name="T54" fmla="+- 0 3005 2936"/>
                <a:gd name="T55" fmla="*/ 3005 h 84"/>
                <a:gd name="T56" fmla="+- 0 8637 8609"/>
                <a:gd name="T57" fmla="*/ T56 w 73"/>
                <a:gd name="T58" fmla="+- 0 3003 2936"/>
                <a:gd name="T59" fmla="*/ 3003 h 84"/>
                <a:gd name="T60" fmla="+- 0 8633 8609"/>
                <a:gd name="T61" fmla="*/ T60 w 73"/>
                <a:gd name="T62" fmla="+- 0 2998 2936"/>
                <a:gd name="T63" fmla="*/ 2998 h 84"/>
                <a:gd name="T64" fmla="+- 0 8628 8609"/>
                <a:gd name="T65" fmla="*/ T64 w 73"/>
                <a:gd name="T66" fmla="+- 0 2993 2936"/>
                <a:gd name="T67" fmla="*/ 2993 h 84"/>
                <a:gd name="T68" fmla="+- 0 8625 8609"/>
                <a:gd name="T69" fmla="*/ T68 w 73"/>
                <a:gd name="T70" fmla="+- 0 2987 2936"/>
                <a:gd name="T71" fmla="*/ 2987 h 84"/>
                <a:gd name="T72" fmla="+- 0 8625 8609"/>
                <a:gd name="T73" fmla="*/ T72 w 73"/>
                <a:gd name="T74" fmla="+- 0 2979 2936"/>
                <a:gd name="T75" fmla="*/ 2979 h 84"/>
                <a:gd name="T76" fmla="+- 0 8682 8609"/>
                <a:gd name="T77" fmla="*/ T76 w 73"/>
                <a:gd name="T78" fmla="+- 0 2979 2936"/>
                <a:gd name="T79" fmla="*/ 2979 h 84"/>
                <a:gd name="T80" fmla="+- 0 8682 8609"/>
                <a:gd name="T81" fmla="*/ T80 w 73"/>
                <a:gd name="T82" fmla="+- 0 2965 2936"/>
                <a:gd name="T83" fmla="*/ 2965 h 84"/>
                <a:gd name="T84" fmla="+- 0 8678 8609"/>
                <a:gd name="T85" fmla="*/ T84 w 73"/>
                <a:gd name="T86" fmla="+- 0 2955 2936"/>
                <a:gd name="T87" fmla="*/ 2955 h 84"/>
                <a:gd name="T88" fmla="+- 0 8672 8609"/>
                <a:gd name="T89" fmla="*/ T88 w 73"/>
                <a:gd name="T90" fmla="+- 0 2947 2936"/>
                <a:gd name="T91" fmla="*/ 2947 h 84"/>
                <a:gd name="T92" fmla="+- 0 8666 8609"/>
                <a:gd name="T93" fmla="*/ T92 w 73"/>
                <a:gd name="T94" fmla="+- 0 2940 2936"/>
                <a:gd name="T95" fmla="*/ 2940 h 84"/>
                <a:gd name="T96" fmla="+- 0 8657 8609"/>
                <a:gd name="T97" fmla="*/ T96 w 73"/>
                <a:gd name="T98" fmla="+- 0 2936 2936"/>
                <a:gd name="T99" fmla="*/ 2936 h 84"/>
                <a:gd name="T100" fmla="+- 0 8658 8609"/>
                <a:gd name="T101" fmla="*/ T100 w 73"/>
                <a:gd name="T102" fmla="+- 0 2950 2936"/>
                <a:gd name="T103" fmla="*/ 2950 h 84"/>
                <a:gd name="T104" fmla="+- 0 8665 8609"/>
                <a:gd name="T105" fmla="*/ T104 w 73"/>
                <a:gd name="T106" fmla="+- 0 2957 2936"/>
                <a:gd name="T107" fmla="*/ 2957 h 84"/>
                <a:gd name="T108" fmla="+- 0 8666 8609"/>
                <a:gd name="T109" fmla="*/ T108 w 73"/>
                <a:gd name="T110" fmla="+- 0 2970 2936"/>
                <a:gd name="T111" fmla="*/ 2970 h 84"/>
                <a:gd name="T112" fmla="+- 0 8625 8609"/>
                <a:gd name="T113" fmla="*/ T112 w 73"/>
                <a:gd name="T114" fmla="+- 0 2970 2936"/>
                <a:gd name="T115" fmla="*/ 2970 h 84"/>
                <a:gd name="T116" fmla="+- 0 8627 8609"/>
                <a:gd name="T117" fmla="*/ T116 w 73"/>
                <a:gd name="T118" fmla="+- 0 2957 2936"/>
                <a:gd name="T119" fmla="*/ 2957 h 84"/>
                <a:gd name="T120" fmla="+- 0 8635 8609"/>
                <a:gd name="T121" fmla="*/ T120 w 73"/>
                <a:gd name="T122" fmla="+- 0 2936 2936"/>
                <a:gd name="T123" fmla="*/ 2936 h 84"/>
                <a:gd name="T124" fmla="+- 0 8626 8609"/>
                <a:gd name="T125" fmla="*/ T124 w 73"/>
                <a:gd name="T126" fmla="+- 0 2940 2936"/>
                <a:gd name="T127" fmla="*/ 2940 h 84"/>
                <a:gd name="T128" fmla="+- 0 8619 8609"/>
                <a:gd name="T129" fmla="*/ T128 w 73"/>
                <a:gd name="T130" fmla="+- 0 2948 2936"/>
                <a:gd name="T131" fmla="*/ 2948 h 84"/>
                <a:gd name="T132" fmla="+- 0 8612 8609"/>
                <a:gd name="T133" fmla="*/ T132 w 73"/>
                <a:gd name="T134" fmla="+- 0 2955 2936"/>
                <a:gd name="T135" fmla="*/ 295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8609" y="2936"/>
              <a:ext cx="73" cy="84"/>
            </a:xfrm>
            <a:custGeom>
              <a:avLst/>
              <a:gdLst>
                <a:gd name="T0" fmla="+- 0 8627 8609"/>
                <a:gd name="T1" fmla="*/ T0 w 73"/>
                <a:gd name="T2" fmla="+- 0 2957 2936"/>
                <a:gd name="T3" fmla="*/ 2957 h 84"/>
                <a:gd name="T4" fmla="+- 0 8635 8609"/>
                <a:gd name="T5" fmla="*/ T4 w 73"/>
                <a:gd name="T6" fmla="+- 0 2950 2936"/>
                <a:gd name="T7" fmla="*/ 2950 h 84"/>
                <a:gd name="T8" fmla="+- 0 8658 8609"/>
                <a:gd name="T9" fmla="*/ T8 w 73"/>
                <a:gd name="T10" fmla="+- 0 2950 2936"/>
                <a:gd name="T11" fmla="*/ 2950 h 84"/>
                <a:gd name="T12" fmla="+- 0 8657 8609"/>
                <a:gd name="T13" fmla="*/ T12 w 73"/>
                <a:gd name="T14" fmla="+- 0 2936 2936"/>
                <a:gd name="T15" fmla="*/ 2936 h 84"/>
                <a:gd name="T16" fmla="+- 0 8635 8609"/>
                <a:gd name="T17" fmla="*/ T16 w 73"/>
                <a:gd name="T18" fmla="+- 0 2936 2936"/>
                <a:gd name="T19" fmla="*/ 2936 h 84"/>
                <a:gd name="T20" fmla="+- 0 8627 8609"/>
                <a:gd name="T21" fmla="*/ T20 w 73"/>
                <a:gd name="T22" fmla="+- 0 2957 2936"/>
                <a:gd name="T23" fmla="*/ 295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6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8695" y="2936"/>
              <a:ext cx="55" cy="84"/>
            </a:xfrm>
            <a:custGeom>
              <a:avLst/>
              <a:gdLst>
                <a:gd name="T0" fmla="+- 0 8696 8695"/>
                <a:gd name="T1" fmla="*/ T0 w 55"/>
                <a:gd name="T2" fmla="+- 0 2951 2936"/>
                <a:gd name="T3" fmla="*/ 2951 h 84"/>
                <a:gd name="T4" fmla="+- 0 8696 8695"/>
                <a:gd name="T5" fmla="*/ T4 w 55"/>
                <a:gd name="T6" fmla="+- 0 2963 2936"/>
                <a:gd name="T7" fmla="*/ 2963 h 84"/>
                <a:gd name="T8" fmla="+- 0 8698 8695"/>
                <a:gd name="T9" fmla="*/ T8 w 55"/>
                <a:gd name="T10" fmla="+- 0 2968 2936"/>
                <a:gd name="T11" fmla="*/ 2968 h 84"/>
                <a:gd name="T12" fmla="+- 0 8702 8695"/>
                <a:gd name="T13" fmla="*/ T12 w 55"/>
                <a:gd name="T14" fmla="+- 0 2972 2936"/>
                <a:gd name="T15" fmla="*/ 2972 h 84"/>
                <a:gd name="T16" fmla="+- 0 8705 8695"/>
                <a:gd name="T17" fmla="*/ T16 w 55"/>
                <a:gd name="T18" fmla="+- 0 2976 2936"/>
                <a:gd name="T19" fmla="*/ 2976 h 84"/>
                <a:gd name="T20" fmla="+- 0 8712 8695"/>
                <a:gd name="T21" fmla="*/ T20 w 55"/>
                <a:gd name="T22" fmla="+- 0 2980 2936"/>
                <a:gd name="T23" fmla="*/ 2980 h 84"/>
                <a:gd name="T24" fmla="+- 0 8721 8695"/>
                <a:gd name="T25" fmla="*/ T24 w 55"/>
                <a:gd name="T26" fmla="+- 0 2985 2936"/>
                <a:gd name="T27" fmla="*/ 2985 h 84"/>
                <a:gd name="T28" fmla="+- 0 8726 8695"/>
                <a:gd name="T29" fmla="*/ T28 w 55"/>
                <a:gd name="T30" fmla="+- 0 2988 2936"/>
                <a:gd name="T31" fmla="*/ 2988 h 84"/>
                <a:gd name="T32" fmla="+- 0 8732 8695"/>
                <a:gd name="T33" fmla="*/ T32 w 55"/>
                <a:gd name="T34" fmla="+- 0 2994 2936"/>
                <a:gd name="T35" fmla="*/ 2994 h 84"/>
                <a:gd name="T36" fmla="+- 0 8733 8695"/>
                <a:gd name="T37" fmla="*/ T36 w 55"/>
                <a:gd name="T38" fmla="+- 0 2998 2936"/>
                <a:gd name="T39" fmla="*/ 2998 h 84"/>
                <a:gd name="T40" fmla="+- 0 8732 8695"/>
                <a:gd name="T41" fmla="*/ T40 w 55"/>
                <a:gd name="T42" fmla="+- 0 3002 2936"/>
                <a:gd name="T43" fmla="*/ 3002 h 84"/>
                <a:gd name="T44" fmla="+- 0 8727 8695"/>
                <a:gd name="T45" fmla="*/ T44 w 55"/>
                <a:gd name="T46" fmla="+- 0 3005 2936"/>
                <a:gd name="T47" fmla="*/ 3005 h 84"/>
                <a:gd name="T48" fmla="+- 0 8721 8695"/>
                <a:gd name="T49" fmla="*/ T48 w 55"/>
                <a:gd name="T50" fmla="+- 0 3006 2936"/>
                <a:gd name="T51" fmla="*/ 3006 h 84"/>
                <a:gd name="T52" fmla="+- 0 8714 8695"/>
                <a:gd name="T53" fmla="*/ T52 w 55"/>
                <a:gd name="T54" fmla="+- 0 3006 2936"/>
                <a:gd name="T55" fmla="*/ 3006 h 84"/>
                <a:gd name="T56" fmla="+- 0 8705 8695"/>
                <a:gd name="T57" fmla="*/ T56 w 55"/>
                <a:gd name="T58" fmla="+- 0 3003 2936"/>
                <a:gd name="T59" fmla="*/ 3003 h 84"/>
                <a:gd name="T60" fmla="+- 0 8695 8695"/>
                <a:gd name="T61" fmla="*/ T60 w 55"/>
                <a:gd name="T62" fmla="+- 0 2995 2936"/>
                <a:gd name="T63" fmla="*/ 2995 h 84"/>
                <a:gd name="T64" fmla="+- 0 8695 8695"/>
                <a:gd name="T65" fmla="*/ T64 w 55"/>
                <a:gd name="T66" fmla="+- 0 3013 2936"/>
                <a:gd name="T67" fmla="*/ 3013 h 84"/>
                <a:gd name="T68" fmla="+- 0 8705 8695"/>
                <a:gd name="T69" fmla="*/ T68 w 55"/>
                <a:gd name="T70" fmla="+- 0 3018 2936"/>
                <a:gd name="T71" fmla="*/ 3018 h 84"/>
                <a:gd name="T72" fmla="+- 0 8714 8695"/>
                <a:gd name="T73" fmla="*/ T72 w 55"/>
                <a:gd name="T74" fmla="+- 0 3020 2936"/>
                <a:gd name="T75" fmla="*/ 3020 h 84"/>
                <a:gd name="T76" fmla="+- 0 8730 8695"/>
                <a:gd name="T77" fmla="*/ T76 w 55"/>
                <a:gd name="T78" fmla="+- 0 3020 2936"/>
                <a:gd name="T79" fmla="*/ 3020 h 84"/>
                <a:gd name="T80" fmla="+- 0 8737 8695"/>
                <a:gd name="T81" fmla="*/ T80 w 55"/>
                <a:gd name="T82" fmla="+- 0 3018 2936"/>
                <a:gd name="T83" fmla="*/ 3018 h 84"/>
                <a:gd name="T84" fmla="+- 0 8742 8695"/>
                <a:gd name="T85" fmla="*/ T84 w 55"/>
                <a:gd name="T86" fmla="+- 0 3014 2936"/>
                <a:gd name="T87" fmla="*/ 3014 h 84"/>
                <a:gd name="T88" fmla="+- 0 8747 8695"/>
                <a:gd name="T89" fmla="*/ T88 w 55"/>
                <a:gd name="T90" fmla="+- 0 3009 2936"/>
                <a:gd name="T91" fmla="*/ 3009 h 84"/>
                <a:gd name="T92" fmla="+- 0 8750 8695"/>
                <a:gd name="T93" fmla="*/ T92 w 55"/>
                <a:gd name="T94" fmla="+- 0 3004 2936"/>
                <a:gd name="T95" fmla="*/ 3004 h 84"/>
                <a:gd name="T96" fmla="+- 0 8750 8695"/>
                <a:gd name="T97" fmla="*/ T96 w 55"/>
                <a:gd name="T98" fmla="+- 0 2988 2936"/>
                <a:gd name="T99" fmla="*/ 2988 h 84"/>
                <a:gd name="T100" fmla="+- 0 8743 8695"/>
                <a:gd name="T101" fmla="*/ T100 w 55"/>
                <a:gd name="T102" fmla="+- 0 2979 2936"/>
                <a:gd name="T103" fmla="*/ 2979 h 84"/>
                <a:gd name="T104" fmla="+- 0 8730 8695"/>
                <a:gd name="T105" fmla="*/ T104 w 55"/>
                <a:gd name="T106" fmla="+- 0 2972 2936"/>
                <a:gd name="T107" fmla="*/ 2972 h 84"/>
                <a:gd name="T108" fmla="+- 0 8724 8695"/>
                <a:gd name="T109" fmla="*/ T108 w 55"/>
                <a:gd name="T110" fmla="+- 0 2969 2936"/>
                <a:gd name="T111" fmla="*/ 2969 h 84"/>
                <a:gd name="T112" fmla="+- 0 8716 8695"/>
                <a:gd name="T113" fmla="*/ T112 w 55"/>
                <a:gd name="T114" fmla="+- 0 2964 2936"/>
                <a:gd name="T115" fmla="*/ 2964 h 84"/>
                <a:gd name="T116" fmla="+- 0 8712 8695"/>
                <a:gd name="T117" fmla="*/ T116 w 55"/>
                <a:gd name="T118" fmla="+- 0 2957 2936"/>
                <a:gd name="T119" fmla="*/ 2957 h 84"/>
                <a:gd name="T120" fmla="+- 0 8712 8695"/>
                <a:gd name="T121" fmla="*/ T120 w 55"/>
                <a:gd name="T122" fmla="+- 0 2952 2936"/>
                <a:gd name="T123" fmla="*/ 2952 h 84"/>
                <a:gd name="T124" fmla="+- 0 8716 8695"/>
                <a:gd name="T125" fmla="*/ T124 w 55"/>
                <a:gd name="T126" fmla="+- 0 2950 2936"/>
                <a:gd name="T127" fmla="*/ 2950 h 84"/>
                <a:gd name="T128" fmla="+- 0 8728 8695"/>
                <a:gd name="T129" fmla="*/ T128 w 55"/>
                <a:gd name="T130" fmla="+- 0 2950 2936"/>
                <a:gd name="T131" fmla="*/ 2950 h 84"/>
                <a:gd name="T132" fmla="+- 0 8736 8695"/>
                <a:gd name="T133" fmla="*/ T132 w 55"/>
                <a:gd name="T134" fmla="+- 0 2953 2936"/>
                <a:gd name="T135" fmla="*/ 2953 h 84"/>
                <a:gd name="T136" fmla="+- 0 8746 8695"/>
                <a:gd name="T137" fmla="*/ T136 w 55"/>
                <a:gd name="T138" fmla="+- 0 2959 2936"/>
                <a:gd name="T139" fmla="*/ 2959 h 84"/>
                <a:gd name="T140" fmla="+- 0 8746 8695"/>
                <a:gd name="T141" fmla="*/ T140 w 55"/>
                <a:gd name="T142" fmla="+- 0 2943 2936"/>
                <a:gd name="T143" fmla="*/ 2943 h 84"/>
                <a:gd name="T144" fmla="+- 0 8738 8695"/>
                <a:gd name="T145" fmla="*/ T144 w 55"/>
                <a:gd name="T146" fmla="+- 0 2938 2936"/>
                <a:gd name="T147" fmla="*/ 2938 h 84"/>
                <a:gd name="T148" fmla="+- 0 8730 8695"/>
                <a:gd name="T149" fmla="*/ T148 w 55"/>
                <a:gd name="T150" fmla="+- 0 2936 2936"/>
                <a:gd name="T151" fmla="*/ 2936 h 84"/>
                <a:gd name="T152" fmla="+- 0 8714 8695"/>
                <a:gd name="T153" fmla="*/ T152 w 55"/>
                <a:gd name="T154" fmla="+- 0 2936 2936"/>
                <a:gd name="T155" fmla="*/ 2936 h 84"/>
                <a:gd name="T156" fmla="+- 0 8708 8695"/>
                <a:gd name="T157" fmla="*/ T156 w 55"/>
                <a:gd name="T158" fmla="+- 0 2938 2936"/>
                <a:gd name="T159" fmla="*/ 2938 h 84"/>
                <a:gd name="T160" fmla="+- 0 8703 8695"/>
                <a:gd name="T161" fmla="*/ T160 w 55"/>
                <a:gd name="T162" fmla="+- 0 2942 2936"/>
                <a:gd name="T163" fmla="*/ 2942 h 84"/>
                <a:gd name="T164" fmla="+- 0 8698 8695"/>
                <a:gd name="T165" fmla="*/ T164 w 55"/>
                <a:gd name="T166" fmla="+- 0 2946 2936"/>
                <a:gd name="T167" fmla="*/ 2946 h 84"/>
                <a:gd name="T168" fmla="+- 0 8696 8695"/>
                <a:gd name="T169" fmla="*/ T168 w 55"/>
                <a:gd name="T170" fmla="+- 0 2951 2936"/>
                <a:gd name="T171" fmla="*/ 295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2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33" y="14"/>
                  </a:lnTo>
                  <a:lnTo>
                    <a:pt x="41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8767" y="2904"/>
              <a:ext cx="17" cy="115"/>
            </a:xfrm>
            <a:custGeom>
              <a:avLst/>
              <a:gdLst>
                <a:gd name="T0" fmla="+- 0 8769 8767"/>
                <a:gd name="T1" fmla="*/ T0 w 17"/>
                <a:gd name="T2" fmla="+- 0 2938 2904"/>
                <a:gd name="T3" fmla="*/ 2938 h 115"/>
                <a:gd name="T4" fmla="+- 0 8769 8767"/>
                <a:gd name="T5" fmla="*/ T4 w 17"/>
                <a:gd name="T6" fmla="+- 0 3018 2904"/>
                <a:gd name="T7" fmla="*/ 3018 h 115"/>
                <a:gd name="T8" fmla="+- 0 8785 8767"/>
                <a:gd name="T9" fmla="*/ T8 w 17"/>
                <a:gd name="T10" fmla="+- 0 3018 2904"/>
                <a:gd name="T11" fmla="*/ 3018 h 115"/>
                <a:gd name="T12" fmla="+- 0 8785 8767"/>
                <a:gd name="T13" fmla="*/ T12 w 17"/>
                <a:gd name="T14" fmla="+- 0 2938 2904"/>
                <a:gd name="T15" fmla="*/ 2938 h 115"/>
                <a:gd name="T16" fmla="+- 0 8769 8767"/>
                <a:gd name="T17" fmla="*/ T16 w 17"/>
                <a:gd name="T18" fmla="+- 0 2938 2904"/>
                <a:gd name="T19" fmla="*/ 293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8767" y="2904"/>
              <a:ext cx="17" cy="115"/>
            </a:xfrm>
            <a:custGeom>
              <a:avLst/>
              <a:gdLst>
                <a:gd name="T0" fmla="+- 0 8786 8767"/>
                <a:gd name="T1" fmla="*/ T0 w 17"/>
                <a:gd name="T2" fmla="+- 0 2916 2904"/>
                <a:gd name="T3" fmla="*/ 2916 h 115"/>
                <a:gd name="T4" fmla="+- 0 8786 8767"/>
                <a:gd name="T5" fmla="*/ T4 w 17"/>
                <a:gd name="T6" fmla="+- 0 2910 2904"/>
                <a:gd name="T7" fmla="*/ 2910 h 115"/>
                <a:gd name="T8" fmla="+- 0 8781 8767"/>
                <a:gd name="T9" fmla="*/ T8 w 17"/>
                <a:gd name="T10" fmla="+- 0 2905 2904"/>
                <a:gd name="T11" fmla="*/ 2905 h 115"/>
                <a:gd name="T12" fmla="+- 0 8777 8767"/>
                <a:gd name="T13" fmla="*/ T12 w 17"/>
                <a:gd name="T14" fmla="+- 0 2904 2904"/>
                <a:gd name="T15" fmla="*/ 2904 h 115"/>
                <a:gd name="T16" fmla="+- 0 8774 8767"/>
                <a:gd name="T17" fmla="*/ T16 w 17"/>
                <a:gd name="T18" fmla="+- 0 2904 2904"/>
                <a:gd name="T19" fmla="*/ 2904 h 115"/>
                <a:gd name="T20" fmla="+- 0 8770 8767"/>
                <a:gd name="T21" fmla="*/ T20 w 17"/>
                <a:gd name="T22" fmla="+- 0 2907 2904"/>
                <a:gd name="T23" fmla="*/ 2907 h 115"/>
                <a:gd name="T24" fmla="+- 0 8767 8767"/>
                <a:gd name="T25" fmla="*/ T24 w 17"/>
                <a:gd name="T26" fmla="+- 0 2911 2904"/>
                <a:gd name="T27" fmla="*/ 2911 h 115"/>
                <a:gd name="T28" fmla="+- 0 8767 8767"/>
                <a:gd name="T29" fmla="*/ T28 w 17"/>
                <a:gd name="T30" fmla="+- 0 2916 2904"/>
                <a:gd name="T31" fmla="*/ 2916 h 115"/>
                <a:gd name="T32" fmla="+- 0 8770 8767"/>
                <a:gd name="T33" fmla="*/ T32 w 17"/>
                <a:gd name="T34" fmla="+- 0 2920 2904"/>
                <a:gd name="T35" fmla="*/ 2920 h 115"/>
                <a:gd name="T36" fmla="+- 0 8774 8767"/>
                <a:gd name="T37" fmla="*/ T36 w 17"/>
                <a:gd name="T38" fmla="+- 0 2923 2904"/>
                <a:gd name="T39" fmla="*/ 2923 h 115"/>
                <a:gd name="T40" fmla="+- 0 8779 8767"/>
                <a:gd name="T41" fmla="*/ T40 w 17"/>
                <a:gd name="T42" fmla="+- 0 2923 2904"/>
                <a:gd name="T43" fmla="*/ 2923 h 115"/>
                <a:gd name="T44" fmla="+- 0 8783 8767"/>
                <a:gd name="T45" fmla="*/ T44 w 17"/>
                <a:gd name="T46" fmla="+- 0 2920 2904"/>
                <a:gd name="T47" fmla="*/ 2920 h 115"/>
                <a:gd name="T48" fmla="+- 0 8786 8767"/>
                <a:gd name="T49" fmla="*/ T48 w 17"/>
                <a:gd name="T50" fmla="+- 0 2916 2904"/>
                <a:gd name="T51" fmla="*/ 291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746" y="3303"/>
              <a:ext cx="18" cy="146"/>
            </a:xfrm>
            <a:custGeom>
              <a:avLst/>
              <a:gdLst>
                <a:gd name="T0" fmla="+- 0 7747 7746"/>
                <a:gd name="T1" fmla="*/ T0 w 18"/>
                <a:gd name="T2" fmla="+- 0 3326 3303"/>
                <a:gd name="T3" fmla="*/ 3326 h 146"/>
                <a:gd name="T4" fmla="+- 0 7747 7746"/>
                <a:gd name="T5" fmla="*/ T4 w 18"/>
                <a:gd name="T6" fmla="+- 0 3448 3303"/>
                <a:gd name="T7" fmla="*/ 3448 h 146"/>
                <a:gd name="T8" fmla="+- 0 7764 7746"/>
                <a:gd name="T9" fmla="*/ T8 w 18"/>
                <a:gd name="T10" fmla="+- 0 3448 3303"/>
                <a:gd name="T11" fmla="*/ 3448 h 146"/>
                <a:gd name="T12" fmla="+- 0 7764 7746"/>
                <a:gd name="T13" fmla="*/ T12 w 18"/>
                <a:gd name="T14" fmla="+- 0 3326 3303"/>
                <a:gd name="T15" fmla="*/ 3326 h 146"/>
                <a:gd name="T16" fmla="+- 0 7747 7746"/>
                <a:gd name="T17" fmla="*/ T16 w 18"/>
                <a:gd name="T18" fmla="+- 0 3326 3303"/>
                <a:gd name="T19" fmla="*/ 3326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" h="146">
                  <a:moveTo>
                    <a:pt x="1" y="23"/>
                  </a:moveTo>
                  <a:lnTo>
                    <a:pt x="1" y="145"/>
                  </a:lnTo>
                  <a:lnTo>
                    <a:pt x="18" y="145"/>
                  </a:lnTo>
                  <a:lnTo>
                    <a:pt x="18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7746" y="3303"/>
              <a:ext cx="18" cy="146"/>
            </a:xfrm>
            <a:custGeom>
              <a:avLst/>
              <a:gdLst>
                <a:gd name="T0" fmla="+- 0 7749 7746"/>
                <a:gd name="T1" fmla="*/ T0 w 18"/>
                <a:gd name="T2" fmla="+- 0 3305 3303"/>
                <a:gd name="T3" fmla="*/ 3305 h 146"/>
                <a:gd name="T4" fmla="+- 0 7746 7746"/>
                <a:gd name="T5" fmla="*/ T4 w 18"/>
                <a:gd name="T6" fmla="+- 0 3309 3303"/>
                <a:gd name="T7" fmla="*/ 3309 h 146"/>
                <a:gd name="T8" fmla="+- 0 7746 7746"/>
                <a:gd name="T9" fmla="*/ T8 w 18"/>
                <a:gd name="T10" fmla="+- 0 3315 3303"/>
                <a:gd name="T11" fmla="*/ 3315 h 146"/>
                <a:gd name="T12" fmla="+- 0 7751 7746"/>
                <a:gd name="T13" fmla="*/ T12 w 18"/>
                <a:gd name="T14" fmla="+- 0 3320 3303"/>
                <a:gd name="T15" fmla="*/ 3320 h 146"/>
                <a:gd name="T16" fmla="+- 0 7756 7746"/>
                <a:gd name="T17" fmla="*/ T16 w 18"/>
                <a:gd name="T18" fmla="+- 0 3321 3303"/>
                <a:gd name="T19" fmla="*/ 3321 h 146"/>
                <a:gd name="T20" fmla="+- 0 7760 7746"/>
                <a:gd name="T21" fmla="*/ T20 w 18"/>
                <a:gd name="T22" fmla="+- 0 3320 3303"/>
                <a:gd name="T23" fmla="*/ 3320 h 146"/>
                <a:gd name="T24" fmla="+- 0 7765 7746"/>
                <a:gd name="T25" fmla="*/ T24 w 18"/>
                <a:gd name="T26" fmla="+- 0 3315 3303"/>
                <a:gd name="T27" fmla="*/ 3315 h 146"/>
                <a:gd name="T28" fmla="+- 0 7765 7746"/>
                <a:gd name="T29" fmla="*/ T28 w 18"/>
                <a:gd name="T30" fmla="+- 0 3309 3303"/>
                <a:gd name="T31" fmla="*/ 3309 h 146"/>
                <a:gd name="T32" fmla="+- 0 7760 7746"/>
                <a:gd name="T33" fmla="*/ T32 w 18"/>
                <a:gd name="T34" fmla="+- 0 3304 3303"/>
                <a:gd name="T35" fmla="*/ 3304 h 146"/>
                <a:gd name="T36" fmla="+- 0 7756 7746"/>
                <a:gd name="T37" fmla="*/ T36 w 18"/>
                <a:gd name="T38" fmla="+- 0 3303 3303"/>
                <a:gd name="T39" fmla="*/ 3303 h 146"/>
                <a:gd name="T40" fmla="+- 0 7753 7746"/>
                <a:gd name="T41" fmla="*/ T40 w 18"/>
                <a:gd name="T42" fmla="+- 0 3303 3303"/>
                <a:gd name="T43" fmla="*/ 3303 h 146"/>
                <a:gd name="T44" fmla="+- 0 7749 7746"/>
                <a:gd name="T45" fmla="*/ T44 w 18"/>
                <a:gd name="T46" fmla="+- 0 3305 3303"/>
                <a:gd name="T47" fmla="*/ 3305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8" h="146">
                  <a:moveTo>
                    <a:pt x="3" y="2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0" y="18"/>
                  </a:lnTo>
                  <a:lnTo>
                    <a:pt x="14" y="17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7785" y="3366"/>
              <a:ext cx="46" cy="120"/>
            </a:xfrm>
            <a:custGeom>
              <a:avLst/>
              <a:gdLst>
                <a:gd name="T0" fmla="+- 0 7813 7785"/>
                <a:gd name="T1" fmla="*/ T0 w 46"/>
                <a:gd name="T2" fmla="+- 0 3462 3366"/>
                <a:gd name="T3" fmla="*/ 3462 h 120"/>
                <a:gd name="T4" fmla="+- 0 7817 7785"/>
                <a:gd name="T5" fmla="*/ T4 w 46"/>
                <a:gd name="T6" fmla="+- 0 3464 3366"/>
                <a:gd name="T7" fmla="*/ 3464 h 120"/>
                <a:gd name="T8" fmla="+- 0 7817 7785"/>
                <a:gd name="T9" fmla="*/ T8 w 46"/>
                <a:gd name="T10" fmla="+- 0 3472 3366"/>
                <a:gd name="T11" fmla="*/ 3472 h 120"/>
                <a:gd name="T12" fmla="+- 0 7812 7785"/>
                <a:gd name="T13" fmla="*/ T12 w 46"/>
                <a:gd name="T14" fmla="+- 0 3475 3366"/>
                <a:gd name="T15" fmla="*/ 3475 h 120"/>
                <a:gd name="T16" fmla="+- 0 7801 7785"/>
                <a:gd name="T17" fmla="*/ T16 w 46"/>
                <a:gd name="T18" fmla="+- 0 3475 3366"/>
                <a:gd name="T19" fmla="*/ 3475 h 120"/>
                <a:gd name="T20" fmla="+- 0 7800 7785"/>
                <a:gd name="T21" fmla="*/ T20 w 46"/>
                <a:gd name="T22" fmla="+- 0 3474 3366"/>
                <a:gd name="T23" fmla="*/ 3474 h 120"/>
                <a:gd name="T24" fmla="+- 0 7795 7785"/>
                <a:gd name="T25" fmla="*/ T24 w 46"/>
                <a:gd name="T26" fmla="+- 0 3474 3366"/>
                <a:gd name="T27" fmla="*/ 3474 h 120"/>
                <a:gd name="T28" fmla="+- 0 7794 7785"/>
                <a:gd name="T29" fmla="*/ T28 w 46"/>
                <a:gd name="T30" fmla="+- 0 3484 3366"/>
                <a:gd name="T31" fmla="*/ 3484 h 120"/>
                <a:gd name="T32" fmla="+- 0 7798 7785"/>
                <a:gd name="T33" fmla="*/ T32 w 46"/>
                <a:gd name="T34" fmla="+- 0 3485 3366"/>
                <a:gd name="T35" fmla="*/ 3485 h 120"/>
                <a:gd name="T36" fmla="+- 0 7802 7785"/>
                <a:gd name="T37" fmla="*/ T36 w 46"/>
                <a:gd name="T38" fmla="+- 0 3486 3366"/>
                <a:gd name="T39" fmla="*/ 3486 h 120"/>
                <a:gd name="T40" fmla="+- 0 7814 7785"/>
                <a:gd name="T41" fmla="*/ T40 w 46"/>
                <a:gd name="T42" fmla="+- 0 3486 3366"/>
                <a:gd name="T43" fmla="*/ 3486 h 120"/>
                <a:gd name="T44" fmla="+- 0 7820 7785"/>
                <a:gd name="T45" fmla="*/ T44 w 46"/>
                <a:gd name="T46" fmla="+- 0 3484 3366"/>
                <a:gd name="T47" fmla="*/ 3484 h 120"/>
                <a:gd name="T48" fmla="+- 0 7825 7785"/>
                <a:gd name="T49" fmla="*/ T48 w 46"/>
                <a:gd name="T50" fmla="+- 0 3481 3366"/>
                <a:gd name="T51" fmla="*/ 3481 h 120"/>
                <a:gd name="T52" fmla="+- 0 7829 7785"/>
                <a:gd name="T53" fmla="*/ T52 w 46"/>
                <a:gd name="T54" fmla="+- 0 3478 3366"/>
                <a:gd name="T55" fmla="*/ 3478 h 120"/>
                <a:gd name="T56" fmla="+- 0 7832 7785"/>
                <a:gd name="T57" fmla="*/ T56 w 46"/>
                <a:gd name="T58" fmla="+- 0 3474 3366"/>
                <a:gd name="T59" fmla="*/ 3474 h 120"/>
                <a:gd name="T60" fmla="+- 0 7832 7785"/>
                <a:gd name="T61" fmla="*/ T60 w 46"/>
                <a:gd name="T62" fmla="+- 0 3461 3366"/>
                <a:gd name="T63" fmla="*/ 3461 h 120"/>
                <a:gd name="T64" fmla="+- 0 7827 7785"/>
                <a:gd name="T65" fmla="*/ T64 w 46"/>
                <a:gd name="T66" fmla="+- 0 3457 3366"/>
                <a:gd name="T67" fmla="*/ 3457 h 120"/>
                <a:gd name="T68" fmla="+- 0 7817 7785"/>
                <a:gd name="T69" fmla="*/ T68 w 46"/>
                <a:gd name="T70" fmla="+- 0 3456 3366"/>
                <a:gd name="T71" fmla="*/ 3456 h 120"/>
                <a:gd name="T72" fmla="+- 0 7819 7785"/>
                <a:gd name="T73" fmla="*/ T72 w 46"/>
                <a:gd name="T74" fmla="+- 0 3450 3366"/>
                <a:gd name="T75" fmla="*/ 3450 h 120"/>
                <a:gd name="T76" fmla="+- 0 7807 7785"/>
                <a:gd name="T77" fmla="*/ T76 w 46"/>
                <a:gd name="T78" fmla="+- 0 3450 3366"/>
                <a:gd name="T79" fmla="*/ 3450 h 120"/>
                <a:gd name="T80" fmla="+- 0 7803 7785"/>
                <a:gd name="T81" fmla="*/ T80 w 46"/>
                <a:gd name="T82" fmla="+- 0 3462 3366"/>
                <a:gd name="T83" fmla="*/ 3462 h 120"/>
                <a:gd name="T84" fmla="+- 0 7813 7785"/>
                <a:gd name="T85" fmla="*/ T84 w 46"/>
                <a:gd name="T86" fmla="+- 0 3462 3366"/>
                <a:gd name="T87" fmla="*/ 3462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46" h="120">
                  <a:moveTo>
                    <a:pt x="28" y="96"/>
                  </a:moveTo>
                  <a:lnTo>
                    <a:pt x="32" y="98"/>
                  </a:lnTo>
                  <a:lnTo>
                    <a:pt x="32" y="106"/>
                  </a:lnTo>
                  <a:lnTo>
                    <a:pt x="27" y="109"/>
                  </a:lnTo>
                  <a:lnTo>
                    <a:pt x="16" y="109"/>
                  </a:lnTo>
                  <a:lnTo>
                    <a:pt x="15" y="108"/>
                  </a:lnTo>
                  <a:lnTo>
                    <a:pt x="10" y="108"/>
                  </a:lnTo>
                  <a:lnTo>
                    <a:pt x="9" y="118"/>
                  </a:lnTo>
                  <a:lnTo>
                    <a:pt x="13" y="119"/>
                  </a:lnTo>
                  <a:lnTo>
                    <a:pt x="17" y="120"/>
                  </a:lnTo>
                  <a:lnTo>
                    <a:pt x="29" y="120"/>
                  </a:lnTo>
                  <a:lnTo>
                    <a:pt x="35" y="118"/>
                  </a:lnTo>
                  <a:lnTo>
                    <a:pt x="40" y="115"/>
                  </a:lnTo>
                  <a:lnTo>
                    <a:pt x="44" y="112"/>
                  </a:lnTo>
                  <a:lnTo>
                    <a:pt x="47" y="108"/>
                  </a:lnTo>
                  <a:lnTo>
                    <a:pt x="47" y="95"/>
                  </a:lnTo>
                  <a:lnTo>
                    <a:pt x="42" y="91"/>
                  </a:lnTo>
                  <a:lnTo>
                    <a:pt x="32" y="90"/>
                  </a:lnTo>
                  <a:lnTo>
                    <a:pt x="34" y="84"/>
                  </a:lnTo>
                  <a:lnTo>
                    <a:pt x="22" y="84"/>
                  </a:lnTo>
                  <a:lnTo>
                    <a:pt x="18" y="96"/>
                  </a:lnTo>
                  <a:lnTo>
                    <a:pt x="28" y="9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7785" y="3366"/>
              <a:ext cx="46" cy="120"/>
            </a:xfrm>
            <a:custGeom>
              <a:avLst/>
              <a:gdLst>
                <a:gd name="T0" fmla="+- 0 7786 7785"/>
                <a:gd name="T1" fmla="*/ T0 w 46"/>
                <a:gd name="T2" fmla="+- 0 3381 3366"/>
                <a:gd name="T3" fmla="*/ 3381 h 120"/>
                <a:gd name="T4" fmla="+- 0 7786 7785"/>
                <a:gd name="T5" fmla="*/ T4 w 46"/>
                <a:gd name="T6" fmla="+- 0 3393 3366"/>
                <a:gd name="T7" fmla="*/ 3393 h 120"/>
                <a:gd name="T8" fmla="+- 0 7788 7785"/>
                <a:gd name="T9" fmla="*/ T8 w 46"/>
                <a:gd name="T10" fmla="+- 0 3398 3366"/>
                <a:gd name="T11" fmla="*/ 3398 h 120"/>
                <a:gd name="T12" fmla="+- 0 7792 7785"/>
                <a:gd name="T13" fmla="*/ T12 w 46"/>
                <a:gd name="T14" fmla="+- 0 3402 3366"/>
                <a:gd name="T15" fmla="*/ 3402 h 120"/>
                <a:gd name="T16" fmla="+- 0 7796 7785"/>
                <a:gd name="T17" fmla="*/ T16 w 46"/>
                <a:gd name="T18" fmla="+- 0 3406 3366"/>
                <a:gd name="T19" fmla="*/ 3406 h 120"/>
                <a:gd name="T20" fmla="+- 0 7802 7785"/>
                <a:gd name="T21" fmla="*/ T20 w 46"/>
                <a:gd name="T22" fmla="+- 0 3410 3366"/>
                <a:gd name="T23" fmla="*/ 3410 h 120"/>
                <a:gd name="T24" fmla="+- 0 7811 7785"/>
                <a:gd name="T25" fmla="*/ T24 w 46"/>
                <a:gd name="T26" fmla="+- 0 3415 3366"/>
                <a:gd name="T27" fmla="*/ 3415 h 120"/>
                <a:gd name="T28" fmla="+- 0 7816 7785"/>
                <a:gd name="T29" fmla="*/ T28 w 46"/>
                <a:gd name="T30" fmla="+- 0 3418 3366"/>
                <a:gd name="T31" fmla="*/ 3418 h 120"/>
                <a:gd name="T32" fmla="+- 0 7823 7785"/>
                <a:gd name="T33" fmla="*/ T32 w 46"/>
                <a:gd name="T34" fmla="+- 0 3424 3366"/>
                <a:gd name="T35" fmla="*/ 3424 h 120"/>
                <a:gd name="T36" fmla="+- 0 7823 7785"/>
                <a:gd name="T37" fmla="*/ T36 w 46"/>
                <a:gd name="T38" fmla="+- 0 3428 3366"/>
                <a:gd name="T39" fmla="*/ 3428 h 120"/>
                <a:gd name="T40" fmla="+- 0 7822 7785"/>
                <a:gd name="T41" fmla="*/ T40 w 46"/>
                <a:gd name="T42" fmla="+- 0 3432 3366"/>
                <a:gd name="T43" fmla="*/ 3432 h 120"/>
                <a:gd name="T44" fmla="+- 0 7817 7785"/>
                <a:gd name="T45" fmla="*/ T44 w 46"/>
                <a:gd name="T46" fmla="+- 0 3435 3366"/>
                <a:gd name="T47" fmla="*/ 3435 h 120"/>
                <a:gd name="T48" fmla="+- 0 7811 7785"/>
                <a:gd name="T49" fmla="*/ T48 w 46"/>
                <a:gd name="T50" fmla="+- 0 3436 3366"/>
                <a:gd name="T51" fmla="*/ 3436 h 120"/>
                <a:gd name="T52" fmla="+- 0 7804 7785"/>
                <a:gd name="T53" fmla="*/ T52 w 46"/>
                <a:gd name="T54" fmla="+- 0 3436 3366"/>
                <a:gd name="T55" fmla="*/ 3436 h 120"/>
                <a:gd name="T56" fmla="+- 0 7795 7785"/>
                <a:gd name="T57" fmla="*/ T56 w 46"/>
                <a:gd name="T58" fmla="+- 0 3433 3366"/>
                <a:gd name="T59" fmla="*/ 3433 h 120"/>
                <a:gd name="T60" fmla="+- 0 7785 7785"/>
                <a:gd name="T61" fmla="*/ T60 w 46"/>
                <a:gd name="T62" fmla="+- 0 3425 3366"/>
                <a:gd name="T63" fmla="*/ 3425 h 120"/>
                <a:gd name="T64" fmla="+- 0 7785 7785"/>
                <a:gd name="T65" fmla="*/ T64 w 46"/>
                <a:gd name="T66" fmla="+- 0 3443 3366"/>
                <a:gd name="T67" fmla="*/ 3443 h 120"/>
                <a:gd name="T68" fmla="+- 0 7796 7785"/>
                <a:gd name="T69" fmla="*/ T68 w 46"/>
                <a:gd name="T70" fmla="+- 0 3448 3366"/>
                <a:gd name="T71" fmla="*/ 3448 h 120"/>
                <a:gd name="T72" fmla="+- 0 7805 7785"/>
                <a:gd name="T73" fmla="*/ T72 w 46"/>
                <a:gd name="T74" fmla="+- 0 3450 3366"/>
                <a:gd name="T75" fmla="*/ 3450 h 120"/>
                <a:gd name="T76" fmla="+- 0 7807 7785"/>
                <a:gd name="T77" fmla="*/ T76 w 46"/>
                <a:gd name="T78" fmla="+- 0 3450 3366"/>
                <a:gd name="T79" fmla="*/ 3450 h 120"/>
                <a:gd name="T80" fmla="+- 0 7808 7785"/>
                <a:gd name="T81" fmla="*/ T80 w 46"/>
                <a:gd name="T82" fmla="+- 0 3447 3366"/>
                <a:gd name="T83" fmla="*/ 3447 h 120"/>
                <a:gd name="T84" fmla="+- 0 7820 7785"/>
                <a:gd name="T85" fmla="*/ T84 w 46"/>
                <a:gd name="T86" fmla="+- 0 3447 3366"/>
                <a:gd name="T87" fmla="*/ 3447 h 120"/>
                <a:gd name="T88" fmla="+- 0 7819 7785"/>
                <a:gd name="T89" fmla="*/ T88 w 46"/>
                <a:gd name="T90" fmla="+- 0 3450 3366"/>
                <a:gd name="T91" fmla="*/ 3450 h 120"/>
                <a:gd name="T92" fmla="+- 0 7820 7785"/>
                <a:gd name="T93" fmla="*/ T92 w 46"/>
                <a:gd name="T94" fmla="+- 0 3450 3366"/>
                <a:gd name="T95" fmla="*/ 3450 h 120"/>
                <a:gd name="T96" fmla="+- 0 7827 7785"/>
                <a:gd name="T97" fmla="*/ T96 w 46"/>
                <a:gd name="T98" fmla="+- 0 3448 3366"/>
                <a:gd name="T99" fmla="*/ 3448 h 120"/>
                <a:gd name="T100" fmla="+- 0 7832 7785"/>
                <a:gd name="T101" fmla="*/ T100 w 46"/>
                <a:gd name="T102" fmla="+- 0 3444 3366"/>
                <a:gd name="T103" fmla="*/ 3444 h 120"/>
                <a:gd name="T104" fmla="+- 0 7838 7785"/>
                <a:gd name="T105" fmla="*/ T104 w 46"/>
                <a:gd name="T106" fmla="+- 0 3439 3366"/>
                <a:gd name="T107" fmla="*/ 3439 h 120"/>
                <a:gd name="T108" fmla="+- 0 7840 7785"/>
                <a:gd name="T109" fmla="*/ T108 w 46"/>
                <a:gd name="T110" fmla="+- 0 3434 3366"/>
                <a:gd name="T111" fmla="*/ 3434 h 120"/>
                <a:gd name="T112" fmla="+- 0 7840 7785"/>
                <a:gd name="T113" fmla="*/ T112 w 46"/>
                <a:gd name="T114" fmla="+- 0 3418 3366"/>
                <a:gd name="T115" fmla="*/ 3418 h 120"/>
                <a:gd name="T116" fmla="+- 0 7833 7785"/>
                <a:gd name="T117" fmla="*/ T116 w 46"/>
                <a:gd name="T118" fmla="+- 0 3409 3366"/>
                <a:gd name="T119" fmla="*/ 3409 h 120"/>
                <a:gd name="T120" fmla="+- 0 7820 7785"/>
                <a:gd name="T121" fmla="*/ T120 w 46"/>
                <a:gd name="T122" fmla="+- 0 3402 3366"/>
                <a:gd name="T123" fmla="*/ 3402 h 120"/>
                <a:gd name="T124" fmla="+- 0 7814 7785"/>
                <a:gd name="T125" fmla="*/ T124 w 46"/>
                <a:gd name="T126" fmla="+- 0 3399 3366"/>
                <a:gd name="T127" fmla="*/ 3399 h 120"/>
                <a:gd name="T128" fmla="+- 0 7806 7785"/>
                <a:gd name="T129" fmla="*/ T128 w 46"/>
                <a:gd name="T130" fmla="+- 0 3394 3366"/>
                <a:gd name="T131" fmla="*/ 3394 h 120"/>
                <a:gd name="T132" fmla="+- 0 7803 7785"/>
                <a:gd name="T133" fmla="*/ T132 w 46"/>
                <a:gd name="T134" fmla="+- 0 3387 3366"/>
                <a:gd name="T135" fmla="*/ 3387 h 120"/>
                <a:gd name="T136" fmla="+- 0 7803 7785"/>
                <a:gd name="T137" fmla="*/ T136 w 46"/>
                <a:gd name="T138" fmla="+- 0 3382 3366"/>
                <a:gd name="T139" fmla="*/ 3382 h 120"/>
                <a:gd name="T140" fmla="+- 0 7806 7785"/>
                <a:gd name="T141" fmla="*/ T140 w 46"/>
                <a:gd name="T142" fmla="+- 0 3380 3366"/>
                <a:gd name="T143" fmla="*/ 3380 h 120"/>
                <a:gd name="T144" fmla="+- 0 7819 7785"/>
                <a:gd name="T145" fmla="*/ T144 w 46"/>
                <a:gd name="T146" fmla="+- 0 3380 3366"/>
                <a:gd name="T147" fmla="*/ 3380 h 120"/>
                <a:gd name="T148" fmla="+- 0 7827 7785"/>
                <a:gd name="T149" fmla="*/ T148 w 46"/>
                <a:gd name="T150" fmla="+- 0 3383 3366"/>
                <a:gd name="T151" fmla="*/ 3383 h 120"/>
                <a:gd name="T152" fmla="+- 0 7836 7785"/>
                <a:gd name="T153" fmla="*/ T152 w 46"/>
                <a:gd name="T154" fmla="+- 0 3389 3366"/>
                <a:gd name="T155" fmla="*/ 3389 h 120"/>
                <a:gd name="T156" fmla="+- 0 7836 7785"/>
                <a:gd name="T157" fmla="*/ T156 w 46"/>
                <a:gd name="T158" fmla="+- 0 3373 3366"/>
                <a:gd name="T159" fmla="*/ 3373 h 120"/>
                <a:gd name="T160" fmla="+- 0 7828 7785"/>
                <a:gd name="T161" fmla="*/ T160 w 46"/>
                <a:gd name="T162" fmla="+- 0 3368 3366"/>
                <a:gd name="T163" fmla="*/ 3368 h 120"/>
                <a:gd name="T164" fmla="+- 0 7820 7785"/>
                <a:gd name="T165" fmla="*/ T164 w 46"/>
                <a:gd name="T166" fmla="+- 0 3366 3366"/>
                <a:gd name="T167" fmla="*/ 3366 h 120"/>
                <a:gd name="T168" fmla="+- 0 7804 7785"/>
                <a:gd name="T169" fmla="*/ T168 w 46"/>
                <a:gd name="T170" fmla="+- 0 3366 3366"/>
                <a:gd name="T171" fmla="*/ 3366 h 120"/>
                <a:gd name="T172" fmla="+- 0 7798 7785"/>
                <a:gd name="T173" fmla="*/ T172 w 46"/>
                <a:gd name="T174" fmla="+- 0 3368 3366"/>
                <a:gd name="T175" fmla="*/ 3368 h 120"/>
                <a:gd name="T176" fmla="+- 0 7793 7785"/>
                <a:gd name="T177" fmla="*/ T176 w 46"/>
                <a:gd name="T178" fmla="+- 0 3372 3366"/>
                <a:gd name="T179" fmla="*/ 3372 h 120"/>
                <a:gd name="T180" fmla="+- 0 7788 7785"/>
                <a:gd name="T181" fmla="*/ T180 w 46"/>
                <a:gd name="T182" fmla="+- 0 3376 3366"/>
                <a:gd name="T183" fmla="*/ 3376 h 120"/>
                <a:gd name="T184" fmla="+- 0 7786 7785"/>
                <a:gd name="T185" fmla="*/ T184 w 46"/>
                <a:gd name="T186" fmla="+- 0 3381 3366"/>
                <a:gd name="T187" fmla="*/ 3381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" h="120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1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1" y="82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3" y="81"/>
                  </a:lnTo>
                  <a:lnTo>
                    <a:pt x="35" y="81"/>
                  </a:lnTo>
                  <a:lnTo>
                    <a:pt x="34" y="84"/>
                  </a:lnTo>
                  <a:lnTo>
                    <a:pt x="35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3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8" y="21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34" y="14"/>
                  </a:lnTo>
                  <a:lnTo>
                    <a:pt x="42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7911" y="3326"/>
              <a:ext cx="114" cy="123"/>
            </a:xfrm>
            <a:custGeom>
              <a:avLst/>
              <a:gdLst>
                <a:gd name="T0" fmla="+- 0 7911 7911"/>
                <a:gd name="T1" fmla="*/ T0 w 114"/>
                <a:gd name="T2" fmla="+- 0 3326 3326"/>
                <a:gd name="T3" fmla="*/ 3326 h 123"/>
                <a:gd name="T4" fmla="+- 0 7911 7911"/>
                <a:gd name="T5" fmla="*/ T4 w 114"/>
                <a:gd name="T6" fmla="+- 0 3448 3326"/>
                <a:gd name="T7" fmla="*/ 3448 h 123"/>
                <a:gd name="T8" fmla="+- 0 7928 7911"/>
                <a:gd name="T9" fmla="*/ T8 w 114"/>
                <a:gd name="T10" fmla="+- 0 3448 3326"/>
                <a:gd name="T11" fmla="*/ 3448 h 123"/>
                <a:gd name="T12" fmla="+- 0 7928 7911"/>
                <a:gd name="T13" fmla="*/ T12 w 114"/>
                <a:gd name="T14" fmla="+- 0 3353 3326"/>
                <a:gd name="T15" fmla="*/ 3353 h 123"/>
                <a:gd name="T16" fmla="+- 0 7929 7911"/>
                <a:gd name="T17" fmla="*/ T16 w 114"/>
                <a:gd name="T18" fmla="+- 0 3353 3326"/>
                <a:gd name="T19" fmla="*/ 3353 h 123"/>
                <a:gd name="T20" fmla="+- 0 7966 7911"/>
                <a:gd name="T21" fmla="*/ T20 w 114"/>
                <a:gd name="T22" fmla="+- 0 3400 3326"/>
                <a:gd name="T23" fmla="*/ 3400 h 123"/>
                <a:gd name="T24" fmla="+- 0 7970 7911"/>
                <a:gd name="T25" fmla="*/ T24 w 114"/>
                <a:gd name="T26" fmla="+- 0 3400 3326"/>
                <a:gd name="T27" fmla="*/ 3400 h 123"/>
                <a:gd name="T28" fmla="+- 0 8007 7911"/>
                <a:gd name="T29" fmla="*/ T28 w 114"/>
                <a:gd name="T30" fmla="+- 0 3353 3326"/>
                <a:gd name="T31" fmla="*/ 3353 h 123"/>
                <a:gd name="T32" fmla="+- 0 8007 7911"/>
                <a:gd name="T33" fmla="*/ T32 w 114"/>
                <a:gd name="T34" fmla="+- 0 3353 3326"/>
                <a:gd name="T35" fmla="*/ 3353 h 123"/>
                <a:gd name="T36" fmla="+- 0 8007 7911"/>
                <a:gd name="T37" fmla="*/ T36 w 114"/>
                <a:gd name="T38" fmla="+- 0 3448 3326"/>
                <a:gd name="T39" fmla="*/ 3448 h 123"/>
                <a:gd name="T40" fmla="+- 0 8025 7911"/>
                <a:gd name="T41" fmla="*/ T40 w 114"/>
                <a:gd name="T42" fmla="+- 0 3448 3326"/>
                <a:gd name="T43" fmla="*/ 3448 h 123"/>
                <a:gd name="T44" fmla="+- 0 8025 7911"/>
                <a:gd name="T45" fmla="*/ T44 w 114"/>
                <a:gd name="T46" fmla="+- 0 3326 3326"/>
                <a:gd name="T47" fmla="*/ 3326 h 123"/>
                <a:gd name="T48" fmla="+- 0 8009 7911"/>
                <a:gd name="T49" fmla="*/ T48 w 114"/>
                <a:gd name="T50" fmla="+- 0 3326 3326"/>
                <a:gd name="T51" fmla="*/ 3326 h 123"/>
                <a:gd name="T52" fmla="+- 0 7968 7911"/>
                <a:gd name="T53" fmla="*/ T52 w 114"/>
                <a:gd name="T54" fmla="+- 0 3376 3326"/>
                <a:gd name="T55" fmla="*/ 3376 h 123"/>
                <a:gd name="T56" fmla="+- 0 7927 7911"/>
                <a:gd name="T57" fmla="*/ T56 w 114"/>
                <a:gd name="T58" fmla="+- 0 3326 3326"/>
                <a:gd name="T59" fmla="*/ 3326 h 123"/>
                <a:gd name="T60" fmla="+- 0 7911 7911"/>
                <a:gd name="T61" fmla="*/ T60 w 114"/>
                <a:gd name="T62" fmla="+- 0 3326 3326"/>
                <a:gd name="T63" fmla="*/ 332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4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55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6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8043" y="3366"/>
              <a:ext cx="69" cy="84"/>
            </a:xfrm>
            <a:custGeom>
              <a:avLst/>
              <a:gdLst>
                <a:gd name="T0" fmla="+- 0 8062 8043"/>
                <a:gd name="T1" fmla="*/ T0 w 69"/>
                <a:gd name="T2" fmla="+- 0 3450 3366"/>
                <a:gd name="T3" fmla="*/ 3450 h 84"/>
                <a:gd name="T4" fmla="+- 0 8070 8043"/>
                <a:gd name="T5" fmla="*/ T4 w 69"/>
                <a:gd name="T6" fmla="+- 0 3450 3366"/>
                <a:gd name="T7" fmla="*/ 3450 h 84"/>
                <a:gd name="T8" fmla="+- 0 8077 8043"/>
                <a:gd name="T9" fmla="*/ T8 w 69"/>
                <a:gd name="T10" fmla="+- 0 3447 3366"/>
                <a:gd name="T11" fmla="*/ 3447 h 84"/>
                <a:gd name="T12" fmla="+- 0 8084 8043"/>
                <a:gd name="T13" fmla="*/ T12 w 69"/>
                <a:gd name="T14" fmla="+- 0 3442 3366"/>
                <a:gd name="T15" fmla="*/ 3442 h 84"/>
                <a:gd name="T16" fmla="+- 0 8085 8043"/>
                <a:gd name="T17" fmla="*/ T16 w 69"/>
                <a:gd name="T18" fmla="+- 0 3447 3366"/>
                <a:gd name="T19" fmla="*/ 3447 h 84"/>
                <a:gd name="T20" fmla="+- 0 8089 8043"/>
                <a:gd name="T21" fmla="*/ T20 w 69"/>
                <a:gd name="T22" fmla="+- 0 3450 3366"/>
                <a:gd name="T23" fmla="*/ 3450 h 84"/>
                <a:gd name="T24" fmla="+- 0 8100 8043"/>
                <a:gd name="T25" fmla="*/ T24 w 69"/>
                <a:gd name="T26" fmla="+- 0 3450 3366"/>
                <a:gd name="T27" fmla="*/ 3450 h 84"/>
                <a:gd name="T28" fmla="+- 0 8106 8043"/>
                <a:gd name="T29" fmla="*/ T28 w 69"/>
                <a:gd name="T30" fmla="+- 0 3448 3366"/>
                <a:gd name="T31" fmla="*/ 3448 h 84"/>
                <a:gd name="T32" fmla="+- 0 8112 8043"/>
                <a:gd name="T33" fmla="*/ T32 w 69"/>
                <a:gd name="T34" fmla="+- 0 3444 3366"/>
                <a:gd name="T35" fmla="*/ 3444 h 84"/>
                <a:gd name="T36" fmla="+- 0 8112 8043"/>
                <a:gd name="T37" fmla="*/ T36 w 69"/>
                <a:gd name="T38" fmla="+- 0 3434 3366"/>
                <a:gd name="T39" fmla="*/ 3434 h 84"/>
                <a:gd name="T40" fmla="+- 0 8108 8043"/>
                <a:gd name="T41" fmla="*/ T40 w 69"/>
                <a:gd name="T42" fmla="+- 0 3437 3366"/>
                <a:gd name="T43" fmla="*/ 3437 h 84"/>
                <a:gd name="T44" fmla="+- 0 8101 8043"/>
                <a:gd name="T45" fmla="*/ T44 w 69"/>
                <a:gd name="T46" fmla="+- 0 3438 3366"/>
                <a:gd name="T47" fmla="*/ 3438 h 84"/>
                <a:gd name="T48" fmla="+- 0 8100 8043"/>
                <a:gd name="T49" fmla="*/ T48 w 69"/>
                <a:gd name="T50" fmla="+- 0 3434 3366"/>
                <a:gd name="T51" fmla="*/ 3434 h 84"/>
                <a:gd name="T52" fmla="+- 0 8100 8043"/>
                <a:gd name="T53" fmla="*/ T52 w 69"/>
                <a:gd name="T54" fmla="+- 0 3393 3366"/>
                <a:gd name="T55" fmla="*/ 3393 h 84"/>
                <a:gd name="T56" fmla="+- 0 8100 8043"/>
                <a:gd name="T57" fmla="*/ T56 w 69"/>
                <a:gd name="T58" fmla="+- 0 3388 3366"/>
                <a:gd name="T59" fmla="*/ 3388 h 84"/>
                <a:gd name="T60" fmla="+- 0 8099 8043"/>
                <a:gd name="T61" fmla="*/ T60 w 69"/>
                <a:gd name="T62" fmla="+- 0 3383 3366"/>
                <a:gd name="T63" fmla="*/ 3383 h 84"/>
                <a:gd name="T64" fmla="+- 0 8096 8043"/>
                <a:gd name="T65" fmla="*/ T64 w 69"/>
                <a:gd name="T66" fmla="+- 0 3377 3366"/>
                <a:gd name="T67" fmla="*/ 3377 h 84"/>
                <a:gd name="T68" fmla="+- 0 8091 8043"/>
                <a:gd name="T69" fmla="*/ T68 w 69"/>
                <a:gd name="T70" fmla="+- 0 3370 3366"/>
                <a:gd name="T71" fmla="*/ 3370 h 84"/>
                <a:gd name="T72" fmla="+- 0 8083 8043"/>
                <a:gd name="T73" fmla="*/ T72 w 69"/>
                <a:gd name="T74" fmla="+- 0 3366 3366"/>
                <a:gd name="T75" fmla="*/ 3366 h 84"/>
                <a:gd name="T76" fmla="+- 0 8059 8043"/>
                <a:gd name="T77" fmla="*/ T76 w 69"/>
                <a:gd name="T78" fmla="+- 0 3366 3366"/>
                <a:gd name="T79" fmla="*/ 3366 h 84"/>
                <a:gd name="T80" fmla="+- 0 8050 8043"/>
                <a:gd name="T81" fmla="*/ T80 w 69"/>
                <a:gd name="T82" fmla="+- 0 3370 3366"/>
                <a:gd name="T83" fmla="*/ 3370 h 84"/>
                <a:gd name="T84" fmla="+- 0 8044 8043"/>
                <a:gd name="T85" fmla="*/ T84 w 69"/>
                <a:gd name="T86" fmla="+- 0 3377 3366"/>
                <a:gd name="T87" fmla="*/ 3377 h 84"/>
                <a:gd name="T88" fmla="+- 0 8044 8043"/>
                <a:gd name="T89" fmla="*/ T88 w 69"/>
                <a:gd name="T90" fmla="+- 0 3394 3366"/>
                <a:gd name="T91" fmla="*/ 3394 h 84"/>
                <a:gd name="T92" fmla="+- 0 8052 8043"/>
                <a:gd name="T93" fmla="*/ T92 w 69"/>
                <a:gd name="T94" fmla="+- 0 3386 3366"/>
                <a:gd name="T95" fmla="*/ 3386 h 84"/>
                <a:gd name="T96" fmla="+- 0 8061 8043"/>
                <a:gd name="T97" fmla="*/ T96 w 69"/>
                <a:gd name="T98" fmla="+- 0 3381 3366"/>
                <a:gd name="T99" fmla="*/ 3381 h 84"/>
                <a:gd name="T100" fmla="+- 0 8079 8043"/>
                <a:gd name="T101" fmla="*/ T100 w 69"/>
                <a:gd name="T102" fmla="+- 0 3381 3366"/>
                <a:gd name="T103" fmla="*/ 3381 h 84"/>
                <a:gd name="T104" fmla="+- 0 8084 8043"/>
                <a:gd name="T105" fmla="*/ T104 w 69"/>
                <a:gd name="T106" fmla="+- 0 3386 3366"/>
                <a:gd name="T107" fmla="*/ 3386 h 84"/>
                <a:gd name="T108" fmla="+- 0 8084 8043"/>
                <a:gd name="T109" fmla="*/ T108 w 69"/>
                <a:gd name="T110" fmla="+- 0 3400 3366"/>
                <a:gd name="T111" fmla="*/ 3400 h 84"/>
                <a:gd name="T112" fmla="+- 0 8070 8043"/>
                <a:gd name="T113" fmla="*/ T112 w 69"/>
                <a:gd name="T114" fmla="+- 0 3405 3366"/>
                <a:gd name="T115" fmla="*/ 3405 h 84"/>
                <a:gd name="T116" fmla="+- 0 8064 8043"/>
                <a:gd name="T117" fmla="*/ T116 w 69"/>
                <a:gd name="T118" fmla="+- 0 3407 3366"/>
                <a:gd name="T119" fmla="*/ 3407 h 84"/>
                <a:gd name="T120" fmla="+- 0 8074 8043"/>
                <a:gd name="T121" fmla="*/ T120 w 69"/>
                <a:gd name="T122" fmla="+- 0 3413 3366"/>
                <a:gd name="T123" fmla="*/ 3413 h 84"/>
                <a:gd name="T124" fmla="+- 0 8084 8043"/>
                <a:gd name="T125" fmla="*/ T124 w 69"/>
                <a:gd name="T126" fmla="+- 0 3409 3366"/>
                <a:gd name="T127" fmla="*/ 3409 h 84"/>
                <a:gd name="T128" fmla="+- 0 8084 8043"/>
                <a:gd name="T129" fmla="*/ T128 w 69"/>
                <a:gd name="T130" fmla="+- 0 3432 3366"/>
                <a:gd name="T131" fmla="*/ 3432 h 84"/>
                <a:gd name="T132" fmla="+- 0 8080 8043"/>
                <a:gd name="T133" fmla="*/ T132 w 69"/>
                <a:gd name="T134" fmla="+- 0 3437 3366"/>
                <a:gd name="T135" fmla="*/ 3437 h 84"/>
                <a:gd name="T136" fmla="+- 0 8075 8043"/>
                <a:gd name="T137" fmla="*/ T136 w 69"/>
                <a:gd name="T138" fmla="+- 0 3439 3366"/>
                <a:gd name="T139" fmla="*/ 3439 h 84"/>
                <a:gd name="T140" fmla="+- 0 8070 8043"/>
                <a:gd name="T141" fmla="*/ T140 w 69"/>
                <a:gd name="T142" fmla="+- 0 3439 3366"/>
                <a:gd name="T143" fmla="*/ 3439 h 84"/>
                <a:gd name="T144" fmla="+- 0 8064 8043"/>
                <a:gd name="T145" fmla="*/ T144 w 69"/>
                <a:gd name="T146" fmla="+- 0 3438 3366"/>
                <a:gd name="T147" fmla="*/ 3438 h 84"/>
                <a:gd name="T148" fmla="+- 0 8060 8043"/>
                <a:gd name="T149" fmla="*/ T148 w 69"/>
                <a:gd name="T150" fmla="+- 0 3434 3366"/>
                <a:gd name="T151" fmla="*/ 3434 h 84"/>
                <a:gd name="T152" fmla="+- 0 8059 8043"/>
                <a:gd name="T153" fmla="*/ T152 w 69"/>
                <a:gd name="T154" fmla="+- 0 3427 3366"/>
                <a:gd name="T155" fmla="*/ 3427 h 84"/>
                <a:gd name="T156" fmla="+- 0 8059 8043"/>
                <a:gd name="T157" fmla="*/ T156 w 69"/>
                <a:gd name="T158" fmla="+- 0 3421 3366"/>
                <a:gd name="T159" fmla="*/ 3421 h 84"/>
                <a:gd name="T160" fmla="+- 0 8050 8043"/>
                <a:gd name="T161" fmla="*/ T160 w 69"/>
                <a:gd name="T162" fmla="+- 0 3412 3366"/>
                <a:gd name="T163" fmla="*/ 3412 h 84"/>
                <a:gd name="T164" fmla="+- 0 8043 8043"/>
                <a:gd name="T165" fmla="*/ T164 w 69"/>
                <a:gd name="T166" fmla="+- 0 3419 3366"/>
                <a:gd name="T167" fmla="*/ 3419 h 84"/>
                <a:gd name="T168" fmla="+- 0 8043 8043"/>
                <a:gd name="T169" fmla="*/ T168 w 69"/>
                <a:gd name="T170" fmla="+- 0 3436 3366"/>
                <a:gd name="T171" fmla="*/ 3436 h 84"/>
                <a:gd name="T172" fmla="+- 0 8045 8043"/>
                <a:gd name="T173" fmla="*/ T172 w 69"/>
                <a:gd name="T174" fmla="+- 0 3441 3366"/>
                <a:gd name="T175" fmla="*/ 3441 h 84"/>
                <a:gd name="T176" fmla="+- 0 8052 8043"/>
                <a:gd name="T177" fmla="*/ T176 w 69"/>
                <a:gd name="T178" fmla="+- 0 3448 3366"/>
                <a:gd name="T179" fmla="*/ 3448 h 84"/>
                <a:gd name="T180" fmla="+- 0 8057 8043"/>
                <a:gd name="T181" fmla="*/ T180 w 69"/>
                <a:gd name="T182" fmla="+- 0 3450 3366"/>
                <a:gd name="T183" fmla="*/ 3450 h 84"/>
                <a:gd name="T184" fmla="+- 0 8062 8043"/>
                <a:gd name="T185" fmla="*/ T184 w 69"/>
                <a:gd name="T186" fmla="+- 0 3450 3366"/>
                <a:gd name="T187" fmla="*/ 345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19" y="84"/>
                  </a:moveTo>
                  <a:lnTo>
                    <a:pt x="27" y="84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57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7" y="68"/>
                  </a:lnTo>
                  <a:lnTo>
                    <a:pt x="57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3" y="11"/>
                  </a:lnTo>
                  <a:lnTo>
                    <a:pt x="48" y="4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1" y="28"/>
                  </a:lnTo>
                  <a:lnTo>
                    <a:pt x="9" y="20"/>
                  </a:lnTo>
                  <a:lnTo>
                    <a:pt x="18" y="15"/>
                  </a:lnTo>
                  <a:lnTo>
                    <a:pt x="36" y="15"/>
                  </a:lnTo>
                  <a:lnTo>
                    <a:pt x="41" y="20"/>
                  </a:lnTo>
                  <a:lnTo>
                    <a:pt x="41" y="34"/>
                  </a:lnTo>
                  <a:lnTo>
                    <a:pt x="27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1" y="43"/>
                  </a:lnTo>
                  <a:lnTo>
                    <a:pt x="41" y="66"/>
                  </a:lnTo>
                  <a:lnTo>
                    <a:pt x="37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1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9" y="82"/>
                  </a:lnTo>
                  <a:lnTo>
                    <a:pt x="14" y="84"/>
                  </a:lnTo>
                  <a:lnTo>
                    <a:pt x="19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8043" y="3366"/>
              <a:ext cx="69" cy="84"/>
            </a:xfrm>
            <a:custGeom>
              <a:avLst/>
              <a:gdLst>
                <a:gd name="T0" fmla="+- 0 8064 8043"/>
                <a:gd name="T1" fmla="*/ T0 w 69"/>
                <a:gd name="T2" fmla="+- 0 3407 3366"/>
                <a:gd name="T3" fmla="*/ 3407 h 84"/>
                <a:gd name="T4" fmla="+- 0 8050 8043"/>
                <a:gd name="T5" fmla="*/ T4 w 69"/>
                <a:gd name="T6" fmla="+- 0 3412 3366"/>
                <a:gd name="T7" fmla="*/ 3412 h 84"/>
                <a:gd name="T8" fmla="+- 0 8059 8043"/>
                <a:gd name="T9" fmla="*/ T8 w 69"/>
                <a:gd name="T10" fmla="+- 0 3421 3366"/>
                <a:gd name="T11" fmla="*/ 3421 h 84"/>
                <a:gd name="T12" fmla="+- 0 8064 8043"/>
                <a:gd name="T13" fmla="*/ T12 w 69"/>
                <a:gd name="T14" fmla="+- 0 3417 3366"/>
                <a:gd name="T15" fmla="*/ 3417 h 84"/>
                <a:gd name="T16" fmla="+- 0 8074 8043"/>
                <a:gd name="T17" fmla="*/ T16 w 69"/>
                <a:gd name="T18" fmla="+- 0 3413 3366"/>
                <a:gd name="T19" fmla="*/ 3413 h 84"/>
                <a:gd name="T20" fmla="+- 0 8064 8043"/>
                <a:gd name="T21" fmla="*/ T20 w 69"/>
                <a:gd name="T22" fmla="+- 0 3407 3366"/>
                <a:gd name="T23" fmla="*/ 340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8126" y="3326"/>
              <a:ext cx="68" cy="123"/>
            </a:xfrm>
            <a:custGeom>
              <a:avLst/>
              <a:gdLst>
                <a:gd name="T0" fmla="+- 0 8149 8126"/>
                <a:gd name="T1" fmla="*/ T0 w 68"/>
                <a:gd name="T2" fmla="+- 0 3370 3326"/>
                <a:gd name="T3" fmla="*/ 3370 h 123"/>
                <a:gd name="T4" fmla="+- 0 8142 8126"/>
                <a:gd name="T5" fmla="*/ T4 w 68"/>
                <a:gd name="T6" fmla="+- 0 3378 3326"/>
                <a:gd name="T7" fmla="*/ 3378 h 123"/>
                <a:gd name="T8" fmla="+- 0 8142 8126"/>
                <a:gd name="T9" fmla="*/ T8 w 68"/>
                <a:gd name="T10" fmla="+- 0 3378 3326"/>
                <a:gd name="T11" fmla="*/ 3378 h 123"/>
                <a:gd name="T12" fmla="+- 0 8142 8126"/>
                <a:gd name="T13" fmla="*/ T12 w 68"/>
                <a:gd name="T14" fmla="+- 0 3326 3326"/>
                <a:gd name="T15" fmla="*/ 3326 h 123"/>
                <a:gd name="T16" fmla="+- 0 8126 8126"/>
                <a:gd name="T17" fmla="*/ T16 w 68"/>
                <a:gd name="T18" fmla="+- 0 3326 3326"/>
                <a:gd name="T19" fmla="*/ 3326 h 123"/>
                <a:gd name="T20" fmla="+- 0 8126 8126"/>
                <a:gd name="T21" fmla="*/ T20 w 68"/>
                <a:gd name="T22" fmla="+- 0 3448 3326"/>
                <a:gd name="T23" fmla="*/ 3448 h 123"/>
                <a:gd name="T24" fmla="+- 0 8142 8126"/>
                <a:gd name="T25" fmla="*/ T24 w 68"/>
                <a:gd name="T26" fmla="+- 0 3448 3326"/>
                <a:gd name="T27" fmla="*/ 3448 h 123"/>
                <a:gd name="T28" fmla="+- 0 8142 8126"/>
                <a:gd name="T29" fmla="*/ T28 w 68"/>
                <a:gd name="T30" fmla="+- 0 3391 3326"/>
                <a:gd name="T31" fmla="*/ 3391 h 123"/>
                <a:gd name="T32" fmla="+- 0 8149 8126"/>
                <a:gd name="T33" fmla="*/ T32 w 68"/>
                <a:gd name="T34" fmla="+- 0 3383 3326"/>
                <a:gd name="T35" fmla="*/ 3383 h 123"/>
                <a:gd name="T36" fmla="+- 0 8155 8126"/>
                <a:gd name="T37" fmla="*/ T36 w 68"/>
                <a:gd name="T38" fmla="+- 0 3379 3326"/>
                <a:gd name="T39" fmla="*/ 3379 h 123"/>
                <a:gd name="T40" fmla="+- 0 8167 8126"/>
                <a:gd name="T41" fmla="*/ T40 w 68"/>
                <a:gd name="T42" fmla="+- 0 3379 3326"/>
                <a:gd name="T43" fmla="*/ 3379 h 123"/>
                <a:gd name="T44" fmla="+- 0 8171 8126"/>
                <a:gd name="T45" fmla="*/ T44 w 68"/>
                <a:gd name="T46" fmla="+- 0 3381 3326"/>
                <a:gd name="T47" fmla="*/ 3381 h 123"/>
                <a:gd name="T48" fmla="+- 0 8176 8126"/>
                <a:gd name="T49" fmla="*/ T48 w 68"/>
                <a:gd name="T50" fmla="+- 0 3388 3326"/>
                <a:gd name="T51" fmla="*/ 3388 h 123"/>
                <a:gd name="T52" fmla="+- 0 8178 8126"/>
                <a:gd name="T53" fmla="*/ T52 w 68"/>
                <a:gd name="T54" fmla="+- 0 3393 3326"/>
                <a:gd name="T55" fmla="*/ 3393 h 123"/>
                <a:gd name="T56" fmla="+- 0 8178 8126"/>
                <a:gd name="T57" fmla="*/ T56 w 68"/>
                <a:gd name="T58" fmla="+- 0 3448 3326"/>
                <a:gd name="T59" fmla="*/ 3448 h 123"/>
                <a:gd name="T60" fmla="+- 0 8194 8126"/>
                <a:gd name="T61" fmla="*/ T60 w 68"/>
                <a:gd name="T62" fmla="+- 0 3448 3326"/>
                <a:gd name="T63" fmla="*/ 3448 h 123"/>
                <a:gd name="T64" fmla="+- 0 8194 8126"/>
                <a:gd name="T65" fmla="*/ T64 w 68"/>
                <a:gd name="T66" fmla="+- 0 3396 3326"/>
                <a:gd name="T67" fmla="*/ 3396 h 123"/>
                <a:gd name="T68" fmla="+- 0 8193 8126"/>
                <a:gd name="T69" fmla="*/ T68 w 68"/>
                <a:gd name="T70" fmla="+- 0 3390 3326"/>
                <a:gd name="T71" fmla="*/ 3390 h 123"/>
                <a:gd name="T72" fmla="+- 0 8192 8126"/>
                <a:gd name="T73" fmla="*/ T72 w 68"/>
                <a:gd name="T74" fmla="+- 0 3386 3326"/>
                <a:gd name="T75" fmla="*/ 3386 h 123"/>
                <a:gd name="T76" fmla="+- 0 8191 8126"/>
                <a:gd name="T77" fmla="*/ T76 w 68"/>
                <a:gd name="T78" fmla="+- 0 3380 3326"/>
                <a:gd name="T79" fmla="*/ 3380 h 123"/>
                <a:gd name="T80" fmla="+- 0 8188 8126"/>
                <a:gd name="T81" fmla="*/ T80 w 68"/>
                <a:gd name="T82" fmla="+- 0 3375 3326"/>
                <a:gd name="T83" fmla="*/ 3375 h 123"/>
                <a:gd name="T84" fmla="+- 0 8183 8126"/>
                <a:gd name="T85" fmla="*/ T84 w 68"/>
                <a:gd name="T86" fmla="+- 0 3371 3326"/>
                <a:gd name="T87" fmla="*/ 3371 h 123"/>
                <a:gd name="T88" fmla="+- 0 8178 8126"/>
                <a:gd name="T89" fmla="*/ T88 w 68"/>
                <a:gd name="T90" fmla="+- 0 3368 3326"/>
                <a:gd name="T91" fmla="*/ 3368 h 123"/>
                <a:gd name="T92" fmla="+- 0 8173 8126"/>
                <a:gd name="T93" fmla="*/ T92 w 68"/>
                <a:gd name="T94" fmla="+- 0 3366 3326"/>
                <a:gd name="T95" fmla="*/ 3366 h 123"/>
                <a:gd name="T96" fmla="+- 0 8157 8126"/>
                <a:gd name="T97" fmla="*/ T96 w 68"/>
                <a:gd name="T98" fmla="+- 0 3366 3326"/>
                <a:gd name="T99" fmla="*/ 3366 h 123"/>
                <a:gd name="T100" fmla="+- 0 8149 8126"/>
                <a:gd name="T101" fmla="*/ T100 w 68"/>
                <a:gd name="T102" fmla="+- 0 3370 3326"/>
                <a:gd name="T103" fmla="*/ 3370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29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0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7" y="64"/>
                  </a:lnTo>
                  <a:lnTo>
                    <a:pt x="66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7" y="45"/>
                  </a:lnTo>
                  <a:lnTo>
                    <a:pt x="52" y="42"/>
                  </a:lnTo>
                  <a:lnTo>
                    <a:pt x="47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8216" y="3326"/>
              <a:ext cx="79" cy="123"/>
            </a:xfrm>
            <a:custGeom>
              <a:avLst/>
              <a:gdLst>
                <a:gd name="T0" fmla="+- 0 8216 8216"/>
                <a:gd name="T1" fmla="*/ T0 w 79"/>
                <a:gd name="T2" fmla="+- 0 3326 3326"/>
                <a:gd name="T3" fmla="*/ 3326 h 123"/>
                <a:gd name="T4" fmla="+- 0 8216 8216"/>
                <a:gd name="T5" fmla="*/ T4 w 79"/>
                <a:gd name="T6" fmla="+- 0 3448 3326"/>
                <a:gd name="T7" fmla="*/ 3448 h 123"/>
                <a:gd name="T8" fmla="+- 0 8232 8216"/>
                <a:gd name="T9" fmla="*/ T8 w 79"/>
                <a:gd name="T10" fmla="+- 0 3448 3326"/>
                <a:gd name="T11" fmla="*/ 3448 h 123"/>
                <a:gd name="T12" fmla="+- 0 8232 8216"/>
                <a:gd name="T13" fmla="*/ T12 w 79"/>
                <a:gd name="T14" fmla="+- 0 3326 3326"/>
                <a:gd name="T15" fmla="*/ 3326 h 123"/>
                <a:gd name="T16" fmla="+- 0 8216 8216"/>
                <a:gd name="T17" fmla="*/ T16 w 79"/>
                <a:gd name="T18" fmla="+- 0 3326 3326"/>
                <a:gd name="T19" fmla="*/ 332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8216" y="3326"/>
              <a:ext cx="79" cy="123"/>
            </a:xfrm>
            <a:custGeom>
              <a:avLst/>
              <a:gdLst>
                <a:gd name="T0" fmla="+- 0 8253 8216"/>
                <a:gd name="T1" fmla="*/ T0 w 79"/>
                <a:gd name="T2" fmla="+- 0 3407 3326"/>
                <a:gd name="T3" fmla="*/ 3407 h 123"/>
                <a:gd name="T4" fmla="+- 0 8288 8216"/>
                <a:gd name="T5" fmla="*/ T4 w 79"/>
                <a:gd name="T6" fmla="+- 0 3368 3326"/>
                <a:gd name="T7" fmla="*/ 3368 h 123"/>
                <a:gd name="T8" fmla="+- 0 8269 8216"/>
                <a:gd name="T9" fmla="*/ T8 w 79"/>
                <a:gd name="T10" fmla="+- 0 3368 3326"/>
                <a:gd name="T11" fmla="*/ 3368 h 123"/>
                <a:gd name="T12" fmla="+- 0 8233 8216"/>
                <a:gd name="T13" fmla="*/ T12 w 79"/>
                <a:gd name="T14" fmla="+- 0 3407 3326"/>
                <a:gd name="T15" fmla="*/ 3407 h 123"/>
                <a:gd name="T16" fmla="+- 0 8273 8216"/>
                <a:gd name="T17" fmla="*/ T16 w 79"/>
                <a:gd name="T18" fmla="+- 0 3448 3326"/>
                <a:gd name="T19" fmla="*/ 3448 h 123"/>
                <a:gd name="T20" fmla="+- 0 8295 8216"/>
                <a:gd name="T21" fmla="*/ T20 w 79"/>
                <a:gd name="T22" fmla="+- 0 3448 3326"/>
                <a:gd name="T23" fmla="*/ 3448 h 123"/>
                <a:gd name="T24" fmla="+- 0 8253 8216"/>
                <a:gd name="T25" fmla="*/ T24 w 79"/>
                <a:gd name="T26" fmla="+- 0 3407 3326"/>
                <a:gd name="T27" fmla="*/ 340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7" y="122"/>
                  </a:lnTo>
                  <a:lnTo>
                    <a:pt x="79" y="122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8298" y="3366"/>
              <a:ext cx="73" cy="84"/>
            </a:xfrm>
            <a:custGeom>
              <a:avLst/>
              <a:gdLst>
                <a:gd name="T0" fmla="+- 0 8302 8298"/>
                <a:gd name="T1" fmla="*/ T0 w 73"/>
                <a:gd name="T2" fmla="+- 0 3385 3366"/>
                <a:gd name="T3" fmla="*/ 3385 h 84"/>
                <a:gd name="T4" fmla="+- 0 8298 8298"/>
                <a:gd name="T5" fmla="*/ T4 w 73"/>
                <a:gd name="T6" fmla="+- 0 3395 3366"/>
                <a:gd name="T7" fmla="*/ 3395 h 84"/>
                <a:gd name="T8" fmla="+- 0 8298 8298"/>
                <a:gd name="T9" fmla="*/ T8 w 73"/>
                <a:gd name="T10" fmla="+- 0 3420 3366"/>
                <a:gd name="T11" fmla="*/ 3420 h 84"/>
                <a:gd name="T12" fmla="+- 0 8302 8298"/>
                <a:gd name="T13" fmla="*/ T12 w 73"/>
                <a:gd name="T14" fmla="+- 0 3431 3366"/>
                <a:gd name="T15" fmla="*/ 3431 h 84"/>
                <a:gd name="T16" fmla="+- 0 8310 8298"/>
                <a:gd name="T17" fmla="*/ T16 w 73"/>
                <a:gd name="T18" fmla="+- 0 3439 3366"/>
                <a:gd name="T19" fmla="*/ 3439 h 84"/>
                <a:gd name="T20" fmla="+- 0 8317 8298"/>
                <a:gd name="T21" fmla="*/ T20 w 73"/>
                <a:gd name="T22" fmla="+- 0 3446 3366"/>
                <a:gd name="T23" fmla="*/ 3446 h 84"/>
                <a:gd name="T24" fmla="+- 0 8327 8298"/>
                <a:gd name="T25" fmla="*/ T24 w 73"/>
                <a:gd name="T26" fmla="+- 0 3450 3366"/>
                <a:gd name="T27" fmla="*/ 3450 h 84"/>
                <a:gd name="T28" fmla="+- 0 8350 8298"/>
                <a:gd name="T29" fmla="*/ T28 w 73"/>
                <a:gd name="T30" fmla="+- 0 3450 3366"/>
                <a:gd name="T31" fmla="*/ 3450 h 84"/>
                <a:gd name="T32" fmla="+- 0 8360 8298"/>
                <a:gd name="T33" fmla="*/ T32 w 73"/>
                <a:gd name="T34" fmla="+- 0 3447 3366"/>
                <a:gd name="T35" fmla="*/ 3447 h 84"/>
                <a:gd name="T36" fmla="+- 0 8370 8298"/>
                <a:gd name="T37" fmla="*/ T36 w 73"/>
                <a:gd name="T38" fmla="+- 0 3441 3366"/>
                <a:gd name="T39" fmla="*/ 3441 h 84"/>
                <a:gd name="T40" fmla="+- 0 8370 8298"/>
                <a:gd name="T41" fmla="*/ T40 w 73"/>
                <a:gd name="T42" fmla="+- 0 3425 3366"/>
                <a:gd name="T43" fmla="*/ 3425 h 84"/>
                <a:gd name="T44" fmla="+- 0 8361 8298"/>
                <a:gd name="T45" fmla="*/ T44 w 73"/>
                <a:gd name="T46" fmla="+- 0 3432 3366"/>
                <a:gd name="T47" fmla="*/ 3432 h 84"/>
                <a:gd name="T48" fmla="+- 0 8351 8298"/>
                <a:gd name="T49" fmla="*/ T48 w 73"/>
                <a:gd name="T50" fmla="+- 0 3435 3366"/>
                <a:gd name="T51" fmla="*/ 3435 h 84"/>
                <a:gd name="T52" fmla="+- 0 8333 8298"/>
                <a:gd name="T53" fmla="*/ T52 w 73"/>
                <a:gd name="T54" fmla="+- 0 3435 3366"/>
                <a:gd name="T55" fmla="*/ 3435 h 84"/>
                <a:gd name="T56" fmla="+- 0 8327 8298"/>
                <a:gd name="T57" fmla="*/ T56 w 73"/>
                <a:gd name="T58" fmla="+- 0 3433 3366"/>
                <a:gd name="T59" fmla="*/ 3433 h 84"/>
                <a:gd name="T60" fmla="+- 0 8322 8298"/>
                <a:gd name="T61" fmla="*/ T60 w 73"/>
                <a:gd name="T62" fmla="+- 0 3428 3366"/>
                <a:gd name="T63" fmla="*/ 3428 h 84"/>
                <a:gd name="T64" fmla="+- 0 8317 8298"/>
                <a:gd name="T65" fmla="*/ T64 w 73"/>
                <a:gd name="T66" fmla="+- 0 3423 3366"/>
                <a:gd name="T67" fmla="*/ 3423 h 84"/>
                <a:gd name="T68" fmla="+- 0 8315 8298"/>
                <a:gd name="T69" fmla="*/ T68 w 73"/>
                <a:gd name="T70" fmla="+- 0 3417 3366"/>
                <a:gd name="T71" fmla="*/ 3417 h 84"/>
                <a:gd name="T72" fmla="+- 0 8314 8298"/>
                <a:gd name="T73" fmla="*/ T72 w 73"/>
                <a:gd name="T74" fmla="+- 0 3409 3366"/>
                <a:gd name="T75" fmla="*/ 3409 h 84"/>
                <a:gd name="T76" fmla="+- 0 8371 8298"/>
                <a:gd name="T77" fmla="*/ T76 w 73"/>
                <a:gd name="T78" fmla="+- 0 3409 3366"/>
                <a:gd name="T79" fmla="*/ 3409 h 84"/>
                <a:gd name="T80" fmla="+- 0 8371 8298"/>
                <a:gd name="T81" fmla="*/ T80 w 73"/>
                <a:gd name="T82" fmla="+- 0 3395 3366"/>
                <a:gd name="T83" fmla="*/ 3395 h 84"/>
                <a:gd name="T84" fmla="+- 0 8368 8298"/>
                <a:gd name="T85" fmla="*/ T84 w 73"/>
                <a:gd name="T86" fmla="+- 0 3385 3366"/>
                <a:gd name="T87" fmla="*/ 3385 h 84"/>
                <a:gd name="T88" fmla="+- 0 8362 8298"/>
                <a:gd name="T89" fmla="*/ T88 w 73"/>
                <a:gd name="T90" fmla="+- 0 3377 3366"/>
                <a:gd name="T91" fmla="*/ 3377 h 84"/>
                <a:gd name="T92" fmla="+- 0 8355 8298"/>
                <a:gd name="T93" fmla="*/ T92 w 73"/>
                <a:gd name="T94" fmla="+- 0 3370 3366"/>
                <a:gd name="T95" fmla="*/ 3370 h 84"/>
                <a:gd name="T96" fmla="+- 0 8347 8298"/>
                <a:gd name="T97" fmla="*/ T96 w 73"/>
                <a:gd name="T98" fmla="+- 0 3366 3366"/>
                <a:gd name="T99" fmla="*/ 3366 h 84"/>
                <a:gd name="T100" fmla="+- 0 8348 8298"/>
                <a:gd name="T101" fmla="*/ T100 w 73"/>
                <a:gd name="T102" fmla="+- 0 3380 3366"/>
                <a:gd name="T103" fmla="*/ 3380 h 84"/>
                <a:gd name="T104" fmla="+- 0 8355 8298"/>
                <a:gd name="T105" fmla="*/ T104 w 73"/>
                <a:gd name="T106" fmla="+- 0 3387 3366"/>
                <a:gd name="T107" fmla="*/ 3387 h 84"/>
                <a:gd name="T108" fmla="+- 0 8355 8298"/>
                <a:gd name="T109" fmla="*/ T108 w 73"/>
                <a:gd name="T110" fmla="+- 0 3400 3366"/>
                <a:gd name="T111" fmla="*/ 3400 h 84"/>
                <a:gd name="T112" fmla="+- 0 8315 8298"/>
                <a:gd name="T113" fmla="*/ T112 w 73"/>
                <a:gd name="T114" fmla="+- 0 3400 3366"/>
                <a:gd name="T115" fmla="*/ 3400 h 84"/>
                <a:gd name="T116" fmla="+- 0 8317 8298"/>
                <a:gd name="T117" fmla="*/ T116 w 73"/>
                <a:gd name="T118" fmla="+- 0 3387 3366"/>
                <a:gd name="T119" fmla="*/ 3387 h 84"/>
                <a:gd name="T120" fmla="+- 0 8325 8298"/>
                <a:gd name="T121" fmla="*/ T120 w 73"/>
                <a:gd name="T122" fmla="+- 0 3366 3366"/>
                <a:gd name="T123" fmla="*/ 3366 h 84"/>
                <a:gd name="T124" fmla="+- 0 8316 8298"/>
                <a:gd name="T125" fmla="*/ T124 w 73"/>
                <a:gd name="T126" fmla="+- 0 3370 3366"/>
                <a:gd name="T127" fmla="*/ 3370 h 84"/>
                <a:gd name="T128" fmla="+- 0 8309 8298"/>
                <a:gd name="T129" fmla="*/ T128 w 73"/>
                <a:gd name="T130" fmla="+- 0 3378 3366"/>
                <a:gd name="T131" fmla="*/ 3378 h 84"/>
                <a:gd name="T132" fmla="+- 0 8302 8298"/>
                <a:gd name="T133" fmla="*/ T132 w 73"/>
                <a:gd name="T134" fmla="+- 0 3385 3366"/>
                <a:gd name="T135" fmla="*/ 338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4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9" y="84"/>
                  </a:lnTo>
                  <a:lnTo>
                    <a:pt x="52" y="84"/>
                  </a:lnTo>
                  <a:lnTo>
                    <a:pt x="62" y="81"/>
                  </a:lnTo>
                  <a:lnTo>
                    <a:pt x="72" y="75"/>
                  </a:lnTo>
                  <a:lnTo>
                    <a:pt x="72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7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4" y="11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50" y="14"/>
                  </a:lnTo>
                  <a:lnTo>
                    <a:pt x="57" y="21"/>
                  </a:lnTo>
                  <a:lnTo>
                    <a:pt x="57" y="34"/>
                  </a:lnTo>
                  <a:lnTo>
                    <a:pt x="17" y="34"/>
                  </a:lnTo>
                  <a:lnTo>
                    <a:pt x="19" y="21"/>
                  </a:lnTo>
                  <a:lnTo>
                    <a:pt x="27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8298" y="3366"/>
              <a:ext cx="73" cy="84"/>
            </a:xfrm>
            <a:custGeom>
              <a:avLst/>
              <a:gdLst>
                <a:gd name="T0" fmla="+- 0 8317 8298"/>
                <a:gd name="T1" fmla="*/ T0 w 73"/>
                <a:gd name="T2" fmla="+- 0 3387 3366"/>
                <a:gd name="T3" fmla="*/ 3387 h 84"/>
                <a:gd name="T4" fmla="+- 0 8324 8298"/>
                <a:gd name="T5" fmla="*/ T4 w 73"/>
                <a:gd name="T6" fmla="+- 0 3380 3366"/>
                <a:gd name="T7" fmla="*/ 3380 h 84"/>
                <a:gd name="T8" fmla="+- 0 8348 8298"/>
                <a:gd name="T9" fmla="*/ T8 w 73"/>
                <a:gd name="T10" fmla="+- 0 3380 3366"/>
                <a:gd name="T11" fmla="*/ 3380 h 84"/>
                <a:gd name="T12" fmla="+- 0 8347 8298"/>
                <a:gd name="T13" fmla="*/ T12 w 73"/>
                <a:gd name="T14" fmla="+- 0 3366 3366"/>
                <a:gd name="T15" fmla="*/ 3366 h 84"/>
                <a:gd name="T16" fmla="+- 0 8325 8298"/>
                <a:gd name="T17" fmla="*/ T16 w 73"/>
                <a:gd name="T18" fmla="+- 0 3366 3366"/>
                <a:gd name="T19" fmla="*/ 3366 h 84"/>
                <a:gd name="T20" fmla="+- 0 8317 8298"/>
                <a:gd name="T21" fmla="*/ T20 w 73"/>
                <a:gd name="T22" fmla="+- 0 3387 3366"/>
                <a:gd name="T23" fmla="*/ 338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8388" y="3366"/>
              <a:ext cx="118" cy="82"/>
            </a:xfrm>
            <a:custGeom>
              <a:avLst/>
              <a:gdLst>
                <a:gd name="T0" fmla="+- 0 8501 8388"/>
                <a:gd name="T1" fmla="*/ T0 w 118"/>
                <a:gd name="T2" fmla="+- 0 3377 3366"/>
                <a:gd name="T3" fmla="*/ 3377 h 82"/>
                <a:gd name="T4" fmla="+- 0 8498 8388"/>
                <a:gd name="T5" fmla="*/ T4 w 118"/>
                <a:gd name="T6" fmla="+- 0 3374 3366"/>
                <a:gd name="T7" fmla="*/ 3374 h 82"/>
                <a:gd name="T8" fmla="+- 0 8493 8388"/>
                <a:gd name="T9" fmla="*/ T8 w 118"/>
                <a:gd name="T10" fmla="+- 0 3371 3366"/>
                <a:gd name="T11" fmla="*/ 3371 h 82"/>
                <a:gd name="T12" fmla="+- 0 8489 8388"/>
                <a:gd name="T13" fmla="*/ T12 w 118"/>
                <a:gd name="T14" fmla="+- 0 3368 3366"/>
                <a:gd name="T15" fmla="*/ 3368 h 82"/>
                <a:gd name="T16" fmla="+- 0 8484 8388"/>
                <a:gd name="T17" fmla="*/ T16 w 118"/>
                <a:gd name="T18" fmla="+- 0 3366 3366"/>
                <a:gd name="T19" fmla="*/ 3366 h 82"/>
                <a:gd name="T20" fmla="+- 0 8469 8388"/>
                <a:gd name="T21" fmla="*/ T20 w 118"/>
                <a:gd name="T22" fmla="+- 0 3366 3366"/>
                <a:gd name="T23" fmla="*/ 3366 h 82"/>
                <a:gd name="T24" fmla="+- 0 8460 8388"/>
                <a:gd name="T25" fmla="*/ T24 w 118"/>
                <a:gd name="T26" fmla="+- 0 3371 3366"/>
                <a:gd name="T27" fmla="*/ 3371 h 82"/>
                <a:gd name="T28" fmla="+- 0 8452 8388"/>
                <a:gd name="T29" fmla="*/ T28 w 118"/>
                <a:gd name="T30" fmla="+- 0 3381 3366"/>
                <a:gd name="T31" fmla="*/ 3381 h 82"/>
                <a:gd name="T32" fmla="+- 0 8446 8388"/>
                <a:gd name="T33" fmla="*/ T32 w 118"/>
                <a:gd name="T34" fmla="+- 0 3371 3366"/>
                <a:gd name="T35" fmla="*/ 3371 h 82"/>
                <a:gd name="T36" fmla="+- 0 8438 8388"/>
                <a:gd name="T37" fmla="*/ T36 w 118"/>
                <a:gd name="T38" fmla="+- 0 3366 3366"/>
                <a:gd name="T39" fmla="*/ 3366 h 82"/>
                <a:gd name="T40" fmla="+- 0 8420 8388"/>
                <a:gd name="T41" fmla="*/ T40 w 118"/>
                <a:gd name="T42" fmla="+- 0 3366 3366"/>
                <a:gd name="T43" fmla="*/ 3366 h 82"/>
                <a:gd name="T44" fmla="+- 0 8412 8388"/>
                <a:gd name="T45" fmla="*/ T44 w 118"/>
                <a:gd name="T46" fmla="+- 0 3370 3366"/>
                <a:gd name="T47" fmla="*/ 3370 h 82"/>
                <a:gd name="T48" fmla="+- 0 8404 8388"/>
                <a:gd name="T49" fmla="*/ T48 w 118"/>
                <a:gd name="T50" fmla="+- 0 3378 3366"/>
                <a:gd name="T51" fmla="*/ 3378 h 82"/>
                <a:gd name="T52" fmla="+- 0 8404 8388"/>
                <a:gd name="T53" fmla="*/ T52 w 118"/>
                <a:gd name="T54" fmla="+- 0 3368 3366"/>
                <a:gd name="T55" fmla="*/ 3368 h 82"/>
                <a:gd name="T56" fmla="+- 0 8388 8388"/>
                <a:gd name="T57" fmla="*/ T56 w 118"/>
                <a:gd name="T58" fmla="+- 0 3368 3366"/>
                <a:gd name="T59" fmla="*/ 3368 h 82"/>
                <a:gd name="T60" fmla="+- 0 8388 8388"/>
                <a:gd name="T61" fmla="*/ T60 w 118"/>
                <a:gd name="T62" fmla="+- 0 3448 3366"/>
                <a:gd name="T63" fmla="*/ 3448 h 82"/>
                <a:gd name="T64" fmla="+- 0 8404 8388"/>
                <a:gd name="T65" fmla="*/ T64 w 118"/>
                <a:gd name="T66" fmla="+- 0 3448 3366"/>
                <a:gd name="T67" fmla="*/ 3448 h 82"/>
                <a:gd name="T68" fmla="+- 0 8404 8388"/>
                <a:gd name="T69" fmla="*/ T68 w 118"/>
                <a:gd name="T70" fmla="+- 0 3390 3366"/>
                <a:gd name="T71" fmla="*/ 3390 h 82"/>
                <a:gd name="T72" fmla="+- 0 8410 8388"/>
                <a:gd name="T73" fmla="*/ T72 w 118"/>
                <a:gd name="T74" fmla="+- 0 3383 3366"/>
                <a:gd name="T75" fmla="*/ 3383 h 82"/>
                <a:gd name="T76" fmla="+- 0 8416 8388"/>
                <a:gd name="T77" fmla="*/ T76 w 118"/>
                <a:gd name="T78" fmla="+- 0 3380 3366"/>
                <a:gd name="T79" fmla="*/ 3380 h 82"/>
                <a:gd name="T80" fmla="+- 0 8429 8388"/>
                <a:gd name="T81" fmla="*/ T80 w 118"/>
                <a:gd name="T82" fmla="+- 0 3380 3366"/>
                <a:gd name="T83" fmla="*/ 3380 h 82"/>
                <a:gd name="T84" fmla="+- 0 8433 8388"/>
                <a:gd name="T85" fmla="*/ T84 w 118"/>
                <a:gd name="T86" fmla="+- 0 3381 3366"/>
                <a:gd name="T87" fmla="*/ 3381 h 82"/>
                <a:gd name="T88" fmla="+- 0 8438 8388"/>
                <a:gd name="T89" fmla="*/ T88 w 118"/>
                <a:gd name="T90" fmla="+- 0 3388 3366"/>
                <a:gd name="T91" fmla="*/ 3388 h 82"/>
                <a:gd name="T92" fmla="+- 0 8439 8388"/>
                <a:gd name="T93" fmla="*/ T92 w 118"/>
                <a:gd name="T94" fmla="+- 0 3395 3366"/>
                <a:gd name="T95" fmla="*/ 3395 h 82"/>
                <a:gd name="T96" fmla="+- 0 8439 8388"/>
                <a:gd name="T97" fmla="*/ T96 w 118"/>
                <a:gd name="T98" fmla="+- 0 3448 3366"/>
                <a:gd name="T99" fmla="*/ 3448 h 82"/>
                <a:gd name="T100" fmla="+- 0 8455 8388"/>
                <a:gd name="T101" fmla="*/ T100 w 118"/>
                <a:gd name="T102" fmla="+- 0 3448 3366"/>
                <a:gd name="T103" fmla="*/ 3448 h 82"/>
                <a:gd name="T104" fmla="+- 0 8455 8388"/>
                <a:gd name="T105" fmla="*/ T104 w 118"/>
                <a:gd name="T106" fmla="+- 0 3390 3366"/>
                <a:gd name="T107" fmla="*/ 3390 h 82"/>
                <a:gd name="T108" fmla="+- 0 8461 8388"/>
                <a:gd name="T109" fmla="*/ T108 w 118"/>
                <a:gd name="T110" fmla="+- 0 3383 3366"/>
                <a:gd name="T111" fmla="*/ 3383 h 82"/>
                <a:gd name="T112" fmla="+- 0 8467 8388"/>
                <a:gd name="T113" fmla="*/ T112 w 118"/>
                <a:gd name="T114" fmla="+- 0 3380 3366"/>
                <a:gd name="T115" fmla="*/ 3380 h 82"/>
                <a:gd name="T116" fmla="+- 0 8484 8388"/>
                <a:gd name="T117" fmla="*/ T116 w 118"/>
                <a:gd name="T118" fmla="+- 0 3380 3366"/>
                <a:gd name="T119" fmla="*/ 3380 h 82"/>
                <a:gd name="T120" fmla="+- 0 8489 8388"/>
                <a:gd name="T121" fmla="*/ T120 w 118"/>
                <a:gd name="T122" fmla="+- 0 3387 3366"/>
                <a:gd name="T123" fmla="*/ 3387 h 82"/>
                <a:gd name="T124" fmla="+- 0 8489 8388"/>
                <a:gd name="T125" fmla="*/ T124 w 118"/>
                <a:gd name="T126" fmla="+- 0 3448 3366"/>
                <a:gd name="T127" fmla="*/ 3448 h 82"/>
                <a:gd name="T128" fmla="+- 0 8505 8388"/>
                <a:gd name="T129" fmla="*/ T128 w 118"/>
                <a:gd name="T130" fmla="+- 0 3448 3366"/>
                <a:gd name="T131" fmla="*/ 3448 h 82"/>
                <a:gd name="T132" fmla="+- 0 8505 8388"/>
                <a:gd name="T133" fmla="*/ T132 w 118"/>
                <a:gd name="T134" fmla="+- 0 3393 3366"/>
                <a:gd name="T135" fmla="*/ 3393 h 82"/>
                <a:gd name="T136" fmla="+- 0 8504 8388"/>
                <a:gd name="T137" fmla="*/ T136 w 118"/>
                <a:gd name="T138" fmla="+- 0 3387 3366"/>
                <a:gd name="T139" fmla="*/ 3387 h 82"/>
                <a:gd name="T140" fmla="+- 0 8503 8388"/>
                <a:gd name="T141" fmla="*/ T140 w 118"/>
                <a:gd name="T142" fmla="+- 0 3382 3366"/>
                <a:gd name="T143" fmla="*/ 3382 h 82"/>
                <a:gd name="T144" fmla="+- 0 8501 8388"/>
                <a:gd name="T145" fmla="*/ T144 w 118"/>
                <a:gd name="T146" fmla="+- 0 3377 3366"/>
                <a:gd name="T147" fmla="*/ 3377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1"/>
                  </a:moveTo>
                  <a:lnTo>
                    <a:pt x="110" y="8"/>
                  </a:lnTo>
                  <a:lnTo>
                    <a:pt x="105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72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2" y="17"/>
                  </a:lnTo>
                  <a:lnTo>
                    <a:pt x="28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6" y="14"/>
                  </a:lnTo>
                  <a:lnTo>
                    <a:pt x="101" y="21"/>
                  </a:lnTo>
                  <a:lnTo>
                    <a:pt x="101" y="82"/>
                  </a:lnTo>
                  <a:lnTo>
                    <a:pt x="117" y="82"/>
                  </a:lnTo>
                  <a:lnTo>
                    <a:pt x="117" y="27"/>
                  </a:lnTo>
                  <a:lnTo>
                    <a:pt x="116" y="21"/>
                  </a:lnTo>
                  <a:lnTo>
                    <a:pt x="115" y="16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8523" y="3366"/>
              <a:ext cx="73" cy="84"/>
            </a:xfrm>
            <a:custGeom>
              <a:avLst/>
              <a:gdLst>
                <a:gd name="T0" fmla="+- 0 8527 8523"/>
                <a:gd name="T1" fmla="*/ T0 w 73"/>
                <a:gd name="T2" fmla="+- 0 3385 3366"/>
                <a:gd name="T3" fmla="*/ 3385 h 84"/>
                <a:gd name="T4" fmla="+- 0 8523 8523"/>
                <a:gd name="T5" fmla="*/ T4 w 73"/>
                <a:gd name="T6" fmla="+- 0 3395 3366"/>
                <a:gd name="T7" fmla="*/ 3395 h 84"/>
                <a:gd name="T8" fmla="+- 0 8523 8523"/>
                <a:gd name="T9" fmla="*/ T8 w 73"/>
                <a:gd name="T10" fmla="+- 0 3420 3366"/>
                <a:gd name="T11" fmla="*/ 3420 h 84"/>
                <a:gd name="T12" fmla="+- 0 8527 8523"/>
                <a:gd name="T13" fmla="*/ T12 w 73"/>
                <a:gd name="T14" fmla="+- 0 3431 3366"/>
                <a:gd name="T15" fmla="*/ 3431 h 84"/>
                <a:gd name="T16" fmla="+- 0 8535 8523"/>
                <a:gd name="T17" fmla="*/ T16 w 73"/>
                <a:gd name="T18" fmla="+- 0 3439 3366"/>
                <a:gd name="T19" fmla="*/ 3439 h 84"/>
                <a:gd name="T20" fmla="+- 0 8542 8523"/>
                <a:gd name="T21" fmla="*/ T20 w 73"/>
                <a:gd name="T22" fmla="+- 0 3446 3366"/>
                <a:gd name="T23" fmla="*/ 3446 h 84"/>
                <a:gd name="T24" fmla="+- 0 8552 8523"/>
                <a:gd name="T25" fmla="*/ T24 w 73"/>
                <a:gd name="T26" fmla="+- 0 3450 3366"/>
                <a:gd name="T27" fmla="*/ 3450 h 84"/>
                <a:gd name="T28" fmla="+- 0 8575 8523"/>
                <a:gd name="T29" fmla="*/ T28 w 73"/>
                <a:gd name="T30" fmla="+- 0 3450 3366"/>
                <a:gd name="T31" fmla="*/ 3450 h 84"/>
                <a:gd name="T32" fmla="+- 0 8585 8523"/>
                <a:gd name="T33" fmla="*/ T32 w 73"/>
                <a:gd name="T34" fmla="+- 0 3447 3366"/>
                <a:gd name="T35" fmla="*/ 3447 h 84"/>
                <a:gd name="T36" fmla="+- 0 8595 8523"/>
                <a:gd name="T37" fmla="*/ T36 w 73"/>
                <a:gd name="T38" fmla="+- 0 3441 3366"/>
                <a:gd name="T39" fmla="*/ 3441 h 84"/>
                <a:gd name="T40" fmla="+- 0 8595 8523"/>
                <a:gd name="T41" fmla="*/ T40 w 73"/>
                <a:gd name="T42" fmla="+- 0 3425 3366"/>
                <a:gd name="T43" fmla="*/ 3425 h 84"/>
                <a:gd name="T44" fmla="+- 0 8586 8523"/>
                <a:gd name="T45" fmla="*/ T44 w 73"/>
                <a:gd name="T46" fmla="+- 0 3432 3366"/>
                <a:gd name="T47" fmla="*/ 3432 h 84"/>
                <a:gd name="T48" fmla="+- 0 8576 8523"/>
                <a:gd name="T49" fmla="*/ T48 w 73"/>
                <a:gd name="T50" fmla="+- 0 3435 3366"/>
                <a:gd name="T51" fmla="*/ 3435 h 84"/>
                <a:gd name="T52" fmla="+- 0 8558 8523"/>
                <a:gd name="T53" fmla="*/ T52 w 73"/>
                <a:gd name="T54" fmla="+- 0 3435 3366"/>
                <a:gd name="T55" fmla="*/ 3435 h 84"/>
                <a:gd name="T56" fmla="+- 0 8552 8523"/>
                <a:gd name="T57" fmla="*/ T56 w 73"/>
                <a:gd name="T58" fmla="+- 0 3433 3366"/>
                <a:gd name="T59" fmla="*/ 3433 h 84"/>
                <a:gd name="T60" fmla="+- 0 8547 8523"/>
                <a:gd name="T61" fmla="*/ T60 w 73"/>
                <a:gd name="T62" fmla="+- 0 3428 3366"/>
                <a:gd name="T63" fmla="*/ 3428 h 84"/>
                <a:gd name="T64" fmla="+- 0 8542 8523"/>
                <a:gd name="T65" fmla="*/ T64 w 73"/>
                <a:gd name="T66" fmla="+- 0 3423 3366"/>
                <a:gd name="T67" fmla="*/ 3423 h 84"/>
                <a:gd name="T68" fmla="+- 0 8540 8523"/>
                <a:gd name="T69" fmla="*/ T68 w 73"/>
                <a:gd name="T70" fmla="+- 0 3417 3366"/>
                <a:gd name="T71" fmla="*/ 3417 h 84"/>
                <a:gd name="T72" fmla="+- 0 8539 8523"/>
                <a:gd name="T73" fmla="*/ T72 w 73"/>
                <a:gd name="T74" fmla="+- 0 3409 3366"/>
                <a:gd name="T75" fmla="*/ 3409 h 84"/>
                <a:gd name="T76" fmla="+- 0 8596 8523"/>
                <a:gd name="T77" fmla="*/ T76 w 73"/>
                <a:gd name="T78" fmla="+- 0 3409 3366"/>
                <a:gd name="T79" fmla="*/ 3409 h 84"/>
                <a:gd name="T80" fmla="+- 0 8596 8523"/>
                <a:gd name="T81" fmla="*/ T80 w 73"/>
                <a:gd name="T82" fmla="+- 0 3395 3366"/>
                <a:gd name="T83" fmla="*/ 3395 h 84"/>
                <a:gd name="T84" fmla="+- 0 8593 8523"/>
                <a:gd name="T85" fmla="*/ T84 w 73"/>
                <a:gd name="T86" fmla="+- 0 3385 3366"/>
                <a:gd name="T87" fmla="*/ 3385 h 84"/>
                <a:gd name="T88" fmla="+- 0 8587 8523"/>
                <a:gd name="T89" fmla="*/ T88 w 73"/>
                <a:gd name="T90" fmla="+- 0 3377 3366"/>
                <a:gd name="T91" fmla="*/ 3377 h 84"/>
                <a:gd name="T92" fmla="+- 0 8580 8523"/>
                <a:gd name="T93" fmla="*/ T92 w 73"/>
                <a:gd name="T94" fmla="+- 0 3370 3366"/>
                <a:gd name="T95" fmla="*/ 3370 h 84"/>
                <a:gd name="T96" fmla="+- 0 8572 8523"/>
                <a:gd name="T97" fmla="*/ T96 w 73"/>
                <a:gd name="T98" fmla="+- 0 3366 3366"/>
                <a:gd name="T99" fmla="*/ 3366 h 84"/>
                <a:gd name="T100" fmla="+- 0 8573 8523"/>
                <a:gd name="T101" fmla="*/ T100 w 73"/>
                <a:gd name="T102" fmla="+- 0 3380 3366"/>
                <a:gd name="T103" fmla="*/ 3380 h 84"/>
                <a:gd name="T104" fmla="+- 0 8580 8523"/>
                <a:gd name="T105" fmla="*/ T104 w 73"/>
                <a:gd name="T106" fmla="+- 0 3387 3366"/>
                <a:gd name="T107" fmla="*/ 3387 h 84"/>
                <a:gd name="T108" fmla="+- 0 8580 8523"/>
                <a:gd name="T109" fmla="*/ T108 w 73"/>
                <a:gd name="T110" fmla="+- 0 3400 3366"/>
                <a:gd name="T111" fmla="*/ 3400 h 84"/>
                <a:gd name="T112" fmla="+- 0 8540 8523"/>
                <a:gd name="T113" fmla="*/ T112 w 73"/>
                <a:gd name="T114" fmla="+- 0 3400 3366"/>
                <a:gd name="T115" fmla="*/ 3400 h 84"/>
                <a:gd name="T116" fmla="+- 0 8542 8523"/>
                <a:gd name="T117" fmla="*/ T116 w 73"/>
                <a:gd name="T118" fmla="+- 0 3387 3366"/>
                <a:gd name="T119" fmla="*/ 3387 h 84"/>
                <a:gd name="T120" fmla="+- 0 8550 8523"/>
                <a:gd name="T121" fmla="*/ T120 w 73"/>
                <a:gd name="T122" fmla="+- 0 3366 3366"/>
                <a:gd name="T123" fmla="*/ 3366 h 84"/>
                <a:gd name="T124" fmla="+- 0 8541 8523"/>
                <a:gd name="T125" fmla="*/ T124 w 73"/>
                <a:gd name="T126" fmla="+- 0 3370 3366"/>
                <a:gd name="T127" fmla="*/ 3370 h 84"/>
                <a:gd name="T128" fmla="+- 0 8534 8523"/>
                <a:gd name="T129" fmla="*/ T128 w 73"/>
                <a:gd name="T130" fmla="+- 0 3378 3366"/>
                <a:gd name="T131" fmla="*/ 3378 h 84"/>
                <a:gd name="T132" fmla="+- 0 8527 8523"/>
                <a:gd name="T133" fmla="*/ T132 w 73"/>
                <a:gd name="T134" fmla="+- 0 3385 3366"/>
                <a:gd name="T135" fmla="*/ 338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4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9" y="84"/>
                  </a:lnTo>
                  <a:lnTo>
                    <a:pt x="52" y="84"/>
                  </a:lnTo>
                  <a:lnTo>
                    <a:pt x="62" y="81"/>
                  </a:lnTo>
                  <a:lnTo>
                    <a:pt x="72" y="75"/>
                  </a:lnTo>
                  <a:lnTo>
                    <a:pt x="72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7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4" y="11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50" y="14"/>
                  </a:lnTo>
                  <a:lnTo>
                    <a:pt x="57" y="21"/>
                  </a:lnTo>
                  <a:lnTo>
                    <a:pt x="57" y="34"/>
                  </a:lnTo>
                  <a:lnTo>
                    <a:pt x="17" y="34"/>
                  </a:lnTo>
                  <a:lnTo>
                    <a:pt x="19" y="21"/>
                  </a:lnTo>
                  <a:lnTo>
                    <a:pt x="27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8523" y="3366"/>
              <a:ext cx="73" cy="84"/>
            </a:xfrm>
            <a:custGeom>
              <a:avLst/>
              <a:gdLst>
                <a:gd name="T0" fmla="+- 0 8542 8523"/>
                <a:gd name="T1" fmla="*/ T0 w 73"/>
                <a:gd name="T2" fmla="+- 0 3387 3366"/>
                <a:gd name="T3" fmla="*/ 3387 h 84"/>
                <a:gd name="T4" fmla="+- 0 8549 8523"/>
                <a:gd name="T5" fmla="*/ T4 w 73"/>
                <a:gd name="T6" fmla="+- 0 3380 3366"/>
                <a:gd name="T7" fmla="*/ 3380 h 84"/>
                <a:gd name="T8" fmla="+- 0 8573 8523"/>
                <a:gd name="T9" fmla="*/ T8 w 73"/>
                <a:gd name="T10" fmla="+- 0 3380 3366"/>
                <a:gd name="T11" fmla="*/ 3380 h 84"/>
                <a:gd name="T12" fmla="+- 0 8572 8523"/>
                <a:gd name="T13" fmla="*/ T12 w 73"/>
                <a:gd name="T14" fmla="+- 0 3366 3366"/>
                <a:gd name="T15" fmla="*/ 3366 h 84"/>
                <a:gd name="T16" fmla="+- 0 8550 8523"/>
                <a:gd name="T17" fmla="*/ T16 w 73"/>
                <a:gd name="T18" fmla="+- 0 3366 3366"/>
                <a:gd name="T19" fmla="*/ 3366 h 84"/>
                <a:gd name="T20" fmla="+- 0 8542 8523"/>
                <a:gd name="T21" fmla="*/ T20 w 73"/>
                <a:gd name="T22" fmla="+- 0 3387 3366"/>
                <a:gd name="T23" fmla="*/ 338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8610" y="3366"/>
              <a:ext cx="55" cy="84"/>
            </a:xfrm>
            <a:custGeom>
              <a:avLst/>
              <a:gdLst>
                <a:gd name="T0" fmla="+- 0 8610 8610"/>
                <a:gd name="T1" fmla="*/ T0 w 55"/>
                <a:gd name="T2" fmla="+- 0 3381 3366"/>
                <a:gd name="T3" fmla="*/ 3381 h 84"/>
                <a:gd name="T4" fmla="+- 0 8610 8610"/>
                <a:gd name="T5" fmla="*/ T4 w 55"/>
                <a:gd name="T6" fmla="+- 0 3393 3366"/>
                <a:gd name="T7" fmla="*/ 3393 h 84"/>
                <a:gd name="T8" fmla="+- 0 8612 8610"/>
                <a:gd name="T9" fmla="*/ T8 w 55"/>
                <a:gd name="T10" fmla="+- 0 3398 3366"/>
                <a:gd name="T11" fmla="*/ 3398 h 84"/>
                <a:gd name="T12" fmla="+- 0 8616 8610"/>
                <a:gd name="T13" fmla="*/ T12 w 55"/>
                <a:gd name="T14" fmla="+- 0 3402 3366"/>
                <a:gd name="T15" fmla="*/ 3402 h 84"/>
                <a:gd name="T16" fmla="+- 0 8620 8610"/>
                <a:gd name="T17" fmla="*/ T16 w 55"/>
                <a:gd name="T18" fmla="+- 0 3406 3366"/>
                <a:gd name="T19" fmla="*/ 3406 h 84"/>
                <a:gd name="T20" fmla="+- 0 8626 8610"/>
                <a:gd name="T21" fmla="*/ T20 w 55"/>
                <a:gd name="T22" fmla="+- 0 3410 3366"/>
                <a:gd name="T23" fmla="*/ 3410 h 84"/>
                <a:gd name="T24" fmla="+- 0 8635 8610"/>
                <a:gd name="T25" fmla="*/ T24 w 55"/>
                <a:gd name="T26" fmla="+- 0 3415 3366"/>
                <a:gd name="T27" fmla="*/ 3415 h 84"/>
                <a:gd name="T28" fmla="+- 0 8640 8610"/>
                <a:gd name="T29" fmla="*/ T28 w 55"/>
                <a:gd name="T30" fmla="+- 0 3418 3366"/>
                <a:gd name="T31" fmla="*/ 3418 h 84"/>
                <a:gd name="T32" fmla="+- 0 8647 8610"/>
                <a:gd name="T33" fmla="*/ T32 w 55"/>
                <a:gd name="T34" fmla="+- 0 3424 3366"/>
                <a:gd name="T35" fmla="*/ 3424 h 84"/>
                <a:gd name="T36" fmla="+- 0 8648 8610"/>
                <a:gd name="T37" fmla="*/ T36 w 55"/>
                <a:gd name="T38" fmla="+- 0 3428 3366"/>
                <a:gd name="T39" fmla="*/ 3428 h 84"/>
                <a:gd name="T40" fmla="+- 0 8646 8610"/>
                <a:gd name="T41" fmla="*/ T40 w 55"/>
                <a:gd name="T42" fmla="+- 0 3432 3366"/>
                <a:gd name="T43" fmla="*/ 3432 h 84"/>
                <a:gd name="T44" fmla="+- 0 8642 8610"/>
                <a:gd name="T45" fmla="*/ T44 w 55"/>
                <a:gd name="T46" fmla="+- 0 3435 3366"/>
                <a:gd name="T47" fmla="*/ 3435 h 84"/>
                <a:gd name="T48" fmla="+- 0 8635 8610"/>
                <a:gd name="T49" fmla="*/ T48 w 55"/>
                <a:gd name="T50" fmla="+- 0 3436 3366"/>
                <a:gd name="T51" fmla="*/ 3436 h 84"/>
                <a:gd name="T52" fmla="+- 0 8628 8610"/>
                <a:gd name="T53" fmla="*/ T52 w 55"/>
                <a:gd name="T54" fmla="+- 0 3436 3366"/>
                <a:gd name="T55" fmla="*/ 3436 h 84"/>
                <a:gd name="T56" fmla="+- 0 8620 8610"/>
                <a:gd name="T57" fmla="*/ T56 w 55"/>
                <a:gd name="T58" fmla="+- 0 3433 3366"/>
                <a:gd name="T59" fmla="*/ 3433 h 84"/>
                <a:gd name="T60" fmla="+- 0 8610 8610"/>
                <a:gd name="T61" fmla="*/ T60 w 55"/>
                <a:gd name="T62" fmla="+- 0 3425 3366"/>
                <a:gd name="T63" fmla="*/ 3425 h 84"/>
                <a:gd name="T64" fmla="+- 0 8610 8610"/>
                <a:gd name="T65" fmla="*/ T64 w 55"/>
                <a:gd name="T66" fmla="+- 0 3443 3366"/>
                <a:gd name="T67" fmla="*/ 3443 h 84"/>
                <a:gd name="T68" fmla="+- 0 8620 8610"/>
                <a:gd name="T69" fmla="*/ T68 w 55"/>
                <a:gd name="T70" fmla="+- 0 3448 3366"/>
                <a:gd name="T71" fmla="*/ 3448 h 84"/>
                <a:gd name="T72" fmla="+- 0 8629 8610"/>
                <a:gd name="T73" fmla="*/ T72 w 55"/>
                <a:gd name="T74" fmla="+- 0 3450 3366"/>
                <a:gd name="T75" fmla="*/ 3450 h 84"/>
                <a:gd name="T76" fmla="+- 0 8645 8610"/>
                <a:gd name="T77" fmla="*/ T76 w 55"/>
                <a:gd name="T78" fmla="+- 0 3450 3366"/>
                <a:gd name="T79" fmla="*/ 3450 h 84"/>
                <a:gd name="T80" fmla="+- 0 8651 8610"/>
                <a:gd name="T81" fmla="*/ T80 w 55"/>
                <a:gd name="T82" fmla="+- 0 3448 3366"/>
                <a:gd name="T83" fmla="*/ 3448 h 84"/>
                <a:gd name="T84" fmla="+- 0 8656 8610"/>
                <a:gd name="T85" fmla="*/ T84 w 55"/>
                <a:gd name="T86" fmla="+- 0 3444 3366"/>
                <a:gd name="T87" fmla="*/ 3444 h 84"/>
                <a:gd name="T88" fmla="+- 0 8662 8610"/>
                <a:gd name="T89" fmla="*/ T88 w 55"/>
                <a:gd name="T90" fmla="+- 0 3439 3366"/>
                <a:gd name="T91" fmla="*/ 3439 h 84"/>
                <a:gd name="T92" fmla="+- 0 8664 8610"/>
                <a:gd name="T93" fmla="*/ T92 w 55"/>
                <a:gd name="T94" fmla="+- 0 3434 3366"/>
                <a:gd name="T95" fmla="*/ 3434 h 84"/>
                <a:gd name="T96" fmla="+- 0 8664 8610"/>
                <a:gd name="T97" fmla="*/ T96 w 55"/>
                <a:gd name="T98" fmla="+- 0 3418 3366"/>
                <a:gd name="T99" fmla="*/ 3418 h 84"/>
                <a:gd name="T100" fmla="+- 0 8658 8610"/>
                <a:gd name="T101" fmla="*/ T100 w 55"/>
                <a:gd name="T102" fmla="+- 0 3409 3366"/>
                <a:gd name="T103" fmla="*/ 3409 h 84"/>
                <a:gd name="T104" fmla="+- 0 8644 8610"/>
                <a:gd name="T105" fmla="*/ T104 w 55"/>
                <a:gd name="T106" fmla="+- 0 3402 3366"/>
                <a:gd name="T107" fmla="*/ 3402 h 84"/>
                <a:gd name="T108" fmla="+- 0 8638 8610"/>
                <a:gd name="T109" fmla="*/ T108 w 55"/>
                <a:gd name="T110" fmla="+- 0 3399 3366"/>
                <a:gd name="T111" fmla="*/ 3399 h 84"/>
                <a:gd name="T112" fmla="+- 0 8631 8610"/>
                <a:gd name="T113" fmla="*/ T112 w 55"/>
                <a:gd name="T114" fmla="+- 0 3394 3366"/>
                <a:gd name="T115" fmla="*/ 3394 h 84"/>
                <a:gd name="T116" fmla="+- 0 8627 8610"/>
                <a:gd name="T117" fmla="*/ T116 w 55"/>
                <a:gd name="T118" fmla="+- 0 3387 3366"/>
                <a:gd name="T119" fmla="*/ 3387 h 84"/>
                <a:gd name="T120" fmla="+- 0 8627 8610"/>
                <a:gd name="T121" fmla="*/ T120 w 55"/>
                <a:gd name="T122" fmla="+- 0 3382 3366"/>
                <a:gd name="T123" fmla="*/ 3382 h 84"/>
                <a:gd name="T124" fmla="+- 0 8630 8610"/>
                <a:gd name="T125" fmla="*/ T124 w 55"/>
                <a:gd name="T126" fmla="+- 0 3380 3366"/>
                <a:gd name="T127" fmla="*/ 3380 h 84"/>
                <a:gd name="T128" fmla="+- 0 8643 8610"/>
                <a:gd name="T129" fmla="*/ T128 w 55"/>
                <a:gd name="T130" fmla="+- 0 3380 3366"/>
                <a:gd name="T131" fmla="*/ 3380 h 84"/>
                <a:gd name="T132" fmla="+- 0 8651 8610"/>
                <a:gd name="T133" fmla="*/ T132 w 55"/>
                <a:gd name="T134" fmla="+- 0 3383 3366"/>
                <a:gd name="T135" fmla="*/ 3383 h 84"/>
                <a:gd name="T136" fmla="+- 0 8660 8610"/>
                <a:gd name="T137" fmla="*/ T136 w 55"/>
                <a:gd name="T138" fmla="+- 0 3389 3366"/>
                <a:gd name="T139" fmla="*/ 3389 h 84"/>
                <a:gd name="T140" fmla="+- 0 8660 8610"/>
                <a:gd name="T141" fmla="*/ T140 w 55"/>
                <a:gd name="T142" fmla="+- 0 3373 3366"/>
                <a:gd name="T143" fmla="*/ 3373 h 84"/>
                <a:gd name="T144" fmla="+- 0 8652 8610"/>
                <a:gd name="T145" fmla="*/ T144 w 55"/>
                <a:gd name="T146" fmla="+- 0 3368 3366"/>
                <a:gd name="T147" fmla="*/ 3368 h 84"/>
                <a:gd name="T148" fmla="+- 0 8644 8610"/>
                <a:gd name="T149" fmla="*/ T148 w 55"/>
                <a:gd name="T150" fmla="+- 0 3366 3366"/>
                <a:gd name="T151" fmla="*/ 3366 h 84"/>
                <a:gd name="T152" fmla="+- 0 8629 8610"/>
                <a:gd name="T153" fmla="*/ T152 w 55"/>
                <a:gd name="T154" fmla="+- 0 3366 3366"/>
                <a:gd name="T155" fmla="*/ 3366 h 84"/>
                <a:gd name="T156" fmla="+- 0 8622 8610"/>
                <a:gd name="T157" fmla="*/ T156 w 55"/>
                <a:gd name="T158" fmla="+- 0 3368 3366"/>
                <a:gd name="T159" fmla="*/ 3368 h 84"/>
                <a:gd name="T160" fmla="+- 0 8617 8610"/>
                <a:gd name="T161" fmla="*/ T160 w 55"/>
                <a:gd name="T162" fmla="+- 0 3372 3366"/>
                <a:gd name="T163" fmla="*/ 3372 h 84"/>
                <a:gd name="T164" fmla="+- 0 8613 8610"/>
                <a:gd name="T165" fmla="*/ T164 w 55"/>
                <a:gd name="T166" fmla="+- 0 3376 3366"/>
                <a:gd name="T167" fmla="*/ 3376 h 84"/>
                <a:gd name="T168" fmla="+- 0 8610 8610"/>
                <a:gd name="T169" fmla="*/ T168 w 55"/>
                <a:gd name="T170" fmla="+- 0 3381 3366"/>
                <a:gd name="T171" fmla="*/ 338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0" y="15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16" y="44"/>
                  </a:lnTo>
                  <a:lnTo>
                    <a:pt x="25" y="49"/>
                  </a:lnTo>
                  <a:lnTo>
                    <a:pt x="30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32" y="69"/>
                  </a:lnTo>
                  <a:lnTo>
                    <a:pt x="25" y="70"/>
                  </a:lnTo>
                  <a:lnTo>
                    <a:pt x="18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6" y="78"/>
                  </a:lnTo>
                  <a:lnTo>
                    <a:pt x="52" y="73"/>
                  </a:lnTo>
                  <a:lnTo>
                    <a:pt x="54" y="68"/>
                  </a:lnTo>
                  <a:lnTo>
                    <a:pt x="54" y="52"/>
                  </a:lnTo>
                  <a:lnTo>
                    <a:pt x="48" y="43"/>
                  </a:lnTo>
                  <a:lnTo>
                    <a:pt x="34" y="36"/>
                  </a:lnTo>
                  <a:lnTo>
                    <a:pt x="28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33" y="14"/>
                  </a:lnTo>
                  <a:lnTo>
                    <a:pt x="41" y="17"/>
                  </a:lnTo>
                  <a:lnTo>
                    <a:pt x="50" y="23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3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8682" y="3334"/>
              <a:ext cx="17" cy="115"/>
            </a:xfrm>
            <a:custGeom>
              <a:avLst/>
              <a:gdLst>
                <a:gd name="T0" fmla="+- 0 8683 8682"/>
                <a:gd name="T1" fmla="*/ T0 w 17"/>
                <a:gd name="T2" fmla="+- 0 3368 3334"/>
                <a:gd name="T3" fmla="*/ 3368 h 115"/>
                <a:gd name="T4" fmla="+- 0 8683 8682"/>
                <a:gd name="T5" fmla="*/ T4 w 17"/>
                <a:gd name="T6" fmla="+- 0 3448 3334"/>
                <a:gd name="T7" fmla="*/ 3448 h 115"/>
                <a:gd name="T8" fmla="+- 0 8699 8682"/>
                <a:gd name="T9" fmla="*/ T8 w 17"/>
                <a:gd name="T10" fmla="+- 0 3448 3334"/>
                <a:gd name="T11" fmla="*/ 3448 h 115"/>
                <a:gd name="T12" fmla="+- 0 8699 8682"/>
                <a:gd name="T13" fmla="*/ T12 w 17"/>
                <a:gd name="T14" fmla="+- 0 3368 3334"/>
                <a:gd name="T15" fmla="*/ 3368 h 115"/>
                <a:gd name="T16" fmla="+- 0 8683 8682"/>
                <a:gd name="T17" fmla="*/ T16 w 17"/>
                <a:gd name="T18" fmla="+- 0 3368 3334"/>
                <a:gd name="T19" fmla="*/ 336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1" y="34"/>
                  </a:moveTo>
                  <a:lnTo>
                    <a:pt x="1" y="114"/>
                  </a:lnTo>
                  <a:lnTo>
                    <a:pt x="17" y="114"/>
                  </a:lnTo>
                  <a:lnTo>
                    <a:pt x="17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8682" y="3334"/>
              <a:ext cx="17" cy="115"/>
            </a:xfrm>
            <a:custGeom>
              <a:avLst/>
              <a:gdLst>
                <a:gd name="T0" fmla="+- 0 8701 8682"/>
                <a:gd name="T1" fmla="*/ T0 w 17"/>
                <a:gd name="T2" fmla="+- 0 3346 3334"/>
                <a:gd name="T3" fmla="*/ 3346 h 115"/>
                <a:gd name="T4" fmla="+- 0 8701 8682"/>
                <a:gd name="T5" fmla="*/ T4 w 17"/>
                <a:gd name="T6" fmla="+- 0 3340 3334"/>
                <a:gd name="T7" fmla="*/ 3340 h 115"/>
                <a:gd name="T8" fmla="+- 0 8696 8682"/>
                <a:gd name="T9" fmla="*/ T8 w 17"/>
                <a:gd name="T10" fmla="+- 0 3335 3334"/>
                <a:gd name="T11" fmla="*/ 3335 h 115"/>
                <a:gd name="T12" fmla="+- 0 8691 8682"/>
                <a:gd name="T13" fmla="*/ T12 w 17"/>
                <a:gd name="T14" fmla="+- 0 3334 3334"/>
                <a:gd name="T15" fmla="*/ 3334 h 115"/>
                <a:gd name="T16" fmla="+- 0 8689 8682"/>
                <a:gd name="T17" fmla="*/ T16 w 17"/>
                <a:gd name="T18" fmla="+- 0 3334 3334"/>
                <a:gd name="T19" fmla="*/ 3334 h 115"/>
                <a:gd name="T20" fmla="+- 0 8685 8682"/>
                <a:gd name="T21" fmla="*/ T20 w 17"/>
                <a:gd name="T22" fmla="+- 0 3337 3334"/>
                <a:gd name="T23" fmla="*/ 3337 h 115"/>
                <a:gd name="T24" fmla="+- 0 8682 8682"/>
                <a:gd name="T25" fmla="*/ T24 w 17"/>
                <a:gd name="T26" fmla="+- 0 3341 3334"/>
                <a:gd name="T27" fmla="*/ 3341 h 115"/>
                <a:gd name="T28" fmla="+- 0 8682 8682"/>
                <a:gd name="T29" fmla="*/ T28 w 17"/>
                <a:gd name="T30" fmla="+- 0 3346 3334"/>
                <a:gd name="T31" fmla="*/ 3346 h 115"/>
                <a:gd name="T32" fmla="+- 0 8685 8682"/>
                <a:gd name="T33" fmla="*/ T32 w 17"/>
                <a:gd name="T34" fmla="+- 0 3350 3334"/>
                <a:gd name="T35" fmla="*/ 3350 h 115"/>
                <a:gd name="T36" fmla="+- 0 8689 8682"/>
                <a:gd name="T37" fmla="*/ T36 w 17"/>
                <a:gd name="T38" fmla="+- 0 3353 3334"/>
                <a:gd name="T39" fmla="*/ 3353 h 115"/>
                <a:gd name="T40" fmla="+- 0 8694 8682"/>
                <a:gd name="T41" fmla="*/ T40 w 17"/>
                <a:gd name="T42" fmla="+- 0 3353 3334"/>
                <a:gd name="T43" fmla="*/ 3353 h 115"/>
                <a:gd name="T44" fmla="+- 0 8698 8682"/>
                <a:gd name="T45" fmla="*/ T44 w 17"/>
                <a:gd name="T46" fmla="+- 0 3350 3334"/>
                <a:gd name="T47" fmla="*/ 3350 h 115"/>
                <a:gd name="T48" fmla="+- 0 8701 8682"/>
                <a:gd name="T49" fmla="*/ T48 w 17"/>
                <a:gd name="T50" fmla="+- 0 3346 3334"/>
                <a:gd name="T51" fmla="*/ 334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4161" y="3091"/>
              <a:ext cx="114" cy="123"/>
            </a:xfrm>
            <a:custGeom>
              <a:avLst/>
              <a:gdLst>
                <a:gd name="T0" fmla="+- 0 4161 4161"/>
                <a:gd name="T1" fmla="*/ T0 w 114"/>
                <a:gd name="T2" fmla="+- 0 3091 3091"/>
                <a:gd name="T3" fmla="*/ 3091 h 123"/>
                <a:gd name="T4" fmla="+- 0 4161 4161"/>
                <a:gd name="T5" fmla="*/ T4 w 114"/>
                <a:gd name="T6" fmla="+- 0 3213 3091"/>
                <a:gd name="T7" fmla="*/ 3213 h 123"/>
                <a:gd name="T8" fmla="+- 0 4178 4161"/>
                <a:gd name="T9" fmla="*/ T8 w 114"/>
                <a:gd name="T10" fmla="+- 0 3213 3091"/>
                <a:gd name="T11" fmla="*/ 3213 h 123"/>
                <a:gd name="T12" fmla="+- 0 4178 4161"/>
                <a:gd name="T13" fmla="*/ T12 w 114"/>
                <a:gd name="T14" fmla="+- 0 3118 3091"/>
                <a:gd name="T15" fmla="*/ 3118 h 123"/>
                <a:gd name="T16" fmla="+- 0 4179 4161"/>
                <a:gd name="T17" fmla="*/ T16 w 114"/>
                <a:gd name="T18" fmla="+- 0 3118 3091"/>
                <a:gd name="T19" fmla="*/ 3118 h 123"/>
                <a:gd name="T20" fmla="+- 0 4217 4161"/>
                <a:gd name="T21" fmla="*/ T20 w 114"/>
                <a:gd name="T22" fmla="+- 0 3165 3091"/>
                <a:gd name="T23" fmla="*/ 3165 h 123"/>
                <a:gd name="T24" fmla="+- 0 4220 4161"/>
                <a:gd name="T25" fmla="*/ T24 w 114"/>
                <a:gd name="T26" fmla="+- 0 3165 3091"/>
                <a:gd name="T27" fmla="*/ 3165 h 123"/>
                <a:gd name="T28" fmla="+- 0 4257 4161"/>
                <a:gd name="T29" fmla="*/ T28 w 114"/>
                <a:gd name="T30" fmla="+- 0 3118 3091"/>
                <a:gd name="T31" fmla="*/ 3118 h 123"/>
                <a:gd name="T32" fmla="+- 0 4258 4161"/>
                <a:gd name="T33" fmla="*/ T32 w 114"/>
                <a:gd name="T34" fmla="+- 0 3118 3091"/>
                <a:gd name="T35" fmla="*/ 3118 h 123"/>
                <a:gd name="T36" fmla="+- 0 4258 4161"/>
                <a:gd name="T37" fmla="*/ T36 w 114"/>
                <a:gd name="T38" fmla="+- 0 3213 3091"/>
                <a:gd name="T39" fmla="*/ 3213 h 123"/>
                <a:gd name="T40" fmla="+- 0 4275 4161"/>
                <a:gd name="T41" fmla="*/ T40 w 114"/>
                <a:gd name="T42" fmla="+- 0 3213 3091"/>
                <a:gd name="T43" fmla="*/ 3213 h 123"/>
                <a:gd name="T44" fmla="+- 0 4275 4161"/>
                <a:gd name="T45" fmla="*/ T44 w 114"/>
                <a:gd name="T46" fmla="+- 0 3091 3091"/>
                <a:gd name="T47" fmla="*/ 3091 h 123"/>
                <a:gd name="T48" fmla="+- 0 4259 4161"/>
                <a:gd name="T49" fmla="*/ T48 w 114"/>
                <a:gd name="T50" fmla="+- 0 3091 3091"/>
                <a:gd name="T51" fmla="*/ 3091 h 123"/>
                <a:gd name="T52" fmla="+- 0 4218 4161"/>
                <a:gd name="T53" fmla="*/ T52 w 114"/>
                <a:gd name="T54" fmla="+- 0 3141 3091"/>
                <a:gd name="T55" fmla="*/ 3141 h 123"/>
                <a:gd name="T56" fmla="+- 0 4177 4161"/>
                <a:gd name="T57" fmla="*/ T56 w 114"/>
                <a:gd name="T58" fmla="+- 0 3091 3091"/>
                <a:gd name="T59" fmla="*/ 3091 h 123"/>
                <a:gd name="T60" fmla="+- 0 4161 4161"/>
                <a:gd name="T61" fmla="*/ T60 w 114"/>
                <a:gd name="T62" fmla="+- 0 3091 3091"/>
                <a:gd name="T63" fmla="*/ 3091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4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56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97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4293" y="3131"/>
              <a:ext cx="69" cy="84"/>
            </a:xfrm>
            <a:custGeom>
              <a:avLst/>
              <a:gdLst>
                <a:gd name="T0" fmla="+- 0 4313 4293"/>
                <a:gd name="T1" fmla="*/ T0 w 69"/>
                <a:gd name="T2" fmla="+- 0 3215 3131"/>
                <a:gd name="T3" fmla="*/ 3215 h 84"/>
                <a:gd name="T4" fmla="+- 0 4320 4293"/>
                <a:gd name="T5" fmla="*/ T4 w 69"/>
                <a:gd name="T6" fmla="+- 0 3215 3131"/>
                <a:gd name="T7" fmla="*/ 3215 h 84"/>
                <a:gd name="T8" fmla="+- 0 4327 4293"/>
                <a:gd name="T9" fmla="*/ T8 w 69"/>
                <a:gd name="T10" fmla="+- 0 3212 3131"/>
                <a:gd name="T11" fmla="*/ 3212 h 84"/>
                <a:gd name="T12" fmla="+- 0 4335 4293"/>
                <a:gd name="T13" fmla="*/ T12 w 69"/>
                <a:gd name="T14" fmla="+- 0 3207 3131"/>
                <a:gd name="T15" fmla="*/ 3207 h 84"/>
                <a:gd name="T16" fmla="+- 0 4336 4293"/>
                <a:gd name="T17" fmla="*/ T16 w 69"/>
                <a:gd name="T18" fmla="+- 0 3212 3131"/>
                <a:gd name="T19" fmla="*/ 3212 h 84"/>
                <a:gd name="T20" fmla="+- 0 4340 4293"/>
                <a:gd name="T21" fmla="*/ T20 w 69"/>
                <a:gd name="T22" fmla="+- 0 3215 3131"/>
                <a:gd name="T23" fmla="*/ 3215 h 84"/>
                <a:gd name="T24" fmla="+- 0 4351 4293"/>
                <a:gd name="T25" fmla="*/ T24 w 69"/>
                <a:gd name="T26" fmla="+- 0 3215 3131"/>
                <a:gd name="T27" fmla="*/ 3215 h 84"/>
                <a:gd name="T28" fmla="+- 0 4356 4293"/>
                <a:gd name="T29" fmla="*/ T28 w 69"/>
                <a:gd name="T30" fmla="+- 0 3213 3131"/>
                <a:gd name="T31" fmla="*/ 3213 h 84"/>
                <a:gd name="T32" fmla="+- 0 4362 4293"/>
                <a:gd name="T33" fmla="*/ T32 w 69"/>
                <a:gd name="T34" fmla="+- 0 3209 3131"/>
                <a:gd name="T35" fmla="*/ 3209 h 84"/>
                <a:gd name="T36" fmla="+- 0 4362 4293"/>
                <a:gd name="T37" fmla="*/ T36 w 69"/>
                <a:gd name="T38" fmla="+- 0 3199 3131"/>
                <a:gd name="T39" fmla="*/ 3199 h 84"/>
                <a:gd name="T40" fmla="+- 0 4358 4293"/>
                <a:gd name="T41" fmla="*/ T40 w 69"/>
                <a:gd name="T42" fmla="+- 0 3202 3131"/>
                <a:gd name="T43" fmla="*/ 3202 h 84"/>
                <a:gd name="T44" fmla="+- 0 4351 4293"/>
                <a:gd name="T45" fmla="*/ T44 w 69"/>
                <a:gd name="T46" fmla="+- 0 3203 3131"/>
                <a:gd name="T47" fmla="*/ 3203 h 84"/>
                <a:gd name="T48" fmla="+- 0 4350 4293"/>
                <a:gd name="T49" fmla="*/ T48 w 69"/>
                <a:gd name="T50" fmla="+- 0 3199 3131"/>
                <a:gd name="T51" fmla="*/ 3199 h 84"/>
                <a:gd name="T52" fmla="+- 0 4350 4293"/>
                <a:gd name="T53" fmla="*/ T52 w 69"/>
                <a:gd name="T54" fmla="+- 0 3158 3131"/>
                <a:gd name="T55" fmla="*/ 3158 h 84"/>
                <a:gd name="T56" fmla="+- 0 4350 4293"/>
                <a:gd name="T57" fmla="*/ T56 w 69"/>
                <a:gd name="T58" fmla="+- 0 3153 3131"/>
                <a:gd name="T59" fmla="*/ 3153 h 84"/>
                <a:gd name="T60" fmla="+- 0 4349 4293"/>
                <a:gd name="T61" fmla="*/ T60 w 69"/>
                <a:gd name="T62" fmla="+- 0 3148 3131"/>
                <a:gd name="T63" fmla="*/ 3148 h 84"/>
                <a:gd name="T64" fmla="+- 0 4346 4293"/>
                <a:gd name="T65" fmla="*/ T64 w 69"/>
                <a:gd name="T66" fmla="+- 0 3142 3131"/>
                <a:gd name="T67" fmla="*/ 3142 h 84"/>
                <a:gd name="T68" fmla="+- 0 4342 4293"/>
                <a:gd name="T69" fmla="*/ T68 w 69"/>
                <a:gd name="T70" fmla="+- 0 3135 3131"/>
                <a:gd name="T71" fmla="*/ 3135 h 84"/>
                <a:gd name="T72" fmla="+- 0 4333 4293"/>
                <a:gd name="T73" fmla="*/ T72 w 69"/>
                <a:gd name="T74" fmla="+- 0 3131 3131"/>
                <a:gd name="T75" fmla="*/ 3131 h 84"/>
                <a:gd name="T76" fmla="+- 0 4310 4293"/>
                <a:gd name="T77" fmla="*/ T76 w 69"/>
                <a:gd name="T78" fmla="+- 0 3131 3131"/>
                <a:gd name="T79" fmla="*/ 3131 h 84"/>
                <a:gd name="T80" fmla="+- 0 4301 4293"/>
                <a:gd name="T81" fmla="*/ T80 w 69"/>
                <a:gd name="T82" fmla="+- 0 3135 3131"/>
                <a:gd name="T83" fmla="*/ 3135 h 84"/>
                <a:gd name="T84" fmla="+- 0 4295 4293"/>
                <a:gd name="T85" fmla="*/ T84 w 69"/>
                <a:gd name="T86" fmla="+- 0 3142 3131"/>
                <a:gd name="T87" fmla="*/ 3142 h 84"/>
                <a:gd name="T88" fmla="+- 0 4295 4293"/>
                <a:gd name="T89" fmla="*/ T88 w 69"/>
                <a:gd name="T90" fmla="+- 0 3159 3131"/>
                <a:gd name="T91" fmla="*/ 3159 h 84"/>
                <a:gd name="T92" fmla="+- 0 4303 4293"/>
                <a:gd name="T93" fmla="*/ T92 w 69"/>
                <a:gd name="T94" fmla="+- 0 3151 3131"/>
                <a:gd name="T95" fmla="*/ 3151 h 84"/>
                <a:gd name="T96" fmla="+- 0 4311 4293"/>
                <a:gd name="T97" fmla="*/ T96 w 69"/>
                <a:gd name="T98" fmla="+- 0 3146 3131"/>
                <a:gd name="T99" fmla="*/ 3146 h 84"/>
                <a:gd name="T100" fmla="+- 0 4330 4293"/>
                <a:gd name="T101" fmla="*/ T100 w 69"/>
                <a:gd name="T102" fmla="+- 0 3146 3131"/>
                <a:gd name="T103" fmla="*/ 3146 h 84"/>
                <a:gd name="T104" fmla="+- 0 4335 4293"/>
                <a:gd name="T105" fmla="*/ T104 w 69"/>
                <a:gd name="T106" fmla="+- 0 3151 3131"/>
                <a:gd name="T107" fmla="*/ 3151 h 84"/>
                <a:gd name="T108" fmla="+- 0 4335 4293"/>
                <a:gd name="T109" fmla="*/ T108 w 69"/>
                <a:gd name="T110" fmla="+- 0 3165 3131"/>
                <a:gd name="T111" fmla="*/ 3165 h 84"/>
                <a:gd name="T112" fmla="+- 0 4321 4293"/>
                <a:gd name="T113" fmla="*/ T112 w 69"/>
                <a:gd name="T114" fmla="+- 0 3170 3131"/>
                <a:gd name="T115" fmla="*/ 3170 h 84"/>
                <a:gd name="T116" fmla="+- 0 4314 4293"/>
                <a:gd name="T117" fmla="*/ T116 w 69"/>
                <a:gd name="T118" fmla="+- 0 3172 3131"/>
                <a:gd name="T119" fmla="*/ 3172 h 84"/>
                <a:gd name="T120" fmla="+- 0 4324 4293"/>
                <a:gd name="T121" fmla="*/ T120 w 69"/>
                <a:gd name="T122" fmla="+- 0 3178 3131"/>
                <a:gd name="T123" fmla="*/ 3178 h 84"/>
                <a:gd name="T124" fmla="+- 0 4335 4293"/>
                <a:gd name="T125" fmla="*/ T124 w 69"/>
                <a:gd name="T126" fmla="+- 0 3174 3131"/>
                <a:gd name="T127" fmla="*/ 3174 h 84"/>
                <a:gd name="T128" fmla="+- 0 4335 4293"/>
                <a:gd name="T129" fmla="*/ T128 w 69"/>
                <a:gd name="T130" fmla="+- 0 3197 3131"/>
                <a:gd name="T131" fmla="*/ 3197 h 84"/>
                <a:gd name="T132" fmla="+- 0 4330 4293"/>
                <a:gd name="T133" fmla="*/ T132 w 69"/>
                <a:gd name="T134" fmla="+- 0 3202 3131"/>
                <a:gd name="T135" fmla="*/ 3202 h 84"/>
                <a:gd name="T136" fmla="+- 0 4326 4293"/>
                <a:gd name="T137" fmla="*/ T136 w 69"/>
                <a:gd name="T138" fmla="+- 0 3204 3131"/>
                <a:gd name="T139" fmla="*/ 3204 h 84"/>
                <a:gd name="T140" fmla="+- 0 4321 4293"/>
                <a:gd name="T141" fmla="*/ T140 w 69"/>
                <a:gd name="T142" fmla="+- 0 3204 3131"/>
                <a:gd name="T143" fmla="*/ 3204 h 84"/>
                <a:gd name="T144" fmla="+- 0 4314 4293"/>
                <a:gd name="T145" fmla="*/ T144 w 69"/>
                <a:gd name="T146" fmla="+- 0 3203 3131"/>
                <a:gd name="T147" fmla="*/ 3203 h 84"/>
                <a:gd name="T148" fmla="+- 0 4310 4293"/>
                <a:gd name="T149" fmla="*/ T148 w 69"/>
                <a:gd name="T150" fmla="+- 0 3199 3131"/>
                <a:gd name="T151" fmla="*/ 3199 h 84"/>
                <a:gd name="T152" fmla="+- 0 4309 4293"/>
                <a:gd name="T153" fmla="*/ T152 w 69"/>
                <a:gd name="T154" fmla="+- 0 3192 3131"/>
                <a:gd name="T155" fmla="*/ 3192 h 84"/>
                <a:gd name="T156" fmla="+- 0 4309 4293"/>
                <a:gd name="T157" fmla="*/ T156 w 69"/>
                <a:gd name="T158" fmla="+- 0 3186 3131"/>
                <a:gd name="T159" fmla="*/ 3186 h 84"/>
                <a:gd name="T160" fmla="+- 0 4300 4293"/>
                <a:gd name="T161" fmla="*/ T160 w 69"/>
                <a:gd name="T162" fmla="+- 0 3177 3131"/>
                <a:gd name="T163" fmla="*/ 3177 h 84"/>
                <a:gd name="T164" fmla="+- 0 4293 4293"/>
                <a:gd name="T165" fmla="*/ T164 w 69"/>
                <a:gd name="T166" fmla="+- 0 3184 3131"/>
                <a:gd name="T167" fmla="*/ 3184 h 84"/>
                <a:gd name="T168" fmla="+- 0 4293 4293"/>
                <a:gd name="T169" fmla="*/ T168 w 69"/>
                <a:gd name="T170" fmla="+- 0 3201 3131"/>
                <a:gd name="T171" fmla="*/ 3201 h 84"/>
                <a:gd name="T172" fmla="+- 0 4295 4293"/>
                <a:gd name="T173" fmla="*/ T172 w 69"/>
                <a:gd name="T174" fmla="+- 0 3206 3131"/>
                <a:gd name="T175" fmla="*/ 3206 h 84"/>
                <a:gd name="T176" fmla="+- 0 4303 4293"/>
                <a:gd name="T177" fmla="*/ T176 w 69"/>
                <a:gd name="T178" fmla="+- 0 3213 3131"/>
                <a:gd name="T179" fmla="*/ 3213 h 84"/>
                <a:gd name="T180" fmla="+- 0 4307 4293"/>
                <a:gd name="T181" fmla="*/ T180 w 69"/>
                <a:gd name="T182" fmla="+- 0 3215 3131"/>
                <a:gd name="T183" fmla="*/ 3215 h 84"/>
                <a:gd name="T184" fmla="+- 0 4313 4293"/>
                <a:gd name="T185" fmla="*/ T184 w 69"/>
                <a:gd name="T186" fmla="+- 0 3215 3131"/>
                <a:gd name="T187" fmla="*/ 321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4" y="81"/>
                  </a:lnTo>
                  <a:lnTo>
                    <a:pt x="42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7" y="68"/>
                  </a:lnTo>
                  <a:lnTo>
                    <a:pt x="57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3" y="11"/>
                  </a:lnTo>
                  <a:lnTo>
                    <a:pt x="49" y="4"/>
                  </a:lnTo>
                  <a:lnTo>
                    <a:pt x="40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5"/>
                  </a:lnTo>
                  <a:lnTo>
                    <a:pt x="37" y="15"/>
                  </a:lnTo>
                  <a:lnTo>
                    <a:pt x="42" y="20"/>
                  </a:lnTo>
                  <a:lnTo>
                    <a:pt x="42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7" y="71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1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293" y="3131"/>
              <a:ext cx="69" cy="84"/>
            </a:xfrm>
            <a:custGeom>
              <a:avLst/>
              <a:gdLst>
                <a:gd name="T0" fmla="+- 0 4314 4293"/>
                <a:gd name="T1" fmla="*/ T0 w 69"/>
                <a:gd name="T2" fmla="+- 0 3172 3131"/>
                <a:gd name="T3" fmla="*/ 3172 h 84"/>
                <a:gd name="T4" fmla="+- 0 4300 4293"/>
                <a:gd name="T5" fmla="*/ T4 w 69"/>
                <a:gd name="T6" fmla="+- 0 3177 3131"/>
                <a:gd name="T7" fmla="*/ 3177 h 84"/>
                <a:gd name="T8" fmla="+- 0 4309 4293"/>
                <a:gd name="T9" fmla="*/ T8 w 69"/>
                <a:gd name="T10" fmla="+- 0 3186 3131"/>
                <a:gd name="T11" fmla="*/ 3186 h 84"/>
                <a:gd name="T12" fmla="+- 0 4314 4293"/>
                <a:gd name="T13" fmla="*/ T12 w 69"/>
                <a:gd name="T14" fmla="+- 0 3182 3131"/>
                <a:gd name="T15" fmla="*/ 3182 h 84"/>
                <a:gd name="T16" fmla="+- 0 4324 4293"/>
                <a:gd name="T17" fmla="*/ T16 w 69"/>
                <a:gd name="T18" fmla="+- 0 3178 3131"/>
                <a:gd name="T19" fmla="*/ 3178 h 84"/>
                <a:gd name="T20" fmla="+- 0 4314 4293"/>
                <a:gd name="T21" fmla="*/ T20 w 69"/>
                <a:gd name="T22" fmla="+- 0 3172 3131"/>
                <a:gd name="T23" fmla="*/ 3172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4376" y="3091"/>
              <a:ext cx="68" cy="123"/>
            </a:xfrm>
            <a:custGeom>
              <a:avLst/>
              <a:gdLst>
                <a:gd name="T0" fmla="+- 0 4399 4376"/>
                <a:gd name="T1" fmla="*/ T0 w 68"/>
                <a:gd name="T2" fmla="+- 0 3135 3091"/>
                <a:gd name="T3" fmla="*/ 3135 h 123"/>
                <a:gd name="T4" fmla="+- 0 4393 4376"/>
                <a:gd name="T5" fmla="*/ T4 w 68"/>
                <a:gd name="T6" fmla="+- 0 3143 3091"/>
                <a:gd name="T7" fmla="*/ 3143 h 123"/>
                <a:gd name="T8" fmla="+- 0 4392 4376"/>
                <a:gd name="T9" fmla="*/ T8 w 68"/>
                <a:gd name="T10" fmla="+- 0 3143 3091"/>
                <a:gd name="T11" fmla="*/ 3143 h 123"/>
                <a:gd name="T12" fmla="+- 0 4392 4376"/>
                <a:gd name="T13" fmla="*/ T12 w 68"/>
                <a:gd name="T14" fmla="+- 0 3091 3091"/>
                <a:gd name="T15" fmla="*/ 3091 h 123"/>
                <a:gd name="T16" fmla="+- 0 4376 4376"/>
                <a:gd name="T17" fmla="*/ T16 w 68"/>
                <a:gd name="T18" fmla="+- 0 3091 3091"/>
                <a:gd name="T19" fmla="*/ 3091 h 123"/>
                <a:gd name="T20" fmla="+- 0 4376 4376"/>
                <a:gd name="T21" fmla="*/ T20 w 68"/>
                <a:gd name="T22" fmla="+- 0 3213 3091"/>
                <a:gd name="T23" fmla="*/ 3213 h 123"/>
                <a:gd name="T24" fmla="+- 0 4392 4376"/>
                <a:gd name="T25" fmla="*/ T24 w 68"/>
                <a:gd name="T26" fmla="+- 0 3213 3091"/>
                <a:gd name="T27" fmla="*/ 3213 h 123"/>
                <a:gd name="T28" fmla="+- 0 4392 4376"/>
                <a:gd name="T29" fmla="*/ T28 w 68"/>
                <a:gd name="T30" fmla="+- 0 3156 3091"/>
                <a:gd name="T31" fmla="*/ 3156 h 123"/>
                <a:gd name="T32" fmla="+- 0 4399 4376"/>
                <a:gd name="T33" fmla="*/ T32 w 68"/>
                <a:gd name="T34" fmla="+- 0 3148 3091"/>
                <a:gd name="T35" fmla="*/ 3148 h 123"/>
                <a:gd name="T36" fmla="+- 0 4406 4376"/>
                <a:gd name="T37" fmla="*/ T36 w 68"/>
                <a:gd name="T38" fmla="+- 0 3144 3091"/>
                <a:gd name="T39" fmla="*/ 3144 h 123"/>
                <a:gd name="T40" fmla="+- 0 4417 4376"/>
                <a:gd name="T41" fmla="*/ T40 w 68"/>
                <a:gd name="T42" fmla="+- 0 3144 3091"/>
                <a:gd name="T43" fmla="*/ 3144 h 123"/>
                <a:gd name="T44" fmla="+- 0 4421 4376"/>
                <a:gd name="T45" fmla="*/ T44 w 68"/>
                <a:gd name="T46" fmla="+- 0 3146 3091"/>
                <a:gd name="T47" fmla="*/ 3146 h 123"/>
                <a:gd name="T48" fmla="+- 0 4427 4376"/>
                <a:gd name="T49" fmla="*/ T48 w 68"/>
                <a:gd name="T50" fmla="+- 0 3153 3091"/>
                <a:gd name="T51" fmla="*/ 3153 h 123"/>
                <a:gd name="T52" fmla="+- 0 4428 4376"/>
                <a:gd name="T53" fmla="*/ T52 w 68"/>
                <a:gd name="T54" fmla="+- 0 3158 3091"/>
                <a:gd name="T55" fmla="*/ 3158 h 123"/>
                <a:gd name="T56" fmla="+- 0 4428 4376"/>
                <a:gd name="T57" fmla="*/ T56 w 68"/>
                <a:gd name="T58" fmla="+- 0 3213 3091"/>
                <a:gd name="T59" fmla="*/ 3213 h 123"/>
                <a:gd name="T60" fmla="+- 0 4444 4376"/>
                <a:gd name="T61" fmla="*/ T60 w 68"/>
                <a:gd name="T62" fmla="+- 0 3213 3091"/>
                <a:gd name="T63" fmla="*/ 3213 h 123"/>
                <a:gd name="T64" fmla="+- 0 4444 4376"/>
                <a:gd name="T65" fmla="*/ T64 w 68"/>
                <a:gd name="T66" fmla="+- 0 3161 3091"/>
                <a:gd name="T67" fmla="*/ 3161 h 123"/>
                <a:gd name="T68" fmla="+- 0 4444 4376"/>
                <a:gd name="T69" fmla="*/ T68 w 68"/>
                <a:gd name="T70" fmla="+- 0 3155 3091"/>
                <a:gd name="T71" fmla="*/ 3155 h 123"/>
                <a:gd name="T72" fmla="+- 0 4443 4376"/>
                <a:gd name="T73" fmla="*/ T72 w 68"/>
                <a:gd name="T74" fmla="+- 0 3151 3091"/>
                <a:gd name="T75" fmla="*/ 3151 h 123"/>
                <a:gd name="T76" fmla="+- 0 4441 4376"/>
                <a:gd name="T77" fmla="*/ T76 w 68"/>
                <a:gd name="T78" fmla="+- 0 3145 3091"/>
                <a:gd name="T79" fmla="*/ 3145 h 123"/>
                <a:gd name="T80" fmla="+- 0 4438 4376"/>
                <a:gd name="T81" fmla="*/ T80 w 68"/>
                <a:gd name="T82" fmla="+- 0 3140 3091"/>
                <a:gd name="T83" fmla="*/ 3140 h 123"/>
                <a:gd name="T84" fmla="+- 0 4433 4376"/>
                <a:gd name="T85" fmla="*/ T84 w 68"/>
                <a:gd name="T86" fmla="+- 0 3136 3091"/>
                <a:gd name="T87" fmla="*/ 3136 h 123"/>
                <a:gd name="T88" fmla="+- 0 4429 4376"/>
                <a:gd name="T89" fmla="*/ T88 w 68"/>
                <a:gd name="T90" fmla="+- 0 3133 3091"/>
                <a:gd name="T91" fmla="*/ 3133 h 123"/>
                <a:gd name="T92" fmla="+- 0 4423 4376"/>
                <a:gd name="T93" fmla="*/ T92 w 68"/>
                <a:gd name="T94" fmla="+- 0 3131 3091"/>
                <a:gd name="T95" fmla="*/ 3131 h 123"/>
                <a:gd name="T96" fmla="+- 0 4407 4376"/>
                <a:gd name="T97" fmla="*/ T96 w 68"/>
                <a:gd name="T98" fmla="+- 0 3131 3091"/>
                <a:gd name="T99" fmla="*/ 3131 h 123"/>
                <a:gd name="T100" fmla="+- 0 4399 4376"/>
                <a:gd name="T101" fmla="*/ T100 w 68"/>
                <a:gd name="T102" fmla="+- 0 3135 3091"/>
                <a:gd name="T103" fmla="*/ 3135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7" y="52"/>
                  </a:ln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30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7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7" y="45"/>
                  </a:lnTo>
                  <a:lnTo>
                    <a:pt x="53" y="42"/>
                  </a:lnTo>
                  <a:lnTo>
                    <a:pt x="47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4466" y="3091"/>
              <a:ext cx="79" cy="123"/>
            </a:xfrm>
            <a:custGeom>
              <a:avLst/>
              <a:gdLst>
                <a:gd name="T0" fmla="+- 0 4466 4466"/>
                <a:gd name="T1" fmla="*/ T0 w 79"/>
                <a:gd name="T2" fmla="+- 0 3091 3091"/>
                <a:gd name="T3" fmla="*/ 3091 h 123"/>
                <a:gd name="T4" fmla="+- 0 4466 4466"/>
                <a:gd name="T5" fmla="*/ T4 w 79"/>
                <a:gd name="T6" fmla="+- 0 3213 3091"/>
                <a:gd name="T7" fmla="*/ 3213 h 123"/>
                <a:gd name="T8" fmla="+- 0 4483 4466"/>
                <a:gd name="T9" fmla="*/ T8 w 79"/>
                <a:gd name="T10" fmla="+- 0 3213 3091"/>
                <a:gd name="T11" fmla="*/ 3213 h 123"/>
                <a:gd name="T12" fmla="+- 0 4483 4466"/>
                <a:gd name="T13" fmla="*/ T12 w 79"/>
                <a:gd name="T14" fmla="+- 0 3091 3091"/>
                <a:gd name="T15" fmla="*/ 3091 h 123"/>
                <a:gd name="T16" fmla="+- 0 4466 4466"/>
                <a:gd name="T17" fmla="*/ T16 w 79"/>
                <a:gd name="T18" fmla="+- 0 3091 3091"/>
                <a:gd name="T19" fmla="*/ 3091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466" y="3091"/>
              <a:ext cx="79" cy="123"/>
            </a:xfrm>
            <a:custGeom>
              <a:avLst/>
              <a:gdLst>
                <a:gd name="T0" fmla="+- 0 4504 4466"/>
                <a:gd name="T1" fmla="*/ T0 w 79"/>
                <a:gd name="T2" fmla="+- 0 3172 3091"/>
                <a:gd name="T3" fmla="*/ 3172 h 123"/>
                <a:gd name="T4" fmla="+- 0 4538 4466"/>
                <a:gd name="T5" fmla="*/ T4 w 79"/>
                <a:gd name="T6" fmla="+- 0 3133 3091"/>
                <a:gd name="T7" fmla="*/ 3133 h 123"/>
                <a:gd name="T8" fmla="+- 0 4519 4466"/>
                <a:gd name="T9" fmla="*/ T8 w 79"/>
                <a:gd name="T10" fmla="+- 0 3133 3091"/>
                <a:gd name="T11" fmla="*/ 3133 h 123"/>
                <a:gd name="T12" fmla="+- 0 4483 4466"/>
                <a:gd name="T13" fmla="*/ T12 w 79"/>
                <a:gd name="T14" fmla="+- 0 3172 3091"/>
                <a:gd name="T15" fmla="*/ 3172 h 123"/>
                <a:gd name="T16" fmla="+- 0 4524 4466"/>
                <a:gd name="T17" fmla="*/ T16 w 79"/>
                <a:gd name="T18" fmla="+- 0 3213 3091"/>
                <a:gd name="T19" fmla="*/ 3213 h 123"/>
                <a:gd name="T20" fmla="+- 0 4545 4466"/>
                <a:gd name="T21" fmla="*/ T20 w 79"/>
                <a:gd name="T22" fmla="+- 0 3213 3091"/>
                <a:gd name="T23" fmla="*/ 3213 h 123"/>
                <a:gd name="T24" fmla="+- 0 4504 4466"/>
                <a:gd name="T25" fmla="*/ T24 w 79"/>
                <a:gd name="T26" fmla="+- 0 3172 3091"/>
                <a:gd name="T27" fmla="*/ 3172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8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2"/>
                  </a:lnTo>
                  <a:lnTo>
                    <a:pt x="79" y="122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4549" y="3131"/>
              <a:ext cx="73" cy="84"/>
            </a:xfrm>
            <a:custGeom>
              <a:avLst/>
              <a:gdLst>
                <a:gd name="T0" fmla="+- 0 4552 4549"/>
                <a:gd name="T1" fmla="*/ T0 w 73"/>
                <a:gd name="T2" fmla="+- 0 3150 3131"/>
                <a:gd name="T3" fmla="*/ 3150 h 84"/>
                <a:gd name="T4" fmla="+- 0 4549 4549"/>
                <a:gd name="T5" fmla="*/ T4 w 73"/>
                <a:gd name="T6" fmla="+- 0 3160 3131"/>
                <a:gd name="T7" fmla="*/ 3160 h 84"/>
                <a:gd name="T8" fmla="+- 0 4549 4549"/>
                <a:gd name="T9" fmla="*/ T8 w 73"/>
                <a:gd name="T10" fmla="+- 0 3185 3131"/>
                <a:gd name="T11" fmla="*/ 3185 h 84"/>
                <a:gd name="T12" fmla="+- 0 4553 4549"/>
                <a:gd name="T13" fmla="*/ T12 w 73"/>
                <a:gd name="T14" fmla="+- 0 3196 3131"/>
                <a:gd name="T15" fmla="*/ 3196 h 84"/>
                <a:gd name="T16" fmla="+- 0 4561 4549"/>
                <a:gd name="T17" fmla="*/ T16 w 73"/>
                <a:gd name="T18" fmla="+- 0 3204 3131"/>
                <a:gd name="T19" fmla="*/ 3204 h 84"/>
                <a:gd name="T20" fmla="+- 0 4568 4549"/>
                <a:gd name="T21" fmla="*/ T20 w 73"/>
                <a:gd name="T22" fmla="+- 0 3211 3131"/>
                <a:gd name="T23" fmla="*/ 3211 h 84"/>
                <a:gd name="T24" fmla="+- 0 4577 4549"/>
                <a:gd name="T25" fmla="*/ T24 w 73"/>
                <a:gd name="T26" fmla="+- 0 3215 3131"/>
                <a:gd name="T27" fmla="*/ 3215 h 84"/>
                <a:gd name="T28" fmla="+- 0 4600 4549"/>
                <a:gd name="T29" fmla="*/ T28 w 73"/>
                <a:gd name="T30" fmla="+- 0 3215 3131"/>
                <a:gd name="T31" fmla="*/ 3215 h 84"/>
                <a:gd name="T32" fmla="+- 0 4611 4549"/>
                <a:gd name="T33" fmla="*/ T32 w 73"/>
                <a:gd name="T34" fmla="+- 0 3212 3131"/>
                <a:gd name="T35" fmla="*/ 3212 h 84"/>
                <a:gd name="T36" fmla="+- 0 4620 4549"/>
                <a:gd name="T37" fmla="*/ T36 w 73"/>
                <a:gd name="T38" fmla="+- 0 3206 3131"/>
                <a:gd name="T39" fmla="*/ 3206 h 84"/>
                <a:gd name="T40" fmla="+- 0 4620 4549"/>
                <a:gd name="T41" fmla="*/ T40 w 73"/>
                <a:gd name="T42" fmla="+- 0 3190 3131"/>
                <a:gd name="T43" fmla="*/ 3190 h 84"/>
                <a:gd name="T44" fmla="+- 0 4611 4549"/>
                <a:gd name="T45" fmla="*/ T44 w 73"/>
                <a:gd name="T46" fmla="+- 0 3197 3131"/>
                <a:gd name="T47" fmla="*/ 3197 h 84"/>
                <a:gd name="T48" fmla="+- 0 4602 4549"/>
                <a:gd name="T49" fmla="*/ T48 w 73"/>
                <a:gd name="T50" fmla="+- 0 3200 3131"/>
                <a:gd name="T51" fmla="*/ 3200 h 84"/>
                <a:gd name="T52" fmla="+- 0 4583 4549"/>
                <a:gd name="T53" fmla="*/ T52 w 73"/>
                <a:gd name="T54" fmla="+- 0 3200 3131"/>
                <a:gd name="T55" fmla="*/ 3200 h 84"/>
                <a:gd name="T56" fmla="+- 0 4577 4549"/>
                <a:gd name="T57" fmla="*/ T56 w 73"/>
                <a:gd name="T58" fmla="+- 0 3198 3131"/>
                <a:gd name="T59" fmla="*/ 3198 h 84"/>
                <a:gd name="T60" fmla="+- 0 4573 4549"/>
                <a:gd name="T61" fmla="*/ T60 w 73"/>
                <a:gd name="T62" fmla="+- 0 3193 3131"/>
                <a:gd name="T63" fmla="*/ 3193 h 84"/>
                <a:gd name="T64" fmla="+- 0 4568 4549"/>
                <a:gd name="T65" fmla="*/ T64 w 73"/>
                <a:gd name="T66" fmla="+- 0 3188 3131"/>
                <a:gd name="T67" fmla="*/ 3188 h 84"/>
                <a:gd name="T68" fmla="+- 0 4565 4549"/>
                <a:gd name="T69" fmla="*/ T68 w 73"/>
                <a:gd name="T70" fmla="+- 0 3182 3131"/>
                <a:gd name="T71" fmla="*/ 3182 h 84"/>
                <a:gd name="T72" fmla="+- 0 4565 4549"/>
                <a:gd name="T73" fmla="*/ T72 w 73"/>
                <a:gd name="T74" fmla="+- 0 3174 3131"/>
                <a:gd name="T75" fmla="*/ 3174 h 84"/>
                <a:gd name="T76" fmla="+- 0 4622 4549"/>
                <a:gd name="T77" fmla="*/ T76 w 73"/>
                <a:gd name="T78" fmla="+- 0 3174 3131"/>
                <a:gd name="T79" fmla="*/ 3174 h 84"/>
                <a:gd name="T80" fmla="+- 0 4622 4549"/>
                <a:gd name="T81" fmla="*/ T80 w 73"/>
                <a:gd name="T82" fmla="+- 0 3160 3131"/>
                <a:gd name="T83" fmla="*/ 3160 h 84"/>
                <a:gd name="T84" fmla="+- 0 4618 4549"/>
                <a:gd name="T85" fmla="*/ T84 w 73"/>
                <a:gd name="T86" fmla="+- 0 3150 3131"/>
                <a:gd name="T87" fmla="*/ 3150 h 84"/>
                <a:gd name="T88" fmla="+- 0 4612 4549"/>
                <a:gd name="T89" fmla="*/ T88 w 73"/>
                <a:gd name="T90" fmla="+- 0 3142 3131"/>
                <a:gd name="T91" fmla="*/ 3142 h 84"/>
                <a:gd name="T92" fmla="+- 0 4606 4549"/>
                <a:gd name="T93" fmla="*/ T92 w 73"/>
                <a:gd name="T94" fmla="+- 0 3135 3131"/>
                <a:gd name="T95" fmla="*/ 3135 h 84"/>
                <a:gd name="T96" fmla="+- 0 4597 4549"/>
                <a:gd name="T97" fmla="*/ T96 w 73"/>
                <a:gd name="T98" fmla="+- 0 3131 3131"/>
                <a:gd name="T99" fmla="*/ 3131 h 84"/>
                <a:gd name="T100" fmla="+- 0 4598 4549"/>
                <a:gd name="T101" fmla="*/ T100 w 73"/>
                <a:gd name="T102" fmla="+- 0 3145 3131"/>
                <a:gd name="T103" fmla="*/ 3145 h 84"/>
                <a:gd name="T104" fmla="+- 0 4605 4549"/>
                <a:gd name="T105" fmla="*/ T104 w 73"/>
                <a:gd name="T106" fmla="+- 0 3152 3131"/>
                <a:gd name="T107" fmla="*/ 3152 h 84"/>
                <a:gd name="T108" fmla="+- 0 4606 4549"/>
                <a:gd name="T109" fmla="*/ T108 w 73"/>
                <a:gd name="T110" fmla="+- 0 3165 3131"/>
                <a:gd name="T111" fmla="*/ 3165 h 84"/>
                <a:gd name="T112" fmla="+- 0 4565 4549"/>
                <a:gd name="T113" fmla="*/ T112 w 73"/>
                <a:gd name="T114" fmla="+- 0 3165 3131"/>
                <a:gd name="T115" fmla="*/ 3165 h 84"/>
                <a:gd name="T116" fmla="+- 0 4567 4549"/>
                <a:gd name="T117" fmla="*/ T116 w 73"/>
                <a:gd name="T118" fmla="+- 0 3152 3131"/>
                <a:gd name="T119" fmla="*/ 3152 h 84"/>
                <a:gd name="T120" fmla="+- 0 4575 4549"/>
                <a:gd name="T121" fmla="*/ T120 w 73"/>
                <a:gd name="T122" fmla="+- 0 3131 3131"/>
                <a:gd name="T123" fmla="*/ 3131 h 84"/>
                <a:gd name="T124" fmla="+- 0 4566 4549"/>
                <a:gd name="T125" fmla="*/ T124 w 73"/>
                <a:gd name="T126" fmla="+- 0 3135 3131"/>
                <a:gd name="T127" fmla="*/ 3135 h 84"/>
                <a:gd name="T128" fmla="+- 0 4559 4549"/>
                <a:gd name="T129" fmla="*/ T128 w 73"/>
                <a:gd name="T130" fmla="+- 0 3143 3131"/>
                <a:gd name="T131" fmla="*/ 3143 h 84"/>
                <a:gd name="T132" fmla="+- 0 4552 4549"/>
                <a:gd name="T133" fmla="*/ T132 w 73"/>
                <a:gd name="T134" fmla="+- 0 3150 3131"/>
                <a:gd name="T135" fmla="*/ 315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4549" y="3131"/>
              <a:ext cx="73" cy="84"/>
            </a:xfrm>
            <a:custGeom>
              <a:avLst/>
              <a:gdLst>
                <a:gd name="T0" fmla="+- 0 4567 4549"/>
                <a:gd name="T1" fmla="*/ T0 w 73"/>
                <a:gd name="T2" fmla="+- 0 3152 3131"/>
                <a:gd name="T3" fmla="*/ 3152 h 84"/>
                <a:gd name="T4" fmla="+- 0 4574 4549"/>
                <a:gd name="T5" fmla="*/ T4 w 73"/>
                <a:gd name="T6" fmla="+- 0 3145 3131"/>
                <a:gd name="T7" fmla="*/ 3145 h 84"/>
                <a:gd name="T8" fmla="+- 0 4598 4549"/>
                <a:gd name="T9" fmla="*/ T8 w 73"/>
                <a:gd name="T10" fmla="+- 0 3145 3131"/>
                <a:gd name="T11" fmla="*/ 3145 h 84"/>
                <a:gd name="T12" fmla="+- 0 4597 4549"/>
                <a:gd name="T13" fmla="*/ T12 w 73"/>
                <a:gd name="T14" fmla="+- 0 3131 3131"/>
                <a:gd name="T15" fmla="*/ 3131 h 84"/>
                <a:gd name="T16" fmla="+- 0 4575 4549"/>
                <a:gd name="T17" fmla="*/ T16 w 73"/>
                <a:gd name="T18" fmla="+- 0 3131 3131"/>
                <a:gd name="T19" fmla="*/ 3131 h 84"/>
                <a:gd name="T20" fmla="+- 0 4567 4549"/>
                <a:gd name="T21" fmla="*/ T20 w 73"/>
                <a:gd name="T22" fmla="+- 0 3152 3131"/>
                <a:gd name="T23" fmla="*/ 3152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4638" y="3131"/>
              <a:ext cx="118" cy="82"/>
            </a:xfrm>
            <a:custGeom>
              <a:avLst/>
              <a:gdLst>
                <a:gd name="T0" fmla="+- 0 4751 4638"/>
                <a:gd name="T1" fmla="*/ T0 w 118"/>
                <a:gd name="T2" fmla="+- 0 3142 3131"/>
                <a:gd name="T3" fmla="*/ 3142 h 82"/>
                <a:gd name="T4" fmla="+- 0 4748 4638"/>
                <a:gd name="T5" fmla="*/ T4 w 118"/>
                <a:gd name="T6" fmla="+- 0 3139 3131"/>
                <a:gd name="T7" fmla="*/ 3139 h 82"/>
                <a:gd name="T8" fmla="+- 0 4744 4638"/>
                <a:gd name="T9" fmla="*/ T8 w 118"/>
                <a:gd name="T10" fmla="+- 0 3136 3131"/>
                <a:gd name="T11" fmla="*/ 3136 h 82"/>
                <a:gd name="T12" fmla="+- 0 4739 4638"/>
                <a:gd name="T13" fmla="*/ T12 w 118"/>
                <a:gd name="T14" fmla="+- 0 3133 3131"/>
                <a:gd name="T15" fmla="*/ 3133 h 82"/>
                <a:gd name="T16" fmla="+- 0 4734 4638"/>
                <a:gd name="T17" fmla="*/ T16 w 118"/>
                <a:gd name="T18" fmla="+- 0 3131 3131"/>
                <a:gd name="T19" fmla="*/ 3131 h 82"/>
                <a:gd name="T20" fmla="+- 0 4719 4638"/>
                <a:gd name="T21" fmla="*/ T20 w 118"/>
                <a:gd name="T22" fmla="+- 0 3131 3131"/>
                <a:gd name="T23" fmla="*/ 3131 h 82"/>
                <a:gd name="T24" fmla="+- 0 4710 4638"/>
                <a:gd name="T25" fmla="*/ T24 w 118"/>
                <a:gd name="T26" fmla="+- 0 3136 3131"/>
                <a:gd name="T27" fmla="*/ 3136 h 82"/>
                <a:gd name="T28" fmla="+- 0 4702 4638"/>
                <a:gd name="T29" fmla="*/ T28 w 118"/>
                <a:gd name="T30" fmla="+- 0 3146 3131"/>
                <a:gd name="T31" fmla="*/ 3146 h 82"/>
                <a:gd name="T32" fmla="+- 0 4696 4638"/>
                <a:gd name="T33" fmla="*/ T32 w 118"/>
                <a:gd name="T34" fmla="+- 0 3136 3131"/>
                <a:gd name="T35" fmla="*/ 3136 h 82"/>
                <a:gd name="T36" fmla="+- 0 4688 4638"/>
                <a:gd name="T37" fmla="*/ T36 w 118"/>
                <a:gd name="T38" fmla="+- 0 3131 3131"/>
                <a:gd name="T39" fmla="*/ 3131 h 82"/>
                <a:gd name="T40" fmla="+- 0 4670 4638"/>
                <a:gd name="T41" fmla="*/ T40 w 118"/>
                <a:gd name="T42" fmla="+- 0 3131 3131"/>
                <a:gd name="T43" fmla="*/ 3131 h 82"/>
                <a:gd name="T44" fmla="+- 0 4662 4638"/>
                <a:gd name="T45" fmla="*/ T44 w 118"/>
                <a:gd name="T46" fmla="+- 0 3135 3131"/>
                <a:gd name="T47" fmla="*/ 3135 h 82"/>
                <a:gd name="T48" fmla="+- 0 4654 4638"/>
                <a:gd name="T49" fmla="*/ T48 w 118"/>
                <a:gd name="T50" fmla="+- 0 3143 3131"/>
                <a:gd name="T51" fmla="*/ 3143 h 82"/>
                <a:gd name="T52" fmla="+- 0 4654 4638"/>
                <a:gd name="T53" fmla="*/ T52 w 118"/>
                <a:gd name="T54" fmla="+- 0 3133 3131"/>
                <a:gd name="T55" fmla="*/ 3133 h 82"/>
                <a:gd name="T56" fmla="+- 0 4638 4638"/>
                <a:gd name="T57" fmla="*/ T56 w 118"/>
                <a:gd name="T58" fmla="+- 0 3133 3131"/>
                <a:gd name="T59" fmla="*/ 3133 h 82"/>
                <a:gd name="T60" fmla="+- 0 4638 4638"/>
                <a:gd name="T61" fmla="*/ T60 w 118"/>
                <a:gd name="T62" fmla="+- 0 3213 3131"/>
                <a:gd name="T63" fmla="*/ 3213 h 82"/>
                <a:gd name="T64" fmla="+- 0 4654 4638"/>
                <a:gd name="T65" fmla="*/ T64 w 118"/>
                <a:gd name="T66" fmla="+- 0 3213 3131"/>
                <a:gd name="T67" fmla="*/ 3213 h 82"/>
                <a:gd name="T68" fmla="+- 0 4654 4638"/>
                <a:gd name="T69" fmla="*/ T68 w 118"/>
                <a:gd name="T70" fmla="+- 0 3155 3131"/>
                <a:gd name="T71" fmla="*/ 3155 h 82"/>
                <a:gd name="T72" fmla="+- 0 4660 4638"/>
                <a:gd name="T73" fmla="*/ T72 w 118"/>
                <a:gd name="T74" fmla="+- 0 3148 3131"/>
                <a:gd name="T75" fmla="*/ 3148 h 82"/>
                <a:gd name="T76" fmla="+- 0 4667 4638"/>
                <a:gd name="T77" fmla="*/ T76 w 118"/>
                <a:gd name="T78" fmla="+- 0 3145 3131"/>
                <a:gd name="T79" fmla="*/ 3145 h 82"/>
                <a:gd name="T80" fmla="+- 0 4679 4638"/>
                <a:gd name="T81" fmla="*/ T80 w 118"/>
                <a:gd name="T82" fmla="+- 0 3145 3131"/>
                <a:gd name="T83" fmla="*/ 3145 h 82"/>
                <a:gd name="T84" fmla="+- 0 4683 4638"/>
                <a:gd name="T85" fmla="*/ T84 w 118"/>
                <a:gd name="T86" fmla="+- 0 3146 3131"/>
                <a:gd name="T87" fmla="*/ 3146 h 82"/>
                <a:gd name="T88" fmla="+- 0 4688 4638"/>
                <a:gd name="T89" fmla="*/ T88 w 118"/>
                <a:gd name="T90" fmla="+- 0 3153 3131"/>
                <a:gd name="T91" fmla="*/ 3153 h 82"/>
                <a:gd name="T92" fmla="+- 0 4689 4638"/>
                <a:gd name="T93" fmla="*/ T92 w 118"/>
                <a:gd name="T94" fmla="+- 0 3160 3131"/>
                <a:gd name="T95" fmla="*/ 3160 h 82"/>
                <a:gd name="T96" fmla="+- 0 4689 4638"/>
                <a:gd name="T97" fmla="*/ T96 w 118"/>
                <a:gd name="T98" fmla="+- 0 3213 3131"/>
                <a:gd name="T99" fmla="*/ 3213 h 82"/>
                <a:gd name="T100" fmla="+- 0 4705 4638"/>
                <a:gd name="T101" fmla="*/ T100 w 118"/>
                <a:gd name="T102" fmla="+- 0 3213 3131"/>
                <a:gd name="T103" fmla="*/ 3213 h 82"/>
                <a:gd name="T104" fmla="+- 0 4705 4638"/>
                <a:gd name="T105" fmla="*/ T104 w 118"/>
                <a:gd name="T106" fmla="+- 0 3155 3131"/>
                <a:gd name="T107" fmla="*/ 3155 h 82"/>
                <a:gd name="T108" fmla="+- 0 4711 4638"/>
                <a:gd name="T109" fmla="*/ T108 w 118"/>
                <a:gd name="T110" fmla="+- 0 3148 3131"/>
                <a:gd name="T111" fmla="*/ 3148 h 82"/>
                <a:gd name="T112" fmla="+- 0 4717 4638"/>
                <a:gd name="T113" fmla="*/ T112 w 118"/>
                <a:gd name="T114" fmla="+- 0 3145 3131"/>
                <a:gd name="T115" fmla="*/ 3145 h 82"/>
                <a:gd name="T116" fmla="+- 0 4734 4638"/>
                <a:gd name="T117" fmla="*/ T116 w 118"/>
                <a:gd name="T118" fmla="+- 0 3145 3131"/>
                <a:gd name="T119" fmla="*/ 3145 h 82"/>
                <a:gd name="T120" fmla="+- 0 4740 4638"/>
                <a:gd name="T121" fmla="*/ T120 w 118"/>
                <a:gd name="T122" fmla="+- 0 3152 3131"/>
                <a:gd name="T123" fmla="*/ 3152 h 82"/>
                <a:gd name="T124" fmla="+- 0 4740 4638"/>
                <a:gd name="T125" fmla="*/ T124 w 118"/>
                <a:gd name="T126" fmla="+- 0 3213 3131"/>
                <a:gd name="T127" fmla="*/ 3213 h 82"/>
                <a:gd name="T128" fmla="+- 0 4756 4638"/>
                <a:gd name="T129" fmla="*/ T128 w 118"/>
                <a:gd name="T130" fmla="+- 0 3213 3131"/>
                <a:gd name="T131" fmla="*/ 3213 h 82"/>
                <a:gd name="T132" fmla="+- 0 4756 4638"/>
                <a:gd name="T133" fmla="*/ T132 w 118"/>
                <a:gd name="T134" fmla="+- 0 3158 3131"/>
                <a:gd name="T135" fmla="*/ 3158 h 82"/>
                <a:gd name="T136" fmla="+- 0 4755 4638"/>
                <a:gd name="T137" fmla="*/ T136 w 118"/>
                <a:gd name="T138" fmla="+- 0 3152 3131"/>
                <a:gd name="T139" fmla="*/ 3152 h 82"/>
                <a:gd name="T140" fmla="+- 0 4753 4638"/>
                <a:gd name="T141" fmla="*/ T140 w 118"/>
                <a:gd name="T142" fmla="+- 0 3147 3131"/>
                <a:gd name="T143" fmla="*/ 3147 h 82"/>
                <a:gd name="T144" fmla="+- 0 4751 4638"/>
                <a:gd name="T145" fmla="*/ T144 w 118"/>
                <a:gd name="T146" fmla="+- 0 3142 3131"/>
                <a:gd name="T147" fmla="*/ 3142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1"/>
                  </a:moveTo>
                  <a:lnTo>
                    <a:pt x="110" y="8"/>
                  </a:lnTo>
                  <a:lnTo>
                    <a:pt x="106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72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2" y="17"/>
                  </a:lnTo>
                  <a:lnTo>
                    <a:pt x="29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6" y="14"/>
                  </a:lnTo>
                  <a:lnTo>
                    <a:pt x="102" y="21"/>
                  </a:lnTo>
                  <a:lnTo>
                    <a:pt x="102" y="82"/>
                  </a:lnTo>
                  <a:lnTo>
                    <a:pt x="118" y="82"/>
                  </a:lnTo>
                  <a:lnTo>
                    <a:pt x="118" y="27"/>
                  </a:lnTo>
                  <a:lnTo>
                    <a:pt x="117" y="21"/>
                  </a:lnTo>
                  <a:lnTo>
                    <a:pt x="115" y="16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4774" y="3131"/>
              <a:ext cx="73" cy="84"/>
            </a:xfrm>
            <a:custGeom>
              <a:avLst/>
              <a:gdLst>
                <a:gd name="T0" fmla="+- 0 4777 4774"/>
                <a:gd name="T1" fmla="*/ T0 w 73"/>
                <a:gd name="T2" fmla="+- 0 3150 3131"/>
                <a:gd name="T3" fmla="*/ 3150 h 84"/>
                <a:gd name="T4" fmla="+- 0 4774 4774"/>
                <a:gd name="T5" fmla="*/ T4 w 73"/>
                <a:gd name="T6" fmla="+- 0 3160 3131"/>
                <a:gd name="T7" fmla="*/ 3160 h 84"/>
                <a:gd name="T8" fmla="+- 0 4774 4774"/>
                <a:gd name="T9" fmla="*/ T8 w 73"/>
                <a:gd name="T10" fmla="+- 0 3185 3131"/>
                <a:gd name="T11" fmla="*/ 3185 h 84"/>
                <a:gd name="T12" fmla="+- 0 4778 4774"/>
                <a:gd name="T13" fmla="*/ T12 w 73"/>
                <a:gd name="T14" fmla="+- 0 3196 3131"/>
                <a:gd name="T15" fmla="*/ 3196 h 84"/>
                <a:gd name="T16" fmla="+- 0 4786 4774"/>
                <a:gd name="T17" fmla="*/ T16 w 73"/>
                <a:gd name="T18" fmla="+- 0 3204 3131"/>
                <a:gd name="T19" fmla="*/ 3204 h 84"/>
                <a:gd name="T20" fmla="+- 0 4793 4774"/>
                <a:gd name="T21" fmla="*/ T20 w 73"/>
                <a:gd name="T22" fmla="+- 0 3211 3131"/>
                <a:gd name="T23" fmla="*/ 3211 h 84"/>
                <a:gd name="T24" fmla="+- 0 4802 4774"/>
                <a:gd name="T25" fmla="*/ T24 w 73"/>
                <a:gd name="T26" fmla="+- 0 3215 3131"/>
                <a:gd name="T27" fmla="*/ 3215 h 84"/>
                <a:gd name="T28" fmla="+- 0 4825 4774"/>
                <a:gd name="T29" fmla="*/ T28 w 73"/>
                <a:gd name="T30" fmla="+- 0 3215 3131"/>
                <a:gd name="T31" fmla="*/ 3215 h 84"/>
                <a:gd name="T32" fmla="+- 0 4836 4774"/>
                <a:gd name="T33" fmla="*/ T32 w 73"/>
                <a:gd name="T34" fmla="+- 0 3212 3131"/>
                <a:gd name="T35" fmla="*/ 3212 h 84"/>
                <a:gd name="T36" fmla="+- 0 4845 4774"/>
                <a:gd name="T37" fmla="*/ T36 w 73"/>
                <a:gd name="T38" fmla="+- 0 3206 3131"/>
                <a:gd name="T39" fmla="*/ 3206 h 84"/>
                <a:gd name="T40" fmla="+- 0 4845 4774"/>
                <a:gd name="T41" fmla="*/ T40 w 73"/>
                <a:gd name="T42" fmla="+- 0 3190 3131"/>
                <a:gd name="T43" fmla="*/ 3190 h 84"/>
                <a:gd name="T44" fmla="+- 0 4836 4774"/>
                <a:gd name="T45" fmla="*/ T44 w 73"/>
                <a:gd name="T46" fmla="+- 0 3197 3131"/>
                <a:gd name="T47" fmla="*/ 3197 h 84"/>
                <a:gd name="T48" fmla="+- 0 4827 4774"/>
                <a:gd name="T49" fmla="*/ T48 w 73"/>
                <a:gd name="T50" fmla="+- 0 3200 3131"/>
                <a:gd name="T51" fmla="*/ 3200 h 84"/>
                <a:gd name="T52" fmla="+- 0 4808 4774"/>
                <a:gd name="T53" fmla="*/ T52 w 73"/>
                <a:gd name="T54" fmla="+- 0 3200 3131"/>
                <a:gd name="T55" fmla="*/ 3200 h 84"/>
                <a:gd name="T56" fmla="+- 0 4802 4774"/>
                <a:gd name="T57" fmla="*/ T56 w 73"/>
                <a:gd name="T58" fmla="+- 0 3198 3131"/>
                <a:gd name="T59" fmla="*/ 3198 h 84"/>
                <a:gd name="T60" fmla="+- 0 4798 4774"/>
                <a:gd name="T61" fmla="*/ T60 w 73"/>
                <a:gd name="T62" fmla="+- 0 3193 3131"/>
                <a:gd name="T63" fmla="*/ 3193 h 84"/>
                <a:gd name="T64" fmla="+- 0 4793 4774"/>
                <a:gd name="T65" fmla="*/ T64 w 73"/>
                <a:gd name="T66" fmla="+- 0 3188 3131"/>
                <a:gd name="T67" fmla="*/ 3188 h 84"/>
                <a:gd name="T68" fmla="+- 0 4790 4774"/>
                <a:gd name="T69" fmla="*/ T68 w 73"/>
                <a:gd name="T70" fmla="+- 0 3182 3131"/>
                <a:gd name="T71" fmla="*/ 3182 h 84"/>
                <a:gd name="T72" fmla="+- 0 4790 4774"/>
                <a:gd name="T73" fmla="*/ T72 w 73"/>
                <a:gd name="T74" fmla="+- 0 3174 3131"/>
                <a:gd name="T75" fmla="*/ 3174 h 84"/>
                <a:gd name="T76" fmla="+- 0 4847 4774"/>
                <a:gd name="T77" fmla="*/ T76 w 73"/>
                <a:gd name="T78" fmla="+- 0 3174 3131"/>
                <a:gd name="T79" fmla="*/ 3174 h 84"/>
                <a:gd name="T80" fmla="+- 0 4847 4774"/>
                <a:gd name="T81" fmla="*/ T80 w 73"/>
                <a:gd name="T82" fmla="+- 0 3160 3131"/>
                <a:gd name="T83" fmla="*/ 3160 h 84"/>
                <a:gd name="T84" fmla="+- 0 4843 4774"/>
                <a:gd name="T85" fmla="*/ T84 w 73"/>
                <a:gd name="T86" fmla="+- 0 3150 3131"/>
                <a:gd name="T87" fmla="*/ 3150 h 84"/>
                <a:gd name="T88" fmla="+- 0 4837 4774"/>
                <a:gd name="T89" fmla="*/ T88 w 73"/>
                <a:gd name="T90" fmla="+- 0 3142 3131"/>
                <a:gd name="T91" fmla="*/ 3142 h 84"/>
                <a:gd name="T92" fmla="+- 0 4831 4774"/>
                <a:gd name="T93" fmla="*/ T92 w 73"/>
                <a:gd name="T94" fmla="+- 0 3135 3131"/>
                <a:gd name="T95" fmla="*/ 3135 h 84"/>
                <a:gd name="T96" fmla="+- 0 4822 4774"/>
                <a:gd name="T97" fmla="*/ T96 w 73"/>
                <a:gd name="T98" fmla="+- 0 3131 3131"/>
                <a:gd name="T99" fmla="*/ 3131 h 84"/>
                <a:gd name="T100" fmla="+- 0 4823 4774"/>
                <a:gd name="T101" fmla="*/ T100 w 73"/>
                <a:gd name="T102" fmla="+- 0 3145 3131"/>
                <a:gd name="T103" fmla="*/ 3145 h 84"/>
                <a:gd name="T104" fmla="+- 0 4830 4774"/>
                <a:gd name="T105" fmla="*/ T104 w 73"/>
                <a:gd name="T106" fmla="+- 0 3152 3131"/>
                <a:gd name="T107" fmla="*/ 3152 h 84"/>
                <a:gd name="T108" fmla="+- 0 4831 4774"/>
                <a:gd name="T109" fmla="*/ T108 w 73"/>
                <a:gd name="T110" fmla="+- 0 3165 3131"/>
                <a:gd name="T111" fmla="*/ 3165 h 84"/>
                <a:gd name="T112" fmla="+- 0 4790 4774"/>
                <a:gd name="T113" fmla="*/ T112 w 73"/>
                <a:gd name="T114" fmla="+- 0 3165 3131"/>
                <a:gd name="T115" fmla="*/ 3165 h 84"/>
                <a:gd name="T116" fmla="+- 0 4792 4774"/>
                <a:gd name="T117" fmla="*/ T116 w 73"/>
                <a:gd name="T118" fmla="+- 0 3152 3131"/>
                <a:gd name="T119" fmla="*/ 3152 h 84"/>
                <a:gd name="T120" fmla="+- 0 4800 4774"/>
                <a:gd name="T121" fmla="*/ T120 w 73"/>
                <a:gd name="T122" fmla="+- 0 3131 3131"/>
                <a:gd name="T123" fmla="*/ 3131 h 84"/>
                <a:gd name="T124" fmla="+- 0 4791 4774"/>
                <a:gd name="T125" fmla="*/ T124 w 73"/>
                <a:gd name="T126" fmla="+- 0 3135 3131"/>
                <a:gd name="T127" fmla="*/ 3135 h 84"/>
                <a:gd name="T128" fmla="+- 0 4784 4774"/>
                <a:gd name="T129" fmla="*/ T128 w 73"/>
                <a:gd name="T130" fmla="+- 0 3143 3131"/>
                <a:gd name="T131" fmla="*/ 3143 h 84"/>
                <a:gd name="T132" fmla="+- 0 4777 4774"/>
                <a:gd name="T133" fmla="*/ T132 w 73"/>
                <a:gd name="T134" fmla="+- 0 3150 3131"/>
                <a:gd name="T135" fmla="*/ 315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4774" y="3131"/>
              <a:ext cx="73" cy="84"/>
            </a:xfrm>
            <a:custGeom>
              <a:avLst/>
              <a:gdLst>
                <a:gd name="T0" fmla="+- 0 4792 4774"/>
                <a:gd name="T1" fmla="*/ T0 w 73"/>
                <a:gd name="T2" fmla="+- 0 3152 3131"/>
                <a:gd name="T3" fmla="*/ 3152 h 84"/>
                <a:gd name="T4" fmla="+- 0 4799 4774"/>
                <a:gd name="T5" fmla="*/ T4 w 73"/>
                <a:gd name="T6" fmla="+- 0 3145 3131"/>
                <a:gd name="T7" fmla="*/ 3145 h 84"/>
                <a:gd name="T8" fmla="+- 0 4823 4774"/>
                <a:gd name="T9" fmla="*/ T8 w 73"/>
                <a:gd name="T10" fmla="+- 0 3145 3131"/>
                <a:gd name="T11" fmla="*/ 3145 h 84"/>
                <a:gd name="T12" fmla="+- 0 4822 4774"/>
                <a:gd name="T13" fmla="*/ T12 w 73"/>
                <a:gd name="T14" fmla="+- 0 3131 3131"/>
                <a:gd name="T15" fmla="*/ 3131 h 84"/>
                <a:gd name="T16" fmla="+- 0 4800 4774"/>
                <a:gd name="T17" fmla="*/ T16 w 73"/>
                <a:gd name="T18" fmla="+- 0 3131 3131"/>
                <a:gd name="T19" fmla="*/ 3131 h 84"/>
                <a:gd name="T20" fmla="+- 0 4792 4774"/>
                <a:gd name="T21" fmla="*/ T20 w 73"/>
                <a:gd name="T22" fmla="+- 0 3152 3131"/>
                <a:gd name="T23" fmla="*/ 3152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60" y="3131"/>
              <a:ext cx="55" cy="84"/>
            </a:xfrm>
            <a:custGeom>
              <a:avLst/>
              <a:gdLst>
                <a:gd name="T0" fmla="+- 0 4861 4860"/>
                <a:gd name="T1" fmla="*/ T0 w 55"/>
                <a:gd name="T2" fmla="+- 0 3146 3131"/>
                <a:gd name="T3" fmla="*/ 3146 h 84"/>
                <a:gd name="T4" fmla="+- 0 4861 4860"/>
                <a:gd name="T5" fmla="*/ T4 w 55"/>
                <a:gd name="T6" fmla="+- 0 3158 3131"/>
                <a:gd name="T7" fmla="*/ 3158 h 84"/>
                <a:gd name="T8" fmla="+- 0 4863 4860"/>
                <a:gd name="T9" fmla="*/ T8 w 55"/>
                <a:gd name="T10" fmla="+- 0 3163 3131"/>
                <a:gd name="T11" fmla="*/ 3163 h 84"/>
                <a:gd name="T12" fmla="+- 0 4867 4860"/>
                <a:gd name="T13" fmla="*/ T12 w 55"/>
                <a:gd name="T14" fmla="+- 0 3167 3131"/>
                <a:gd name="T15" fmla="*/ 3167 h 84"/>
                <a:gd name="T16" fmla="+- 0 4870 4860"/>
                <a:gd name="T17" fmla="*/ T16 w 55"/>
                <a:gd name="T18" fmla="+- 0 3171 3131"/>
                <a:gd name="T19" fmla="*/ 3171 h 84"/>
                <a:gd name="T20" fmla="+- 0 4877 4860"/>
                <a:gd name="T21" fmla="*/ T20 w 55"/>
                <a:gd name="T22" fmla="+- 0 3175 3131"/>
                <a:gd name="T23" fmla="*/ 3175 h 84"/>
                <a:gd name="T24" fmla="+- 0 4886 4860"/>
                <a:gd name="T25" fmla="*/ T24 w 55"/>
                <a:gd name="T26" fmla="+- 0 3180 3131"/>
                <a:gd name="T27" fmla="*/ 3180 h 84"/>
                <a:gd name="T28" fmla="+- 0 4891 4860"/>
                <a:gd name="T29" fmla="*/ T28 w 55"/>
                <a:gd name="T30" fmla="+- 0 3183 3131"/>
                <a:gd name="T31" fmla="*/ 3183 h 84"/>
                <a:gd name="T32" fmla="+- 0 4897 4860"/>
                <a:gd name="T33" fmla="*/ T32 w 55"/>
                <a:gd name="T34" fmla="+- 0 3189 3131"/>
                <a:gd name="T35" fmla="*/ 3189 h 84"/>
                <a:gd name="T36" fmla="+- 0 4898 4860"/>
                <a:gd name="T37" fmla="*/ T36 w 55"/>
                <a:gd name="T38" fmla="+- 0 3193 3131"/>
                <a:gd name="T39" fmla="*/ 3193 h 84"/>
                <a:gd name="T40" fmla="+- 0 4897 4860"/>
                <a:gd name="T41" fmla="*/ T40 w 55"/>
                <a:gd name="T42" fmla="+- 0 3197 3131"/>
                <a:gd name="T43" fmla="*/ 3197 h 84"/>
                <a:gd name="T44" fmla="+- 0 4892 4860"/>
                <a:gd name="T45" fmla="*/ T44 w 55"/>
                <a:gd name="T46" fmla="+- 0 3200 3131"/>
                <a:gd name="T47" fmla="*/ 3200 h 84"/>
                <a:gd name="T48" fmla="+- 0 4886 4860"/>
                <a:gd name="T49" fmla="*/ T48 w 55"/>
                <a:gd name="T50" fmla="+- 0 3201 3131"/>
                <a:gd name="T51" fmla="*/ 3201 h 84"/>
                <a:gd name="T52" fmla="+- 0 4879 4860"/>
                <a:gd name="T53" fmla="*/ T52 w 55"/>
                <a:gd name="T54" fmla="+- 0 3201 3131"/>
                <a:gd name="T55" fmla="*/ 3201 h 84"/>
                <a:gd name="T56" fmla="+- 0 4870 4860"/>
                <a:gd name="T57" fmla="*/ T56 w 55"/>
                <a:gd name="T58" fmla="+- 0 3198 3131"/>
                <a:gd name="T59" fmla="*/ 3198 h 84"/>
                <a:gd name="T60" fmla="+- 0 4860 4860"/>
                <a:gd name="T61" fmla="*/ T60 w 55"/>
                <a:gd name="T62" fmla="+- 0 3190 3131"/>
                <a:gd name="T63" fmla="*/ 3190 h 84"/>
                <a:gd name="T64" fmla="+- 0 4860 4860"/>
                <a:gd name="T65" fmla="*/ T64 w 55"/>
                <a:gd name="T66" fmla="+- 0 3208 3131"/>
                <a:gd name="T67" fmla="*/ 3208 h 84"/>
                <a:gd name="T68" fmla="+- 0 4870 4860"/>
                <a:gd name="T69" fmla="*/ T68 w 55"/>
                <a:gd name="T70" fmla="+- 0 3213 3131"/>
                <a:gd name="T71" fmla="*/ 3213 h 84"/>
                <a:gd name="T72" fmla="+- 0 4879 4860"/>
                <a:gd name="T73" fmla="*/ T72 w 55"/>
                <a:gd name="T74" fmla="+- 0 3215 3131"/>
                <a:gd name="T75" fmla="*/ 3215 h 84"/>
                <a:gd name="T76" fmla="+- 0 4895 4860"/>
                <a:gd name="T77" fmla="*/ T76 w 55"/>
                <a:gd name="T78" fmla="+- 0 3215 3131"/>
                <a:gd name="T79" fmla="*/ 3215 h 84"/>
                <a:gd name="T80" fmla="+- 0 4902 4860"/>
                <a:gd name="T81" fmla="*/ T80 w 55"/>
                <a:gd name="T82" fmla="+- 0 3213 3131"/>
                <a:gd name="T83" fmla="*/ 3213 h 84"/>
                <a:gd name="T84" fmla="+- 0 4907 4860"/>
                <a:gd name="T85" fmla="*/ T84 w 55"/>
                <a:gd name="T86" fmla="+- 0 3209 3131"/>
                <a:gd name="T87" fmla="*/ 3209 h 84"/>
                <a:gd name="T88" fmla="+- 0 4912 4860"/>
                <a:gd name="T89" fmla="*/ T88 w 55"/>
                <a:gd name="T90" fmla="+- 0 3204 3131"/>
                <a:gd name="T91" fmla="*/ 3204 h 84"/>
                <a:gd name="T92" fmla="+- 0 4915 4860"/>
                <a:gd name="T93" fmla="*/ T92 w 55"/>
                <a:gd name="T94" fmla="+- 0 3199 3131"/>
                <a:gd name="T95" fmla="*/ 3199 h 84"/>
                <a:gd name="T96" fmla="+- 0 4915 4860"/>
                <a:gd name="T97" fmla="*/ T96 w 55"/>
                <a:gd name="T98" fmla="+- 0 3183 3131"/>
                <a:gd name="T99" fmla="*/ 3183 h 84"/>
                <a:gd name="T100" fmla="+- 0 4908 4860"/>
                <a:gd name="T101" fmla="*/ T100 w 55"/>
                <a:gd name="T102" fmla="+- 0 3174 3131"/>
                <a:gd name="T103" fmla="*/ 3174 h 84"/>
                <a:gd name="T104" fmla="+- 0 4895 4860"/>
                <a:gd name="T105" fmla="*/ T104 w 55"/>
                <a:gd name="T106" fmla="+- 0 3167 3131"/>
                <a:gd name="T107" fmla="*/ 3167 h 84"/>
                <a:gd name="T108" fmla="+- 0 4889 4860"/>
                <a:gd name="T109" fmla="*/ T108 w 55"/>
                <a:gd name="T110" fmla="+- 0 3164 3131"/>
                <a:gd name="T111" fmla="*/ 3164 h 84"/>
                <a:gd name="T112" fmla="+- 0 4881 4860"/>
                <a:gd name="T113" fmla="*/ T112 w 55"/>
                <a:gd name="T114" fmla="+- 0 3159 3131"/>
                <a:gd name="T115" fmla="*/ 3159 h 84"/>
                <a:gd name="T116" fmla="+- 0 4877 4860"/>
                <a:gd name="T117" fmla="*/ T116 w 55"/>
                <a:gd name="T118" fmla="+- 0 3152 3131"/>
                <a:gd name="T119" fmla="*/ 3152 h 84"/>
                <a:gd name="T120" fmla="+- 0 4877 4860"/>
                <a:gd name="T121" fmla="*/ T120 w 55"/>
                <a:gd name="T122" fmla="+- 0 3147 3131"/>
                <a:gd name="T123" fmla="*/ 3147 h 84"/>
                <a:gd name="T124" fmla="+- 0 4881 4860"/>
                <a:gd name="T125" fmla="*/ T124 w 55"/>
                <a:gd name="T126" fmla="+- 0 3145 3131"/>
                <a:gd name="T127" fmla="*/ 3145 h 84"/>
                <a:gd name="T128" fmla="+- 0 4893 4860"/>
                <a:gd name="T129" fmla="*/ T128 w 55"/>
                <a:gd name="T130" fmla="+- 0 3145 3131"/>
                <a:gd name="T131" fmla="*/ 3145 h 84"/>
                <a:gd name="T132" fmla="+- 0 4901 4860"/>
                <a:gd name="T133" fmla="*/ T132 w 55"/>
                <a:gd name="T134" fmla="+- 0 3148 3131"/>
                <a:gd name="T135" fmla="*/ 3148 h 84"/>
                <a:gd name="T136" fmla="+- 0 4911 4860"/>
                <a:gd name="T137" fmla="*/ T136 w 55"/>
                <a:gd name="T138" fmla="+- 0 3154 3131"/>
                <a:gd name="T139" fmla="*/ 3154 h 84"/>
                <a:gd name="T140" fmla="+- 0 4911 4860"/>
                <a:gd name="T141" fmla="*/ T140 w 55"/>
                <a:gd name="T142" fmla="+- 0 3138 3131"/>
                <a:gd name="T143" fmla="*/ 3138 h 84"/>
                <a:gd name="T144" fmla="+- 0 4903 4860"/>
                <a:gd name="T145" fmla="*/ T144 w 55"/>
                <a:gd name="T146" fmla="+- 0 3133 3131"/>
                <a:gd name="T147" fmla="*/ 3133 h 84"/>
                <a:gd name="T148" fmla="+- 0 4894 4860"/>
                <a:gd name="T149" fmla="*/ T148 w 55"/>
                <a:gd name="T150" fmla="+- 0 3131 3131"/>
                <a:gd name="T151" fmla="*/ 3131 h 84"/>
                <a:gd name="T152" fmla="+- 0 4879 4860"/>
                <a:gd name="T153" fmla="*/ T152 w 55"/>
                <a:gd name="T154" fmla="+- 0 3131 3131"/>
                <a:gd name="T155" fmla="*/ 3131 h 84"/>
                <a:gd name="T156" fmla="+- 0 4873 4860"/>
                <a:gd name="T157" fmla="*/ T156 w 55"/>
                <a:gd name="T158" fmla="+- 0 3133 3131"/>
                <a:gd name="T159" fmla="*/ 3133 h 84"/>
                <a:gd name="T160" fmla="+- 0 4868 4860"/>
                <a:gd name="T161" fmla="*/ T160 w 55"/>
                <a:gd name="T162" fmla="+- 0 3137 3131"/>
                <a:gd name="T163" fmla="*/ 3137 h 84"/>
                <a:gd name="T164" fmla="+- 0 4863 4860"/>
                <a:gd name="T165" fmla="*/ T164 w 55"/>
                <a:gd name="T166" fmla="+- 0 3141 3131"/>
                <a:gd name="T167" fmla="*/ 3141 h 84"/>
                <a:gd name="T168" fmla="+- 0 4861 4860"/>
                <a:gd name="T169" fmla="*/ T168 w 55"/>
                <a:gd name="T170" fmla="+- 0 3146 3131"/>
                <a:gd name="T171" fmla="*/ 3146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2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33" y="14"/>
                  </a:lnTo>
                  <a:lnTo>
                    <a:pt x="41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4932" y="3099"/>
              <a:ext cx="17" cy="115"/>
            </a:xfrm>
            <a:custGeom>
              <a:avLst/>
              <a:gdLst>
                <a:gd name="T0" fmla="+- 0 4934 4932"/>
                <a:gd name="T1" fmla="*/ T0 w 17"/>
                <a:gd name="T2" fmla="+- 0 3133 3099"/>
                <a:gd name="T3" fmla="*/ 3133 h 115"/>
                <a:gd name="T4" fmla="+- 0 4934 4932"/>
                <a:gd name="T5" fmla="*/ T4 w 17"/>
                <a:gd name="T6" fmla="+- 0 3213 3099"/>
                <a:gd name="T7" fmla="*/ 3213 h 115"/>
                <a:gd name="T8" fmla="+- 0 4950 4932"/>
                <a:gd name="T9" fmla="*/ T8 w 17"/>
                <a:gd name="T10" fmla="+- 0 3213 3099"/>
                <a:gd name="T11" fmla="*/ 3213 h 115"/>
                <a:gd name="T12" fmla="+- 0 4950 4932"/>
                <a:gd name="T13" fmla="*/ T12 w 17"/>
                <a:gd name="T14" fmla="+- 0 3133 3099"/>
                <a:gd name="T15" fmla="*/ 3133 h 115"/>
                <a:gd name="T16" fmla="+- 0 4934 4932"/>
                <a:gd name="T17" fmla="*/ T16 w 17"/>
                <a:gd name="T18" fmla="+- 0 3133 3099"/>
                <a:gd name="T19" fmla="*/ 3133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4932" y="3099"/>
              <a:ext cx="17" cy="115"/>
            </a:xfrm>
            <a:custGeom>
              <a:avLst/>
              <a:gdLst>
                <a:gd name="T0" fmla="+- 0 4951 4932"/>
                <a:gd name="T1" fmla="*/ T0 w 17"/>
                <a:gd name="T2" fmla="+- 0 3111 3099"/>
                <a:gd name="T3" fmla="*/ 3111 h 115"/>
                <a:gd name="T4" fmla="+- 0 4951 4932"/>
                <a:gd name="T5" fmla="*/ T4 w 17"/>
                <a:gd name="T6" fmla="+- 0 3105 3099"/>
                <a:gd name="T7" fmla="*/ 3105 h 115"/>
                <a:gd name="T8" fmla="+- 0 4946 4932"/>
                <a:gd name="T9" fmla="*/ T8 w 17"/>
                <a:gd name="T10" fmla="+- 0 3100 3099"/>
                <a:gd name="T11" fmla="*/ 3100 h 115"/>
                <a:gd name="T12" fmla="+- 0 4942 4932"/>
                <a:gd name="T13" fmla="*/ T12 w 17"/>
                <a:gd name="T14" fmla="+- 0 3099 3099"/>
                <a:gd name="T15" fmla="*/ 3099 h 115"/>
                <a:gd name="T16" fmla="+- 0 4939 4932"/>
                <a:gd name="T17" fmla="*/ T16 w 17"/>
                <a:gd name="T18" fmla="+- 0 3099 3099"/>
                <a:gd name="T19" fmla="*/ 3099 h 115"/>
                <a:gd name="T20" fmla="+- 0 4935 4932"/>
                <a:gd name="T21" fmla="*/ T20 w 17"/>
                <a:gd name="T22" fmla="+- 0 3102 3099"/>
                <a:gd name="T23" fmla="*/ 3102 h 115"/>
                <a:gd name="T24" fmla="+- 0 4932 4932"/>
                <a:gd name="T25" fmla="*/ T24 w 17"/>
                <a:gd name="T26" fmla="+- 0 3106 3099"/>
                <a:gd name="T27" fmla="*/ 3106 h 115"/>
                <a:gd name="T28" fmla="+- 0 4932 4932"/>
                <a:gd name="T29" fmla="*/ T28 w 17"/>
                <a:gd name="T30" fmla="+- 0 3111 3099"/>
                <a:gd name="T31" fmla="*/ 3111 h 115"/>
                <a:gd name="T32" fmla="+- 0 4935 4932"/>
                <a:gd name="T33" fmla="*/ T32 w 17"/>
                <a:gd name="T34" fmla="+- 0 3115 3099"/>
                <a:gd name="T35" fmla="*/ 3115 h 115"/>
                <a:gd name="T36" fmla="+- 0 4939 4932"/>
                <a:gd name="T37" fmla="*/ T36 w 17"/>
                <a:gd name="T38" fmla="+- 0 3118 3099"/>
                <a:gd name="T39" fmla="*/ 3118 h 115"/>
                <a:gd name="T40" fmla="+- 0 4944 4932"/>
                <a:gd name="T41" fmla="*/ T40 w 17"/>
                <a:gd name="T42" fmla="+- 0 3118 3099"/>
                <a:gd name="T43" fmla="*/ 3118 h 115"/>
                <a:gd name="T44" fmla="+- 0 4948 4932"/>
                <a:gd name="T45" fmla="*/ T44 w 17"/>
                <a:gd name="T46" fmla="+- 0 3115 3099"/>
                <a:gd name="T47" fmla="*/ 3115 h 115"/>
                <a:gd name="T48" fmla="+- 0 4951 4932"/>
                <a:gd name="T49" fmla="*/ T48 w 17"/>
                <a:gd name="T50" fmla="+- 0 3111 3099"/>
                <a:gd name="T51" fmla="*/ 3111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4144" y="2909"/>
              <a:ext cx="69" cy="126"/>
            </a:xfrm>
            <a:custGeom>
              <a:avLst/>
              <a:gdLst>
                <a:gd name="T0" fmla="+- 0 4146 4144"/>
                <a:gd name="T1" fmla="*/ T0 w 69"/>
                <a:gd name="T2" fmla="+- 0 2954 2909"/>
                <a:gd name="T3" fmla="*/ 2954 h 126"/>
                <a:gd name="T4" fmla="+- 0 4150 4144"/>
                <a:gd name="T5" fmla="*/ T4 w 69"/>
                <a:gd name="T6" fmla="+- 0 2959 2909"/>
                <a:gd name="T7" fmla="*/ 2959 h 126"/>
                <a:gd name="T8" fmla="+- 0 4153 4144"/>
                <a:gd name="T9" fmla="*/ T8 w 69"/>
                <a:gd name="T10" fmla="+- 0 2964 2909"/>
                <a:gd name="T11" fmla="*/ 2964 h 126"/>
                <a:gd name="T12" fmla="+- 0 4159 4144"/>
                <a:gd name="T13" fmla="*/ T12 w 69"/>
                <a:gd name="T14" fmla="+- 0 2969 2909"/>
                <a:gd name="T15" fmla="*/ 2969 h 126"/>
                <a:gd name="T16" fmla="+- 0 4167 4144"/>
                <a:gd name="T17" fmla="*/ T16 w 69"/>
                <a:gd name="T18" fmla="+- 0 2974 2909"/>
                <a:gd name="T19" fmla="*/ 2974 h 126"/>
                <a:gd name="T20" fmla="+- 0 4181 4144"/>
                <a:gd name="T21" fmla="*/ T20 w 69"/>
                <a:gd name="T22" fmla="+- 0 2982 2909"/>
                <a:gd name="T23" fmla="*/ 2982 h 126"/>
                <a:gd name="T24" fmla="+- 0 4191 4144"/>
                <a:gd name="T25" fmla="*/ T24 w 69"/>
                <a:gd name="T26" fmla="+- 0 2989 2909"/>
                <a:gd name="T27" fmla="*/ 2989 h 126"/>
                <a:gd name="T28" fmla="+- 0 4197 4144"/>
                <a:gd name="T29" fmla="*/ T28 w 69"/>
                <a:gd name="T30" fmla="+- 0 2996 2909"/>
                <a:gd name="T31" fmla="*/ 2996 h 126"/>
                <a:gd name="T32" fmla="+- 0 4197 4144"/>
                <a:gd name="T33" fmla="*/ T32 w 69"/>
                <a:gd name="T34" fmla="+- 0 3008 2909"/>
                <a:gd name="T35" fmla="*/ 3008 h 126"/>
                <a:gd name="T36" fmla="+- 0 4195 4144"/>
                <a:gd name="T37" fmla="*/ T36 w 69"/>
                <a:gd name="T38" fmla="+- 0 3012 2909"/>
                <a:gd name="T39" fmla="*/ 3012 h 126"/>
                <a:gd name="T40" fmla="+- 0 4188 4144"/>
                <a:gd name="T41" fmla="*/ T40 w 69"/>
                <a:gd name="T42" fmla="+- 0 3018 2909"/>
                <a:gd name="T43" fmla="*/ 3018 h 126"/>
                <a:gd name="T44" fmla="+- 0 4183 4144"/>
                <a:gd name="T45" fmla="*/ T44 w 69"/>
                <a:gd name="T46" fmla="+- 0 3019 2909"/>
                <a:gd name="T47" fmla="*/ 3019 h 126"/>
                <a:gd name="T48" fmla="+- 0 4170 4144"/>
                <a:gd name="T49" fmla="*/ T48 w 69"/>
                <a:gd name="T50" fmla="+- 0 3019 2909"/>
                <a:gd name="T51" fmla="*/ 3019 h 126"/>
                <a:gd name="T52" fmla="+- 0 4162 4144"/>
                <a:gd name="T53" fmla="*/ T52 w 69"/>
                <a:gd name="T54" fmla="+- 0 3017 2909"/>
                <a:gd name="T55" fmla="*/ 3017 h 126"/>
                <a:gd name="T56" fmla="+- 0 4155 4144"/>
                <a:gd name="T57" fmla="*/ T56 w 69"/>
                <a:gd name="T58" fmla="+- 0 3012 2909"/>
                <a:gd name="T59" fmla="*/ 3012 h 126"/>
                <a:gd name="T60" fmla="+- 0 4148 4144"/>
                <a:gd name="T61" fmla="*/ T60 w 69"/>
                <a:gd name="T62" fmla="+- 0 3006 2909"/>
                <a:gd name="T63" fmla="*/ 3006 h 126"/>
                <a:gd name="T64" fmla="+- 0 4145 4144"/>
                <a:gd name="T65" fmla="*/ T64 w 69"/>
                <a:gd name="T66" fmla="+- 0 3001 2909"/>
                <a:gd name="T67" fmla="*/ 3001 h 126"/>
                <a:gd name="T68" fmla="+- 0 4145 4144"/>
                <a:gd name="T69" fmla="*/ T68 w 69"/>
                <a:gd name="T70" fmla="+- 0 3024 2909"/>
                <a:gd name="T71" fmla="*/ 3024 h 126"/>
                <a:gd name="T72" fmla="+- 0 4155 4144"/>
                <a:gd name="T73" fmla="*/ T72 w 69"/>
                <a:gd name="T74" fmla="+- 0 3031 2909"/>
                <a:gd name="T75" fmla="*/ 3031 h 126"/>
                <a:gd name="T76" fmla="+- 0 4166 4144"/>
                <a:gd name="T77" fmla="*/ T76 w 69"/>
                <a:gd name="T78" fmla="+- 0 3035 2909"/>
                <a:gd name="T79" fmla="*/ 3035 h 126"/>
                <a:gd name="T80" fmla="+- 0 4188 4144"/>
                <a:gd name="T81" fmla="*/ T80 w 69"/>
                <a:gd name="T82" fmla="+- 0 3035 2909"/>
                <a:gd name="T83" fmla="*/ 3035 h 126"/>
                <a:gd name="T84" fmla="+- 0 4197 4144"/>
                <a:gd name="T85" fmla="*/ T84 w 69"/>
                <a:gd name="T86" fmla="+- 0 3032 2909"/>
                <a:gd name="T87" fmla="*/ 3032 h 126"/>
                <a:gd name="T88" fmla="+- 0 4204 4144"/>
                <a:gd name="T89" fmla="*/ T88 w 69"/>
                <a:gd name="T90" fmla="+- 0 3026 2909"/>
                <a:gd name="T91" fmla="*/ 3026 h 126"/>
                <a:gd name="T92" fmla="+- 0 4210 4144"/>
                <a:gd name="T93" fmla="*/ T92 w 69"/>
                <a:gd name="T94" fmla="+- 0 3020 2909"/>
                <a:gd name="T95" fmla="*/ 3020 h 126"/>
                <a:gd name="T96" fmla="+- 0 4213 4144"/>
                <a:gd name="T97" fmla="*/ T96 w 69"/>
                <a:gd name="T98" fmla="+- 0 3011 2909"/>
                <a:gd name="T99" fmla="*/ 3011 h 126"/>
                <a:gd name="T100" fmla="+- 0 4213 4144"/>
                <a:gd name="T101" fmla="*/ T100 w 69"/>
                <a:gd name="T102" fmla="+- 0 3001 2909"/>
                <a:gd name="T103" fmla="*/ 3001 h 126"/>
                <a:gd name="T104" fmla="+- 0 4208 4144"/>
                <a:gd name="T105" fmla="*/ T104 w 69"/>
                <a:gd name="T106" fmla="+- 0 2982 2909"/>
                <a:gd name="T107" fmla="*/ 2982 h 126"/>
                <a:gd name="T108" fmla="+- 0 4191 4144"/>
                <a:gd name="T109" fmla="*/ T108 w 69"/>
                <a:gd name="T110" fmla="+- 0 2968 2909"/>
                <a:gd name="T111" fmla="*/ 2968 h 126"/>
                <a:gd name="T112" fmla="+- 0 4177 4144"/>
                <a:gd name="T113" fmla="*/ T112 w 69"/>
                <a:gd name="T114" fmla="+- 0 2960 2909"/>
                <a:gd name="T115" fmla="*/ 2960 h 126"/>
                <a:gd name="T116" fmla="+- 0 4166 4144"/>
                <a:gd name="T117" fmla="*/ T116 w 69"/>
                <a:gd name="T118" fmla="+- 0 2953 2909"/>
                <a:gd name="T119" fmla="*/ 2953 h 126"/>
                <a:gd name="T120" fmla="+- 0 4160 4144"/>
                <a:gd name="T121" fmla="*/ T120 w 69"/>
                <a:gd name="T122" fmla="+- 0 2946 2909"/>
                <a:gd name="T123" fmla="*/ 2946 h 126"/>
                <a:gd name="T124" fmla="+- 0 4160 4144"/>
                <a:gd name="T125" fmla="*/ T124 w 69"/>
                <a:gd name="T126" fmla="+- 0 2935 2909"/>
                <a:gd name="T127" fmla="*/ 2935 h 126"/>
                <a:gd name="T128" fmla="+- 0 4162 4144"/>
                <a:gd name="T129" fmla="*/ T128 w 69"/>
                <a:gd name="T130" fmla="+- 0 2932 2909"/>
                <a:gd name="T131" fmla="*/ 2932 h 126"/>
                <a:gd name="T132" fmla="+- 0 4169 4144"/>
                <a:gd name="T133" fmla="*/ T132 w 69"/>
                <a:gd name="T134" fmla="+- 0 2926 2909"/>
                <a:gd name="T135" fmla="*/ 2926 h 126"/>
                <a:gd name="T136" fmla="+- 0 4174 4144"/>
                <a:gd name="T137" fmla="*/ T136 w 69"/>
                <a:gd name="T138" fmla="+- 0 2925 2909"/>
                <a:gd name="T139" fmla="*/ 2925 h 126"/>
                <a:gd name="T140" fmla="+- 0 4190 4144"/>
                <a:gd name="T141" fmla="*/ T140 w 69"/>
                <a:gd name="T142" fmla="+- 0 2925 2909"/>
                <a:gd name="T143" fmla="*/ 2925 h 126"/>
                <a:gd name="T144" fmla="+- 0 4200 4144"/>
                <a:gd name="T145" fmla="*/ T144 w 69"/>
                <a:gd name="T146" fmla="+- 0 2929 2909"/>
                <a:gd name="T147" fmla="*/ 2929 h 126"/>
                <a:gd name="T148" fmla="+- 0 4209 4144"/>
                <a:gd name="T149" fmla="*/ T148 w 69"/>
                <a:gd name="T150" fmla="+- 0 2938 2909"/>
                <a:gd name="T151" fmla="*/ 2938 h 126"/>
                <a:gd name="T152" fmla="+- 0 4209 4144"/>
                <a:gd name="T153" fmla="*/ T152 w 69"/>
                <a:gd name="T154" fmla="+- 0 2918 2909"/>
                <a:gd name="T155" fmla="*/ 2918 h 126"/>
                <a:gd name="T156" fmla="+- 0 4200 4144"/>
                <a:gd name="T157" fmla="*/ T156 w 69"/>
                <a:gd name="T158" fmla="+- 0 2912 2909"/>
                <a:gd name="T159" fmla="*/ 2912 h 126"/>
                <a:gd name="T160" fmla="+- 0 4191 4144"/>
                <a:gd name="T161" fmla="*/ T160 w 69"/>
                <a:gd name="T162" fmla="+- 0 2909 2909"/>
                <a:gd name="T163" fmla="*/ 2909 h 126"/>
                <a:gd name="T164" fmla="+- 0 4170 4144"/>
                <a:gd name="T165" fmla="*/ T164 w 69"/>
                <a:gd name="T166" fmla="+- 0 2909 2909"/>
                <a:gd name="T167" fmla="*/ 2909 h 126"/>
                <a:gd name="T168" fmla="+- 0 4161 4144"/>
                <a:gd name="T169" fmla="*/ T168 w 69"/>
                <a:gd name="T170" fmla="+- 0 2912 2909"/>
                <a:gd name="T171" fmla="*/ 2912 h 126"/>
                <a:gd name="T172" fmla="+- 0 4154 4144"/>
                <a:gd name="T173" fmla="*/ T172 w 69"/>
                <a:gd name="T174" fmla="+- 0 2918 2909"/>
                <a:gd name="T175" fmla="*/ 2918 h 126"/>
                <a:gd name="T176" fmla="+- 0 4147 4144"/>
                <a:gd name="T177" fmla="*/ T176 w 69"/>
                <a:gd name="T178" fmla="+- 0 2924 2909"/>
                <a:gd name="T179" fmla="*/ 2924 h 126"/>
                <a:gd name="T180" fmla="+- 0 4144 4144"/>
                <a:gd name="T181" fmla="*/ T180 w 69"/>
                <a:gd name="T182" fmla="+- 0 2932 2909"/>
                <a:gd name="T183" fmla="*/ 2932 h 126"/>
                <a:gd name="T184" fmla="+- 0 4144 4144"/>
                <a:gd name="T185" fmla="*/ T184 w 69"/>
                <a:gd name="T186" fmla="+- 0 2948 2909"/>
                <a:gd name="T187" fmla="*/ 2948 h 126"/>
                <a:gd name="T188" fmla="+- 0 4146 4144"/>
                <a:gd name="T189" fmla="*/ T188 w 69"/>
                <a:gd name="T190" fmla="+- 0 2954 2909"/>
                <a:gd name="T191" fmla="*/ 2954 h 1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" h="126">
                  <a:moveTo>
                    <a:pt x="2" y="45"/>
                  </a:moveTo>
                  <a:lnTo>
                    <a:pt x="6" y="50"/>
                  </a:lnTo>
                  <a:lnTo>
                    <a:pt x="9" y="55"/>
                  </a:lnTo>
                  <a:lnTo>
                    <a:pt x="15" y="60"/>
                  </a:lnTo>
                  <a:lnTo>
                    <a:pt x="23" y="65"/>
                  </a:lnTo>
                  <a:lnTo>
                    <a:pt x="37" y="73"/>
                  </a:lnTo>
                  <a:lnTo>
                    <a:pt x="47" y="80"/>
                  </a:lnTo>
                  <a:lnTo>
                    <a:pt x="53" y="87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44" y="109"/>
                  </a:lnTo>
                  <a:lnTo>
                    <a:pt x="39" y="110"/>
                  </a:lnTo>
                  <a:lnTo>
                    <a:pt x="26" y="110"/>
                  </a:lnTo>
                  <a:lnTo>
                    <a:pt x="18" y="108"/>
                  </a:lnTo>
                  <a:lnTo>
                    <a:pt x="11" y="103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115"/>
                  </a:lnTo>
                  <a:lnTo>
                    <a:pt x="11" y="122"/>
                  </a:lnTo>
                  <a:lnTo>
                    <a:pt x="22" y="126"/>
                  </a:lnTo>
                  <a:lnTo>
                    <a:pt x="44" y="126"/>
                  </a:lnTo>
                  <a:lnTo>
                    <a:pt x="53" y="123"/>
                  </a:lnTo>
                  <a:lnTo>
                    <a:pt x="60" y="117"/>
                  </a:lnTo>
                  <a:lnTo>
                    <a:pt x="66" y="111"/>
                  </a:lnTo>
                  <a:lnTo>
                    <a:pt x="69" y="102"/>
                  </a:lnTo>
                  <a:lnTo>
                    <a:pt x="69" y="92"/>
                  </a:lnTo>
                  <a:lnTo>
                    <a:pt x="64" y="73"/>
                  </a:lnTo>
                  <a:lnTo>
                    <a:pt x="47" y="59"/>
                  </a:lnTo>
                  <a:lnTo>
                    <a:pt x="33" y="51"/>
                  </a:lnTo>
                  <a:lnTo>
                    <a:pt x="22" y="44"/>
                  </a:lnTo>
                  <a:lnTo>
                    <a:pt x="16" y="37"/>
                  </a:lnTo>
                  <a:lnTo>
                    <a:pt x="16" y="26"/>
                  </a:lnTo>
                  <a:lnTo>
                    <a:pt x="18" y="23"/>
                  </a:lnTo>
                  <a:lnTo>
                    <a:pt x="25" y="17"/>
                  </a:lnTo>
                  <a:lnTo>
                    <a:pt x="30" y="16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65" y="29"/>
                  </a:lnTo>
                  <a:lnTo>
                    <a:pt x="65" y="9"/>
                  </a:lnTo>
                  <a:lnTo>
                    <a:pt x="56" y="3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17" y="3"/>
                  </a:lnTo>
                  <a:lnTo>
                    <a:pt x="10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4230" y="2953"/>
              <a:ext cx="68" cy="82"/>
            </a:xfrm>
            <a:custGeom>
              <a:avLst/>
              <a:gdLst>
                <a:gd name="T0" fmla="+- 0 4246 4230"/>
                <a:gd name="T1" fmla="*/ T0 w 68"/>
                <a:gd name="T2" fmla="+- 0 2953 2953"/>
                <a:gd name="T3" fmla="*/ 2953 h 82"/>
                <a:gd name="T4" fmla="+- 0 4230 4230"/>
                <a:gd name="T5" fmla="*/ T4 w 68"/>
                <a:gd name="T6" fmla="+- 0 2953 2953"/>
                <a:gd name="T7" fmla="*/ 2953 h 82"/>
                <a:gd name="T8" fmla="+- 0 4230 4230"/>
                <a:gd name="T9" fmla="*/ T8 w 68"/>
                <a:gd name="T10" fmla="+- 0 3009 2953"/>
                <a:gd name="T11" fmla="*/ 3009 h 82"/>
                <a:gd name="T12" fmla="+- 0 4231 4230"/>
                <a:gd name="T13" fmla="*/ T12 w 68"/>
                <a:gd name="T14" fmla="+- 0 3017 2953"/>
                <a:gd name="T15" fmla="*/ 3017 h 82"/>
                <a:gd name="T16" fmla="+- 0 4234 4230"/>
                <a:gd name="T17" fmla="*/ T16 w 68"/>
                <a:gd name="T18" fmla="+- 0 3022 2953"/>
                <a:gd name="T19" fmla="*/ 3022 h 82"/>
                <a:gd name="T20" fmla="+- 0 4240 4230"/>
                <a:gd name="T21" fmla="*/ T20 w 68"/>
                <a:gd name="T22" fmla="+- 0 3031 2953"/>
                <a:gd name="T23" fmla="*/ 3031 h 82"/>
                <a:gd name="T24" fmla="+- 0 4247 4230"/>
                <a:gd name="T25" fmla="*/ T24 w 68"/>
                <a:gd name="T26" fmla="+- 0 3035 2953"/>
                <a:gd name="T27" fmla="*/ 3035 h 82"/>
                <a:gd name="T28" fmla="+- 0 4266 4230"/>
                <a:gd name="T29" fmla="*/ T28 w 68"/>
                <a:gd name="T30" fmla="+- 0 3035 2953"/>
                <a:gd name="T31" fmla="*/ 3035 h 82"/>
                <a:gd name="T32" fmla="+- 0 4274 4230"/>
                <a:gd name="T33" fmla="*/ T32 w 68"/>
                <a:gd name="T34" fmla="+- 0 3031 2953"/>
                <a:gd name="T35" fmla="*/ 3031 h 82"/>
                <a:gd name="T36" fmla="+- 0 4282 4230"/>
                <a:gd name="T37" fmla="*/ T36 w 68"/>
                <a:gd name="T38" fmla="+- 0 3023 2953"/>
                <a:gd name="T39" fmla="*/ 3023 h 82"/>
                <a:gd name="T40" fmla="+- 0 4282 4230"/>
                <a:gd name="T41" fmla="*/ T40 w 68"/>
                <a:gd name="T42" fmla="+- 0 3033 2953"/>
                <a:gd name="T43" fmla="*/ 3033 h 82"/>
                <a:gd name="T44" fmla="+- 0 4298 4230"/>
                <a:gd name="T45" fmla="*/ T44 w 68"/>
                <a:gd name="T46" fmla="+- 0 3033 2953"/>
                <a:gd name="T47" fmla="*/ 3033 h 82"/>
                <a:gd name="T48" fmla="+- 0 4298 4230"/>
                <a:gd name="T49" fmla="*/ T48 w 68"/>
                <a:gd name="T50" fmla="+- 0 2953 2953"/>
                <a:gd name="T51" fmla="*/ 2953 h 82"/>
                <a:gd name="T52" fmla="+- 0 4282 4230"/>
                <a:gd name="T53" fmla="*/ T52 w 68"/>
                <a:gd name="T54" fmla="+- 0 2953 2953"/>
                <a:gd name="T55" fmla="*/ 2953 h 82"/>
                <a:gd name="T56" fmla="+- 0 4282 4230"/>
                <a:gd name="T57" fmla="*/ T56 w 68"/>
                <a:gd name="T58" fmla="+- 0 3010 2953"/>
                <a:gd name="T59" fmla="*/ 3010 h 82"/>
                <a:gd name="T60" fmla="+- 0 4276 4230"/>
                <a:gd name="T61" fmla="*/ T60 w 68"/>
                <a:gd name="T62" fmla="+- 0 3018 2953"/>
                <a:gd name="T63" fmla="*/ 3018 h 82"/>
                <a:gd name="T64" fmla="+- 0 4270 4230"/>
                <a:gd name="T65" fmla="*/ T64 w 68"/>
                <a:gd name="T66" fmla="+- 0 3022 2953"/>
                <a:gd name="T67" fmla="*/ 3022 h 82"/>
                <a:gd name="T68" fmla="+- 0 4257 4230"/>
                <a:gd name="T69" fmla="*/ T68 w 68"/>
                <a:gd name="T70" fmla="+- 0 3022 2953"/>
                <a:gd name="T71" fmla="*/ 3022 h 82"/>
                <a:gd name="T72" fmla="+- 0 4252 4230"/>
                <a:gd name="T73" fmla="*/ T72 w 68"/>
                <a:gd name="T74" fmla="+- 0 3020 2953"/>
                <a:gd name="T75" fmla="*/ 3020 h 82"/>
                <a:gd name="T76" fmla="+- 0 4247 4230"/>
                <a:gd name="T77" fmla="*/ T76 w 68"/>
                <a:gd name="T78" fmla="+- 0 3013 2953"/>
                <a:gd name="T79" fmla="*/ 3013 h 82"/>
                <a:gd name="T80" fmla="+- 0 4246 4230"/>
                <a:gd name="T81" fmla="*/ T80 w 68"/>
                <a:gd name="T82" fmla="+- 0 3007 2953"/>
                <a:gd name="T83" fmla="*/ 3007 h 82"/>
                <a:gd name="T84" fmla="+- 0 4246 4230"/>
                <a:gd name="T85" fmla="*/ T84 w 68"/>
                <a:gd name="T86" fmla="+- 0 2953 2953"/>
                <a:gd name="T87" fmla="*/ 2953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8" h="82">
                  <a:moveTo>
                    <a:pt x="1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69"/>
                  </a:lnTo>
                  <a:lnTo>
                    <a:pt x="10" y="78"/>
                  </a:lnTo>
                  <a:lnTo>
                    <a:pt x="17" y="82"/>
                  </a:lnTo>
                  <a:lnTo>
                    <a:pt x="36" y="82"/>
                  </a:lnTo>
                  <a:lnTo>
                    <a:pt x="44" y="78"/>
                  </a:lnTo>
                  <a:lnTo>
                    <a:pt x="52" y="70"/>
                  </a:lnTo>
                  <a:lnTo>
                    <a:pt x="52" y="80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52" y="57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17" y="60"/>
                  </a:lnTo>
                  <a:lnTo>
                    <a:pt x="16" y="5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4329" y="2911"/>
              <a:ext cx="0" cy="123"/>
            </a:xfrm>
            <a:custGeom>
              <a:avLst/>
              <a:gdLst>
                <a:gd name="T0" fmla="+- 0 2911 2911"/>
                <a:gd name="T1" fmla="*/ 2911 h 123"/>
                <a:gd name="T2" fmla="+- 0 3033 2911"/>
                <a:gd name="T3" fmla="*/ 3033 h 1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122"/>
                  </a:lnTo>
                </a:path>
              </a:pathLst>
            </a:custGeom>
            <a:noFill/>
            <a:ln w="11443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4360" y="2911"/>
              <a:ext cx="68" cy="123"/>
            </a:xfrm>
            <a:custGeom>
              <a:avLst/>
              <a:gdLst>
                <a:gd name="T0" fmla="+- 0 4382 4360"/>
                <a:gd name="T1" fmla="*/ T0 w 68"/>
                <a:gd name="T2" fmla="+- 0 2955 2911"/>
                <a:gd name="T3" fmla="*/ 2955 h 123"/>
                <a:gd name="T4" fmla="+- 0 4376 4360"/>
                <a:gd name="T5" fmla="*/ T4 w 68"/>
                <a:gd name="T6" fmla="+- 0 2963 2911"/>
                <a:gd name="T7" fmla="*/ 2963 h 123"/>
                <a:gd name="T8" fmla="+- 0 4376 4360"/>
                <a:gd name="T9" fmla="*/ T8 w 68"/>
                <a:gd name="T10" fmla="+- 0 2963 2911"/>
                <a:gd name="T11" fmla="*/ 2963 h 123"/>
                <a:gd name="T12" fmla="+- 0 4376 4360"/>
                <a:gd name="T13" fmla="*/ T12 w 68"/>
                <a:gd name="T14" fmla="+- 0 2911 2911"/>
                <a:gd name="T15" fmla="*/ 2911 h 123"/>
                <a:gd name="T16" fmla="+- 0 4360 4360"/>
                <a:gd name="T17" fmla="*/ T16 w 68"/>
                <a:gd name="T18" fmla="+- 0 2911 2911"/>
                <a:gd name="T19" fmla="*/ 2911 h 123"/>
                <a:gd name="T20" fmla="+- 0 4360 4360"/>
                <a:gd name="T21" fmla="*/ T20 w 68"/>
                <a:gd name="T22" fmla="+- 0 3033 2911"/>
                <a:gd name="T23" fmla="*/ 3033 h 123"/>
                <a:gd name="T24" fmla="+- 0 4376 4360"/>
                <a:gd name="T25" fmla="*/ T24 w 68"/>
                <a:gd name="T26" fmla="+- 0 3033 2911"/>
                <a:gd name="T27" fmla="*/ 3033 h 123"/>
                <a:gd name="T28" fmla="+- 0 4376 4360"/>
                <a:gd name="T29" fmla="*/ T28 w 68"/>
                <a:gd name="T30" fmla="+- 0 2976 2911"/>
                <a:gd name="T31" fmla="*/ 2976 h 123"/>
                <a:gd name="T32" fmla="+- 0 4383 4360"/>
                <a:gd name="T33" fmla="*/ T32 w 68"/>
                <a:gd name="T34" fmla="+- 0 2968 2911"/>
                <a:gd name="T35" fmla="*/ 2968 h 123"/>
                <a:gd name="T36" fmla="+- 0 4389 4360"/>
                <a:gd name="T37" fmla="*/ T36 w 68"/>
                <a:gd name="T38" fmla="+- 0 2964 2911"/>
                <a:gd name="T39" fmla="*/ 2964 h 123"/>
                <a:gd name="T40" fmla="+- 0 4401 4360"/>
                <a:gd name="T41" fmla="*/ T40 w 68"/>
                <a:gd name="T42" fmla="+- 0 2964 2911"/>
                <a:gd name="T43" fmla="*/ 2964 h 123"/>
                <a:gd name="T44" fmla="+- 0 4404 4360"/>
                <a:gd name="T45" fmla="*/ T44 w 68"/>
                <a:gd name="T46" fmla="+- 0 2966 2911"/>
                <a:gd name="T47" fmla="*/ 2966 h 123"/>
                <a:gd name="T48" fmla="+- 0 4410 4360"/>
                <a:gd name="T49" fmla="*/ T48 w 68"/>
                <a:gd name="T50" fmla="+- 0 2973 2911"/>
                <a:gd name="T51" fmla="*/ 2973 h 123"/>
                <a:gd name="T52" fmla="+- 0 4412 4360"/>
                <a:gd name="T53" fmla="*/ T52 w 68"/>
                <a:gd name="T54" fmla="+- 0 2978 2911"/>
                <a:gd name="T55" fmla="*/ 2978 h 123"/>
                <a:gd name="T56" fmla="+- 0 4412 4360"/>
                <a:gd name="T57" fmla="*/ T56 w 68"/>
                <a:gd name="T58" fmla="+- 0 3033 2911"/>
                <a:gd name="T59" fmla="*/ 3033 h 123"/>
                <a:gd name="T60" fmla="+- 0 4428 4360"/>
                <a:gd name="T61" fmla="*/ T60 w 68"/>
                <a:gd name="T62" fmla="+- 0 3033 2911"/>
                <a:gd name="T63" fmla="*/ 3033 h 123"/>
                <a:gd name="T64" fmla="+- 0 4428 4360"/>
                <a:gd name="T65" fmla="*/ T64 w 68"/>
                <a:gd name="T66" fmla="+- 0 2981 2911"/>
                <a:gd name="T67" fmla="*/ 2981 h 123"/>
                <a:gd name="T68" fmla="+- 0 4427 4360"/>
                <a:gd name="T69" fmla="*/ T68 w 68"/>
                <a:gd name="T70" fmla="+- 0 2975 2911"/>
                <a:gd name="T71" fmla="*/ 2975 h 123"/>
                <a:gd name="T72" fmla="+- 0 4426 4360"/>
                <a:gd name="T73" fmla="*/ T72 w 68"/>
                <a:gd name="T74" fmla="+- 0 2971 2911"/>
                <a:gd name="T75" fmla="*/ 2971 h 123"/>
                <a:gd name="T76" fmla="+- 0 4425 4360"/>
                <a:gd name="T77" fmla="*/ T76 w 68"/>
                <a:gd name="T78" fmla="+- 0 2965 2911"/>
                <a:gd name="T79" fmla="*/ 2965 h 123"/>
                <a:gd name="T80" fmla="+- 0 4421 4360"/>
                <a:gd name="T81" fmla="*/ T80 w 68"/>
                <a:gd name="T82" fmla="+- 0 2960 2911"/>
                <a:gd name="T83" fmla="*/ 2960 h 123"/>
                <a:gd name="T84" fmla="+- 0 4417 4360"/>
                <a:gd name="T85" fmla="*/ T84 w 68"/>
                <a:gd name="T86" fmla="+- 0 2956 2911"/>
                <a:gd name="T87" fmla="*/ 2956 h 123"/>
                <a:gd name="T88" fmla="+- 0 4412 4360"/>
                <a:gd name="T89" fmla="*/ T88 w 68"/>
                <a:gd name="T90" fmla="+- 0 2953 2911"/>
                <a:gd name="T91" fmla="*/ 2953 h 123"/>
                <a:gd name="T92" fmla="+- 0 4407 4360"/>
                <a:gd name="T93" fmla="*/ T92 w 68"/>
                <a:gd name="T94" fmla="+- 0 2951 2911"/>
                <a:gd name="T95" fmla="*/ 2951 h 123"/>
                <a:gd name="T96" fmla="+- 0 4390 4360"/>
                <a:gd name="T97" fmla="*/ T96 w 68"/>
                <a:gd name="T98" fmla="+- 0 2951 2911"/>
                <a:gd name="T99" fmla="*/ 2951 h 123"/>
                <a:gd name="T100" fmla="+- 0 4382 4360"/>
                <a:gd name="T101" fmla="*/ T100 w 68"/>
                <a:gd name="T102" fmla="+- 0 2955 2911"/>
                <a:gd name="T103" fmla="*/ 2955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2" y="44"/>
                  </a:move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29" y="53"/>
                  </a:lnTo>
                  <a:lnTo>
                    <a:pt x="41" y="53"/>
                  </a:lnTo>
                  <a:lnTo>
                    <a:pt x="44" y="55"/>
                  </a:lnTo>
                  <a:lnTo>
                    <a:pt x="50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7" y="64"/>
                  </a:lnTo>
                  <a:lnTo>
                    <a:pt x="66" y="60"/>
                  </a:lnTo>
                  <a:lnTo>
                    <a:pt x="65" y="54"/>
                  </a:lnTo>
                  <a:lnTo>
                    <a:pt x="61" y="49"/>
                  </a:lnTo>
                  <a:lnTo>
                    <a:pt x="57" y="45"/>
                  </a:lnTo>
                  <a:lnTo>
                    <a:pt x="52" y="42"/>
                  </a:lnTo>
                  <a:lnTo>
                    <a:pt x="47" y="40"/>
                  </a:lnTo>
                  <a:lnTo>
                    <a:pt x="30" y="40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4502" y="2911"/>
              <a:ext cx="104" cy="123"/>
            </a:xfrm>
            <a:custGeom>
              <a:avLst/>
              <a:gdLst>
                <a:gd name="T0" fmla="+- 0 4606 4502"/>
                <a:gd name="T1" fmla="*/ T0 w 104"/>
                <a:gd name="T2" fmla="+- 0 2911 2911"/>
                <a:gd name="T3" fmla="*/ 2911 h 123"/>
                <a:gd name="T4" fmla="+- 0 4589 4502"/>
                <a:gd name="T5" fmla="*/ T4 w 104"/>
                <a:gd name="T6" fmla="+- 0 2911 2911"/>
                <a:gd name="T7" fmla="*/ 2911 h 123"/>
                <a:gd name="T8" fmla="+- 0 4589 4502"/>
                <a:gd name="T9" fmla="*/ T8 w 104"/>
                <a:gd name="T10" fmla="+- 0 2964 2911"/>
                <a:gd name="T11" fmla="*/ 2964 h 123"/>
                <a:gd name="T12" fmla="+- 0 4520 4502"/>
                <a:gd name="T13" fmla="*/ T12 w 104"/>
                <a:gd name="T14" fmla="+- 0 2964 2911"/>
                <a:gd name="T15" fmla="*/ 2964 h 123"/>
                <a:gd name="T16" fmla="+- 0 4520 4502"/>
                <a:gd name="T17" fmla="*/ T16 w 104"/>
                <a:gd name="T18" fmla="+- 0 2911 2911"/>
                <a:gd name="T19" fmla="*/ 2911 h 123"/>
                <a:gd name="T20" fmla="+- 0 4502 4502"/>
                <a:gd name="T21" fmla="*/ T20 w 104"/>
                <a:gd name="T22" fmla="+- 0 2911 2911"/>
                <a:gd name="T23" fmla="*/ 2911 h 123"/>
                <a:gd name="T24" fmla="+- 0 4502 4502"/>
                <a:gd name="T25" fmla="*/ T24 w 104"/>
                <a:gd name="T26" fmla="+- 0 3033 2911"/>
                <a:gd name="T27" fmla="*/ 3033 h 123"/>
                <a:gd name="T28" fmla="+- 0 4520 4502"/>
                <a:gd name="T29" fmla="*/ T28 w 104"/>
                <a:gd name="T30" fmla="+- 0 3033 2911"/>
                <a:gd name="T31" fmla="*/ 3033 h 123"/>
                <a:gd name="T32" fmla="+- 0 4520 4502"/>
                <a:gd name="T33" fmla="*/ T32 w 104"/>
                <a:gd name="T34" fmla="+- 0 2980 2911"/>
                <a:gd name="T35" fmla="*/ 2980 h 123"/>
                <a:gd name="T36" fmla="+- 0 4589 4502"/>
                <a:gd name="T37" fmla="*/ T36 w 104"/>
                <a:gd name="T38" fmla="+- 0 2980 2911"/>
                <a:gd name="T39" fmla="*/ 2980 h 123"/>
                <a:gd name="T40" fmla="+- 0 4589 4502"/>
                <a:gd name="T41" fmla="*/ T40 w 104"/>
                <a:gd name="T42" fmla="+- 0 3033 2911"/>
                <a:gd name="T43" fmla="*/ 3033 h 123"/>
                <a:gd name="T44" fmla="+- 0 4606 4502"/>
                <a:gd name="T45" fmla="*/ T44 w 104"/>
                <a:gd name="T46" fmla="+- 0 3033 2911"/>
                <a:gd name="T47" fmla="*/ 3033 h 123"/>
                <a:gd name="T48" fmla="+- 0 4606 4502"/>
                <a:gd name="T49" fmla="*/ T48 w 104"/>
                <a:gd name="T50" fmla="+- 0 2911 2911"/>
                <a:gd name="T51" fmla="*/ 2911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4" h="123">
                  <a:moveTo>
                    <a:pt x="104" y="0"/>
                  </a:moveTo>
                  <a:lnTo>
                    <a:pt x="87" y="0"/>
                  </a:lnTo>
                  <a:lnTo>
                    <a:pt x="87" y="53"/>
                  </a:lnTo>
                  <a:lnTo>
                    <a:pt x="18" y="5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8" y="122"/>
                  </a:lnTo>
                  <a:lnTo>
                    <a:pt x="18" y="69"/>
                  </a:lnTo>
                  <a:lnTo>
                    <a:pt x="87" y="69"/>
                  </a:lnTo>
                  <a:lnTo>
                    <a:pt x="87" y="122"/>
                  </a:lnTo>
                  <a:lnTo>
                    <a:pt x="104" y="12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4631" y="2953"/>
              <a:ext cx="68" cy="82"/>
            </a:xfrm>
            <a:custGeom>
              <a:avLst/>
              <a:gdLst>
                <a:gd name="T0" fmla="+- 0 4647 4631"/>
                <a:gd name="T1" fmla="*/ T0 w 68"/>
                <a:gd name="T2" fmla="+- 0 2953 2953"/>
                <a:gd name="T3" fmla="*/ 2953 h 82"/>
                <a:gd name="T4" fmla="+- 0 4631 4631"/>
                <a:gd name="T5" fmla="*/ T4 w 68"/>
                <a:gd name="T6" fmla="+- 0 2953 2953"/>
                <a:gd name="T7" fmla="*/ 2953 h 82"/>
                <a:gd name="T8" fmla="+- 0 4631 4631"/>
                <a:gd name="T9" fmla="*/ T8 w 68"/>
                <a:gd name="T10" fmla="+- 0 3009 2953"/>
                <a:gd name="T11" fmla="*/ 3009 h 82"/>
                <a:gd name="T12" fmla="+- 0 4632 4631"/>
                <a:gd name="T13" fmla="*/ T12 w 68"/>
                <a:gd name="T14" fmla="+- 0 3017 2953"/>
                <a:gd name="T15" fmla="*/ 3017 h 82"/>
                <a:gd name="T16" fmla="+- 0 4635 4631"/>
                <a:gd name="T17" fmla="*/ T16 w 68"/>
                <a:gd name="T18" fmla="+- 0 3022 2953"/>
                <a:gd name="T19" fmla="*/ 3022 h 82"/>
                <a:gd name="T20" fmla="+- 0 4640 4631"/>
                <a:gd name="T21" fmla="*/ T20 w 68"/>
                <a:gd name="T22" fmla="+- 0 3031 2953"/>
                <a:gd name="T23" fmla="*/ 3031 h 82"/>
                <a:gd name="T24" fmla="+- 0 4648 4631"/>
                <a:gd name="T25" fmla="*/ T24 w 68"/>
                <a:gd name="T26" fmla="+- 0 3035 2953"/>
                <a:gd name="T27" fmla="*/ 3035 h 82"/>
                <a:gd name="T28" fmla="+- 0 4667 4631"/>
                <a:gd name="T29" fmla="*/ T28 w 68"/>
                <a:gd name="T30" fmla="+- 0 3035 2953"/>
                <a:gd name="T31" fmla="*/ 3035 h 82"/>
                <a:gd name="T32" fmla="+- 0 4675 4631"/>
                <a:gd name="T33" fmla="*/ T32 w 68"/>
                <a:gd name="T34" fmla="+- 0 3031 2953"/>
                <a:gd name="T35" fmla="*/ 3031 h 82"/>
                <a:gd name="T36" fmla="+- 0 4682 4631"/>
                <a:gd name="T37" fmla="*/ T36 w 68"/>
                <a:gd name="T38" fmla="+- 0 3023 2953"/>
                <a:gd name="T39" fmla="*/ 3023 h 82"/>
                <a:gd name="T40" fmla="+- 0 4682 4631"/>
                <a:gd name="T41" fmla="*/ T40 w 68"/>
                <a:gd name="T42" fmla="+- 0 3033 2953"/>
                <a:gd name="T43" fmla="*/ 3033 h 82"/>
                <a:gd name="T44" fmla="+- 0 4699 4631"/>
                <a:gd name="T45" fmla="*/ T44 w 68"/>
                <a:gd name="T46" fmla="+- 0 3033 2953"/>
                <a:gd name="T47" fmla="*/ 3033 h 82"/>
                <a:gd name="T48" fmla="+- 0 4699 4631"/>
                <a:gd name="T49" fmla="*/ T48 w 68"/>
                <a:gd name="T50" fmla="+- 0 2953 2953"/>
                <a:gd name="T51" fmla="*/ 2953 h 82"/>
                <a:gd name="T52" fmla="+- 0 4682 4631"/>
                <a:gd name="T53" fmla="*/ T52 w 68"/>
                <a:gd name="T54" fmla="+- 0 2953 2953"/>
                <a:gd name="T55" fmla="*/ 2953 h 82"/>
                <a:gd name="T56" fmla="+- 0 4682 4631"/>
                <a:gd name="T57" fmla="*/ T56 w 68"/>
                <a:gd name="T58" fmla="+- 0 3010 2953"/>
                <a:gd name="T59" fmla="*/ 3010 h 82"/>
                <a:gd name="T60" fmla="+- 0 4677 4631"/>
                <a:gd name="T61" fmla="*/ T60 w 68"/>
                <a:gd name="T62" fmla="+- 0 3018 2953"/>
                <a:gd name="T63" fmla="*/ 3018 h 82"/>
                <a:gd name="T64" fmla="+- 0 4671 4631"/>
                <a:gd name="T65" fmla="*/ T64 w 68"/>
                <a:gd name="T66" fmla="+- 0 3022 2953"/>
                <a:gd name="T67" fmla="*/ 3022 h 82"/>
                <a:gd name="T68" fmla="+- 0 4657 4631"/>
                <a:gd name="T69" fmla="*/ T68 w 68"/>
                <a:gd name="T70" fmla="+- 0 3022 2953"/>
                <a:gd name="T71" fmla="*/ 3022 h 82"/>
                <a:gd name="T72" fmla="+- 0 4653 4631"/>
                <a:gd name="T73" fmla="*/ T72 w 68"/>
                <a:gd name="T74" fmla="+- 0 3020 2953"/>
                <a:gd name="T75" fmla="*/ 3020 h 82"/>
                <a:gd name="T76" fmla="+- 0 4648 4631"/>
                <a:gd name="T77" fmla="*/ T76 w 68"/>
                <a:gd name="T78" fmla="+- 0 3013 2953"/>
                <a:gd name="T79" fmla="*/ 3013 h 82"/>
                <a:gd name="T80" fmla="+- 0 4647 4631"/>
                <a:gd name="T81" fmla="*/ T80 w 68"/>
                <a:gd name="T82" fmla="+- 0 3007 2953"/>
                <a:gd name="T83" fmla="*/ 3007 h 82"/>
                <a:gd name="T84" fmla="+- 0 4647 4631"/>
                <a:gd name="T85" fmla="*/ T84 w 68"/>
                <a:gd name="T86" fmla="+- 0 2953 2953"/>
                <a:gd name="T87" fmla="*/ 2953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8" h="82">
                  <a:moveTo>
                    <a:pt x="1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7" y="82"/>
                  </a:lnTo>
                  <a:lnTo>
                    <a:pt x="36" y="82"/>
                  </a:lnTo>
                  <a:lnTo>
                    <a:pt x="44" y="78"/>
                  </a:lnTo>
                  <a:lnTo>
                    <a:pt x="51" y="70"/>
                  </a:lnTo>
                  <a:lnTo>
                    <a:pt x="51" y="80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51" y="57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7" y="60"/>
                  </a:lnTo>
                  <a:lnTo>
                    <a:pt x="16" y="5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4721" y="2911"/>
              <a:ext cx="79" cy="123"/>
            </a:xfrm>
            <a:custGeom>
              <a:avLst/>
              <a:gdLst>
                <a:gd name="T0" fmla="+- 0 4721 4721"/>
                <a:gd name="T1" fmla="*/ T0 w 79"/>
                <a:gd name="T2" fmla="+- 0 2911 2911"/>
                <a:gd name="T3" fmla="*/ 2911 h 123"/>
                <a:gd name="T4" fmla="+- 0 4721 4721"/>
                <a:gd name="T5" fmla="*/ T4 w 79"/>
                <a:gd name="T6" fmla="+- 0 3033 2911"/>
                <a:gd name="T7" fmla="*/ 3033 h 123"/>
                <a:gd name="T8" fmla="+- 0 4737 4721"/>
                <a:gd name="T9" fmla="*/ T8 w 79"/>
                <a:gd name="T10" fmla="+- 0 3033 2911"/>
                <a:gd name="T11" fmla="*/ 3033 h 123"/>
                <a:gd name="T12" fmla="+- 0 4737 4721"/>
                <a:gd name="T13" fmla="*/ T12 w 79"/>
                <a:gd name="T14" fmla="+- 0 2911 2911"/>
                <a:gd name="T15" fmla="*/ 2911 h 123"/>
                <a:gd name="T16" fmla="+- 0 4721 4721"/>
                <a:gd name="T17" fmla="*/ T16 w 79"/>
                <a:gd name="T18" fmla="+- 0 2911 2911"/>
                <a:gd name="T19" fmla="*/ 2911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4721" y="2911"/>
              <a:ext cx="79" cy="123"/>
            </a:xfrm>
            <a:custGeom>
              <a:avLst/>
              <a:gdLst>
                <a:gd name="T0" fmla="+- 0 4758 4721"/>
                <a:gd name="T1" fmla="*/ T0 w 79"/>
                <a:gd name="T2" fmla="+- 0 2992 2911"/>
                <a:gd name="T3" fmla="*/ 2992 h 123"/>
                <a:gd name="T4" fmla="+- 0 4793 4721"/>
                <a:gd name="T5" fmla="*/ T4 w 79"/>
                <a:gd name="T6" fmla="+- 0 2953 2911"/>
                <a:gd name="T7" fmla="*/ 2953 h 123"/>
                <a:gd name="T8" fmla="+- 0 4774 4721"/>
                <a:gd name="T9" fmla="*/ T8 w 79"/>
                <a:gd name="T10" fmla="+- 0 2953 2911"/>
                <a:gd name="T11" fmla="*/ 2953 h 123"/>
                <a:gd name="T12" fmla="+- 0 4738 4721"/>
                <a:gd name="T13" fmla="*/ T12 w 79"/>
                <a:gd name="T14" fmla="+- 0 2992 2911"/>
                <a:gd name="T15" fmla="*/ 2992 h 123"/>
                <a:gd name="T16" fmla="+- 0 4778 4721"/>
                <a:gd name="T17" fmla="*/ T16 w 79"/>
                <a:gd name="T18" fmla="+- 0 3033 2911"/>
                <a:gd name="T19" fmla="*/ 3033 h 123"/>
                <a:gd name="T20" fmla="+- 0 4800 4721"/>
                <a:gd name="T21" fmla="*/ T20 w 79"/>
                <a:gd name="T22" fmla="+- 0 3033 2911"/>
                <a:gd name="T23" fmla="*/ 3033 h 123"/>
                <a:gd name="T24" fmla="+- 0 4758 4721"/>
                <a:gd name="T25" fmla="*/ T24 w 79"/>
                <a:gd name="T26" fmla="+- 0 2992 2911"/>
                <a:gd name="T27" fmla="*/ 2992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7" y="122"/>
                  </a:lnTo>
                  <a:lnTo>
                    <a:pt x="79" y="122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4807" y="2953"/>
              <a:ext cx="68" cy="82"/>
            </a:xfrm>
            <a:custGeom>
              <a:avLst/>
              <a:gdLst>
                <a:gd name="T0" fmla="+- 0 4823 4807"/>
                <a:gd name="T1" fmla="*/ T0 w 68"/>
                <a:gd name="T2" fmla="+- 0 2953 2953"/>
                <a:gd name="T3" fmla="*/ 2953 h 82"/>
                <a:gd name="T4" fmla="+- 0 4807 4807"/>
                <a:gd name="T5" fmla="*/ T4 w 68"/>
                <a:gd name="T6" fmla="+- 0 2953 2953"/>
                <a:gd name="T7" fmla="*/ 2953 h 82"/>
                <a:gd name="T8" fmla="+- 0 4807 4807"/>
                <a:gd name="T9" fmla="*/ T8 w 68"/>
                <a:gd name="T10" fmla="+- 0 3009 2953"/>
                <a:gd name="T11" fmla="*/ 3009 h 82"/>
                <a:gd name="T12" fmla="+- 0 4808 4807"/>
                <a:gd name="T13" fmla="*/ T12 w 68"/>
                <a:gd name="T14" fmla="+- 0 3017 2953"/>
                <a:gd name="T15" fmla="*/ 3017 h 82"/>
                <a:gd name="T16" fmla="+- 0 4811 4807"/>
                <a:gd name="T17" fmla="*/ T16 w 68"/>
                <a:gd name="T18" fmla="+- 0 3022 2953"/>
                <a:gd name="T19" fmla="*/ 3022 h 82"/>
                <a:gd name="T20" fmla="+- 0 4817 4807"/>
                <a:gd name="T21" fmla="*/ T20 w 68"/>
                <a:gd name="T22" fmla="+- 0 3031 2953"/>
                <a:gd name="T23" fmla="*/ 3031 h 82"/>
                <a:gd name="T24" fmla="+- 0 4824 4807"/>
                <a:gd name="T25" fmla="*/ T24 w 68"/>
                <a:gd name="T26" fmla="+- 0 3035 2953"/>
                <a:gd name="T27" fmla="*/ 3035 h 82"/>
                <a:gd name="T28" fmla="+- 0 4843 4807"/>
                <a:gd name="T29" fmla="*/ T28 w 68"/>
                <a:gd name="T30" fmla="+- 0 3035 2953"/>
                <a:gd name="T31" fmla="*/ 3035 h 82"/>
                <a:gd name="T32" fmla="+- 0 4851 4807"/>
                <a:gd name="T33" fmla="*/ T32 w 68"/>
                <a:gd name="T34" fmla="+- 0 3031 2953"/>
                <a:gd name="T35" fmla="*/ 3031 h 82"/>
                <a:gd name="T36" fmla="+- 0 4859 4807"/>
                <a:gd name="T37" fmla="*/ T36 w 68"/>
                <a:gd name="T38" fmla="+- 0 3023 2953"/>
                <a:gd name="T39" fmla="*/ 3023 h 82"/>
                <a:gd name="T40" fmla="+- 0 4859 4807"/>
                <a:gd name="T41" fmla="*/ T40 w 68"/>
                <a:gd name="T42" fmla="+- 0 3033 2953"/>
                <a:gd name="T43" fmla="*/ 3033 h 82"/>
                <a:gd name="T44" fmla="+- 0 4875 4807"/>
                <a:gd name="T45" fmla="*/ T44 w 68"/>
                <a:gd name="T46" fmla="+- 0 3033 2953"/>
                <a:gd name="T47" fmla="*/ 3033 h 82"/>
                <a:gd name="T48" fmla="+- 0 4875 4807"/>
                <a:gd name="T49" fmla="*/ T48 w 68"/>
                <a:gd name="T50" fmla="+- 0 2953 2953"/>
                <a:gd name="T51" fmla="*/ 2953 h 82"/>
                <a:gd name="T52" fmla="+- 0 4859 4807"/>
                <a:gd name="T53" fmla="*/ T52 w 68"/>
                <a:gd name="T54" fmla="+- 0 2953 2953"/>
                <a:gd name="T55" fmla="*/ 2953 h 82"/>
                <a:gd name="T56" fmla="+- 0 4859 4807"/>
                <a:gd name="T57" fmla="*/ T56 w 68"/>
                <a:gd name="T58" fmla="+- 0 3010 2953"/>
                <a:gd name="T59" fmla="*/ 3010 h 82"/>
                <a:gd name="T60" fmla="+- 0 4853 4807"/>
                <a:gd name="T61" fmla="*/ T60 w 68"/>
                <a:gd name="T62" fmla="+- 0 3018 2953"/>
                <a:gd name="T63" fmla="*/ 3018 h 82"/>
                <a:gd name="T64" fmla="+- 0 4847 4807"/>
                <a:gd name="T65" fmla="*/ T64 w 68"/>
                <a:gd name="T66" fmla="+- 0 3022 2953"/>
                <a:gd name="T67" fmla="*/ 3022 h 82"/>
                <a:gd name="T68" fmla="+- 0 4833 4807"/>
                <a:gd name="T69" fmla="*/ T68 w 68"/>
                <a:gd name="T70" fmla="+- 0 3022 2953"/>
                <a:gd name="T71" fmla="*/ 3022 h 82"/>
                <a:gd name="T72" fmla="+- 0 4829 4807"/>
                <a:gd name="T73" fmla="*/ T72 w 68"/>
                <a:gd name="T74" fmla="+- 0 3020 2953"/>
                <a:gd name="T75" fmla="*/ 3020 h 82"/>
                <a:gd name="T76" fmla="+- 0 4824 4807"/>
                <a:gd name="T77" fmla="*/ T76 w 68"/>
                <a:gd name="T78" fmla="+- 0 3013 2953"/>
                <a:gd name="T79" fmla="*/ 3013 h 82"/>
                <a:gd name="T80" fmla="+- 0 4823 4807"/>
                <a:gd name="T81" fmla="*/ T80 w 68"/>
                <a:gd name="T82" fmla="+- 0 3007 2953"/>
                <a:gd name="T83" fmla="*/ 3007 h 82"/>
                <a:gd name="T84" fmla="+- 0 4823 4807"/>
                <a:gd name="T85" fmla="*/ T84 w 68"/>
                <a:gd name="T86" fmla="+- 0 2953 2953"/>
                <a:gd name="T87" fmla="*/ 2953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8" h="82">
                  <a:moveTo>
                    <a:pt x="1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69"/>
                  </a:lnTo>
                  <a:lnTo>
                    <a:pt x="10" y="78"/>
                  </a:lnTo>
                  <a:lnTo>
                    <a:pt x="17" y="82"/>
                  </a:lnTo>
                  <a:lnTo>
                    <a:pt x="36" y="82"/>
                  </a:lnTo>
                  <a:lnTo>
                    <a:pt x="44" y="78"/>
                  </a:lnTo>
                  <a:lnTo>
                    <a:pt x="52" y="70"/>
                  </a:lnTo>
                  <a:lnTo>
                    <a:pt x="52" y="80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52" y="57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7" y="60"/>
                  </a:lnTo>
                  <a:lnTo>
                    <a:pt x="16" y="5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4897" y="2911"/>
              <a:ext cx="79" cy="123"/>
            </a:xfrm>
            <a:custGeom>
              <a:avLst/>
              <a:gdLst>
                <a:gd name="T0" fmla="+- 0 4897 4897"/>
                <a:gd name="T1" fmla="*/ T0 w 79"/>
                <a:gd name="T2" fmla="+- 0 2911 2911"/>
                <a:gd name="T3" fmla="*/ 2911 h 123"/>
                <a:gd name="T4" fmla="+- 0 4897 4897"/>
                <a:gd name="T5" fmla="*/ T4 w 79"/>
                <a:gd name="T6" fmla="+- 0 3033 2911"/>
                <a:gd name="T7" fmla="*/ 3033 h 123"/>
                <a:gd name="T8" fmla="+- 0 4913 4897"/>
                <a:gd name="T9" fmla="*/ T8 w 79"/>
                <a:gd name="T10" fmla="+- 0 3033 2911"/>
                <a:gd name="T11" fmla="*/ 3033 h 123"/>
                <a:gd name="T12" fmla="+- 0 4913 4897"/>
                <a:gd name="T13" fmla="*/ T12 w 79"/>
                <a:gd name="T14" fmla="+- 0 2911 2911"/>
                <a:gd name="T15" fmla="*/ 2911 h 123"/>
                <a:gd name="T16" fmla="+- 0 4897 4897"/>
                <a:gd name="T17" fmla="*/ T16 w 79"/>
                <a:gd name="T18" fmla="+- 0 2911 2911"/>
                <a:gd name="T19" fmla="*/ 2911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4"/>
            <p:cNvSpPr>
              <a:spLocks/>
            </p:cNvSpPr>
            <p:nvPr/>
          </p:nvSpPr>
          <p:spPr bwMode="auto">
            <a:xfrm>
              <a:off x="4897" y="2911"/>
              <a:ext cx="79" cy="123"/>
            </a:xfrm>
            <a:custGeom>
              <a:avLst/>
              <a:gdLst>
                <a:gd name="T0" fmla="+- 0 4934 4897"/>
                <a:gd name="T1" fmla="*/ T0 w 79"/>
                <a:gd name="T2" fmla="+- 0 2992 2911"/>
                <a:gd name="T3" fmla="*/ 2992 h 123"/>
                <a:gd name="T4" fmla="+- 0 4969 4897"/>
                <a:gd name="T5" fmla="*/ T4 w 79"/>
                <a:gd name="T6" fmla="+- 0 2953 2911"/>
                <a:gd name="T7" fmla="*/ 2953 h 123"/>
                <a:gd name="T8" fmla="+- 0 4950 4897"/>
                <a:gd name="T9" fmla="*/ T8 w 79"/>
                <a:gd name="T10" fmla="+- 0 2953 2911"/>
                <a:gd name="T11" fmla="*/ 2953 h 123"/>
                <a:gd name="T12" fmla="+- 0 4914 4897"/>
                <a:gd name="T13" fmla="*/ T12 w 79"/>
                <a:gd name="T14" fmla="+- 0 2992 2911"/>
                <a:gd name="T15" fmla="*/ 2992 h 123"/>
                <a:gd name="T16" fmla="+- 0 4955 4897"/>
                <a:gd name="T17" fmla="*/ T16 w 79"/>
                <a:gd name="T18" fmla="+- 0 3033 2911"/>
                <a:gd name="T19" fmla="*/ 3033 h 123"/>
                <a:gd name="T20" fmla="+- 0 4976 4897"/>
                <a:gd name="T21" fmla="*/ T20 w 79"/>
                <a:gd name="T22" fmla="+- 0 3033 2911"/>
                <a:gd name="T23" fmla="*/ 3033 h 123"/>
                <a:gd name="T24" fmla="+- 0 4934 4897"/>
                <a:gd name="T25" fmla="*/ T24 w 79"/>
                <a:gd name="T26" fmla="+- 0 2992 2911"/>
                <a:gd name="T27" fmla="*/ 2992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2"/>
                  </a:lnTo>
                  <a:lnTo>
                    <a:pt x="79" y="122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5"/>
            <p:cNvSpPr>
              <a:spLocks/>
            </p:cNvSpPr>
            <p:nvPr/>
          </p:nvSpPr>
          <p:spPr bwMode="auto">
            <a:xfrm>
              <a:off x="4161" y="2236"/>
              <a:ext cx="114" cy="123"/>
            </a:xfrm>
            <a:custGeom>
              <a:avLst/>
              <a:gdLst>
                <a:gd name="T0" fmla="+- 0 4161 4161"/>
                <a:gd name="T1" fmla="*/ T0 w 114"/>
                <a:gd name="T2" fmla="+- 0 2236 2236"/>
                <a:gd name="T3" fmla="*/ 2236 h 123"/>
                <a:gd name="T4" fmla="+- 0 4161 4161"/>
                <a:gd name="T5" fmla="*/ T4 w 114"/>
                <a:gd name="T6" fmla="+- 0 2358 2236"/>
                <a:gd name="T7" fmla="*/ 2358 h 123"/>
                <a:gd name="T8" fmla="+- 0 4178 4161"/>
                <a:gd name="T9" fmla="*/ T8 w 114"/>
                <a:gd name="T10" fmla="+- 0 2358 2236"/>
                <a:gd name="T11" fmla="*/ 2358 h 123"/>
                <a:gd name="T12" fmla="+- 0 4178 4161"/>
                <a:gd name="T13" fmla="*/ T12 w 114"/>
                <a:gd name="T14" fmla="+- 0 2263 2236"/>
                <a:gd name="T15" fmla="*/ 2263 h 123"/>
                <a:gd name="T16" fmla="+- 0 4179 4161"/>
                <a:gd name="T17" fmla="*/ T16 w 114"/>
                <a:gd name="T18" fmla="+- 0 2263 2236"/>
                <a:gd name="T19" fmla="*/ 2263 h 123"/>
                <a:gd name="T20" fmla="+- 0 4217 4161"/>
                <a:gd name="T21" fmla="*/ T20 w 114"/>
                <a:gd name="T22" fmla="+- 0 2310 2236"/>
                <a:gd name="T23" fmla="*/ 2310 h 123"/>
                <a:gd name="T24" fmla="+- 0 4220 4161"/>
                <a:gd name="T25" fmla="*/ T24 w 114"/>
                <a:gd name="T26" fmla="+- 0 2310 2236"/>
                <a:gd name="T27" fmla="*/ 2310 h 123"/>
                <a:gd name="T28" fmla="+- 0 4257 4161"/>
                <a:gd name="T29" fmla="*/ T28 w 114"/>
                <a:gd name="T30" fmla="+- 0 2263 2236"/>
                <a:gd name="T31" fmla="*/ 2263 h 123"/>
                <a:gd name="T32" fmla="+- 0 4258 4161"/>
                <a:gd name="T33" fmla="*/ T32 w 114"/>
                <a:gd name="T34" fmla="+- 0 2263 2236"/>
                <a:gd name="T35" fmla="*/ 2263 h 123"/>
                <a:gd name="T36" fmla="+- 0 4258 4161"/>
                <a:gd name="T37" fmla="*/ T36 w 114"/>
                <a:gd name="T38" fmla="+- 0 2358 2236"/>
                <a:gd name="T39" fmla="*/ 2358 h 123"/>
                <a:gd name="T40" fmla="+- 0 4275 4161"/>
                <a:gd name="T41" fmla="*/ T40 w 114"/>
                <a:gd name="T42" fmla="+- 0 2358 2236"/>
                <a:gd name="T43" fmla="*/ 2358 h 123"/>
                <a:gd name="T44" fmla="+- 0 4275 4161"/>
                <a:gd name="T45" fmla="*/ T44 w 114"/>
                <a:gd name="T46" fmla="+- 0 2236 2236"/>
                <a:gd name="T47" fmla="*/ 2236 h 123"/>
                <a:gd name="T48" fmla="+- 0 4259 4161"/>
                <a:gd name="T49" fmla="*/ T48 w 114"/>
                <a:gd name="T50" fmla="+- 0 2236 2236"/>
                <a:gd name="T51" fmla="*/ 2236 h 123"/>
                <a:gd name="T52" fmla="+- 0 4218 4161"/>
                <a:gd name="T53" fmla="*/ T52 w 114"/>
                <a:gd name="T54" fmla="+- 0 2286 2236"/>
                <a:gd name="T55" fmla="*/ 2286 h 123"/>
                <a:gd name="T56" fmla="+- 0 4177 4161"/>
                <a:gd name="T57" fmla="*/ T56 w 114"/>
                <a:gd name="T58" fmla="+- 0 2236 2236"/>
                <a:gd name="T59" fmla="*/ 2236 h 123"/>
                <a:gd name="T60" fmla="+- 0 4161 4161"/>
                <a:gd name="T61" fmla="*/ T60 w 114"/>
                <a:gd name="T62" fmla="+- 0 2236 2236"/>
                <a:gd name="T63" fmla="*/ 223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4" h="123">
                  <a:moveTo>
                    <a:pt x="0" y="0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56" y="74"/>
                  </a:lnTo>
                  <a:lnTo>
                    <a:pt x="59" y="74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97" y="122"/>
                  </a:lnTo>
                  <a:lnTo>
                    <a:pt x="114" y="122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57" y="5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4293" y="2276"/>
              <a:ext cx="69" cy="84"/>
            </a:xfrm>
            <a:custGeom>
              <a:avLst/>
              <a:gdLst>
                <a:gd name="T0" fmla="+- 0 4313 4293"/>
                <a:gd name="T1" fmla="*/ T0 w 69"/>
                <a:gd name="T2" fmla="+- 0 2360 2276"/>
                <a:gd name="T3" fmla="*/ 2360 h 84"/>
                <a:gd name="T4" fmla="+- 0 4320 4293"/>
                <a:gd name="T5" fmla="*/ T4 w 69"/>
                <a:gd name="T6" fmla="+- 0 2360 2276"/>
                <a:gd name="T7" fmla="*/ 2360 h 84"/>
                <a:gd name="T8" fmla="+- 0 4327 4293"/>
                <a:gd name="T9" fmla="*/ T8 w 69"/>
                <a:gd name="T10" fmla="+- 0 2357 2276"/>
                <a:gd name="T11" fmla="*/ 2357 h 84"/>
                <a:gd name="T12" fmla="+- 0 4335 4293"/>
                <a:gd name="T13" fmla="*/ T12 w 69"/>
                <a:gd name="T14" fmla="+- 0 2352 2276"/>
                <a:gd name="T15" fmla="*/ 2352 h 84"/>
                <a:gd name="T16" fmla="+- 0 4336 4293"/>
                <a:gd name="T17" fmla="*/ T16 w 69"/>
                <a:gd name="T18" fmla="+- 0 2357 2276"/>
                <a:gd name="T19" fmla="*/ 2357 h 84"/>
                <a:gd name="T20" fmla="+- 0 4340 4293"/>
                <a:gd name="T21" fmla="*/ T20 w 69"/>
                <a:gd name="T22" fmla="+- 0 2360 2276"/>
                <a:gd name="T23" fmla="*/ 2360 h 84"/>
                <a:gd name="T24" fmla="+- 0 4351 4293"/>
                <a:gd name="T25" fmla="*/ T24 w 69"/>
                <a:gd name="T26" fmla="+- 0 2360 2276"/>
                <a:gd name="T27" fmla="*/ 2360 h 84"/>
                <a:gd name="T28" fmla="+- 0 4356 4293"/>
                <a:gd name="T29" fmla="*/ T28 w 69"/>
                <a:gd name="T30" fmla="+- 0 2358 2276"/>
                <a:gd name="T31" fmla="*/ 2358 h 84"/>
                <a:gd name="T32" fmla="+- 0 4362 4293"/>
                <a:gd name="T33" fmla="*/ T32 w 69"/>
                <a:gd name="T34" fmla="+- 0 2354 2276"/>
                <a:gd name="T35" fmla="*/ 2354 h 84"/>
                <a:gd name="T36" fmla="+- 0 4362 4293"/>
                <a:gd name="T37" fmla="*/ T36 w 69"/>
                <a:gd name="T38" fmla="+- 0 2344 2276"/>
                <a:gd name="T39" fmla="*/ 2344 h 84"/>
                <a:gd name="T40" fmla="+- 0 4358 4293"/>
                <a:gd name="T41" fmla="*/ T40 w 69"/>
                <a:gd name="T42" fmla="+- 0 2347 2276"/>
                <a:gd name="T43" fmla="*/ 2347 h 84"/>
                <a:gd name="T44" fmla="+- 0 4351 4293"/>
                <a:gd name="T45" fmla="*/ T44 w 69"/>
                <a:gd name="T46" fmla="+- 0 2348 2276"/>
                <a:gd name="T47" fmla="*/ 2348 h 84"/>
                <a:gd name="T48" fmla="+- 0 4350 4293"/>
                <a:gd name="T49" fmla="*/ T48 w 69"/>
                <a:gd name="T50" fmla="+- 0 2344 2276"/>
                <a:gd name="T51" fmla="*/ 2344 h 84"/>
                <a:gd name="T52" fmla="+- 0 4350 4293"/>
                <a:gd name="T53" fmla="*/ T52 w 69"/>
                <a:gd name="T54" fmla="+- 0 2303 2276"/>
                <a:gd name="T55" fmla="*/ 2303 h 84"/>
                <a:gd name="T56" fmla="+- 0 4350 4293"/>
                <a:gd name="T57" fmla="*/ T56 w 69"/>
                <a:gd name="T58" fmla="+- 0 2298 2276"/>
                <a:gd name="T59" fmla="*/ 2298 h 84"/>
                <a:gd name="T60" fmla="+- 0 4349 4293"/>
                <a:gd name="T61" fmla="*/ T60 w 69"/>
                <a:gd name="T62" fmla="+- 0 2293 2276"/>
                <a:gd name="T63" fmla="*/ 2293 h 84"/>
                <a:gd name="T64" fmla="+- 0 4346 4293"/>
                <a:gd name="T65" fmla="*/ T64 w 69"/>
                <a:gd name="T66" fmla="+- 0 2287 2276"/>
                <a:gd name="T67" fmla="*/ 2287 h 84"/>
                <a:gd name="T68" fmla="+- 0 4342 4293"/>
                <a:gd name="T69" fmla="*/ T68 w 69"/>
                <a:gd name="T70" fmla="+- 0 2280 2276"/>
                <a:gd name="T71" fmla="*/ 2280 h 84"/>
                <a:gd name="T72" fmla="+- 0 4333 4293"/>
                <a:gd name="T73" fmla="*/ T72 w 69"/>
                <a:gd name="T74" fmla="+- 0 2276 2276"/>
                <a:gd name="T75" fmla="*/ 2276 h 84"/>
                <a:gd name="T76" fmla="+- 0 4310 4293"/>
                <a:gd name="T77" fmla="*/ T76 w 69"/>
                <a:gd name="T78" fmla="+- 0 2276 2276"/>
                <a:gd name="T79" fmla="*/ 2276 h 84"/>
                <a:gd name="T80" fmla="+- 0 4301 4293"/>
                <a:gd name="T81" fmla="*/ T80 w 69"/>
                <a:gd name="T82" fmla="+- 0 2280 2276"/>
                <a:gd name="T83" fmla="*/ 2280 h 84"/>
                <a:gd name="T84" fmla="+- 0 4295 4293"/>
                <a:gd name="T85" fmla="*/ T84 w 69"/>
                <a:gd name="T86" fmla="+- 0 2287 2276"/>
                <a:gd name="T87" fmla="*/ 2287 h 84"/>
                <a:gd name="T88" fmla="+- 0 4295 4293"/>
                <a:gd name="T89" fmla="*/ T88 w 69"/>
                <a:gd name="T90" fmla="+- 0 2304 2276"/>
                <a:gd name="T91" fmla="*/ 2304 h 84"/>
                <a:gd name="T92" fmla="+- 0 4303 4293"/>
                <a:gd name="T93" fmla="*/ T92 w 69"/>
                <a:gd name="T94" fmla="+- 0 2296 2276"/>
                <a:gd name="T95" fmla="*/ 2296 h 84"/>
                <a:gd name="T96" fmla="+- 0 4311 4293"/>
                <a:gd name="T97" fmla="*/ T96 w 69"/>
                <a:gd name="T98" fmla="+- 0 2291 2276"/>
                <a:gd name="T99" fmla="*/ 2291 h 84"/>
                <a:gd name="T100" fmla="+- 0 4330 4293"/>
                <a:gd name="T101" fmla="*/ T100 w 69"/>
                <a:gd name="T102" fmla="+- 0 2291 2276"/>
                <a:gd name="T103" fmla="*/ 2291 h 84"/>
                <a:gd name="T104" fmla="+- 0 4335 4293"/>
                <a:gd name="T105" fmla="*/ T104 w 69"/>
                <a:gd name="T106" fmla="+- 0 2296 2276"/>
                <a:gd name="T107" fmla="*/ 2296 h 84"/>
                <a:gd name="T108" fmla="+- 0 4335 4293"/>
                <a:gd name="T109" fmla="*/ T108 w 69"/>
                <a:gd name="T110" fmla="+- 0 2310 2276"/>
                <a:gd name="T111" fmla="*/ 2310 h 84"/>
                <a:gd name="T112" fmla="+- 0 4321 4293"/>
                <a:gd name="T113" fmla="*/ T112 w 69"/>
                <a:gd name="T114" fmla="+- 0 2315 2276"/>
                <a:gd name="T115" fmla="*/ 2315 h 84"/>
                <a:gd name="T116" fmla="+- 0 4314 4293"/>
                <a:gd name="T117" fmla="*/ T116 w 69"/>
                <a:gd name="T118" fmla="+- 0 2317 2276"/>
                <a:gd name="T119" fmla="*/ 2317 h 84"/>
                <a:gd name="T120" fmla="+- 0 4324 4293"/>
                <a:gd name="T121" fmla="*/ T120 w 69"/>
                <a:gd name="T122" fmla="+- 0 2323 2276"/>
                <a:gd name="T123" fmla="*/ 2323 h 84"/>
                <a:gd name="T124" fmla="+- 0 4335 4293"/>
                <a:gd name="T125" fmla="*/ T124 w 69"/>
                <a:gd name="T126" fmla="+- 0 2319 2276"/>
                <a:gd name="T127" fmla="*/ 2319 h 84"/>
                <a:gd name="T128" fmla="+- 0 4335 4293"/>
                <a:gd name="T129" fmla="*/ T128 w 69"/>
                <a:gd name="T130" fmla="+- 0 2342 2276"/>
                <a:gd name="T131" fmla="*/ 2342 h 84"/>
                <a:gd name="T132" fmla="+- 0 4330 4293"/>
                <a:gd name="T133" fmla="*/ T132 w 69"/>
                <a:gd name="T134" fmla="+- 0 2347 2276"/>
                <a:gd name="T135" fmla="*/ 2347 h 84"/>
                <a:gd name="T136" fmla="+- 0 4326 4293"/>
                <a:gd name="T137" fmla="*/ T136 w 69"/>
                <a:gd name="T138" fmla="+- 0 2349 2276"/>
                <a:gd name="T139" fmla="*/ 2349 h 84"/>
                <a:gd name="T140" fmla="+- 0 4321 4293"/>
                <a:gd name="T141" fmla="*/ T140 w 69"/>
                <a:gd name="T142" fmla="+- 0 2349 2276"/>
                <a:gd name="T143" fmla="*/ 2349 h 84"/>
                <a:gd name="T144" fmla="+- 0 4314 4293"/>
                <a:gd name="T145" fmla="*/ T144 w 69"/>
                <a:gd name="T146" fmla="+- 0 2348 2276"/>
                <a:gd name="T147" fmla="*/ 2348 h 84"/>
                <a:gd name="T148" fmla="+- 0 4310 4293"/>
                <a:gd name="T149" fmla="*/ T148 w 69"/>
                <a:gd name="T150" fmla="+- 0 2344 2276"/>
                <a:gd name="T151" fmla="*/ 2344 h 84"/>
                <a:gd name="T152" fmla="+- 0 4309 4293"/>
                <a:gd name="T153" fmla="*/ T152 w 69"/>
                <a:gd name="T154" fmla="+- 0 2337 2276"/>
                <a:gd name="T155" fmla="*/ 2337 h 84"/>
                <a:gd name="T156" fmla="+- 0 4309 4293"/>
                <a:gd name="T157" fmla="*/ T156 w 69"/>
                <a:gd name="T158" fmla="+- 0 2331 2276"/>
                <a:gd name="T159" fmla="*/ 2331 h 84"/>
                <a:gd name="T160" fmla="+- 0 4300 4293"/>
                <a:gd name="T161" fmla="*/ T160 w 69"/>
                <a:gd name="T162" fmla="+- 0 2322 2276"/>
                <a:gd name="T163" fmla="*/ 2322 h 84"/>
                <a:gd name="T164" fmla="+- 0 4293 4293"/>
                <a:gd name="T165" fmla="*/ T164 w 69"/>
                <a:gd name="T166" fmla="+- 0 2329 2276"/>
                <a:gd name="T167" fmla="*/ 2329 h 84"/>
                <a:gd name="T168" fmla="+- 0 4293 4293"/>
                <a:gd name="T169" fmla="*/ T168 w 69"/>
                <a:gd name="T170" fmla="+- 0 2346 2276"/>
                <a:gd name="T171" fmla="*/ 2346 h 84"/>
                <a:gd name="T172" fmla="+- 0 4295 4293"/>
                <a:gd name="T173" fmla="*/ T172 w 69"/>
                <a:gd name="T174" fmla="+- 0 2351 2276"/>
                <a:gd name="T175" fmla="*/ 2351 h 84"/>
                <a:gd name="T176" fmla="+- 0 4303 4293"/>
                <a:gd name="T177" fmla="*/ T176 w 69"/>
                <a:gd name="T178" fmla="+- 0 2358 2276"/>
                <a:gd name="T179" fmla="*/ 2358 h 84"/>
                <a:gd name="T180" fmla="+- 0 4307 4293"/>
                <a:gd name="T181" fmla="*/ T180 w 69"/>
                <a:gd name="T182" fmla="+- 0 2360 2276"/>
                <a:gd name="T183" fmla="*/ 2360 h 84"/>
                <a:gd name="T184" fmla="+- 0 4313 4293"/>
                <a:gd name="T185" fmla="*/ T184 w 69"/>
                <a:gd name="T186" fmla="+- 0 2360 2276"/>
                <a:gd name="T187" fmla="*/ 2360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69" h="84">
                  <a:moveTo>
                    <a:pt x="20" y="84"/>
                  </a:moveTo>
                  <a:lnTo>
                    <a:pt x="27" y="84"/>
                  </a:lnTo>
                  <a:lnTo>
                    <a:pt x="34" y="81"/>
                  </a:lnTo>
                  <a:lnTo>
                    <a:pt x="42" y="76"/>
                  </a:lnTo>
                  <a:lnTo>
                    <a:pt x="43" y="81"/>
                  </a:lnTo>
                  <a:lnTo>
                    <a:pt x="47" y="84"/>
                  </a:lnTo>
                  <a:lnTo>
                    <a:pt x="58" y="84"/>
                  </a:lnTo>
                  <a:lnTo>
                    <a:pt x="63" y="82"/>
                  </a:lnTo>
                  <a:lnTo>
                    <a:pt x="69" y="78"/>
                  </a:lnTo>
                  <a:lnTo>
                    <a:pt x="69" y="68"/>
                  </a:lnTo>
                  <a:lnTo>
                    <a:pt x="65" y="71"/>
                  </a:lnTo>
                  <a:lnTo>
                    <a:pt x="58" y="72"/>
                  </a:lnTo>
                  <a:lnTo>
                    <a:pt x="57" y="68"/>
                  </a:lnTo>
                  <a:lnTo>
                    <a:pt x="57" y="27"/>
                  </a:lnTo>
                  <a:lnTo>
                    <a:pt x="57" y="22"/>
                  </a:lnTo>
                  <a:lnTo>
                    <a:pt x="56" y="17"/>
                  </a:lnTo>
                  <a:lnTo>
                    <a:pt x="53" y="11"/>
                  </a:lnTo>
                  <a:lnTo>
                    <a:pt x="49" y="4"/>
                  </a:lnTo>
                  <a:lnTo>
                    <a:pt x="40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1"/>
                  </a:lnTo>
                  <a:lnTo>
                    <a:pt x="2" y="28"/>
                  </a:lnTo>
                  <a:lnTo>
                    <a:pt x="10" y="20"/>
                  </a:lnTo>
                  <a:lnTo>
                    <a:pt x="18" y="15"/>
                  </a:lnTo>
                  <a:lnTo>
                    <a:pt x="37" y="15"/>
                  </a:lnTo>
                  <a:lnTo>
                    <a:pt x="42" y="20"/>
                  </a:lnTo>
                  <a:lnTo>
                    <a:pt x="42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31" y="47"/>
                  </a:lnTo>
                  <a:lnTo>
                    <a:pt x="42" y="43"/>
                  </a:lnTo>
                  <a:lnTo>
                    <a:pt x="42" y="66"/>
                  </a:lnTo>
                  <a:lnTo>
                    <a:pt x="37" y="71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1" y="72"/>
                  </a:lnTo>
                  <a:lnTo>
                    <a:pt x="17" y="68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7" y="46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4293" y="2276"/>
              <a:ext cx="69" cy="84"/>
            </a:xfrm>
            <a:custGeom>
              <a:avLst/>
              <a:gdLst>
                <a:gd name="T0" fmla="+- 0 4314 4293"/>
                <a:gd name="T1" fmla="*/ T0 w 69"/>
                <a:gd name="T2" fmla="+- 0 2317 2276"/>
                <a:gd name="T3" fmla="*/ 2317 h 84"/>
                <a:gd name="T4" fmla="+- 0 4300 4293"/>
                <a:gd name="T5" fmla="*/ T4 w 69"/>
                <a:gd name="T6" fmla="+- 0 2322 2276"/>
                <a:gd name="T7" fmla="*/ 2322 h 84"/>
                <a:gd name="T8" fmla="+- 0 4309 4293"/>
                <a:gd name="T9" fmla="*/ T8 w 69"/>
                <a:gd name="T10" fmla="+- 0 2331 2276"/>
                <a:gd name="T11" fmla="*/ 2331 h 84"/>
                <a:gd name="T12" fmla="+- 0 4314 4293"/>
                <a:gd name="T13" fmla="*/ T12 w 69"/>
                <a:gd name="T14" fmla="+- 0 2327 2276"/>
                <a:gd name="T15" fmla="*/ 2327 h 84"/>
                <a:gd name="T16" fmla="+- 0 4324 4293"/>
                <a:gd name="T17" fmla="*/ T16 w 69"/>
                <a:gd name="T18" fmla="+- 0 2323 2276"/>
                <a:gd name="T19" fmla="*/ 2323 h 84"/>
                <a:gd name="T20" fmla="+- 0 4314 4293"/>
                <a:gd name="T21" fmla="*/ T20 w 69"/>
                <a:gd name="T22" fmla="+- 0 2317 2276"/>
                <a:gd name="T23" fmla="*/ 231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9" h="84">
                  <a:moveTo>
                    <a:pt x="21" y="41"/>
                  </a:moveTo>
                  <a:lnTo>
                    <a:pt x="7" y="46"/>
                  </a:lnTo>
                  <a:lnTo>
                    <a:pt x="16" y="55"/>
                  </a:lnTo>
                  <a:lnTo>
                    <a:pt x="21" y="51"/>
                  </a:lnTo>
                  <a:lnTo>
                    <a:pt x="31" y="47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8"/>
            <p:cNvSpPr>
              <a:spLocks/>
            </p:cNvSpPr>
            <p:nvPr/>
          </p:nvSpPr>
          <p:spPr bwMode="auto">
            <a:xfrm>
              <a:off x="4376" y="2236"/>
              <a:ext cx="68" cy="123"/>
            </a:xfrm>
            <a:custGeom>
              <a:avLst/>
              <a:gdLst>
                <a:gd name="T0" fmla="+- 0 4399 4376"/>
                <a:gd name="T1" fmla="*/ T0 w 68"/>
                <a:gd name="T2" fmla="+- 0 2280 2236"/>
                <a:gd name="T3" fmla="*/ 2280 h 123"/>
                <a:gd name="T4" fmla="+- 0 4393 4376"/>
                <a:gd name="T5" fmla="*/ T4 w 68"/>
                <a:gd name="T6" fmla="+- 0 2288 2236"/>
                <a:gd name="T7" fmla="*/ 2288 h 123"/>
                <a:gd name="T8" fmla="+- 0 4392 4376"/>
                <a:gd name="T9" fmla="*/ T8 w 68"/>
                <a:gd name="T10" fmla="+- 0 2288 2236"/>
                <a:gd name="T11" fmla="*/ 2288 h 123"/>
                <a:gd name="T12" fmla="+- 0 4392 4376"/>
                <a:gd name="T13" fmla="*/ T12 w 68"/>
                <a:gd name="T14" fmla="+- 0 2236 2236"/>
                <a:gd name="T15" fmla="*/ 2236 h 123"/>
                <a:gd name="T16" fmla="+- 0 4376 4376"/>
                <a:gd name="T17" fmla="*/ T16 w 68"/>
                <a:gd name="T18" fmla="+- 0 2236 2236"/>
                <a:gd name="T19" fmla="*/ 2236 h 123"/>
                <a:gd name="T20" fmla="+- 0 4376 4376"/>
                <a:gd name="T21" fmla="*/ T20 w 68"/>
                <a:gd name="T22" fmla="+- 0 2358 2236"/>
                <a:gd name="T23" fmla="*/ 2358 h 123"/>
                <a:gd name="T24" fmla="+- 0 4392 4376"/>
                <a:gd name="T25" fmla="*/ T24 w 68"/>
                <a:gd name="T26" fmla="+- 0 2358 2236"/>
                <a:gd name="T27" fmla="*/ 2358 h 123"/>
                <a:gd name="T28" fmla="+- 0 4392 4376"/>
                <a:gd name="T29" fmla="*/ T28 w 68"/>
                <a:gd name="T30" fmla="+- 0 2301 2236"/>
                <a:gd name="T31" fmla="*/ 2301 h 123"/>
                <a:gd name="T32" fmla="+- 0 4399 4376"/>
                <a:gd name="T33" fmla="*/ T32 w 68"/>
                <a:gd name="T34" fmla="+- 0 2293 2236"/>
                <a:gd name="T35" fmla="*/ 2293 h 123"/>
                <a:gd name="T36" fmla="+- 0 4406 4376"/>
                <a:gd name="T37" fmla="*/ T36 w 68"/>
                <a:gd name="T38" fmla="+- 0 2289 2236"/>
                <a:gd name="T39" fmla="*/ 2289 h 123"/>
                <a:gd name="T40" fmla="+- 0 4417 4376"/>
                <a:gd name="T41" fmla="*/ T40 w 68"/>
                <a:gd name="T42" fmla="+- 0 2289 2236"/>
                <a:gd name="T43" fmla="*/ 2289 h 123"/>
                <a:gd name="T44" fmla="+- 0 4421 4376"/>
                <a:gd name="T45" fmla="*/ T44 w 68"/>
                <a:gd name="T46" fmla="+- 0 2291 2236"/>
                <a:gd name="T47" fmla="*/ 2291 h 123"/>
                <a:gd name="T48" fmla="+- 0 4427 4376"/>
                <a:gd name="T49" fmla="*/ T48 w 68"/>
                <a:gd name="T50" fmla="+- 0 2298 2236"/>
                <a:gd name="T51" fmla="*/ 2298 h 123"/>
                <a:gd name="T52" fmla="+- 0 4428 4376"/>
                <a:gd name="T53" fmla="*/ T52 w 68"/>
                <a:gd name="T54" fmla="+- 0 2303 2236"/>
                <a:gd name="T55" fmla="*/ 2303 h 123"/>
                <a:gd name="T56" fmla="+- 0 4428 4376"/>
                <a:gd name="T57" fmla="*/ T56 w 68"/>
                <a:gd name="T58" fmla="+- 0 2358 2236"/>
                <a:gd name="T59" fmla="*/ 2358 h 123"/>
                <a:gd name="T60" fmla="+- 0 4444 4376"/>
                <a:gd name="T61" fmla="*/ T60 w 68"/>
                <a:gd name="T62" fmla="+- 0 2358 2236"/>
                <a:gd name="T63" fmla="*/ 2358 h 123"/>
                <a:gd name="T64" fmla="+- 0 4444 4376"/>
                <a:gd name="T65" fmla="*/ T64 w 68"/>
                <a:gd name="T66" fmla="+- 0 2306 2236"/>
                <a:gd name="T67" fmla="*/ 2306 h 123"/>
                <a:gd name="T68" fmla="+- 0 4444 4376"/>
                <a:gd name="T69" fmla="*/ T68 w 68"/>
                <a:gd name="T70" fmla="+- 0 2300 2236"/>
                <a:gd name="T71" fmla="*/ 2300 h 123"/>
                <a:gd name="T72" fmla="+- 0 4443 4376"/>
                <a:gd name="T73" fmla="*/ T72 w 68"/>
                <a:gd name="T74" fmla="+- 0 2296 2236"/>
                <a:gd name="T75" fmla="*/ 2296 h 123"/>
                <a:gd name="T76" fmla="+- 0 4441 4376"/>
                <a:gd name="T77" fmla="*/ T76 w 68"/>
                <a:gd name="T78" fmla="+- 0 2290 2236"/>
                <a:gd name="T79" fmla="*/ 2290 h 123"/>
                <a:gd name="T80" fmla="+- 0 4438 4376"/>
                <a:gd name="T81" fmla="*/ T80 w 68"/>
                <a:gd name="T82" fmla="+- 0 2285 2236"/>
                <a:gd name="T83" fmla="*/ 2285 h 123"/>
                <a:gd name="T84" fmla="+- 0 4433 4376"/>
                <a:gd name="T85" fmla="*/ T84 w 68"/>
                <a:gd name="T86" fmla="+- 0 2281 2236"/>
                <a:gd name="T87" fmla="*/ 2281 h 123"/>
                <a:gd name="T88" fmla="+- 0 4429 4376"/>
                <a:gd name="T89" fmla="*/ T88 w 68"/>
                <a:gd name="T90" fmla="+- 0 2278 2236"/>
                <a:gd name="T91" fmla="*/ 2278 h 123"/>
                <a:gd name="T92" fmla="+- 0 4423 4376"/>
                <a:gd name="T93" fmla="*/ T92 w 68"/>
                <a:gd name="T94" fmla="+- 0 2276 2236"/>
                <a:gd name="T95" fmla="*/ 2276 h 123"/>
                <a:gd name="T96" fmla="+- 0 4407 4376"/>
                <a:gd name="T97" fmla="*/ T96 w 68"/>
                <a:gd name="T98" fmla="+- 0 2276 2236"/>
                <a:gd name="T99" fmla="*/ 2276 h 123"/>
                <a:gd name="T100" fmla="+- 0 4399 4376"/>
                <a:gd name="T101" fmla="*/ T100 w 68"/>
                <a:gd name="T102" fmla="+- 0 2280 2236"/>
                <a:gd name="T103" fmla="*/ 2280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8" h="123">
                  <a:moveTo>
                    <a:pt x="23" y="44"/>
                  </a:moveTo>
                  <a:lnTo>
                    <a:pt x="17" y="52"/>
                  </a:lnTo>
                  <a:lnTo>
                    <a:pt x="16" y="5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6" y="122"/>
                  </a:lnTo>
                  <a:lnTo>
                    <a:pt x="16" y="65"/>
                  </a:lnTo>
                  <a:lnTo>
                    <a:pt x="23" y="57"/>
                  </a:lnTo>
                  <a:lnTo>
                    <a:pt x="30" y="53"/>
                  </a:lnTo>
                  <a:lnTo>
                    <a:pt x="41" y="53"/>
                  </a:lnTo>
                  <a:lnTo>
                    <a:pt x="45" y="55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7" y="60"/>
                  </a:lnTo>
                  <a:lnTo>
                    <a:pt x="65" y="54"/>
                  </a:lnTo>
                  <a:lnTo>
                    <a:pt x="62" y="49"/>
                  </a:lnTo>
                  <a:lnTo>
                    <a:pt x="57" y="45"/>
                  </a:lnTo>
                  <a:lnTo>
                    <a:pt x="53" y="42"/>
                  </a:lnTo>
                  <a:lnTo>
                    <a:pt x="47" y="40"/>
                  </a:lnTo>
                  <a:lnTo>
                    <a:pt x="31" y="40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4466" y="2236"/>
              <a:ext cx="79" cy="123"/>
            </a:xfrm>
            <a:custGeom>
              <a:avLst/>
              <a:gdLst>
                <a:gd name="T0" fmla="+- 0 4466 4466"/>
                <a:gd name="T1" fmla="*/ T0 w 79"/>
                <a:gd name="T2" fmla="+- 0 2236 2236"/>
                <a:gd name="T3" fmla="*/ 2236 h 123"/>
                <a:gd name="T4" fmla="+- 0 4466 4466"/>
                <a:gd name="T5" fmla="*/ T4 w 79"/>
                <a:gd name="T6" fmla="+- 0 2359 2236"/>
                <a:gd name="T7" fmla="*/ 2359 h 123"/>
                <a:gd name="T8" fmla="+- 0 4483 4466"/>
                <a:gd name="T9" fmla="*/ T8 w 79"/>
                <a:gd name="T10" fmla="+- 0 2359 2236"/>
                <a:gd name="T11" fmla="*/ 2359 h 123"/>
                <a:gd name="T12" fmla="+- 0 4483 4466"/>
                <a:gd name="T13" fmla="*/ T12 w 79"/>
                <a:gd name="T14" fmla="+- 0 2236 2236"/>
                <a:gd name="T15" fmla="*/ 2236 h 123"/>
                <a:gd name="T16" fmla="+- 0 4466 4466"/>
                <a:gd name="T17" fmla="*/ T16 w 79"/>
                <a:gd name="T18" fmla="+- 0 2236 2236"/>
                <a:gd name="T19" fmla="*/ 223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7" y="12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4466" y="2236"/>
              <a:ext cx="79" cy="123"/>
            </a:xfrm>
            <a:custGeom>
              <a:avLst/>
              <a:gdLst>
                <a:gd name="T0" fmla="+- 0 4504 4466"/>
                <a:gd name="T1" fmla="*/ T0 w 79"/>
                <a:gd name="T2" fmla="+- 0 2317 2236"/>
                <a:gd name="T3" fmla="*/ 2317 h 123"/>
                <a:gd name="T4" fmla="+- 0 4538 4466"/>
                <a:gd name="T5" fmla="*/ T4 w 79"/>
                <a:gd name="T6" fmla="+- 0 2278 2236"/>
                <a:gd name="T7" fmla="*/ 2278 h 123"/>
                <a:gd name="T8" fmla="+- 0 4519 4466"/>
                <a:gd name="T9" fmla="*/ T8 w 79"/>
                <a:gd name="T10" fmla="+- 0 2278 2236"/>
                <a:gd name="T11" fmla="*/ 2278 h 123"/>
                <a:gd name="T12" fmla="+- 0 4483 4466"/>
                <a:gd name="T13" fmla="*/ T12 w 79"/>
                <a:gd name="T14" fmla="+- 0 2317 2236"/>
                <a:gd name="T15" fmla="*/ 2317 h 123"/>
                <a:gd name="T16" fmla="+- 0 4524 4466"/>
                <a:gd name="T17" fmla="*/ T16 w 79"/>
                <a:gd name="T18" fmla="+- 0 2359 2236"/>
                <a:gd name="T19" fmla="*/ 2359 h 123"/>
                <a:gd name="T20" fmla="+- 0 4545 4466"/>
                <a:gd name="T21" fmla="*/ T20 w 79"/>
                <a:gd name="T22" fmla="+- 0 2359 2236"/>
                <a:gd name="T23" fmla="*/ 2359 h 123"/>
                <a:gd name="T24" fmla="+- 0 4504 4466"/>
                <a:gd name="T25" fmla="*/ T24 w 79"/>
                <a:gd name="T26" fmla="+- 0 2317 2236"/>
                <a:gd name="T27" fmla="*/ 231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8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8" y="123"/>
                  </a:lnTo>
                  <a:lnTo>
                    <a:pt x="79" y="123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4549" y="2276"/>
              <a:ext cx="73" cy="84"/>
            </a:xfrm>
            <a:custGeom>
              <a:avLst/>
              <a:gdLst>
                <a:gd name="T0" fmla="+- 0 4552 4549"/>
                <a:gd name="T1" fmla="*/ T0 w 73"/>
                <a:gd name="T2" fmla="+- 0 2295 2276"/>
                <a:gd name="T3" fmla="*/ 2295 h 84"/>
                <a:gd name="T4" fmla="+- 0 4549 4549"/>
                <a:gd name="T5" fmla="*/ T4 w 73"/>
                <a:gd name="T6" fmla="+- 0 2305 2276"/>
                <a:gd name="T7" fmla="*/ 2305 h 84"/>
                <a:gd name="T8" fmla="+- 0 4549 4549"/>
                <a:gd name="T9" fmla="*/ T8 w 73"/>
                <a:gd name="T10" fmla="+- 0 2330 2276"/>
                <a:gd name="T11" fmla="*/ 2330 h 84"/>
                <a:gd name="T12" fmla="+- 0 4553 4549"/>
                <a:gd name="T13" fmla="*/ T12 w 73"/>
                <a:gd name="T14" fmla="+- 0 2340 2276"/>
                <a:gd name="T15" fmla="*/ 2340 h 84"/>
                <a:gd name="T16" fmla="+- 0 4561 4549"/>
                <a:gd name="T17" fmla="*/ T16 w 73"/>
                <a:gd name="T18" fmla="+- 0 2349 2276"/>
                <a:gd name="T19" fmla="*/ 2349 h 84"/>
                <a:gd name="T20" fmla="+- 0 4568 4549"/>
                <a:gd name="T21" fmla="*/ T20 w 73"/>
                <a:gd name="T22" fmla="+- 0 2356 2276"/>
                <a:gd name="T23" fmla="*/ 2356 h 84"/>
                <a:gd name="T24" fmla="+- 0 4577 4549"/>
                <a:gd name="T25" fmla="*/ T24 w 73"/>
                <a:gd name="T26" fmla="+- 0 2360 2276"/>
                <a:gd name="T27" fmla="*/ 2360 h 84"/>
                <a:gd name="T28" fmla="+- 0 4600 4549"/>
                <a:gd name="T29" fmla="*/ T28 w 73"/>
                <a:gd name="T30" fmla="+- 0 2360 2276"/>
                <a:gd name="T31" fmla="*/ 2360 h 84"/>
                <a:gd name="T32" fmla="+- 0 4611 4549"/>
                <a:gd name="T33" fmla="*/ T32 w 73"/>
                <a:gd name="T34" fmla="+- 0 2357 2276"/>
                <a:gd name="T35" fmla="*/ 2357 h 84"/>
                <a:gd name="T36" fmla="+- 0 4620 4549"/>
                <a:gd name="T37" fmla="*/ T36 w 73"/>
                <a:gd name="T38" fmla="+- 0 2351 2276"/>
                <a:gd name="T39" fmla="*/ 2351 h 84"/>
                <a:gd name="T40" fmla="+- 0 4620 4549"/>
                <a:gd name="T41" fmla="*/ T40 w 73"/>
                <a:gd name="T42" fmla="+- 0 2335 2276"/>
                <a:gd name="T43" fmla="*/ 2335 h 84"/>
                <a:gd name="T44" fmla="+- 0 4611 4549"/>
                <a:gd name="T45" fmla="*/ T44 w 73"/>
                <a:gd name="T46" fmla="+- 0 2342 2276"/>
                <a:gd name="T47" fmla="*/ 2342 h 84"/>
                <a:gd name="T48" fmla="+- 0 4602 4549"/>
                <a:gd name="T49" fmla="*/ T48 w 73"/>
                <a:gd name="T50" fmla="+- 0 2345 2276"/>
                <a:gd name="T51" fmla="*/ 2345 h 84"/>
                <a:gd name="T52" fmla="+- 0 4583 4549"/>
                <a:gd name="T53" fmla="*/ T52 w 73"/>
                <a:gd name="T54" fmla="+- 0 2345 2276"/>
                <a:gd name="T55" fmla="*/ 2345 h 84"/>
                <a:gd name="T56" fmla="+- 0 4577 4549"/>
                <a:gd name="T57" fmla="*/ T56 w 73"/>
                <a:gd name="T58" fmla="+- 0 2343 2276"/>
                <a:gd name="T59" fmla="*/ 2343 h 84"/>
                <a:gd name="T60" fmla="+- 0 4573 4549"/>
                <a:gd name="T61" fmla="*/ T60 w 73"/>
                <a:gd name="T62" fmla="+- 0 2338 2276"/>
                <a:gd name="T63" fmla="*/ 2338 h 84"/>
                <a:gd name="T64" fmla="+- 0 4568 4549"/>
                <a:gd name="T65" fmla="*/ T64 w 73"/>
                <a:gd name="T66" fmla="+- 0 2333 2276"/>
                <a:gd name="T67" fmla="*/ 2333 h 84"/>
                <a:gd name="T68" fmla="+- 0 4565 4549"/>
                <a:gd name="T69" fmla="*/ T68 w 73"/>
                <a:gd name="T70" fmla="+- 0 2327 2276"/>
                <a:gd name="T71" fmla="*/ 2327 h 84"/>
                <a:gd name="T72" fmla="+- 0 4565 4549"/>
                <a:gd name="T73" fmla="*/ T72 w 73"/>
                <a:gd name="T74" fmla="+- 0 2319 2276"/>
                <a:gd name="T75" fmla="*/ 2319 h 84"/>
                <a:gd name="T76" fmla="+- 0 4622 4549"/>
                <a:gd name="T77" fmla="*/ T76 w 73"/>
                <a:gd name="T78" fmla="+- 0 2319 2276"/>
                <a:gd name="T79" fmla="*/ 2319 h 84"/>
                <a:gd name="T80" fmla="+- 0 4622 4549"/>
                <a:gd name="T81" fmla="*/ T80 w 73"/>
                <a:gd name="T82" fmla="+- 0 2305 2276"/>
                <a:gd name="T83" fmla="*/ 2305 h 84"/>
                <a:gd name="T84" fmla="+- 0 4618 4549"/>
                <a:gd name="T85" fmla="*/ T84 w 73"/>
                <a:gd name="T86" fmla="+- 0 2295 2276"/>
                <a:gd name="T87" fmla="*/ 2295 h 84"/>
                <a:gd name="T88" fmla="+- 0 4612 4549"/>
                <a:gd name="T89" fmla="*/ T88 w 73"/>
                <a:gd name="T90" fmla="+- 0 2287 2276"/>
                <a:gd name="T91" fmla="*/ 2287 h 84"/>
                <a:gd name="T92" fmla="+- 0 4606 4549"/>
                <a:gd name="T93" fmla="*/ T92 w 73"/>
                <a:gd name="T94" fmla="+- 0 2280 2276"/>
                <a:gd name="T95" fmla="*/ 2280 h 84"/>
                <a:gd name="T96" fmla="+- 0 4597 4549"/>
                <a:gd name="T97" fmla="*/ T96 w 73"/>
                <a:gd name="T98" fmla="+- 0 2276 2276"/>
                <a:gd name="T99" fmla="*/ 2276 h 84"/>
                <a:gd name="T100" fmla="+- 0 4598 4549"/>
                <a:gd name="T101" fmla="*/ T100 w 73"/>
                <a:gd name="T102" fmla="+- 0 2290 2276"/>
                <a:gd name="T103" fmla="*/ 2290 h 84"/>
                <a:gd name="T104" fmla="+- 0 4605 4549"/>
                <a:gd name="T105" fmla="*/ T104 w 73"/>
                <a:gd name="T106" fmla="+- 0 2297 2276"/>
                <a:gd name="T107" fmla="*/ 2297 h 84"/>
                <a:gd name="T108" fmla="+- 0 4606 4549"/>
                <a:gd name="T109" fmla="*/ T108 w 73"/>
                <a:gd name="T110" fmla="+- 0 2310 2276"/>
                <a:gd name="T111" fmla="*/ 2310 h 84"/>
                <a:gd name="T112" fmla="+- 0 4565 4549"/>
                <a:gd name="T113" fmla="*/ T112 w 73"/>
                <a:gd name="T114" fmla="+- 0 2310 2276"/>
                <a:gd name="T115" fmla="*/ 2310 h 84"/>
                <a:gd name="T116" fmla="+- 0 4567 4549"/>
                <a:gd name="T117" fmla="*/ T116 w 73"/>
                <a:gd name="T118" fmla="+- 0 2297 2276"/>
                <a:gd name="T119" fmla="*/ 2297 h 84"/>
                <a:gd name="T120" fmla="+- 0 4575 4549"/>
                <a:gd name="T121" fmla="*/ T120 w 73"/>
                <a:gd name="T122" fmla="+- 0 2276 2276"/>
                <a:gd name="T123" fmla="*/ 2276 h 84"/>
                <a:gd name="T124" fmla="+- 0 4566 4549"/>
                <a:gd name="T125" fmla="*/ T124 w 73"/>
                <a:gd name="T126" fmla="+- 0 2280 2276"/>
                <a:gd name="T127" fmla="*/ 2280 h 84"/>
                <a:gd name="T128" fmla="+- 0 4559 4549"/>
                <a:gd name="T129" fmla="*/ T128 w 73"/>
                <a:gd name="T130" fmla="+- 0 2288 2276"/>
                <a:gd name="T131" fmla="*/ 2288 h 84"/>
                <a:gd name="T132" fmla="+- 0 4552 4549"/>
                <a:gd name="T133" fmla="*/ T132 w 73"/>
                <a:gd name="T134" fmla="+- 0 2295 2276"/>
                <a:gd name="T135" fmla="*/ 229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4549" y="2276"/>
              <a:ext cx="73" cy="84"/>
            </a:xfrm>
            <a:custGeom>
              <a:avLst/>
              <a:gdLst>
                <a:gd name="T0" fmla="+- 0 4567 4549"/>
                <a:gd name="T1" fmla="*/ T0 w 73"/>
                <a:gd name="T2" fmla="+- 0 2297 2276"/>
                <a:gd name="T3" fmla="*/ 2297 h 84"/>
                <a:gd name="T4" fmla="+- 0 4574 4549"/>
                <a:gd name="T5" fmla="*/ T4 w 73"/>
                <a:gd name="T6" fmla="+- 0 2290 2276"/>
                <a:gd name="T7" fmla="*/ 2290 h 84"/>
                <a:gd name="T8" fmla="+- 0 4598 4549"/>
                <a:gd name="T9" fmla="*/ T8 w 73"/>
                <a:gd name="T10" fmla="+- 0 2290 2276"/>
                <a:gd name="T11" fmla="*/ 2290 h 84"/>
                <a:gd name="T12" fmla="+- 0 4597 4549"/>
                <a:gd name="T13" fmla="*/ T12 w 73"/>
                <a:gd name="T14" fmla="+- 0 2276 2276"/>
                <a:gd name="T15" fmla="*/ 2276 h 84"/>
                <a:gd name="T16" fmla="+- 0 4575 4549"/>
                <a:gd name="T17" fmla="*/ T16 w 73"/>
                <a:gd name="T18" fmla="+- 0 2276 2276"/>
                <a:gd name="T19" fmla="*/ 2276 h 84"/>
                <a:gd name="T20" fmla="+- 0 4567 4549"/>
                <a:gd name="T21" fmla="*/ T20 w 73"/>
                <a:gd name="T22" fmla="+- 0 2297 2276"/>
                <a:gd name="T23" fmla="*/ 229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4638" y="2276"/>
              <a:ext cx="118" cy="82"/>
            </a:xfrm>
            <a:custGeom>
              <a:avLst/>
              <a:gdLst>
                <a:gd name="T0" fmla="+- 0 4751 4638"/>
                <a:gd name="T1" fmla="*/ T0 w 118"/>
                <a:gd name="T2" fmla="+- 0 2288 2276"/>
                <a:gd name="T3" fmla="*/ 2288 h 82"/>
                <a:gd name="T4" fmla="+- 0 4748 4638"/>
                <a:gd name="T5" fmla="*/ T4 w 118"/>
                <a:gd name="T6" fmla="+- 0 2284 2276"/>
                <a:gd name="T7" fmla="*/ 2284 h 82"/>
                <a:gd name="T8" fmla="+- 0 4744 4638"/>
                <a:gd name="T9" fmla="*/ T8 w 118"/>
                <a:gd name="T10" fmla="+- 0 2281 2276"/>
                <a:gd name="T11" fmla="*/ 2281 h 82"/>
                <a:gd name="T12" fmla="+- 0 4739 4638"/>
                <a:gd name="T13" fmla="*/ T12 w 118"/>
                <a:gd name="T14" fmla="+- 0 2278 2276"/>
                <a:gd name="T15" fmla="*/ 2278 h 82"/>
                <a:gd name="T16" fmla="+- 0 4734 4638"/>
                <a:gd name="T17" fmla="*/ T16 w 118"/>
                <a:gd name="T18" fmla="+- 0 2276 2276"/>
                <a:gd name="T19" fmla="*/ 2276 h 82"/>
                <a:gd name="T20" fmla="+- 0 4719 4638"/>
                <a:gd name="T21" fmla="*/ T20 w 118"/>
                <a:gd name="T22" fmla="+- 0 2276 2276"/>
                <a:gd name="T23" fmla="*/ 2276 h 82"/>
                <a:gd name="T24" fmla="+- 0 4710 4638"/>
                <a:gd name="T25" fmla="*/ T24 w 118"/>
                <a:gd name="T26" fmla="+- 0 2281 2276"/>
                <a:gd name="T27" fmla="*/ 2281 h 82"/>
                <a:gd name="T28" fmla="+- 0 4702 4638"/>
                <a:gd name="T29" fmla="*/ T28 w 118"/>
                <a:gd name="T30" fmla="+- 0 2291 2276"/>
                <a:gd name="T31" fmla="*/ 2291 h 82"/>
                <a:gd name="T32" fmla="+- 0 4696 4638"/>
                <a:gd name="T33" fmla="*/ T32 w 118"/>
                <a:gd name="T34" fmla="+- 0 2281 2276"/>
                <a:gd name="T35" fmla="*/ 2281 h 82"/>
                <a:gd name="T36" fmla="+- 0 4688 4638"/>
                <a:gd name="T37" fmla="*/ T36 w 118"/>
                <a:gd name="T38" fmla="+- 0 2276 2276"/>
                <a:gd name="T39" fmla="*/ 2276 h 82"/>
                <a:gd name="T40" fmla="+- 0 4670 4638"/>
                <a:gd name="T41" fmla="*/ T40 w 118"/>
                <a:gd name="T42" fmla="+- 0 2276 2276"/>
                <a:gd name="T43" fmla="*/ 2276 h 82"/>
                <a:gd name="T44" fmla="+- 0 4662 4638"/>
                <a:gd name="T45" fmla="*/ T44 w 118"/>
                <a:gd name="T46" fmla="+- 0 2280 2276"/>
                <a:gd name="T47" fmla="*/ 2280 h 82"/>
                <a:gd name="T48" fmla="+- 0 4654 4638"/>
                <a:gd name="T49" fmla="*/ T48 w 118"/>
                <a:gd name="T50" fmla="+- 0 2288 2276"/>
                <a:gd name="T51" fmla="*/ 2288 h 82"/>
                <a:gd name="T52" fmla="+- 0 4654 4638"/>
                <a:gd name="T53" fmla="*/ T52 w 118"/>
                <a:gd name="T54" fmla="+- 0 2278 2276"/>
                <a:gd name="T55" fmla="*/ 2278 h 82"/>
                <a:gd name="T56" fmla="+- 0 4638 4638"/>
                <a:gd name="T57" fmla="*/ T56 w 118"/>
                <a:gd name="T58" fmla="+- 0 2278 2276"/>
                <a:gd name="T59" fmla="*/ 2278 h 82"/>
                <a:gd name="T60" fmla="+- 0 4638 4638"/>
                <a:gd name="T61" fmla="*/ T60 w 118"/>
                <a:gd name="T62" fmla="+- 0 2358 2276"/>
                <a:gd name="T63" fmla="*/ 2358 h 82"/>
                <a:gd name="T64" fmla="+- 0 4654 4638"/>
                <a:gd name="T65" fmla="*/ T64 w 118"/>
                <a:gd name="T66" fmla="+- 0 2358 2276"/>
                <a:gd name="T67" fmla="*/ 2358 h 82"/>
                <a:gd name="T68" fmla="+- 0 4654 4638"/>
                <a:gd name="T69" fmla="*/ T68 w 118"/>
                <a:gd name="T70" fmla="+- 0 2300 2276"/>
                <a:gd name="T71" fmla="*/ 2300 h 82"/>
                <a:gd name="T72" fmla="+- 0 4660 4638"/>
                <a:gd name="T73" fmla="*/ T72 w 118"/>
                <a:gd name="T74" fmla="+- 0 2293 2276"/>
                <a:gd name="T75" fmla="*/ 2293 h 82"/>
                <a:gd name="T76" fmla="+- 0 4667 4638"/>
                <a:gd name="T77" fmla="*/ T76 w 118"/>
                <a:gd name="T78" fmla="+- 0 2290 2276"/>
                <a:gd name="T79" fmla="*/ 2290 h 82"/>
                <a:gd name="T80" fmla="+- 0 4679 4638"/>
                <a:gd name="T81" fmla="*/ T80 w 118"/>
                <a:gd name="T82" fmla="+- 0 2290 2276"/>
                <a:gd name="T83" fmla="*/ 2290 h 82"/>
                <a:gd name="T84" fmla="+- 0 4683 4638"/>
                <a:gd name="T85" fmla="*/ T84 w 118"/>
                <a:gd name="T86" fmla="+- 0 2291 2276"/>
                <a:gd name="T87" fmla="*/ 2291 h 82"/>
                <a:gd name="T88" fmla="+- 0 4688 4638"/>
                <a:gd name="T89" fmla="*/ T88 w 118"/>
                <a:gd name="T90" fmla="+- 0 2298 2276"/>
                <a:gd name="T91" fmla="*/ 2298 h 82"/>
                <a:gd name="T92" fmla="+- 0 4689 4638"/>
                <a:gd name="T93" fmla="*/ T92 w 118"/>
                <a:gd name="T94" fmla="+- 0 2305 2276"/>
                <a:gd name="T95" fmla="*/ 2305 h 82"/>
                <a:gd name="T96" fmla="+- 0 4689 4638"/>
                <a:gd name="T97" fmla="*/ T96 w 118"/>
                <a:gd name="T98" fmla="+- 0 2358 2276"/>
                <a:gd name="T99" fmla="*/ 2358 h 82"/>
                <a:gd name="T100" fmla="+- 0 4705 4638"/>
                <a:gd name="T101" fmla="*/ T100 w 118"/>
                <a:gd name="T102" fmla="+- 0 2358 2276"/>
                <a:gd name="T103" fmla="*/ 2358 h 82"/>
                <a:gd name="T104" fmla="+- 0 4705 4638"/>
                <a:gd name="T105" fmla="*/ T104 w 118"/>
                <a:gd name="T106" fmla="+- 0 2300 2276"/>
                <a:gd name="T107" fmla="*/ 2300 h 82"/>
                <a:gd name="T108" fmla="+- 0 4711 4638"/>
                <a:gd name="T109" fmla="*/ T108 w 118"/>
                <a:gd name="T110" fmla="+- 0 2293 2276"/>
                <a:gd name="T111" fmla="*/ 2293 h 82"/>
                <a:gd name="T112" fmla="+- 0 4717 4638"/>
                <a:gd name="T113" fmla="*/ T112 w 118"/>
                <a:gd name="T114" fmla="+- 0 2290 2276"/>
                <a:gd name="T115" fmla="*/ 2290 h 82"/>
                <a:gd name="T116" fmla="+- 0 4734 4638"/>
                <a:gd name="T117" fmla="*/ T116 w 118"/>
                <a:gd name="T118" fmla="+- 0 2290 2276"/>
                <a:gd name="T119" fmla="*/ 2290 h 82"/>
                <a:gd name="T120" fmla="+- 0 4740 4638"/>
                <a:gd name="T121" fmla="*/ T120 w 118"/>
                <a:gd name="T122" fmla="+- 0 2297 2276"/>
                <a:gd name="T123" fmla="*/ 2297 h 82"/>
                <a:gd name="T124" fmla="+- 0 4740 4638"/>
                <a:gd name="T125" fmla="*/ T124 w 118"/>
                <a:gd name="T126" fmla="+- 0 2358 2276"/>
                <a:gd name="T127" fmla="*/ 2358 h 82"/>
                <a:gd name="T128" fmla="+- 0 4756 4638"/>
                <a:gd name="T129" fmla="*/ T128 w 118"/>
                <a:gd name="T130" fmla="+- 0 2358 2276"/>
                <a:gd name="T131" fmla="*/ 2358 h 82"/>
                <a:gd name="T132" fmla="+- 0 4756 4638"/>
                <a:gd name="T133" fmla="*/ T132 w 118"/>
                <a:gd name="T134" fmla="+- 0 2303 2276"/>
                <a:gd name="T135" fmla="*/ 2303 h 82"/>
                <a:gd name="T136" fmla="+- 0 4755 4638"/>
                <a:gd name="T137" fmla="*/ T136 w 118"/>
                <a:gd name="T138" fmla="+- 0 2297 2276"/>
                <a:gd name="T139" fmla="*/ 2297 h 82"/>
                <a:gd name="T140" fmla="+- 0 4753 4638"/>
                <a:gd name="T141" fmla="*/ T140 w 118"/>
                <a:gd name="T142" fmla="+- 0 2292 2276"/>
                <a:gd name="T143" fmla="*/ 2292 h 82"/>
                <a:gd name="T144" fmla="+- 0 4751 4638"/>
                <a:gd name="T145" fmla="*/ T144 w 118"/>
                <a:gd name="T146" fmla="+- 0 2288 2276"/>
                <a:gd name="T147" fmla="*/ 228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8" h="82">
                  <a:moveTo>
                    <a:pt x="113" y="12"/>
                  </a:moveTo>
                  <a:lnTo>
                    <a:pt x="110" y="8"/>
                  </a:lnTo>
                  <a:lnTo>
                    <a:pt x="106" y="5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72" y="5"/>
                  </a:lnTo>
                  <a:lnTo>
                    <a:pt x="64" y="15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16" y="24"/>
                  </a:lnTo>
                  <a:lnTo>
                    <a:pt x="22" y="17"/>
                  </a:lnTo>
                  <a:lnTo>
                    <a:pt x="29" y="14"/>
                  </a:lnTo>
                  <a:lnTo>
                    <a:pt x="41" y="14"/>
                  </a:lnTo>
                  <a:lnTo>
                    <a:pt x="45" y="15"/>
                  </a:lnTo>
                  <a:lnTo>
                    <a:pt x="50" y="22"/>
                  </a:lnTo>
                  <a:lnTo>
                    <a:pt x="51" y="29"/>
                  </a:lnTo>
                  <a:lnTo>
                    <a:pt x="51" y="82"/>
                  </a:lnTo>
                  <a:lnTo>
                    <a:pt x="67" y="82"/>
                  </a:lnTo>
                  <a:lnTo>
                    <a:pt x="67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96" y="14"/>
                  </a:lnTo>
                  <a:lnTo>
                    <a:pt x="102" y="21"/>
                  </a:lnTo>
                  <a:lnTo>
                    <a:pt x="102" y="82"/>
                  </a:lnTo>
                  <a:lnTo>
                    <a:pt x="118" y="82"/>
                  </a:lnTo>
                  <a:lnTo>
                    <a:pt x="118" y="27"/>
                  </a:lnTo>
                  <a:lnTo>
                    <a:pt x="117" y="21"/>
                  </a:lnTo>
                  <a:lnTo>
                    <a:pt x="115" y="16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4774" y="2276"/>
              <a:ext cx="73" cy="84"/>
            </a:xfrm>
            <a:custGeom>
              <a:avLst/>
              <a:gdLst>
                <a:gd name="T0" fmla="+- 0 4777 4774"/>
                <a:gd name="T1" fmla="*/ T0 w 73"/>
                <a:gd name="T2" fmla="+- 0 2295 2276"/>
                <a:gd name="T3" fmla="*/ 2295 h 84"/>
                <a:gd name="T4" fmla="+- 0 4774 4774"/>
                <a:gd name="T5" fmla="*/ T4 w 73"/>
                <a:gd name="T6" fmla="+- 0 2305 2276"/>
                <a:gd name="T7" fmla="*/ 2305 h 84"/>
                <a:gd name="T8" fmla="+- 0 4774 4774"/>
                <a:gd name="T9" fmla="*/ T8 w 73"/>
                <a:gd name="T10" fmla="+- 0 2330 2276"/>
                <a:gd name="T11" fmla="*/ 2330 h 84"/>
                <a:gd name="T12" fmla="+- 0 4778 4774"/>
                <a:gd name="T13" fmla="*/ T12 w 73"/>
                <a:gd name="T14" fmla="+- 0 2340 2276"/>
                <a:gd name="T15" fmla="*/ 2340 h 84"/>
                <a:gd name="T16" fmla="+- 0 4786 4774"/>
                <a:gd name="T17" fmla="*/ T16 w 73"/>
                <a:gd name="T18" fmla="+- 0 2349 2276"/>
                <a:gd name="T19" fmla="*/ 2349 h 84"/>
                <a:gd name="T20" fmla="+- 0 4793 4774"/>
                <a:gd name="T21" fmla="*/ T20 w 73"/>
                <a:gd name="T22" fmla="+- 0 2356 2276"/>
                <a:gd name="T23" fmla="*/ 2356 h 84"/>
                <a:gd name="T24" fmla="+- 0 4802 4774"/>
                <a:gd name="T25" fmla="*/ T24 w 73"/>
                <a:gd name="T26" fmla="+- 0 2360 2276"/>
                <a:gd name="T27" fmla="*/ 2360 h 84"/>
                <a:gd name="T28" fmla="+- 0 4825 4774"/>
                <a:gd name="T29" fmla="*/ T28 w 73"/>
                <a:gd name="T30" fmla="+- 0 2360 2276"/>
                <a:gd name="T31" fmla="*/ 2360 h 84"/>
                <a:gd name="T32" fmla="+- 0 4836 4774"/>
                <a:gd name="T33" fmla="*/ T32 w 73"/>
                <a:gd name="T34" fmla="+- 0 2357 2276"/>
                <a:gd name="T35" fmla="*/ 2357 h 84"/>
                <a:gd name="T36" fmla="+- 0 4845 4774"/>
                <a:gd name="T37" fmla="*/ T36 w 73"/>
                <a:gd name="T38" fmla="+- 0 2351 2276"/>
                <a:gd name="T39" fmla="*/ 2351 h 84"/>
                <a:gd name="T40" fmla="+- 0 4845 4774"/>
                <a:gd name="T41" fmla="*/ T40 w 73"/>
                <a:gd name="T42" fmla="+- 0 2335 2276"/>
                <a:gd name="T43" fmla="*/ 2335 h 84"/>
                <a:gd name="T44" fmla="+- 0 4836 4774"/>
                <a:gd name="T45" fmla="*/ T44 w 73"/>
                <a:gd name="T46" fmla="+- 0 2342 2276"/>
                <a:gd name="T47" fmla="*/ 2342 h 84"/>
                <a:gd name="T48" fmla="+- 0 4827 4774"/>
                <a:gd name="T49" fmla="*/ T48 w 73"/>
                <a:gd name="T50" fmla="+- 0 2345 2276"/>
                <a:gd name="T51" fmla="*/ 2345 h 84"/>
                <a:gd name="T52" fmla="+- 0 4808 4774"/>
                <a:gd name="T53" fmla="*/ T52 w 73"/>
                <a:gd name="T54" fmla="+- 0 2345 2276"/>
                <a:gd name="T55" fmla="*/ 2345 h 84"/>
                <a:gd name="T56" fmla="+- 0 4802 4774"/>
                <a:gd name="T57" fmla="*/ T56 w 73"/>
                <a:gd name="T58" fmla="+- 0 2343 2276"/>
                <a:gd name="T59" fmla="*/ 2343 h 84"/>
                <a:gd name="T60" fmla="+- 0 4798 4774"/>
                <a:gd name="T61" fmla="*/ T60 w 73"/>
                <a:gd name="T62" fmla="+- 0 2338 2276"/>
                <a:gd name="T63" fmla="*/ 2338 h 84"/>
                <a:gd name="T64" fmla="+- 0 4793 4774"/>
                <a:gd name="T65" fmla="*/ T64 w 73"/>
                <a:gd name="T66" fmla="+- 0 2333 2276"/>
                <a:gd name="T67" fmla="*/ 2333 h 84"/>
                <a:gd name="T68" fmla="+- 0 4790 4774"/>
                <a:gd name="T69" fmla="*/ T68 w 73"/>
                <a:gd name="T70" fmla="+- 0 2327 2276"/>
                <a:gd name="T71" fmla="*/ 2327 h 84"/>
                <a:gd name="T72" fmla="+- 0 4790 4774"/>
                <a:gd name="T73" fmla="*/ T72 w 73"/>
                <a:gd name="T74" fmla="+- 0 2319 2276"/>
                <a:gd name="T75" fmla="*/ 2319 h 84"/>
                <a:gd name="T76" fmla="+- 0 4847 4774"/>
                <a:gd name="T77" fmla="*/ T76 w 73"/>
                <a:gd name="T78" fmla="+- 0 2319 2276"/>
                <a:gd name="T79" fmla="*/ 2319 h 84"/>
                <a:gd name="T80" fmla="+- 0 4847 4774"/>
                <a:gd name="T81" fmla="*/ T80 w 73"/>
                <a:gd name="T82" fmla="+- 0 2305 2276"/>
                <a:gd name="T83" fmla="*/ 2305 h 84"/>
                <a:gd name="T84" fmla="+- 0 4843 4774"/>
                <a:gd name="T85" fmla="*/ T84 w 73"/>
                <a:gd name="T86" fmla="+- 0 2295 2276"/>
                <a:gd name="T87" fmla="*/ 2295 h 84"/>
                <a:gd name="T88" fmla="+- 0 4837 4774"/>
                <a:gd name="T89" fmla="*/ T88 w 73"/>
                <a:gd name="T90" fmla="+- 0 2287 2276"/>
                <a:gd name="T91" fmla="*/ 2287 h 84"/>
                <a:gd name="T92" fmla="+- 0 4831 4774"/>
                <a:gd name="T93" fmla="*/ T92 w 73"/>
                <a:gd name="T94" fmla="+- 0 2280 2276"/>
                <a:gd name="T95" fmla="*/ 2280 h 84"/>
                <a:gd name="T96" fmla="+- 0 4822 4774"/>
                <a:gd name="T97" fmla="*/ T96 w 73"/>
                <a:gd name="T98" fmla="+- 0 2276 2276"/>
                <a:gd name="T99" fmla="*/ 2276 h 84"/>
                <a:gd name="T100" fmla="+- 0 4823 4774"/>
                <a:gd name="T101" fmla="*/ T100 w 73"/>
                <a:gd name="T102" fmla="+- 0 2290 2276"/>
                <a:gd name="T103" fmla="*/ 2290 h 84"/>
                <a:gd name="T104" fmla="+- 0 4830 4774"/>
                <a:gd name="T105" fmla="*/ T104 w 73"/>
                <a:gd name="T106" fmla="+- 0 2297 2276"/>
                <a:gd name="T107" fmla="*/ 2297 h 84"/>
                <a:gd name="T108" fmla="+- 0 4831 4774"/>
                <a:gd name="T109" fmla="*/ T108 w 73"/>
                <a:gd name="T110" fmla="+- 0 2310 2276"/>
                <a:gd name="T111" fmla="*/ 2310 h 84"/>
                <a:gd name="T112" fmla="+- 0 4790 4774"/>
                <a:gd name="T113" fmla="*/ T112 w 73"/>
                <a:gd name="T114" fmla="+- 0 2310 2276"/>
                <a:gd name="T115" fmla="*/ 2310 h 84"/>
                <a:gd name="T116" fmla="+- 0 4792 4774"/>
                <a:gd name="T117" fmla="*/ T116 w 73"/>
                <a:gd name="T118" fmla="+- 0 2297 2276"/>
                <a:gd name="T119" fmla="*/ 2297 h 84"/>
                <a:gd name="T120" fmla="+- 0 4800 4774"/>
                <a:gd name="T121" fmla="*/ T120 w 73"/>
                <a:gd name="T122" fmla="+- 0 2276 2276"/>
                <a:gd name="T123" fmla="*/ 2276 h 84"/>
                <a:gd name="T124" fmla="+- 0 4791 4774"/>
                <a:gd name="T125" fmla="*/ T124 w 73"/>
                <a:gd name="T126" fmla="+- 0 2280 2276"/>
                <a:gd name="T127" fmla="*/ 2280 h 84"/>
                <a:gd name="T128" fmla="+- 0 4784 4774"/>
                <a:gd name="T129" fmla="*/ T128 w 73"/>
                <a:gd name="T130" fmla="+- 0 2288 2276"/>
                <a:gd name="T131" fmla="*/ 2288 h 84"/>
                <a:gd name="T132" fmla="+- 0 4777 4774"/>
                <a:gd name="T133" fmla="*/ T132 w 73"/>
                <a:gd name="T134" fmla="+- 0 2295 2276"/>
                <a:gd name="T135" fmla="*/ 229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3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19" y="80"/>
                  </a:lnTo>
                  <a:lnTo>
                    <a:pt x="28" y="84"/>
                  </a:lnTo>
                  <a:lnTo>
                    <a:pt x="51" y="84"/>
                  </a:lnTo>
                  <a:lnTo>
                    <a:pt x="62" y="81"/>
                  </a:lnTo>
                  <a:lnTo>
                    <a:pt x="71" y="75"/>
                  </a:lnTo>
                  <a:lnTo>
                    <a:pt x="71" y="59"/>
                  </a:lnTo>
                  <a:lnTo>
                    <a:pt x="62" y="66"/>
                  </a:lnTo>
                  <a:lnTo>
                    <a:pt x="53" y="69"/>
                  </a:lnTo>
                  <a:lnTo>
                    <a:pt x="34" y="69"/>
                  </a:lnTo>
                  <a:lnTo>
                    <a:pt x="28" y="67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69" y="19"/>
                  </a:lnTo>
                  <a:lnTo>
                    <a:pt x="63" y="11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16" y="34"/>
                  </a:lnTo>
                  <a:lnTo>
                    <a:pt x="18" y="21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0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4774" y="2276"/>
              <a:ext cx="73" cy="84"/>
            </a:xfrm>
            <a:custGeom>
              <a:avLst/>
              <a:gdLst>
                <a:gd name="T0" fmla="+- 0 4792 4774"/>
                <a:gd name="T1" fmla="*/ T0 w 73"/>
                <a:gd name="T2" fmla="+- 0 2297 2276"/>
                <a:gd name="T3" fmla="*/ 2297 h 84"/>
                <a:gd name="T4" fmla="+- 0 4799 4774"/>
                <a:gd name="T5" fmla="*/ T4 w 73"/>
                <a:gd name="T6" fmla="+- 0 2290 2276"/>
                <a:gd name="T7" fmla="*/ 2290 h 84"/>
                <a:gd name="T8" fmla="+- 0 4823 4774"/>
                <a:gd name="T9" fmla="*/ T8 w 73"/>
                <a:gd name="T10" fmla="+- 0 2290 2276"/>
                <a:gd name="T11" fmla="*/ 2290 h 84"/>
                <a:gd name="T12" fmla="+- 0 4822 4774"/>
                <a:gd name="T13" fmla="*/ T12 w 73"/>
                <a:gd name="T14" fmla="+- 0 2276 2276"/>
                <a:gd name="T15" fmla="*/ 2276 h 84"/>
                <a:gd name="T16" fmla="+- 0 4800 4774"/>
                <a:gd name="T17" fmla="*/ T16 w 73"/>
                <a:gd name="T18" fmla="+- 0 2276 2276"/>
                <a:gd name="T19" fmla="*/ 2276 h 84"/>
                <a:gd name="T20" fmla="+- 0 4792 4774"/>
                <a:gd name="T21" fmla="*/ T20 w 73"/>
                <a:gd name="T22" fmla="+- 0 2297 2276"/>
                <a:gd name="T23" fmla="*/ 229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8" y="21"/>
                  </a:moveTo>
                  <a:lnTo>
                    <a:pt x="25" y="14"/>
                  </a:lnTo>
                  <a:lnTo>
                    <a:pt x="49" y="14"/>
                  </a:lnTo>
                  <a:lnTo>
                    <a:pt x="48" y="0"/>
                  </a:lnTo>
                  <a:lnTo>
                    <a:pt x="26" y="0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4860" y="2276"/>
              <a:ext cx="55" cy="84"/>
            </a:xfrm>
            <a:custGeom>
              <a:avLst/>
              <a:gdLst>
                <a:gd name="T0" fmla="+- 0 4861 4860"/>
                <a:gd name="T1" fmla="*/ T0 w 55"/>
                <a:gd name="T2" fmla="+- 0 2291 2276"/>
                <a:gd name="T3" fmla="*/ 2291 h 84"/>
                <a:gd name="T4" fmla="+- 0 4861 4860"/>
                <a:gd name="T5" fmla="*/ T4 w 55"/>
                <a:gd name="T6" fmla="+- 0 2303 2276"/>
                <a:gd name="T7" fmla="*/ 2303 h 84"/>
                <a:gd name="T8" fmla="+- 0 4863 4860"/>
                <a:gd name="T9" fmla="*/ T8 w 55"/>
                <a:gd name="T10" fmla="+- 0 2308 2276"/>
                <a:gd name="T11" fmla="*/ 2308 h 84"/>
                <a:gd name="T12" fmla="+- 0 4867 4860"/>
                <a:gd name="T13" fmla="*/ T12 w 55"/>
                <a:gd name="T14" fmla="+- 0 2312 2276"/>
                <a:gd name="T15" fmla="*/ 2312 h 84"/>
                <a:gd name="T16" fmla="+- 0 4870 4860"/>
                <a:gd name="T17" fmla="*/ T16 w 55"/>
                <a:gd name="T18" fmla="+- 0 2316 2276"/>
                <a:gd name="T19" fmla="*/ 2316 h 84"/>
                <a:gd name="T20" fmla="+- 0 4877 4860"/>
                <a:gd name="T21" fmla="*/ T20 w 55"/>
                <a:gd name="T22" fmla="+- 0 2320 2276"/>
                <a:gd name="T23" fmla="*/ 2320 h 84"/>
                <a:gd name="T24" fmla="+- 0 4886 4860"/>
                <a:gd name="T25" fmla="*/ T24 w 55"/>
                <a:gd name="T26" fmla="+- 0 2325 2276"/>
                <a:gd name="T27" fmla="*/ 2325 h 84"/>
                <a:gd name="T28" fmla="+- 0 4891 4860"/>
                <a:gd name="T29" fmla="*/ T28 w 55"/>
                <a:gd name="T30" fmla="+- 0 2328 2276"/>
                <a:gd name="T31" fmla="*/ 2328 h 84"/>
                <a:gd name="T32" fmla="+- 0 4897 4860"/>
                <a:gd name="T33" fmla="*/ T32 w 55"/>
                <a:gd name="T34" fmla="+- 0 2334 2276"/>
                <a:gd name="T35" fmla="*/ 2334 h 84"/>
                <a:gd name="T36" fmla="+- 0 4898 4860"/>
                <a:gd name="T37" fmla="*/ T36 w 55"/>
                <a:gd name="T38" fmla="+- 0 2338 2276"/>
                <a:gd name="T39" fmla="*/ 2338 h 84"/>
                <a:gd name="T40" fmla="+- 0 4897 4860"/>
                <a:gd name="T41" fmla="*/ T40 w 55"/>
                <a:gd name="T42" fmla="+- 0 2342 2276"/>
                <a:gd name="T43" fmla="*/ 2342 h 84"/>
                <a:gd name="T44" fmla="+- 0 4892 4860"/>
                <a:gd name="T45" fmla="*/ T44 w 55"/>
                <a:gd name="T46" fmla="+- 0 2345 2276"/>
                <a:gd name="T47" fmla="*/ 2345 h 84"/>
                <a:gd name="T48" fmla="+- 0 4886 4860"/>
                <a:gd name="T49" fmla="*/ T48 w 55"/>
                <a:gd name="T50" fmla="+- 0 2346 2276"/>
                <a:gd name="T51" fmla="*/ 2346 h 84"/>
                <a:gd name="T52" fmla="+- 0 4879 4860"/>
                <a:gd name="T53" fmla="*/ T52 w 55"/>
                <a:gd name="T54" fmla="+- 0 2346 2276"/>
                <a:gd name="T55" fmla="*/ 2346 h 84"/>
                <a:gd name="T56" fmla="+- 0 4870 4860"/>
                <a:gd name="T57" fmla="*/ T56 w 55"/>
                <a:gd name="T58" fmla="+- 0 2343 2276"/>
                <a:gd name="T59" fmla="*/ 2343 h 84"/>
                <a:gd name="T60" fmla="+- 0 4860 4860"/>
                <a:gd name="T61" fmla="*/ T60 w 55"/>
                <a:gd name="T62" fmla="+- 0 2335 2276"/>
                <a:gd name="T63" fmla="*/ 2335 h 84"/>
                <a:gd name="T64" fmla="+- 0 4860 4860"/>
                <a:gd name="T65" fmla="*/ T64 w 55"/>
                <a:gd name="T66" fmla="+- 0 2353 2276"/>
                <a:gd name="T67" fmla="*/ 2353 h 84"/>
                <a:gd name="T68" fmla="+- 0 4870 4860"/>
                <a:gd name="T69" fmla="*/ T68 w 55"/>
                <a:gd name="T70" fmla="+- 0 2358 2276"/>
                <a:gd name="T71" fmla="*/ 2358 h 84"/>
                <a:gd name="T72" fmla="+- 0 4879 4860"/>
                <a:gd name="T73" fmla="*/ T72 w 55"/>
                <a:gd name="T74" fmla="+- 0 2360 2276"/>
                <a:gd name="T75" fmla="*/ 2360 h 84"/>
                <a:gd name="T76" fmla="+- 0 4895 4860"/>
                <a:gd name="T77" fmla="*/ T76 w 55"/>
                <a:gd name="T78" fmla="+- 0 2360 2276"/>
                <a:gd name="T79" fmla="*/ 2360 h 84"/>
                <a:gd name="T80" fmla="+- 0 4902 4860"/>
                <a:gd name="T81" fmla="*/ T80 w 55"/>
                <a:gd name="T82" fmla="+- 0 2358 2276"/>
                <a:gd name="T83" fmla="*/ 2358 h 84"/>
                <a:gd name="T84" fmla="+- 0 4907 4860"/>
                <a:gd name="T85" fmla="*/ T84 w 55"/>
                <a:gd name="T86" fmla="+- 0 2354 2276"/>
                <a:gd name="T87" fmla="*/ 2354 h 84"/>
                <a:gd name="T88" fmla="+- 0 4912 4860"/>
                <a:gd name="T89" fmla="*/ T88 w 55"/>
                <a:gd name="T90" fmla="+- 0 2349 2276"/>
                <a:gd name="T91" fmla="*/ 2349 h 84"/>
                <a:gd name="T92" fmla="+- 0 4915 4860"/>
                <a:gd name="T93" fmla="*/ T92 w 55"/>
                <a:gd name="T94" fmla="+- 0 2344 2276"/>
                <a:gd name="T95" fmla="*/ 2344 h 84"/>
                <a:gd name="T96" fmla="+- 0 4915 4860"/>
                <a:gd name="T97" fmla="*/ T96 w 55"/>
                <a:gd name="T98" fmla="+- 0 2328 2276"/>
                <a:gd name="T99" fmla="*/ 2328 h 84"/>
                <a:gd name="T100" fmla="+- 0 4908 4860"/>
                <a:gd name="T101" fmla="*/ T100 w 55"/>
                <a:gd name="T102" fmla="+- 0 2319 2276"/>
                <a:gd name="T103" fmla="*/ 2319 h 84"/>
                <a:gd name="T104" fmla="+- 0 4895 4860"/>
                <a:gd name="T105" fmla="*/ T104 w 55"/>
                <a:gd name="T106" fmla="+- 0 2312 2276"/>
                <a:gd name="T107" fmla="*/ 2312 h 84"/>
                <a:gd name="T108" fmla="+- 0 4889 4860"/>
                <a:gd name="T109" fmla="*/ T108 w 55"/>
                <a:gd name="T110" fmla="+- 0 2309 2276"/>
                <a:gd name="T111" fmla="*/ 2309 h 84"/>
                <a:gd name="T112" fmla="+- 0 4881 4860"/>
                <a:gd name="T113" fmla="*/ T112 w 55"/>
                <a:gd name="T114" fmla="+- 0 2304 2276"/>
                <a:gd name="T115" fmla="*/ 2304 h 84"/>
                <a:gd name="T116" fmla="+- 0 4877 4860"/>
                <a:gd name="T117" fmla="*/ T116 w 55"/>
                <a:gd name="T118" fmla="+- 0 2297 2276"/>
                <a:gd name="T119" fmla="*/ 2297 h 84"/>
                <a:gd name="T120" fmla="+- 0 4877 4860"/>
                <a:gd name="T121" fmla="*/ T120 w 55"/>
                <a:gd name="T122" fmla="+- 0 2292 2276"/>
                <a:gd name="T123" fmla="*/ 2292 h 84"/>
                <a:gd name="T124" fmla="+- 0 4881 4860"/>
                <a:gd name="T125" fmla="*/ T124 w 55"/>
                <a:gd name="T126" fmla="+- 0 2290 2276"/>
                <a:gd name="T127" fmla="*/ 2290 h 84"/>
                <a:gd name="T128" fmla="+- 0 4893 4860"/>
                <a:gd name="T129" fmla="*/ T128 w 55"/>
                <a:gd name="T130" fmla="+- 0 2290 2276"/>
                <a:gd name="T131" fmla="*/ 2290 h 84"/>
                <a:gd name="T132" fmla="+- 0 4901 4860"/>
                <a:gd name="T133" fmla="*/ T132 w 55"/>
                <a:gd name="T134" fmla="+- 0 2293 2276"/>
                <a:gd name="T135" fmla="*/ 2293 h 84"/>
                <a:gd name="T136" fmla="+- 0 4911 4860"/>
                <a:gd name="T137" fmla="*/ T136 w 55"/>
                <a:gd name="T138" fmla="+- 0 2299 2276"/>
                <a:gd name="T139" fmla="*/ 2299 h 84"/>
                <a:gd name="T140" fmla="+- 0 4911 4860"/>
                <a:gd name="T141" fmla="*/ T140 w 55"/>
                <a:gd name="T142" fmla="+- 0 2283 2276"/>
                <a:gd name="T143" fmla="*/ 2283 h 84"/>
                <a:gd name="T144" fmla="+- 0 4903 4860"/>
                <a:gd name="T145" fmla="*/ T144 w 55"/>
                <a:gd name="T146" fmla="+- 0 2278 2276"/>
                <a:gd name="T147" fmla="*/ 2278 h 84"/>
                <a:gd name="T148" fmla="+- 0 4894 4860"/>
                <a:gd name="T149" fmla="*/ T148 w 55"/>
                <a:gd name="T150" fmla="+- 0 2276 2276"/>
                <a:gd name="T151" fmla="*/ 2276 h 84"/>
                <a:gd name="T152" fmla="+- 0 4879 4860"/>
                <a:gd name="T153" fmla="*/ T152 w 55"/>
                <a:gd name="T154" fmla="+- 0 2276 2276"/>
                <a:gd name="T155" fmla="*/ 2276 h 84"/>
                <a:gd name="T156" fmla="+- 0 4873 4860"/>
                <a:gd name="T157" fmla="*/ T156 w 55"/>
                <a:gd name="T158" fmla="+- 0 2278 2276"/>
                <a:gd name="T159" fmla="*/ 2278 h 84"/>
                <a:gd name="T160" fmla="+- 0 4868 4860"/>
                <a:gd name="T161" fmla="*/ T160 w 55"/>
                <a:gd name="T162" fmla="+- 0 2282 2276"/>
                <a:gd name="T163" fmla="*/ 2282 h 84"/>
                <a:gd name="T164" fmla="+- 0 4863 4860"/>
                <a:gd name="T165" fmla="*/ T164 w 55"/>
                <a:gd name="T166" fmla="+- 0 2286 2276"/>
                <a:gd name="T167" fmla="*/ 2286 h 84"/>
                <a:gd name="T168" fmla="+- 0 4861 4860"/>
                <a:gd name="T169" fmla="*/ T168 w 55"/>
                <a:gd name="T170" fmla="+- 0 2291 2276"/>
                <a:gd name="T171" fmla="*/ 229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7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0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0" y="82"/>
                  </a:lnTo>
                  <a:lnTo>
                    <a:pt x="19" y="84"/>
                  </a:lnTo>
                  <a:lnTo>
                    <a:pt x="35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2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33" y="14"/>
                  </a:lnTo>
                  <a:lnTo>
                    <a:pt x="41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4932" y="2244"/>
              <a:ext cx="17" cy="115"/>
            </a:xfrm>
            <a:custGeom>
              <a:avLst/>
              <a:gdLst>
                <a:gd name="T0" fmla="+- 0 4934 4932"/>
                <a:gd name="T1" fmla="*/ T0 w 17"/>
                <a:gd name="T2" fmla="+- 0 2278 2244"/>
                <a:gd name="T3" fmla="*/ 2278 h 115"/>
                <a:gd name="T4" fmla="+- 0 4934 4932"/>
                <a:gd name="T5" fmla="*/ T4 w 17"/>
                <a:gd name="T6" fmla="+- 0 2358 2244"/>
                <a:gd name="T7" fmla="*/ 2358 h 115"/>
                <a:gd name="T8" fmla="+- 0 4950 4932"/>
                <a:gd name="T9" fmla="*/ T8 w 17"/>
                <a:gd name="T10" fmla="+- 0 2358 2244"/>
                <a:gd name="T11" fmla="*/ 2358 h 115"/>
                <a:gd name="T12" fmla="+- 0 4950 4932"/>
                <a:gd name="T13" fmla="*/ T12 w 17"/>
                <a:gd name="T14" fmla="+- 0 2278 2244"/>
                <a:gd name="T15" fmla="*/ 2278 h 115"/>
                <a:gd name="T16" fmla="+- 0 4934 4932"/>
                <a:gd name="T17" fmla="*/ T16 w 17"/>
                <a:gd name="T18" fmla="+- 0 2278 2244"/>
                <a:gd name="T19" fmla="*/ 227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4932" y="2244"/>
              <a:ext cx="17" cy="115"/>
            </a:xfrm>
            <a:custGeom>
              <a:avLst/>
              <a:gdLst>
                <a:gd name="T0" fmla="+- 0 4951 4932"/>
                <a:gd name="T1" fmla="*/ T0 w 17"/>
                <a:gd name="T2" fmla="+- 0 2256 2244"/>
                <a:gd name="T3" fmla="*/ 2256 h 115"/>
                <a:gd name="T4" fmla="+- 0 4951 4932"/>
                <a:gd name="T5" fmla="*/ T4 w 17"/>
                <a:gd name="T6" fmla="+- 0 2250 2244"/>
                <a:gd name="T7" fmla="*/ 2250 h 115"/>
                <a:gd name="T8" fmla="+- 0 4946 4932"/>
                <a:gd name="T9" fmla="*/ T8 w 17"/>
                <a:gd name="T10" fmla="+- 0 2245 2244"/>
                <a:gd name="T11" fmla="*/ 2245 h 115"/>
                <a:gd name="T12" fmla="+- 0 4942 4932"/>
                <a:gd name="T13" fmla="*/ T12 w 17"/>
                <a:gd name="T14" fmla="+- 0 2244 2244"/>
                <a:gd name="T15" fmla="*/ 2244 h 115"/>
                <a:gd name="T16" fmla="+- 0 4939 4932"/>
                <a:gd name="T17" fmla="*/ T16 w 17"/>
                <a:gd name="T18" fmla="+- 0 2244 2244"/>
                <a:gd name="T19" fmla="*/ 2244 h 115"/>
                <a:gd name="T20" fmla="+- 0 4935 4932"/>
                <a:gd name="T21" fmla="*/ T20 w 17"/>
                <a:gd name="T22" fmla="+- 0 2247 2244"/>
                <a:gd name="T23" fmla="*/ 2247 h 115"/>
                <a:gd name="T24" fmla="+- 0 4932 4932"/>
                <a:gd name="T25" fmla="*/ T24 w 17"/>
                <a:gd name="T26" fmla="+- 0 2251 2244"/>
                <a:gd name="T27" fmla="*/ 2251 h 115"/>
                <a:gd name="T28" fmla="+- 0 4932 4932"/>
                <a:gd name="T29" fmla="*/ T28 w 17"/>
                <a:gd name="T30" fmla="+- 0 2256 2244"/>
                <a:gd name="T31" fmla="*/ 2256 h 115"/>
                <a:gd name="T32" fmla="+- 0 4935 4932"/>
                <a:gd name="T33" fmla="*/ T32 w 17"/>
                <a:gd name="T34" fmla="+- 0 2260 2244"/>
                <a:gd name="T35" fmla="*/ 2260 h 115"/>
                <a:gd name="T36" fmla="+- 0 4939 4932"/>
                <a:gd name="T37" fmla="*/ T36 w 17"/>
                <a:gd name="T38" fmla="+- 0 2263 2244"/>
                <a:gd name="T39" fmla="*/ 2263 h 115"/>
                <a:gd name="T40" fmla="+- 0 4944 4932"/>
                <a:gd name="T41" fmla="*/ T40 w 17"/>
                <a:gd name="T42" fmla="+- 0 2263 2244"/>
                <a:gd name="T43" fmla="*/ 2263 h 115"/>
                <a:gd name="T44" fmla="+- 0 4948 4932"/>
                <a:gd name="T45" fmla="*/ T44 w 17"/>
                <a:gd name="T46" fmla="+- 0 2260 2244"/>
                <a:gd name="T47" fmla="*/ 2260 h 115"/>
                <a:gd name="T48" fmla="+- 0 4951 4932"/>
                <a:gd name="T49" fmla="*/ T48 w 17"/>
                <a:gd name="T50" fmla="+- 0 2256 2244"/>
                <a:gd name="T51" fmla="*/ 225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4071" y="2126"/>
              <a:ext cx="86" cy="87"/>
            </a:xfrm>
            <a:custGeom>
              <a:avLst/>
              <a:gdLst>
                <a:gd name="T0" fmla="+- 0 4111 4071"/>
                <a:gd name="T1" fmla="*/ T0 w 86"/>
                <a:gd name="T2" fmla="+- 0 2126 2126"/>
                <a:gd name="T3" fmla="*/ 2126 h 87"/>
                <a:gd name="T4" fmla="+- 0 4105 4071"/>
                <a:gd name="T5" fmla="*/ T4 w 86"/>
                <a:gd name="T6" fmla="+- 0 2142 2126"/>
                <a:gd name="T7" fmla="*/ 2142 h 87"/>
                <a:gd name="T8" fmla="+- 0 4157 4071"/>
                <a:gd name="T9" fmla="*/ T8 w 86"/>
                <a:gd name="T10" fmla="+- 0 2142 2126"/>
                <a:gd name="T11" fmla="*/ 2142 h 87"/>
                <a:gd name="T12" fmla="+- 0 4150 4071"/>
                <a:gd name="T13" fmla="*/ T12 w 86"/>
                <a:gd name="T14" fmla="+- 0 2126 2126"/>
                <a:gd name="T15" fmla="*/ 2126 h 87"/>
                <a:gd name="T16" fmla="+- 0 4111 4071"/>
                <a:gd name="T17" fmla="*/ T16 w 86"/>
                <a:gd name="T18" fmla="+- 0 2126 2126"/>
                <a:gd name="T19" fmla="*/ 2126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6" h="87">
                  <a:moveTo>
                    <a:pt x="40" y="0"/>
                  </a:moveTo>
                  <a:lnTo>
                    <a:pt x="34" y="16"/>
                  </a:lnTo>
                  <a:lnTo>
                    <a:pt x="86" y="16"/>
                  </a:lnTo>
                  <a:lnTo>
                    <a:pt x="7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4071" y="2126"/>
              <a:ext cx="86" cy="87"/>
            </a:xfrm>
            <a:custGeom>
              <a:avLst/>
              <a:gdLst>
                <a:gd name="T0" fmla="+- 0 4105 4071"/>
                <a:gd name="T1" fmla="*/ T0 w 86"/>
                <a:gd name="T2" fmla="+- 0 2142 2126"/>
                <a:gd name="T3" fmla="*/ 2142 h 87"/>
                <a:gd name="T4" fmla="+- 0 4111 4071"/>
                <a:gd name="T5" fmla="*/ T4 w 86"/>
                <a:gd name="T6" fmla="+- 0 2126 2126"/>
                <a:gd name="T7" fmla="*/ 2126 h 87"/>
                <a:gd name="T8" fmla="+- 0 4130 4071"/>
                <a:gd name="T9" fmla="*/ T8 w 86"/>
                <a:gd name="T10" fmla="+- 0 2082 2126"/>
                <a:gd name="T11" fmla="*/ 2082 h 87"/>
                <a:gd name="T12" fmla="+- 0 4150 4071"/>
                <a:gd name="T13" fmla="*/ T12 w 86"/>
                <a:gd name="T14" fmla="+- 0 2126 2126"/>
                <a:gd name="T15" fmla="*/ 2126 h 87"/>
                <a:gd name="T16" fmla="+- 0 4157 4071"/>
                <a:gd name="T17" fmla="*/ T16 w 86"/>
                <a:gd name="T18" fmla="+- 0 2142 2126"/>
                <a:gd name="T19" fmla="*/ 2142 h 87"/>
                <a:gd name="T20" fmla="+- 0 4173 4071"/>
                <a:gd name="T21" fmla="*/ T20 w 86"/>
                <a:gd name="T22" fmla="+- 0 2178 2126"/>
                <a:gd name="T23" fmla="*/ 2178 h 87"/>
                <a:gd name="T24" fmla="+- 0 4191 4071"/>
                <a:gd name="T25" fmla="*/ T24 w 86"/>
                <a:gd name="T26" fmla="+- 0 2178 2126"/>
                <a:gd name="T27" fmla="*/ 2178 h 87"/>
                <a:gd name="T28" fmla="+- 0 4136 4071"/>
                <a:gd name="T29" fmla="*/ T28 w 86"/>
                <a:gd name="T30" fmla="+- 0 2055 2126"/>
                <a:gd name="T31" fmla="*/ 2055 h 87"/>
                <a:gd name="T32" fmla="+- 0 4124 4071"/>
                <a:gd name="T33" fmla="*/ T32 w 86"/>
                <a:gd name="T34" fmla="+- 0 2055 2126"/>
                <a:gd name="T35" fmla="*/ 2055 h 87"/>
                <a:gd name="T36" fmla="+- 0 4071 4071"/>
                <a:gd name="T37" fmla="*/ T36 w 86"/>
                <a:gd name="T38" fmla="+- 0 2178 2126"/>
                <a:gd name="T39" fmla="*/ 2178 h 87"/>
                <a:gd name="T40" fmla="+- 0 4089 4071"/>
                <a:gd name="T41" fmla="*/ T40 w 86"/>
                <a:gd name="T42" fmla="+- 0 2178 2126"/>
                <a:gd name="T43" fmla="*/ 2178 h 87"/>
                <a:gd name="T44" fmla="+- 0 4105 4071"/>
                <a:gd name="T45" fmla="*/ T44 w 86"/>
                <a:gd name="T46" fmla="+- 0 2142 2126"/>
                <a:gd name="T47" fmla="*/ 2142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6" h="87">
                  <a:moveTo>
                    <a:pt x="34" y="16"/>
                  </a:moveTo>
                  <a:lnTo>
                    <a:pt x="40" y="0"/>
                  </a:lnTo>
                  <a:lnTo>
                    <a:pt x="59" y="-44"/>
                  </a:lnTo>
                  <a:lnTo>
                    <a:pt x="79" y="0"/>
                  </a:lnTo>
                  <a:lnTo>
                    <a:pt x="86" y="16"/>
                  </a:lnTo>
                  <a:lnTo>
                    <a:pt x="102" y="52"/>
                  </a:lnTo>
                  <a:lnTo>
                    <a:pt x="120" y="52"/>
                  </a:lnTo>
                  <a:lnTo>
                    <a:pt x="65" y="-71"/>
                  </a:lnTo>
                  <a:lnTo>
                    <a:pt x="53" y="-71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4198" y="2096"/>
              <a:ext cx="55" cy="84"/>
            </a:xfrm>
            <a:custGeom>
              <a:avLst/>
              <a:gdLst>
                <a:gd name="T0" fmla="+- 0 4199 4198"/>
                <a:gd name="T1" fmla="*/ T0 w 55"/>
                <a:gd name="T2" fmla="+- 0 2111 2096"/>
                <a:gd name="T3" fmla="*/ 2111 h 84"/>
                <a:gd name="T4" fmla="+- 0 4199 4198"/>
                <a:gd name="T5" fmla="*/ T4 w 55"/>
                <a:gd name="T6" fmla="+- 0 2123 2096"/>
                <a:gd name="T7" fmla="*/ 2123 h 84"/>
                <a:gd name="T8" fmla="+- 0 4201 4198"/>
                <a:gd name="T9" fmla="*/ T8 w 55"/>
                <a:gd name="T10" fmla="+- 0 2128 2096"/>
                <a:gd name="T11" fmla="*/ 2128 h 84"/>
                <a:gd name="T12" fmla="+- 0 4205 4198"/>
                <a:gd name="T13" fmla="*/ T12 w 55"/>
                <a:gd name="T14" fmla="+- 0 2132 2096"/>
                <a:gd name="T15" fmla="*/ 2132 h 84"/>
                <a:gd name="T16" fmla="+- 0 4209 4198"/>
                <a:gd name="T17" fmla="*/ T16 w 55"/>
                <a:gd name="T18" fmla="+- 0 2136 2096"/>
                <a:gd name="T19" fmla="*/ 2136 h 84"/>
                <a:gd name="T20" fmla="+- 0 4215 4198"/>
                <a:gd name="T21" fmla="*/ T20 w 55"/>
                <a:gd name="T22" fmla="+- 0 2140 2096"/>
                <a:gd name="T23" fmla="*/ 2140 h 84"/>
                <a:gd name="T24" fmla="+- 0 4224 4198"/>
                <a:gd name="T25" fmla="*/ T24 w 55"/>
                <a:gd name="T26" fmla="+- 0 2145 2096"/>
                <a:gd name="T27" fmla="*/ 2145 h 84"/>
                <a:gd name="T28" fmla="+- 0 4229 4198"/>
                <a:gd name="T29" fmla="*/ T28 w 55"/>
                <a:gd name="T30" fmla="+- 0 2148 2096"/>
                <a:gd name="T31" fmla="*/ 2148 h 84"/>
                <a:gd name="T32" fmla="+- 0 4236 4198"/>
                <a:gd name="T33" fmla="*/ T32 w 55"/>
                <a:gd name="T34" fmla="+- 0 2154 2096"/>
                <a:gd name="T35" fmla="*/ 2154 h 84"/>
                <a:gd name="T36" fmla="+- 0 4236 4198"/>
                <a:gd name="T37" fmla="*/ T36 w 55"/>
                <a:gd name="T38" fmla="+- 0 2158 2096"/>
                <a:gd name="T39" fmla="*/ 2158 h 84"/>
                <a:gd name="T40" fmla="+- 0 4235 4198"/>
                <a:gd name="T41" fmla="*/ T40 w 55"/>
                <a:gd name="T42" fmla="+- 0 2162 2096"/>
                <a:gd name="T43" fmla="*/ 2162 h 84"/>
                <a:gd name="T44" fmla="+- 0 4230 4198"/>
                <a:gd name="T45" fmla="*/ T44 w 55"/>
                <a:gd name="T46" fmla="+- 0 2165 2096"/>
                <a:gd name="T47" fmla="*/ 2165 h 84"/>
                <a:gd name="T48" fmla="+- 0 4224 4198"/>
                <a:gd name="T49" fmla="*/ T48 w 55"/>
                <a:gd name="T50" fmla="+- 0 2166 2096"/>
                <a:gd name="T51" fmla="*/ 2166 h 84"/>
                <a:gd name="T52" fmla="+- 0 4217 4198"/>
                <a:gd name="T53" fmla="*/ T52 w 55"/>
                <a:gd name="T54" fmla="+- 0 2166 2096"/>
                <a:gd name="T55" fmla="*/ 2166 h 84"/>
                <a:gd name="T56" fmla="+- 0 4209 4198"/>
                <a:gd name="T57" fmla="*/ T56 w 55"/>
                <a:gd name="T58" fmla="+- 0 2163 2096"/>
                <a:gd name="T59" fmla="*/ 2163 h 84"/>
                <a:gd name="T60" fmla="+- 0 4198 4198"/>
                <a:gd name="T61" fmla="*/ T60 w 55"/>
                <a:gd name="T62" fmla="+- 0 2155 2096"/>
                <a:gd name="T63" fmla="*/ 2155 h 84"/>
                <a:gd name="T64" fmla="+- 0 4198 4198"/>
                <a:gd name="T65" fmla="*/ T64 w 55"/>
                <a:gd name="T66" fmla="+- 0 2173 2096"/>
                <a:gd name="T67" fmla="*/ 2173 h 84"/>
                <a:gd name="T68" fmla="+- 0 4209 4198"/>
                <a:gd name="T69" fmla="*/ T68 w 55"/>
                <a:gd name="T70" fmla="+- 0 2178 2096"/>
                <a:gd name="T71" fmla="*/ 2178 h 84"/>
                <a:gd name="T72" fmla="+- 0 4218 4198"/>
                <a:gd name="T73" fmla="*/ T72 w 55"/>
                <a:gd name="T74" fmla="+- 0 2180 2096"/>
                <a:gd name="T75" fmla="*/ 2180 h 84"/>
                <a:gd name="T76" fmla="+- 0 4234 4198"/>
                <a:gd name="T77" fmla="*/ T76 w 55"/>
                <a:gd name="T78" fmla="+- 0 2180 2096"/>
                <a:gd name="T79" fmla="*/ 2180 h 84"/>
                <a:gd name="T80" fmla="+- 0 4240 4198"/>
                <a:gd name="T81" fmla="*/ T80 w 55"/>
                <a:gd name="T82" fmla="+- 0 2178 2096"/>
                <a:gd name="T83" fmla="*/ 2178 h 84"/>
                <a:gd name="T84" fmla="+- 0 4245 4198"/>
                <a:gd name="T85" fmla="*/ T84 w 55"/>
                <a:gd name="T86" fmla="+- 0 2174 2096"/>
                <a:gd name="T87" fmla="*/ 2174 h 84"/>
                <a:gd name="T88" fmla="+- 0 4251 4198"/>
                <a:gd name="T89" fmla="*/ T88 w 55"/>
                <a:gd name="T90" fmla="+- 0 2169 2096"/>
                <a:gd name="T91" fmla="*/ 2169 h 84"/>
                <a:gd name="T92" fmla="+- 0 4253 4198"/>
                <a:gd name="T93" fmla="*/ T92 w 55"/>
                <a:gd name="T94" fmla="+- 0 2164 2096"/>
                <a:gd name="T95" fmla="*/ 2164 h 84"/>
                <a:gd name="T96" fmla="+- 0 4253 4198"/>
                <a:gd name="T97" fmla="*/ T96 w 55"/>
                <a:gd name="T98" fmla="+- 0 2148 2096"/>
                <a:gd name="T99" fmla="*/ 2148 h 84"/>
                <a:gd name="T100" fmla="+- 0 4246 4198"/>
                <a:gd name="T101" fmla="*/ T100 w 55"/>
                <a:gd name="T102" fmla="+- 0 2139 2096"/>
                <a:gd name="T103" fmla="*/ 2139 h 84"/>
                <a:gd name="T104" fmla="+- 0 4233 4198"/>
                <a:gd name="T105" fmla="*/ T104 w 55"/>
                <a:gd name="T106" fmla="+- 0 2132 2096"/>
                <a:gd name="T107" fmla="*/ 2132 h 84"/>
                <a:gd name="T108" fmla="+- 0 4227 4198"/>
                <a:gd name="T109" fmla="*/ T108 w 55"/>
                <a:gd name="T110" fmla="+- 0 2129 2096"/>
                <a:gd name="T111" fmla="*/ 2129 h 84"/>
                <a:gd name="T112" fmla="+- 0 4219 4198"/>
                <a:gd name="T113" fmla="*/ T112 w 55"/>
                <a:gd name="T114" fmla="+- 0 2124 2096"/>
                <a:gd name="T115" fmla="*/ 2124 h 84"/>
                <a:gd name="T116" fmla="+- 0 4216 4198"/>
                <a:gd name="T117" fmla="*/ T116 w 55"/>
                <a:gd name="T118" fmla="+- 0 2117 2096"/>
                <a:gd name="T119" fmla="*/ 2117 h 84"/>
                <a:gd name="T120" fmla="+- 0 4216 4198"/>
                <a:gd name="T121" fmla="*/ T120 w 55"/>
                <a:gd name="T122" fmla="+- 0 2112 2096"/>
                <a:gd name="T123" fmla="*/ 2112 h 84"/>
                <a:gd name="T124" fmla="+- 0 4219 4198"/>
                <a:gd name="T125" fmla="*/ T124 w 55"/>
                <a:gd name="T126" fmla="+- 0 2110 2096"/>
                <a:gd name="T127" fmla="*/ 2110 h 84"/>
                <a:gd name="T128" fmla="+- 0 4232 4198"/>
                <a:gd name="T129" fmla="*/ T128 w 55"/>
                <a:gd name="T130" fmla="+- 0 2110 2096"/>
                <a:gd name="T131" fmla="*/ 2110 h 84"/>
                <a:gd name="T132" fmla="+- 0 4240 4198"/>
                <a:gd name="T133" fmla="*/ T132 w 55"/>
                <a:gd name="T134" fmla="+- 0 2113 2096"/>
                <a:gd name="T135" fmla="*/ 2113 h 84"/>
                <a:gd name="T136" fmla="+- 0 4249 4198"/>
                <a:gd name="T137" fmla="*/ T136 w 55"/>
                <a:gd name="T138" fmla="+- 0 2119 2096"/>
                <a:gd name="T139" fmla="*/ 2119 h 84"/>
                <a:gd name="T140" fmla="+- 0 4249 4198"/>
                <a:gd name="T141" fmla="*/ T140 w 55"/>
                <a:gd name="T142" fmla="+- 0 2103 2096"/>
                <a:gd name="T143" fmla="*/ 2103 h 84"/>
                <a:gd name="T144" fmla="+- 0 4241 4198"/>
                <a:gd name="T145" fmla="*/ T144 w 55"/>
                <a:gd name="T146" fmla="+- 0 2098 2096"/>
                <a:gd name="T147" fmla="*/ 2098 h 84"/>
                <a:gd name="T148" fmla="+- 0 4233 4198"/>
                <a:gd name="T149" fmla="*/ T148 w 55"/>
                <a:gd name="T150" fmla="+- 0 2096 2096"/>
                <a:gd name="T151" fmla="*/ 2096 h 84"/>
                <a:gd name="T152" fmla="+- 0 4217 4198"/>
                <a:gd name="T153" fmla="*/ T152 w 55"/>
                <a:gd name="T154" fmla="+- 0 2096 2096"/>
                <a:gd name="T155" fmla="*/ 2096 h 84"/>
                <a:gd name="T156" fmla="+- 0 4211 4198"/>
                <a:gd name="T157" fmla="*/ T156 w 55"/>
                <a:gd name="T158" fmla="+- 0 2098 2096"/>
                <a:gd name="T159" fmla="*/ 2098 h 84"/>
                <a:gd name="T160" fmla="+- 0 4206 4198"/>
                <a:gd name="T161" fmla="*/ T160 w 55"/>
                <a:gd name="T162" fmla="+- 0 2102 2096"/>
                <a:gd name="T163" fmla="*/ 2102 h 84"/>
                <a:gd name="T164" fmla="+- 0 4201 4198"/>
                <a:gd name="T165" fmla="*/ T164 w 55"/>
                <a:gd name="T166" fmla="+- 0 2106 2096"/>
                <a:gd name="T167" fmla="*/ 2106 h 84"/>
                <a:gd name="T168" fmla="+- 0 4199 4198"/>
                <a:gd name="T169" fmla="*/ T168 w 55"/>
                <a:gd name="T170" fmla="+- 0 2111 2096"/>
                <a:gd name="T171" fmla="*/ 2111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55" h="84">
                  <a:moveTo>
                    <a:pt x="1" y="15"/>
                  </a:moveTo>
                  <a:lnTo>
                    <a:pt x="1" y="27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1" y="40"/>
                  </a:lnTo>
                  <a:lnTo>
                    <a:pt x="17" y="44"/>
                  </a:lnTo>
                  <a:lnTo>
                    <a:pt x="26" y="49"/>
                  </a:lnTo>
                  <a:lnTo>
                    <a:pt x="31" y="52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1" y="67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11" y="82"/>
                  </a:lnTo>
                  <a:lnTo>
                    <a:pt x="20" y="84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7" y="78"/>
                  </a:lnTo>
                  <a:lnTo>
                    <a:pt x="53" y="73"/>
                  </a:lnTo>
                  <a:lnTo>
                    <a:pt x="55" y="68"/>
                  </a:lnTo>
                  <a:lnTo>
                    <a:pt x="55" y="52"/>
                  </a:lnTo>
                  <a:lnTo>
                    <a:pt x="48" y="43"/>
                  </a:lnTo>
                  <a:lnTo>
                    <a:pt x="35" y="36"/>
                  </a:lnTo>
                  <a:lnTo>
                    <a:pt x="29" y="33"/>
                  </a:lnTo>
                  <a:lnTo>
                    <a:pt x="21" y="28"/>
                  </a:lnTo>
                  <a:lnTo>
                    <a:pt x="18" y="21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34" y="14"/>
                  </a:lnTo>
                  <a:lnTo>
                    <a:pt x="42" y="17"/>
                  </a:lnTo>
                  <a:lnTo>
                    <a:pt x="51" y="23"/>
                  </a:lnTo>
                  <a:lnTo>
                    <a:pt x="51" y="7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6"/>
                  </a:lnTo>
                  <a:lnTo>
                    <a:pt x="3" y="1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4280" y="2056"/>
              <a:ext cx="0" cy="123"/>
            </a:xfrm>
            <a:custGeom>
              <a:avLst/>
              <a:gdLst>
                <a:gd name="T0" fmla="+- 0 2056 2056"/>
                <a:gd name="T1" fmla="*/ 2056 h 123"/>
                <a:gd name="T2" fmla="+- 0 2179 2056"/>
                <a:gd name="T3" fmla="*/ 2179 h 1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23">
                  <a:moveTo>
                    <a:pt x="0" y="0"/>
                  </a:moveTo>
                  <a:lnTo>
                    <a:pt x="0" y="123"/>
                  </a:lnTo>
                </a:path>
              </a:pathLst>
            </a:custGeom>
            <a:noFill/>
            <a:ln w="11443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4310" y="2064"/>
              <a:ext cx="17" cy="115"/>
            </a:xfrm>
            <a:custGeom>
              <a:avLst/>
              <a:gdLst>
                <a:gd name="T0" fmla="+- 0 4312 4310"/>
                <a:gd name="T1" fmla="*/ T0 w 17"/>
                <a:gd name="T2" fmla="+- 0 2098 2064"/>
                <a:gd name="T3" fmla="*/ 2098 h 115"/>
                <a:gd name="T4" fmla="+- 0 4312 4310"/>
                <a:gd name="T5" fmla="*/ T4 w 17"/>
                <a:gd name="T6" fmla="+- 0 2178 2064"/>
                <a:gd name="T7" fmla="*/ 2178 h 115"/>
                <a:gd name="T8" fmla="+- 0 4328 4310"/>
                <a:gd name="T9" fmla="*/ T8 w 17"/>
                <a:gd name="T10" fmla="+- 0 2178 2064"/>
                <a:gd name="T11" fmla="*/ 2178 h 115"/>
                <a:gd name="T12" fmla="+- 0 4328 4310"/>
                <a:gd name="T13" fmla="*/ T12 w 17"/>
                <a:gd name="T14" fmla="+- 0 2098 2064"/>
                <a:gd name="T15" fmla="*/ 2098 h 115"/>
                <a:gd name="T16" fmla="+- 0 4312 4310"/>
                <a:gd name="T17" fmla="*/ T16 w 17"/>
                <a:gd name="T18" fmla="+- 0 2098 2064"/>
                <a:gd name="T19" fmla="*/ 2098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" h="115">
                  <a:moveTo>
                    <a:pt x="2" y="34"/>
                  </a:moveTo>
                  <a:lnTo>
                    <a:pt x="2" y="114"/>
                  </a:lnTo>
                  <a:lnTo>
                    <a:pt x="18" y="114"/>
                  </a:lnTo>
                  <a:lnTo>
                    <a:pt x="18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4310" y="2064"/>
              <a:ext cx="17" cy="115"/>
            </a:xfrm>
            <a:custGeom>
              <a:avLst/>
              <a:gdLst>
                <a:gd name="T0" fmla="+- 0 4329 4310"/>
                <a:gd name="T1" fmla="*/ T0 w 17"/>
                <a:gd name="T2" fmla="+- 0 2076 2064"/>
                <a:gd name="T3" fmla="*/ 2076 h 115"/>
                <a:gd name="T4" fmla="+- 0 4329 4310"/>
                <a:gd name="T5" fmla="*/ T4 w 17"/>
                <a:gd name="T6" fmla="+- 0 2070 2064"/>
                <a:gd name="T7" fmla="*/ 2070 h 115"/>
                <a:gd name="T8" fmla="+- 0 4324 4310"/>
                <a:gd name="T9" fmla="*/ T8 w 17"/>
                <a:gd name="T10" fmla="+- 0 2065 2064"/>
                <a:gd name="T11" fmla="*/ 2065 h 115"/>
                <a:gd name="T12" fmla="+- 0 4319 4310"/>
                <a:gd name="T13" fmla="*/ T12 w 17"/>
                <a:gd name="T14" fmla="+- 0 2064 2064"/>
                <a:gd name="T15" fmla="*/ 2064 h 115"/>
                <a:gd name="T16" fmla="+- 0 4317 4310"/>
                <a:gd name="T17" fmla="*/ T16 w 17"/>
                <a:gd name="T18" fmla="+- 0 2064 2064"/>
                <a:gd name="T19" fmla="*/ 2064 h 115"/>
                <a:gd name="T20" fmla="+- 0 4313 4310"/>
                <a:gd name="T21" fmla="*/ T20 w 17"/>
                <a:gd name="T22" fmla="+- 0 2067 2064"/>
                <a:gd name="T23" fmla="*/ 2067 h 115"/>
                <a:gd name="T24" fmla="+- 0 4310 4310"/>
                <a:gd name="T25" fmla="*/ T24 w 17"/>
                <a:gd name="T26" fmla="+- 0 2071 2064"/>
                <a:gd name="T27" fmla="*/ 2071 h 115"/>
                <a:gd name="T28" fmla="+- 0 4310 4310"/>
                <a:gd name="T29" fmla="*/ T28 w 17"/>
                <a:gd name="T30" fmla="+- 0 2076 2064"/>
                <a:gd name="T31" fmla="*/ 2076 h 115"/>
                <a:gd name="T32" fmla="+- 0 4313 4310"/>
                <a:gd name="T33" fmla="*/ T32 w 17"/>
                <a:gd name="T34" fmla="+- 0 2080 2064"/>
                <a:gd name="T35" fmla="*/ 2080 h 115"/>
                <a:gd name="T36" fmla="+- 0 4317 4310"/>
                <a:gd name="T37" fmla="*/ T36 w 17"/>
                <a:gd name="T38" fmla="+- 0 2083 2064"/>
                <a:gd name="T39" fmla="*/ 2083 h 115"/>
                <a:gd name="T40" fmla="+- 0 4322 4310"/>
                <a:gd name="T41" fmla="*/ T40 w 17"/>
                <a:gd name="T42" fmla="+- 0 2083 2064"/>
                <a:gd name="T43" fmla="*/ 2083 h 115"/>
                <a:gd name="T44" fmla="+- 0 4326 4310"/>
                <a:gd name="T45" fmla="*/ T44 w 17"/>
                <a:gd name="T46" fmla="+- 0 2080 2064"/>
                <a:gd name="T47" fmla="*/ 2080 h 115"/>
                <a:gd name="T48" fmla="+- 0 4329 4310"/>
                <a:gd name="T49" fmla="*/ T48 w 17"/>
                <a:gd name="T50" fmla="+- 0 2076 2064"/>
                <a:gd name="T51" fmla="*/ 2076 h 1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7" h="115">
                  <a:moveTo>
                    <a:pt x="19" y="12"/>
                  </a:moveTo>
                  <a:lnTo>
                    <a:pt x="19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4339" y="2098"/>
              <a:ext cx="79" cy="122"/>
            </a:xfrm>
            <a:custGeom>
              <a:avLst/>
              <a:gdLst>
                <a:gd name="T0" fmla="+- 0 4371 4339"/>
                <a:gd name="T1" fmla="*/ T0 w 79"/>
                <a:gd name="T2" fmla="+- 0 2161 2098"/>
                <a:gd name="T3" fmla="*/ 2161 h 122"/>
                <a:gd name="T4" fmla="+- 0 4343 4339"/>
                <a:gd name="T5" fmla="*/ T4 w 79"/>
                <a:gd name="T6" fmla="+- 0 2220 2098"/>
                <a:gd name="T7" fmla="*/ 2220 h 122"/>
                <a:gd name="T8" fmla="+- 0 4361 4339"/>
                <a:gd name="T9" fmla="*/ T8 w 79"/>
                <a:gd name="T10" fmla="+- 0 2220 2098"/>
                <a:gd name="T11" fmla="*/ 2220 h 122"/>
                <a:gd name="T12" fmla="+- 0 4418 4339"/>
                <a:gd name="T13" fmla="*/ T12 w 79"/>
                <a:gd name="T14" fmla="+- 0 2098 2098"/>
                <a:gd name="T15" fmla="*/ 2098 h 122"/>
                <a:gd name="T16" fmla="+- 0 4400 4339"/>
                <a:gd name="T17" fmla="*/ T16 w 79"/>
                <a:gd name="T18" fmla="+- 0 2098 2098"/>
                <a:gd name="T19" fmla="*/ 2098 h 122"/>
                <a:gd name="T20" fmla="+- 0 4379 4339"/>
                <a:gd name="T21" fmla="*/ T20 w 79"/>
                <a:gd name="T22" fmla="+- 0 2143 2098"/>
                <a:gd name="T23" fmla="*/ 2143 h 122"/>
                <a:gd name="T24" fmla="+- 0 4357 4339"/>
                <a:gd name="T25" fmla="*/ T24 w 79"/>
                <a:gd name="T26" fmla="+- 0 2098 2098"/>
                <a:gd name="T27" fmla="*/ 2098 h 122"/>
                <a:gd name="T28" fmla="+- 0 4339 4339"/>
                <a:gd name="T29" fmla="*/ T28 w 79"/>
                <a:gd name="T30" fmla="+- 0 2098 2098"/>
                <a:gd name="T31" fmla="*/ 2098 h 122"/>
                <a:gd name="T32" fmla="+- 0 4371 4339"/>
                <a:gd name="T33" fmla="*/ T32 w 79"/>
                <a:gd name="T34" fmla="+- 0 2161 2098"/>
                <a:gd name="T35" fmla="*/ 2161 h 1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79" h="122">
                  <a:moveTo>
                    <a:pt x="32" y="63"/>
                  </a:moveTo>
                  <a:lnTo>
                    <a:pt x="4" y="122"/>
                  </a:lnTo>
                  <a:lnTo>
                    <a:pt x="22" y="122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40" y="45"/>
                  </a:lnTo>
                  <a:lnTo>
                    <a:pt x="18" y="0"/>
                  </a:lnTo>
                  <a:lnTo>
                    <a:pt x="0" y="0"/>
                  </a:lnTo>
                  <a:lnTo>
                    <a:pt x="32" y="63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6"/>
            <p:cNvSpPr>
              <a:spLocks/>
            </p:cNvSpPr>
            <p:nvPr/>
          </p:nvSpPr>
          <p:spPr bwMode="auto">
            <a:xfrm>
              <a:off x="4425" y="2096"/>
              <a:ext cx="73" cy="84"/>
            </a:xfrm>
            <a:custGeom>
              <a:avLst/>
              <a:gdLst>
                <a:gd name="T0" fmla="+- 0 4429 4425"/>
                <a:gd name="T1" fmla="*/ T0 w 73"/>
                <a:gd name="T2" fmla="+- 0 2115 2096"/>
                <a:gd name="T3" fmla="*/ 2115 h 84"/>
                <a:gd name="T4" fmla="+- 0 4425 4425"/>
                <a:gd name="T5" fmla="*/ T4 w 73"/>
                <a:gd name="T6" fmla="+- 0 2125 2096"/>
                <a:gd name="T7" fmla="*/ 2125 h 84"/>
                <a:gd name="T8" fmla="+- 0 4425 4425"/>
                <a:gd name="T9" fmla="*/ T8 w 73"/>
                <a:gd name="T10" fmla="+- 0 2150 2096"/>
                <a:gd name="T11" fmla="*/ 2150 h 84"/>
                <a:gd name="T12" fmla="+- 0 4429 4425"/>
                <a:gd name="T13" fmla="*/ T12 w 73"/>
                <a:gd name="T14" fmla="+- 0 2160 2096"/>
                <a:gd name="T15" fmla="*/ 2160 h 84"/>
                <a:gd name="T16" fmla="+- 0 4437 4425"/>
                <a:gd name="T17" fmla="*/ T16 w 73"/>
                <a:gd name="T18" fmla="+- 0 2169 2096"/>
                <a:gd name="T19" fmla="*/ 2169 h 84"/>
                <a:gd name="T20" fmla="+- 0 4445 4425"/>
                <a:gd name="T21" fmla="*/ T20 w 73"/>
                <a:gd name="T22" fmla="+- 0 2176 2096"/>
                <a:gd name="T23" fmla="*/ 2176 h 84"/>
                <a:gd name="T24" fmla="+- 0 4454 4425"/>
                <a:gd name="T25" fmla="*/ T24 w 73"/>
                <a:gd name="T26" fmla="+- 0 2180 2096"/>
                <a:gd name="T27" fmla="*/ 2180 h 84"/>
                <a:gd name="T28" fmla="+- 0 4477 4425"/>
                <a:gd name="T29" fmla="*/ T28 w 73"/>
                <a:gd name="T30" fmla="+- 0 2180 2096"/>
                <a:gd name="T31" fmla="*/ 2180 h 84"/>
                <a:gd name="T32" fmla="+- 0 4487 4425"/>
                <a:gd name="T33" fmla="*/ T32 w 73"/>
                <a:gd name="T34" fmla="+- 0 2177 2096"/>
                <a:gd name="T35" fmla="*/ 2177 h 84"/>
                <a:gd name="T36" fmla="+- 0 4497 4425"/>
                <a:gd name="T37" fmla="*/ T36 w 73"/>
                <a:gd name="T38" fmla="+- 0 2171 2096"/>
                <a:gd name="T39" fmla="*/ 2171 h 84"/>
                <a:gd name="T40" fmla="+- 0 4497 4425"/>
                <a:gd name="T41" fmla="*/ T40 w 73"/>
                <a:gd name="T42" fmla="+- 0 2155 2096"/>
                <a:gd name="T43" fmla="*/ 2155 h 84"/>
                <a:gd name="T44" fmla="+- 0 4488 4425"/>
                <a:gd name="T45" fmla="*/ T44 w 73"/>
                <a:gd name="T46" fmla="+- 0 2162 2096"/>
                <a:gd name="T47" fmla="*/ 2162 h 84"/>
                <a:gd name="T48" fmla="+- 0 4478 4425"/>
                <a:gd name="T49" fmla="*/ T48 w 73"/>
                <a:gd name="T50" fmla="+- 0 2165 2096"/>
                <a:gd name="T51" fmla="*/ 2165 h 84"/>
                <a:gd name="T52" fmla="+- 0 4460 4425"/>
                <a:gd name="T53" fmla="*/ T52 w 73"/>
                <a:gd name="T54" fmla="+- 0 2165 2096"/>
                <a:gd name="T55" fmla="*/ 2165 h 84"/>
                <a:gd name="T56" fmla="+- 0 4454 4425"/>
                <a:gd name="T57" fmla="*/ T56 w 73"/>
                <a:gd name="T58" fmla="+- 0 2163 2096"/>
                <a:gd name="T59" fmla="*/ 2163 h 84"/>
                <a:gd name="T60" fmla="+- 0 4449 4425"/>
                <a:gd name="T61" fmla="*/ T60 w 73"/>
                <a:gd name="T62" fmla="+- 0 2158 2096"/>
                <a:gd name="T63" fmla="*/ 2158 h 84"/>
                <a:gd name="T64" fmla="+- 0 4445 4425"/>
                <a:gd name="T65" fmla="*/ T64 w 73"/>
                <a:gd name="T66" fmla="+- 0 2153 2096"/>
                <a:gd name="T67" fmla="*/ 2153 h 84"/>
                <a:gd name="T68" fmla="+- 0 4442 4425"/>
                <a:gd name="T69" fmla="*/ T68 w 73"/>
                <a:gd name="T70" fmla="+- 0 2147 2096"/>
                <a:gd name="T71" fmla="*/ 2147 h 84"/>
                <a:gd name="T72" fmla="+- 0 4441 4425"/>
                <a:gd name="T73" fmla="*/ T72 w 73"/>
                <a:gd name="T74" fmla="+- 0 2139 2096"/>
                <a:gd name="T75" fmla="*/ 2139 h 84"/>
                <a:gd name="T76" fmla="+- 0 4498 4425"/>
                <a:gd name="T77" fmla="*/ T76 w 73"/>
                <a:gd name="T78" fmla="+- 0 2139 2096"/>
                <a:gd name="T79" fmla="*/ 2139 h 84"/>
                <a:gd name="T80" fmla="+- 0 4498 4425"/>
                <a:gd name="T81" fmla="*/ T80 w 73"/>
                <a:gd name="T82" fmla="+- 0 2125 2096"/>
                <a:gd name="T83" fmla="*/ 2125 h 84"/>
                <a:gd name="T84" fmla="+- 0 4495 4425"/>
                <a:gd name="T85" fmla="*/ T84 w 73"/>
                <a:gd name="T86" fmla="+- 0 2115 2096"/>
                <a:gd name="T87" fmla="*/ 2115 h 84"/>
                <a:gd name="T88" fmla="+- 0 4489 4425"/>
                <a:gd name="T89" fmla="*/ T88 w 73"/>
                <a:gd name="T90" fmla="+- 0 2107 2096"/>
                <a:gd name="T91" fmla="*/ 2107 h 84"/>
                <a:gd name="T92" fmla="+- 0 4482 4425"/>
                <a:gd name="T93" fmla="*/ T92 w 73"/>
                <a:gd name="T94" fmla="+- 0 2100 2096"/>
                <a:gd name="T95" fmla="*/ 2100 h 84"/>
                <a:gd name="T96" fmla="+- 0 4474 4425"/>
                <a:gd name="T97" fmla="*/ T96 w 73"/>
                <a:gd name="T98" fmla="+- 0 2096 2096"/>
                <a:gd name="T99" fmla="*/ 2096 h 84"/>
                <a:gd name="T100" fmla="+- 0 4475 4425"/>
                <a:gd name="T101" fmla="*/ T100 w 73"/>
                <a:gd name="T102" fmla="+- 0 2110 2096"/>
                <a:gd name="T103" fmla="*/ 2110 h 84"/>
                <a:gd name="T104" fmla="+- 0 4482 4425"/>
                <a:gd name="T105" fmla="*/ T104 w 73"/>
                <a:gd name="T106" fmla="+- 0 2117 2096"/>
                <a:gd name="T107" fmla="*/ 2117 h 84"/>
                <a:gd name="T108" fmla="+- 0 4483 4425"/>
                <a:gd name="T109" fmla="*/ T108 w 73"/>
                <a:gd name="T110" fmla="+- 0 2130 2096"/>
                <a:gd name="T111" fmla="*/ 2130 h 84"/>
                <a:gd name="T112" fmla="+- 0 4442 4425"/>
                <a:gd name="T113" fmla="*/ T112 w 73"/>
                <a:gd name="T114" fmla="+- 0 2130 2096"/>
                <a:gd name="T115" fmla="*/ 2130 h 84"/>
                <a:gd name="T116" fmla="+- 0 4444 4425"/>
                <a:gd name="T117" fmla="*/ T116 w 73"/>
                <a:gd name="T118" fmla="+- 0 2117 2096"/>
                <a:gd name="T119" fmla="*/ 2117 h 84"/>
                <a:gd name="T120" fmla="+- 0 4452 4425"/>
                <a:gd name="T121" fmla="*/ T120 w 73"/>
                <a:gd name="T122" fmla="+- 0 2096 2096"/>
                <a:gd name="T123" fmla="*/ 2096 h 84"/>
                <a:gd name="T124" fmla="+- 0 4443 4425"/>
                <a:gd name="T125" fmla="*/ T124 w 73"/>
                <a:gd name="T126" fmla="+- 0 2100 2096"/>
                <a:gd name="T127" fmla="*/ 2100 h 84"/>
                <a:gd name="T128" fmla="+- 0 4436 4425"/>
                <a:gd name="T129" fmla="*/ T128 w 73"/>
                <a:gd name="T130" fmla="+- 0 2108 2096"/>
                <a:gd name="T131" fmla="*/ 2108 h 84"/>
                <a:gd name="T132" fmla="+- 0 4429 4425"/>
                <a:gd name="T133" fmla="*/ T132 w 73"/>
                <a:gd name="T134" fmla="+- 0 2115 2096"/>
                <a:gd name="T135" fmla="*/ 211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3" h="84">
                  <a:moveTo>
                    <a:pt x="4" y="19"/>
                  </a:moveTo>
                  <a:lnTo>
                    <a:pt x="0" y="29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12" y="73"/>
                  </a:lnTo>
                  <a:lnTo>
                    <a:pt x="20" y="80"/>
                  </a:lnTo>
                  <a:lnTo>
                    <a:pt x="29" y="84"/>
                  </a:lnTo>
                  <a:lnTo>
                    <a:pt x="52" y="84"/>
                  </a:lnTo>
                  <a:lnTo>
                    <a:pt x="62" y="81"/>
                  </a:lnTo>
                  <a:lnTo>
                    <a:pt x="72" y="75"/>
                  </a:lnTo>
                  <a:lnTo>
                    <a:pt x="72" y="59"/>
                  </a:lnTo>
                  <a:lnTo>
                    <a:pt x="63" y="66"/>
                  </a:lnTo>
                  <a:lnTo>
                    <a:pt x="53" y="69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20" y="57"/>
                  </a:lnTo>
                  <a:lnTo>
                    <a:pt x="17" y="51"/>
                  </a:lnTo>
                  <a:lnTo>
                    <a:pt x="16" y="43"/>
                  </a:lnTo>
                  <a:lnTo>
                    <a:pt x="73" y="43"/>
                  </a:lnTo>
                  <a:lnTo>
                    <a:pt x="73" y="29"/>
                  </a:lnTo>
                  <a:lnTo>
                    <a:pt x="70" y="19"/>
                  </a:lnTo>
                  <a:lnTo>
                    <a:pt x="64" y="11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50" y="14"/>
                  </a:lnTo>
                  <a:lnTo>
                    <a:pt x="57" y="21"/>
                  </a:lnTo>
                  <a:lnTo>
                    <a:pt x="58" y="34"/>
                  </a:lnTo>
                  <a:lnTo>
                    <a:pt x="17" y="34"/>
                  </a:lnTo>
                  <a:lnTo>
                    <a:pt x="19" y="21"/>
                  </a:lnTo>
                  <a:lnTo>
                    <a:pt x="27" y="0"/>
                  </a:lnTo>
                  <a:lnTo>
                    <a:pt x="18" y="4"/>
                  </a:lnTo>
                  <a:lnTo>
                    <a:pt x="11" y="12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4425" y="2096"/>
              <a:ext cx="73" cy="84"/>
            </a:xfrm>
            <a:custGeom>
              <a:avLst/>
              <a:gdLst>
                <a:gd name="T0" fmla="+- 0 4444 4425"/>
                <a:gd name="T1" fmla="*/ T0 w 73"/>
                <a:gd name="T2" fmla="+- 0 2117 2096"/>
                <a:gd name="T3" fmla="*/ 2117 h 84"/>
                <a:gd name="T4" fmla="+- 0 4451 4425"/>
                <a:gd name="T5" fmla="*/ T4 w 73"/>
                <a:gd name="T6" fmla="+- 0 2110 2096"/>
                <a:gd name="T7" fmla="*/ 2110 h 84"/>
                <a:gd name="T8" fmla="+- 0 4475 4425"/>
                <a:gd name="T9" fmla="*/ T8 w 73"/>
                <a:gd name="T10" fmla="+- 0 2110 2096"/>
                <a:gd name="T11" fmla="*/ 2110 h 84"/>
                <a:gd name="T12" fmla="+- 0 4474 4425"/>
                <a:gd name="T13" fmla="*/ T12 w 73"/>
                <a:gd name="T14" fmla="+- 0 2096 2096"/>
                <a:gd name="T15" fmla="*/ 2096 h 84"/>
                <a:gd name="T16" fmla="+- 0 4452 4425"/>
                <a:gd name="T17" fmla="*/ T16 w 73"/>
                <a:gd name="T18" fmla="+- 0 2096 2096"/>
                <a:gd name="T19" fmla="*/ 2096 h 84"/>
                <a:gd name="T20" fmla="+- 0 4444 4425"/>
                <a:gd name="T21" fmla="*/ T20 w 73"/>
                <a:gd name="T22" fmla="+- 0 2117 2096"/>
                <a:gd name="T23" fmla="*/ 211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3" h="84">
                  <a:moveTo>
                    <a:pt x="19" y="21"/>
                  </a:moveTo>
                  <a:lnTo>
                    <a:pt x="26" y="14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4568" y="2056"/>
              <a:ext cx="104" cy="123"/>
            </a:xfrm>
            <a:custGeom>
              <a:avLst/>
              <a:gdLst>
                <a:gd name="T0" fmla="+- 0 4672 4568"/>
                <a:gd name="T1" fmla="*/ T0 w 104"/>
                <a:gd name="T2" fmla="+- 0 2056 2056"/>
                <a:gd name="T3" fmla="*/ 2056 h 123"/>
                <a:gd name="T4" fmla="+- 0 4654 4568"/>
                <a:gd name="T5" fmla="*/ T4 w 104"/>
                <a:gd name="T6" fmla="+- 0 2056 2056"/>
                <a:gd name="T7" fmla="*/ 2056 h 123"/>
                <a:gd name="T8" fmla="+- 0 4654 4568"/>
                <a:gd name="T9" fmla="*/ T8 w 104"/>
                <a:gd name="T10" fmla="+- 0 2109 2056"/>
                <a:gd name="T11" fmla="*/ 2109 h 123"/>
                <a:gd name="T12" fmla="+- 0 4585 4568"/>
                <a:gd name="T13" fmla="*/ T12 w 104"/>
                <a:gd name="T14" fmla="+- 0 2109 2056"/>
                <a:gd name="T15" fmla="*/ 2109 h 123"/>
                <a:gd name="T16" fmla="+- 0 4585 4568"/>
                <a:gd name="T17" fmla="*/ T16 w 104"/>
                <a:gd name="T18" fmla="+- 0 2056 2056"/>
                <a:gd name="T19" fmla="*/ 2056 h 123"/>
                <a:gd name="T20" fmla="+- 0 4568 4568"/>
                <a:gd name="T21" fmla="*/ T20 w 104"/>
                <a:gd name="T22" fmla="+- 0 2056 2056"/>
                <a:gd name="T23" fmla="*/ 2056 h 123"/>
                <a:gd name="T24" fmla="+- 0 4568 4568"/>
                <a:gd name="T25" fmla="*/ T24 w 104"/>
                <a:gd name="T26" fmla="+- 0 2178 2056"/>
                <a:gd name="T27" fmla="*/ 2178 h 123"/>
                <a:gd name="T28" fmla="+- 0 4585 4568"/>
                <a:gd name="T29" fmla="*/ T28 w 104"/>
                <a:gd name="T30" fmla="+- 0 2178 2056"/>
                <a:gd name="T31" fmla="*/ 2178 h 123"/>
                <a:gd name="T32" fmla="+- 0 4585 4568"/>
                <a:gd name="T33" fmla="*/ T32 w 104"/>
                <a:gd name="T34" fmla="+- 0 2125 2056"/>
                <a:gd name="T35" fmla="*/ 2125 h 123"/>
                <a:gd name="T36" fmla="+- 0 4654 4568"/>
                <a:gd name="T37" fmla="*/ T36 w 104"/>
                <a:gd name="T38" fmla="+- 0 2125 2056"/>
                <a:gd name="T39" fmla="*/ 2125 h 123"/>
                <a:gd name="T40" fmla="+- 0 4654 4568"/>
                <a:gd name="T41" fmla="*/ T40 w 104"/>
                <a:gd name="T42" fmla="+- 0 2178 2056"/>
                <a:gd name="T43" fmla="*/ 2178 h 123"/>
                <a:gd name="T44" fmla="+- 0 4672 4568"/>
                <a:gd name="T45" fmla="*/ T44 w 104"/>
                <a:gd name="T46" fmla="+- 0 2178 2056"/>
                <a:gd name="T47" fmla="*/ 2178 h 123"/>
                <a:gd name="T48" fmla="+- 0 4672 4568"/>
                <a:gd name="T49" fmla="*/ T48 w 104"/>
                <a:gd name="T50" fmla="+- 0 2056 2056"/>
                <a:gd name="T51" fmla="*/ 205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4" h="123">
                  <a:moveTo>
                    <a:pt x="104" y="0"/>
                  </a:moveTo>
                  <a:lnTo>
                    <a:pt x="86" y="0"/>
                  </a:lnTo>
                  <a:lnTo>
                    <a:pt x="86" y="53"/>
                  </a:lnTo>
                  <a:lnTo>
                    <a:pt x="17" y="5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17" y="122"/>
                  </a:lnTo>
                  <a:lnTo>
                    <a:pt x="17" y="69"/>
                  </a:lnTo>
                  <a:lnTo>
                    <a:pt x="86" y="69"/>
                  </a:lnTo>
                  <a:lnTo>
                    <a:pt x="86" y="122"/>
                  </a:lnTo>
                  <a:lnTo>
                    <a:pt x="104" y="12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4696" y="2098"/>
              <a:ext cx="68" cy="82"/>
            </a:xfrm>
            <a:custGeom>
              <a:avLst/>
              <a:gdLst>
                <a:gd name="T0" fmla="+- 0 4713 4696"/>
                <a:gd name="T1" fmla="*/ T0 w 68"/>
                <a:gd name="T2" fmla="+- 0 2098 2098"/>
                <a:gd name="T3" fmla="*/ 2098 h 82"/>
                <a:gd name="T4" fmla="+- 0 4696 4696"/>
                <a:gd name="T5" fmla="*/ T4 w 68"/>
                <a:gd name="T6" fmla="+- 0 2098 2098"/>
                <a:gd name="T7" fmla="*/ 2098 h 82"/>
                <a:gd name="T8" fmla="+- 0 4696 4696"/>
                <a:gd name="T9" fmla="*/ T8 w 68"/>
                <a:gd name="T10" fmla="+- 0 2154 2098"/>
                <a:gd name="T11" fmla="*/ 2154 h 82"/>
                <a:gd name="T12" fmla="+- 0 4698 4696"/>
                <a:gd name="T13" fmla="*/ T12 w 68"/>
                <a:gd name="T14" fmla="+- 0 2162 2098"/>
                <a:gd name="T15" fmla="*/ 2162 h 82"/>
                <a:gd name="T16" fmla="+- 0 4701 4696"/>
                <a:gd name="T17" fmla="*/ T16 w 68"/>
                <a:gd name="T18" fmla="+- 0 2167 2098"/>
                <a:gd name="T19" fmla="*/ 2167 h 82"/>
                <a:gd name="T20" fmla="+- 0 4706 4696"/>
                <a:gd name="T21" fmla="*/ T20 w 68"/>
                <a:gd name="T22" fmla="+- 0 2176 2098"/>
                <a:gd name="T23" fmla="*/ 2176 h 82"/>
                <a:gd name="T24" fmla="+- 0 4714 4696"/>
                <a:gd name="T25" fmla="*/ T24 w 68"/>
                <a:gd name="T26" fmla="+- 0 2180 2098"/>
                <a:gd name="T27" fmla="*/ 2180 h 82"/>
                <a:gd name="T28" fmla="+- 0 4733 4696"/>
                <a:gd name="T29" fmla="*/ T28 w 68"/>
                <a:gd name="T30" fmla="+- 0 2180 2098"/>
                <a:gd name="T31" fmla="*/ 2180 h 82"/>
                <a:gd name="T32" fmla="+- 0 4741 4696"/>
                <a:gd name="T33" fmla="*/ T32 w 68"/>
                <a:gd name="T34" fmla="+- 0 2176 2098"/>
                <a:gd name="T35" fmla="*/ 2176 h 82"/>
                <a:gd name="T36" fmla="+- 0 4748 4696"/>
                <a:gd name="T37" fmla="*/ T36 w 68"/>
                <a:gd name="T38" fmla="+- 0 2168 2098"/>
                <a:gd name="T39" fmla="*/ 2168 h 82"/>
                <a:gd name="T40" fmla="+- 0 4748 4696"/>
                <a:gd name="T41" fmla="*/ T40 w 68"/>
                <a:gd name="T42" fmla="+- 0 2178 2098"/>
                <a:gd name="T43" fmla="*/ 2178 h 82"/>
                <a:gd name="T44" fmla="+- 0 4764 4696"/>
                <a:gd name="T45" fmla="*/ T44 w 68"/>
                <a:gd name="T46" fmla="+- 0 2178 2098"/>
                <a:gd name="T47" fmla="*/ 2178 h 82"/>
                <a:gd name="T48" fmla="+- 0 4764 4696"/>
                <a:gd name="T49" fmla="*/ T48 w 68"/>
                <a:gd name="T50" fmla="+- 0 2098 2098"/>
                <a:gd name="T51" fmla="*/ 2098 h 82"/>
                <a:gd name="T52" fmla="+- 0 4748 4696"/>
                <a:gd name="T53" fmla="*/ T52 w 68"/>
                <a:gd name="T54" fmla="+- 0 2098 2098"/>
                <a:gd name="T55" fmla="*/ 2098 h 82"/>
                <a:gd name="T56" fmla="+- 0 4748 4696"/>
                <a:gd name="T57" fmla="*/ T56 w 68"/>
                <a:gd name="T58" fmla="+- 0 2155 2098"/>
                <a:gd name="T59" fmla="*/ 2155 h 82"/>
                <a:gd name="T60" fmla="+- 0 4743 4696"/>
                <a:gd name="T61" fmla="*/ T60 w 68"/>
                <a:gd name="T62" fmla="+- 0 2163 2098"/>
                <a:gd name="T63" fmla="*/ 2163 h 82"/>
                <a:gd name="T64" fmla="+- 0 4736 4696"/>
                <a:gd name="T65" fmla="*/ T64 w 68"/>
                <a:gd name="T66" fmla="+- 0 2167 2098"/>
                <a:gd name="T67" fmla="*/ 2167 h 82"/>
                <a:gd name="T68" fmla="+- 0 4723 4696"/>
                <a:gd name="T69" fmla="*/ T68 w 68"/>
                <a:gd name="T70" fmla="+- 0 2167 2098"/>
                <a:gd name="T71" fmla="*/ 2167 h 82"/>
                <a:gd name="T72" fmla="+- 0 4719 4696"/>
                <a:gd name="T73" fmla="*/ T72 w 68"/>
                <a:gd name="T74" fmla="+- 0 2165 2098"/>
                <a:gd name="T75" fmla="*/ 2165 h 82"/>
                <a:gd name="T76" fmla="+- 0 4714 4696"/>
                <a:gd name="T77" fmla="*/ T76 w 68"/>
                <a:gd name="T78" fmla="+- 0 2158 2098"/>
                <a:gd name="T79" fmla="*/ 2158 h 82"/>
                <a:gd name="T80" fmla="+- 0 4713 4696"/>
                <a:gd name="T81" fmla="*/ T80 w 68"/>
                <a:gd name="T82" fmla="+- 0 2152 2098"/>
                <a:gd name="T83" fmla="*/ 2152 h 82"/>
                <a:gd name="T84" fmla="+- 0 4713 4696"/>
                <a:gd name="T85" fmla="*/ T84 w 68"/>
                <a:gd name="T86" fmla="+- 0 2098 2098"/>
                <a:gd name="T87" fmla="*/ 209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8" h="82">
                  <a:moveTo>
                    <a:pt x="17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10" y="78"/>
                  </a:lnTo>
                  <a:lnTo>
                    <a:pt x="18" y="82"/>
                  </a:lnTo>
                  <a:lnTo>
                    <a:pt x="37" y="82"/>
                  </a:lnTo>
                  <a:lnTo>
                    <a:pt x="45" y="78"/>
                  </a:lnTo>
                  <a:lnTo>
                    <a:pt x="52" y="70"/>
                  </a:lnTo>
                  <a:lnTo>
                    <a:pt x="52" y="80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52" y="57"/>
                  </a:lnTo>
                  <a:lnTo>
                    <a:pt x="47" y="65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0"/>
                  </a:lnTo>
                  <a:lnTo>
                    <a:pt x="17" y="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4787" y="2056"/>
              <a:ext cx="79" cy="123"/>
            </a:xfrm>
            <a:custGeom>
              <a:avLst/>
              <a:gdLst>
                <a:gd name="T0" fmla="+- 0 4787 4787"/>
                <a:gd name="T1" fmla="*/ T0 w 79"/>
                <a:gd name="T2" fmla="+- 0 2056 2056"/>
                <a:gd name="T3" fmla="*/ 2056 h 123"/>
                <a:gd name="T4" fmla="+- 0 4787 4787"/>
                <a:gd name="T5" fmla="*/ T4 w 79"/>
                <a:gd name="T6" fmla="+- 0 2179 2056"/>
                <a:gd name="T7" fmla="*/ 2179 h 123"/>
                <a:gd name="T8" fmla="+- 0 4803 4787"/>
                <a:gd name="T9" fmla="*/ T8 w 79"/>
                <a:gd name="T10" fmla="+- 0 2179 2056"/>
                <a:gd name="T11" fmla="*/ 2179 h 123"/>
                <a:gd name="T12" fmla="+- 0 4803 4787"/>
                <a:gd name="T13" fmla="*/ T12 w 79"/>
                <a:gd name="T14" fmla="+- 0 2056 2056"/>
                <a:gd name="T15" fmla="*/ 2056 h 123"/>
                <a:gd name="T16" fmla="+- 0 4787 4787"/>
                <a:gd name="T17" fmla="*/ T16 w 79"/>
                <a:gd name="T18" fmla="+- 0 2056 2056"/>
                <a:gd name="T19" fmla="*/ 205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4787" y="2056"/>
              <a:ext cx="79" cy="123"/>
            </a:xfrm>
            <a:custGeom>
              <a:avLst/>
              <a:gdLst>
                <a:gd name="T0" fmla="+- 0 4824 4787"/>
                <a:gd name="T1" fmla="*/ T0 w 79"/>
                <a:gd name="T2" fmla="+- 0 2137 2056"/>
                <a:gd name="T3" fmla="*/ 2137 h 123"/>
                <a:gd name="T4" fmla="+- 0 4859 4787"/>
                <a:gd name="T5" fmla="*/ T4 w 79"/>
                <a:gd name="T6" fmla="+- 0 2098 2056"/>
                <a:gd name="T7" fmla="*/ 2098 h 123"/>
                <a:gd name="T8" fmla="+- 0 4839 4787"/>
                <a:gd name="T9" fmla="*/ T8 w 79"/>
                <a:gd name="T10" fmla="+- 0 2098 2056"/>
                <a:gd name="T11" fmla="*/ 2098 h 123"/>
                <a:gd name="T12" fmla="+- 0 4804 4787"/>
                <a:gd name="T13" fmla="*/ T12 w 79"/>
                <a:gd name="T14" fmla="+- 0 2137 2056"/>
                <a:gd name="T15" fmla="*/ 2137 h 123"/>
                <a:gd name="T16" fmla="+- 0 4844 4787"/>
                <a:gd name="T17" fmla="*/ T16 w 79"/>
                <a:gd name="T18" fmla="+- 0 2179 2056"/>
                <a:gd name="T19" fmla="*/ 2179 h 123"/>
                <a:gd name="T20" fmla="+- 0 4866 4787"/>
                <a:gd name="T21" fmla="*/ T20 w 79"/>
                <a:gd name="T22" fmla="+- 0 2179 2056"/>
                <a:gd name="T23" fmla="*/ 2179 h 123"/>
                <a:gd name="T24" fmla="+- 0 4824 4787"/>
                <a:gd name="T25" fmla="*/ T24 w 79"/>
                <a:gd name="T26" fmla="+- 0 2137 2056"/>
                <a:gd name="T27" fmla="*/ 213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2" y="42"/>
                  </a:lnTo>
                  <a:lnTo>
                    <a:pt x="17" y="81"/>
                  </a:lnTo>
                  <a:lnTo>
                    <a:pt x="57" y="123"/>
                  </a:lnTo>
                  <a:lnTo>
                    <a:pt x="79" y="123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2"/>
            <p:cNvSpPr>
              <a:spLocks/>
            </p:cNvSpPr>
            <p:nvPr/>
          </p:nvSpPr>
          <p:spPr bwMode="auto">
            <a:xfrm>
              <a:off x="4873" y="2098"/>
              <a:ext cx="68" cy="82"/>
            </a:xfrm>
            <a:custGeom>
              <a:avLst/>
              <a:gdLst>
                <a:gd name="T0" fmla="+- 0 4889 4873"/>
                <a:gd name="T1" fmla="*/ T0 w 68"/>
                <a:gd name="T2" fmla="+- 0 2098 2098"/>
                <a:gd name="T3" fmla="*/ 2098 h 82"/>
                <a:gd name="T4" fmla="+- 0 4873 4873"/>
                <a:gd name="T5" fmla="*/ T4 w 68"/>
                <a:gd name="T6" fmla="+- 0 2098 2098"/>
                <a:gd name="T7" fmla="*/ 2098 h 82"/>
                <a:gd name="T8" fmla="+- 0 4873 4873"/>
                <a:gd name="T9" fmla="*/ T8 w 68"/>
                <a:gd name="T10" fmla="+- 0 2154 2098"/>
                <a:gd name="T11" fmla="*/ 2154 h 82"/>
                <a:gd name="T12" fmla="+- 0 4874 4873"/>
                <a:gd name="T13" fmla="*/ T12 w 68"/>
                <a:gd name="T14" fmla="+- 0 2162 2098"/>
                <a:gd name="T15" fmla="*/ 2162 h 82"/>
                <a:gd name="T16" fmla="+- 0 4877 4873"/>
                <a:gd name="T17" fmla="*/ T16 w 68"/>
                <a:gd name="T18" fmla="+- 0 2167 2098"/>
                <a:gd name="T19" fmla="*/ 2167 h 82"/>
                <a:gd name="T20" fmla="+- 0 4882 4873"/>
                <a:gd name="T21" fmla="*/ T20 w 68"/>
                <a:gd name="T22" fmla="+- 0 2176 2098"/>
                <a:gd name="T23" fmla="*/ 2176 h 82"/>
                <a:gd name="T24" fmla="+- 0 4890 4873"/>
                <a:gd name="T25" fmla="*/ T24 w 68"/>
                <a:gd name="T26" fmla="+- 0 2180 2098"/>
                <a:gd name="T27" fmla="*/ 2180 h 82"/>
                <a:gd name="T28" fmla="+- 0 4909 4873"/>
                <a:gd name="T29" fmla="*/ T28 w 68"/>
                <a:gd name="T30" fmla="+- 0 2180 2098"/>
                <a:gd name="T31" fmla="*/ 2180 h 82"/>
                <a:gd name="T32" fmla="+- 0 4917 4873"/>
                <a:gd name="T33" fmla="*/ T32 w 68"/>
                <a:gd name="T34" fmla="+- 0 2176 2098"/>
                <a:gd name="T35" fmla="*/ 2176 h 82"/>
                <a:gd name="T36" fmla="+- 0 4924 4873"/>
                <a:gd name="T37" fmla="*/ T36 w 68"/>
                <a:gd name="T38" fmla="+- 0 2168 2098"/>
                <a:gd name="T39" fmla="*/ 2168 h 82"/>
                <a:gd name="T40" fmla="+- 0 4924 4873"/>
                <a:gd name="T41" fmla="*/ T40 w 68"/>
                <a:gd name="T42" fmla="+- 0 2178 2098"/>
                <a:gd name="T43" fmla="*/ 2178 h 82"/>
                <a:gd name="T44" fmla="+- 0 4941 4873"/>
                <a:gd name="T45" fmla="*/ T44 w 68"/>
                <a:gd name="T46" fmla="+- 0 2178 2098"/>
                <a:gd name="T47" fmla="*/ 2178 h 82"/>
                <a:gd name="T48" fmla="+- 0 4941 4873"/>
                <a:gd name="T49" fmla="*/ T48 w 68"/>
                <a:gd name="T50" fmla="+- 0 2098 2098"/>
                <a:gd name="T51" fmla="*/ 2098 h 82"/>
                <a:gd name="T52" fmla="+- 0 4924 4873"/>
                <a:gd name="T53" fmla="*/ T52 w 68"/>
                <a:gd name="T54" fmla="+- 0 2098 2098"/>
                <a:gd name="T55" fmla="*/ 2098 h 82"/>
                <a:gd name="T56" fmla="+- 0 4924 4873"/>
                <a:gd name="T57" fmla="*/ T56 w 68"/>
                <a:gd name="T58" fmla="+- 0 2155 2098"/>
                <a:gd name="T59" fmla="*/ 2155 h 82"/>
                <a:gd name="T60" fmla="+- 0 4919 4873"/>
                <a:gd name="T61" fmla="*/ T60 w 68"/>
                <a:gd name="T62" fmla="+- 0 2163 2098"/>
                <a:gd name="T63" fmla="*/ 2163 h 82"/>
                <a:gd name="T64" fmla="+- 0 4913 4873"/>
                <a:gd name="T65" fmla="*/ T64 w 68"/>
                <a:gd name="T66" fmla="+- 0 2167 2098"/>
                <a:gd name="T67" fmla="*/ 2167 h 82"/>
                <a:gd name="T68" fmla="+- 0 4899 4873"/>
                <a:gd name="T69" fmla="*/ T68 w 68"/>
                <a:gd name="T70" fmla="+- 0 2167 2098"/>
                <a:gd name="T71" fmla="*/ 2167 h 82"/>
                <a:gd name="T72" fmla="+- 0 4895 4873"/>
                <a:gd name="T73" fmla="*/ T72 w 68"/>
                <a:gd name="T74" fmla="+- 0 2165 2098"/>
                <a:gd name="T75" fmla="*/ 2165 h 82"/>
                <a:gd name="T76" fmla="+- 0 4890 4873"/>
                <a:gd name="T77" fmla="*/ T76 w 68"/>
                <a:gd name="T78" fmla="+- 0 2158 2098"/>
                <a:gd name="T79" fmla="*/ 2158 h 82"/>
                <a:gd name="T80" fmla="+- 0 4889 4873"/>
                <a:gd name="T81" fmla="*/ T80 w 68"/>
                <a:gd name="T82" fmla="+- 0 2152 2098"/>
                <a:gd name="T83" fmla="*/ 2152 h 82"/>
                <a:gd name="T84" fmla="+- 0 4889 4873"/>
                <a:gd name="T85" fmla="*/ T84 w 68"/>
                <a:gd name="T86" fmla="+- 0 2098 2098"/>
                <a:gd name="T87" fmla="*/ 209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8" h="82">
                  <a:moveTo>
                    <a:pt x="1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7" y="82"/>
                  </a:lnTo>
                  <a:lnTo>
                    <a:pt x="36" y="82"/>
                  </a:lnTo>
                  <a:lnTo>
                    <a:pt x="44" y="78"/>
                  </a:lnTo>
                  <a:lnTo>
                    <a:pt x="51" y="70"/>
                  </a:lnTo>
                  <a:lnTo>
                    <a:pt x="51" y="80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51" y="57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7" y="60"/>
                  </a:lnTo>
                  <a:lnTo>
                    <a:pt x="16" y="5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3"/>
            <p:cNvSpPr>
              <a:spLocks/>
            </p:cNvSpPr>
            <p:nvPr/>
          </p:nvSpPr>
          <p:spPr bwMode="auto">
            <a:xfrm>
              <a:off x="4963" y="2056"/>
              <a:ext cx="79" cy="123"/>
            </a:xfrm>
            <a:custGeom>
              <a:avLst/>
              <a:gdLst>
                <a:gd name="T0" fmla="+- 0 4963 4963"/>
                <a:gd name="T1" fmla="*/ T0 w 79"/>
                <a:gd name="T2" fmla="+- 0 2056 2056"/>
                <a:gd name="T3" fmla="*/ 2056 h 123"/>
                <a:gd name="T4" fmla="+- 0 4963 4963"/>
                <a:gd name="T5" fmla="*/ T4 w 79"/>
                <a:gd name="T6" fmla="+- 0 2179 2056"/>
                <a:gd name="T7" fmla="*/ 2179 h 123"/>
                <a:gd name="T8" fmla="+- 0 4979 4963"/>
                <a:gd name="T9" fmla="*/ T8 w 79"/>
                <a:gd name="T10" fmla="+- 0 2179 2056"/>
                <a:gd name="T11" fmla="*/ 2179 h 123"/>
                <a:gd name="T12" fmla="+- 0 4979 4963"/>
                <a:gd name="T13" fmla="*/ T12 w 79"/>
                <a:gd name="T14" fmla="+- 0 2056 2056"/>
                <a:gd name="T15" fmla="*/ 2056 h 123"/>
                <a:gd name="T16" fmla="+- 0 4963 4963"/>
                <a:gd name="T17" fmla="*/ T16 w 79"/>
                <a:gd name="T18" fmla="+- 0 2056 2056"/>
                <a:gd name="T19" fmla="*/ 2056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9" h="123">
                  <a:moveTo>
                    <a:pt x="0" y="0"/>
                  </a:moveTo>
                  <a:lnTo>
                    <a:pt x="0" y="123"/>
                  </a:lnTo>
                  <a:lnTo>
                    <a:pt x="16" y="12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4"/>
            <p:cNvSpPr>
              <a:spLocks/>
            </p:cNvSpPr>
            <p:nvPr/>
          </p:nvSpPr>
          <p:spPr bwMode="auto">
            <a:xfrm>
              <a:off x="4963" y="2056"/>
              <a:ext cx="79" cy="123"/>
            </a:xfrm>
            <a:custGeom>
              <a:avLst/>
              <a:gdLst>
                <a:gd name="T0" fmla="+- 0 5000 4963"/>
                <a:gd name="T1" fmla="*/ T0 w 79"/>
                <a:gd name="T2" fmla="+- 0 2137 2056"/>
                <a:gd name="T3" fmla="*/ 2137 h 123"/>
                <a:gd name="T4" fmla="+- 0 5035 4963"/>
                <a:gd name="T5" fmla="*/ T4 w 79"/>
                <a:gd name="T6" fmla="+- 0 2098 2056"/>
                <a:gd name="T7" fmla="*/ 2098 h 123"/>
                <a:gd name="T8" fmla="+- 0 5016 4963"/>
                <a:gd name="T9" fmla="*/ T8 w 79"/>
                <a:gd name="T10" fmla="+- 0 2098 2056"/>
                <a:gd name="T11" fmla="*/ 2098 h 123"/>
                <a:gd name="T12" fmla="+- 0 4980 4963"/>
                <a:gd name="T13" fmla="*/ T12 w 79"/>
                <a:gd name="T14" fmla="+- 0 2137 2056"/>
                <a:gd name="T15" fmla="*/ 2137 h 123"/>
                <a:gd name="T16" fmla="+- 0 5020 4963"/>
                <a:gd name="T17" fmla="*/ T16 w 79"/>
                <a:gd name="T18" fmla="+- 0 2179 2056"/>
                <a:gd name="T19" fmla="*/ 2179 h 123"/>
                <a:gd name="T20" fmla="+- 0 5042 4963"/>
                <a:gd name="T21" fmla="*/ T20 w 79"/>
                <a:gd name="T22" fmla="+- 0 2179 2056"/>
                <a:gd name="T23" fmla="*/ 2179 h 123"/>
                <a:gd name="T24" fmla="+- 0 5000 4963"/>
                <a:gd name="T25" fmla="*/ T24 w 79"/>
                <a:gd name="T26" fmla="+- 0 2137 2056"/>
                <a:gd name="T27" fmla="*/ 2137 h 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9" h="123">
                  <a:moveTo>
                    <a:pt x="37" y="81"/>
                  </a:moveTo>
                  <a:lnTo>
                    <a:pt x="72" y="42"/>
                  </a:lnTo>
                  <a:lnTo>
                    <a:pt x="53" y="42"/>
                  </a:lnTo>
                  <a:lnTo>
                    <a:pt x="17" y="81"/>
                  </a:lnTo>
                  <a:lnTo>
                    <a:pt x="57" y="123"/>
                  </a:lnTo>
                  <a:lnTo>
                    <a:pt x="79" y="123"/>
                  </a:lnTo>
                  <a:lnTo>
                    <a:pt x="37" y="81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3900" y="1406"/>
              <a:ext cx="139" cy="140"/>
            </a:xfrm>
            <a:custGeom>
              <a:avLst/>
              <a:gdLst>
                <a:gd name="T0" fmla="+- 0 3900 3900"/>
                <a:gd name="T1" fmla="*/ T0 w 139"/>
                <a:gd name="T2" fmla="+- 0 1476 1406"/>
                <a:gd name="T3" fmla="*/ 1476 h 140"/>
                <a:gd name="T4" fmla="+- 0 3902 3900"/>
                <a:gd name="T5" fmla="*/ T4 w 139"/>
                <a:gd name="T6" fmla="+- 0 1492 1406"/>
                <a:gd name="T7" fmla="*/ 1492 h 140"/>
                <a:gd name="T8" fmla="+- 0 3910 3900"/>
                <a:gd name="T9" fmla="*/ T8 w 139"/>
                <a:gd name="T10" fmla="+- 0 1511 1406"/>
                <a:gd name="T11" fmla="*/ 1511 h 140"/>
                <a:gd name="T12" fmla="+- 0 3923 3900"/>
                <a:gd name="T13" fmla="*/ T12 w 139"/>
                <a:gd name="T14" fmla="+- 0 1527 1406"/>
                <a:gd name="T15" fmla="*/ 1527 h 140"/>
                <a:gd name="T16" fmla="+- 0 3941 3900"/>
                <a:gd name="T17" fmla="*/ T16 w 139"/>
                <a:gd name="T18" fmla="+- 0 1538 1406"/>
                <a:gd name="T19" fmla="*/ 1538 h 140"/>
                <a:gd name="T20" fmla="+- 0 3960 3900"/>
                <a:gd name="T21" fmla="*/ T20 w 139"/>
                <a:gd name="T22" fmla="+- 0 1544 1406"/>
                <a:gd name="T23" fmla="*/ 1544 h 140"/>
                <a:gd name="T24" fmla="+- 0 3981 3900"/>
                <a:gd name="T25" fmla="*/ T24 w 139"/>
                <a:gd name="T26" fmla="+- 0 1546 1406"/>
                <a:gd name="T27" fmla="*/ 1546 h 140"/>
                <a:gd name="T28" fmla="+- 0 3983 3900"/>
                <a:gd name="T29" fmla="*/ T28 w 139"/>
                <a:gd name="T30" fmla="+- 0 1546 1406"/>
                <a:gd name="T31" fmla="*/ 1546 h 140"/>
                <a:gd name="T32" fmla="+- 0 4005 3900"/>
                <a:gd name="T33" fmla="*/ T32 w 139"/>
                <a:gd name="T34" fmla="+- 0 1544 1406"/>
                <a:gd name="T35" fmla="*/ 1544 h 140"/>
                <a:gd name="T36" fmla="+- 0 4024 3900"/>
                <a:gd name="T37" fmla="*/ T36 w 139"/>
                <a:gd name="T38" fmla="+- 0 1538 1406"/>
                <a:gd name="T39" fmla="*/ 1538 h 140"/>
                <a:gd name="T40" fmla="+- 0 4040 3900"/>
                <a:gd name="T41" fmla="*/ T40 w 139"/>
                <a:gd name="T42" fmla="+- 0 1528 1406"/>
                <a:gd name="T43" fmla="*/ 1528 h 140"/>
                <a:gd name="T44" fmla="+- 0 4040 3900"/>
                <a:gd name="T45" fmla="*/ T44 w 139"/>
                <a:gd name="T46" fmla="+- 0 1472 1406"/>
                <a:gd name="T47" fmla="*/ 1472 h 140"/>
                <a:gd name="T48" fmla="+- 0 3986 3900"/>
                <a:gd name="T49" fmla="*/ T48 w 139"/>
                <a:gd name="T50" fmla="+- 0 1472 1406"/>
                <a:gd name="T51" fmla="*/ 1472 h 140"/>
                <a:gd name="T52" fmla="+- 0 3986 3900"/>
                <a:gd name="T53" fmla="*/ T52 w 139"/>
                <a:gd name="T54" fmla="+- 0 1497 1406"/>
                <a:gd name="T55" fmla="*/ 1497 h 140"/>
                <a:gd name="T56" fmla="+- 0 4005 3900"/>
                <a:gd name="T57" fmla="*/ T56 w 139"/>
                <a:gd name="T58" fmla="+- 0 1497 1406"/>
                <a:gd name="T59" fmla="*/ 1497 h 140"/>
                <a:gd name="T60" fmla="+- 0 4005 3900"/>
                <a:gd name="T61" fmla="*/ T60 w 139"/>
                <a:gd name="T62" fmla="+- 0 1513 1406"/>
                <a:gd name="T63" fmla="*/ 1513 h 140"/>
                <a:gd name="T64" fmla="+- 0 3997 3900"/>
                <a:gd name="T65" fmla="*/ T64 w 139"/>
                <a:gd name="T66" fmla="+- 0 1516 1406"/>
                <a:gd name="T67" fmla="*/ 1516 h 140"/>
                <a:gd name="T68" fmla="+- 0 3989 3900"/>
                <a:gd name="T69" fmla="*/ T68 w 139"/>
                <a:gd name="T70" fmla="+- 0 1518 1406"/>
                <a:gd name="T71" fmla="*/ 1518 h 140"/>
                <a:gd name="T72" fmla="+- 0 3968 3900"/>
                <a:gd name="T73" fmla="*/ T72 w 139"/>
                <a:gd name="T74" fmla="+- 0 1518 1406"/>
                <a:gd name="T75" fmla="*/ 1518 h 140"/>
                <a:gd name="T76" fmla="+- 0 3957 3900"/>
                <a:gd name="T77" fmla="*/ T76 w 139"/>
                <a:gd name="T78" fmla="+- 0 1514 1406"/>
                <a:gd name="T79" fmla="*/ 1514 h 140"/>
                <a:gd name="T80" fmla="+- 0 3948 3900"/>
                <a:gd name="T81" fmla="*/ T80 w 139"/>
                <a:gd name="T82" fmla="+- 0 1506 1406"/>
                <a:gd name="T83" fmla="*/ 1506 h 140"/>
                <a:gd name="T84" fmla="+- 0 3940 3900"/>
                <a:gd name="T85" fmla="*/ T84 w 139"/>
                <a:gd name="T86" fmla="+- 0 1499 1406"/>
                <a:gd name="T87" fmla="*/ 1499 h 140"/>
                <a:gd name="T88" fmla="+- 0 3936 3900"/>
                <a:gd name="T89" fmla="*/ T88 w 139"/>
                <a:gd name="T90" fmla="+- 0 1489 1406"/>
                <a:gd name="T91" fmla="*/ 1489 h 140"/>
                <a:gd name="T92" fmla="+- 0 3936 3900"/>
                <a:gd name="T93" fmla="*/ T92 w 139"/>
                <a:gd name="T94" fmla="+- 0 1464 1406"/>
                <a:gd name="T95" fmla="*/ 1464 h 140"/>
                <a:gd name="T96" fmla="+- 0 3940 3900"/>
                <a:gd name="T97" fmla="*/ T96 w 139"/>
                <a:gd name="T98" fmla="+- 0 1454 1406"/>
                <a:gd name="T99" fmla="*/ 1454 h 140"/>
                <a:gd name="T100" fmla="+- 0 3949 3900"/>
                <a:gd name="T101" fmla="*/ T100 w 139"/>
                <a:gd name="T102" fmla="+- 0 1446 1406"/>
                <a:gd name="T103" fmla="*/ 1446 h 140"/>
                <a:gd name="T104" fmla="+- 0 3958 3900"/>
                <a:gd name="T105" fmla="*/ T104 w 139"/>
                <a:gd name="T106" fmla="+- 0 1439 1406"/>
                <a:gd name="T107" fmla="*/ 1439 h 140"/>
                <a:gd name="T108" fmla="+- 0 3970 3900"/>
                <a:gd name="T109" fmla="*/ T108 w 139"/>
                <a:gd name="T110" fmla="+- 0 1435 1406"/>
                <a:gd name="T111" fmla="*/ 1435 h 140"/>
                <a:gd name="T112" fmla="+- 0 3986 3900"/>
                <a:gd name="T113" fmla="*/ T112 w 139"/>
                <a:gd name="T114" fmla="+- 0 1435 1406"/>
                <a:gd name="T115" fmla="*/ 1435 h 140"/>
                <a:gd name="T116" fmla="+- 0 3995 3900"/>
                <a:gd name="T117" fmla="*/ T116 w 139"/>
                <a:gd name="T118" fmla="+- 0 1435 1406"/>
                <a:gd name="T119" fmla="*/ 1435 h 140"/>
                <a:gd name="T120" fmla="+- 0 4014 3900"/>
                <a:gd name="T121" fmla="*/ T120 w 139"/>
                <a:gd name="T122" fmla="+- 0 1439 1406"/>
                <a:gd name="T123" fmla="*/ 1439 h 140"/>
                <a:gd name="T124" fmla="+- 0 4034 3900"/>
                <a:gd name="T125" fmla="*/ T124 w 139"/>
                <a:gd name="T126" fmla="+- 0 1446 1406"/>
                <a:gd name="T127" fmla="*/ 1446 h 140"/>
                <a:gd name="T128" fmla="+- 0 4036 3900"/>
                <a:gd name="T129" fmla="*/ T128 w 139"/>
                <a:gd name="T130" fmla="+- 0 1447 1406"/>
                <a:gd name="T131" fmla="*/ 1447 h 140"/>
                <a:gd name="T132" fmla="+- 0 4036 3900"/>
                <a:gd name="T133" fmla="*/ T132 w 139"/>
                <a:gd name="T134" fmla="+- 0 1417 1406"/>
                <a:gd name="T135" fmla="*/ 1417 h 140"/>
                <a:gd name="T136" fmla="+- 0 4030 3900"/>
                <a:gd name="T137" fmla="*/ T136 w 139"/>
                <a:gd name="T138" fmla="+- 0 1415 1406"/>
                <a:gd name="T139" fmla="*/ 1415 h 140"/>
                <a:gd name="T140" fmla="+- 0 4023 3900"/>
                <a:gd name="T141" fmla="*/ T140 w 139"/>
                <a:gd name="T142" fmla="+- 0 1412 1406"/>
                <a:gd name="T143" fmla="*/ 1412 h 140"/>
                <a:gd name="T144" fmla="+- 0 4018 3900"/>
                <a:gd name="T145" fmla="*/ T144 w 139"/>
                <a:gd name="T146" fmla="+- 0 1411 1406"/>
                <a:gd name="T147" fmla="*/ 1411 h 140"/>
                <a:gd name="T148" fmla="+- 0 4007 3900"/>
                <a:gd name="T149" fmla="*/ T148 w 139"/>
                <a:gd name="T150" fmla="+- 0 1408 1406"/>
                <a:gd name="T151" fmla="*/ 1408 h 140"/>
                <a:gd name="T152" fmla="+- 0 3995 3900"/>
                <a:gd name="T153" fmla="*/ T152 w 139"/>
                <a:gd name="T154" fmla="+- 0 1406 1406"/>
                <a:gd name="T155" fmla="*/ 1406 h 140"/>
                <a:gd name="T156" fmla="+- 0 3979 3900"/>
                <a:gd name="T157" fmla="*/ T156 w 139"/>
                <a:gd name="T158" fmla="+- 0 1406 1406"/>
                <a:gd name="T159" fmla="*/ 1406 h 140"/>
                <a:gd name="T160" fmla="+- 0 3958 3900"/>
                <a:gd name="T161" fmla="*/ T160 w 139"/>
                <a:gd name="T162" fmla="+- 0 1409 1406"/>
                <a:gd name="T163" fmla="*/ 1409 h 140"/>
                <a:gd name="T164" fmla="+- 0 3939 3900"/>
                <a:gd name="T165" fmla="*/ T164 w 139"/>
                <a:gd name="T166" fmla="+- 0 1415 1406"/>
                <a:gd name="T167" fmla="*/ 1415 h 140"/>
                <a:gd name="T168" fmla="+- 0 3923 3900"/>
                <a:gd name="T169" fmla="*/ T168 w 139"/>
                <a:gd name="T170" fmla="+- 0 1426 1406"/>
                <a:gd name="T171" fmla="*/ 1426 h 140"/>
                <a:gd name="T172" fmla="+- 0 3912 3900"/>
                <a:gd name="T173" fmla="*/ T172 w 139"/>
                <a:gd name="T174" fmla="+- 0 1437 1406"/>
                <a:gd name="T175" fmla="*/ 1437 h 140"/>
                <a:gd name="T176" fmla="+- 0 3903 3900"/>
                <a:gd name="T177" fmla="*/ T176 w 139"/>
                <a:gd name="T178" fmla="+- 0 1455 1406"/>
                <a:gd name="T179" fmla="*/ 1455 h 140"/>
                <a:gd name="T180" fmla="+- 0 3900 3900"/>
                <a:gd name="T181" fmla="*/ T180 w 139"/>
                <a:gd name="T182" fmla="+- 0 1476 1406"/>
                <a:gd name="T183" fmla="*/ 1476 h 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39" h="140">
                  <a:moveTo>
                    <a:pt x="0" y="70"/>
                  </a:moveTo>
                  <a:lnTo>
                    <a:pt x="2" y="86"/>
                  </a:lnTo>
                  <a:lnTo>
                    <a:pt x="10" y="105"/>
                  </a:lnTo>
                  <a:lnTo>
                    <a:pt x="23" y="121"/>
                  </a:lnTo>
                  <a:lnTo>
                    <a:pt x="41" y="132"/>
                  </a:lnTo>
                  <a:lnTo>
                    <a:pt x="60" y="138"/>
                  </a:lnTo>
                  <a:lnTo>
                    <a:pt x="81" y="140"/>
                  </a:lnTo>
                  <a:lnTo>
                    <a:pt x="83" y="140"/>
                  </a:lnTo>
                  <a:lnTo>
                    <a:pt x="105" y="138"/>
                  </a:lnTo>
                  <a:lnTo>
                    <a:pt x="124" y="132"/>
                  </a:lnTo>
                  <a:lnTo>
                    <a:pt x="140" y="122"/>
                  </a:lnTo>
                  <a:lnTo>
                    <a:pt x="140" y="66"/>
                  </a:lnTo>
                  <a:lnTo>
                    <a:pt x="86" y="66"/>
                  </a:lnTo>
                  <a:lnTo>
                    <a:pt x="86" y="91"/>
                  </a:lnTo>
                  <a:lnTo>
                    <a:pt x="105" y="91"/>
                  </a:lnTo>
                  <a:lnTo>
                    <a:pt x="105" y="107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68" y="112"/>
                  </a:lnTo>
                  <a:lnTo>
                    <a:pt x="57" y="108"/>
                  </a:lnTo>
                  <a:lnTo>
                    <a:pt x="48" y="100"/>
                  </a:lnTo>
                  <a:lnTo>
                    <a:pt x="40" y="93"/>
                  </a:lnTo>
                  <a:lnTo>
                    <a:pt x="36" y="83"/>
                  </a:lnTo>
                  <a:lnTo>
                    <a:pt x="36" y="58"/>
                  </a:lnTo>
                  <a:lnTo>
                    <a:pt x="40" y="48"/>
                  </a:lnTo>
                  <a:lnTo>
                    <a:pt x="49" y="40"/>
                  </a:lnTo>
                  <a:lnTo>
                    <a:pt x="58" y="33"/>
                  </a:lnTo>
                  <a:lnTo>
                    <a:pt x="70" y="29"/>
                  </a:lnTo>
                  <a:lnTo>
                    <a:pt x="86" y="29"/>
                  </a:lnTo>
                  <a:lnTo>
                    <a:pt x="95" y="29"/>
                  </a:lnTo>
                  <a:lnTo>
                    <a:pt x="114" y="33"/>
                  </a:lnTo>
                  <a:lnTo>
                    <a:pt x="134" y="40"/>
                  </a:lnTo>
                  <a:lnTo>
                    <a:pt x="136" y="41"/>
                  </a:lnTo>
                  <a:lnTo>
                    <a:pt x="136" y="11"/>
                  </a:lnTo>
                  <a:lnTo>
                    <a:pt x="130" y="9"/>
                  </a:lnTo>
                  <a:lnTo>
                    <a:pt x="123" y="6"/>
                  </a:lnTo>
                  <a:lnTo>
                    <a:pt x="118" y="5"/>
                  </a:lnTo>
                  <a:lnTo>
                    <a:pt x="107" y="2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58" y="3"/>
                  </a:lnTo>
                  <a:lnTo>
                    <a:pt x="39" y="9"/>
                  </a:lnTo>
                  <a:lnTo>
                    <a:pt x="23" y="20"/>
                  </a:lnTo>
                  <a:lnTo>
                    <a:pt x="12" y="31"/>
                  </a:lnTo>
                  <a:lnTo>
                    <a:pt x="3" y="4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4061" y="1450"/>
              <a:ext cx="50" cy="96"/>
            </a:xfrm>
            <a:custGeom>
              <a:avLst/>
              <a:gdLst>
                <a:gd name="T0" fmla="+- 0 4092 4061"/>
                <a:gd name="T1" fmla="*/ T0 w 50"/>
                <a:gd name="T2" fmla="+- 0 1482 1450"/>
                <a:gd name="T3" fmla="*/ 1482 h 96"/>
                <a:gd name="T4" fmla="+- 0 4094 4061"/>
                <a:gd name="T5" fmla="*/ T4 w 50"/>
                <a:gd name="T6" fmla="+- 0 1477 1450"/>
                <a:gd name="T7" fmla="*/ 1477 h 96"/>
                <a:gd name="T8" fmla="+- 0 4101 4061"/>
                <a:gd name="T9" fmla="*/ T8 w 50"/>
                <a:gd name="T10" fmla="+- 0 1470 1450"/>
                <a:gd name="T11" fmla="*/ 1470 h 96"/>
                <a:gd name="T12" fmla="+- 0 4106 4061"/>
                <a:gd name="T13" fmla="*/ T12 w 50"/>
                <a:gd name="T14" fmla="+- 0 1468 1450"/>
                <a:gd name="T15" fmla="*/ 1468 h 96"/>
                <a:gd name="T16" fmla="+- 0 4111 4061"/>
                <a:gd name="T17" fmla="*/ T16 w 50"/>
                <a:gd name="T18" fmla="+- 0 1468 1450"/>
                <a:gd name="T19" fmla="*/ 1468 h 96"/>
                <a:gd name="T20" fmla="+- 0 4110 4061"/>
                <a:gd name="T21" fmla="*/ T20 w 50"/>
                <a:gd name="T22" fmla="+- 0 1450 1450"/>
                <a:gd name="T23" fmla="*/ 1450 h 96"/>
                <a:gd name="T24" fmla="+- 0 4096 4061"/>
                <a:gd name="T25" fmla="*/ T24 w 50"/>
                <a:gd name="T26" fmla="+- 0 1450 1450"/>
                <a:gd name="T27" fmla="*/ 1450 h 96"/>
                <a:gd name="T28" fmla="+- 0 4092 4061"/>
                <a:gd name="T29" fmla="*/ T28 w 50"/>
                <a:gd name="T30" fmla="+- 0 1482 1450"/>
                <a:gd name="T31" fmla="*/ 148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" h="96">
                  <a:moveTo>
                    <a:pt x="31" y="32"/>
                  </a:moveTo>
                  <a:lnTo>
                    <a:pt x="33" y="27"/>
                  </a:lnTo>
                  <a:lnTo>
                    <a:pt x="40" y="20"/>
                  </a:lnTo>
                  <a:lnTo>
                    <a:pt x="45" y="18"/>
                  </a:lnTo>
                  <a:lnTo>
                    <a:pt x="50" y="1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4061" y="1450"/>
              <a:ext cx="50" cy="96"/>
            </a:xfrm>
            <a:custGeom>
              <a:avLst/>
              <a:gdLst>
                <a:gd name="T0" fmla="+- 0 4075 4061"/>
                <a:gd name="T1" fmla="*/ T0 w 50"/>
                <a:gd name="T2" fmla="+- 0 1464 1450"/>
                <a:gd name="T3" fmla="*/ 1464 h 96"/>
                <a:gd name="T4" fmla="+- 0 4065 4061"/>
                <a:gd name="T5" fmla="*/ T4 w 50"/>
                <a:gd name="T6" fmla="+- 0 1473 1450"/>
                <a:gd name="T7" fmla="*/ 1473 h 96"/>
                <a:gd name="T8" fmla="+- 0 4061 4061"/>
                <a:gd name="T9" fmla="*/ T8 w 50"/>
                <a:gd name="T10" fmla="+- 0 1485 1450"/>
                <a:gd name="T11" fmla="*/ 1485 h 96"/>
                <a:gd name="T12" fmla="+- 0 4061 4061"/>
                <a:gd name="T13" fmla="*/ T12 w 50"/>
                <a:gd name="T14" fmla="+- 0 1513 1450"/>
                <a:gd name="T15" fmla="*/ 1513 h 96"/>
                <a:gd name="T16" fmla="+- 0 4065 4061"/>
                <a:gd name="T17" fmla="*/ T16 w 50"/>
                <a:gd name="T18" fmla="+- 0 1524 1450"/>
                <a:gd name="T19" fmla="*/ 1524 h 96"/>
                <a:gd name="T20" fmla="+- 0 4075 4061"/>
                <a:gd name="T21" fmla="*/ T20 w 50"/>
                <a:gd name="T22" fmla="+- 0 1533 1450"/>
                <a:gd name="T23" fmla="*/ 1533 h 96"/>
                <a:gd name="T24" fmla="+- 0 4084 4061"/>
                <a:gd name="T25" fmla="*/ T24 w 50"/>
                <a:gd name="T26" fmla="+- 0 1542 1450"/>
                <a:gd name="T27" fmla="*/ 1542 h 96"/>
                <a:gd name="T28" fmla="+- 0 4096 4061"/>
                <a:gd name="T29" fmla="*/ T28 w 50"/>
                <a:gd name="T30" fmla="+- 0 1546 1450"/>
                <a:gd name="T31" fmla="*/ 1546 h 96"/>
                <a:gd name="T32" fmla="+- 0 4118 4061"/>
                <a:gd name="T33" fmla="*/ T32 w 50"/>
                <a:gd name="T34" fmla="+- 0 1546 1450"/>
                <a:gd name="T35" fmla="*/ 1546 h 96"/>
                <a:gd name="T36" fmla="+- 0 4139 4061"/>
                <a:gd name="T37" fmla="*/ T36 w 50"/>
                <a:gd name="T38" fmla="+- 0 1542 1450"/>
                <a:gd name="T39" fmla="*/ 1542 h 96"/>
                <a:gd name="T40" fmla="+- 0 4155 4061"/>
                <a:gd name="T41" fmla="*/ T40 w 50"/>
                <a:gd name="T42" fmla="+- 0 1534 1450"/>
                <a:gd name="T43" fmla="*/ 1534 h 96"/>
                <a:gd name="T44" fmla="+- 0 4155 4061"/>
                <a:gd name="T45" fmla="*/ T44 w 50"/>
                <a:gd name="T46" fmla="+- 0 1515 1450"/>
                <a:gd name="T47" fmla="*/ 1515 h 96"/>
                <a:gd name="T48" fmla="+- 0 4154 4061"/>
                <a:gd name="T49" fmla="*/ T48 w 50"/>
                <a:gd name="T50" fmla="+- 0 1516 1450"/>
                <a:gd name="T51" fmla="*/ 1516 h 96"/>
                <a:gd name="T52" fmla="+- 0 4143 4061"/>
                <a:gd name="T53" fmla="*/ T52 w 50"/>
                <a:gd name="T54" fmla="+- 0 1524 1450"/>
                <a:gd name="T55" fmla="*/ 1524 h 96"/>
                <a:gd name="T56" fmla="+- 0 4132 4061"/>
                <a:gd name="T57" fmla="*/ T56 w 50"/>
                <a:gd name="T58" fmla="+- 0 1528 1450"/>
                <a:gd name="T59" fmla="*/ 1528 h 96"/>
                <a:gd name="T60" fmla="+- 0 4112 4061"/>
                <a:gd name="T61" fmla="*/ T60 w 50"/>
                <a:gd name="T62" fmla="+- 0 1528 1450"/>
                <a:gd name="T63" fmla="*/ 1528 h 96"/>
                <a:gd name="T64" fmla="+- 0 4105 4061"/>
                <a:gd name="T65" fmla="*/ T64 w 50"/>
                <a:gd name="T66" fmla="+- 0 1526 1450"/>
                <a:gd name="T67" fmla="*/ 1526 h 96"/>
                <a:gd name="T68" fmla="+- 0 4100 4061"/>
                <a:gd name="T69" fmla="*/ T68 w 50"/>
                <a:gd name="T70" fmla="+- 0 1522 1450"/>
                <a:gd name="T71" fmla="*/ 1522 h 96"/>
                <a:gd name="T72" fmla="+- 0 4094 4061"/>
                <a:gd name="T73" fmla="*/ T72 w 50"/>
                <a:gd name="T74" fmla="+- 0 1517 1450"/>
                <a:gd name="T75" fmla="*/ 1517 h 96"/>
                <a:gd name="T76" fmla="+- 0 4091 4061"/>
                <a:gd name="T77" fmla="*/ T76 w 50"/>
                <a:gd name="T78" fmla="+- 0 1511 1450"/>
                <a:gd name="T79" fmla="*/ 1511 h 96"/>
                <a:gd name="T80" fmla="+- 0 4091 4061"/>
                <a:gd name="T81" fmla="*/ T80 w 50"/>
                <a:gd name="T82" fmla="+- 0 1503 1450"/>
                <a:gd name="T83" fmla="*/ 1503 h 96"/>
                <a:gd name="T84" fmla="+- 0 4157 4061"/>
                <a:gd name="T85" fmla="*/ T84 w 50"/>
                <a:gd name="T86" fmla="+- 0 1503 1450"/>
                <a:gd name="T87" fmla="*/ 1503 h 96"/>
                <a:gd name="T88" fmla="+- 0 4157 4061"/>
                <a:gd name="T89" fmla="*/ T88 w 50"/>
                <a:gd name="T90" fmla="+- 0 1486 1450"/>
                <a:gd name="T91" fmla="*/ 1486 h 96"/>
                <a:gd name="T92" fmla="+- 0 4153 4061"/>
                <a:gd name="T93" fmla="*/ T92 w 50"/>
                <a:gd name="T94" fmla="+- 0 1473 1450"/>
                <a:gd name="T95" fmla="*/ 1473 h 96"/>
                <a:gd name="T96" fmla="+- 0 4144 4061"/>
                <a:gd name="T97" fmla="*/ T96 w 50"/>
                <a:gd name="T98" fmla="+- 0 1464 1450"/>
                <a:gd name="T99" fmla="*/ 1464 h 96"/>
                <a:gd name="T100" fmla="+- 0 4135 4061"/>
                <a:gd name="T101" fmla="*/ T100 w 50"/>
                <a:gd name="T102" fmla="+- 0 1455 1450"/>
                <a:gd name="T103" fmla="*/ 1455 h 96"/>
                <a:gd name="T104" fmla="+- 0 4124 4061"/>
                <a:gd name="T105" fmla="*/ T104 w 50"/>
                <a:gd name="T106" fmla="+- 0 1450 1450"/>
                <a:gd name="T107" fmla="*/ 1450 h 96"/>
                <a:gd name="T108" fmla="+- 0 4110 4061"/>
                <a:gd name="T109" fmla="*/ T108 w 50"/>
                <a:gd name="T110" fmla="+- 0 1450 1450"/>
                <a:gd name="T111" fmla="*/ 1450 h 96"/>
                <a:gd name="T112" fmla="+- 0 4111 4061"/>
                <a:gd name="T113" fmla="*/ T112 w 50"/>
                <a:gd name="T114" fmla="+- 0 1468 1450"/>
                <a:gd name="T115" fmla="*/ 1468 h 96"/>
                <a:gd name="T116" fmla="+- 0 4117 4061"/>
                <a:gd name="T117" fmla="*/ T116 w 50"/>
                <a:gd name="T118" fmla="+- 0 1468 1450"/>
                <a:gd name="T119" fmla="*/ 1468 h 96"/>
                <a:gd name="T120" fmla="+- 0 4121 4061"/>
                <a:gd name="T121" fmla="*/ T120 w 50"/>
                <a:gd name="T122" fmla="+- 0 1470 1450"/>
                <a:gd name="T123" fmla="*/ 1470 h 96"/>
                <a:gd name="T124" fmla="+- 0 4129 4061"/>
                <a:gd name="T125" fmla="*/ T124 w 50"/>
                <a:gd name="T126" fmla="+- 0 1477 1450"/>
                <a:gd name="T127" fmla="*/ 1477 h 96"/>
                <a:gd name="T128" fmla="+- 0 4131 4061"/>
                <a:gd name="T129" fmla="*/ T128 w 50"/>
                <a:gd name="T130" fmla="+- 0 1482 1450"/>
                <a:gd name="T131" fmla="*/ 1482 h 96"/>
                <a:gd name="T132" fmla="+- 0 4131 4061"/>
                <a:gd name="T133" fmla="*/ T132 w 50"/>
                <a:gd name="T134" fmla="+- 0 1488 1450"/>
                <a:gd name="T135" fmla="*/ 1488 h 96"/>
                <a:gd name="T136" fmla="+- 0 4091 4061"/>
                <a:gd name="T137" fmla="*/ T136 w 50"/>
                <a:gd name="T138" fmla="+- 0 1488 1450"/>
                <a:gd name="T139" fmla="*/ 1488 h 96"/>
                <a:gd name="T140" fmla="+- 0 4092 4061"/>
                <a:gd name="T141" fmla="*/ T140 w 50"/>
                <a:gd name="T142" fmla="+- 0 1482 1450"/>
                <a:gd name="T143" fmla="*/ 1482 h 96"/>
                <a:gd name="T144" fmla="+- 0 4096 4061"/>
                <a:gd name="T145" fmla="*/ T144 w 50"/>
                <a:gd name="T146" fmla="+- 0 1450 1450"/>
                <a:gd name="T147" fmla="*/ 1450 h 96"/>
                <a:gd name="T148" fmla="+- 0 4084 4061"/>
                <a:gd name="T149" fmla="*/ T148 w 50"/>
                <a:gd name="T150" fmla="+- 0 1455 1450"/>
                <a:gd name="T151" fmla="*/ 1455 h 96"/>
                <a:gd name="T152" fmla="+- 0 4075 4061"/>
                <a:gd name="T153" fmla="*/ T152 w 50"/>
                <a:gd name="T154" fmla="+- 0 1464 1450"/>
                <a:gd name="T155" fmla="*/ 1464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0" h="96">
                  <a:moveTo>
                    <a:pt x="14" y="14"/>
                  </a:moveTo>
                  <a:lnTo>
                    <a:pt x="4" y="23"/>
                  </a:lnTo>
                  <a:lnTo>
                    <a:pt x="0" y="35"/>
                  </a:lnTo>
                  <a:lnTo>
                    <a:pt x="0" y="63"/>
                  </a:lnTo>
                  <a:lnTo>
                    <a:pt x="4" y="74"/>
                  </a:lnTo>
                  <a:lnTo>
                    <a:pt x="14" y="83"/>
                  </a:lnTo>
                  <a:lnTo>
                    <a:pt x="23" y="92"/>
                  </a:lnTo>
                  <a:lnTo>
                    <a:pt x="35" y="96"/>
                  </a:lnTo>
                  <a:lnTo>
                    <a:pt x="57" y="96"/>
                  </a:lnTo>
                  <a:lnTo>
                    <a:pt x="78" y="92"/>
                  </a:lnTo>
                  <a:lnTo>
                    <a:pt x="94" y="84"/>
                  </a:lnTo>
                  <a:lnTo>
                    <a:pt x="94" y="65"/>
                  </a:lnTo>
                  <a:lnTo>
                    <a:pt x="93" y="66"/>
                  </a:lnTo>
                  <a:lnTo>
                    <a:pt x="82" y="74"/>
                  </a:lnTo>
                  <a:lnTo>
                    <a:pt x="71" y="78"/>
                  </a:lnTo>
                  <a:lnTo>
                    <a:pt x="51" y="78"/>
                  </a:lnTo>
                  <a:lnTo>
                    <a:pt x="44" y="76"/>
                  </a:lnTo>
                  <a:lnTo>
                    <a:pt x="39" y="72"/>
                  </a:lnTo>
                  <a:lnTo>
                    <a:pt x="33" y="67"/>
                  </a:lnTo>
                  <a:lnTo>
                    <a:pt x="30" y="61"/>
                  </a:lnTo>
                  <a:lnTo>
                    <a:pt x="30" y="53"/>
                  </a:lnTo>
                  <a:lnTo>
                    <a:pt x="96" y="53"/>
                  </a:lnTo>
                  <a:lnTo>
                    <a:pt x="96" y="36"/>
                  </a:lnTo>
                  <a:lnTo>
                    <a:pt x="92" y="23"/>
                  </a:lnTo>
                  <a:lnTo>
                    <a:pt x="83" y="14"/>
                  </a:lnTo>
                  <a:lnTo>
                    <a:pt x="74" y="5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0" y="20"/>
                  </a:lnTo>
                  <a:lnTo>
                    <a:pt x="68" y="27"/>
                  </a:lnTo>
                  <a:lnTo>
                    <a:pt x="70" y="32"/>
                  </a:lnTo>
                  <a:lnTo>
                    <a:pt x="70" y="38"/>
                  </a:lnTo>
                  <a:lnTo>
                    <a:pt x="30" y="38"/>
                  </a:lnTo>
                  <a:lnTo>
                    <a:pt x="31" y="32"/>
                  </a:lnTo>
                  <a:lnTo>
                    <a:pt x="35" y="0"/>
                  </a:lnTo>
                  <a:lnTo>
                    <a:pt x="23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4176" y="1450"/>
              <a:ext cx="93" cy="94"/>
            </a:xfrm>
            <a:custGeom>
              <a:avLst/>
              <a:gdLst>
                <a:gd name="T0" fmla="+- 0 4269 4176"/>
                <a:gd name="T1" fmla="*/ T0 w 93"/>
                <a:gd name="T2" fmla="+- 0 1544 1450"/>
                <a:gd name="T3" fmla="*/ 1544 h 94"/>
                <a:gd name="T4" fmla="+- 0 4269 4176"/>
                <a:gd name="T5" fmla="*/ T4 w 93"/>
                <a:gd name="T6" fmla="+- 0 1482 1450"/>
                <a:gd name="T7" fmla="*/ 1482 h 94"/>
                <a:gd name="T8" fmla="+- 0 4268 4176"/>
                <a:gd name="T9" fmla="*/ T8 w 93"/>
                <a:gd name="T10" fmla="+- 0 1475 1450"/>
                <a:gd name="T11" fmla="*/ 1475 h 94"/>
                <a:gd name="T12" fmla="+- 0 4266 4176"/>
                <a:gd name="T13" fmla="*/ T12 w 93"/>
                <a:gd name="T14" fmla="+- 0 1471 1450"/>
                <a:gd name="T15" fmla="*/ 1471 h 94"/>
                <a:gd name="T16" fmla="+- 0 4261 4176"/>
                <a:gd name="T17" fmla="*/ T16 w 93"/>
                <a:gd name="T18" fmla="+- 0 1457 1450"/>
                <a:gd name="T19" fmla="*/ 1457 h 94"/>
                <a:gd name="T20" fmla="+- 0 4250 4176"/>
                <a:gd name="T21" fmla="*/ T20 w 93"/>
                <a:gd name="T22" fmla="+- 0 1450 1450"/>
                <a:gd name="T23" fmla="*/ 1450 h 94"/>
                <a:gd name="T24" fmla="+- 0 4224 4176"/>
                <a:gd name="T25" fmla="*/ T24 w 93"/>
                <a:gd name="T26" fmla="+- 0 1450 1450"/>
                <a:gd name="T27" fmla="*/ 1450 h 94"/>
                <a:gd name="T28" fmla="+- 0 4214 4176"/>
                <a:gd name="T29" fmla="*/ T28 w 93"/>
                <a:gd name="T30" fmla="+- 0 1455 1450"/>
                <a:gd name="T31" fmla="*/ 1455 h 94"/>
                <a:gd name="T32" fmla="+- 0 4205 4176"/>
                <a:gd name="T33" fmla="*/ T32 w 93"/>
                <a:gd name="T34" fmla="+- 0 1465 1450"/>
                <a:gd name="T35" fmla="*/ 1465 h 94"/>
                <a:gd name="T36" fmla="+- 0 4205 4176"/>
                <a:gd name="T37" fmla="*/ T36 w 93"/>
                <a:gd name="T38" fmla="+- 0 1452 1450"/>
                <a:gd name="T39" fmla="*/ 1452 h 94"/>
                <a:gd name="T40" fmla="+- 0 4176 4176"/>
                <a:gd name="T41" fmla="*/ T40 w 93"/>
                <a:gd name="T42" fmla="+- 0 1452 1450"/>
                <a:gd name="T43" fmla="*/ 1452 h 94"/>
                <a:gd name="T44" fmla="+- 0 4176 4176"/>
                <a:gd name="T45" fmla="*/ T44 w 93"/>
                <a:gd name="T46" fmla="+- 0 1544 1450"/>
                <a:gd name="T47" fmla="*/ 1544 h 94"/>
                <a:gd name="T48" fmla="+- 0 4205 4176"/>
                <a:gd name="T49" fmla="*/ T48 w 93"/>
                <a:gd name="T50" fmla="+- 0 1544 1450"/>
                <a:gd name="T51" fmla="*/ 1544 h 94"/>
                <a:gd name="T52" fmla="+- 0 4205 4176"/>
                <a:gd name="T53" fmla="*/ T52 w 93"/>
                <a:gd name="T54" fmla="+- 0 1485 1450"/>
                <a:gd name="T55" fmla="*/ 1485 h 94"/>
                <a:gd name="T56" fmla="+- 0 4210 4176"/>
                <a:gd name="T57" fmla="*/ T56 w 93"/>
                <a:gd name="T58" fmla="+- 0 1475 1450"/>
                <a:gd name="T59" fmla="*/ 1475 h 94"/>
                <a:gd name="T60" fmla="+- 0 4217 4176"/>
                <a:gd name="T61" fmla="*/ T60 w 93"/>
                <a:gd name="T62" fmla="+- 0 1471 1450"/>
                <a:gd name="T63" fmla="*/ 1471 h 94"/>
                <a:gd name="T64" fmla="+- 0 4230 4176"/>
                <a:gd name="T65" fmla="*/ T64 w 93"/>
                <a:gd name="T66" fmla="+- 0 1471 1450"/>
                <a:gd name="T67" fmla="*/ 1471 h 94"/>
                <a:gd name="T68" fmla="+- 0 4234 4176"/>
                <a:gd name="T69" fmla="*/ T68 w 93"/>
                <a:gd name="T70" fmla="+- 0 1472 1450"/>
                <a:gd name="T71" fmla="*/ 1472 h 94"/>
                <a:gd name="T72" fmla="+- 0 4238 4176"/>
                <a:gd name="T73" fmla="*/ T72 w 93"/>
                <a:gd name="T74" fmla="+- 0 1479 1450"/>
                <a:gd name="T75" fmla="*/ 1479 h 94"/>
                <a:gd name="T76" fmla="+- 0 4239 4176"/>
                <a:gd name="T77" fmla="*/ T76 w 93"/>
                <a:gd name="T78" fmla="+- 0 1484 1450"/>
                <a:gd name="T79" fmla="*/ 1484 h 94"/>
                <a:gd name="T80" fmla="+- 0 4239 4176"/>
                <a:gd name="T81" fmla="*/ T80 w 93"/>
                <a:gd name="T82" fmla="+- 0 1544 1450"/>
                <a:gd name="T83" fmla="*/ 1544 h 94"/>
                <a:gd name="T84" fmla="+- 0 4269 4176"/>
                <a:gd name="T85" fmla="*/ T84 w 93"/>
                <a:gd name="T86" fmla="+- 0 1544 1450"/>
                <a:gd name="T87" fmla="*/ 154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93" h="94">
                  <a:moveTo>
                    <a:pt x="93" y="94"/>
                  </a:moveTo>
                  <a:lnTo>
                    <a:pt x="93" y="32"/>
                  </a:lnTo>
                  <a:lnTo>
                    <a:pt x="92" y="25"/>
                  </a:lnTo>
                  <a:lnTo>
                    <a:pt x="90" y="21"/>
                  </a:lnTo>
                  <a:lnTo>
                    <a:pt x="85" y="7"/>
                  </a:lnTo>
                  <a:lnTo>
                    <a:pt x="74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29" y="15"/>
                  </a:lnTo>
                  <a:lnTo>
                    <a:pt x="29" y="2"/>
                  </a:lnTo>
                  <a:lnTo>
                    <a:pt x="0" y="2"/>
                  </a:lnTo>
                  <a:lnTo>
                    <a:pt x="0" y="94"/>
                  </a:lnTo>
                  <a:lnTo>
                    <a:pt x="29" y="94"/>
                  </a:lnTo>
                  <a:lnTo>
                    <a:pt x="29" y="35"/>
                  </a:lnTo>
                  <a:lnTo>
                    <a:pt x="34" y="25"/>
                  </a:lnTo>
                  <a:lnTo>
                    <a:pt x="41" y="21"/>
                  </a:lnTo>
                  <a:lnTo>
                    <a:pt x="54" y="21"/>
                  </a:lnTo>
                  <a:lnTo>
                    <a:pt x="58" y="22"/>
                  </a:lnTo>
                  <a:lnTo>
                    <a:pt x="62" y="29"/>
                  </a:lnTo>
                  <a:lnTo>
                    <a:pt x="63" y="34"/>
                  </a:lnTo>
                  <a:lnTo>
                    <a:pt x="63" y="94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4288" y="1450"/>
              <a:ext cx="50" cy="96"/>
            </a:xfrm>
            <a:custGeom>
              <a:avLst/>
              <a:gdLst>
                <a:gd name="T0" fmla="+- 0 4319 4288"/>
                <a:gd name="T1" fmla="*/ T0 w 50"/>
                <a:gd name="T2" fmla="+- 0 1482 1450"/>
                <a:gd name="T3" fmla="*/ 1482 h 96"/>
                <a:gd name="T4" fmla="+- 0 4321 4288"/>
                <a:gd name="T5" fmla="*/ T4 w 50"/>
                <a:gd name="T6" fmla="+- 0 1477 1450"/>
                <a:gd name="T7" fmla="*/ 1477 h 96"/>
                <a:gd name="T8" fmla="+- 0 4328 4288"/>
                <a:gd name="T9" fmla="*/ T8 w 50"/>
                <a:gd name="T10" fmla="+- 0 1470 1450"/>
                <a:gd name="T11" fmla="*/ 1470 h 96"/>
                <a:gd name="T12" fmla="+- 0 4333 4288"/>
                <a:gd name="T13" fmla="*/ T12 w 50"/>
                <a:gd name="T14" fmla="+- 0 1468 1450"/>
                <a:gd name="T15" fmla="*/ 1468 h 96"/>
                <a:gd name="T16" fmla="+- 0 4338 4288"/>
                <a:gd name="T17" fmla="*/ T16 w 50"/>
                <a:gd name="T18" fmla="+- 0 1468 1450"/>
                <a:gd name="T19" fmla="*/ 1468 h 96"/>
                <a:gd name="T20" fmla="+- 0 4337 4288"/>
                <a:gd name="T21" fmla="*/ T20 w 50"/>
                <a:gd name="T22" fmla="+- 0 1450 1450"/>
                <a:gd name="T23" fmla="*/ 1450 h 96"/>
                <a:gd name="T24" fmla="+- 0 4323 4288"/>
                <a:gd name="T25" fmla="*/ T24 w 50"/>
                <a:gd name="T26" fmla="+- 0 1450 1450"/>
                <a:gd name="T27" fmla="*/ 1450 h 96"/>
                <a:gd name="T28" fmla="+- 0 4319 4288"/>
                <a:gd name="T29" fmla="*/ T28 w 50"/>
                <a:gd name="T30" fmla="+- 0 1482 1450"/>
                <a:gd name="T31" fmla="*/ 148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" h="96">
                  <a:moveTo>
                    <a:pt x="31" y="32"/>
                  </a:moveTo>
                  <a:lnTo>
                    <a:pt x="33" y="27"/>
                  </a:lnTo>
                  <a:lnTo>
                    <a:pt x="40" y="20"/>
                  </a:lnTo>
                  <a:lnTo>
                    <a:pt x="45" y="18"/>
                  </a:lnTo>
                  <a:lnTo>
                    <a:pt x="50" y="1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4288" y="1450"/>
              <a:ext cx="50" cy="96"/>
            </a:xfrm>
            <a:custGeom>
              <a:avLst/>
              <a:gdLst>
                <a:gd name="T0" fmla="+- 0 4302 4288"/>
                <a:gd name="T1" fmla="*/ T0 w 50"/>
                <a:gd name="T2" fmla="+- 0 1464 1450"/>
                <a:gd name="T3" fmla="*/ 1464 h 96"/>
                <a:gd name="T4" fmla="+- 0 4292 4288"/>
                <a:gd name="T5" fmla="*/ T4 w 50"/>
                <a:gd name="T6" fmla="+- 0 1473 1450"/>
                <a:gd name="T7" fmla="*/ 1473 h 96"/>
                <a:gd name="T8" fmla="+- 0 4288 4288"/>
                <a:gd name="T9" fmla="*/ T8 w 50"/>
                <a:gd name="T10" fmla="+- 0 1485 1450"/>
                <a:gd name="T11" fmla="*/ 1485 h 96"/>
                <a:gd name="T12" fmla="+- 0 4288 4288"/>
                <a:gd name="T13" fmla="*/ T12 w 50"/>
                <a:gd name="T14" fmla="+- 0 1513 1450"/>
                <a:gd name="T15" fmla="*/ 1513 h 96"/>
                <a:gd name="T16" fmla="+- 0 4292 4288"/>
                <a:gd name="T17" fmla="*/ T16 w 50"/>
                <a:gd name="T18" fmla="+- 0 1524 1450"/>
                <a:gd name="T19" fmla="*/ 1524 h 96"/>
                <a:gd name="T20" fmla="+- 0 4302 4288"/>
                <a:gd name="T21" fmla="*/ T20 w 50"/>
                <a:gd name="T22" fmla="+- 0 1533 1450"/>
                <a:gd name="T23" fmla="*/ 1533 h 96"/>
                <a:gd name="T24" fmla="+- 0 4311 4288"/>
                <a:gd name="T25" fmla="*/ T24 w 50"/>
                <a:gd name="T26" fmla="+- 0 1542 1450"/>
                <a:gd name="T27" fmla="*/ 1542 h 96"/>
                <a:gd name="T28" fmla="+- 0 4323 4288"/>
                <a:gd name="T29" fmla="*/ T28 w 50"/>
                <a:gd name="T30" fmla="+- 0 1546 1450"/>
                <a:gd name="T31" fmla="*/ 1546 h 96"/>
                <a:gd name="T32" fmla="+- 0 4345 4288"/>
                <a:gd name="T33" fmla="*/ T32 w 50"/>
                <a:gd name="T34" fmla="+- 0 1546 1450"/>
                <a:gd name="T35" fmla="*/ 1546 h 96"/>
                <a:gd name="T36" fmla="+- 0 4366 4288"/>
                <a:gd name="T37" fmla="*/ T36 w 50"/>
                <a:gd name="T38" fmla="+- 0 1542 1450"/>
                <a:gd name="T39" fmla="*/ 1542 h 96"/>
                <a:gd name="T40" fmla="+- 0 4382 4288"/>
                <a:gd name="T41" fmla="*/ T40 w 50"/>
                <a:gd name="T42" fmla="+- 0 1534 1450"/>
                <a:gd name="T43" fmla="*/ 1534 h 96"/>
                <a:gd name="T44" fmla="+- 0 4382 4288"/>
                <a:gd name="T45" fmla="*/ T44 w 50"/>
                <a:gd name="T46" fmla="+- 0 1515 1450"/>
                <a:gd name="T47" fmla="*/ 1515 h 96"/>
                <a:gd name="T48" fmla="+- 0 4381 4288"/>
                <a:gd name="T49" fmla="*/ T48 w 50"/>
                <a:gd name="T50" fmla="+- 0 1516 1450"/>
                <a:gd name="T51" fmla="*/ 1516 h 96"/>
                <a:gd name="T52" fmla="+- 0 4370 4288"/>
                <a:gd name="T53" fmla="*/ T52 w 50"/>
                <a:gd name="T54" fmla="+- 0 1524 1450"/>
                <a:gd name="T55" fmla="*/ 1524 h 96"/>
                <a:gd name="T56" fmla="+- 0 4359 4288"/>
                <a:gd name="T57" fmla="*/ T56 w 50"/>
                <a:gd name="T58" fmla="+- 0 1528 1450"/>
                <a:gd name="T59" fmla="*/ 1528 h 96"/>
                <a:gd name="T60" fmla="+- 0 4339 4288"/>
                <a:gd name="T61" fmla="*/ T60 w 50"/>
                <a:gd name="T62" fmla="+- 0 1528 1450"/>
                <a:gd name="T63" fmla="*/ 1528 h 96"/>
                <a:gd name="T64" fmla="+- 0 4332 4288"/>
                <a:gd name="T65" fmla="*/ T64 w 50"/>
                <a:gd name="T66" fmla="+- 0 1526 1450"/>
                <a:gd name="T67" fmla="*/ 1526 h 96"/>
                <a:gd name="T68" fmla="+- 0 4327 4288"/>
                <a:gd name="T69" fmla="*/ T68 w 50"/>
                <a:gd name="T70" fmla="+- 0 1522 1450"/>
                <a:gd name="T71" fmla="*/ 1522 h 96"/>
                <a:gd name="T72" fmla="+- 0 4321 4288"/>
                <a:gd name="T73" fmla="*/ T72 w 50"/>
                <a:gd name="T74" fmla="+- 0 1517 1450"/>
                <a:gd name="T75" fmla="*/ 1517 h 96"/>
                <a:gd name="T76" fmla="+- 0 4318 4288"/>
                <a:gd name="T77" fmla="*/ T76 w 50"/>
                <a:gd name="T78" fmla="+- 0 1511 1450"/>
                <a:gd name="T79" fmla="*/ 1511 h 96"/>
                <a:gd name="T80" fmla="+- 0 4318 4288"/>
                <a:gd name="T81" fmla="*/ T80 w 50"/>
                <a:gd name="T82" fmla="+- 0 1503 1450"/>
                <a:gd name="T83" fmla="*/ 1503 h 96"/>
                <a:gd name="T84" fmla="+- 0 4384 4288"/>
                <a:gd name="T85" fmla="*/ T84 w 50"/>
                <a:gd name="T86" fmla="+- 0 1503 1450"/>
                <a:gd name="T87" fmla="*/ 1503 h 96"/>
                <a:gd name="T88" fmla="+- 0 4384 4288"/>
                <a:gd name="T89" fmla="*/ T88 w 50"/>
                <a:gd name="T90" fmla="+- 0 1486 1450"/>
                <a:gd name="T91" fmla="*/ 1486 h 96"/>
                <a:gd name="T92" fmla="+- 0 4380 4288"/>
                <a:gd name="T93" fmla="*/ T92 w 50"/>
                <a:gd name="T94" fmla="+- 0 1473 1450"/>
                <a:gd name="T95" fmla="*/ 1473 h 96"/>
                <a:gd name="T96" fmla="+- 0 4371 4288"/>
                <a:gd name="T97" fmla="*/ T96 w 50"/>
                <a:gd name="T98" fmla="+- 0 1464 1450"/>
                <a:gd name="T99" fmla="*/ 1464 h 96"/>
                <a:gd name="T100" fmla="+- 0 4362 4288"/>
                <a:gd name="T101" fmla="*/ T100 w 50"/>
                <a:gd name="T102" fmla="+- 0 1455 1450"/>
                <a:gd name="T103" fmla="*/ 1455 h 96"/>
                <a:gd name="T104" fmla="+- 0 4351 4288"/>
                <a:gd name="T105" fmla="*/ T104 w 50"/>
                <a:gd name="T106" fmla="+- 0 1450 1450"/>
                <a:gd name="T107" fmla="*/ 1450 h 96"/>
                <a:gd name="T108" fmla="+- 0 4337 4288"/>
                <a:gd name="T109" fmla="*/ T108 w 50"/>
                <a:gd name="T110" fmla="+- 0 1450 1450"/>
                <a:gd name="T111" fmla="*/ 1450 h 96"/>
                <a:gd name="T112" fmla="+- 0 4338 4288"/>
                <a:gd name="T113" fmla="*/ T112 w 50"/>
                <a:gd name="T114" fmla="+- 0 1468 1450"/>
                <a:gd name="T115" fmla="*/ 1468 h 96"/>
                <a:gd name="T116" fmla="+- 0 4344 4288"/>
                <a:gd name="T117" fmla="*/ T116 w 50"/>
                <a:gd name="T118" fmla="+- 0 1468 1450"/>
                <a:gd name="T119" fmla="*/ 1468 h 96"/>
                <a:gd name="T120" fmla="+- 0 4348 4288"/>
                <a:gd name="T121" fmla="*/ T120 w 50"/>
                <a:gd name="T122" fmla="+- 0 1470 1450"/>
                <a:gd name="T123" fmla="*/ 1470 h 96"/>
                <a:gd name="T124" fmla="+- 0 4356 4288"/>
                <a:gd name="T125" fmla="*/ T124 w 50"/>
                <a:gd name="T126" fmla="+- 0 1477 1450"/>
                <a:gd name="T127" fmla="*/ 1477 h 96"/>
                <a:gd name="T128" fmla="+- 0 4358 4288"/>
                <a:gd name="T129" fmla="*/ T128 w 50"/>
                <a:gd name="T130" fmla="+- 0 1482 1450"/>
                <a:gd name="T131" fmla="*/ 1482 h 96"/>
                <a:gd name="T132" fmla="+- 0 4358 4288"/>
                <a:gd name="T133" fmla="*/ T132 w 50"/>
                <a:gd name="T134" fmla="+- 0 1488 1450"/>
                <a:gd name="T135" fmla="*/ 1488 h 96"/>
                <a:gd name="T136" fmla="+- 0 4318 4288"/>
                <a:gd name="T137" fmla="*/ T136 w 50"/>
                <a:gd name="T138" fmla="+- 0 1488 1450"/>
                <a:gd name="T139" fmla="*/ 1488 h 96"/>
                <a:gd name="T140" fmla="+- 0 4319 4288"/>
                <a:gd name="T141" fmla="*/ T140 w 50"/>
                <a:gd name="T142" fmla="+- 0 1482 1450"/>
                <a:gd name="T143" fmla="*/ 1482 h 96"/>
                <a:gd name="T144" fmla="+- 0 4323 4288"/>
                <a:gd name="T145" fmla="*/ T144 w 50"/>
                <a:gd name="T146" fmla="+- 0 1450 1450"/>
                <a:gd name="T147" fmla="*/ 1450 h 96"/>
                <a:gd name="T148" fmla="+- 0 4311 4288"/>
                <a:gd name="T149" fmla="*/ T148 w 50"/>
                <a:gd name="T150" fmla="+- 0 1455 1450"/>
                <a:gd name="T151" fmla="*/ 1455 h 96"/>
                <a:gd name="T152" fmla="+- 0 4302 4288"/>
                <a:gd name="T153" fmla="*/ T152 w 50"/>
                <a:gd name="T154" fmla="+- 0 1464 1450"/>
                <a:gd name="T155" fmla="*/ 1464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0" h="96">
                  <a:moveTo>
                    <a:pt x="14" y="14"/>
                  </a:moveTo>
                  <a:lnTo>
                    <a:pt x="4" y="23"/>
                  </a:lnTo>
                  <a:lnTo>
                    <a:pt x="0" y="35"/>
                  </a:lnTo>
                  <a:lnTo>
                    <a:pt x="0" y="63"/>
                  </a:lnTo>
                  <a:lnTo>
                    <a:pt x="4" y="74"/>
                  </a:lnTo>
                  <a:lnTo>
                    <a:pt x="14" y="83"/>
                  </a:lnTo>
                  <a:lnTo>
                    <a:pt x="23" y="92"/>
                  </a:lnTo>
                  <a:lnTo>
                    <a:pt x="35" y="96"/>
                  </a:lnTo>
                  <a:lnTo>
                    <a:pt x="57" y="96"/>
                  </a:lnTo>
                  <a:lnTo>
                    <a:pt x="78" y="92"/>
                  </a:lnTo>
                  <a:lnTo>
                    <a:pt x="94" y="84"/>
                  </a:lnTo>
                  <a:lnTo>
                    <a:pt x="94" y="65"/>
                  </a:lnTo>
                  <a:lnTo>
                    <a:pt x="93" y="66"/>
                  </a:lnTo>
                  <a:lnTo>
                    <a:pt x="82" y="74"/>
                  </a:lnTo>
                  <a:lnTo>
                    <a:pt x="71" y="78"/>
                  </a:lnTo>
                  <a:lnTo>
                    <a:pt x="51" y="78"/>
                  </a:lnTo>
                  <a:lnTo>
                    <a:pt x="44" y="76"/>
                  </a:lnTo>
                  <a:lnTo>
                    <a:pt x="39" y="72"/>
                  </a:lnTo>
                  <a:lnTo>
                    <a:pt x="33" y="67"/>
                  </a:lnTo>
                  <a:lnTo>
                    <a:pt x="30" y="61"/>
                  </a:lnTo>
                  <a:lnTo>
                    <a:pt x="30" y="53"/>
                  </a:lnTo>
                  <a:lnTo>
                    <a:pt x="96" y="53"/>
                  </a:lnTo>
                  <a:lnTo>
                    <a:pt x="96" y="36"/>
                  </a:lnTo>
                  <a:lnTo>
                    <a:pt x="92" y="23"/>
                  </a:lnTo>
                  <a:lnTo>
                    <a:pt x="83" y="14"/>
                  </a:lnTo>
                  <a:lnTo>
                    <a:pt x="74" y="5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0" y="20"/>
                  </a:lnTo>
                  <a:lnTo>
                    <a:pt x="68" y="27"/>
                  </a:lnTo>
                  <a:lnTo>
                    <a:pt x="70" y="32"/>
                  </a:lnTo>
                  <a:lnTo>
                    <a:pt x="70" y="38"/>
                  </a:lnTo>
                  <a:lnTo>
                    <a:pt x="30" y="38"/>
                  </a:lnTo>
                  <a:lnTo>
                    <a:pt x="31" y="32"/>
                  </a:lnTo>
                  <a:lnTo>
                    <a:pt x="35" y="0"/>
                  </a:lnTo>
                  <a:lnTo>
                    <a:pt x="23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4418" y="1408"/>
              <a:ext cx="0" cy="136"/>
            </a:xfrm>
            <a:custGeom>
              <a:avLst/>
              <a:gdLst>
                <a:gd name="T0" fmla="+- 0 1408 1408"/>
                <a:gd name="T1" fmla="*/ 1408 h 136"/>
                <a:gd name="T2" fmla="+- 0 1545 1408"/>
                <a:gd name="T3" fmla="*/ 1545 h 13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36">
                  <a:moveTo>
                    <a:pt x="0" y="0"/>
                  </a:moveTo>
                  <a:lnTo>
                    <a:pt x="0" y="137"/>
                  </a:lnTo>
                </a:path>
              </a:pathLst>
            </a:custGeom>
            <a:noFill/>
            <a:ln w="19825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4516" y="1408"/>
              <a:ext cx="147" cy="136"/>
            </a:xfrm>
            <a:custGeom>
              <a:avLst/>
              <a:gdLst>
                <a:gd name="T0" fmla="+- 0 4550 4516"/>
                <a:gd name="T1" fmla="*/ T0 w 147"/>
                <a:gd name="T2" fmla="+- 0 1544 1408"/>
                <a:gd name="T3" fmla="*/ 1544 h 136"/>
                <a:gd name="T4" fmla="+- 0 4550 4516"/>
                <a:gd name="T5" fmla="*/ T4 w 147"/>
                <a:gd name="T6" fmla="+- 0 1461 1408"/>
                <a:gd name="T7" fmla="*/ 1461 h 136"/>
                <a:gd name="T8" fmla="+- 0 4550 4516"/>
                <a:gd name="T9" fmla="*/ T8 w 147"/>
                <a:gd name="T10" fmla="+- 0 1461 1408"/>
                <a:gd name="T11" fmla="*/ 1461 h 136"/>
                <a:gd name="T12" fmla="+- 0 4587 4516"/>
                <a:gd name="T13" fmla="*/ T12 w 147"/>
                <a:gd name="T14" fmla="+- 0 1505 1408"/>
                <a:gd name="T15" fmla="*/ 1505 h 136"/>
                <a:gd name="T16" fmla="+- 0 4592 4516"/>
                <a:gd name="T17" fmla="*/ T16 w 147"/>
                <a:gd name="T18" fmla="+- 0 1505 1408"/>
                <a:gd name="T19" fmla="*/ 1505 h 136"/>
                <a:gd name="T20" fmla="+- 0 4628 4516"/>
                <a:gd name="T21" fmla="*/ T20 w 147"/>
                <a:gd name="T22" fmla="+- 0 1461 1408"/>
                <a:gd name="T23" fmla="*/ 1461 h 136"/>
                <a:gd name="T24" fmla="+- 0 4628 4516"/>
                <a:gd name="T25" fmla="*/ T24 w 147"/>
                <a:gd name="T26" fmla="+- 0 1461 1408"/>
                <a:gd name="T27" fmla="*/ 1461 h 136"/>
                <a:gd name="T28" fmla="+- 0 4628 4516"/>
                <a:gd name="T29" fmla="*/ T28 w 147"/>
                <a:gd name="T30" fmla="+- 0 1544 1408"/>
                <a:gd name="T31" fmla="*/ 1544 h 136"/>
                <a:gd name="T32" fmla="+- 0 4663 4516"/>
                <a:gd name="T33" fmla="*/ T32 w 147"/>
                <a:gd name="T34" fmla="+- 0 1544 1408"/>
                <a:gd name="T35" fmla="*/ 1544 h 136"/>
                <a:gd name="T36" fmla="+- 0 4663 4516"/>
                <a:gd name="T37" fmla="*/ T36 w 147"/>
                <a:gd name="T38" fmla="+- 0 1408 1408"/>
                <a:gd name="T39" fmla="*/ 1408 h 136"/>
                <a:gd name="T40" fmla="+- 0 4633 4516"/>
                <a:gd name="T41" fmla="*/ T40 w 147"/>
                <a:gd name="T42" fmla="+- 0 1408 1408"/>
                <a:gd name="T43" fmla="*/ 1408 h 136"/>
                <a:gd name="T44" fmla="+- 0 4589 4516"/>
                <a:gd name="T45" fmla="*/ T44 w 147"/>
                <a:gd name="T46" fmla="+- 0 1460 1408"/>
                <a:gd name="T47" fmla="*/ 1460 h 136"/>
                <a:gd name="T48" fmla="+- 0 4546 4516"/>
                <a:gd name="T49" fmla="*/ T48 w 147"/>
                <a:gd name="T50" fmla="+- 0 1408 1408"/>
                <a:gd name="T51" fmla="*/ 1408 h 136"/>
                <a:gd name="T52" fmla="+- 0 4516 4516"/>
                <a:gd name="T53" fmla="*/ T52 w 147"/>
                <a:gd name="T54" fmla="+- 0 1408 1408"/>
                <a:gd name="T55" fmla="*/ 1408 h 136"/>
                <a:gd name="T56" fmla="+- 0 4516 4516"/>
                <a:gd name="T57" fmla="*/ T56 w 147"/>
                <a:gd name="T58" fmla="+- 0 1544 1408"/>
                <a:gd name="T59" fmla="*/ 1544 h 136"/>
                <a:gd name="T60" fmla="+- 0 4550 4516"/>
                <a:gd name="T61" fmla="*/ T60 w 147"/>
                <a:gd name="T62" fmla="+- 0 1544 1408"/>
                <a:gd name="T63" fmla="*/ 1544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47" h="136">
                  <a:moveTo>
                    <a:pt x="34" y="136"/>
                  </a:moveTo>
                  <a:lnTo>
                    <a:pt x="34" y="53"/>
                  </a:lnTo>
                  <a:lnTo>
                    <a:pt x="71" y="97"/>
                  </a:lnTo>
                  <a:lnTo>
                    <a:pt x="76" y="97"/>
                  </a:lnTo>
                  <a:lnTo>
                    <a:pt x="112" y="53"/>
                  </a:lnTo>
                  <a:lnTo>
                    <a:pt x="112" y="136"/>
                  </a:lnTo>
                  <a:lnTo>
                    <a:pt x="147" y="136"/>
                  </a:lnTo>
                  <a:lnTo>
                    <a:pt x="147" y="0"/>
                  </a:lnTo>
                  <a:lnTo>
                    <a:pt x="117" y="0"/>
                  </a:lnTo>
                  <a:lnTo>
                    <a:pt x="73" y="5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4684" y="1450"/>
              <a:ext cx="100" cy="96"/>
            </a:xfrm>
            <a:custGeom>
              <a:avLst/>
              <a:gdLst>
                <a:gd name="T0" fmla="+- 0 4768 4684"/>
                <a:gd name="T1" fmla="*/ T0 w 100"/>
                <a:gd name="T2" fmla="+- 0 1475 1450"/>
                <a:gd name="T3" fmla="*/ 1475 h 96"/>
                <a:gd name="T4" fmla="+- 0 4767 4684"/>
                <a:gd name="T5" fmla="*/ T4 w 100"/>
                <a:gd name="T6" fmla="+- 0 1469 1450"/>
                <a:gd name="T7" fmla="*/ 1469 h 96"/>
                <a:gd name="T8" fmla="+- 0 4765 4684"/>
                <a:gd name="T9" fmla="*/ T8 w 100"/>
                <a:gd name="T10" fmla="+- 0 1465 1450"/>
                <a:gd name="T11" fmla="*/ 1465 h 96"/>
                <a:gd name="T12" fmla="+- 0 4760 4684"/>
                <a:gd name="T13" fmla="*/ T12 w 100"/>
                <a:gd name="T14" fmla="+- 0 1455 1450"/>
                <a:gd name="T15" fmla="*/ 1455 h 96"/>
                <a:gd name="T16" fmla="+- 0 4748 4684"/>
                <a:gd name="T17" fmla="*/ T16 w 100"/>
                <a:gd name="T18" fmla="+- 0 1450 1450"/>
                <a:gd name="T19" fmla="*/ 1450 h 96"/>
                <a:gd name="T20" fmla="+- 0 4722 4684"/>
                <a:gd name="T21" fmla="*/ T20 w 100"/>
                <a:gd name="T22" fmla="+- 0 1450 1450"/>
                <a:gd name="T23" fmla="*/ 1450 h 96"/>
                <a:gd name="T24" fmla="+- 0 4715 4684"/>
                <a:gd name="T25" fmla="*/ T24 w 100"/>
                <a:gd name="T26" fmla="+- 0 1451 1450"/>
                <a:gd name="T27" fmla="*/ 1451 h 96"/>
                <a:gd name="T28" fmla="+- 0 4709 4684"/>
                <a:gd name="T29" fmla="*/ T28 w 100"/>
                <a:gd name="T30" fmla="+- 0 1453 1450"/>
                <a:gd name="T31" fmla="*/ 1453 h 96"/>
                <a:gd name="T32" fmla="+- 0 4702 4684"/>
                <a:gd name="T33" fmla="*/ T32 w 100"/>
                <a:gd name="T34" fmla="+- 0 1455 1450"/>
                <a:gd name="T35" fmla="*/ 1455 h 96"/>
                <a:gd name="T36" fmla="+- 0 4696 4684"/>
                <a:gd name="T37" fmla="*/ T36 w 100"/>
                <a:gd name="T38" fmla="+- 0 1458 1450"/>
                <a:gd name="T39" fmla="*/ 1458 h 96"/>
                <a:gd name="T40" fmla="+- 0 4689 4684"/>
                <a:gd name="T41" fmla="*/ T40 w 100"/>
                <a:gd name="T42" fmla="+- 0 1462 1450"/>
                <a:gd name="T43" fmla="*/ 1462 h 96"/>
                <a:gd name="T44" fmla="+- 0 4689 4684"/>
                <a:gd name="T45" fmla="*/ T44 w 100"/>
                <a:gd name="T46" fmla="+- 0 1485 1450"/>
                <a:gd name="T47" fmla="*/ 1485 h 96"/>
                <a:gd name="T48" fmla="+- 0 4699 4684"/>
                <a:gd name="T49" fmla="*/ T48 w 100"/>
                <a:gd name="T50" fmla="+- 0 1475 1450"/>
                <a:gd name="T51" fmla="*/ 1475 h 96"/>
                <a:gd name="T52" fmla="+- 0 4710 4684"/>
                <a:gd name="T53" fmla="*/ T52 w 100"/>
                <a:gd name="T54" fmla="+- 0 1470 1450"/>
                <a:gd name="T55" fmla="*/ 1470 h 96"/>
                <a:gd name="T56" fmla="+- 0 4734 4684"/>
                <a:gd name="T57" fmla="*/ T56 w 100"/>
                <a:gd name="T58" fmla="+- 0 1470 1450"/>
                <a:gd name="T59" fmla="*/ 1470 h 96"/>
                <a:gd name="T60" fmla="+- 0 4739 4684"/>
                <a:gd name="T61" fmla="*/ T60 w 100"/>
                <a:gd name="T62" fmla="+- 0 1474 1450"/>
                <a:gd name="T63" fmla="*/ 1474 h 96"/>
                <a:gd name="T64" fmla="+- 0 4739 4684"/>
                <a:gd name="T65" fmla="*/ T64 w 100"/>
                <a:gd name="T66" fmla="+- 0 1485 1450"/>
                <a:gd name="T67" fmla="*/ 1485 h 96"/>
                <a:gd name="T68" fmla="+- 0 4727 4684"/>
                <a:gd name="T69" fmla="*/ T68 w 100"/>
                <a:gd name="T70" fmla="+- 0 1489 1450"/>
                <a:gd name="T71" fmla="*/ 1489 h 96"/>
                <a:gd name="T72" fmla="+- 0 4713 4684"/>
                <a:gd name="T73" fmla="*/ T72 w 100"/>
                <a:gd name="T74" fmla="+- 0 1493 1450"/>
                <a:gd name="T75" fmla="*/ 1493 h 96"/>
                <a:gd name="T76" fmla="+- 0 4714 4684"/>
                <a:gd name="T77" fmla="*/ T76 w 100"/>
                <a:gd name="T78" fmla="+- 0 1513 1450"/>
                <a:gd name="T79" fmla="*/ 1513 h 96"/>
                <a:gd name="T80" fmla="+- 0 4719 4684"/>
                <a:gd name="T81" fmla="*/ T80 w 100"/>
                <a:gd name="T82" fmla="+- 0 1508 1450"/>
                <a:gd name="T83" fmla="*/ 1508 h 96"/>
                <a:gd name="T84" fmla="+- 0 4729 4684"/>
                <a:gd name="T85" fmla="*/ T84 w 100"/>
                <a:gd name="T86" fmla="+- 0 1504 1450"/>
                <a:gd name="T87" fmla="*/ 1504 h 96"/>
                <a:gd name="T88" fmla="+- 0 4736 4684"/>
                <a:gd name="T89" fmla="*/ T88 w 100"/>
                <a:gd name="T90" fmla="+- 0 1501 1450"/>
                <a:gd name="T91" fmla="*/ 1501 h 96"/>
                <a:gd name="T92" fmla="+- 0 4739 4684"/>
                <a:gd name="T93" fmla="*/ T92 w 100"/>
                <a:gd name="T94" fmla="+- 0 1500 1450"/>
                <a:gd name="T95" fmla="*/ 1500 h 96"/>
                <a:gd name="T96" fmla="+- 0 4739 4684"/>
                <a:gd name="T97" fmla="*/ T96 w 100"/>
                <a:gd name="T98" fmla="+- 0 1522 1450"/>
                <a:gd name="T99" fmla="*/ 1522 h 96"/>
                <a:gd name="T100" fmla="+- 0 4734 4684"/>
                <a:gd name="T101" fmla="*/ T100 w 100"/>
                <a:gd name="T102" fmla="+- 0 1527 1450"/>
                <a:gd name="T103" fmla="*/ 1527 h 96"/>
                <a:gd name="T104" fmla="+- 0 4729 4684"/>
                <a:gd name="T105" fmla="*/ T104 w 100"/>
                <a:gd name="T106" fmla="+- 0 1529 1450"/>
                <a:gd name="T107" fmla="*/ 1529 h 96"/>
                <a:gd name="T108" fmla="+- 0 4728 4684"/>
                <a:gd name="T109" fmla="*/ T108 w 100"/>
                <a:gd name="T110" fmla="+- 0 1543 1450"/>
                <a:gd name="T111" fmla="*/ 1543 h 96"/>
                <a:gd name="T112" fmla="+- 0 4738 4684"/>
                <a:gd name="T113" fmla="*/ T112 w 100"/>
                <a:gd name="T114" fmla="+- 0 1537 1450"/>
                <a:gd name="T115" fmla="*/ 1537 h 96"/>
                <a:gd name="T116" fmla="+- 0 4740 4684"/>
                <a:gd name="T117" fmla="*/ T116 w 100"/>
                <a:gd name="T118" fmla="+- 0 1536 1450"/>
                <a:gd name="T119" fmla="*/ 1536 h 96"/>
                <a:gd name="T120" fmla="+- 0 4742 4684"/>
                <a:gd name="T121" fmla="*/ T120 w 100"/>
                <a:gd name="T122" fmla="+- 0 1543 1450"/>
                <a:gd name="T123" fmla="*/ 1543 h 96"/>
                <a:gd name="T124" fmla="+- 0 4748 4684"/>
                <a:gd name="T125" fmla="*/ T124 w 100"/>
                <a:gd name="T126" fmla="+- 0 1546 1450"/>
                <a:gd name="T127" fmla="*/ 1546 h 96"/>
                <a:gd name="T128" fmla="+- 0 4766 4684"/>
                <a:gd name="T129" fmla="*/ T128 w 100"/>
                <a:gd name="T130" fmla="+- 0 1546 1450"/>
                <a:gd name="T131" fmla="*/ 1546 h 96"/>
                <a:gd name="T132" fmla="+- 0 4775 4684"/>
                <a:gd name="T133" fmla="*/ T132 w 100"/>
                <a:gd name="T134" fmla="+- 0 1543 1450"/>
                <a:gd name="T135" fmla="*/ 1543 h 96"/>
                <a:gd name="T136" fmla="+- 0 4784 4684"/>
                <a:gd name="T137" fmla="*/ T136 w 100"/>
                <a:gd name="T138" fmla="+- 0 1538 1450"/>
                <a:gd name="T139" fmla="*/ 1538 h 96"/>
                <a:gd name="T140" fmla="+- 0 4784 4684"/>
                <a:gd name="T141" fmla="*/ T140 w 100"/>
                <a:gd name="T142" fmla="+- 0 1522 1450"/>
                <a:gd name="T143" fmla="*/ 1522 h 96"/>
                <a:gd name="T144" fmla="+- 0 4783 4684"/>
                <a:gd name="T145" fmla="*/ T144 w 100"/>
                <a:gd name="T146" fmla="+- 0 1522 1450"/>
                <a:gd name="T147" fmla="*/ 1522 h 96"/>
                <a:gd name="T148" fmla="+- 0 4778 4684"/>
                <a:gd name="T149" fmla="*/ T148 w 100"/>
                <a:gd name="T150" fmla="+- 0 1525 1450"/>
                <a:gd name="T151" fmla="*/ 1525 h 96"/>
                <a:gd name="T152" fmla="+- 0 4773 4684"/>
                <a:gd name="T153" fmla="*/ T152 w 100"/>
                <a:gd name="T154" fmla="+- 0 1526 1450"/>
                <a:gd name="T155" fmla="*/ 1526 h 96"/>
                <a:gd name="T156" fmla="+- 0 4768 4684"/>
                <a:gd name="T157" fmla="*/ T156 w 100"/>
                <a:gd name="T158" fmla="+- 0 1524 1450"/>
                <a:gd name="T159" fmla="*/ 1524 h 96"/>
                <a:gd name="T160" fmla="+- 0 4768 4684"/>
                <a:gd name="T161" fmla="*/ T160 w 100"/>
                <a:gd name="T162" fmla="+- 0 1475 1450"/>
                <a:gd name="T163" fmla="*/ 1475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00" h="96">
                  <a:moveTo>
                    <a:pt x="84" y="25"/>
                  </a:moveTo>
                  <a:lnTo>
                    <a:pt x="83" y="19"/>
                  </a:lnTo>
                  <a:lnTo>
                    <a:pt x="81" y="15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5" y="12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6" y="20"/>
                  </a:lnTo>
                  <a:lnTo>
                    <a:pt x="50" y="20"/>
                  </a:lnTo>
                  <a:lnTo>
                    <a:pt x="55" y="24"/>
                  </a:lnTo>
                  <a:lnTo>
                    <a:pt x="55" y="35"/>
                  </a:lnTo>
                  <a:lnTo>
                    <a:pt x="43" y="39"/>
                  </a:lnTo>
                  <a:lnTo>
                    <a:pt x="29" y="43"/>
                  </a:lnTo>
                  <a:lnTo>
                    <a:pt x="30" y="63"/>
                  </a:lnTo>
                  <a:lnTo>
                    <a:pt x="35" y="58"/>
                  </a:lnTo>
                  <a:lnTo>
                    <a:pt x="45" y="54"/>
                  </a:lnTo>
                  <a:lnTo>
                    <a:pt x="52" y="51"/>
                  </a:lnTo>
                  <a:lnTo>
                    <a:pt x="55" y="50"/>
                  </a:lnTo>
                  <a:lnTo>
                    <a:pt x="55" y="72"/>
                  </a:lnTo>
                  <a:lnTo>
                    <a:pt x="50" y="77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58" y="93"/>
                  </a:lnTo>
                  <a:lnTo>
                    <a:pt x="64" y="96"/>
                  </a:lnTo>
                  <a:lnTo>
                    <a:pt x="82" y="96"/>
                  </a:lnTo>
                  <a:lnTo>
                    <a:pt x="91" y="93"/>
                  </a:lnTo>
                  <a:lnTo>
                    <a:pt x="100" y="88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4" y="75"/>
                  </a:lnTo>
                  <a:lnTo>
                    <a:pt x="89" y="76"/>
                  </a:lnTo>
                  <a:lnTo>
                    <a:pt x="84" y="74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4684" y="1450"/>
              <a:ext cx="100" cy="96"/>
            </a:xfrm>
            <a:custGeom>
              <a:avLst/>
              <a:gdLst>
                <a:gd name="T0" fmla="+- 0 4689 4684"/>
                <a:gd name="T1" fmla="*/ T0 w 100"/>
                <a:gd name="T2" fmla="+- 0 1505 1450"/>
                <a:gd name="T3" fmla="*/ 1505 h 96"/>
                <a:gd name="T4" fmla="+- 0 4684 4684"/>
                <a:gd name="T5" fmla="*/ T4 w 100"/>
                <a:gd name="T6" fmla="+- 0 1512 1450"/>
                <a:gd name="T7" fmla="*/ 1512 h 96"/>
                <a:gd name="T8" fmla="+- 0 4684 4684"/>
                <a:gd name="T9" fmla="*/ T8 w 100"/>
                <a:gd name="T10" fmla="+- 0 1529 1450"/>
                <a:gd name="T11" fmla="*/ 1529 h 96"/>
                <a:gd name="T12" fmla="+- 0 4687 4684"/>
                <a:gd name="T13" fmla="*/ T12 w 100"/>
                <a:gd name="T14" fmla="+- 0 1535 1450"/>
                <a:gd name="T15" fmla="*/ 1535 h 96"/>
                <a:gd name="T16" fmla="+- 0 4691 4684"/>
                <a:gd name="T17" fmla="*/ T16 w 100"/>
                <a:gd name="T18" fmla="+- 0 1539 1450"/>
                <a:gd name="T19" fmla="*/ 1539 h 96"/>
                <a:gd name="T20" fmla="+- 0 4696 4684"/>
                <a:gd name="T21" fmla="*/ T20 w 100"/>
                <a:gd name="T22" fmla="+- 0 1544 1450"/>
                <a:gd name="T23" fmla="*/ 1544 h 96"/>
                <a:gd name="T24" fmla="+- 0 4703 4684"/>
                <a:gd name="T25" fmla="*/ T24 w 100"/>
                <a:gd name="T26" fmla="+- 0 1546 1450"/>
                <a:gd name="T27" fmla="*/ 1546 h 96"/>
                <a:gd name="T28" fmla="+- 0 4719 4684"/>
                <a:gd name="T29" fmla="*/ T28 w 100"/>
                <a:gd name="T30" fmla="+- 0 1546 1450"/>
                <a:gd name="T31" fmla="*/ 1546 h 96"/>
                <a:gd name="T32" fmla="+- 0 4728 4684"/>
                <a:gd name="T33" fmla="*/ T32 w 100"/>
                <a:gd name="T34" fmla="+- 0 1543 1450"/>
                <a:gd name="T35" fmla="*/ 1543 h 96"/>
                <a:gd name="T36" fmla="+- 0 4729 4684"/>
                <a:gd name="T37" fmla="*/ T36 w 100"/>
                <a:gd name="T38" fmla="+- 0 1529 1450"/>
                <a:gd name="T39" fmla="*/ 1529 h 96"/>
                <a:gd name="T40" fmla="+- 0 4721 4684"/>
                <a:gd name="T41" fmla="*/ T40 w 100"/>
                <a:gd name="T42" fmla="+- 0 1529 1450"/>
                <a:gd name="T43" fmla="*/ 1529 h 96"/>
                <a:gd name="T44" fmla="+- 0 4715 4684"/>
                <a:gd name="T45" fmla="*/ T44 w 100"/>
                <a:gd name="T46" fmla="+- 0 1524 1450"/>
                <a:gd name="T47" fmla="*/ 1524 h 96"/>
                <a:gd name="T48" fmla="+- 0 4714 4684"/>
                <a:gd name="T49" fmla="*/ T48 w 100"/>
                <a:gd name="T50" fmla="+- 0 1519 1450"/>
                <a:gd name="T51" fmla="*/ 1519 h 96"/>
                <a:gd name="T52" fmla="+- 0 4714 4684"/>
                <a:gd name="T53" fmla="*/ T52 w 100"/>
                <a:gd name="T54" fmla="+- 0 1513 1450"/>
                <a:gd name="T55" fmla="*/ 1513 h 96"/>
                <a:gd name="T56" fmla="+- 0 4713 4684"/>
                <a:gd name="T57" fmla="*/ T56 w 100"/>
                <a:gd name="T58" fmla="+- 0 1493 1450"/>
                <a:gd name="T59" fmla="*/ 1493 h 96"/>
                <a:gd name="T60" fmla="+- 0 4704 4684"/>
                <a:gd name="T61" fmla="*/ T60 w 100"/>
                <a:gd name="T62" fmla="+- 0 1497 1450"/>
                <a:gd name="T63" fmla="*/ 1497 h 96"/>
                <a:gd name="T64" fmla="+- 0 4699 4684"/>
                <a:gd name="T65" fmla="*/ T64 w 100"/>
                <a:gd name="T66" fmla="+- 0 1499 1450"/>
                <a:gd name="T67" fmla="*/ 1499 h 96"/>
                <a:gd name="T68" fmla="+- 0 4689 4684"/>
                <a:gd name="T69" fmla="*/ T68 w 100"/>
                <a:gd name="T70" fmla="+- 0 1505 1450"/>
                <a:gd name="T71" fmla="*/ 1505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0" h="96">
                  <a:moveTo>
                    <a:pt x="5" y="55"/>
                  </a:moveTo>
                  <a:lnTo>
                    <a:pt x="0" y="62"/>
                  </a:lnTo>
                  <a:lnTo>
                    <a:pt x="0" y="79"/>
                  </a:lnTo>
                  <a:lnTo>
                    <a:pt x="3" y="85"/>
                  </a:lnTo>
                  <a:lnTo>
                    <a:pt x="7" y="89"/>
                  </a:lnTo>
                  <a:lnTo>
                    <a:pt x="12" y="94"/>
                  </a:lnTo>
                  <a:lnTo>
                    <a:pt x="19" y="96"/>
                  </a:lnTo>
                  <a:lnTo>
                    <a:pt x="35" y="96"/>
                  </a:lnTo>
                  <a:lnTo>
                    <a:pt x="44" y="93"/>
                  </a:lnTo>
                  <a:lnTo>
                    <a:pt x="45" y="79"/>
                  </a:lnTo>
                  <a:lnTo>
                    <a:pt x="37" y="79"/>
                  </a:lnTo>
                  <a:lnTo>
                    <a:pt x="31" y="74"/>
                  </a:lnTo>
                  <a:lnTo>
                    <a:pt x="30" y="69"/>
                  </a:lnTo>
                  <a:lnTo>
                    <a:pt x="30" y="63"/>
                  </a:lnTo>
                  <a:lnTo>
                    <a:pt x="29" y="43"/>
                  </a:lnTo>
                  <a:lnTo>
                    <a:pt x="20" y="47"/>
                  </a:lnTo>
                  <a:lnTo>
                    <a:pt x="15" y="49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4796" y="1408"/>
              <a:ext cx="92" cy="136"/>
            </a:xfrm>
            <a:custGeom>
              <a:avLst/>
              <a:gdLst>
                <a:gd name="T0" fmla="+- 0 4834 4796"/>
                <a:gd name="T1" fmla="*/ T0 w 92"/>
                <a:gd name="T2" fmla="+- 0 1456 1408"/>
                <a:gd name="T3" fmla="*/ 1456 h 136"/>
                <a:gd name="T4" fmla="+- 0 4826 4796"/>
                <a:gd name="T5" fmla="*/ T4 w 92"/>
                <a:gd name="T6" fmla="+- 0 1466 1408"/>
                <a:gd name="T7" fmla="*/ 1466 h 136"/>
                <a:gd name="T8" fmla="+- 0 4826 4796"/>
                <a:gd name="T9" fmla="*/ T8 w 92"/>
                <a:gd name="T10" fmla="+- 0 1466 1408"/>
                <a:gd name="T11" fmla="*/ 1466 h 136"/>
                <a:gd name="T12" fmla="+- 0 4826 4796"/>
                <a:gd name="T13" fmla="*/ T12 w 92"/>
                <a:gd name="T14" fmla="+- 0 1408 1408"/>
                <a:gd name="T15" fmla="*/ 1408 h 136"/>
                <a:gd name="T16" fmla="+- 0 4796 4796"/>
                <a:gd name="T17" fmla="*/ T16 w 92"/>
                <a:gd name="T18" fmla="+- 0 1408 1408"/>
                <a:gd name="T19" fmla="*/ 1408 h 136"/>
                <a:gd name="T20" fmla="+- 0 4796 4796"/>
                <a:gd name="T21" fmla="*/ T20 w 92"/>
                <a:gd name="T22" fmla="+- 0 1544 1408"/>
                <a:gd name="T23" fmla="*/ 1544 h 136"/>
                <a:gd name="T24" fmla="+- 0 4826 4796"/>
                <a:gd name="T25" fmla="*/ T24 w 92"/>
                <a:gd name="T26" fmla="+- 0 1544 1408"/>
                <a:gd name="T27" fmla="*/ 1544 h 136"/>
                <a:gd name="T28" fmla="+- 0 4826 4796"/>
                <a:gd name="T29" fmla="*/ T28 w 92"/>
                <a:gd name="T30" fmla="+- 0 1486 1408"/>
                <a:gd name="T31" fmla="*/ 1486 h 136"/>
                <a:gd name="T32" fmla="+- 0 4830 4796"/>
                <a:gd name="T33" fmla="*/ T32 w 92"/>
                <a:gd name="T34" fmla="+- 0 1476 1408"/>
                <a:gd name="T35" fmla="*/ 1476 h 136"/>
                <a:gd name="T36" fmla="+- 0 4837 4796"/>
                <a:gd name="T37" fmla="*/ T36 w 92"/>
                <a:gd name="T38" fmla="+- 0 1472 1408"/>
                <a:gd name="T39" fmla="*/ 1472 h 136"/>
                <a:gd name="T40" fmla="+- 0 4855 4796"/>
                <a:gd name="T41" fmla="*/ T40 w 92"/>
                <a:gd name="T42" fmla="+- 0 1472 1408"/>
                <a:gd name="T43" fmla="*/ 1472 h 136"/>
                <a:gd name="T44" fmla="+- 0 4860 4796"/>
                <a:gd name="T45" fmla="*/ T44 w 92"/>
                <a:gd name="T46" fmla="+- 0 1479 1408"/>
                <a:gd name="T47" fmla="*/ 1479 h 136"/>
                <a:gd name="T48" fmla="+- 0 4860 4796"/>
                <a:gd name="T49" fmla="*/ T48 w 92"/>
                <a:gd name="T50" fmla="+- 0 1544 1408"/>
                <a:gd name="T51" fmla="*/ 1544 h 136"/>
                <a:gd name="T52" fmla="+- 0 4888 4796"/>
                <a:gd name="T53" fmla="*/ T52 w 92"/>
                <a:gd name="T54" fmla="+- 0 1544 1408"/>
                <a:gd name="T55" fmla="*/ 1544 h 136"/>
                <a:gd name="T56" fmla="+- 0 4888 4796"/>
                <a:gd name="T57" fmla="*/ T56 w 92"/>
                <a:gd name="T58" fmla="+- 0 1481 1408"/>
                <a:gd name="T59" fmla="*/ 1481 h 136"/>
                <a:gd name="T60" fmla="+- 0 4887 4796"/>
                <a:gd name="T61" fmla="*/ T60 w 92"/>
                <a:gd name="T62" fmla="+- 0 1474 1408"/>
                <a:gd name="T63" fmla="*/ 1474 h 136"/>
                <a:gd name="T64" fmla="+- 0 4885 4796"/>
                <a:gd name="T65" fmla="*/ T64 w 92"/>
                <a:gd name="T66" fmla="+- 0 1469 1408"/>
                <a:gd name="T67" fmla="*/ 1469 h 136"/>
                <a:gd name="T68" fmla="+- 0 4879 4796"/>
                <a:gd name="T69" fmla="*/ T68 w 92"/>
                <a:gd name="T70" fmla="+- 0 1457 1408"/>
                <a:gd name="T71" fmla="*/ 1457 h 136"/>
                <a:gd name="T72" fmla="+- 0 4869 4796"/>
                <a:gd name="T73" fmla="*/ T72 w 92"/>
                <a:gd name="T74" fmla="+- 0 1450 1408"/>
                <a:gd name="T75" fmla="*/ 1450 h 136"/>
                <a:gd name="T76" fmla="+- 0 4844 4796"/>
                <a:gd name="T77" fmla="*/ T76 w 92"/>
                <a:gd name="T78" fmla="+- 0 1450 1408"/>
                <a:gd name="T79" fmla="*/ 1450 h 136"/>
                <a:gd name="T80" fmla="+- 0 4834 4796"/>
                <a:gd name="T81" fmla="*/ T80 w 92"/>
                <a:gd name="T82" fmla="+- 0 1456 1408"/>
                <a:gd name="T83" fmla="*/ 1456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92" h="136">
                  <a:moveTo>
                    <a:pt x="38" y="48"/>
                  </a:moveTo>
                  <a:lnTo>
                    <a:pt x="30" y="5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0" y="136"/>
                  </a:lnTo>
                  <a:lnTo>
                    <a:pt x="30" y="78"/>
                  </a:lnTo>
                  <a:lnTo>
                    <a:pt x="34" y="68"/>
                  </a:lnTo>
                  <a:lnTo>
                    <a:pt x="41" y="64"/>
                  </a:lnTo>
                  <a:lnTo>
                    <a:pt x="59" y="64"/>
                  </a:lnTo>
                  <a:lnTo>
                    <a:pt x="64" y="71"/>
                  </a:lnTo>
                  <a:lnTo>
                    <a:pt x="64" y="136"/>
                  </a:lnTo>
                  <a:lnTo>
                    <a:pt x="92" y="136"/>
                  </a:lnTo>
                  <a:lnTo>
                    <a:pt x="92" y="73"/>
                  </a:lnTo>
                  <a:lnTo>
                    <a:pt x="91" y="66"/>
                  </a:lnTo>
                  <a:lnTo>
                    <a:pt x="89" y="61"/>
                  </a:lnTo>
                  <a:lnTo>
                    <a:pt x="83" y="49"/>
                  </a:lnTo>
                  <a:lnTo>
                    <a:pt x="73" y="42"/>
                  </a:lnTo>
                  <a:lnTo>
                    <a:pt x="48" y="42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4913" y="1408"/>
              <a:ext cx="101" cy="136"/>
            </a:xfrm>
            <a:custGeom>
              <a:avLst/>
              <a:gdLst>
                <a:gd name="T0" fmla="+- 0 5014 4913"/>
                <a:gd name="T1" fmla="*/ T0 w 101"/>
                <a:gd name="T2" fmla="+- 0 1544 1408"/>
                <a:gd name="T3" fmla="*/ 1544 h 136"/>
                <a:gd name="T4" fmla="+- 0 4976 4913"/>
                <a:gd name="T5" fmla="*/ T4 w 101"/>
                <a:gd name="T6" fmla="+- 0 1498 1408"/>
                <a:gd name="T7" fmla="*/ 1498 h 136"/>
                <a:gd name="T8" fmla="+- 0 5012 4913"/>
                <a:gd name="T9" fmla="*/ T8 w 101"/>
                <a:gd name="T10" fmla="+- 0 1452 1408"/>
                <a:gd name="T11" fmla="*/ 1452 h 136"/>
                <a:gd name="T12" fmla="+- 0 4979 4913"/>
                <a:gd name="T13" fmla="*/ T12 w 101"/>
                <a:gd name="T14" fmla="+- 0 1452 1408"/>
                <a:gd name="T15" fmla="*/ 1452 h 136"/>
                <a:gd name="T16" fmla="+- 0 4943 4913"/>
                <a:gd name="T17" fmla="*/ T16 w 101"/>
                <a:gd name="T18" fmla="+- 0 1498 1408"/>
                <a:gd name="T19" fmla="*/ 1498 h 136"/>
                <a:gd name="T20" fmla="+- 0 4942 4913"/>
                <a:gd name="T21" fmla="*/ T20 w 101"/>
                <a:gd name="T22" fmla="+- 0 1498 1408"/>
                <a:gd name="T23" fmla="*/ 1498 h 136"/>
                <a:gd name="T24" fmla="+- 0 4942 4913"/>
                <a:gd name="T25" fmla="*/ T24 w 101"/>
                <a:gd name="T26" fmla="+- 0 1408 1408"/>
                <a:gd name="T27" fmla="*/ 1408 h 136"/>
                <a:gd name="T28" fmla="+- 0 4913 4913"/>
                <a:gd name="T29" fmla="*/ T28 w 101"/>
                <a:gd name="T30" fmla="+- 0 1408 1408"/>
                <a:gd name="T31" fmla="*/ 1408 h 136"/>
                <a:gd name="T32" fmla="+- 0 4913 4913"/>
                <a:gd name="T33" fmla="*/ T32 w 101"/>
                <a:gd name="T34" fmla="+- 0 1544 1408"/>
                <a:gd name="T35" fmla="*/ 1544 h 136"/>
                <a:gd name="T36" fmla="+- 0 4942 4913"/>
                <a:gd name="T37" fmla="*/ T36 w 101"/>
                <a:gd name="T38" fmla="+- 0 1544 1408"/>
                <a:gd name="T39" fmla="*/ 1544 h 136"/>
                <a:gd name="T40" fmla="+- 0 4942 4913"/>
                <a:gd name="T41" fmla="*/ T40 w 101"/>
                <a:gd name="T42" fmla="+- 0 1499 1408"/>
                <a:gd name="T43" fmla="*/ 1499 h 136"/>
                <a:gd name="T44" fmla="+- 0 4943 4913"/>
                <a:gd name="T45" fmla="*/ T44 w 101"/>
                <a:gd name="T46" fmla="+- 0 1499 1408"/>
                <a:gd name="T47" fmla="*/ 1499 h 136"/>
                <a:gd name="T48" fmla="+- 0 4979 4913"/>
                <a:gd name="T49" fmla="*/ T48 w 101"/>
                <a:gd name="T50" fmla="+- 0 1544 1408"/>
                <a:gd name="T51" fmla="*/ 1544 h 136"/>
                <a:gd name="T52" fmla="+- 0 5014 4913"/>
                <a:gd name="T53" fmla="*/ T52 w 101"/>
                <a:gd name="T54" fmla="+- 0 1544 1408"/>
                <a:gd name="T55" fmla="*/ 1544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01" h="136">
                  <a:moveTo>
                    <a:pt x="101" y="136"/>
                  </a:moveTo>
                  <a:lnTo>
                    <a:pt x="63" y="90"/>
                  </a:lnTo>
                  <a:lnTo>
                    <a:pt x="99" y="44"/>
                  </a:lnTo>
                  <a:lnTo>
                    <a:pt x="66" y="44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29" y="136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66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5018" y="1450"/>
              <a:ext cx="50" cy="96"/>
            </a:xfrm>
            <a:custGeom>
              <a:avLst/>
              <a:gdLst>
                <a:gd name="T0" fmla="+- 0 5049 5018"/>
                <a:gd name="T1" fmla="*/ T0 w 50"/>
                <a:gd name="T2" fmla="+- 0 1482 1450"/>
                <a:gd name="T3" fmla="*/ 1482 h 96"/>
                <a:gd name="T4" fmla="+- 0 5051 5018"/>
                <a:gd name="T5" fmla="*/ T4 w 50"/>
                <a:gd name="T6" fmla="+- 0 1477 1450"/>
                <a:gd name="T7" fmla="*/ 1477 h 96"/>
                <a:gd name="T8" fmla="+- 0 5059 5018"/>
                <a:gd name="T9" fmla="*/ T8 w 50"/>
                <a:gd name="T10" fmla="+- 0 1470 1450"/>
                <a:gd name="T11" fmla="*/ 1470 h 96"/>
                <a:gd name="T12" fmla="+- 0 5063 5018"/>
                <a:gd name="T13" fmla="*/ T12 w 50"/>
                <a:gd name="T14" fmla="+- 0 1468 1450"/>
                <a:gd name="T15" fmla="*/ 1468 h 96"/>
                <a:gd name="T16" fmla="+- 0 5069 5018"/>
                <a:gd name="T17" fmla="*/ T16 w 50"/>
                <a:gd name="T18" fmla="+- 0 1468 1450"/>
                <a:gd name="T19" fmla="*/ 1468 h 96"/>
                <a:gd name="T20" fmla="+- 0 5067 5018"/>
                <a:gd name="T21" fmla="*/ T20 w 50"/>
                <a:gd name="T22" fmla="+- 0 1450 1450"/>
                <a:gd name="T23" fmla="*/ 1450 h 96"/>
                <a:gd name="T24" fmla="+- 0 5053 5018"/>
                <a:gd name="T25" fmla="*/ T24 w 50"/>
                <a:gd name="T26" fmla="+- 0 1450 1450"/>
                <a:gd name="T27" fmla="*/ 1450 h 96"/>
                <a:gd name="T28" fmla="+- 0 5049 5018"/>
                <a:gd name="T29" fmla="*/ T28 w 50"/>
                <a:gd name="T30" fmla="+- 0 1482 1450"/>
                <a:gd name="T31" fmla="*/ 148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" h="96">
                  <a:moveTo>
                    <a:pt x="31" y="32"/>
                  </a:moveTo>
                  <a:lnTo>
                    <a:pt x="33" y="27"/>
                  </a:lnTo>
                  <a:lnTo>
                    <a:pt x="41" y="20"/>
                  </a:lnTo>
                  <a:lnTo>
                    <a:pt x="45" y="18"/>
                  </a:lnTo>
                  <a:lnTo>
                    <a:pt x="51" y="1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5018" y="1450"/>
              <a:ext cx="50" cy="96"/>
            </a:xfrm>
            <a:custGeom>
              <a:avLst/>
              <a:gdLst>
                <a:gd name="T0" fmla="+- 0 5032 5018"/>
                <a:gd name="T1" fmla="*/ T0 w 50"/>
                <a:gd name="T2" fmla="+- 0 1464 1450"/>
                <a:gd name="T3" fmla="*/ 1464 h 96"/>
                <a:gd name="T4" fmla="+- 0 5023 5018"/>
                <a:gd name="T5" fmla="*/ T4 w 50"/>
                <a:gd name="T6" fmla="+- 0 1473 1450"/>
                <a:gd name="T7" fmla="*/ 1473 h 96"/>
                <a:gd name="T8" fmla="+- 0 5018 5018"/>
                <a:gd name="T9" fmla="*/ T8 w 50"/>
                <a:gd name="T10" fmla="+- 0 1485 1450"/>
                <a:gd name="T11" fmla="*/ 1485 h 96"/>
                <a:gd name="T12" fmla="+- 0 5018 5018"/>
                <a:gd name="T13" fmla="*/ T12 w 50"/>
                <a:gd name="T14" fmla="+- 0 1513 1450"/>
                <a:gd name="T15" fmla="*/ 1513 h 96"/>
                <a:gd name="T16" fmla="+- 0 5023 5018"/>
                <a:gd name="T17" fmla="*/ T16 w 50"/>
                <a:gd name="T18" fmla="+- 0 1524 1450"/>
                <a:gd name="T19" fmla="*/ 1524 h 96"/>
                <a:gd name="T20" fmla="+- 0 5032 5018"/>
                <a:gd name="T21" fmla="*/ T20 w 50"/>
                <a:gd name="T22" fmla="+- 0 1533 1450"/>
                <a:gd name="T23" fmla="*/ 1533 h 96"/>
                <a:gd name="T24" fmla="+- 0 5042 5018"/>
                <a:gd name="T25" fmla="*/ T24 w 50"/>
                <a:gd name="T26" fmla="+- 0 1542 1450"/>
                <a:gd name="T27" fmla="*/ 1542 h 96"/>
                <a:gd name="T28" fmla="+- 0 5054 5018"/>
                <a:gd name="T29" fmla="*/ T28 w 50"/>
                <a:gd name="T30" fmla="+- 0 1546 1450"/>
                <a:gd name="T31" fmla="*/ 1546 h 96"/>
                <a:gd name="T32" fmla="+- 0 5075 5018"/>
                <a:gd name="T33" fmla="*/ T32 w 50"/>
                <a:gd name="T34" fmla="+- 0 1546 1450"/>
                <a:gd name="T35" fmla="*/ 1546 h 96"/>
                <a:gd name="T36" fmla="+- 0 5096 5018"/>
                <a:gd name="T37" fmla="*/ T36 w 50"/>
                <a:gd name="T38" fmla="+- 0 1542 1450"/>
                <a:gd name="T39" fmla="*/ 1542 h 96"/>
                <a:gd name="T40" fmla="+- 0 5113 5018"/>
                <a:gd name="T41" fmla="*/ T40 w 50"/>
                <a:gd name="T42" fmla="+- 0 1534 1450"/>
                <a:gd name="T43" fmla="*/ 1534 h 96"/>
                <a:gd name="T44" fmla="+- 0 5113 5018"/>
                <a:gd name="T45" fmla="*/ T44 w 50"/>
                <a:gd name="T46" fmla="+- 0 1515 1450"/>
                <a:gd name="T47" fmla="*/ 1515 h 96"/>
                <a:gd name="T48" fmla="+- 0 5112 5018"/>
                <a:gd name="T49" fmla="*/ T48 w 50"/>
                <a:gd name="T50" fmla="+- 0 1516 1450"/>
                <a:gd name="T51" fmla="*/ 1516 h 96"/>
                <a:gd name="T52" fmla="+- 0 5100 5018"/>
                <a:gd name="T53" fmla="*/ T52 w 50"/>
                <a:gd name="T54" fmla="+- 0 1524 1450"/>
                <a:gd name="T55" fmla="*/ 1524 h 96"/>
                <a:gd name="T56" fmla="+- 0 5089 5018"/>
                <a:gd name="T57" fmla="*/ T56 w 50"/>
                <a:gd name="T58" fmla="+- 0 1528 1450"/>
                <a:gd name="T59" fmla="*/ 1528 h 96"/>
                <a:gd name="T60" fmla="+- 0 5070 5018"/>
                <a:gd name="T61" fmla="*/ T60 w 50"/>
                <a:gd name="T62" fmla="+- 0 1528 1450"/>
                <a:gd name="T63" fmla="*/ 1528 h 96"/>
                <a:gd name="T64" fmla="+- 0 5062 5018"/>
                <a:gd name="T65" fmla="*/ T64 w 50"/>
                <a:gd name="T66" fmla="+- 0 1526 1450"/>
                <a:gd name="T67" fmla="*/ 1526 h 96"/>
                <a:gd name="T68" fmla="+- 0 5057 5018"/>
                <a:gd name="T69" fmla="*/ T68 w 50"/>
                <a:gd name="T70" fmla="+- 0 1522 1450"/>
                <a:gd name="T71" fmla="*/ 1522 h 96"/>
                <a:gd name="T72" fmla="+- 0 5052 5018"/>
                <a:gd name="T73" fmla="*/ T72 w 50"/>
                <a:gd name="T74" fmla="+- 0 1517 1450"/>
                <a:gd name="T75" fmla="*/ 1517 h 96"/>
                <a:gd name="T76" fmla="+- 0 5049 5018"/>
                <a:gd name="T77" fmla="*/ T76 w 50"/>
                <a:gd name="T78" fmla="+- 0 1511 1450"/>
                <a:gd name="T79" fmla="*/ 1511 h 96"/>
                <a:gd name="T80" fmla="+- 0 5048 5018"/>
                <a:gd name="T81" fmla="*/ T80 w 50"/>
                <a:gd name="T82" fmla="+- 0 1503 1450"/>
                <a:gd name="T83" fmla="*/ 1503 h 96"/>
                <a:gd name="T84" fmla="+- 0 5114 5018"/>
                <a:gd name="T85" fmla="*/ T84 w 50"/>
                <a:gd name="T86" fmla="+- 0 1503 1450"/>
                <a:gd name="T87" fmla="*/ 1503 h 96"/>
                <a:gd name="T88" fmla="+- 0 5114 5018"/>
                <a:gd name="T89" fmla="*/ T88 w 50"/>
                <a:gd name="T90" fmla="+- 0 1486 1450"/>
                <a:gd name="T91" fmla="*/ 1486 h 96"/>
                <a:gd name="T92" fmla="+- 0 5110 5018"/>
                <a:gd name="T93" fmla="*/ T92 w 50"/>
                <a:gd name="T94" fmla="+- 0 1473 1450"/>
                <a:gd name="T95" fmla="*/ 1473 h 96"/>
                <a:gd name="T96" fmla="+- 0 5101 5018"/>
                <a:gd name="T97" fmla="*/ T96 w 50"/>
                <a:gd name="T98" fmla="+- 0 1464 1450"/>
                <a:gd name="T99" fmla="*/ 1464 h 96"/>
                <a:gd name="T100" fmla="+- 0 5093 5018"/>
                <a:gd name="T101" fmla="*/ T100 w 50"/>
                <a:gd name="T102" fmla="+- 0 1455 1450"/>
                <a:gd name="T103" fmla="*/ 1455 h 96"/>
                <a:gd name="T104" fmla="+- 0 5081 5018"/>
                <a:gd name="T105" fmla="*/ T104 w 50"/>
                <a:gd name="T106" fmla="+- 0 1450 1450"/>
                <a:gd name="T107" fmla="*/ 1450 h 96"/>
                <a:gd name="T108" fmla="+- 0 5067 5018"/>
                <a:gd name="T109" fmla="*/ T108 w 50"/>
                <a:gd name="T110" fmla="+- 0 1450 1450"/>
                <a:gd name="T111" fmla="*/ 1450 h 96"/>
                <a:gd name="T112" fmla="+- 0 5069 5018"/>
                <a:gd name="T113" fmla="*/ T112 w 50"/>
                <a:gd name="T114" fmla="+- 0 1468 1450"/>
                <a:gd name="T115" fmla="*/ 1468 h 96"/>
                <a:gd name="T116" fmla="+- 0 5074 5018"/>
                <a:gd name="T117" fmla="*/ T116 w 50"/>
                <a:gd name="T118" fmla="+- 0 1468 1450"/>
                <a:gd name="T119" fmla="*/ 1468 h 96"/>
                <a:gd name="T120" fmla="+- 0 5079 5018"/>
                <a:gd name="T121" fmla="*/ T120 w 50"/>
                <a:gd name="T122" fmla="+- 0 1470 1450"/>
                <a:gd name="T123" fmla="*/ 1470 h 96"/>
                <a:gd name="T124" fmla="+- 0 5086 5018"/>
                <a:gd name="T125" fmla="*/ T124 w 50"/>
                <a:gd name="T126" fmla="+- 0 1477 1450"/>
                <a:gd name="T127" fmla="*/ 1477 h 96"/>
                <a:gd name="T128" fmla="+- 0 5088 5018"/>
                <a:gd name="T129" fmla="*/ T128 w 50"/>
                <a:gd name="T130" fmla="+- 0 1482 1450"/>
                <a:gd name="T131" fmla="*/ 1482 h 96"/>
                <a:gd name="T132" fmla="+- 0 5089 5018"/>
                <a:gd name="T133" fmla="*/ T132 w 50"/>
                <a:gd name="T134" fmla="+- 0 1488 1450"/>
                <a:gd name="T135" fmla="*/ 1488 h 96"/>
                <a:gd name="T136" fmla="+- 0 5049 5018"/>
                <a:gd name="T137" fmla="*/ T136 w 50"/>
                <a:gd name="T138" fmla="+- 0 1488 1450"/>
                <a:gd name="T139" fmla="*/ 1488 h 96"/>
                <a:gd name="T140" fmla="+- 0 5049 5018"/>
                <a:gd name="T141" fmla="*/ T140 w 50"/>
                <a:gd name="T142" fmla="+- 0 1482 1450"/>
                <a:gd name="T143" fmla="*/ 1482 h 96"/>
                <a:gd name="T144" fmla="+- 0 5053 5018"/>
                <a:gd name="T145" fmla="*/ T144 w 50"/>
                <a:gd name="T146" fmla="+- 0 1450 1450"/>
                <a:gd name="T147" fmla="*/ 1450 h 96"/>
                <a:gd name="T148" fmla="+- 0 5041 5018"/>
                <a:gd name="T149" fmla="*/ T148 w 50"/>
                <a:gd name="T150" fmla="+- 0 1455 1450"/>
                <a:gd name="T151" fmla="*/ 1455 h 96"/>
                <a:gd name="T152" fmla="+- 0 5032 5018"/>
                <a:gd name="T153" fmla="*/ T152 w 50"/>
                <a:gd name="T154" fmla="+- 0 1464 1450"/>
                <a:gd name="T155" fmla="*/ 1464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0" h="96">
                  <a:moveTo>
                    <a:pt x="14" y="14"/>
                  </a:moveTo>
                  <a:lnTo>
                    <a:pt x="5" y="23"/>
                  </a:lnTo>
                  <a:lnTo>
                    <a:pt x="0" y="35"/>
                  </a:lnTo>
                  <a:lnTo>
                    <a:pt x="0" y="63"/>
                  </a:lnTo>
                  <a:lnTo>
                    <a:pt x="5" y="74"/>
                  </a:lnTo>
                  <a:lnTo>
                    <a:pt x="14" y="83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7" y="96"/>
                  </a:lnTo>
                  <a:lnTo>
                    <a:pt x="78" y="92"/>
                  </a:lnTo>
                  <a:lnTo>
                    <a:pt x="95" y="84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82" y="74"/>
                  </a:lnTo>
                  <a:lnTo>
                    <a:pt x="71" y="78"/>
                  </a:lnTo>
                  <a:lnTo>
                    <a:pt x="52" y="78"/>
                  </a:lnTo>
                  <a:lnTo>
                    <a:pt x="44" y="76"/>
                  </a:lnTo>
                  <a:lnTo>
                    <a:pt x="39" y="72"/>
                  </a:lnTo>
                  <a:lnTo>
                    <a:pt x="34" y="67"/>
                  </a:lnTo>
                  <a:lnTo>
                    <a:pt x="31" y="61"/>
                  </a:lnTo>
                  <a:lnTo>
                    <a:pt x="30" y="53"/>
                  </a:lnTo>
                  <a:lnTo>
                    <a:pt x="96" y="53"/>
                  </a:lnTo>
                  <a:lnTo>
                    <a:pt x="96" y="36"/>
                  </a:lnTo>
                  <a:lnTo>
                    <a:pt x="92" y="23"/>
                  </a:lnTo>
                  <a:lnTo>
                    <a:pt x="83" y="14"/>
                  </a:lnTo>
                  <a:lnTo>
                    <a:pt x="75" y="5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0"/>
                  </a:lnTo>
                  <a:lnTo>
                    <a:pt x="68" y="27"/>
                  </a:lnTo>
                  <a:lnTo>
                    <a:pt x="70" y="32"/>
                  </a:lnTo>
                  <a:lnTo>
                    <a:pt x="71" y="38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35" y="0"/>
                  </a:lnTo>
                  <a:lnTo>
                    <a:pt x="23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5134" y="1450"/>
              <a:ext cx="167" cy="94"/>
            </a:xfrm>
            <a:custGeom>
              <a:avLst/>
              <a:gdLst>
                <a:gd name="T0" fmla="+- 0 5134 5134"/>
                <a:gd name="T1" fmla="*/ T0 w 167"/>
                <a:gd name="T2" fmla="+- 0 1452 1450"/>
                <a:gd name="T3" fmla="*/ 1452 h 94"/>
                <a:gd name="T4" fmla="+- 0 5134 5134"/>
                <a:gd name="T5" fmla="*/ T4 w 167"/>
                <a:gd name="T6" fmla="+- 0 1544 1450"/>
                <a:gd name="T7" fmla="*/ 1544 h 94"/>
                <a:gd name="T8" fmla="+- 0 5163 5134"/>
                <a:gd name="T9" fmla="*/ T8 w 167"/>
                <a:gd name="T10" fmla="+- 0 1544 1450"/>
                <a:gd name="T11" fmla="*/ 1544 h 94"/>
                <a:gd name="T12" fmla="+- 0 5163 5134"/>
                <a:gd name="T13" fmla="*/ T12 w 167"/>
                <a:gd name="T14" fmla="+- 0 1483 1450"/>
                <a:gd name="T15" fmla="*/ 1483 h 94"/>
                <a:gd name="T16" fmla="+- 0 5170 5134"/>
                <a:gd name="T17" fmla="*/ T16 w 167"/>
                <a:gd name="T18" fmla="+- 0 1475 1450"/>
                <a:gd name="T19" fmla="*/ 1475 h 94"/>
                <a:gd name="T20" fmla="+- 0 5177 5134"/>
                <a:gd name="T21" fmla="*/ T20 w 167"/>
                <a:gd name="T22" fmla="+- 0 1471 1450"/>
                <a:gd name="T23" fmla="*/ 1471 h 94"/>
                <a:gd name="T24" fmla="+- 0 5197 5134"/>
                <a:gd name="T25" fmla="*/ T24 w 167"/>
                <a:gd name="T26" fmla="+- 0 1471 1450"/>
                <a:gd name="T27" fmla="*/ 1471 h 94"/>
                <a:gd name="T28" fmla="+- 0 5203 5134"/>
                <a:gd name="T29" fmla="*/ T28 w 167"/>
                <a:gd name="T30" fmla="+- 0 1478 1450"/>
                <a:gd name="T31" fmla="*/ 1478 h 94"/>
                <a:gd name="T32" fmla="+- 0 5203 5134"/>
                <a:gd name="T33" fmla="*/ T32 w 167"/>
                <a:gd name="T34" fmla="+- 0 1544 1450"/>
                <a:gd name="T35" fmla="*/ 1544 h 94"/>
                <a:gd name="T36" fmla="+- 0 5232 5134"/>
                <a:gd name="T37" fmla="*/ T36 w 167"/>
                <a:gd name="T38" fmla="+- 0 1544 1450"/>
                <a:gd name="T39" fmla="*/ 1544 h 94"/>
                <a:gd name="T40" fmla="+- 0 5232 5134"/>
                <a:gd name="T41" fmla="*/ T40 w 167"/>
                <a:gd name="T42" fmla="+- 0 1485 1450"/>
                <a:gd name="T43" fmla="*/ 1485 h 94"/>
                <a:gd name="T44" fmla="+- 0 5238 5134"/>
                <a:gd name="T45" fmla="*/ T44 w 167"/>
                <a:gd name="T46" fmla="+- 0 1476 1450"/>
                <a:gd name="T47" fmla="*/ 1476 h 94"/>
                <a:gd name="T48" fmla="+- 0 5246 5134"/>
                <a:gd name="T49" fmla="*/ T48 w 167"/>
                <a:gd name="T50" fmla="+- 0 1471 1450"/>
                <a:gd name="T51" fmla="*/ 1471 h 94"/>
                <a:gd name="T52" fmla="+- 0 5261 5134"/>
                <a:gd name="T53" fmla="*/ T52 w 167"/>
                <a:gd name="T54" fmla="+- 0 1471 1450"/>
                <a:gd name="T55" fmla="*/ 1471 h 94"/>
                <a:gd name="T56" fmla="+- 0 5265 5134"/>
                <a:gd name="T57" fmla="*/ T56 w 167"/>
                <a:gd name="T58" fmla="+- 0 1473 1450"/>
                <a:gd name="T59" fmla="*/ 1473 h 94"/>
                <a:gd name="T60" fmla="+- 0 5270 5134"/>
                <a:gd name="T61" fmla="*/ T60 w 167"/>
                <a:gd name="T62" fmla="+- 0 1480 1450"/>
                <a:gd name="T63" fmla="*/ 1480 h 94"/>
                <a:gd name="T64" fmla="+- 0 5272 5134"/>
                <a:gd name="T65" fmla="*/ T64 w 167"/>
                <a:gd name="T66" fmla="+- 0 1486 1450"/>
                <a:gd name="T67" fmla="*/ 1486 h 94"/>
                <a:gd name="T68" fmla="+- 0 5272 5134"/>
                <a:gd name="T69" fmla="*/ T68 w 167"/>
                <a:gd name="T70" fmla="+- 0 1544 1450"/>
                <a:gd name="T71" fmla="*/ 1544 h 94"/>
                <a:gd name="T72" fmla="+- 0 5301 5134"/>
                <a:gd name="T73" fmla="*/ T72 w 167"/>
                <a:gd name="T74" fmla="+- 0 1544 1450"/>
                <a:gd name="T75" fmla="*/ 1544 h 94"/>
                <a:gd name="T76" fmla="+- 0 5301 5134"/>
                <a:gd name="T77" fmla="*/ T76 w 167"/>
                <a:gd name="T78" fmla="+- 0 1481 1450"/>
                <a:gd name="T79" fmla="*/ 1481 h 94"/>
                <a:gd name="T80" fmla="+- 0 5299 5134"/>
                <a:gd name="T81" fmla="*/ T80 w 167"/>
                <a:gd name="T82" fmla="+- 0 1474 1450"/>
                <a:gd name="T83" fmla="*/ 1474 h 94"/>
                <a:gd name="T84" fmla="+- 0 5297 5134"/>
                <a:gd name="T85" fmla="*/ T84 w 167"/>
                <a:gd name="T86" fmla="+- 0 1469 1450"/>
                <a:gd name="T87" fmla="*/ 1469 h 94"/>
                <a:gd name="T88" fmla="+- 0 5290 5134"/>
                <a:gd name="T89" fmla="*/ T88 w 167"/>
                <a:gd name="T90" fmla="+- 0 1457 1450"/>
                <a:gd name="T91" fmla="*/ 1457 h 94"/>
                <a:gd name="T92" fmla="+- 0 5279 5134"/>
                <a:gd name="T93" fmla="*/ T92 w 167"/>
                <a:gd name="T94" fmla="+- 0 1450 1450"/>
                <a:gd name="T95" fmla="*/ 1450 h 94"/>
                <a:gd name="T96" fmla="+- 0 5258 5134"/>
                <a:gd name="T97" fmla="*/ T96 w 167"/>
                <a:gd name="T98" fmla="+- 0 1450 1450"/>
                <a:gd name="T99" fmla="*/ 1450 h 94"/>
                <a:gd name="T100" fmla="+- 0 5251 5134"/>
                <a:gd name="T101" fmla="*/ T100 w 167"/>
                <a:gd name="T102" fmla="+- 0 1452 1450"/>
                <a:gd name="T103" fmla="*/ 1452 h 94"/>
                <a:gd name="T104" fmla="+- 0 5245 5134"/>
                <a:gd name="T105" fmla="*/ T104 w 167"/>
                <a:gd name="T106" fmla="+- 0 1455 1450"/>
                <a:gd name="T107" fmla="*/ 1455 h 94"/>
                <a:gd name="T108" fmla="+- 0 5240 5134"/>
                <a:gd name="T109" fmla="*/ T108 w 167"/>
                <a:gd name="T110" fmla="+- 0 1459 1450"/>
                <a:gd name="T111" fmla="*/ 1459 h 94"/>
                <a:gd name="T112" fmla="+- 0 5234 5134"/>
                <a:gd name="T113" fmla="*/ T112 w 167"/>
                <a:gd name="T114" fmla="+- 0 1463 1450"/>
                <a:gd name="T115" fmla="*/ 1463 h 94"/>
                <a:gd name="T116" fmla="+- 0 5228 5134"/>
                <a:gd name="T117" fmla="*/ T116 w 167"/>
                <a:gd name="T118" fmla="+- 0 1470 1450"/>
                <a:gd name="T119" fmla="*/ 1470 h 94"/>
                <a:gd name="T120" fmla="+- 0 5222 5134"/>
                <a:gd name="T121" fmla="*/ T120 w 167"/>
                <a:gd name="T122" fmla="+- 0 1457 1450"/>
                <a:gd name="T123" fmla="*/ 1457 h 94"/>
                <a:gd name="T124" fmla="+- 0 5211 5134"/>
                <a:gd name="T125" fmla="*/ T124 w 167"/>
                <a:gd name="T126" fmla="+- 0 1450 1450"/>
                <a:gd name="T127" fmla="*/ 1450 h 94"/>
                <a:gd name="T128" fmla="+- 0 5184 5134"/>
                <a:gd name="T129" fmla="*/ T128 w 167"/>
                <a:gd name="T130" fmla="+- 0 1450 1450"/>
                <a:gd name="T131" fmla="*/ 1450 h 94"/>
                <a:gd name="T132" fmla="+- 0 5173 5134"/>
                <a:gd name="T133" fmla="*/ T132 w 167"/>
                <a:gd name="T134" fmla="+- 0 1455 1450"/>
                <a:gd name="T135" fmla="*/ 1455 h 94"/>
                <a:gd name="T136" fmla="+- 0 5163 5134"/>
                <a:gd name="T137" fmla="*/ T136 w 167"/>
                <a:gd name="T138" fmla="+- 0 1464 1450"/>
                <a:gd name="T139" fmla="*/ 1464 h 94"/>
                <a:gd name="T140" fmla="+- 0 5163 5134"/>
                <a:gd name="T141" fmla="*/ T140 w 167"/>
                <a:gd name="T142" fmla="+- 0 1452 1450"/>
                <a:gd name="T143" fmla="*/ 1452 h 94"/>
                <a:gd name="T144" fmla="+- 0 5134 5134"/>
                <a:gd name="T145" fmla="*/ T144 w 167"/>
                <a:gd name="T146" fmla="+- 0 1452 1450"/>
                <a:gd name="T147" fmla="*/ 1452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67" h="94">
                  <a:moveTo>
                    <a:pt x="0" y="2"/>
                  </a:moveTo>
                  <a:lnTo>
                    <a:pt x="0" y="94"/>
                  </a:lnTo>
                  <a:lnTo>
                    <a:pt x="29" y="94"/>
                  </a:lnTo>
                  <a:lnTo>
                    <a:pt x="29" y="33"/>
                  </a:lnTo>
                  <a:lnTo>
                    <a:pt x="36" y="25"/>
                  </a:lnTo>
                  <a:lnTo>
                    <a:pt x="43" y="21"/>
                  </a:lnTo>
                  <a:lnTo>
                    <a:pt x="63" y="21"/>
                  </a:lnTo>
                  <a:lnTo>
                    <a:pt x="69" y="28"/>
                  </a:lnTo>
                  <a:lnTo>
                    <a:pt x="69" y="94"/>
                  </a:lnTo>
                  <a:lnTo>
                    <a:pt x="98" y="94"/>
                  </a:lnTo>
                  <a:lnTo>
                    <a:pt x="98" y="35"/>
                  </a:lnTo>
                  <a:lnTo>
                    <a:pt x="104" y="26"/>
                  </a:lnTo>
                  <a:lnTo>
                    <a:pt x="112" y="21"/>
                  </a:lnTo>
                  <a:lnTo>
                    <a:pt x="127" y="21"/>
                  </a:lnTo>
                  <a:lnTo>
                    <a:pt x="131" y="23"/>
                  </a:lnTo>
                  <a:lnTo>
                    <a:pt x="136" y="30"/>
                  </a:lnTo>
                  <a:lnTo>
                    <a:pt x="138" y="36"/>
                  </a:lnTo>
                  <a:lnTo>
                    <a:pt x="138" y="94"/>
                  </a:lnTo>
                  <a:lnTo>
                    <a:pt x="167" y="94"/>
                  </a:lnTo>
                  <a:lnTo>
                    <a:pt x="167" y="31"/>
                  </a:lnTo>
                  <a:lnTo>
                    <a:pt x="165" y="24"/>
                  </a:lnTo>
                  <a:lnTo>
                    <a:pt x="163" y="19"/>
                  </a:lnTo>
                  <a:lnTo>
                    <a:pt x="156" y="7"/>
                  </a:lnTo>
                  <a:lnTo>
                    <a:pt x="145" y="0"/>
                  </a:lnTo>
                  <a:lnTo>
                    <a:pt x="124" y="0"/>
                  </a:lnTo>
                  <a:lnTo>
                    <a:pt x="117" y="2"/>
                  </a:lnTo>
                  <a:lnTo>
                    <a:pt x="111" y="5"/>
                  </a:lnTo>
                  <a:lnTo>
                    <a:pt x="106" y="9"/>
                  </a:lnTo>
                  <a:lnTo>
                    <a:pt x="100" y="13"/>
                  </a:lnTo>
                  <a:lnTo>
                    <a:pt x="94" y="20"/>
                  </a:lnTo>
                  <a:lnTo>
                    <a:pt x="88" y="7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39" y="5"/>
                  </a:lnTo>
                  <a:lnTo>
                    <a:pt x="29" y="14"/>
                  </a:lnTo>
                  <a:lnTo>
                    <a:pt x="2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5320" y="1450"/>
              <a:ext cx="50" cy="96"/>
            </a:xfrm>
            <a:custGeom>
              <a:avLst/>
              <a:gdLst>
                <a:gd name="T0" fmla="+- 0 5351 5320"/>
                <a:gd name="T1" fmla="*/ T0 w 50"/>
                <a:gd name="T2" fmla="+- 0 1482 1450"/>
                <a:gd name="T3" fmla="*/ 1482 h 96"/>
                <a:gd name="T4" fmla="+- 0 5353 5320"/>
                <a:gd name="T5" fmla="*/ T4 w 50"/>
                <a:gd name="T6" fmla="+- 0 1477 1450"/>
                <a:gd name="T7" fmla="*/ 1477 h 96"/>
                <a:gd name="T8" fmla="+- 0 5361 5320"/>
                <a:gd name="T9" fmla="*/ T8 w 50"/>
                <a:gd name="T10" fmla="+- 0 1470 1450"/>
                <a:gd name="T11" fmla="*/ 1470 h 96"/>
                <a:gd name="T12" fmla="+- 0 5365 5320"/>
                <a:gd name="T13" fmla="*/ T12 w 50"/>
                <a:gd name="T14" fmla="+- 0 1468 1450"/>
                <a:gd name="T15" fmla="*/ 1468 h 96"/>
                <a:gd name="T16" fmla="+- 0 5371 5320"/>
                <a:gd name="T17" fmla="*/ T16 w 50"/>
                <a:gd name="T18" fmla="+- 0 1468 1450"/>
                <a:gd name="T19" fmla="*/ 1468 h 96"/>
                <a:gd name="T20" fmla="+- 0 5369 5320"/>
                <a:gd name="T21" fmla="*/ T20 w 50"/>
                <a:gd name="T22" fmla="+- 0 1450 1450"/>
                <a:gd name="T23" fmla="*/ 1450 h 96"/>
                <a:gd name="T24" fmla="+- 0 5355 5320"/>
                <a:gd name="T25" fmla="*/ T24 w 50"/>
                <a:gd name="T26" fmla="+- 0 1450 1450"/>
                <a:gd name="T27" fmla="*/ 1450 h 96"/>
                <a:gd name="T28" fmla="+- 0 5351 5320"/>
                <a:gd name="T29" fmla="*/ T28 w 50"/>
                <a:gd name="T30" fmla="+- 0 1482 1450"/>
                <a:gd name="T31" fmla="*/ 148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" h="96">
                  <a:moveTo>
                    <a:pt x="31" y="32"/>
                  </a:moveTo>
                  <a:lnTo>
                    <a:pt x="33" y="27"/>
                  </a:lnTo>
                  <a:lnTo>
                    <a:pt x="41" y="20"/>
                  </a:lnTo>
                  <a:lnTo>
                    <a:pt x="45" y="18"/>
                  </a:lnTo>
                  <a:lnTo>
                    <a:pt x="51" y="1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5320" y="1450"/>
              <a:ext cx="50" cy="96"/>
            </a:xfrm>
            <a:custGeom>
              <a:avLst/>
              <a:gdLst>
                <a:gd name="T0" fmla="+- 0 5334 5320"/>
                <a:gd name="T1" fmla="*/ T0 w 50"/>
                <a:gd name="T2" fmla="+- 0 1464 1450"/>
                <a:gd name="T3" fmla="*/ 1464 h 96"/>
                <a:gd name="T4" fmla="+- 0 5325 5320"/>
                <a:gd name="T5" fmla="*/ T4 w 50"/>
                <a:gd name="T6" fmla="+- 0 1473 1450"/>
                <a:gd name="T7" fmla="*/ 1473 h 96"/>
                <a:gd name="T8" fmla="+- 0 5320 5320"/>
                <a:gd name="T9" fmla="*/ T8 w 50"/>
                <a:gd name="T10" fmla="+- 0 1485 1450"/>
                <a:gd name="T11" fmla="*/ 1485 h 96"/>
                <a:gd name="T12" fmla="+- 0 5320 5320"/>
                <a:gd name="T13" fmla="*/ T12 w 50"/>
                <a:gd name="T14" fmla="+- 0 1513 1450"/>
                <a:gd name="T15" fmla="*/ 1513 h 96"/>
                <a:gd name="T16" fmla="+- 0 5325 5320"/>
                <a:gd name="T17" fmla="*/ T16 w 50"/>
                <a:gd name="T18" fmla="+- 0 1524 1450"/>
                <a:gd name="T19" fmla="*/ 1524 h 96"/>
                <a:gd name="T20" fmla="+- 0 5334 5320"/>
                <a:gd name="T21" fmla="*/ T20 w 50"/>
                <a:gd name="T22" fmla="+- 0 1533 1450"/>
                <a:gd name="T23" fmla="*/ 1533 h 96"/>
                <a:gd name="T24" fmla="+- 0 5344 5320"/>
                <a:gd name="T25" fmla="*/ T24 w 50"/>
                <a:gd name="T26" fmla="+- 0 1542 1450"/>
                <a:gd name="T27" fmla="*/ 1542 h 96"/>
                <a:gd name="T28" fmla="+- 0 5356 5320"/>
                <a:gd name="T29" fmla="*/ T28 w 50"/>
                <a:gd name="T30" fmla="+- 0 1546 1450"/>
                <a:gd name="T31" fmla="*/ 1546 h 96"/>
                <a:gd name="T32" fmla="+- 0 5377 5320"/>
                <a:gd name="T33" fmla="*/ T32 w 50"/>
                <a:gd name="T34" fmla="+- 0 1546 1450"/>
                <a:gd name="T35" fmla="*/ 1546 h 96"/>
                <a:gd name="T36" fmla="+- 0 5398 5320"/>
                <a:gd name="T37" fmla="*/ T36 w 50"/>
                <a:gd name="T38" fmla="+- 0 1542 1450"/>
                <a:gd name="T39" fmla="*/ 1542 h 96"/>
                <a:gd name="T40" fmla="+- 0 5415 5320"/>
                <a:gd name="T41" fmla="*/ T40 w 50"/>
                <a:gd name="T42" fmla="+- 0 1534 1450"/>
                <a:gd name="T43" fmla="*/ 1534 h 96"/>
                <a:gd name="T44" fmla="+- 0 5415 5320"/>
                <a:gd name="T45" fmla="*/ T44 w 50"/>
                <a:gd name="T46" fmla="+- 0 1515 1450"/>
                <a:gd name="T47" fmla="*/ 1515 h 96"/>
                <a:gd name="T48" fmla="+- 0 5414 5320"/>
                <a:gd name="T49" fmla="*/ T48 w 50"/>
                <a:gd name="T50" fmla="+- 0 1516 1450"/>
                <a:gd name="T51" fmla="*/ 1516 h 96"/>
                <a:gd name="T52" fmla="+- 0 5402 5320"/>
                <a:gd name="T53" fmla="*/ T52 w 50"/>
                <a:gd name="T54" fmla="+- 0 1524 1450"/>
                <a:gd name="T55" fmla="*/ 1524 h 96"/>
                <a:gd name="T56" fmla="+- 0 5391 5320"/>
                <a:gd name="T57" fmla="*/ T56 w 50"/>
                <a:gd name="T58" fmla="+- 0 1528 1450"/>
                <a:gd name="T59" fmla="*/ 1528 h 96"/>
                <a:gd name="T60" fmla="+- 0 5372 5320"/>
                <a:gd name="T61" fmla="*/ T60 w 50"/>
                <a:gd name="T62" fmla="+- 0 1528 1450"/>
                <a:gd name="T63" fmla="*/ 1528 h 96"/>
                <a:gd name="T64" fmla="+- 0 5364 5320"/>
                <a:gd name="T65" fmla="*/ T64 w 50"/>
                <a:gd name="T66" fmla="+- 0 1526 1450"/>
                <a:gd name="T67" fmla="*/ 1526 h 96"/>
                <a:gd name="T68" fmla="+- 0 5359 5320"/>
                <a:gd name="T69" fmla="*/ T68 w 50"/>
                <a:gd name="T70" fmla="+- 0 1522 1450"/>
                <a:gd name="T71" fmla="*/ 1522 h 96"/>
                <a:gd name="T72" fmla="+- 0 5354 5320"/>
                <a:gd name="T73" fmla="*/ T72 w 50"/>
                <a:gd name="T74" fmla="+- 0 1517 1450"/>
                <a:gd name="T75" fmla="*/ 1517 h 96"/>
                <a:gd name="T76" fmla="+- 0 5351 5320"/>
                <a:gd name="T77" fmla="*/ T76 w 50"/>
                <a:gd name="T78" fmla="+- 0 1511 1450"/>
                <a:gd name="T79" fmla="*/ 1511 h 96"/>
                <a:gd name="T80" fmla="+- 0 5350 5320"/>
                <a:gd name="T81" fmla="*/ T80 w 50"/>
                <a:gd name="T82" fmla="+- 0 1503 1450"/>
                <a:gd name="T83" fmla="*/ 1503 h 96"/>
                <a:gd name="T84" fmla="+- 0 5416 5320"/>
                <a:gd name="T85" fmla="*/ T84 w 50"/>
                <a:gd name="T86" fmla="+- 0 1503 1450"/>
                <a:gd name="T87" fmla="*/ 1503 h 96"/>
                <a:gd name="T88" fmla="+- 0 5416 5320"/>
                <a:gd name="T89" fmla="*/ T88 w 50"/>
                <a:gd name="T90" fmla="+- 0 1486 1450"/>
                <a:gd name="T91" fmla="*/ 1486 h 96"/>
                <a:gd name="T92" fmla="+- 0 5412 5320"/>
                <a:gd name="T93" fmla="*/ T92 w 50"/>
                <a:gd name="T94" fmla="+- 0 1473 1450"/>
                <a:gd name="T95" fmla="*/ 1473 h 96"/>
                <a:gd name="T96" fmla="+- 0 5403 5320"/>
                <a:gd name="T97" fmla="*/ T96 w 50"/>
                <a:gd name="T98" fmla="+- 0 1464 1450"/>
                <a:gd name="T99" fmla="*/ 1464 h 96"/>
                <a:gd name="T100" fmla="+- 0 5395 5320"/>
                <a:gd name="T101" fmla="*/ T100 w 50"/>
                <a:gd name="T102" fmla="+- 0 1455 1450"/>
                <a:gd name="T103" fmla="*/ 1455 h 96"/>
                <a:gd name="T104" fmla="+- 0 5383 5320"/>
                <a:gd name="T105" fmla="*/ T104 w 50"/>
                <a:gd name="T106" fmla="+- 0 1450 1450"/>
                <a:gd name="T107" fmla="*/ 1450 h 96"/>
                <a:gd name="T108" fmla="+- 0 5369 5320"/>
                <a:gd name="T109" fmla="*/ T108 w 50"/>
                <a:gd name="T110" fmla="+- 0 1450 1450"/>
                <a:gd name="T111" fmla="*/ 1450 h 96"/>
                <a:gd name="T112" fmla="+- 0 5371 5320"/>
                <a:gd name="T113" fmla="*/ T112 w 50"/>
                <a:gd name="T114" fmla="+- 0 1468 1450"/>
                <a:gd name="T115" fmla="*/ 1468 h 96"/>
                <a:gd name="T116" fmla="+- 0 5376 5320"/>
                <a:gd name="T117" fmla="*/ T116 w 50"/>
                <a:gd name="T118" fmla="+- 0 1468 1450"/>
                <a:gd name="T119" fmla="*/ 1468 h 96"/>
                <a:gd name="T120" fmla="+- 0 5381 5320"/>
                <a:gd name="T121" fmla="*/ T120 w 50"/>
                <a:gd name="T122" fmla="+- 0 1470 1450"/>
                <a:gd name="T123" fmla="*/ 1470 h 96"/>
                <a:gd name="T124" fmla="+- 0 5388 5320"/>
                <a:gd name="T125" fmla="*/ T124 w 50"/>
                <a:gd name="T126" fmla="+- 0 1477 1450"/>
                <a:gd name="T127" fmla="*/ 1477 h 96"/>
                <a:gd name="T128" fmla="+- 0 5390 5320"/>
                <a:gd name="T129" fmla="*/ T128 w 50"/>
                <a:gd name="T130" fmla="+- 0 1482 1450"/>
                <a:gd name="T131" fmla="*/ 1482 h 96"/>
                <a:gd name="T132" fmla="+- 0 5391 5320"/>
                <a:gd name="T133" fmla="*/ T132 w 50"/>
                <a:gd name="T134" fmla="+- 0 1488 1450"/>
                <a:gd name="T135" fmla="*/ 1488 h 96"/>
                <a:gd name="T136" fmla="+- 0 5351 5320"/>
                <a:gd name="T137" fmla="*/ T136 w 50"/>
                <a:gd name="T138" fmla="+- 0 1488 1450"/>
                <a:gd name="T139" fmla="*/ 1488 h 96"/>
                <a:gd name="T140" fmla="+- 0 5351 5320"/>
                <a:gd name="T141" fmla="*/ T140 w 50"/>
                <a:gd name="T142" fmla="+- 0 1482 1450"/>
                <a:gd name="T143" fmla="*/ 1482 h 96"/>
                <a:gd name="T144" fmla="+- 0 5355 5320"/>
                <a:gd name="T145" fmla="*/ T144 w 50"/>
                <a:gd name="T146" fmla="+- 0 1450 1450"/>
                <a:gd name="T147" fmla="*/ 1450 h 96"/>
                <a:gd name="T148" fmla="+- 0 5343 5320"/>
                <a:gd name="T149" fmla="*/ T148 w 50"/>
                <a:gd name="T150" fmla="+- 0 1455 1450"/>
                <a:gd name="T151" fmla="*/ 1455 h 96"/>
                <a:gd name="T152" fmla="+- 0 5334 5320"/>
                <a:gd name="T153" fmla="*/ T152 w 50"/>
                <a:gd name="T154" fmla="+- 0 1464 1450"/>
                <a:gd name="T155" fmla="*/ 1464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0" h="96">
                  <a:moveTo>
                    <a:pt x="14" y="14"/>
                  </a:moveTo>
                  <a:lnTo>
                    <a:pt x="5" y="23"/>
                  </a:lnTo>
                  <a:lnTo>
                    <a:pt x="0" y="35"/>
                  </a:lnTo>
                  <a:lnTo>
                    <a:pt x="0" y="63"/>
                  </a:lnTo>
                  <a:lnTo>
                    <a:pt x="5" y="74"/>
                  </a:lnTo>
                  <a:lnTo>
                    <a:pt x="14" y="83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7" y="96"/>
                  </a:lnTo>
                  <a:lnTo>
                    <a:pt x="78" y="92"/>
                  </a:lnTo>
                  <a:lnTo>
                    <a:pt x="95" y="84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82" y="74"/>
                  </a:lnTo>
                  <a:lnTo>
                    <a:pt x="71" y="78"/>
                  </a:lnTo>
                  <a:lnTo>
                    <a:pt x="52" y="78"/>
                  </a:lnTo>
                  <a:lnTo>
                    <a:pt x="44" y="76"/>
                  </a:lnTo>
                  <a:lnTo>
                    <a:pt x="39" y="72"/>
                  </a:lnTo>
                  <a:lnTo>
                    <a:pt x="34" y="67"/>
                  </a:lnTo>
                  <a:lnTo>
                    <a:pt x="31" y="61"/>
                  </a:lnTo>
                  <a:lnTo>
                    <a:pt x="30" y="53"/>
                  </a:lnTo>
                  <a:lnTo>
                    <a:pt x="96" y="53"/>
                  </a:lnTo>
                  <a:lnTo>
                    <a:pt x="96" y="36"/>
                  </a:lnTo>
                  <a:lnTo>
                    <a:pt x="92" y="23"/>
                  </a:lnTo>
                  <a:lnTo>
                    <a:pt x="83" y="14"/>
                  </a:lnTo>
                  <a:lnTo>
                    <a:pt x="75" y="5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61" y="20"/>
                  </a:lnTo>
                  <a:lnTo>
                    <a:pt x="68" y="27"/>
                  </a:lnTo>
                  <a:lnTo>
                    <a:pt x="70" y="32"/>
                  </a:lnTo>
                  <a:lnTo>
                    <a:pt x="71" y="38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35" y="0"/>
                  </a:lnTo>
                  <a:lnTo>
                    <a:pt x="23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5451" y="1408"/>
              <a:ext cx="0" cy="136"/>
            </a:xfrm>
            <a:custGeom>
              <a:avLst/>
              <a:gdLst>
                <a:gd name="T0" fmla="+- 0 1408 1408"/>
                <a:gd name="T1" fmla="*/ 1408 h 136"/>
                <a:gd name="T2" fmla="+- 0 1545 1408"/>
                <a:gd name="T3" fmla="*/ 1545 h 13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36">
                  <a:moveTo>
                    <a:pt x="0" y="0"/>
                  </a:moveTo>
                  <a:lnTo>
                    <a:pt x="0" y="137"/>
                  </a:lnTo>
                </a:path>
              </a:pathLst>
            </a:custGeom>
            <a:noFill/>
            <a:ln w="19812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5485" y="1450"/>
              <a:ext cx="50" cy="96"/>
            </a:xfrm>
            <a:custGeom>
              <a:avLst/>
              <a:gdLst>
                <a:gd name="T0" fmla="+- 0 5516 5485"/>
                <a:gd name="T1" fmla="*/ T0 w 50"/>
                <a:gd name="T2" fmla="+- 0 1482 1450"/>
                <a:gd name="T3" fmla="*/ 1482 h 96"/>
                <a:gd name="T4" fmla="+- 0 5518 5485"/>
                <a:gd name="T5" fmla="*/ T4 w 50"/>
                <a:gd name="T6" fmla="+- 0 1477 1450"/>
                <a:gd name="T7" fmla="*/ 1477 h 96"/>
                <a:gd name="T8" fmla="+- 0 5525 5485"/>
                <a:gd name="T9" fmla="*/ T8 w 50"/>
                <a:gd name="T10" fmla="+- 0 1470 1450"/>
                <a:gd name="T11" fmla="*/ 1470 h 96"/>
                <a:gd name="T12" fmla="+- 0 5530 5485"/>
                <a:gd name="T13" fmla="*/ T12 w 50"/>
                <a:gd name="T14" fmla="+- 0 1468 1450"/>
                <a:gd name="T15" fmla="*/ 1468 h 96"/>
                <a:gd name="T16" fmla="+- 0 5535 5485"/>
                <a:gd name="T17" fmla="*/ T16 w 50"/>
                <a:gd name="T18" fmla="+- 0 1468 1450"/>
                <a:gd name="T19" fmla="*/ 1468 h 96"/>
                <a:gd name="T20" fmla="+- 0 5534 5485"/>
                <a:gd name="T21" fmla="*/ T20 w 50"/>
                <a:gd name="T22" fmla="+- 0 1450 1450"/>
                <a:gd name="T23" fmla="*/ 1450 h 96"/>
                <a:gd name="T24" fmla="+- 0 5520 5485"/>
                <a:gd name="T25" fmla="*/ T24 w 50"/>
                <a:gd name="T26" fmla="+- 0 1450 1450"/>
                <a:gd name="T27" fmla="*/ 1450 h 96"/>
                <a:gd name="T28" fmla="+- 0 5516 5485"/>
                <a:gd name="T29" fmla="*/ T28 w 50"/>
                <a:gd name="T30" fmla="+- 0 1482 1450"/>
                <a:gd name="T31" fmla="*/ 148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" h="96">
                  <a:moveTo>
                    <a:pt x="31" y="32"/>
                  </a:moveTo>
                  <a:lnTo>
                    <a:pt x="33" y="27"/>
                  </a:lnTo>
                  <a:lnTo>
                    <a:pt x="40" y="20"/>
                  </a:lnTo>
                  <a:lnTo>
                    <a:pt x="45" y="18"/>
                  </a:lnTo>
                  <a:lnTo>
                    <a:pt x="50" y="18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5485" y="1450"/>
              <a:ext cx="50" cy="96"/>
            </a:xfrm>
            <a:custGeom>
              <a:avLst/>
              <a:gdLst>
                <a:gd name="T0" fmla="+- 0 5499 5485"/>
                <a:gd name="T1" fmla="*/ T0 w 50"/>
                <a:gd name="T2" fmla="+- 0 1464 1450"/>
                <a:gd name="T3" fmla="*/ 1464 h 96"/>
                <a:gd name="T4" fmla="+- 0 5489 5485"/>
                <a:gd name="T5" fmla="*/ T4 w 50"/>
                <a:gd name="T6" fmla="+- 0 1473 1450"/>
                <a:gd name="T7" fmla="*/ 1473 h 96"/>
                <a:gd name="T8" fmla="+- 0 5485 5485"/>
                <a:gd name="T9" fmla="*/ T8 w 50"/>
                <a:gd name="T10" fmla="+- 0 1485 1450"/>
                <a:gd name="T11" fmla="*/ 1485 h 96"/>
                <a:gd name="T12" fmla="+- 0 5485 5485"/>
                <a:gd name="T13" fmla="*/ T12 w 50"/>
                <a:gd name="T14" fmla="+- 0 1513 1450"/>
                <a:gd name="T15" fmla="*/ 1513 h 96"/>
                <a:gd name="T16" fmla="+- 0 5489 5485"/>
                <a:gd name="T17" fmla="*/ T16 w 50"/>
                <a:gd name="T18" fmla="+- 0 1524 1450"/>
                <a:gd name="T19" fmla="*/ 1524 h 96"/>
                <a:gd name="T20" fmla="+- 0 5499 5485"/>
                <a:gd name="T21" fmla="*/ T20 w 50"/>
                <a:gd name="T22" fmla="+- 0 1533 1450"/>
                <a:gd name="T23" fmla="*/ 1533 h 96"/>
                <a:gd name="T24" fmla="+- 0 5508 5485"/>
                <a:gd name="T25" fmla="*/ T24 w 50"/>
                <a:gd name="T26" fmla="+- 0 1542 1450"/>
                <a:gd name="T27" fmla="*/ 1542 h 96"/>
                <a:gd name="T28" fmla="+- 0 5520 5485"/>
                <a:gd name="T29" fmla="*/ T28 w 50"/>
                <a:gd name="T30" fmla="+- 0 1546 1450"/>
                <a:gd name="T31" fmla="*/ 1546 h 96"/>
                <a:gd name="T32" fmla="+- 0 5542 5485"/>
                <a:gd name="T33" fmla="*/ T32 w 50"/>
                <a:gd name="T34" fmla="+- 0 1546 1450"/>
                <a:gd name="T35" fmla="*/ 1546 h 96"/>
                <a:gd name="T36" fmla="+- 0 5563 5485"/>
                <a:gd name="T37" fmla="*/ T36 w 50"/>
                <a:gd name="T38" fmla="+- 0 1542 1450"/>
                <a:gd name="T39" fmla="*/ 1542 h 96"/>
                <a:gd name="T40" fmla="+- 0 5579 5485"/>
                <a:gd name="T41" fmla="*/ T40 w 50"/>
                <a:gd name="T42" fmla="+- 0 1534 1450"/>
                <a:gd name="T43" fmla="*/ 1534 h 96"/>
                <a:gd name="T44" fmla="+- 0 5579 5485"/>
                <a:gd name="T45" fmla="*/ T44 w 50"/>
                <a:gd name="T46" fmla="+- 0 1515 1450"/>
                <a:gd name="T47" fmla="*/ 1515 h 96"/>
                <a:gd name="T48" fmla="+- 0 5578 5485"/>
                <a:gd name="T49" fmla="*/ T48 w 50"/>
                <a:gd name="T50" fmla="+- 0 1516 1450"/>
                <a:gd name="T51" fmla="*/ 1516 h 96"/>
                <a:gd name="T52" fmla="+- 0 5567 5485"/>
                <a:gd name="T53" fmla="*/ T52 w 50"/>
                <a:gd name="T54" fmla="+- 0 1524 1450"/>
                <a:gd name="T55" fmla="*/ 1524 h 96"/>
                <a:gd name="T56" fmla="+- 0 5556 5485"/>
                <a:gd name="T57" fmla="*/ T56 w 50"/>
                <a:gd name="T58" fmla="+- 0 1528 1450"/>
                <a:gd name="T59" fmla="*/ 1528 h 96"/>
                <a:gd name="T60" fmla="+- 0 5536 5485"/>
                <a:gd name="T61" fmla="*/ T60 w 50"/>
                <a:gd name="T62" fmla="+- 0 1528 1450"/>
                <a:gd name="T63" fmla="*/ 1528 h 96"/>
                <a:gd name="T64" fmla="+- 0 5529 5485"/>
                <a:gd name="T65" fmla="*/ T64 w 50"/>
                <a:gd name="T66" fmla="+- 0 1526 1450"/>
                <a:gd name="T67" fmla="*/ 1526 h 96"/>
                <a:gd name="T68" fmla="+- 0 5524 5485"/>
                <a:gd name="T69" fmla="*/ T68 w 50"/>
                <a:gd name="T70" fmla="+- 0 1522 1450"/>
                <a:gd name="T71" fmla="*/ 1522 h 96"/>
                <a:gd name="T72" fmla="+- 0 5518 5485"/>
                <a:gd name="T73" fmla="*/ T72 w 50"/>
                <a:gd name="T74" fmla="+- 0 1517 1450"/>
                <a:gd name="T75" fmla="*/ 1517 h 96"/>
                <a:gd name="T76" fmla="+- 0 5515 5485"/>
                <a:gd name="T77" fmla="*/ T76 w 50"/>
                <a:gd name="T78" fmla="+- 0 1511 1450"/>
                <a:gd name="T79" fmla="*/ 1511 h 96"/>
                <a:gd name="T80" fmla="+- 0 5515 5485"/>
                <a:gd name="T81" fmla="*/ T80 w 50"/>
                <a:gd name="T82" fmla="+- 0 1503 1450"/>
                <a:gd name="T83" fmla="*/ 1503 h 96"/>
                <a:gd name="T84" fmla="+- 0 5581 5485"/>
                <a:gd name="T85" fmla="*/ T84 w 50"/>
                <a:gd name="T86" fmla="+- 0 1503 1450"/>
                <a:gd name="T87" fmla="*/ 1503 h 96"/>
                <a:gd name="T88" fmla="+- 0 5581 5485"/>
                <a:gd name="T89" fmla="*/ T88 w 50"/>
                <a:gd name="T90" fmla="+- 0 1486 1450"/>
                <a:gd name="T91" fmla="*/ 1486 h 96"/>
                <a:gd name="T92" fmla="+- 0 5577 5485"/>
                <a:gd name="T93" fmla="*/ T92 w 50"/>
                <a:gd name="T94" fmla="+- 0 1473 1450"/>
                <a:gd name="T95" fmla="*/ 1473 h 96"/>
                <a:gd name="T96" fmla="+- 0 5568 5485"/>
                <a:gd name="T97" fmla="*/ T96 w 50"/>
                <a:gd name="T98" fmla="+- 0 1464 1450"/>
                <a:gd name="T99" fmla="*/ 1464 h 96"/>
                <a:gd name="T100" fmla="+- 0 5559 5485"/>
                <a:gd name="T101" fmla="*/ T100 w 50"/>
                <a:gd name="T102" fmla="+- 0 1455 1450"/>
                <a:gd name="T103" fmla="*/ 1455 h 96"/>
                <a:gd name="T104" fmla="+- 0 5548 5485"/>
                <a:gd name="T105" fmla="*/ T104 w 50"/>
                <a:gd name="T106" fmla="+- 0 1450 1450"/>
                <a:gd name="T107" fmla="*/ 1450 h 96"/>
                <a:gd name="T108" fmla="+- 0 5534 5485"/>
                <a:gd name="T109" fmla="*/ T108 w 50"/>
                <a:gd name="T110" fmla="+- 0 1450 1450"/>
                <a:gd name="T111" fmla="*/ 1450 h 96"/>
                <a:gd name="T112" fmla="+- 0 5535 5485"/>
                <a:gd name="T113" fmla="*/ T112 w 50"/>
                <a:gd name="T114" fmla="+- 0 1468 1450"/>
                <a:gd name="T115" fmla="*/ 1468 h 96"/>
                <a:gd name="T116" fmla="+- 0 5541 5485"/>
                <a:gd name="T117" fmla="*/ T116 w 50"/>
                <a:gd name="T118" fmla="+- 0 1468 1450"/>
                <a:gd name="T119" fmla="*/ 1468 h 96"/>
                <a:gd name="T120" fmla="+- 0 5545 5485"/>
                <a:gd name="T121" fmla="*/ T120 w 50"/>
                <a:gd name="T122" fmla="+- 0 1470 1450"/>
                <a:gd name="T123" fmla="*/ 1470 h 96"/>
                <a:gd name="T124" fmla="+- 0 5553 5485"/>
                <a:gd name="T125" fmla="*/ T124 w 50"/>
                <a:gd name="T126" fmla="+- 0 1477 1450"/>
                <a:gd name="T127" fmla="*/ 1477 h 96"/>
                <a:gd name="T128" fmla="+- 0 5555 5485"/>
                <a:gd name="T129" fmla="*/ T128 w 50"/>
                <a:gd name="T130" fmla="+- 0 1482 1450"/>
                <a:gd name="T131" fmla="*/ 1482 h 96"/>
                <a:gd name="T132" fmla="+- 0 5555 5485"/>
                <a:gd name="T133" fmla="*/ T132 w 50"/>
                <a:gd name="T134" fmla="+- 0 1488 1450"/>
                <a:gd name="T135" fmla="*/ 1488 h 96"/>
                <a:gd name="T136" fmla="+- 0 5515 5485"/>
                <a:gd name="T137" fmla="*/ T136 w 50"/>
                <a:gd name="T138" fmla="+- 0 1488 1450"/>
                <a:gd name="T139" fmla="*/ 1488 h 96"/>
                <a:gd name="T140" fmla="+- 0 5516 5485"/>
                <a:gd name="T141" fmla="*/ T140 w 50"/>
                <a:gd name="T142" fmla="+- 0 1482 1450"/>
                <a:gd name="T143" fmla="*/ 1482 h 96"/>
                <a:gd name="T144" fmla="+- 0 5520 5485"/>
                <a:gd name="T145" fmla="*/ T144 w 50"/>
                <a:gd name="T146" fmla="+- 0 1450 1450"/>
                <a:gd name="T147" fmla="*/ 1450 h 96"/>
                <a:gd name="T148" fmla="+- 0 5508 5485"/>
                <a:gd name="T149" fmla="*/ T148 w 50"/>
                <a:gd name="T150" fmla="+- 0 1455 1450"/>
                <a:gd name="T151" fmla="*/ 1455 h 96"/>
                <a:gd name="T152" fmla="+- 0 5499 5485"/>
                <a:gd name="T153" fmla="*/ T152 w 50"/>
                <a:gd name="T154" fmla="+- 0 1464 1450"/>
                <a:gd name="T155" fmla="*/ 1464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0" h="96">
                  <a:moveTo>
                    <a:pt x="14" y="14"/>
                  </a:moveTo>
                  <a:lnTo>
                    <a:pt x="4" y="23"/>
                  </a:lnTo>
                  <a:lnTo>
                    <a:pt x="0" y="35"/>
                  </a:lnTo>
                  <a:lnTo>
                    <a:pt x="0" y="63"/>
                  </a:lnTo>
                  <a:lnTo>
                    <a:pt x="4" y="74"/>
                  </a:lnTo>
                  <a:lnTo>
                    <a:pt x="14" y="83"/>
                  </a:lnTo>
                  <a:lnTo>
                    <a:pt x="23" y="92"/>
                  </a:lnTo>
                  <a:lnTo>
                    <a:pt x="35" y="96"/>
                  </a:lnTo>
                  <a:lnTo>
                    <a:pt x="57" y="96"/>
                  </a:lnTo>
                  <a:lnTo>
                    <a:pt x="78" y="92"/>
                  </a:lnTo>
                  <a:lnTo>
                    <a:pt x="94" y="84"/>
                  </a:lnTo>
                  <a:lnTo>
                    <a:pt x="94" y="65"/>
                  </a:lnTo>
                  <a:lnTo>
                    <a:pt x="93" y="66"/>
                  </a:lnTo>
                  <a:lnTo>
                    <a:pt x="82" y="74"/>
                  </a:lnTo>
                  <a:lnTo>
                    <a:pt x="71" y="78"/>
                  </a:lnTo>
                  <a:lnTo>
                    <a:pt x="51" y="78"/>
                  </a:lnTo>
                  <a:lnTo>
                    <a:pt x="44" y="76"/>
                  </a:lnTo>
                  <a:lnTo>
                    <a:pt x="39" y="72"/>
                  </a:lnTo>
                  <a:lnTo>
                    <a:pt x="33" y="67"/>
                  </a:lnTo>
                  <a:lnTo>
                    <a:pt x="30" y="61"/>
                  </a:lnTo>
                  <a:lnTo>
                    <a:pt x="30" y="53"/>
                  </a:lnTo>
                  <a:lnTo>
                    <a:pt x="96" y="53"/>
                  </a:lnTo>
                  <a:lnTo>
                    <a:pt x="96" y="36"/>
                  </a:lnTo>
                  <a:lnTo>
                    <a:pt x="92" y="23"/>
                  </a:lnTo>
                  <a:lnTo>
                    <a:pt x="83" y="14"/>
                  </a:lnTo>
                  <a:lnTo>
                    <a:pt x="74" y="5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50" y="18"/>
                  </a:lnTo>
                  <a:lnTo>
                    <a:pt x="56" y="18"/>
                  </a:lnTo>
                  <a:lnTo>
                    <a:pt x="60" y="20"/>
                  </a:lnTo>
                  <a:lnTo>
                    <a:pt x="68" y="27"/>
                  </a:lnTo>
                  <a:lnTo>
                    <a:pt x="70" y="32"/>
                  </a:lnTo>
                  <a:lnTo>
                    <a:pt x="70" y="38"/>
                  </a:lnTo>
                  <a:lnTo>
                    <a:pt x="30" y="38"/>
                  </a:lnTo>
                  <a:lnTo>
                    <a:pt x="31" y="32"/>
                  </a:lnTo>
                  <a:lnTo>
                    <a:pt x="35" y="0"/>
                  </a:lnTo>
                  <a:lnTo>
                    <a:pt x="23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5601" y="1450"/>
              <a:ext cx="78" cy="94"/>
            </a:xfrm>
            <a:custGeom>
              <a:avLst/>
              <a:gdLst>
                <a:gd name="T0" fmla="+- 0 5643 5601"/>
                <a:gd name="T1" fmla="*/ T0 w 78"/>
                <a:gd name="T2" fmla="+- 0 1458 1450"/>
                <a:gd name="T3" fmla="*/ 1458 h 94"/>
                <a:gd name="T4" fmla="+- 0 5630 5601"/>
                <a:gd name="T5" fmla="*/ T4 w 78"/>
                <a:gd name="T6" fmla="+- 0 1479 1450"/>
                <a:gd name="T7" fmla="*/ 1479 h 94"/>
                <a:gd name="T8" fmla="+- 0 5630 5601"/>
                <a:gd name="T9" fmla="*/ T8 w 78"/>
                <a:gd name="T10" fmla="+- 0 1479 1450"/>
                <a:gd name="T11" fmla="*/ 1479 h 94"/>
                <a:gd name="T12" fmla="+- 0 5630 5601"/>
                <a:gd name="T13" fmla="*/ T12 w 78"/>
                <a:gd name="T14" fmla="+- 0 1452 1450"/>
                <a:gd name="T15" fmla="*/ 1452 h 94"/>
                <a:gd name="T16" fmla="+- 0 5601 5601"/>
                <a:gd name="T17" fmla="*/ T16 w 78"/>
                <a:gd name="T18" fmla="+- 0 1452 1450"/>
                <a:gd name="T19" fmla="*/ 1452 h 94"/>
                <a:gd name="T20" fmla="+- 0 5601 5601"/>
                <a:gd name="T21" fmla="*/ T20 w 78"/>
                <a:gd name="T22" fmla="+- 0 1544 1450"/>
                <a:gd name="T23" fmla="*/ 1544 h 94"/>
                <a:gd name="T24" fmla="+- 0 5630 5601"/>
                <a:gd name="T25" fmla="*/ T24 w 78"/>
                <a:gd name="T26" fmla="+- 0 1544 1450"/>
                <a:gd name="T27" fmla="*/ 1544 h 94"/>
                <a:gd name="T28" fmla="+- 0 5630 5601"/>
                <a:gd name="T29" fmla="*/ T28 w 78"/>
                <a:gd name="T30" fmla="+- 0 1505 1450"/>
                <a:gd name="T31" fmla="*/ 1505 h 94"/>
                <a:gd name="T32" fmla="+- 0 5631 5601"/>
                <a:gd name="T33" fmla="*/ T32 w 78"/>
                <a:gd name="T34" fmla="+- 0 1500 1450"/>
                <a:gd name="T35" fmla="*/ 1500 h 94"/>
                <a:gd name="T36" fmla="+- 0 5633 5601"/>
                <a:gd name="T37" fmla="*/ T36 w 78"/>
                <a:gd name="T38" fmla="+- 0 1493 1450"/>
                <a:gd name="T39" fmla="*/ 1493 h 94"/>
                <a:gd name="T40" fmla="+- 0 5636 5601"/>
                <a:gd name="T41" fmla="*/ T40 w 78"/>
                <a:gd name="T42" fmla="+- 0 1488 1450"/>
                <a:gd name="T43" fmla="*/ 1488 h 94"/>
                <a:gd name="T44" fmla="+- 0 5640 5601"/>
                <a:gd name="T45" fmla="*/ T44 w 78"/>
                <a:gd name="T46" fmla="+- 0 1484 1450"/>
                <a:gd name="T47" fmla="*/ 1484 h 94"/>
                <a:gd name="T48" fmla="+- 0 5645 5601"/>
                <a:gd name="T49" fmla="*/ T48 w 78"/>
                <a:gd name="T50" fmla="+- 0 1480 1450"/>
                <a:gd name="T51" fmla="*/ 1480 h 94"/>
                <a:gd name="T52" fmla="+- 0 5649 5601"/>
                <a:gd name="T53" fmla="*/ T52 w 78"/>
                <a:gd name="T54" fmla="+- 0 1478 1450"/>
                <a:gd name="T55" fmla="*/ 1478 h 94"/>
                <a:gd name="T56" fmla="+- 0 5658 5601"/>
                <a:gd name="T57" fmla="*/ T56 w 78"/>
                <a:gd name="T58" fmla="+- 0 1478 1450"/>
                <a:gd name="T59" fmla="*/ 1478 h 94"/>
                <a:gd name="T60" fmla="+- 0 5664 5601"/>
                <a:gd name="T61" fmla="*/ T60 w 78"/>
                <a:gd name="T62" fmla="+- 0 1480 1450"/>
                <a:gd name="T63" fmla="*/ 1480 h 94"/>
                <a:gd name="T64" fmla="+- 0 5671 5601"/>
                <a:gd name="T65" fmla="*/ T64 w 78"/>
                <a:gd name="T66" fmla="+- 0 1484 1450"/>
                <a:gd name="T67" fmla="*/ 1484 h 94"/>
                <a:gd name="T68" fmla="+- 0 5679 5601"/>
                <a:gd name="T69" fmla="*/ T68 w 78"/>
                <a:gd name="T70" fmla="+- 0 1459 1450"/>
                <a:gd name="T71" fmla="*/ 1459 h 94"/>
                <a:gd name="T72" fmla="+- 0 5671 5601"/>
                <a:gd name="T73" fmla="*/ T72 w 78"/>
                <a:gd name="T74" fmla="+- 0 1453 1450"/>
                <a:gd name="T75" fmla="*/ 1453 h 94"/>
                <a:gd name="T76" fmla="+- 0 5665 5601"/>
                <a:gd name="T77" fmla="*/ T76 w 78"/>
                <a:gd name="T78" fmla="+- 0 1450 1450"/>
                <a:gd name="T79" fmla="*/ 1450 h 94"/>
                <a:gd name="T80" fmla="+- 0 5659 5601"/>
                <a:gd name="T81" fmla="*/ T80 w 78"/>
                <a:gd name="T82" fmla="+- 0 1451 1450"/>
                <a:gd name="T83" fmla="*/ 1451 h 94"/>
                <a:gd name="T84" fmla="+- 0 5643 5601"/>
                <a:gd name="T85" fmla="*/ T84 w 78"/>
                <a:gd name="T86" fmla="+- 0 1458 1450"/>
                <a:gd name="T87" fmla="*/ 1458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78" h="94">
                  <a:moveTo>
                    <a:pt x="42" y="8"/>
                  </a:moveTo>
                  <a:lnTo>
                    <a:pt x="29" y="29"/>
                  </a:lnTo>
                  <a:lnTo>
                    <a:pt x="29" y="2"/>
                  </a:lnTo>
                  <a:lnTo>
                    <a:pt x="0" y="2"/>
                  </a:lnTo>
                  <a:lnTo>
                    <a:pt x="0" y="94"/>
                  </a:lnTo>
                  <a:lnTo>
                    <a:pt x="29" y="94"/>
                  </a:lnTo>
                  <a:lnTo>
                    <a:pt x="29" y="55"/>
                  </a:lnTo>
                  <a:lnTo>
                    <a:pt x="30" y="50"/>
                  </a:lnTo>
                  <a:lnTo>
                    <a:pt x="32" y="43"/>
                  </a:lnTo>
                  <a:lnTo>
                    <a:pt x="35" y="38"/>
                  </a:lnTo>
                  <a:lnTo>
                    <a:pt x="39" y="34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7" y="28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8" y="9"/>
                  </a:lnTo>
                  <a:lnTo>
                    <a:pt x="70" y="3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6382" y="929"/>
              <a:ext cx="0" cy="205"/>
            </a:xfrm>
            <a:custGeom>
              <a:avLst/>
              <a:gdLst>
                <a:gd name="T0" fmla="+- 0 929 929"/>
                <a:gd name="T1" fmla="*/ 929 h 205"/>
                <a:gd name="T2" fmla="+- 0 1134 929"/>
                <a:gd name="T3" fmla="*/ 1134 h 20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05">
                  <a:moveTo>
                    <a:pt x="0" y="0"/>
                  </a:move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4822" y="1134"/>
              <a:ext cx="3275" cy="170"/>
            </a:xfrm>
            <a:custGeom>
              <a:avLst/>
              <a:gdLst>
                <a:gd name="T0" fmla="+- 0 4822 4822"/>
                <a:gd name="T1" fmla="*/ T0 w 3275"/>
                <a:gd name="T2" fmla="+- 0 1304 1134"/>
                <a:gd name="T3" fmla="*/ 1304 h 170"/>
                <a:gd name="T4" fmla="+- 0 4822 4822"/>
                <a:gd name="T5" fmla="*/ T4 w 3275"/>
                <a:gd name="T6" fmla="+- 0 1134 1134"/>
                <a:gd name="T7" fmla="*/ 1134 h 170"/>
                <a:gd name="T8" fmla="+- 0 8097 4822"/>
                <a:gd name="T9" fmla="*/ T8 w 3275"/>
                <a:gd name="T10" fmla="+- 0 1134 1134"/>
                <a:gd name="T11" fmla="*/ 1134 h 170"/>
                <a:gd name="T12" fmla="+- 0 8097 4822"/>
                <a:gd name="T13" fmla="*/ T12 w 3275"/>
                <a:gd name="T14" fmla="+- 0 1304 1134"/>
                <a:gd name="T15" fmla="*/ 1304 h 1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275" h="170">
                  <a:moveTo>
                    <a:pt x="0" y="17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17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3605" y="2259"/>
              <a:ext cx="368" cy="0"/>
            </a:xfrm>
            <a:custGeom>
              <a:avLst/>
              <a:gdLst>
                <a:gd name="T0" fmla="+- 0 3605 3605"/>
                <a:gd name="T1" fmla="*/ T0 w 368"/>
                <a:gd name="T2" fmla="+- 0 3972 3605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3617" y="3077"/>
              <a:ext cx="348" cy="0"/>
            </a:xfrm>
            <a:custGeom>
              <a:avLst/>
              <a:gdLst>
                <a:gd name="T0" fmla="+- 0 3617 3617"/>
                <a:gd name="T1" fmla="*/ T0 w 348"/>
                <a:gd name="T2" fmla="+- 0 3965 3617"/>
                <a:gd name="T3" fmla="*/ T2 w 3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48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3615" y="1679"/>
              <a:ext cx="350" cy="2230"/>
            </a:xfrm>
            <a:custGeom>
              <a:avLst/>
              <a:gdLst>
                <a:gd name="T0" fmla="+- 0 3615 3615"/>
                <a:gd name="T1" fmla="*/ T0 w 350"/>
                <a:gd name="T2" fmla="+- 0 1679 1679"/>
                <a:gd name="T3" fmla="*/ 1679 h 2230"/>
                <a:gd name="T4" fmla="+- 0 3615 3615"/>
                <a:gd name="T5" fmla="*/ T4 w 350"/>
                <a:gd name="T6" fmla="+- 0 3909 1679"/>
                <a:gd name="T7" fmla="*/ 3909 h 2230"/>
                <a:gd name="T8" fmla="+- 0 3965 3615"/>
                <a:gd name="T9" fmla="*/ T8 w 350"/>
                <a:gd name="T10" fmla="+- 0 3909 1679"/>
                <a:gd name="T11" fmla="*/ 3909 h 2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350" h="2230">
                  <a:moveTo>
                    <a:pt x="0" y="0"/>
                  </a:moveTo>
                  <a:lnTo>
                    <a:pt x="0" y="2230"/>
                  </a:lnTo>
                  <a:lnTo>
                    <a:pt x="350" y="223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6765" y="2062"/>
              <a:ext cx="368" cy="0"/>
            </a:xfrm>
            <a:custGeom>
              <a:avLst/>
              <a:gdLst>
                <a:gd name="T0" fmla="+- 0 6765 6765"/>
                <a:gd name="T1" fmla="*/ T0 w 368"/>
                <a:gd name="T2" fmla="+- 0 7132 6765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6757" y="2514"/>
              <a:ext cx="368" cy="0"/>
            </a:xfrm>
            <a:custGeom>
              <a:avLst/>
              <a:gdLst>
                <a:gd name="T0" fmla="+- 0 6757 6757"/>
                <a:gd name="T1" fmla="*/ T0 w 368"/>
                <a:gd name="T2" fmla="+- 0 7125 6757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8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3"/>
            <p:cNvSpPr>
              <a:spLocks/>
            </p:cNvSpPr>
            <p:nvPr/>
          </p:nvSpPr>
          <p:spPr bwMode="auto">
            <a:xfrm>
              <a:off x="6755" y="2979"/>
              <a:ext cx="368" cy="0"/>
            </a:xfrm>
            <a:custGeom>
              <a:avLst/>
              <a:gdLst>
                <a:gd name="T0" fmla="+- 0 6755 6755"/>
                <a:gd name="T1" fmla="*/ T0 w 368"/>
                <a:gd name="T2" fmla="+- 0 7122 6755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6750" y="3399"/>
              <a:ext cx="368" cy="0"/>
            </a:xfrm>
            <a:custGeom>
              <a:avLst/>
              <a:gdLst>
                <a:gd name="T0" fmla="+- 0 6750 6750"/>
                <a:gd name="T1" fmla="*/ T0 w 368"/>
                <a:gd name="T2" fmla="+- 0 7117 6750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6755" y="3879"/>
              <a:ext cx="368" cy="0"/>
            </a:xfrm>
            <a:custGeom>
              <a:avLst/>
              <a:gdLst>
                <a:gd name="T0" fmla="+- 0 6755 6755"/>
                <a:gd name="T1" fmla="*/ T0 w 368"/>
                <a:gd name="T2" fmla="+- 0 7122 6755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6757" y="4364"/>
              <a:ext cx="368" cy="0"/>
            </a:xfrm>
            <a:custGeom>
              <a:avLst/>
              <a:gdLst>
                <a:gd name="T0" fmla="+- 0 6757 6757"/>
                <a:gd name="T1" fmla="*/ T0 w 368"/>
                <a:gd name="T2" fmla="+- 0 7125 6757"/>
                <a:gd name="T3" fmla="*/ T2 w 36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368" y="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7"/>
            <p:cNvSpPr>
              <a:spLocks/>
            </p:cNvSpPr>
            <p:nvPr/>
          </p:nvSpPr>
          <p:spPr bwMode="auto">
            <a:xfrm>
              <a:off x="6757" y="1679"/>
              <a:ext cx="370" cy="3230"/>
            </a:xfrm>
            <a:custGeom>
              <a:avLst/>
              <a:gdLst>
                <a:gd name="T0" fmla="+- 0 6757 6757"/>
                <a:gd name="T1" fmla="*/ T0 w 370"/>
                <a:gd name="T2" fmla="+- 0 1679 1679"/>
                <a:gd name="T3" fmla="*/ 1679 h 3230"/>
                <a:gd name="T4" fmla="+- 0 6757 6757"/>
                <a:gd name="T5" fmla="*/ T4 w 370"/>
                <a:gd name="T6" fmla="+- 0 4909 1679"/>
                <a:gd name="T7" fmla="*/ 4909 h 3230"/>
                <a:gd name="T8" fmla="+- 0 7127 6757"/>
                <a:gd name="T9" fmla="*/ T8 w 370"/>
                <a:gd name="T10" fmla="+- 0 4909 1679"/>
                <a:gd name="T11" fmla="*/ 4909 h 3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370" h="3230">
                  <a:moveTo>
                    <a:pt x="0" y="0"/>
                  </a:moveTo>
                  <a:lnTo>
                    <a:pt x="0" y="3230"/>
                  </a:lnTo>
                  <a:lnTo>
                    <a:pt x="370" y="3230"/>
                  </a:lnTo>
                </a:path>
              </a:pathLst>
            </a:custGeom>
            <a:noFill/>
            <a:ln w="1270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4742" y="3819"/>
              <a:ext cx="44" cy="166"/>
            </a:xfrm>
            <a:custGeom>
              <a:avLst/>
              <a:gdLst>
                <a:gd name="T0" fmla="+- 0 4747 4742"/>
                <a:gd name="T1" fmla="*/ T0 w 44"/>
                <a:gd name="T2" fmla="+- 0 3826 3819"/>
                <a:gd name="T3" fmla="*/ 3826 h 166"/>
                <a:gd name="T4" fmla="+- 0 4751 4742"/>
                <a:gd name="T5" fmla="*/ T4 w 44"/>
                <a:gd name="T6" fmla="+- 0 3833 3819"/>
                <a:gd name="T7" fmla="*/ 3833 h 166"/>
                <a:gd name="T8" fmla="+- 0 4755 4742"/>
                <a:gd name="T9" fmla="*/ T8 w 44"/>
                <a:gd name="T10" fmla="+- 0 3840 3819"/>
                <a:gd name="T11" fmla="*/ 3840 h 166"/>
                <a:gd name="T12" fmla="+- 0 4763 4742"/>
                <a:gd name="T13" fmla="*/ T12 w 44"/>
                <a:gd name="T14" fmla="+- 0 3861 3819"/>
                <a:gd name="T15" fmla="*/ 3861 h 166"/>
                <a:gd name="T16" fmla="+- 0 4767 4742"/>
                <a:gd name="T17" fmla="*/ T16 w 44"/>
                <a:gd name="T18" fmla="+- 0 3881 3819"/>
                <a:gd name="T19" fmla="*/ 3881 h 166"/>
                <a:gd name="T20" fmla="+- 0 4768 4742"/>
                <a:gd name="T21" fmla="*/ T20 w 44"/>
                <a:gd name="T22" fmla="+- 0 3902 3819"/>
                <a:gd name="T23" fmla="*/ 3902 h 166"/>
                <a:gd name="T24" fmla="+- 0 4768 4742"/>
                <a:gd name="T25" fmla="*/ T24 w 44"/>
                <a:gd name="T26" fmla="+- 0 3906 3819"/>
                <a:gd name="T27" fmla="*/ 3906 h 166"/>
                <a:gd name="T28" fmla="+- 0 4766 4742"/>
                <a:gd name="T29" fmla="*/ T28 w 44"/>
                <a:gd name="T30" fmla="+- 0 3927 3819"/>
                <a:gd name="T31" fmla="*/ 3927 h 166"/>
                <a:gd name="T32" fmla="+- 0 4762 4742"/>
                <a:gd name="T33" fmla="*/ T32 w 44"/>
                <a:gd name="T34" fmla="+- 0 3946 3819"/>
                <a:gd name="T35" fmla="*/ 3946 h 166"/>
                <a:gd name="T36" fmla="+- 0 4760 4742"/>
                <a:gd name="T37" fmla="*/ T36 w 44"/>
                <a:gd name="T38" fmla="+- 0 3953 3819"/>
                <a:gd name="T39" fmla="*/ 3953 h 166"/>
                <a:gd name="T40" fmla="+- 0 4757 4742"/>
                <a:gd name="T41" fmla="*/ T40 w 44"/>
                <a:gd name="T42" fmla="+- 0 3960 3819"/>
                <a:gd name="T43" fmla="*/ 3960 h 166"/>
                <a:gd name="T44" fmla="+- 0 4753 4742"/>
                <a:gd name="T45" fmla="*/ T44 w 44"/>
                <a:gd name="T46" fmla="+- 0 3967 3819"/>
                <a:gd name="T47" fmla="*/ 3967 h 166"/>
                <a:gd name="T48" fmla="+- 0 4751 4742"/>
                <a:gd name="T49" fmla="*/ T48 w 44"/>
                <a:gd name="T50" fmla="+- 0 3972 3819"/>
                <a:gd name="T51" fmla="*/ 3972 h 166"/>
                <a:gd name="T52" fmla="+- 0 4747 4742"/>
                <a:gd name="T53" fmla="*/ T52 w 44"/>
                <a:gd name="T54" fmla="+- 0 3978 3819"/>
                <a:gd name="T55" fmla="*/ 3978 h 166"/>
                <a:gd name="T56" fmla="+- 0 4742 4742"/>
                <a:gd name="T57" fmla="*/ T56 w 44"/>
                <a:gd name="T58" fmla="+- 0 3985 3819"/>
                <a:gd name="T59" fmla="*/ 3985 h 166"/>
                <a:gd name="T60" fmla="+- 0 4752 4742"/>
                <a:gd name="T61" fmla="*/ T60 w 44"/>
                <a:gd name="T62" fmla="+- 0 3985 3819"/>
                <a:gd name="T63" fmla="*/ 3985 h 166"/>
                <a:gd name="T64" fmla="+- 0 4758 4742"/>
                <a:gd name="T65" fmla="*/ T64 w 44"/>
                <a:gd name="T66" fmla="+- 0 3978 3819"/>
                <a:gd name="T67" fmla="*/ 3978 h 166"/>
                <a:gd name="T68" fmla="+- 0 4762 4742"/>
                <a:gd name="T69" fmla="*/ T68 w 44"/>
                <a:gd name="T70" fmla="+- 0 3972 3819"/>
                <a:gd name="T71" fmla="*/ 3972 h 166"/>
                <a:gd name="T72" fmla="+- 0 4766 4742"/>
                <a:gd name="T73" fmla="*/ T72 w 44"/>
                <a:gd name="T74" fmla="+- 0 3967 3819"/>
                <a:gd name="T75" fmla="*/ 3967 h 166"/>
                <a:gd name="T76" fmla="+- 0 4770 4742"/>
                <a:gd name="T77" fmla="*/ T76 w 44"/>
                <a:gd name="T78" fmla="+- 0 3960 3819"/>
                <a:gd name="T79" fmla="*/ 3960 h 166"/>
                <a:gd name="T80" fmla="+- 0 4779 4742"/>
                <a:gd name="T81" fmla="*/ T80 w 44"/>
                <a:gd name="T82" fmla="+- 0 3941 3819"/>
                <a:gd name="T83" fmla="*/ 3941 h 166"/>
                <a:gd name="T84" fmla="+- 0 4785 4742"/>
                <a:gd name="T85" fmla="*/ T84 w 44"/>
                <a:gd name="T86" fmla="+- 0 3922 3819"/>
                <a:gd name="T87" fmla="*/ 3922 h 166"/>
                <a:gd name="T88" fmla="+- 0 4787 4742"/>
                <a:gd name="T89" fmla="*/ T88 w 44"/>
                <a:gd name="T90" fmla="+- 0 3902 3819"/>
                <a:gd name="T91" fmla="*/ 3902 h 166"/>
                <a:gd name="T92" fmla="+- 0 4787 4742"/>
                <a:gd name="T93" fmla="*/ T92 w 44"/>
                <a:gd name="T94" fmla="+- 0 3900 3819"/>
                <a:gd name="T95" fmla="*/ 3900 h 166"/>
                <a:gd name="T96" fmla="+- 0 4784 4742"/>
                <a:gd name="T97" fmla="*/ T96 w 44"/>
                <a:gd name="T98" fmla="+- 0 3880 3819"/>
                <a:gd name="T99" fmla="*/ 3880 h 166"/>
                <a:gd name="T100" fmla="+- 0 4778 4742"/>
                <a:gd name="T101" fmla="*/ T100 w 44"/>
                <a:gd name="T102" fmla="+- 0 3861 3819"/>
                <a:gd name="T103" fmla="*/ 3861 h 166"/>
                <a:gd name="T104" fmla="+- 0 4775 4742"/>
                <a:gd name="T105" fmla="*/ T104 w 44"/>
                <a:gd name="T106" fmla="+- 0 3853 3819"/>
                <a:gd name="T107" fmla="*/ 3853 h 166"/>
                <a:gd name="T108" fmla="+- 0 4773 4742"/>
                <a:gd name="T109" fmla="*/ T108 w 44"/>
                <a:gd name="T110" fmla="+- 0 3847 3819"/>
                <a:gd name="T111" fmla="*/ 3847 h 166"/>
                <a:gd name="T112" fmla="+- 0 4767 4742"/>
                <a:gd name="T113" fmla="*/ T112 w 44"/>
                <a:gd name="T114" fmla="+- 0 3838 3819"/>
                <a:gd name="T115" fmla="*/ 3838 h 166"/>
                <a:gd name="T116" fmla="+- 0 4762 4742"/>
                <a:gd name="T117" fmla="*/ T116 w 44"/>
                <a:gd name="T118" fmla="+- 0 3831 3819"/>
                <a:gd name="T119" fmla="*/ 3831 h 166"/>
                <a:gd name="T120" fmla="+- 0 4755 4742"/>
                <a:gd name="T121" fmla="*/ T120 w 44"/>
                <a:gd name="T122" fmla="+- 0 3823 3819"/>
                <a:gd name="T123" fmla="*/ 3823 h 166"/>
                <a:gd name="T124" fmla="+- 0 4752 4742"/>
                <a:gd name="T125" fmla="*/ T124 w 44"/>
                <a:gd name="T126" fmla="+- 0 3819 3819"/>
                <a:gd name="T127" fmla="*/ 3819 h 166"/>
                <a:gd name="T128" fmla="+- 0 4742 4742"/>
                <a:gd name="T129" fmla="*/ T128 w 44"/>
                <a:gd name="T130" fmla="+- 0 3819 3819"/>
                <a:gd name="T131" fmla="*/ 3819 h 166"/>
                <a:gd name="T132" fmla="+- 0 4747 4742"/>
                <a:gd name="T133" fmla="*/ T132 w 44"/>
                <a:gd name="T134" fmla="+- 0 3826 3819"/>
                <a:gd name="T135" fmla="*/ 3826 h 1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4" h="166">
                  <a:moveTo>
                    <a:pt x="5" y="7"/>
                  </a:moveTo>
                  <a:lnTo>
                    <a:pt x="9" y="14"/>
                  </a:lnTo>
                  <a:lnTo>
                    <a:pt x="13" y="21"/>
                  </a:lnTo>
                  <a:lnTo>
                    <a:pt x="21" y="42"/>
                  </a:lnTo>
                  <a:lnTo>
                    <a:pt x="25" y="62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24" y="108"/>
                  </a:lnTo>
                  <a:lnTo>
                    <a:pt x="20" y="127"/>
                  </a:lnTo>
                  <a:lnTo>
                    <a:pt x="18" y="134"/>
                  </a:lnTo>
                  <a:lnTo>
                    <a:pt x="15" y="141"/>
                  </a:lnTo>
                  <a:lnTo>
                    <a:pt x="11" y="148"/>
                  </a:lnTo>
                  <a:lnTo>
                    <a:pt x="9" y="153"/>
                  </a:lnTo>
                  <a:lnTo>
                    <a:pt x="5" y="159"/>
                  </a:lnTo>
                  <a:lnTo>
                    <a:pt x="0" y="166"/>
                  </a:lnTo>
                  <a:lnTo>
                    <a:pt x="10" y="166"/>
                  </a:lnTo>
                  <a:lnTo>
                    <a:pt x="16" y="159"/>
                  </a:lnTo>
                  <a:lnTo>
                    <a:pt x="20" y="153"/>
                  </a:lnTo>
                  <a:lnTo>
                    <a:pt x="24" y="148"/>
                  </a:lnTo>
                  <a:lnTo>
                    <a:pt x="28" y="141"/>
                  </a:lnTo>
                  <a:lnTo>
                    <a:pt x="37" y="122"/>
                  </a:lnTo>
                  <a:lnTo>
                    <a:pt x="43" y="103"/>
                  </a:lnTo>
                  <a:lnTo>
                    <a:pt x="45" y="83"/>
                  </a:lnTo>
                  <a:lnTo>
                    <a:pt x="45" y="81"/>
                  </a:lnTo>
                  <a:lnTo>
                    <a:pt x="42" y="61"/>
                  </a:lnTo>
                  <a:lnTo>
                    <a:pt x="36" y="42"/>
                  </a:lnTo>
                  <a:lnTo>
                    <a:pt x="33" y="34"/>
                  </a:lnTo>
                  <a:lnTo>
                    <a:pt x="31" y="28"/>
                  </a:lnTo>
                  <a:lnTo>
                    <a:pt x="25" y="19"/>
                  </a:lnTo>
                  <a:lnTo>
                    <a:pt x="20" y="12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</a:t>
            </a:r>
            <a:r>
              <a:rPr lang="en-US" b="1" dirty="0" err="1"/>
              <a:t>ereke</a:t>
            </a:r>
            <a:r>
              <a:rPr lang="en-US" b="1" dirty="0"/>
              <a:t> </a:t>
            </a:r>
            <a:r>
              <a:rPr lang="en-US" b="1" dirty="0" err="1"/>
              <a:t>Kasa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Tereke</a:t>
            </a:r>
            <a:r>
              <a:rPr lang="en-US" sz="2800" b="1" dirty="0" smtClean="0"/>
              <a:t> </a:t>
            </a:r>
            <a:r>
              <a:rPr lang="en-US" sz="2800" b="1" dirty="0" err="1"/>
              <a:t>kasa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terekeye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err="1"/>
              <a:t>bankaya</a:t>
            </a:r>
            <a:r>
              <a:rPr lang="en-US" sz="2800" dirty="0"/>
              <a:t> </a:t>
            </a:r>
            <a:r>
              <a:rPr lang="en-US" sz="2800" dirty="0" err="1"/>
              <a:t>yatırılan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çek</a:t>
            </a:r>
            <a:r>
              <a:rPr lang="tr-TR" sz="2800" dirty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Bu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bankada</a:t>
            </a:r>
            <a:r>
              <a:rPr lang="en-US" sz="2800" dirty="0"/>
              <a:t> her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bakımından</a:t>
            </a:r>
            <a:r>
              <a:rPr lang="en-US" sz="2800" dirty="0"/>
              <a:t> </a:t>
            </a:r>
            <a:r>
              <a:rPr lang="en-US" sz="2800" dirty="0" err="1"/>
              <a:t>ayrı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hesap</a:t>
            </a:r>
            <a:r>
              <a:rPr lang="en-US" sz="2800" dirty="0"/>
              <a:t> </a:t>
            </a:r>
            <a:r>
              <a:rPr lang="en-US" sz="2800" dirty="0" err="1"/>
              <a:t>açtırılır</a:t>
            </a:r>
            <a:r>
              <a:rPr lang="en-US" sz="2800" dirty="0"/>
              <a:t>. Bu </a:t>
            </a:r>
            <a:r>
              <a:rPr lang="en-US" sz="2800" dirty="0" err="1"/>
              <a:t>kayıt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 smtClean="0"/>
              <a:t>numarası</a:t>
            </a:r>
            <a:r>
              <a:rPr lang="en-US" sz="2800" dirty="0" smtClean="0"/>
              <a:t>,</a:t>
            </a:r>
            <a:r>
              <a:rPr lang="tr-TR" sz="2800" dirty="0" smtClean="0"/>
              <a:t> i</a:t>
            </a:r>
            <a:r>
              <a:rPr lang="en-US" sz="2800" dirty="0" err="1" smtClean="0"/>
              <a:t>şlem</a:t>
            </a:r>
            <a:r>
              <a:rPr lang="en-US" sz="2800" dirty="0" smtClean="0"/>
              <a:t> </a:t>
            </a:r>
            <a:r>
              <a:rPr lang="en-US" sz="2800" dirty="0" err="1"/>
              <a:t>türü</a:t>
            </a:r>
            <a:r>
              <a:rPr lang="en-US" sz="2800" dirty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şlem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parayı</a:t>
            </a:r>
            <a:r>
              <a:rPr lang="en-US" sz="2800" dirty="0"/>
              <a:t> </a:t>
            </a:r>
            <a:r>
              <a:rPr lang="en-US" sz="2800" dirty="0" err="1"/>
              <a:t>yatıran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çeken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m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makbuz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err="1" smtClean="0"/>
              <a:t>ktar</a:t>
            </a:r>
            <a:r>
              <a:rPr lang="en-US" sz="2800" dirty="0" smtClean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8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</a:t>
            </a:r>
            <a:r>
              <a:rPr lang="tr-TR" b="1" dirty="0" smtClean="0"/>
              <a:t>i</a:t>
            </a:r>
            <a:r>
              <a:rPr lang="en-US" b="1" dirty="0" err="1" smtClean="0"/>
              <a:t>rası</a:t>
            </a:r>
            <a:r>
              <a:rPr lang="en-US" b="1" dirty="0" smtClean="0"/>
              <a:t> </a:t>
            </a:r>
            <a:r>
              <a:rPr lang="en-US" b="1" dirty="0"/>
              <a:t>Ret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M</a:t>
            </a:r>
            <a:r>
              <a:rPr lang="tr-TR" b="1" dirty="0" smtClean="0"/>
              <a:t>i</a:t>
            </a:r>
            <a:r>
              <a:rPr lang="en-US" b="1" dirty="0" err="1" smtClean="0"/>
              <a:t>rası</a:t>
            </a:r>
            <a:r>
              <a:rPr lang="en-US" b="1" dirty="0" smtClean="0"/>
              <a:t> </a:t>
            </a:r>
            <a:r>
              <a:rPr lang="en-US" b="1" dirty="0"/>
              <a:t>ret </a:t>
            </a:r>
            <a:r>
              <a:rPr lang="en-US" b="1" dirty="0" err="1"/>
              <a:t>kaydı</a:t>
            </a:r>
            <a:r>
              <a:rPr lang="en-US" b="1" dirty="0"/>
              <a:t>;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rasçıların</a:t>
            </a:r>
            <a:r>
              <a:rPr lang="en-US" dirty="0" smtClean="0"/>
              <a:t> m</a:t>
            </a:r>
            <a:r>
              <a:rPr lang="tr-TR" dirty="0" smtClean="0"/>
              <a:t>i</a:t>
            </a:r>
            <a:r>
              <a:rPr lang="en-US" dirty="0" err="1" smtClean="0"/>
              <a:t>rası</a:t>
            </a:r>
            <a:r>
              <a:rPr lang="en-US" dirty="0" smtClean="0"/>
              <a:t> </a:t>
            </a:r>
            <a:r>
              <a:rPr lang="en-US" dirty="0"/>
              <a:t>ret </a:t>
            </a:r>
            <a:r>
              <a:rPr lang="en-US" dirty="0" err="1" smtClean="0"/>
              <a:t>etmes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hâl</a:t>
            </a:r>
            <a:r>
              <a:rPr lang="tr-TR" dirty="0" smtClean="0"/>
              <a:t>i</a:t>
            </a:r>
            <a:r>
              <a:rPr lang="en-US" dirty="0" err="1" smtClean="0"/>
              <a:t>nde</a:t>
            </a:r>
            <a:r>
              <a:rPr lang="en-US" dirty="0" smtClean="0"/>
              <a:t> </a:t>
            </a:r>
            <a:r>
              <a:rPr lang="en-US" dirty="0" err="1"/>
              <a:t>tutulan</a:t>
            </a:r>
            <a:r>
              <a:rPr lang="en-US" dirty="0"/>
              <a:t> </a:t>
            </a:r>
            <a:r>
              <a:rPr lang="en-US" dirty="0" err="1"/>
              <a:t>kayıttır</a:t>
            </a:r>
            <a:r>
              <a:rPr lang="en-US" dirty="0"/>
              <a:t>.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rası</a:t>
            </a:r>
            <a:r>
              <a:rPr lang="en-US" dirty="0" smtClean="0"/>
              <a:t> </a:t>
            </a:r>
            <a:r>
              <a:rPr lang="en-US" dirty="0"/>
              <a:t>ret </a:t>
            </a:r>
            <a:r>
              <a:rPr lang="en-US" dirty="0" err="1"/>
              <a:t>kaydı</a:t>
            </a:r>
            <a:r>
              <a:rPr lang="en-US" dirty="0"/>
              <a:t>;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/>
              <a:t>bırakanın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soyadı</a:t>
            </a:r>
            <a:r>
              <a:rPr lang="en-US" dirty="0"/>
              <a:t>,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smtClean="0"/>
              <a:t>tar</a:t>
            </a:r>
            <a:r>
              <a:rPr lang="tr-TR" dirty="0" smtClean="0"/>
              <a:t>i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smtClean="0"/>
              <a:t>, m</a:t>
            </a:r>
            <a:r>
              <a:rPr lang="tr-TR" dirty="0" smtClean="0"/>
              <a:t>i</a:t>
            </a:r>
            <a:r>
              <a:rPr lang="en-US" dirty="0" err="1" smtClean="0"/>
              <a:t>rası</a:t>
            </a:r>
            <a:r>
              <a:rPr lang="en-US" dirty="0" smtClean="0"/>
              <a:t> </a:t>
            </a:r>
            <a:r>
              <a:rPr lang="en-US" dirty="0"/>
              <a:t>ret </a:t>
            </a:r>
            <a:r>
              <a:rPr lang="tr-TR" dirty="0" smtClean="0"/>
              <a:t>i</a:t>
            </a:r>
            <a:r>
              <a:rPr lang="en-US" dirty="0" smtClean="0"/>
              <a:t>ç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smtClean="0"/>
              <a:t>tar</a:t>
            </a:r>
            <a:r>
              <a:rPr lang="tr-TR" dirty="0" smtClean="0"/>
              <a:t>i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reddeden</a:t>
            </a:r>
            <a:r>
              <a:rPr lang="tr-TR" dirty="0"/>
              <a:t>i</a:t>
            </a:r>
            <a:r>
              <a:rPr lang="en-US" dirty="0" smtClean="0"/>
              <a:t>n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soyadı</a:t>
            </a:r>
            <a:r>
              <a:rPr lang="en-US" dirty="0"/>
              <a:t>, T.C. </a:t>
            </a:r>
            <a:r>
              <a:rPr lang="en-US" dirty="0" smtClean="0"/>
              <a:t>k</a:t>
            </a:r>
            <a:r>
              <a:rPr lang="tr-TR" dirty="0" smtClean="0"/>
              <a:t>i</a:t>
            </a:r>
            <a:r>
              <a:rPr lang="en-US" dirty="0" smtClean="0"/>
              <a:t>ml</a:t>
            </a:r>
            <a:r>
              <a:rPr lang="tr-TR" dirty="0" smtClean="0"/>
              <a:t>i</a:t>
            </a:r>
            <a:r>
              <a:rPr lang="en-US" dirty="0" smtClean="0"/>
              <a:t>k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 smtClean="0"/>
              <a:t>reddeden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kamet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tr-TR" dirty="0" smtClean="0"/>
              <a:t>i</a:t>
            </a:r>
            <a:r>
              <a:rPr lang="en-US" dirty="0" smtClean="0"/>
              <a:t>, </a:t>
            </a:r>
            <a:r>
              <a:rPr lang="en-US" dirty="0"/>
              <a:t>ret </a:t>
            </a:r>
            <a:r>
              <a:rPr lang="en-US" dirty="0" err="1"/>
              <a:t>beyanını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çeren</a:t>
            </a:r>
            <a:r>
              <a:rPr lang="en-US" dirty="0" smtClean="0"/>
              <a:t> </a:t>
            </a:r>
            <a:r>
              <a:rPr lang="en-US" dirty="0" err="1"/>
              <a:t>tutanağın</a:t>
            </a:r>
            <a:r>
              <a:rPr lang="en-US" dirty="0"/>
              <a:t> </a:t>
            </a:r>
            <a:r>
              <a:rPr lang="en-US" dirty="0" smtClean="0"/>
              <a:t>tar</a:t>
            </a:r>
            <a:r>
              <a:rPr lang="tr-TR" dirty="0" smtClean="0"/>
              <a:t>i</a:t>
            </a:r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smtClean="0"/>
              <a:t>, </a:t>
            </a:r>
            <a:r>
              <a:rPr lang="en-US" dirty="0" err="1"/>
              <a:t>tereke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rasçılık</a:t>
            </a:r>
            <a:r>
              <a:rPr lang="en-US" dirty="0" smtClean="0"/>
              <a:t> </a:t>
            </a:r>
            <a:r>
              <a:rPr lang="en-US" dirty="0" err="1" smtClean="0"/>
              <a:t>belges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 smtClean="0"/>
              <a:t>mahkemen</a:t>
            </a:r>
            <a:r>
              <a:rPr lang="tr-TR" dirty="0"/>
              <a:t>i</a:t>
            </a:r>
            <a:r>
              <a:rPr lang="en-US" dirty="0" smtClean="0"/>
              <a:t>n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smtClean="0"/>
              <a:t>le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düşünceler</a:t>
            </a:r>
            <a:r>
              <a:rPr lang="en-US" dirty="0"/>
              <a:t> </a:t>
            </a:r>
            <a:r>
              <a:rPr lang="en-US" dirty="0" err="1"/>
              <a:t>sütununu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r>
              <a:rPr lang="en-US" dirty="0" err="1"/>
              <a:t>Reddeden</a:t>
            </a:r>
            <a:r>
              <a:rPr lang="en-US" dirty="0"/>
              <a:t> </a:t>
            </a:r>
            <a:r>
              <a:rPr lang="en-US" dirty="0" err="1"/>
              <a:t>mirasçıya</a:t>
            </a:r>
            <a:r>
              <a:rPr lang="en-US" dirty="0"/>
              <a:t> </a:t>
            </a:r>
            <a:r>
              <a:rPr lang="en-US" dirty="0" err="1"/>
              <a:t>mirası</a:t>
            </a:r>
            <a:r>
              <a:rPr lang="en-US" dirty="0"/>
              <a:t> ret </a:t>
            </a:r>
            <a:r>
              <a:rPr lang="en-US" dirty="0" err="1"/>
              <a:t>ettiğine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/>
              <a:t>verilmiş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husus</a:t>
            </a:r>
            <a:r>
              <a:rPr lang="en-US" dirty="0"/>
              <a:t> </a:t>
            </a:r>
            <a:r>
              <a:rPr lang="en-US" dirty="0" err="1"/>
              <a:t>düşünceler</a:t>
            </a:r>
            <a:r>
              <a:rPr lang="en-US" dirty="0"/>
              <a:t> </a:t>
            </a:r>
            <a:r>
              <a:rPr lang="en-US" dirty="0" err="1"/>
              <a:t>sütununda</a:t>
            </a:r>
            <a:r>
              <a:rPr lang="en-US" dirty="0"/>
              <a:t> </a:t>
            </a:r>
            <a:r>
              <a:rPr lang="en-US" dirty="0" err="1"/>
              <a:t>belirtilir</a:t>
            </a:r>
            <a:r>
              <a:rPr lang="en-US" dirty="0"/>
              <a:t>. </a:t>
            </a:r>
            <a:r>
              <a:rPr lang="en-US" dirty="0" err="1"/>
              <a:t>Reddeden</a:t>
            </a:r>
            <a:r>
              <a:rPr lang="en-US" dirty="0"/>
              <a:t> </a:t>
            </a:r>
            <a:r>
              <a:rPr lang="en-US" dirty="0" err="1"/>
              <a:t>mirasçıya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hâlinde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rası</a:t>
            </a:r>
            <a:r>
              <a:rPr lang="en-US" dirty="0" smtClean="0"/>
              <a:t> </a:t>
            </a:r>
            <a:r>
              <a:rPr lang="en-US" dirty="0"/>
              <a:t>ret </a:t>
            </a:r>
            <a:r>
              <a:rPr lang="en-US" dirty="0" err="1"/>
              <a:t>kaydı</a:t>
            </a:r>
            <a:r>
              <a:rPr lang="en-US" dirty="0"/>
              <a:t> </a:t>
            </a:r>
            <a:r>
              <a:rPr lang="en-US" dirty="0" err="1"/>
              <a:t>numarasını</a:t>
            </a:r>
            <a:r>
              <a:rPr lang="en-US" dirty="0"/>
              <a:t> </a:t>
            </a:r>
            <a:r>
              <a:rPr lang="tr-TR" dirty="0" smtClean="0"/>
              <a:t>iç</a:t>
            </a:r>
            <a:r>
              <a:rPr lang="en-US" dirty="0" err="1" smtClean="0"/>
              <a:t>eren</a:t>
            </a:r>
            <a:r>
              <a:rPr lang="en-US" dirty="0"/>
              <a:t>, </a:t>
            </a:r>
            <a:r>
              <a:rPr lang="en-US" dirty="0" err="1"/>
              <a:t>mahkeme</a:t>
            </a:r>
            <a:r>
              <a:rPr lang="en-US" dirty="0"/>
              <a:t> </a:t>
            </a:r>
            <a:r>
              <a:rPr lang="en-US" dirty="0" err="1"/>
              <a:t>mührü</a:t>
            </a:r>
            <a:r>
              <a:rPr lang="en-US" dirty="0"/>
              <a:t>  le </a:t>
            </a:r>
            <a:r>
              <a:rPr lang="en-US" dirty="0" err="1" smtClean="0"/>
              <a:t>mühürlenm</a:t>
            </a:r>
            <a:r>
              <a:rPr lang="tr-TR" dirty="0" smtClean="0"/>
              <a:t>i</a:t>
            </a:r>
            <a:r>
              <a:rPr lang="en-US" dirty="0" smtClean="0"/>
              <a:t>ş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zabıt</a:t>
            </a:r>
            <a:r>
              <a:rPr lang="en-US" dirty="0"/>
              <a:t> </a:t>
            </a:r>
            <a:r>
              <a:rPr lang="en-US" dirty="0" err="1" smtClean="0"/>
              <a:t>kât</a:t>
            </a:r>
            <a:r>
              <a:rPr lang="tr-TR" dirty="0" smtClean="0"/>
              <a:t>i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mzalanmış</a:t>
            </a:r>
            <a:r>
              <a:rPr lang="en-US" dirty="0" smtClean="0"/>
              <a:t> m</a:t>
            </a:r>
            <a:r>
              <a:rPr lang="tr-TR" dirty="0" smtClean="0"/>
              <a:t>i</a:t>
            </a:r>
            <a:r>
              <a:rPr lang="en-US" dirty="0" err="1" smtClean="0"/>
              <a:t>rası</a:t>
            </a:r>
            <a:r>
              <a:rPr lang="en-US" dirty="0" smtClean="0"/>
              <a:t> </a:t>
            </a:r>
            <a:r>
              <a:rPr lang="en-US" dirty="0" err="1" smtClean="0"/>
              <a:t>reddett</a:t>
            </a:r>
            <a:r>
              <a:rPr lang="tr-TR" dirty="0" smtClean="0"/>
              <a:t>i</a:t>
            </a:r>
            <a:r>
              <a:rPr lang="en-US" dirty="0" smtClean="0"/>
              <a:t>ğ</a:t>
            </a:r>
            <a:r>
              <a:rPr lang="tr-TR" dirty="0" smtClean="0"/>
              <a:t>i</a:t>
            </a:r>
            <a:r>
              <a:rPr lang="en-US" dirty="0" smtClean="0"/>
              <a:t>ne 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err="1" smtClean="0"/>
              <a:t>şk</a:t>
            </a:r>
            <a:r>
              <a:rPr lang="tr-TR" dirty="0"/>
              <a:t>i</a:t>
            </a:r>
            <a:r>
              <a:rPr lang="en-US" dirty="0" smtClean="0"/>
              <a:t>n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 smtClean="0"/>
              <a:t>ver</a:t>
            </a:r>
            <a:r>
              <a:rPr lang="tr-TR" dirty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6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Posta </a:t>
            </a:r>
            <a:r>
              <a:rPr lang="en-US" b="1" dirty="0" err="1"/>
              <a:t>Mutemet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Posta </a:t>
            </a:r>
            <a:r>
              <a:rPr lang="en-US" sz="2800" b="1" dirty="0" err="1"/>
              <a:t>mutemet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havale</a:t>
            </a:r>
            <a:r>
              <a:rPr lang="en-US" sz="2800" dirty="0"/>
              <a:t> </a:t>
            </a:r>
            <a:r>
              <a:rPr lang="en-US" sz="2800" dirty="0" err="1"/>
              <a:t>yoluyla</a:t>
            </a:r>
            <a:r>
              <a:rPr lang="en-US" sz="2800" dirty="0"/>
              <a:t> </a:t>
            </a:r>
            <a:r>
              <a:rPr lang="en-US" sz="2800" dirty="0" err="1"/>
              <a:t>gelen</a:t>
            </a:r>
            <a:r>
              <a:rPr lang="en-US" sz="2800" dirty="0"/>
              <a:t> </a:t>
            </a:r>
            <a:r>
              <a:rPr lang="en-US" sz="2800" dirty="0" err="1"/>
              <a:t>paraya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Bu </a:t>
            </a:r>
            <a:r>
              <a:rPr lang="en-US" sz="2800" dirty="0" err="1"/>
              <a:t>kayıt</a:t>
            </a:r>
            <a:r>
              <a:rPr lang="en-US" sz="2800" dirty="0"/>
              <a:t>, </a:t>
            </a:r>
            <a:r>
              <a:rPr lang="en-US" sz="2800" dirty="0" err="1" smtClean="0"/>
              <a:t>havalen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çıkış</a:t>
            </a:r>
            <a:r>
              <a:rPr lang="en-US" sz="2800" dirty="0"/>
              <a:t> </a:t>
            </a:r>
            <a:r>
              <a:rPr lang="en-US" sz="2800" dirty="0" err="1" smtClean="0"/>
              <a:t>yer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c</a:t>
            </a:r>
            <a:r>
              <a:rPr lang="tr-TR" sz="2800" dirty="0" smtClean="0"/>
              <a:t>i</a:t>
            </a:r>
            <a:r>
              <a:rPr lang="en-US" sz="2800" dirty="0" smtClean="0"/>
              <a:t>ns</a:t>
            </a:r>
            <a:r>
              <a:rPr lang="tr-TR" sz="2800" dirty="0" smtClean="0"/>
              <a:t>i</a:t>
            </a:r>
            <a:r>
              <a:rPr lang="en-US" sz="2800" dirty="0" smtClean="0"/>
              <a:t>, m</a:t>
            </a:r>
            <a:r>
              <a:rPr lang="tr-TR" sz="2800" dirty="0" smtClean="0"/>
              <a:t>i</a:t>
            </a:r>
            <a:r>
              <a:rPr lang="en-US" sz="2800" dirty="0" err="1" smtClean="0"/>
              <a:t>ktarı</a:t>
            </a:r>
            <a:r>
              <a:rPr lang="en-US" sz="2800" dirty="0"/>
              <a:t>, </a:t>
            </a:r>
            <a:r>
              <a:rPr lang="en-US" sz="2800" dirty="0" err="1" smtClean="0"/>
              <a:t>gönderen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posta</a:t>
            </a:r>
            <a:r>
              <a:rPr lang="en-US" sz="2800" dirty="0"/>
              <a:t> </a:t>
            </a:r>
            <a:r>
              <a:rPr lang="en-US" sz="2800" dirty="0" err="1" smtClean="0"/>
              <a:t>görevl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/>
              <a:t>kasa</a:t>
            </a:r>
            <a:r>
              <a:rPr lang="en-US" sz="2800" dirty="0"/>
              <a:t> </a:t>
            </a:r>
            <a:r>
              <a:rPr lang="en-US" sz="2800" dirty="0" err="1"/>
              <a:t>kayıt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tahs</a:t>
            </a:r>
            <a:r>
              <a:rPr lang="tr-TR" sz="2800" dirty="0" smtClean="0"/>
              <a:t>i</a:t>
            </a:r>
            <a:r>
              <a:rPr lang="en-US" sz="2800" dirty="0" err="1" smtClean="0"/>
              <a:t>lat</a:t>
            </a:r>
            <a:r>
              <a:rPr lang="en-US" sz="2800" dirty="0" smtClean="0"/>
              <a:t> </a:t>
            </a:r>
            <a:r>
              <a:rPr lang="en-US" sz="2800" dirty="0" err="1" smtClean="0"/>
              <a:t>makbuzunun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 smtClean="0"/>
              <a:t>Elektron</a:t>
            </a:r>
            <a:r>
              <a:rPr lang="tr-TR" sz="2800" dirty="0" smtClean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ortamda</a:t>
            </a:r>
            <a:r>
              <a:rPr lang="en-US" sz="2800" dirty="0"/>
              <a:t>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kaydın</a:t>
            </a:r>
            <a:r>
              <a:rPr lang="en-US" sz="2800" dirty="0"/>
              <a:t> </a:t>
            </a:r>
            <a:r>
              <a:rPr lang="en-US" sz="2800" dirty="0" err="1"/>
              <a:t>çıktısı</a:t>
            </a:r>
            <a:r>
              <a:rPr lang="en-US" sz="2800" dirty="0"/>
              <a:t> </a:t>
            </a:r>
            <a:r>
              <a:rPr lang="en-US" sz="2800" dirty="0" err="1"/>
              <a:t>alınır</a:t>
            </a:r>
            <a:r>
              <a:rPr lang="en-US" sz="2800" dirty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sütun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mzalatıldıktan</a:t>
            </a:r>
            <a:r>
              <a:rPr lang="en-US" sz="2800" dirty="0" smtClean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ayrı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kartonda</a:t>
            </a:r>
            <a:r>
              <a:rPr lang="en-US" sz="2800" dirty="0"/>
              <a:t> </a:t>
            </a:r>
            <a:r>
              <a:rPr lang="en-US" sz="2800" dirty="0" err="1"/>
              <a:t>saklanır</a:t>
            </a:r>
            <a:r>
              <a:rPr lang="en-US" sz="2800" dirty="0"/>
              <a:t>. </a:t>
            </a:r>
            <a:r>
              <a:rPr lang="en-US" sz="2800" dirty="0" err="1"/>
              <a:t>Havale</a:t>
            </a:r>
            <a:r>
              <a:rPr lang="en-US" sz="2800" dirty="0"/>
              <a:t> </a:t>
            </a:r>
            <a:r>
              <a:rPr lang="en-US" sz="2800" dirty="0" err="1"/>
              <a:t>yoluyla</a:t>
            </a:r>
            <a:r>
              <a:rPr lang="en-US" sz="2800" dirty="0"/>
              <a:t>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err="1" smtClean="0"/>
              <a:t>mlerden</a:t>
            </a:r>
            <a:r>
              <a:rPr lang="en-US" sz="2800" dirty="0" smtClean="0"/>
              <a:t> </a:t>
            </a:r>
            <a:r>
              <a:rPr lang="en-US" sz="2800" dirty="0" err="1" smtClean="0"/>
              <a:t>gönder</a:t>
            </a:r>
            <a:r>
              <a:rPr lang="tr-TR" sz="2800" dirty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paraya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21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Tevz</a:t>
            </a:r>
            <a:r>
              <a:rPr lang="tr-TR" b="1" dirty="0" smtClean="0"/>
              <a:t>i</a:t>
            </a:r>
            <a:r>
              <a:rPr lang="en-US" b="1" dirty="0" smtClean="0"/>
              <a:t>  </a:t>
            </a:r>
            <a:r>
              <a:rPr lang="en-US" b="1" dirty="0" err="1"/>
              <a:t>Kaydı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Tevz</a:t>
            </a:r>
            <a:r>
              <a:rPr lang="tr-TR" sz="2800" b="1" dirty="0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 smtClean="0"/>
              <a:t>tevz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bürosunca</a:t>
            </a:r>
            <a:r>
              <a:rPr lang="en-US" sz="2800" dirty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şler</a:t>
            </a:r>
            <a:r>
              <a:rPr lang="tr-TR" sz="2800" dirty="0" smtClean="0"/>
              <a:t>i</a:t>
            </a:r>
            <a:r>
              <a:rPr lang="en-US" sz="2800" dirty="0" smtClean="0"/>
              <a:t>n hang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mahkemeye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 smtClean="0"/>
              <a:t>Tevz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yapılan</a:t>
            </a:r>
            <a:r>
              <a:rPr lang="en-US" sz="2800" dirty="0"/>
              <a:t> </a:t>
            </a:r>
            <a:r>
              <a:rPr lang="en-US" sz="2800" dirty="0" err="1" smtClean="0"/>
              <a:t>mahkemen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numarasının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err="1" smtClean="0"/>
              <a:t>ld</a:t>
            </a:r>
            <a:r>
              <a:rPr lang="tr-TR" sz="2800" dirty="0" smtClean="0"/>
              <a:t>i</a:t>
            </a:r>
            <a:r>
              <a:rPr lang="en-US" sz="2800" dirty="0" smtClean="0"/>
              <a:t>ğ 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saat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arın</a:t>
            </a:r>
            <a:r>
              <a:rPr lang="en-US" sz="2800" dirty="0" smtClean="0"/>
              <a:t>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soyadı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unvanı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davanın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5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</a:t>
            </a:r>
            <a:r>
              <a:rPr lang="tr-TR" b="1" dirty="0" smtClean="0"/>
              <a:t>i</a:t>
            </a:r>
            <a:r>
              <a:rPr lang="en-US" b="1" dirty="0" err="1" smtClean="0"/>
              <a:t>mmet</a:t>
            </a:r>
            <a:r>
              <a:rPr lang="en-US" b="1" dirty="0" smtClean="0"/>
              <a:t> </a:t>
            </a:r>
            <a:r>
              <a:rPr lang="en-US" b="1" dirty="0" err="1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Zimmet</a:t>
            </a:r>
            <a:r>
              <a:rPr lang="en-US" sz="2800" b="1" dirty="0" smtClean="0"/>
              <a:t>  </a:t>
            </a:r>
            <a:r>
              <a:rPr lang="en-US" sz="2800" b="1" dirty="0" err="1"/>
              <a:t>kaydı</a:t>
            </a:r>
            <a:r>
              <a:rPr lang="en-US" sz="2800" b="1" dirty="0"/>
              <a:t>;  </a:t>
            </a:r>
            <a:r>
              <a:rPr lang="en-US" sz="2800" dirty="0" err="1"/>
              <a:t>mahkemelerden</a:t>
            </a:r>
            <a:r>
              <a:rPr lang="en-US" sz="2800" dirty="0"/>
              <a:t>  </a:t>
            </a:r>
            <a:r>
              <a:rPr lang="en-US" sz="2800" dirty="0" err="1"/>
              <a:t>veya</a:t>
            </a:r>
            <a:r>
              <a:rPr lang="en-US" sz="2800" dirty="0"/>
              <a:t>  </a:t>
            </a:r>
            <a:r>
              <a:rPr lang="en-US" sz="2800" dirty="0" err="1"/>
              <a:t>hukuk</a:t>
            </a:r>
            <a:r>
              <a:rPr lang="en-US" sz="2800" dirty="0"/>
              <a:t>  </a:t>
            </a:r>
            <a:r>
              <a:rPr lang="en-US" sz="2800" dirty="0" err="1"/>
              <a:t>dairelerinden</a:t>
            </a:r>
            <a:r>
              <a:rPr lang="en-US" sz="2800" dirty="0"/>
              <a:t>  </a:t>
            </a:r>
            <a:r>
              <a:rPr lang="en-US" sz="2800" dirty="0" err="1"/>
              <a:t>çeşitli</a:t>
            </a:r>
            <a:r>
              <a:rPr lang="en-US" sz="2800" dirty="0"/>
              <a:t>  </a:t>
            </a:r>
            <a:r>
              <a:rPr lang="en-US" sz="2800" dirty="0" err="1"/>
              <a:t>mercilere</a:t>
            </a:r>
            <a:r>
              <a:rPr lang="en-US" sz="2800" dirty="0"/>
              <a:t>  </a:t>
            </a:r>
            <a:r>
              <a:rPr lang="en-US" sz="2800" dirty="0" err="1"/>
              <a:t>gönderilen</a:t>
            </a:r>
            <a:r>
              <a:rPr lang="en-US" sz="2800" dirty="0"/>
              <a:t> </a:t>
            </a:r>
            <a:r>
              <a:rPr lang="en-US" sz="2800" dirty="0" err="1" smtClean="0"/>
              <a:t>evrakın</a:t>
            </a:r>
            <a:r>
              <a:rPr lang="en-US" sz="2800" dirty="0" smtClean="0"/>
              <a:t> </a:t>
            </a:r>
            <a:r>
              <a:rPr lang="en-US" sz="2800" dirty="0" err="1"/>
              <a:t>işlendiği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Zimmet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evrak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gönderildiği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</a:t>
            </a:r>
            <a:r>
              <a:rPr lang="en-US" sz="2800" dirty="0"/>
              <a:t>, </a:t>
            </a:r>
            <a:r>
              <a:rPr lang="en-US" sz="2800" dirty="0" err="1"/>
              <a:t>alındığı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en-US" sz="2800" dirty="0"/>
              <a:t>, </a:t>
            </a:r>
            <a:r>
              <a:rPr lang="en-US" sz="2800" dirty="0" err="1"/>
              <a:t>evrakı</a:t>
            </a:r>
            <a:r>
              <a:rPr lang="en-US" sz="2800" dirty="0"/>
              <a:t> </a:t>
            </a:r>
            <a:r>
              <a:rPr lang="en-US" sz="2800" dirty="0" err="1"/>
              <a:t>alanın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evrakı</a:t>
            </a:r>
            <a:r>
              <a:rPr lang="en-US" sz="2800" dirty="0"/>
              <a:t> </a:t>
            </a:r>
            <a:r>
              <a:rPr lang="en-US" sz="2800" dirty="0" err="1"/>
              <a:t>alanın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mzası</a:t>
            </a:r>
            <a:r>
              <a:rPr lang="en-US" sz="2800" dirty="0" smtClean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r.</a:t>
            </a:r>
            <a:r>
              <a:rPr lang="tr-TR" sz="2800" dirty="0" smtClean="0"/>
              <a:t> </a:t>
            </a:r>
            <a:r>
              <a:rPr lang="en-US" sz="2800" dirty="0" err="1" smtClean="0"/>
              <a:t>Elektron</a:t>
            </a:r>
            <a:r>
              <a:rPr lang="tr-TR" sz="2800" dirty="0" smtClean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ortamda</a:t>
            </a:r>
            <a:r>
              <a:rPr lang="en-US" sz="2800" dirty="0"/>
              <a:t>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kaydın</a:t>
            </a:r>
            <a:r>
              <a:rPr lang="en-US" sz="2800" dirty="0"/>
              <a:t> </a:t>
            </a:r>
            <a:r>
              <a:rPr lang="en-US" sz="2800" dirty="0" err="1"/>
              <a:t>çıktısı</a:t>
            </a:r>
            <a:r>
              <a:rPr lang="en-US" sz="2800" dirty="0"/>
              <a:t> </a:t>
            </a:r>
            <a:r>
              <a:rPr lang="en-US" sz="2800" dirty="0" err="1"/>
              <a:t>alınır</a:t>
            </a:r>
            <a:r>
              <a:rPr lang="en-US" sz="2800" dirty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 </a:t>
            </a:r>
            <a:r>
              <a:rPr lang="en-US" sz="2800" dirty="0" err="1"/>
              <a:t>sütun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mzalatıldıktan</a:t>
            </a:r>
            <a:r>
              <a:rPr lang="en-US" sz="2800" dirty="0" smtClean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ayrı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 </a:t>
            </a:r>
            <a:r>
              <a:rPr lang="en-US" sz="2800" dirty="0" err="1" smtClean="0"/>
              <a:t>kartonda</a:t>
            </a:r>
            <a:r>
              <a:rPr lang="en-US" sz="2800" dirty="0" smtClean="0"/>
              <a:t> </a:t>
            </a:r>
            <a:r>
              <a:rPr lang="en-US" sz="2800" dirty="0" err="1"/>
              <a:t>saklanır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Vakıf</a:t>
            </a:r>
            <a:r>
              <a:rPr lang="en-US" b="1" dirty="0"/>
              <a:t> </a:t>
            </a:r>
            <a:r>
              <a:rPr lang="en-US" b="1" dirty="0" err="1" smtClean="0"/>
              <a:t>Tesc</a:t>
            </a:r>
            <a:r>
              <a:rPr lang="tr-TR" b="1" dirty="0" smtClean="0"/>
              <a:t>i</a:t>
            </a:r>
            <a:r>
              <a:rPr lang="en-US" b="1" dirty="0" smtClean="0"/>
              <a:t>l </a:t>
            </a:r>
            <a:r>
              <a:rPr lang="en-US" b="1" dirty="0" err="1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Vakıf</a:t>
            </a:r>
            <a:r>
              <a:rPr lang="en-US" sz="2800" b="1" dirty="0" smtClean="0"/>
              <a:t> </a:t>
            </a:r>
            <a:r>
              <a:rPr lang="en-US" sz="2800" b="1" dirty="0" err="1"/>
              <a:t>tescil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mahkemece</a:t>
            </a:r>
            <a:r>
              <a:rPr lang="en-US" sz="2800" dirty="0"/>
              <a:t> </a:t>
            </a:r>
            <a:r>
              <a:rPr lang="en-US" sz="2800" dirty="0" err="1"/>
              <a:t>vakfın</a:t>
            </a:r>
            <a:r>
              <a:rPr lang="en-US" sz="2800" dirty="0"/>
              <a:t> </a:t>
            </a:r>
            <a:r>
              <a:rPr lang="en-US" sz="2800" dirty="0" err="1"/>
              <a:t>sicile</a:t>
            </a:r>
            <a:r>
              <a:rPr lang="en-US" sz="2800" dirty="0"/>
              <a:t> </a:t>
            </a:r>
            <a:r>
              <a:rPr lang="en-US" sz="2800" dirty="0" err="1"/>
              <a:t>tesciline</a:t>
            </a:r>
            <a:r>
              <a:rPr lang="en-US" sz="2800" dirty="0"/>
              <a:t> </a:t>
            </a:r>
            <a:r>
              <a:rPr lang="en-US" sz="2800" dirty="0" err="1"/>
              <a:t>ilişkin</a:t>
            </a:r>
            <a:r>
              <a:rPr lang="en-US" sz="2800" dirty="0"/>
              <a:t>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Vakıf</a:t>
            </a:r>
            <a:r>
              <a:rPr lang="en-US" sz="2800" dirty="0"/>
              <a:t> </a:t>
            </a:r>
            <a:r>
              <a:rPr lang="en-US" sz="2800" dirty="0" err="1"/>
              <a:t>tescil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vakfın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smtClean="0"/>
              <a:t>s</a:t>
            </a:r>
            <a:r>
              <a:rPr lang="tr-TR" sz="2800" dirty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l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tesc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yapan</a:t>
            </a:r>
            <a:r>
              <a:rPr lang="en-US" sz="2800" dirty="0" smtClean="0"/>
              <a:t> </a:t>
            </a:r>
            <a:r>
              <a:rPr lang="en-US" sz="2800" dirty="0" err="1"/>
              <a:t>taraf</a:t>
            </a:r>
            <a:r>
              <a:rPr lang="en-US" sz="2800" dirty="0"/>
              <a:t>, </a:t>
            </a:r>
            <a:r>
              <a:rPr lang="en-US" sz="2800" dirty="0" err="1" smtClean="0"/>
              <a:t>leh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 smtClean="0"/>
              <a:t>tesc</a:t>
            </a:r>
            <a:r>
              <a:rPr lang="tr-TR" sz="2800" dirty="0" smtClean="0"/>
              <a:t>i</a:t>
            </a:r>
            <a:r>
              <a:rPr lang="en-US" sz="2800" dirty="0" smtClean="0"/>
              <a:t>l  </a:t>
            </a:r>
            <a:r>
              <a:rPr lang="en-US" sz="2800" dirty="0" err="1"/>
              <a:t>yapılan</a:t>
            </a:r>
            <a:r>
              <a:rPr lang="en-US" sz="2800" dirty="0"/>
              <a:t> </a:t>
            </a:r>
            <a:r>
              <a:rPr lang="en-US" sz="2800" dirty="0" err="1"/>
              <a:t>taraf</a:t>
            </a:r>
            <a:r>
              <a:rPr lang="en-US" sz="2800" dirty="0"/>
              <a:t>, </a:t>
            </a:r>
            <a:r>
              <a:rPr lang="en-US" sz="2800" dirty="0" err="1" smtClean="0"/>
              <a:t>tesc</a:t>
            </a:r>
            <a:r>
              <a:rPr lang="tr-TR" sz="2800" dirty="0"/>
              <a:t>i</a:t>
            </a:r>
            <a:r>
              <a:rPr lang="en-US" sz="2800" dirty="0" smtClean="0"/>
              <a:t>l </a:t>
            </a:r>
            <a:r>
              <a:rPr lang="en-US" sz="2800" dirty="0" err="1"/>
              <a:t>yapılma</a:t>
            </a:r>
            <a:r>
              <a:rPr lang="en-US" sz="2800" dirty="0"/>
              <a:t> </a:t>
            </a:r>
            <a:r>
              <a:rPr lang="en-US" sz="2800" dirty="0" err="1" smtClean="0"/>
              <a:t>sebeb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tesc</a:t>
            </a:r>
            <a:r>
              <a:rPr lang="tr-TR" sz="2800" dirty="0" smtClean="0"/>
              <a:t>i</a:t>
            </a:r>
            <a:r>
              <a:rPr lang="en-US" sz="2800" dirty="0" smtClean="0"/>
              <a:t>l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Vesayet</a:t>
            </a:r>
            <a:r>
              <a:rPr lang="en-US" b="1" dirty="0"/>
              <a:t> Ad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Vesayet</a:t>
            </a:r>
            <a:r>
              <a:rPr lang="en-US" sz="2800" b="1" dirty="0" smtClean="0"/>
              <a:t> </a:t>
            </a:r>
            <a:r>
              <a:rPr lang="en-US" sz="2800" b="1" dirty="0"/>
              <a:t>ad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vesayet</a:t>
            </a:r>
            <a:r>
              <a:rPr lang="en-US" sz="2800" dirty="0"/>
              <a:t> </a:t>
            </a:r>
            <a:r>
              <a:rPr lang="en-US" sz="2800" dirty="0" err="1"/>
              <a:t>altına</a:t>
            </a:r>
            <a:r>
              <a:rPr lang="en-US" sz="2800" dirty="0"/>
              <a:t> </a:t>
            </a:r>
            <a:r>
              <a:rPr lang="en-US" sz="2800" dirty="0" err="1"/>
              <a:t>alınan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kend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/>
              <a:t>kayyım</a:t>
            </a:r>
            <a:r>
              <a:rPr lang="en-US" sz="2800" dirty="0"/>
              <a:t> </a:t>
            </a:r>
            <a:r>
              <a:rPr lang="en-US" sz="2800" dirty="0" err="1" smtClean="0"/>
              <a:t>tay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olunanların</a:t>
            </a:r>
            <a:r>
              <a:rPr lang="en-US" sz="2800" dirty="0"/>
              <a:t> </a:t>
            </a:r>
            <a:r>
              <a:rPr lang="en-US" sz="2800" dirty="0" err="1" smtClean="0"/>
              <a:t>alfabet</a:t>
            </a:r>
            <a:r>
              <a:rPr lang="tr-TR" sz="2800" dirty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sırayla</a:t>
            </a:r>
            <a:r>
              <a:rPr lang="en-US" sz="2800" dirty="0"/>
              <a:t> </a:t>
            </a:r>
            <a:r>
              <a:rPr lang="en-US" sz="2800" dirty="0" err="1"/>
              <a:t>adlarının</a:t>
            </a:r>
            <a:r>
              <a:rPr lang="en-US" sz="2800" dirty="0"/>
              <a:t>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smtClean="0"/>
              <a:t>de</a:t>
            </a:r>
            <a:r>
              <a:rPr lang="tr-TR" sz="2800" dirty="0" smtClean="0"/>
              <a:t>ft</a:t>
            </a:r>
            <a:r>
              <a:rPr lang="en-US" sz="2800" dirty="0" err="1" smtClean="0"/>
              <a:t>erd</a:t>
            </a:r>
            <a:r>
              <a:rPr lang="tr-TR" sz="2800" dirty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/>
              <a:t>Vesayet</a:t>
            </a:r>
            <a:r>
              <a:rPr lang="en-US" sz="2800" dirty="0"/>
              <a:t> ad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kısıtlı</a:t>
            </a:r>
            <a:r>
              <a:rPr lang="en-US" sz="2800" dirty="0"/>
              <a:t>, </a:t>
            </a:r>
            <a:r>
              <a:rPr lang="en-US" sz="2800" dirty="0" smtClean="0"/>
              <a:t>vas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kayyım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ai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T.C. </a:t>
            </a:r>
            <a:r>
              <a:rPr lang="en-US" sz="2800" dirty="0" smtClean="0"/>
              <a:t>k</a:t>
            </a:r>
            <a:r>
              <a:rPr lang="tr-TR" sz="2800" dirty="0" smtClean="0"/>
              <a:t>i</a:t>
            </a:r>
            <a:r>
              <a:rPr lang="en-US" sz="2800" dirty="0" smtClean="0"/>
              <a:t>ml</a:t>
            </a:r>
            <a:r>
              <a:rPr lang="tr-TR" sz="2800" dirty="0" smtClean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numaraları</a:t>
            </a:r>
            <a:r>
              <a:rPr lang="en-US" sz="2800" dirty="0" smtClean="0"/>
              <a:t>, </a:t>
            </a:r>
            <a:r>
              <a:rPr lang="tr-TR" sz="2800" dirty="0" smtClean="0"/>
              <a:t>i</a:t>
            </a:r>
            <a:r>
              <a:rPr lang="en-US" sz="2800" dirty="0" smtClean="0"/>
              <a:t>ş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adres</a:t>
            </a:r>
            <a:r>
              <a:rPr lang="tr-TR" sz="2800" dirty="0" smtClean="0"/>
              <a:t>i</a:t>
            </a:r>
            <a:r>
              <a:rPr lang="en-US" sz="2800" dirty="0" smtClean="0"/>
              <a:t>,</a:t>
            </a:r>
            <a:r>
              <a:rPr lang="tr-TR" sz="2800" dirty="0" smtClean="0"/>
              <a:t> i</a:t>
            </a:r>
            <a:r>
              <a:rPr lang="en-US" sz="2800" dirty="0" err="1" smtClean="0"/>
              <a:t>kametgâhı</a:t>
            </a:r>
            <a:r>
              <a:rPr lang="en-US" sz="2800" dirty="0"/>
              <a:t>, </a:t>
            </a:r>
            <a:r>
              <a:rPr lang="en-US" sz="2800" dirty="0" err="1"/>
              <a:t>vesayet</a:t>
            </a:r>
            <a:r>
              <a:rPr lang="en-US" sz="2800" dirty="0"/>
              <a:t> </a:t>
            </a:r>
            <a:r>
              <a:rPr lang="en-US" sz="2800" dirty="0" err="1"/>
              <a:t>altına</a:t>
            </a:r>
            <a:r>
              <a:rPr lang="en-US" sz="2800" dirty="0"/>
              <a:t> </a:t>
            </a:r>
            <a:r>
              <a:rPr lang="en-US" sz="2800" dirty="0" err="1"/>
              <a:t>alınma</a:t>
            </a:r>
            <a:r>
              <a:rPr lang="en-US" sz="2800" dirty="0"/>
              <a:t> </a:t>
            </a:r>
            <a:r>
              <a:rPr lang="en-US" sz="2800" dirty="0" err="1" smtClean="0"/>
              <a:t>sebeb</a:t>
            </a:r>
            <a:r>
              <a:rPr lang="tr-TR" sz="2800" dirty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vesayet</a:t>
            </a:r>
            <a:r>
              <a:rPr lang="en-US" sz="2800" dirty="0"/>
              <a:t> </a:t>
            </a:r>
            <a:r>
              <a:rPr lang="en-US" sz="2800" dirty="0" err="1"/>
              <a:t>altına</a:t>
            </a:r>
            <a:r>
              <a:rPr lang="en-US" sz="2800" dirty="0"/>
              <a:t> </a:t>
            </a:r>
            <a:r>
              <a:rPr lang="en-US" sz="2800" dirty="0" err="1"/>
              <a:t>alındığı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en-US" sz="2800" dirty="0"/>
              <a:t>, </a:t>
            </a:r>
            <a:r>
              <a:rPr lang="en-US" sz="2800" dirty="0" smtClean="0"/>
              <a:t>vas</a:t>
            </a:r>
            <a:r>
              <a:rPr lang="tr-TR" sz="2800" dirty="0" smtClean="0"/>
              <a:t>i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/>
              <a:t>kayyımın</a:t>
            </a:r>
            <a:r>
              <a:rPr lang="en-US" sz="2800" dirty="0"/>
              <a:t> </a:t>
            </a:r>
            <a:r>
              <a:rPr lang="en-US" sz="2800" dirty="0" err="1" smtClean="0"/>
              <a:t>tay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 smtClean="0"/>
              <a:t>ed</a:t>
            </a:r>
            <a:r>
              <a:rPr lang="tr-TR" sz="2800" dirty="0"/>
              <a:t>i</a:t>
            </a:r>
            <a:r>
              <a:rPr lang="en-US" sz="2800" dirty="0" err="1" smtClean="0"/>
              <a:t>ld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en-US" sz="2800" dirty="0"/>
              <a:t>, </a:t>
            </a:r>
            <a:r>
              <a:rPr lang="en-US" sz="2800" dirty="0" err="1"/>
              <a:t>göreve</a:t>
            </a:r>
            <a:r>
              <a:rPr lang="en-US" sz="2800" dirty="0"/>
              <a:t> </a:t>
            </a:r>
            <a:r>
              <a:rPr lang="en-US" sz="2800" dirty="0" err="1"/>
              <a:t>başlayış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görev</a:t>
            </a:r>
            <a:r>
              <a:rPr lang="tr-TR" sz="2800" dirty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ş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 smtClean="0"/>
              <a:t>dev</a:t>
            </a:r>
            <a:r>
              <a:rPr lang="tr-TR" sz="2800" dirty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tesl</a:t>
            </a:r>
            <a:r>
              <a:rPr lang="tr-TR" sz="2800" dirty="0" smtClean="0"/>
              <a:t>i</a:t>
            </a:r>
            <a:r>
              <a:rPr lang="en-US" sz="2800" dirty="0" smtClean="0"/>
              <a:t>m </a:t>
            </a:r>
            <a:r>
              <a:rPr lang="en-US" sz="2800" dirty="0" err="1" smtClean="0"/>
              <a:t>ed</a:t>
            </a:r>
            <a:r>
              <a:rPr lang="tr-TR" sz="2800" dirty="0" smtClean="0"/>
              <a:t>i</a:t>
            </a:r>
            <a:r>
              <a:rPr lang="en-US" sz="2800" dirty="0" err="1" smtClean="0"/>
              <a:t>ld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36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Kıymetl</a:t>
            </a:r>
            <a:r>
              <a:rPr lang="tr-TR" b="1" dirty="0" smtClean="0"/>
              <a:t>i</a:t>
            </a:r>
            <a:r>
              <a:rPr lang="en-US" b="1" dirty="0" smtClean="0"/>
              <a:t>  </a:t>
            </a:r>
            <a:r>
              <a:rPr lang="en-US" b="1" dirty="0" err="1"/>
              <a:t>Evrak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Eşya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Kıymetl</a:t>
            </a:r>
            <a:r>
              <a:rPr lang="tr-TR" sz="2800" b="1" dirty="0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/>
              <a:t>evrak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eşya</a:t>
            </a:r>
            <a:r>
              <a:rPr lang="en-US" sz="2800" b="1" dirty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 </a:t>
            </a:r>
            <a:r>
              <a:rPr lang="en-US" sz="2800" dirty="0" err="1"/>
              <a:t>mahkeme</a:t>
            </a:r>
            <a:r>
              <a:rPr lang="en-US" sz="2800" dirty="0"/>
              <a:t>,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tereke</a:t>
            </a:r>
            <a:r>
              <a:rPr lang="en-US" sz="2800" dirty="0"/>
              <a:t>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ml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ortaklığın</a:t>
            </a:r>
            <a:r>
              <a:rPr lang="tr-TR" sz="2800" dirty="0" smtClean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i</a:t>
            </a:r>
            <a:r>
              <a:rPr lang="en-US" sz="2800" dirty="0" smtClean="0"/>
              <a:t>der</a:t>
            </a:r>
            <a:r>
              <a:rPr lang="tr-TR" sz="2800" dirty="0" smtClean="0"/>
              <a:t>i</a:t>
            </a:r>
            <a:r>
              <a:rPr lang="en-US" sz="2800" dirty="0" err="1" smtClean="0"/>
              <a:t>lmes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memurluğu</a:t>
            </a:r>
            <a:r>
              <a:rPr lang="en-US" sz="2800" dirty="0"/>
              <a:t> </a:t>
            </a:r>
            <a:r>
              <a:rPr lang="en-US" sz="2800" dirty="0" err="1" smtClean="0"/>
              <a:t>veznes</a:t>
            </a:r>
            <a:r>
              <a:rPr lang="tr-TR" sz="2800" dirty="0" smtClean="0"/>
              <a:t>i</a:t>
            </a:r>
            <a:r>
              <a:rPr lang="en-US" sz="2800" dirty="0" err="1" smtClean="0"/>
              <a:t>nce</a:t>
            </a:r>
            <a:r>
              <a:rPr lang="en-US" sz="2800" dirty="0" smtClean="0"/>
              <a:t> </a:t>
            </a:r>
            <a:r>
              <a:rPr lang="en-US" sz="2800" dirty="0" err="1"/>
              <a:t>alınan</a:t>
            </a:r>
            <a:r>
              <a:rPr lang="en-US" sz="2800" dirty="0"/>
              <a:t> </a:t>
            </a:r>
            <a:r>
              <a:rPr lang="en-US" sz="2800" dirty="0" err="1" smtClean="0"/>
              <a:t>döv</a:t>
            </a:r>
            <a:r>
              <a:rPr lang="tr-TR" sz="2800" dirty="0"/>
              <a:t>i</a:t>
            </a:r>
            <a:r>
              <a:rPr lang="en-US" sz="2800" dirty="0" smtClean="0"/>
              <a:t>z c</a:t>
            </a:r>
            <a:r>
              <a:rPr lang="tr-TR" sz="2800" dirty="0" smtClean="0"/>
              <a:t>i</a:t>
            </a:r>
            <a:r>
              <a:rPr lang="en-US" sz="2800" dirty="0" smtClean="0"/>
              <a:t>ns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</a:t>
            </a:r>
            <a:r>
              <a:rPr lang="en-US" sz="2800" dirty="0" err="1"/>
              <a:t>paralar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d</a:t>
            </a:r>
            <a:r>
              <a:rPr lang="tr-TR" sz="2800" dirty="0" smtClean="0"/>
              <a:t>i</a:t>
            </a:r>
            <a:r>
              <a:rPr lang="en-US" sz="2800" dirty="0" err="1" smtClean="0"/>
              <a:t>ğer</a:t>
            </a:r>
            <a:r>
              <a:rPr lang="en-US" sz="2800" dirty="0" smtClean="0"/>
              <a:t> </a:t>
            </a:r>
            <a:r>
              <a:rPr lang="en-US" sz="2800" dirty="0" err="1" smtClean="0"/>
              <a:t>kıymetl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evrak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eşyaların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şlend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 smtClean="0"/>
              <a:t>Kıymetl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evrak</a:t>
            </a:r>
            <a:r>
              <a:rPr lang="en-US" sz="2800" dirty="0"/>
              <a:t> </a:t>
            </a:r>
            <a:r>
              <a:rPr lang="en-US" sz="2800" dirty="0" err="1"/>
              <a:t>eşya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makbuzun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kıymetl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evrakın</a:t>
            </a:r>
            <a:r>
              <a:rPr lang="en-US" sz="2800" dirty="0"/>
              <a:t> </a:t>
            </a:r>
            <a:r>
              <a:rPr lang="en-US" sz="2800" dirty="0" err="1" smtClean="0"/>
              <a:t>sah</a:t>
            </a:r>
            <a:r>
              <a:rPr lang="tr-TR" sz="2800" dirty="0" smtClean="0"/>
              <a:t>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, </a:t>
            </a:r>
            <a:r>
              <a:rPr lang="en-US" sz="2800" dirty="0" err="1" smtClean="0"/>
              <a:t>kıymetl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evrakın</a:t>
            </a:r>
            <a:r>
              <a:rPr lang="en-US" sz="2800" dirty="0"/>
              <a:t> 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ns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âdet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takd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 smtClean="0"/>
              <a:t>ed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kıymet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satılmış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paraya</a:t>
            </a:r>
            <a:r>
              <a:rPr lang="en-US" sz="2800" dirty="0"/>
              <a:t> </a:t>
            </a:r>
            <a:r>
              <a:rPr lang="en-US" sz="2800" dirty="0" err="1" smtClean="0"/>
              <a:t>çevr</a:t>
            </a:r>
            <a:r>
              <a:rPr lang="tr-TR" sz="2800" dirty="0"/>
              <a:t>i</a:t>
            </a:r>
            <a:r>
              <a:rPr lang="en-US" sz="2800" dirty="0" smtClean="0"/>
              <a:t>lm</a:t>
            </a:r>
            <a:r>
              <a:rPr lang="tr-TR" sz="2800" dirty="0" smtClean="0"/>
              <a:t>i</a:t>
            </a:r>
            <a:r>
              <a:rPr lang="en-US" sz="2800" dirty="0" err="1" smtClean="0"/>
              <a:t>şse</a:t>
            </a:r>
            <a:r>
              <a:rPr lang="en-US" sz="2800" dirty="0" smtClean="0"/>
              <a:t> </a:t>
            </a:r>
            <a:r>
              <a:rPr lang="en-US" sz="2800" dirty="0" err="1" smtClean="0"/>
              <a:t>bedel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aynen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ade</a:t>
            </a:r>
            <a:r>
              <a:rPr lang="en-US" sz="2800" dirty="0" smtClean="0"/>
              <a:t> </a:t>
            </a:r>
            <a:r>
              <a:rPr lang="en-US" sz="2800" dirty="0" err="1"/>
              <a:t>olmuşsa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ade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tr-TR" sz="2800" dirty="0" smtClean="0"/>
              <a:t>i</a:t>
            </a:r>
            <a:r>
              <a:rPr lang="en-US" sz="2800" dirty="0" err="1" smtClean="0"/>
              <a:t>ade</a:t>
            </a:r>
            <a:r>
              <a:rPr lang="en-US" sz="2800" dirty="0" smtClean="0"/>
              <a:t> </a:t>
            </a:r>
            <a:r>
              <a:rPr lang="en-US" sz="2800" dirty="0" err="1"/>
              <a:t>alanın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err="1"/>
              <a:t>soyadı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smtClean="0"/>
              <a:t>im</a:t>
            </a:r>
            <a:r>
              <a:rPr lang="en-US" sz="2800" dirty="0" err="1" smtClean="0"/>
              <a:t>zası</a:t>
            </a:r>
            <a:r>
              <a:rPr lang="en-US" sz="2800" dirty="0"/>
              <a:t>, </a:t>
            </a:r>
            <a:r>
              <a:rPr lang="en-US" sz="2800" dirty="0" err="1"/>
              <a:t>nerede</a:t>
            </a:r>
            <a:r>
              <a:rPr lang="en-US" sz="2800" dirty="0"/>
              <a:t> </a:t>
            </a:r>
            <a:r>
              <a:rPr lang="en-US" sz="2800" dirty="0" err="1"/>
              <a:t>saklandığı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5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İnceleme-Görüşme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Sosyal</a:t>
            </a:r>
            <a:r>
              <a:rPr lang="en-US" sz="2800" b="1" dirty="0" smtClean="0"/>
              <a:t> </a:t>
            </a:r>
            <a:r>
              <a:rPr lang="tr-TR" sz="2800" b="1" dirty="0" smtClean="0"/>
              <a:t>i</a:t>
            </a:r>
            <a:r>
              <a:rPr lang="en-US" sz="2800" b="1" dirty="0" err="1" smtClean="0"/>
              <a:t>nceleme-görüşme</a:t>
            </a:r>
            <a:r>
              <a:rPr lang="en-US" sz="2800" b="1" dirty="0" smtClean="0"/>
              <a:t> </a:t>
            </a:r>
            <a:r>
              <a:rPr lang="en-US" sz="2800" b="1" dirty="0" err="1"/>
              <a:t>kaydı</a:t>
            </a:r>
            <a:r>
              <a:rPr lang="en-US" sz="2800" b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mahkemece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err="1" smtClean="0"/>
              <a:t>nce</a:t>
            </a:r>
            <a:r>
              <a:rPr lang="en-US" sz="2800" dirty="0" smtClean="0"/>
              <a:t> </a:t>
            </a:r>
            <a:r>
              <a:rPr lang="en-US" sz="2800" dirty="0" err="1"/>
              <a:t>sosyal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ncelemec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raporlarına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tutulan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Sosyal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nceleme-görüşme</a:t>
            </a:r>
            <a:r>
              <a:rPr lang="en-US" sz="2800" dirty="0" smtClean="0"/>
              <a:t> </a:t>
            </a:r>
            <a:r>
              <a:rPr lang="en-US" sz="2800" dirty="0" err="1"/>
              <a:t>kaydı</a:t>
            </a:r>
            <a:r>
              <a:rPr lang="en-US" sz="2800" dirty="0"/>
              <a:t>,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 smtClean="0"/>
              <a:t>numarası</a:t>
            </a:r>
            <a:r>
              <a:rPr lang="en-US" sz="2800" dirty="0" smtClean="0"/>
              <a:t>,</a:t>
            </a:r>
            <a:r>
              <a:rPr lang="tr-TR" sz="2800" dirty="0" smtClean="0"/>
              <a:t> 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tara</a:t>
            </a:r>
            <a:r>
              <a:rPr lang="tr-TR" sz="2800" dirty="0" smtClean="0"/>
              <a:t>fl</a:t>
            </a:r>
            <a:r>
              <a:rPr lang="en-US" sz="2800" dirty="0" err="1" smtClean="0"/>
              <a:t>arın</a:t>
            </a:r>
            <a:r>
              <a:rPr lang="en-US" sz="2800" dirty="0" smtClean="0"/>
              <a:t> </a:t>
            </a:r>
            <a:r>
              <a:rPr lang="en-US" sz="2800" dirty="0"/>
              <a:t>ad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soyadları</a:t>
            </a:r>
            <a:r>
              <a:rPr lang="en-US" sz="2800" dirty="0"/>
              <a:t>, </a:t>
            </a:r>
            <a:r>
              <a:rPr lang="en-US" sz="2800" dirty="0" err="1"/>
              <a:t>uzmanların</a:t>
            </a:r>
            <a:r>
              <a:rPr lang="en-US" sz="2800" dirty="0"/>
              <a:t> ad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soyadları</a:t>
            </a:r>
            <a:r>
              <a:rPr lang="en-US" sz="2800" dirty="0"/>
              <a:t>,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ş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smtClean="0"/>
              <a:t>geld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rapor</a:t>
            </a:r>
            <a:r>
              <a:rPr lang="en-US" sz="2800" dirty="0"/>
              <a:t> </a:t>
            </a:r>
            <a:r>
              <a:rPr lang="en-US" sz="2800" dirty="0" err="1"/>
              <a:t>özet</a:t>
            </a:r>
            <a:r>
              <a:rPr lang="en-US" sz="2800" dirty="0"/>
              <a:t> 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49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Muhabere</a:t>
            </a:r>
            <a:r>
              <a:rPr lang="en-US" b="1" dirty="0"/>
              <a:t> </a:t>
            </a:r>
            <a:r>
              <a:rPr lang="en-US" b="1" dirty="0" err="1" smtClean="0"/>
              <a:t>Kaydı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Yukarıda</a:t>
            </a:r>
            <a:r>
              <a:rPr lang="en-US" sz="2800" dirty="0" smtClean="0"/>
              <a:t> </a:t>
            </a:r>
            <a:r>
              <a:rPr lang="en-US" sz="2800" dirty="0" err="1" smtClean="0"/>
              <a:t>bel</a:t>
            </a:r>
            <a:r>
              <a:rPr lang="tr-TR" sz="2800" dirty="0" smtClean="0"/>
              <a:t>i</a:t>
            </a:r>
            <a:r>
              <a:rPr lang="en-US" sz="2800" dirty="0" err="1" smtClean="0"/>
              <a:t>rt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kayıtlara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şlenmes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gerekenler</a:t>
            </a:r>
            <a:r>
              <a:rPr lang="en-US" sz="2800" dirty="0" smtClean="0"/>
              <a:t> </a:t>
            </a:r>
            <a:r>
              <a:rPr lang="en-US" sz="2800" dirty="0" err="1" smtClean="0"/>
              <a:t>dışında</a:t>
            </a:r>
            <a:r>
              <a:rPr lang="en-US" sz="2800" dirty="0" smtClean="0"/>
              <a:t> </a:t>
            </a:r>
            <a:r>
              <a:rPr lang="en-US" sz="2800" dirty="0" err="1"/>
              <a:t>gelen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tr-TR" sz="2800" dirty="0" smtClean="0"/>
              <a:t>i</a:t>
            </a:r>
            <a:r>
              <a:rPr lang="en-US" sz="2800" dirty="0" smtClean="0"/>
              <a:t>den </a:t>
            </a:r>
            <a:r>
              <a:rPr lang="en-US" sz="2800" dirty="0" err="1"/>
              <a:t>evrak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/>
              <a:t>başka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err="1" smtClean="0"/>
              <a:t>ğer</a:t>
            </a:r>
            <a:r>
              <a:rPr lang="en-US" sz="2800" dirty="0" smtClean="0"/>
              <a:t> </a:t>
            </a:r>
            <a:r>
              <a:rPr lang="en-US" sz="2800" dirty="0" err="1"/>
              <a:t>kurumlara</a:t>
            </a:r>
            <a:r>
              <a:rPr lang="en-US" sz="2800" dirty="0"/>
              <a:t>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lmek</a:t>
            </a:r>
            <a:r>
              <a:rPr lang="en-US" sz="2800" dirty="0" smtClean="0"/>
              <a:t> </a:t>
            </a:r>
            <a:r>
              <a:rPr lang="en-US" sz="2800" dirty="0" err="1"/>
              <a:t>üzere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lekçelere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şk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err="1" smtClean="0"/>
              <a:t>lg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tutulduğu</a:t>
            </a:r>
            <a:r>
              <a:rPr lang="en-US" sz="2800" dirty="0"/>
              <a:t> </a:t>
            </a:r>
            <a:r>
              <a:rPr lang="en-US" sz="2800" dirty="0" err="1"/>
              <a:t>kayıttır</a:t>
            </a:r>
            <a:r>
              <a:rPr lang="en-US" sz="2800" dirty="0"/>
              <a:t>. </a:t>
            </a:r>
            <a:r>
              <a:rPr lang="en-US" sz="2800" dirty="0" err="1"/>
              <a:t>Muhabere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;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/>
              <a:t>evrakın</a:t>
            </a:r>
            <a:r>
              <a:rPr lang="en-US" sz="2800" dirty="0"/>
              <a:t>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,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gönderen</a:t>
            </a:r>
            <a:r>
              <a:rPr lang="en-US" sz="2800" dirty="0"/>
              <a:t> </a:t>
            </a:r>
            <a:r>
              <a:rPr lang="en-US" sz="2800" dirty="0" err="1"/>
              <a:t>mahkeme</a:t>
            </a:r>
            <a:r>
              <a:rPr lang="en-US" sz="2800" dirty="0"/>
              <a:t>,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smtClean="0"/>
              <a:t>da</a:t>
            </a:r>
            <a:r>
              <a:rPr lang="tr-TR" sz="2800" dirty="0" smtClean="0"/>
              <a:t>i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kurumun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smtClean="0"/>
              <a:t>gel</a:t>
            </a:r>
            <a:r>
              <a:rPr lang="tr-TR" sz="2800" dirty="0" smtClean="0"/>
              <a:t>i</a:t>
            </a:r>
            <a:r>
              <a:rPr lang="en-US" sz="2800" dirty="0" smtClean="0"/>
              <a:t>ş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gönder</a:t>
            </a:r>
            <a:r>
              <a:rPr lang="tr-TR" sz="2800" dirty="0" smtClean="0"/>
              <a:t>i</a:t>
            </a:r>
            <a:r>
              <a:rPr lang="en-US" sz="2800" dirty="0" err="1" smtClean="0"/>
              <a:t>lme</a:t>
            </a:r>
            <a:r>
              <a:rPr lang="en-US" sz="2800" dirty="0" smtClean="0"/>
              <a:t> tar</a:t>
            </a:r>
            <a:r>
              <a:rPr lang="tr-TR" sz="2800" dirty="0" smtClean="0"/>
              <a:t>i</a:t>
            </a:r>
            <a:r>
              <a:rPr lang="en-US" sz="2800" dirty="0" smtClean="0"/>
              <a:t>h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evrakın</a:t>
            </a:r>
            <a:r>
              <a:rPr lang="en-US" sz="2800" dirty="0"/>
              <a:t> </a:t>
            </a:r>
            <a:r>
              <a:rPr lang="en-US" sz="2800" dirty="0" err="1"/>
              <a:t>özet</a:t>
            </a:r>
            <a:r>
              <a:rPr lang="en-US" sz="2800" dirty="0"/>
              <a:t> , </a:t>
            </a:r>
            <a:r>
              <a:rPr lang="en-US" sz="2800" dirty="0" err="1"/>
              <a:t>düşünceler</a:t>
            </a:r>
            <a:r>
              <a:rPr lang="en-US" sz="2800" dirty="0"/>
              <a:t> </a:t>
            </a:r>
            <a:r>
              <a:rPr lang="en-US" sz="2800" dirty="0" err="1"/>
              <a:t>sütunlarını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ADLİ YARGI İLK DERECE HUKUK MAHKEMELERİ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	B</a:t>
            </a:r>
            <a:r>
              <a:rPr lang="en-US" dirty="0" smtClean="0"/>
              <a:t>el</a:t>
            </a:r>
            <a:r>
              <a:rPr lang="tr-TR" dirty="0" smtClean="0"/>
              <a:t>i</a:t>
            </a:r>
            <a:r>
              <a:rPr lang="en-US" dirty="0" err="1" smtClean="0"/>
              <a:t>rl</a:t>
            </a:r>
            <a:r>
              <a:rPr lang="tr-TR" dirty="0" smtClean="0"/>
              <a:t>i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davaya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yargı</a:t>
            </a:r>
            <a:r>
              <a:rPr lang="en-US" dirty="0"/>
              <a:t> </a:t>
            </a:r>
            <a:r>
              <a:rPr lang="en-US" dirty="0" err="1" smtClean="0"/>
              <a:t>kolundak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çeş</a:t>
            </a:r>
            <a:r>
              <a:rPr lang="tr-TR" dirty="0" smtClean="0"/>
              <a:t>i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err="1" smtClean="0"/>
              <a:t>ndek</a:t>
            </a:r>
            <a:r>
              <a:rPr lang="tr-TR" dirty="0" smtClean="0"/>
              <a:t>i</a:t>
            </a:r>
            <a:r>
              <a:rPr lang="en-US" dirty="0" smtClean="0"/>
              <a:t>) </a:t>
            </a:r>
            <a:r>
              <a:rPr lang="tr-TR" dirty="0" smtClean="0"/>
              <a:t>i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err="1"/>
              <a:t>derece</a:t>
            </a:r>
            <a:r>
              <a:rPr lang="en-US" dirty="0"/>
              <a:t> (</a:t>
            </a:r>
            <a:r>
              <a:rPr lang="en-US" dirty="0" err="1"/>
              <a:t>hüküm</a:t>
            </a:r>
            <a:r>
              <a:rPr lang="en-US" dirty="0"/>
              <a:t>) </a:t>
            </a:r>
            <a:r>
              <a:rPr lang="en-US" dirty="0" err="1" smtClean="0"/>
              <a:t>mahkemeler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den hang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 err="1"/>
              <a:t>bakacağını</a:t>
            </a:r>
            <a:r>
              <a:rPr lang="en-US" dirty="0"/>
              <a:t> </a:t>
            </a:r>
            <a:r>
              <a:rPr lang="en-US" dirty="0" err="1"/>
              <a:t>düzenleyen</a:t>
            </a:r>
            <a:r>
              <a:rPr lang="en-US" dirty="0"/>
              <a:t> </a:t>
            </a:r>
            <a:r>
              <a:rPr lang="en-US" dirty="0" err="1"/>
              <a:t>kurallara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yetk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 err="1"/>
              <a:t>kuralları</a:t>
            </a:r>
            <a:r>
              <a:rPr lang="en-US" dirty="0"/>
              <a:t> </a:t>
            </a:r>
            <a:r>
              <a:rPr lang="en-US" dirty="0" smtClean="0"/>
              <a:t>den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en-US" dirty="0" err="1" smtClean="0"/>
              <a:t>Görev</a:t>
            </a:r>
            <a:r>
              <a:rPr lang="en-US" dirty="0"/>
              <a:t>, </a:t>
            </a:r>
            <a:r>
              <a:rPr lang="en-US" dirty="0" err="1" smtClean="0"/>
              <a:t>adl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yargı</a:t>
            </a:r>
            <a:r>
              <a:rPr lang="en-US" dirty="0"/>
              <a:t> </a:t>
            </a:r>
            <a:r>
              <a:rPr lang="en-US" dirty="0" err="1"/>
              <a:t>koluna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tr-TR" dirty="0" smtClean="0"/>
              <a:t>i</a:t>
            </a:r>
            <a:r>
              <a:rPr lang="en-US" dirty="0" err="1" smtClean="0"/>
              <a:t>ren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uyuşmazlığın</a:t>
            </a:r>
            <a:r>
              <a:rPr lang="en-US" dirty="0"/>
              <a:t> </a:t>
            </a:r>
            <a:r>
              <a:rPr lang="en-US" dirty="0" err="1" smtClean="0"/>
              <a:t>yan</a:t>
            </a:r>
            <a:r>
              <a:rPr lang="tr-TR" dirty="0"/>
              <a:t>i</a:t>
            </a:r>
            <a:r>
              <a:rPr lang="en-US" dirty="0" smtClean="0"/>
              <a:t> </a:t>
            </a:r>
            <a:r>
              <a:rPr lang="en-US" dirty="0" err="1"/>
              <a:t>davanın</a:t>
            </a:r>
            <a:r>
              <a:rPr lang="en-US" dirty="0"/>
              <a:t> </a:t>
            </a:r>
            <a:r>
              <a:rPr lang="tr-TR" dirty="0" smtClean="0"/>
              <a:t>i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 smtClean="0"/>
              <a:t>mahkemele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err="1" smtClean="0"/>
              <a:t>nden</a:t>
            </a:r>
            <a:r>
              <a:rPr lang="en-US" dirty="0" smtClean="0"/>
              <a:t> hang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 smtClean="0"/>
              <a:t>görüleceğ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tr-TR" dirty="0" smtClean="0"/>
              <a:t>i</a:t>
            </a:r>
            <a:r>
              <a:rPr lang="en-US" dirty="0" smtClean="0"/>
              <a:t>fade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tr-TR" dirty="0" smtClean="0"/>
              <a:t>i</a:t>
            </a:r>
            <a:r>
              <a:rPr lang="en-US" dirty="0" err="1" smtClean="0"/>
              <a:t>fadeyle</a:t>
            </a:r>
            <a:r>
              <a:rPr lang="en-US" dirty="0" smtClean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hukuktan</a:t>
            </a:r>
            <a:r>
              <a:rPr lang="en-US" dirty="0"/>
              <a:t> </a:t>
            </a:r>
            <a:r>
              <a:rPr lang="en-US" dirty="0" err="1" smtClean="0"/>
              <a:t>kaynaklanan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davanın</a:t>
            </a:r>
            <a:r>
              <a:rPr lang="en-US" dirty="0"/>
              <a:t> </a:t>
            </a:r>
            <a:r>
              <a:rPr lang="en-US" dirty="0" smtClean="0"/>
              <a:t>bell</a:t>
            </a:r>
            <a:r>
              <a:rPr lang="tr-TR" dirty="0" smtClean="0"/>
              <a:t>i</a:t>
            </a:r>
            <a:r>
              <a:rPr lang="en-US" dirty="0" smtClean="0"/>
              <a:t> 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 smtClean="0"/>
              <a:t>yerdek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mahkemeler</a:t>
            </a:r>
            <a:r>
              <a:rPr lang="en-US" dirty="0"/>
              <a:t> (</a:t>
            </a:r>
            <a:r>
              <a:rPr lang="en-US" dirty="0" err="1"/>
              <a:t>sulh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asl</a:t>
            </a:r>
            <a:r>
              <a:rPr lang="tr-TR" dirty="0" smtClean="0"/>
              <a:t>i</a:t>
            </a:r>
            <a:r>
              <a:rPr lang="en-US" dirty="0" smtClean="0"/>
              <a:t>ye </a:t>
            </a:r>
            <a:r>
              <a:rPr lang="en-US" dirty="0" err="1"/>
              <a:t>hukuk</a:t>
            </a:r>
            <a:r>
              <a:rPr lang="en-US" dirty="0"/>
              <a:t>)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</a:t>
            </a:r>
            <a:r>
              <a:rPr lang="en-US" dirty="0" err="1"/>
              <a:t>orada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 </a:t>
            </a:r>
            <a:r>
              <a:rPr lang="en-US" dirty="0" err="1"/>
              <a:t>mahkeme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kurulmuş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mahkemelerden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r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 smtClean="0"/>
              <a:t>görüleceğ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hususu</a:t>
            </a:r>
            <a:r>
              <a:rPr lang="en-US" dirty="0"/>
              <a:t>, “</a:t>
            </a:r>
            <a:r>
              <a:rPr lang="en-US" dirty="0" err="1"/>
              <a:t>görev</a:t>
            </a:r>
            <a:r>
              <a:rPr lang="en-US" dirty="0"/>
              <a:t>” </a:t>
            </a:r>
            <a:r>
              <a:rPr lang="en-US" dirty="0" err="1" smtClean="0"/>
              <a:t>ter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yle</a:t>
            </a:r>
            <a:r>
              <a:rPr lang="en-US" dirty="0" smtClean="0"/>
              <a:t> </a:t>
            </a:r>
            <a:r>
              <a:rPr lang="en-US" dirty="0" err="1"/>
              <a:t>karşılanır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600" b="1" dirty="0" err="1"/>
              <a:t>Hukuk</a:t>
            </a:r>
            <a:r>
              <a:rPr lang="en-US" sz="3600" b="1" dirty="0"/>
              <a:t> </a:t>
            </a:r>
            <a:r>
              <a:rPr lang="en-US" sz="3600" b="1" dirty="0" err="1"/>
              <a:t>Mahkemes</a:t>
            </a:r>
            <a:r>
              <a:rPr lang="en-US" sz="3600" b="1" dirty="0"/>
              <a:t>  </a:t>
            </a:r>
            <a:r>
              <a:rPr lang="en-US" sz="3600" b="1" dirty="0" err="1"/>
              <a:t>Yazı</a:t>
            </a:r>
            <a:r>
              <a:rPr lang="en-US" sz="3600" b="1" dirty="0"/>
              <a:t> </a:t>
            </a:r>
            <a:r>
              <a:rPr lang="en-US" sz="3600" b="1" dirty="0" err="1"/>
              <a:t>İşler</a:t>
            </a:r>
            <a:r>
              <a:rPr lang="en-US" sz="3600" b="1" dirty="0"/>
              <a:t>  </a:t>
            </a:r>
            <a:r>
              <a:rPr lang="en-US" sz="3600" b="1" dirty="0" err="1"/>
              <a:t>Müdürünün</a:t>
            </a:r>
            <a:r>
              <a:rPr lang="en-US" sz="3600" b="1" dirty="0"/>
              <a:t> </a:t>
            </a:r>
            <a:r>
              <a:rPr lang="en-US" sz="3600" b="1" dirty="0" err="1"/>
              <a:t>Tutması</a:t>
            </a:r>
            <a:r>
              <a:rPr lang="en-US" sz="3600" b="1" dirty="0"/>
              <a:t> </a:t>
            </a:r>
            <a:r>
              <a:rPr lang="en-US" sz="3600" b="1" dirty="0" err="1" smtClean="0"/>
              <a:t>Gereken</a:t>
            </a:r>
            <a:r>
              <a:rPr lang="tr-TR" sz="3600" dirty="0"/>
              <a:t> </a:t>
            </a:r>
            <a:r>
              <a:rPr lang="en-US" sz="3600" b="1" dirty="0" err="1" smtClean="0"/>
              <a:t>Kartonlar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türden</a:t>
            </a:r>
            <a:r>
              <a:rPr lang="en-US" sz="2800" dirty="0"/>
              <a:t> </a:t>
            </a:r>
            <a:r>
              <a:rPr lang="en-US" sz="2800" dirty="0" err="1"/>
              <a:t>belge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tutanakların</a:t>
            </a:r>
            <a:r>
              <a:rPr lang="en-US" sz="2800" dirty="0"/>
              <a:t> </a:t>
            </a:r>
            <a:r>
              <a:rPr lang="en-US" sz="2800" dirty="0" err="1"/>
              <a:t>aslı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 smtClean="0"/>
              <a:t>suretler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dosya</a:t>
            </a:r>
            <a:r>
              <a:rPr lang="en-US" sz="2800" dirty="0"/>
              <a:t> (</a:t>
            </a:r>
            <a:r>
              <a:rPr lang="en-US" sz="2800" dirty="0" err="1"/>
              <a:t>klasör</a:t>
            </a:r>
            <a:r>
              <a:rPr lang="en-US" sz="2800" dirty="0"/>
              <a:t>) </a:t>
            </a:r>
            <a:r>
              <a:rPr lang="tr-TR" sz="2800" dirty="0" smtClean="0"/>
              <a:t>i</a:t>
            </a:r>
            <a:r>
              <a:rPr lang="en-US" sz="2800" dirty="0" err="1" smtClean="0"/>
              <a:t>çer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in</a:t>
            </a:r>
            <a:r>
              <a:rPr lang="en-US" sz="2800" dirty="0" smtClean="0"/>
              <a:t>de</a:t>
            </a:r>
            <a:r>
              <a:rPr lang="en-US" sz="2800" dirty="0"/>
              <a:t>, </a:t>
            </a:r>
            <a:r>
              <a:rPr lang="en-US" sz="2800" dirty="0" smtClean="0"/>
              <a:t>tar</a:t>
            </a:r>
            <a:r>
              <a:rPr lang="tr-TR" sz="2800" dirty="0" smtClean="0"/>
              <a:t>i</a:t>
            </a:r>
            <a:r>
              <a:rPr lang="en-US" sz="2800" dirty="0" smtClean="0"/>
              <a:t>h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numarasına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muhafaza</a:t>
            </a:r>
            <a:r>
              <a:rPr lang="en-US" sz="2800" dirty="0"/>
              <a:t> </a:t>
            </a:r>
            <a:r>
              <a:rPr lang="en-US" sz="2800" dirty="0" err="1" smtClean="0"/>
              <a:t>ed</a:t>
            </a:r>
            <a:r>
              <a:rPr lang="tr-TR" sz="2800" dirty="0"/>
              <a:t>i</a:t>
            </a:r>
            <a:r>
              <a:rPr lang="en-US" sz="2800" dirty="0" err="1" smtClean="0"/>
              <a:t>lmes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/>
              <a:t>karton</a:t>
            </a:r>
            <a:r>
              <a:rPr lang="en-US" sz="2800" dirty="0"/>
              <a:t> </a:t>
            </a:r>
            <a:r>
              <a:rPr lang="en-US" sz="2800" dirty="0" smtClean="0"/>
              <a:t>den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2400" y="3344012"/>
            <a:ext cx="7360644" cy="2517777"/>
            <a:chOff x="1067" y="5"/>
            <a:chExt cx="8967" cy="224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072" y="126"/>
              <a:ext cx="8957" cy="2118"/>
            </a:xfrm>
            <a:custGeom>
              <a:avLst/>
              <a:gdLst>
                <a:gd name="T0" fmla="+- 0 1432 1072"/>
                <a:gd name="T1" fmla="*/ T0 w 8957"/>
                <a:gd name="T2" fmla="+- 0 126 126"/>
                <a:gd name="T3" fmla="*/ 126 h 2118"/>
                <a:gd name="T4" fmla="+- 0 1335 1072"/>
                <a:gd name="T5" fmla="*/ T4 w 8957"/>
                <a:gd name="T6" fmla="+- 0 126 126"/>
                <a:gd name="T7" fmla="*/ 126 h 2118"/>
                <a:gd name="T8" fmla="+- 0 1256 1072"/>
                <a:gd name="T9" fmla="*/ T8 w 8957"/>
                <a:gd name="T10" fmla="+- 0 129 126"/>
                <a:gd name="T11" fmla="*/ 129 h 2118"/>
                <a:gd name="T12" fmla="+- 0 1196 1072"/>
                <a:gd name="T13" fmla="*/ T12 w 8957"/>
                <a:gd name="T14" fmla="+- 0 135 126"/>
                <a:gd name="T15" fmla="*/ 135 h 2118"/>
                <a:gd name="T16" fmla="+- 0 1132 1072"/>
                <a:gd name="T17" fmla="*/ T16 w 8957"/>
                <a:gd name="T18" fmla="+- 0 158 126"/>
                <a:gd name="T19" fmla="*/ 158 h 2118"/>
                <a:gd name="T20" fmla="+- 0 1088 1072"/>
                <a:gd name="T21" fmla="*/ T20 w 8957"/>
                <a:gd name="T22" fmla="+- 0 224 126"/>
                <a:gd name="T23" fmla="*/ 224 h 2118"/>
                <a:gd name="T24" fmla="+- 0 1075 1072"/>
                <a:gd name="T25" fmla="*/ T24 w 8957"/>
                <a:gd name="T26" fmla="+- 0 310 126"/>
                <a:gd name="T27" fmla="*/ 310 h 2118"/>
                <a:gd name="T28" fmla="+- 0 1073 1072"/>
                <a:gd name="T29" fmla="*/ T28 w 8957"/>
                <a:gd name="T30" fmla="+- 0 388 126"/>
                <a:gd name="T31" fmla="*/ 388 h 2118"/>
                <a:gd name="T32" fmla="+- 0 1072 1072"/>
                <a:gd name="T33" fmla="*/ T32 w 8957"/>
                <a:gd name="T34" fmla="+- 0 486 126"/>
                <a:gd name="T35" fmla="*/ 486 h 2118"/>
                <a:gd name="T36" fmla="+- 0 1072 1072"/>
                <a:gd name="T37" fmla="*/ T36 w 8957"/>
                <a:gd name="T38" fmla="+- 0 1884 126"/>
                <a:gd name="T39" fmla="*/ 1884 h 2118"/>
                <a:gd name="T40" fmla="+- 0 1073 1072"/>
                <a:gd name="T41" fmla="*/ T40 w 8957"/>
                <a:gd name="T42" fmla="+- 0 1981 126"/>
                <a:gd name="T43" fmla="*/ 1981 h 2118"/>
                <a:gd name="T44" fmla="+- 0 1075 1072"/>
                <a:gd name="T45" fmla="*/ T44 w 8957"/>
                <a:gd name="T46" fmla="+- 0 2059 126"/>
                <a:gd name="T47" fmla="*/ 2059 h 2118"/>
                <a:gd name="T48" fmla="+- 0 1082 1072"/>
                <a:gd name="T49" fmla="*/ T48 w 8957"/>
                <a:gd name="T50" fmla="+- 0 2120 126"/>
                <a:gd name="T51" fmla="*/ 2120 h 2118"/>
                <a:gd name="T52" fmla="+- 0 1105 1072"/>
                <a:gd name="T53" fmla="*/ T52 w 8957"/>
                <a:gd name="T54" fmla="+- 0 2184 126"/>
                <a:gd name="T55" fmla="*/ 2184 h 2118"/>
                <a:gd name="T56" fmla="+- 0 1171 1072"/>
                <a:gd name="T57" fmla="*/ T56 w 8957"/>
                <a:gd name="T58" fmla="+- 0 2228 126"/>
                <a:gd name="T59" fmla="*/ 2228 h 2118"/>
                <a:gd name="T60" fmla="+- 0 1256 1072"/>
                <a:gd name="T61" fmla="*/ T60 w 8957"/>
                <a:gd name="T62" fmla="+- 0 2241 126"/>
                <a:gd name="T63" fmla="*/ 2241 h 2118"/>
                <a:gd name="T64" fmla="+- 0 1335 1072"/>
                <a:gd name="T65" fmla="*/ T64 w 8957"/>
                <a:gd name="T66" fmla="+- 0 2243 126"/>
                <a:gd name="T67" fmla="*/ 2243 h 2118"/>
                <a:gd name="T68" fmla="+- 0 1432 1072"/>
                <a:gd name="T69" fmla="*/ T68 w 8957"/>
                <a:gd name="T70" fmla="+- 0 2244 126"/>
                <a:gd name="T71" fmla="*/ 2244 h 2118"/>
                <a:gd name="T72" fmla="+- 0 9670 1072"/>
                <a:gd name="T73" fmla="*/ T72 w 8957"/>
                <a:gd name="T74" fmla="+- 0 2244 126"/>
                <a:gd name="T75" fmla="*/ 2244 h 2118"/>
                <a:gd name="T76" fmla="+- 0 9767 1072"/>
                <a:gd name="T77" fmla="*/ T76 w 8957"/>
                <a:gd name="T78" fmla="+- 0 2243 126"/>
                <a:gd name="T79" fmla="*/ 2243 h 2118"/>
                <a:gd name="T80" fmla="+- 0 9845 1072"/>
                <a:gd name="T81" fmla="*/ T80 w 8957"/>
                <a:gd name="T82" fmla="+- 0 2241 126"/>
                <a:gd name="T83" fmla="*/ 2241 h 2118"/>
                <a:gd name="T84" fmla="+- 0 9906 1072"/>
                <a:gd name="T85" fmla="*/ T84 w 8957"/>
                <a:gd name="T86" fmla="+- 0 2234 126"/>
                <a:gd name="T87" fmla="*/ 2234 h 2118"/>
                <a:gd name="T88" fmla="+- 0 9970 1072"/>
                <a:gd name="T89" fmla="*/ T88 w 8957"/>
                <a:gd name="T90" fmla="+- 0 2211 126"/>
                <a:gd name="T91" fmla="*/ 2211 h 2118"/>
                <a:gd name="T92" fmla="+- 0 10014 1072"/>
                <a:gd name="T93" fmla="*/ T92 w 8957"/>
                <a:gd name="T94" fmla="+- 0 2145 126"/>
                <a:gd name="T95" fmla="*/ 2145 h 2118"/>
                <a:gd name="T96" fmla="+- 0 10027 1072"/>
                <a:gd name="T97" fmla="*/ T96 w 8957"/>
                <a:gd name="T98" fmla="+- 0 2059 126"/>
                <a:gd name="T99" fmla="*/ 2059 h 2118"/>
                <a:gd name="T100" fmla="+- 0 10029 1072"/>
                <a:gd name="T101" fmla="*/ T100 w 8957"/>
                <a:gd name="T102" fmla="+- 0 1981 126"/>
                <a:gd name="T103" fmla="*/ 1981 h 2118"/>
                <a:gd name="T104" fmla="+- 0 10030 1072"/>
                <a:gd name="T105" fmla="*/ T104 w 8957"/>
                <a:gd name="T106" fmla="+- 0 1884 126"/>
                <a:gd name="T107" fmla="*/ 1884 h 2118"/>
                <a:gd name="T108" fmla="+- 0 10030 1072"/>
                <a:gd name="T109" fmla="*/ T108 w 8957"/>
                <a:gd name="T110" fmla="+- 0 486 126"/>
                <a:gd name="T111" fmla="*/ 486 h 2118"/>
                <a:gd name="T112" fmla="+- 0 10029 1072"/>
                <a:gd name="T113" fmla="*/ T112 w 8957"/>
                <a:gd name="T114" fmla="+- 0 388 126"/>
                <a:gd name="T115" fmla="*/ 388 h 2118"/>
                <a:gd name="T116" fmla="+- 0 10027 1072"/>
                <a:gd name="T117" fmla="*/ T116 w 8957"/>
                <a:gd name="T118" fmla="+- 0 310 126"/>
                <a:gd name="T119" fmla="*/ 310 h 2118"/>
                <a:gd name="T120" fmla="+- 0 10020 1072"/>
                <a:gd name="T121" fmla="*/ T120 w 8957"/>
                <a:gd name="T122" fmla="+- 0 249 126"/>
                <a:gd name="T123" fmla="*/ 249 h 2118"/>
                <a:gd name="T124" fmla="+- 0 9997 1072"/>
                <a:gd name="T125" fmla="*/ T124 w 8957"/>
                <a:gd name="T126" fmla="+- 0 186 126"/>
                <a:gd name="T127" fmla="*/ 186 h 2118"/>
                <a:gd name="T128" fmla="+- 0 9931 1072"/>
                <a:gd name="T129" fmla="*/ T128 w 8957"/>
                <a:gd name="T130" fmla="+- 0 141 126"/>
                <a:gd name="T131" fmla="*/ 141 h 2118"/>
                <a:gd name="T132" fmla="+- 0 9845 1072"/>
                <a:gd name="T133" fmla="*/ T132 w 8957"/>
                <a:gd name="T134" fmla="+- 0 129 126"/>
                <a:gd name="T135" fmla="*/ 129 h 2118"/>
                <a:gd name="T136" fmla="+- 0 9767 1072"/>
                <a:gd name="T137" fmla="*/ T136 w 8957"/>
                <a:gd name="T138" fmla="+- 0 126 126"/>
                <a:gd name="T139" fmla="*/ 126 h 2118"/>
                <a:gd name="T140" fmla="+- 0 9670 1072"/>
                <a:gd name="T141" fmla="*/ T140 w 8957"/>
                <a:gd name="T142" fmla="+- 0 126 126"/>
                <a:gd name="T143" fmla="*/ 126 h 2118"/>
                <a:gd name="T144" fmla="+- 0 1432 1072"/>
                <a:gd name="T145" fmla="*/ T144 w 8957"/>
                <a:gd name="T146" fmla="+- 0 126 126"/>
                <a:gd name="T147" fmla="*/ 126 h 21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8957" h="2118">
                  <a:moveTo>
                    <a:pt x="360" y="0"/>
                  </a:moveTo>
                  <a:lnTo>
                    <a:pt x="263" y="0"/>
                  </a:lnTo>
                  <a:lnTo>
                    <a:pt x="184" y="3"/>
                  </a:lnTo>
                  <a:lnTo>
                    <a:pt x="124" y="9"/>
                  </a:lnTo>
                  <a:lnTo>
                    <a:pt x="60" y="32"/>
                  </a:lnTo>
                  <a:lnTo>
                    <a:pt x="16" y="98"/>
                  </a:lnTo>
                  <a:lnTo>
                    <a:pt x="3" y="184"/>
                  </a:lnTo>
                  <a:lnTo>
                    <a:pt x="1" y="262"/>
                  </a:lnTo>
                  <a:lnTo>
                    <a:pt x="0" y="360"/>
                  </a:lnTo>
                  <a:lnTo>
                    <a:pt x="0" y="1758"/>
                  </a:lnTo>
                  <a:lnTo>
                    <a:pt x="1" y="1855"/>
                  </a:lnTo>
                  <a:lnTo>
                    <a:pt x="3" y="1933"/>
                  </a:lnTo>
                  <a:lnTo>
                    <a:pt x="10" y="1994"/>
                  </a:lnTo>
                  <a:lnTo>
                    <a:pt x="33" y="2058"/>
                  </a:lnTo>
                  <a:lnTo>
                    <a:pt x="99" y="2102"/>
                  </a:lnTo>
                  <a:lnTo>
                    <a:pt x="184" y="2115"/>
                  </a:lnTo>
                  <a:lnTo>
                    <a:pt x="263" y="2117"/>
                  </a:lnTo>
                  <a:lnTo>
                    <a:pt x="360" y="2118"/>
                  </a:lnTo>
                  <a:lnTo>
                    <a:pt x="8598" y="2118"/>
                  </a:lnTo>
                  <a:lnTo>
                    <a:pt x="8695" y="2117"/>
                  </a:lnTo>
                  <a:lnTo>
                    <a:pt x="8773" y="2115"/>
                  </a:lnTo>
                  <a:lnTo>
                    <a:pt x="8834" y="2108"/>
                  </a:lnTo>
                  <a:lnTo>
                    <a:pt x="8898" y="2085"/>
                  </a:lnTo>
                  <a:lnTo>
                    <a:pt x="8942" y="2019"/>
                  </a:lnTo>
                  <a:lnTo>
                    <a:pt x="8955" y="1933"/>
                  </a:lnTo>
                  <a:lnTo>
                    <a:pt x="8957" y="1855"/>
                  </a:lnTo>
                  <a:lnTo>
                    <a:pt x="8958" y="1758"/>
                  </a:lnTo>
                  <a:lnTo>
                    <a:pt x="8958" y="360"/>
                  </a:lnTo>
                  <a:lnTo>
                    <a:pt x="8957" y="262"/>
                  </a:lnTo>
                  <a:lnTo>
                    <a:pt x="8955" y="184"/>
                  </a:lnTo>
                  <a:lnTo>
                    <a:pt x="8948" y="123"/>
                  </a:lnTo>
                  <a:lnTo>
                    <a:pt x="8925" y="60"/>
                  </a:lnTo>
                  <a:lnTo>
                    <a:pt x="8859" y="15"/>
                  </a:lnTo>
                  <a:lnTo>
                    <a:pt x="8773" y="3"/>
                  </a:lnTo>
                  <a:lnTo>
                    <a:pt x="8695" y="0"/>
                  </a:lnTo>
                  <a:lnTo>
                    <a:pt x="8598" y="0"/>
                  </a:lnTo>
                  <a:lnTo>
                    <a:pt x="360" y="0"/>
                  </a:lnTo>
                  <a:close/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352" y="15"/>
              <a:ext cx="1155" cy="248"/>
            </a:xfrm>
            <a:custGeom>
              <a:avLst/>
              <a:gdLst>
                <a:gd name="T0" fmla="+- 0 1452 1352"/>
                <a:gd name="T1" fmla="*/ T0 w 1155"/>
                <a:gd name="T2" fmla="+- 0 15 15"/>
                <a:gd name="T3" fmla="*/ 15 h 248"/>
                <a:gd name="T4" fmla="+- 0 1388 1352"/>
                <a:gd name="T5" fmla="*/ T4 w 1155"/>
                <a:gd name="T6" fmla="+- 0 17 15"/>
                <a:gd name="T7" fmla="*/ 17 h 248"/>
                <a:gd name="T8" fmla="+- 0 1354 1352"/>
                <a:gd name="T9" fmla="*/ T8 w 1155"/>
                <a:gd name="T10" fmla="+- 0 50 15"/>
                <a:gd name="T11" fmla="*/ 50 h 248"/>
                <a:gd name="T12" fmla="+- 0 1352 1352"/>
                <a:gd name="T13" fmla="*/ T12 w 1155"/>
                <a:gd name="T14" fmla="+- 0 112 15"/>
                <a:gd name="T15" fmla="*/ 112 h 248"/>
                <a:gd name="T16" fmla="+- 0 1352 1352"/>
                <a:gd name="T17" fmla="*/ T16 w 1155"/>
                <a:gd name="T18" fmla="+- 0 163 15"/>
                <a:gd name="T19" fmla="*/ 163 h 248"/>
                <a:gd name="T20" fmla="+- 0 1352 1352"/>
                <a:gd name="T21" fmla="*/ T20 w 1155"/>
                <a:gd name="T22" fmla="+- 0 199 15"/>
                <a:gd name="T23" fmla="*/ 199 h 248"/>
                <a:gd name="T24" fmla="+- 0 1359 1352"/>
                <a:gd name="T25" fmla="*/ T24 w 1155"/>
                <a:gd name="T26" fmla="+- 0 244 15"/>
                <a:gd name="T27" fmla="*/ 244 h 248"/>
                <a:gd name="T28" fmla="+- 0 1413 1352"/>
                <a:gd name="T29" fmla="*/ T28 w 1155"/>
                <a:gd name="T30" fmla="+- 0 262 15"/>
                <a:gd name="T31" fmla="*/ 262 h 248"/>
                <a:gd name="T32" fmla="+- 0 2407 1352"/>
                <a:gd name="T33" fmla="*/ T32 w 1155"/>
                <a:gd name="T34" fmla="+- 0 263 15"/>
                <a:gd name="T35" fmla="*/ 263 h 248"/>
                <a:gd name="T36" fmla="+- 0 2444 1352"/>
                <a:gd name="T37" fmla="*/ T36 w 1155"/>
                <a:gd name="T38" fmla="+- 0 262 15"/>
                <a:gd name="T39" fmla="*/ 262 h 248"/>
                <a:gd name="T40" fmla="+- 0 2488 1352"/>
                <a:gd name="T41" fmla="*/ T40 w 1155"/>
                <a:gd name="T42" fmla="+- 0 255 15"/>
                <a:gd name="T43" fmla="*/ 255 h 248"/>
                <a:gd name="T44" fmla="+- 0 2507 1352"/>
                <a:gd name="T45" fmla="*/ T44 w 1155"/>
                <a:gd name="T46" fmla="+- 0 202 15"/>
                <a:gd name="T47" fmla="*/ 202 h 248"/>
                <a:gd name="T48" fmla="+- 0 2507 1352"/>
                <a:gd name="T49" fmla="*/ T48 w 1155"/>
                <a:gd name="T50" fmla="+- 0 115 15"/>
                <a:gd name="T51" fmla="*/ 115 h 248"/>
                <a:gd name="T52" fmla="+- 0 2507 1352"/>
                <a:gd name="T53" fmla="*/ T52 w 1155"/>
                <a:gd name="T54" fmla="+- 0 78 15"/>
                <a:gd name="T55" fmla="*/ 78 h 248"/>
                <a:gd name="T56" fmla="+- 0 2499 1352"/>
                <a:gd name="T57" fmla="*/ T56 w 1155"/>
                <a:gd name="T58" fmla="+- 0 34 15"/>
                <a:gd name="T59" fmla="*/ 34 h 248"/>
                <a:gd name="T60" fmla="+- 0 2446 1352"/>
                <a:gd name="T61" fmla="*/ T60 w 1155"/>
                <a:gd name="T62" fmla="+- 0 15 15"/>
                <a:gd name="T63" fmla="*/ 15 h 248"/>
                <a:gd name="T64" fmla="+- 0 1452 1352"/>
                <a:gd name="T65" fmla="*/ T64 w 1155"/>
                <a:gd name="T66" fmla="+- 0 15 15"/>
                <a:gd name="T67" fmla="*/ 15 h 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55" h="248">
                  <a:moveTo>
                    <a:pt x="100" y="0"/>
                  </a:moveTo>
                  <a:lnTo>
                    <a:pt x="36" y="2"/>
                  </a:lnTo>
                  <a:lnTo>
                    <a:pt x="2" y="35"/>
                  </a:lnTo>
                  <a:lnTo>
                    <a:pt x="0" y="97"/>
                  </a:lnTo>
                  <a:lnTo>
                    <a:pt x="0" y="148"/>
                  </a:lnTo>
                  <a:lnTo>
                    <a:pt x="0" y="184"/>
                  </a:lnTo>
                  <a:lnTo>
                    <a:pt x="7" y="229"/>
                  </a:lnTo>
                  <a:lnTo>
                    <a:pt x="61" y="247"/>
                  </a:lnTo>
                  <a:lnTo>
                    <a:pt x="1055" y="248"/>
                  </a:lnTo>
                  <a:lnTo>
                    <a:pt x="1092" y="247"/>
                  </a:lnTo>
                  <a:lnTo>
                    <a:pt x="1136" y="240"/>
                  </a:lnTo>
                  <a:lnTo>
                    <a:pt x="1155" y="187"/>
                  </a:lnTo>
                  <a:lnTo>
                    <a:pt x="1155" y="100"/>
                  </a:lnTo>
                  <a:lnTo>
                    <a:pt x="1155" y="63"/>
                  </a:lnTo>
                  <a:lnTo>
                    <a:pt x="1147" y="19"/>
                  </a:lnTo>
                  <a:lnTo>
                    <a:pt x="1094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309"/>
              <a:ext cx="3957" cy="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445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600" b="1" dirty="0" err="1"/>
              <a:t>Hukuk</a:t>
            </a:r>
            <a:r>
              <a:rPr lang="en-US" sz="3600" b="1" dirty="0"/>
              <a:t> </a:t>
            </a:r>
            <a:r>
              <a:rPr lang="en-US" sz="3600" b="1" dirty="0" err="1"/>
              <a:t>Mahkemes</a:t>
            </a:r>
            <a:r>
              <a:rPr lang="en-US" sz="3600" b="1" dirty="0"/>
              <a:t>  </a:t>
            </a:r>
            <a:r>
              <a:rPr lang="en-US" sz="3600" b="1" dirty="0" err="1"/>
              <a:t>Yazı</a:t>
            </a:r>
            <a:r>
              <a:rPr lang="en-US" sz="3600" b="1" dirty="0"/>
              <a:t> </a:t>
            </a:r>
            <a:r>
              <a:rPr lang="en-US" sz="3600" b="1" dirty="0" err="1"/>
              <a:t>İşler</a:t>
            </a:r>
            <a:r>
              <a:rPr lang="en-US" sz="3600" b="1" dirty="0"/>
              <a:t>  </a:t>
            </a:r>
            <a:r>
              <a:rPr lang="en-US" sz="3600" b="1" dirty="0" err="1"/>
              <a:t>Müdürünün</a:t>
            </a:r>
            <a:r>
              <a:rPr lang="en-US" sz="3600" b="1" dirty="0"/>
              <a:t> </a:t>
            </a:r>
            <a:r>
              <a:rPr lang="en-US" sz="3600" b="1" dirty="0" err="1"/>
              <a:t>Tutması</a:t>
            </a:r>
            <a:r>
              <a:rPr lang="en-US" sz="3600" b="1" dirty="0"/>
              <a:t> </a:t>
            </a:r>
            <a:r>
              <a:rPr lang="en-US" sz="3600" b="1" dirty="0" err="1" smtClean="0"/>
              <a:t>Gereken</a:t>
            </a:r>
            <a:r>
              <a:rPr lang="tr-TR" sz="3600" dirty="0"/>
              <a:t> </a:t>
            </a:r>
            <a:r>
              <a:rPr lang="en-US" sz="3600" b="1" dirty="0" err="1" smtClean="0"/>
              <a:t>Kartonlar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Hukuk</a:t>
            </a:r>
            <a:r>
              <a:rPr lang="en-US" sz="2400" dirty="0"/>
              <a:t> </a:t>
            </a:r>
            <a:r>
              <a:rPr lang="en-US" sz="2400" dirty="0" err="1"/>
              <a:t>mahkemeler</a:t>
            </a:r>
            <a:r>
              <a:rPr lang="en-US" sz="2400" dirty="0"/>
              <a:t> 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err="1" smtClean="0"/>
              <a:t>şler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müdürler</a:t>
            </a:r>
            <a:r>
              <a:rPr lang="tr-TR" sz="24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/>
              <a:t>aşağıda</a:t>
            </a:r>
            <a:r>
              <a:rPr lang="en-US" sz="2400" dirty="0"/>
              <a:t> </a:t>
            </a:r>
            <a:r>
              <a:rPr lang="en-US" sz="2400" dirty="0" err="1" smtClean="0"/>
              <a:t>bel</a:t>
            </a:r>
            <a:r>
              <a:rPr lang="tr-TR" sz="2400" dirty="0" smtClean="0"/>
              <a:t>i</a:t>
            </a:r>
            <a:r>
              <a:rPr lang="en-US" sz="2400" dirty="0" err="1" smtClean="0"/>
              <a:t>rt</a:t>
            </a:r>
            <a:r>
              <a:rPr lang="tr-TR" sz="2400" dirty="0" smtClean="0"/>
              <a:t>i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/>
              <a:t>kortonları</a:t>
            </a:r>
            <a:r>
              <a:rPr lang="en-US" sz="2400" dirty="0"/>
              <a:t> </a:t>
            </a:r>
            <a:r>
              <a:rPr lang="en-US" sz="2400" dirty="0" err="1"/>
              <a:t>tutmak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muhafaza</a:t>
            </a:r>
            <a:r>
              <a:rPr lang="en-US" sz="2400" dirty="0" smtClean="0"/>
              <a:t> </a:t>
            </a:r>
            <a:r>
              <a:rPr lang="en-US" sz="2400" dirty="0" err="1"/>
              <a:t>etmekle</a:t>
            </a:r>
            <a:r>
              <a:rPr lang="en-US" sz="2400" dirty="0"/>
              <a:t> </a:t>
            </a:r>
            <a:r>
              <a:rPr lang="en-US" sz="2400" dirty="0" err="1" smtClean="0"/>
              <a:t>görevl</a:t>
            </a:r>
            <a:r>
              <a:rPr lang="tr-TR" sz="2400" dirty="0" smtClean="0"/>
              <a:t>i</a:t>
            </a:r>
            <a:r>
              <a:rPr lang="en-US" sz="2400" dirty="0" smtClean="0"/>
              <a:t>d</a:t>
            </a:r>
            <a:r>
              <a:rPr lang="tr-TR" sz="2400" dirty="0" smtClean="0"/>
              <a:t>i</a:t>
            </a:r>
            <a:r>
              <a:rPr lang="en-US" sz="2400" dirty="0" smtClean="0"/>
              <a:t>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 smtClean="0"/>
              <a:t>Faizlerin</a:t>
            </a:r>
            <a:r>
              <a:rPr lang="en-US" sz="2400" dirty="0" smtClean="0"/>
              <a:t> </a:t>
            </a:r>
            <a:r>
              <a:rPr lang="en-US" sz="2400" dirty="0" err="1"/>
              <a:t>çekilip</a:t>
            </a:r>
            <a:r>
              <a:rPr lang="en-US" sz="2400" dirty="0"/>
              <a:t> </a:t>
            </a:r>
            <a:r>
              <a:rPr lang="en-US" sz="2400" dirty="0" err="1"/>
              <a:t>Maliyeye</a:t>
            </a:r>
            <a:r>
              <a:rPr lang="en-US" sz="2400" dirty="0"/>
              <a:t> </a:t>
            </a:r>
            <a:r>
              <a:rPr lang="en-US" sz="2400" dirty="0" err="1"/>
              <a:t>yatırıldığına</a:t>
            </a:r>
            <a:r>
              <a:rPr lang="en-US" sz="2400" dirty="0"/>
              <a:t> </a:t>
            </a:r>
            <a:r>
              <a:rPr lang="en-US" sz="2400" dirty="0" err="1"/>
              <a:t>dair</a:t>
            </a:r>
            <a:r>
              <a:rPr lang="en-US" sz="2400" dirty="0"/>
              <a:t> </a:t>
            </a:r>
            <a:r>
              <a:rPr lang="en-US" sz="2400" dirty="0" err="1"/>
              <a:t>makbuzlar</a:t>
            </a:r>
            <a:r>
              <a:rPr lang="en-US" sz="2400" dirty="0"/>
              <a:t> </a:t>
            </a:r>
            <a:r>
              <a:rPr lang="en-US" sz="2400" dirty="0" err="1"/>
              <a:t>kartonunu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Harç</a:t>
            </a:r>
            <a:r>
              <a:rPr lang="en-US" sz="2400" dirty="0" smtClean="0"/>
              <a:t> </a:t>
            </a:r>
            <a:r>
              <a:rPr lang="en-US" sz="2400" dirty="0" err="1"/>
              <a:t>paralarının</a:t>
            </a:r>
            <a:r>
              <a:rPr lang="en-US" sz="2400" dirty="0"/>
              <a:t> </a:t>
            </a:r>
            <a:r>
              <a:rPr lang="en-US" sz="2400" dirty="0" err="1"/>
              <a:t>Maliyeye</a:t>
            </a:r>
            <a:r>
              <a:rPr lang="en-US" sz="2400" dirty="0"/>
              <a:t> </a:t>
            </a:r>
            <a:r>
              <a:rPr lang="en-US" sz="2400" dirty="0" err="1"/>
              <a:t>yatırıldığına</a:t>
            </a:r>
            <a:r>
              <a:rPr lang="en-US" sz="2400" dirty="0"/>
              <a:t> </a:t>
            </a:r>
            <a:r>
              <a:rPr lang="en-US" sz="2400" dirty="0" err="1"/>
              <a:t>dair</a:t>
            </a:r>
            <a:r>
              <a:rPr lang="en-US" sz="2400" dirty="0"/>
              <a:t> </a:t>
            </a:r>
            <a:r>
              <a:rPr lang="en-US" sz="2400" dirty="0" err="1"/>
              <a:t>makbuzlar</a:t>
            </a:r>
            <a:r>
              <a:rPr lang="en-US" sz="2400" dirty="0"/>
              <a:t> </a:t>
            </a:r>
            <a:r>
              <a:rPr lang="en-US" sz="2400" dirty="0" err="1"/>
              <a:t>kartonunu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Harç</a:t>
            </a:r>
            <a:r>
              <a:rPr lang="en-US" sz="2400" dirty="0" smtClean="0"/>
              <a:t> </a:t>
            </a:r>
            <a:r>
              <a:rPr lang="en-US" sz="2400" dirty="0" err="1"/>
              <a:t>tahsil</a:t>
            </a:r>
            <a:r>
              <a:rPr lang="en-US" sz="2400" dirty="0"/>
              <a:t> </a:t>
            </a:r>
            <a:r>
              <a:rPr lang="en-US" sz="2400" dirty="0" err="1"/>
              <a:t>müzekkerelerinin</a:t>
            </a:r>
            <a:r>
              <a:rPr lang="en-US" sz="2400" dirty="0"/>
              <a:t> </a:t>
            </a:r>
            <a:r>
              <a:rPr lang="en-US" sz="2400" dirty="0" err="1"/>
              <a:t>saklandığı</a:t>
            </a:r>
            <a:r>
              <a:rPr lang="en-US" sz="2400" dirty="0"/>
              <a:t> </a:t>
            </a:r>
            <a:r>
              <a:rPr lang="en-US" sz="2400" dirty="0" err="1"/>
              <a:t>kartonu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Zaman</a:t>
            </a:r>
            <a:r>
              <a:rPr lang="tr-TR" sz="2400" dirty="0" smtClean="0"/>
              <a:t> </a:t>
            </a:r>
            <a:r>
              <a:rPr lang="en-US" sz="2400" dirty="0" err="1" smtClean="0"/>
              <a:t>aşımına</a:t>
            </a:r>
            <a:r>
              <a:rPr lang="en-US" sz="2400" dirty="0" smtClean="0"/>
              <a:t> </a:t>
            </a:r>
            <a:r>
              <a:rPr lang="en-US" sz="2400" dirty="0" err="1"/>
              <a:t>uğrayan</a:t>
            </a:r>
            <a:r>
              <a:rPr lang="en-US" sz="2400" dirty="0"/>
              <a:t> </a:t>
            </a:r>
            <a:r>
              <a:rPr lang="en-US" sz="2400" dirty="0" err="1"/>
              <a:t>paraların</a:t>
            </a:r>
            <a:r>
              <a:rPr lang="en-US" sz="2400" dirty="0"/>
              <a:t> </a:t>
            </a:r>
            <a:r>
              <a:rPr lang="en-US" sz="2400" dirty="0" err="1"/>
              <a:t>Maliyeye</a:t>
            </a:r>
            <a:r>
              <a:rPr lang="en-US" sz="2400" dirty="0"/>
              <a:t> </a:t>
            </a:r>
            <a:r>
              <a:rPr lang="en-US" sz="2400" dirty="0" err="1"/>
              <a:t>yatırıldığına</a:t>
            </a:r>
            <a:r>
              <a:rPr lang="en-US" sz="2400" dirty="0"/>
              <a:t> </a:t>
            </a:r>
            <a:r>
              <a:rPr lang="en-US" sz="2400" dirty="0" err="1"/>
              <a:t>dair</a:t>
            </a:r>
            <a:r>
              <a:rPr lang="en-US" sz="2400" dirty="0"/>
              <a:t> </a:t>
            </a:r>
            <a:r>
              <a:rPr lang="en-US" sz="2400" dirty="0" err="1"/>
              <a:t>makbuzlar</a:t>
            </a:r>
            <a:r>
              <a:rPr lang="en-US" sz="2400" dirty="0"/>
              <a:t> </a:t>
            </a:r>
            <a:r>
              <a:rPr lang="en-US" sz="2400" dirty="0" err="1"/>
              <a:t>kartonunu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Postaya</a:t>
            </a:r>
            <a:r>
              <a:rPr lang="en-US" sz="2400" dirty="0" smtClean="0"/>
              <a:t> </a:t>
            </a:r>
            <a:r>
              <a:rPr lang="en-US" sz="2400" dirty="0" err="1"/>
              <a:t>verilen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, </a:t>
            </a:r>
            <a:r>
              <a:rPr lang="en-US" sz="2400" dirty="0" err="1"/>
              <a:t>evrak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eşyaların</a:t>
            </a:r>
            <a:r>
              <a:rPr lang="en-US" sz="2400" dirty="0"/>
              <a:t> </a:t>
            </a:r>
            <a:r>
              <a:rPr lang="en-US" sz="2400" dirty="0" err="1"/>
              <a:t>posta</a:t>
            </a:r>
            <a:r>
              <a:rPr lang="en-US" sz="2400" dirty="0"/>
              <a:t> </a:t>
            </a:r>
            <a:r>
              <a:rPr lang="en-US" sz="2400" dirty="0" err="1"/>
              <a:t>alındı</a:t>
            </a:r>
            <a:r>
              <a:rPr lang="en-US" sz="2400" dirty="0"/>
              <a:t> </a:t>
            </a:r>
            <a:r>
              <a:rPr lang="en-US" sz="2400" dirty="0" err="1"/>
              <a:t>makbuzlarının</a:t>
            </a:r>
            <a:r>
              <a:rPr lang="en-US" sz="2400" dirty="0"/>
              <a:t> </a:t>
            </a:r>
            <a:r>
              <a:rPr lang="en-US" sz="2400" dirty="0" err="1"/>
              <a:t>muhafaza</a:t>
            </a:r>
            <a:r>
              <a:rPr lang="en-US" sz="2400" dirty="0"/>
              <a:t> </a:t>
            </a:r>
            <a:r>
              <a:rPr lang="en-US" sz="2400" dirty="0" err="1" smtClean="0"/>
              <a:t>edild</a:t>
            </a:r>
            <a:r>
              <a:rPr lang="tr-TR" sz="2400" dirty="0" smtClean="0"/>
              <a:t>i</a:t>
            </a:r>
            <a:r>
              <a:rPr lang="en-US" sz="2400" dirty="0" smtClean="0"/>
              <a:t>ğ</a:t>
            </a:r>
            <a:r>
              <a:rPr lang="tr-TR" sz="2400" dirty="0" smtClean="0"/>
              <a:t>i</a:t>
            </a:r>
            <a:r>
              <a:rPr lang="en-US" sz="2400" dirty="0" smtClean="0"/>
              <a:t>  </a:t>
            </a:r>
            <a:r>
              <a:rPr lang="en-US" sz="2400" dirty="0" err="1"/>
              <a:t>kartonu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 smtClean="0"/>
              <a:t>Gerekçeli</a:t>
            </a:r>
            <a:r>
              <a:rPr lang="en-US" sz="2400" dirty="0" smtClean="0"/>
              <a:t> </a:t>
            </a:r>
            <a:r>
              <a:rPr lang="en-US" sz="2400" dirty="0" err="1"/>
              <a:t>kararların</a:t>
            </a:r>
            <a:r>
              <a:rPr lang="en-US" sz="2400" dirty="0"/>
              <a:t> </a:t>
            </a:r>
            <a:r>
              <a:rPr lang="en-US" sz="2400" dirty="0" err="1"/>
              <a:t>muhafaza</a:t>
            </a:r>
            <a:r>
              <a:rPr lang="en-US" sz="2400" dirty="0"/>
              <a:t> </a:t>
            </a:r>
            <a:r>
              <a:rPr lang="en-US" sz="2400" dirty="0" err="1"/>
              <a:t>edildiği</a:t>
            </a:r>
            <a:r>
              <a:rPr lang="en-US" sz="2400" dirty="0"/>
              <a:t> </a:t>
            </a:r>
            <a:r>
              <a:rPr lang="en-US" sz="2400" dirty="0" err="1"/>
              <a:t>kartonu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7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</a:t>
            </a:r>
            <a:r>
              <a:rPr lang="en-US" b="1" dirty="0" err="1" smtClean="0"/>
              <a:t>ukuk</a:t>
            </a:r>
            <a:r>
              <a:rPr lang="en-US" b="1" dirty="0" smtClean="0"/>
              <a:t> </a:t>
            </a:r>
            <a:r>
              <a:rPr lang="en-US" b="1" dirty="0" err="1" smtClean="0"/>
              <a:t>Mahkemeler</a:t>
            </a:r>
            <a:r>
              <a:rPr lang="tr-TR" b="1" dirty="0"/>
              <a:t>i</a:t>
            </a:r>
            <a:r>
              <a:rPr lang="en-US" b="1" dirty="0" smtClean="0"/>
              <a:t>ne A</a:t>
            </a:r>
            <a:r>
              <a:rPr lang="tr-TR" b="1" dirty="0" smtClean="0"/>
              <a:t>i</a:t>
            </a:r>
            <a:r>
              <a:rPr lang="en-US" b="1" dirty="0" smtClean="0"/>
              <a:t>t </a:t>
            </a:r>
            <a:r>
              <a:rPr lang="en-US" b="1" dirty="0" err="1"/>
              <a:t>Dosyaların</a:t>
            </a:r>
            <a:r>
              <a:rPr lang="en-US" b="1" dirty="0"/>
              <a:t> </a:t>
            </a:r>
            <a:r>
              <a:rPr lang="en-US" b="1" dirty="0" err="1" smtClean="0"/>
              <a:t>İncelenmes</a:t>
            </a:r>
            <a:r>
              <a:rPr lang="tr-TR" b="1" dirty="0"/>
              <a:t>i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Suret</a:t>
            </a:r>
            <a:r>
              <a:rPr lang="tr-TR" dirty="0"/>
              <a:t> </a:t>
            </a:r>
            <a:r>
              <a:rPr lang="en-US" b="1" dirty="0" err="1" smtClean="0"/>
              <a:t>Alınması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Hukuk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ne a</a:t>
            </a: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en-US" sz="2800" dirty="0" err="1"/>
              <a:t>dosyalar</a:t>
            </a:r>
            <a:r>
              <a:rPr lang="en-US" sz="2800" dirty="0"/>
              <a:t>, 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z</a:t>
            </a:r>
            <a:r>
              <a:rPr lang="tr-TR" sz="2800" dirty="0" smtClean="0"/>
              <a:t>i</a:t>
            </a:r>
            <a:r>
              <a:rPr lang="en-US" sz="2800" dirty="0" smtClean="0"/>
              <a:t>k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dosya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UYAP </a:t>
            </a:r>
            <a:r>
              <a:rPr lang="en-US" sz="2800" dirty="0" err="1"/>
              <a:t>kaydı</a:t>
            </a:r>
            <a:r>
              <a:rPr lang="en-US" sz="2800" dirty="0"/>
              <a:t> </a:t>
            </a:r>
            <a:r>
              <a:rPr lang="en-US" sz="2800" dirty="0" err="1"/>
              <a:t>olmak</a:t>
            </a:r>
            <a:r>
              <a:rPr lang="en-US" sz="2800" dirty="0"/>
              <a:t> </a:t>
            </a:r>
            <a:r>
              <a:rPr lang="en-US" sz="2800" dirty="0" err="1"/>
              <a:t>üzere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k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şek</a:t>
            </a:r>
            <a:r>
              <a:rPr lang="tr-TR" sz="2800" dirty="0"/>
              <a:t>i</a:t>
            </a:r>
            <a:r>
              <a:rPr lang="en-US" sz="2800" dirty="0" err="1" smtClean="0"/>
              <a:t>lde</a:t>
            </a:r>
            <a:r>
              <a:rPr lang="tr-TR" sz="2800" dirty="0" smtClean="0"/>
              <a:t> i</a:t>
            </a:r>
            <a:r>
              <a:rPr lang="en-US" sz="2800" dirty="0" err="1" smtClean="0"/>
              <a:t>ncelenerek</a:t>
            </a:r>
            <a:r>
              <a:rPr lang="en-US" sz="2800" dirty="0"/>
              <a:t>, </a:t>
            </a:r>
            <a:r>
              <a:rPr lang="en-US" sz="2800" dirty="0" err="1"/>
              <a:t>dosyadan</a:t>
            </a:r>
            <a:r>
              <a:rPr lang="en-US" sz="2800" dirty="0"/>
              <a:t> </a:t>
            </a:r>
            <a:r>
              <a:rPr lang="en-US" sz="2800" dirty="0" err="1"/>
              <a:t>belge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tutanak</a:t>
            </a:r>
            <a:r>
              <a:rPr lang="en-US" sz="2800" dirty="0"/>
              <a:t> </a:t>
            </a:r>
            <a:r>
              <a:rPr lang="en-US" sz="2800" dirty="0" err="1"/>
              <a:t>suret</a:t>
            </a:r>
            <a:r>
              <a:rPr lang="en-US" sz="2800" dirty="0"/>
              <a:t>  </a:t>
            </a:r>
            <a:r>
              <a:rPr lang="en-US" sz="2800" dirty="0" err="1" smtClean="0"/>
              <a:t>alınab</a:t>
            </a:r>
            <a:r>
              <a:rPr lang="tr-TR" sz="2800" dirty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smtClean="0"/>
              <a:t>Her </a:t>
            </a:r>
            <a:r>
              <a:rPr lang="en-US" sz="2800" dirty="0" err="1"/>
              <a:t>şeyden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dosyasını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nceleme</a:t>
            </a:r>
            <a:r>
              <a:rPr lang="tr-TR" sz="2800" dirty="0" smtClean="0"/>
              <a:t> </a:t>
            </a:r>
            <a:r>
              <a:rPr lang="en-US" sz="2800" dirty="0" err="1" smtClean="0"/>
              <a:t>yetk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olanlar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 smtClean="0"/>
              <a:t>i</a:t>
            </a:r>
            <a:r>
              <a:rPr lang="en-US" sz="2800" dirty="0" err="1" smtClean="0"/>
              <a:t>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zabıt</a:t>
            </a:r>
            <a:r>
              <a:rPr lang="en-US" sz="2800" dirty="0"/>
              <a:t> </a:t>
            </a:r>
            <a:r>
              <a:rPr lang="en-US" sz="2800" dirty="0" err="1" smtClean="0"/>
              <a:t>kât</a:t>
            </a:r>
            <a:r>
              <a:rPr lang="tr-TR" sz="2800" dirty="0" smtClean="0"/>
              <a:t>i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 smtClean="0"/>
              <a:t>gözet</a:t>
            </a:r>
            <a:r>
              <a:rPr lang="tr-TR" sz="2800" dirty="0" smtClean="0"/>
              <a:t>i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altında</a:t>
            </a:r>
            <a:r>
              <a:rPr lang="en-US" sz="2800" dirty="0"/>
              <a:t> </a:t>
            </a:r>
            <a:r>
              <a:rPr lang="en-US" sz="2800" dirty="0" err="1"/>
              <a:t>kullanmak</a:t>
            </a:r>
            <a:r>
              <a:rPr lang="en-US" sz="2800" dirty="0"/>
              <a:t> </a:t>
            </a:r>
            <a:r>
              <a:rPr lang="en-US" sz="2800" dirty="0" err="1"/>
              <a:t>zorundadır</a:t>
            </a:r>
            <a:r>
              <a:rPr lang="en-US" sz="2800" dirty="0"/>
              <a:t>. </a:t>
            </a:r>
            <a:r>
              <a:rPr lang="en-US" sz="2800" dirty="0" err="1" smtClean="0"/>
              <a:t>Ancak</a:t>
            </a:r>
            <a:r>
              <a:rPr lang="en-US" sz="2800" dirty="0" smtClean="0"/>
              <a:t> g</a:t>
            </a:r>
            <a:r>
              <a:rPr lang="tr-TR" sz="2800" dirty="0" smtClean="0"/>
              <a:t>i</a:t>
            </a:r>
            <a:r>
              <a:rPr lang="en-US" sz="2800" dirty="0" err="1" smtClean="0"/>
              <a:t>zl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saklanmasına</a:t>
            </a:r>
            <a:r>
              <a:rPr lang="en-US" sz="2800" dirty="0"/>
              <a:t>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/>
              <a:t>belge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tutanakların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ncelenmes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se </a:t>
            </a:r>
            <a:r>
              <a:rPr lang="en-US" sz="2800" dirty="0" err="1" smtClean="0"/>
              <a:t>ancak</a:t>
            </a:r>
            <a:r>
              <a:rPr lang="tr-TR" sz="2800" dirty="0" smtClean="0"/>
              <a:t> </a:t>
            </a:r>
            <a:r>
              <a:rPr lang="en-US" sz="2800" dirty="0" err="1" smtClean="0"/>
              <a:t>davaya</a:t>
            </a:r>
            <a:r>
              <a:rPr lang="en-US" sz="2800" dirty="0" smtClean="0"/>
              <a:t> </a:t>
            </a:r>
            <a:r>
              <a:rPr lang="en-US" sz="2800" dirty="0" err="1"/>
              <a:t>bakmaya</a:t>
            </a:r>
            <a:r>
              <a:rPr lang="en-US" sz="2800" dirty="0"/>
              <a:t> </a:t>
            </a:r>
            <a:r>
              <a:rPr lang="en-US" sz="2800" dirty="0" err="1" smtClean="0"/>
              <a:t>yetk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</a:t>
            </a:r>
            <a:r>
              <a:rPr lang="tr-TR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 err="1"/>
              <a:t>açık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zn</a:t>
            </a:r>
            <a:r>
              <a:rPr lang="tr-TR" sz="2800" dirty="0" smtClean="0"/>
              <a:t>i</a:t>
            </a:r>
            <a:r>
              <a:rPr lang="en-US" sz="2800" dirty="0" smtClean="0"/>
              <a:t>ne </a:t>
            </a:r>
            <a:r>
              <a:rPr lang="en-US" sz="2800" dirty="0" err="1"/>
              <a:t>bağlıdır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6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</a:t>
            </a:r>
            <a:r>
              <a:rPr lang="en-US" b="1" dirty="0" err="1" smtClean="0"/>
              <a:t>ukuk</a:t>
            </a:r>
            <a:r>
              <a:rPr lang="en-US" b="1" dirty="0" smtClean="0"/>
              <a:t> </a:t>
            </a:r>
            <a:r>
              <a:rPr lang="en-US" b="1" dirty="0" err="1" smtClean="0"/>
              <a:t>Mahkemeler</a:t>
            </a:r>
            <a:r>
              <a:rPr lang="tr-TR" b="1" dirty="0"/>
              <a:t>i</a:t>
            </a:r>
            <a:r>
              <a:rPr lang="en-US" b="1" dirty="0" smtClean="0"/>
              <a:t>ne A</a:t>
            </a:r>
            <a:r>
              <a:rPr lang="tr-TR" b="1" dirty="0" smtClean="0"/>
              <a:t>i</a:t>
            </a:r>
            <a:r>
              <a:rPr lang="en-US" b="1" dirty="0" smtClean="0"/>
              <a:t>t </a:t>
            </a:r>
            <a:r>
              <a:rPr lang="en-US" b="1" dirty="0" err="1"/>
              <a:t>Dosyaların</a:t>
            </a:r>
            <a:r>
              <a:rPr lang="en-US" b="1" dirty="0"/>
              <a:t> </a:t>
            </a:r>
            <a:r>
              <a:rPr lang="en-US" b="1" dirty="0" err="1" smtClean="0"/>
              <a:t>İncelenmes</a:t>
            </a:r>
            <a:r>
              <a:rPr lang="tr-TR" b="1" dirty="0"/>
              <a:t>i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Suret</a:t>
            </a:r>
            <a:r>
              <a:rPr lang="tr-TR" dirty="0"/>
              <a:t> </a:t>
            </a:r>
            <a:r>
              <a:rPr lang="en-US" b="1" dirty="0" err="1" smtClean="0"/>
              <a:t>Alınması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Zabıt</a:t>
            </a:r>
            <a:r>
              <a:rPr lang="en-US" sz="2800" dirty="0" smtClean="0"/>
              <a:t> </a:t>
            </a:r>
            <a:r>
              <a:rPr lang="en-US" sz="2800" dirty="0" err="1"/>
              <a:t>kâtibinin</a:t>
            </a:r>
            <a:r>
              <a:rPr lang="en-US" sz="2800" dirty="0"/>
              <a:t> </a:t>
            </a:r>
            <a:r>
              <a:rPr lang="en-US" sz="2800" dirty="0" err="1"/>
              <a:t>gözetimi</a:t>
            </a:r>
            <a:r>
              <a:rPr lang="en-US" sz="2800" dirty="0"/>
              <a:t> </a:t>
            </a:r>
            <a:r>
              <a:rPr lang="en-US" sz="2800" dirty="0" err="1"/>
              <a:t>altında</a:t>
            </a:r>
            <a:r>
              <a:rPr lang="en-US" sz="2800" dirty="0"/>
              <a:t> </a:t>
            </a:r>
            <a:r>
              <a:rPr lang="en-US" sz="2800" dirty="0" err="1"/>
              <a:t>fiziki</a:t>
            </a:r>
            <a:r>
              <a:rPr lang="en-US" sz="2800" dirty="0"/>
              <a:t> </a:t>
            </a:r>
            <a:r>
              <a:rPr lang="en-US" sz="2800" dirty="0" err="1"/>
              <a:t>dosyaları</a:t>
            </a:r>
            <a:r>
              <a:rPr lang="en-US" sz="2800" dirty="0"/>
              <a:t> </a:t>
            </a:r>
            <a:r>
              <a:rPr lang="en-US" sz="2800" dirty="0" err="1"/>
              <a:t>inceleyerek</a:t>
            </a:r>
            <a:r>
              <a:rPr lang="en-US" sz="2800" dirty="0"/>
              <a:t> </a:t>
            </a:r>
            <a:r>
              <a:rPr lang="en-US" sz="2800" dirty="0" err="1"/>
              <a:t>suret</a:t>
            </a:r>
            <a:r>
              <a:rPr lang="en-US" sz="2800" dirty="0"/>
              <a:t> </a:t>
            </a:r>
            <a:r>
              <a:rPr lang="en-US" sz="2800" dirty="0" err="1"/>
              <a:t>alabilecekleri</a:t>
            </a:r>
            <a:r>
              <a:rPr lang="en-US" sz="2800" dirty="0"/>
              <a:t> </a:t>
            </a:r>
            <a:r>
              <a:rPr lang="en-US" sz="2800" dirty="0" err="1"/>
              <a:t>şu</a:t>
            </a:r>
            <a:r>
              <a:rPr lang="en-US" sz="2800" dirty="0"/>
              <a:t> </a:t>
            </a:r>
            <a:r>
              <a:rPr lang="en-US" sz="2800" dirty="0" err="1" smtClean="0"/>
              <a:t>şek</a:t>
            </a:r>
            <a:r>
              <a:rPr lang="tr-TR" sz="2800" dirty="0" smtClean="0"/>
              <a:t>i</a:t>
            </a:r>
            <a:r>
              <a:rPr lang="en-US" sz="2800" dirty="0" err="1" smtClean="0"/>
              <a:t>lde</a:t>
            </a:r>
            <a:r>
              <a:rPr lang="en-US" sz="2800" dirty="0" smtClean="0"/>
              <a:t> </a:t>
            </a:r>
            <a:r>
              <a:rPr lang="en-US" sz="2800" dirty="0" err="1" smtClean="0"/>
              <a:t>sıralayab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z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 err="1" smtClean="0"/>
              <a:t>Taraflar</a:t>
            </a:r>
            <a:r>
              <a:rPr lang="en-US" sz="2800" dirty="0" smtClean="0"/>
              <a:t>  </a:t>
            </a:r>
            <a:r>
              <a:rPr lang="en-US" sz="2800" dirty="0" err="1"/>
              <a:t>veya</a:t>
            </a:r>
            <a:r>
              <a:rPr lang="en-US" sz="2800" dirty="0"/>
              <a:t>  </a:t>
            </a:r>
            <a:r>
              <a:rPr lang="en-US" sz="2800" dirty="0" err="1"/>
              <a:t>fer’î</a:t>
            </a:r>
            <a:r>
              <a:rPr lang="en-US" sz="2800" dirty="0"/>
              <a:t>  </a:t>
            </a:r>
            <a:r>
              <a:rPr lang="en-US" sz="2800" dirty="0" err="1"/>
              <a:t>müdâhil</a:t>
            </a:r>
            <a:r>
              <a:rPr lang="en-US" sz="2800" dirty="0"/>
              <a:t>,  </a:t>
            </a:r>
            <a:r>
              <a:rPr lang="en-US" sz="2800" dirty="0" err="1"/>
              <a:t>hukuk</a:t>
            </a:r>
            <a:r>
              <a:rPr lang="en-US" sz="2800" dirty="0"/>
              <a:t>  </a:t>
            </a:r>
            <a:r>
              <a:rPr lang="en-US" sz="2800" dirty="0" err="1"/>
              <a:t>mahkemelerine</a:t>
            </a:r>
            <a:r>
              <a:rPr lang="en-US" sz="2800" dirty="0"/>
              <a:t>  </a:t>
            </a:r>
            <a:r>
              <a:rPr lang="en-US" sz="2800" dirty="0" err="1"/>
              <a:t>ait</a:t>
            </a:r>
            <a:r>
              <a:rPr lang="en-US" sz="2800" dirty="0"/>
              <a:t>  </a:t>
            </a:r>
            <a:r>
              <a:rPr lang="en-US" sz="2800" dirty="0" err="1"/>
              <a:t>derdest</a:t>
            </a:r>
            <a:r>
              <a:rPr lang="en-US" sz="2800" dirty="0"/>
              <a:t>  </a:t>
            </a:r>
            <a:r>
              <a:rPr lang="en-US" sz="2800" dirty="0" err="1"/>
              <a:t>veya</a:t>
            </a:r>
            <a:r>
              <a:rPr lang="en-US" sz="2800" dirty="0"/>
              <a:t>  </a:t>
            </a:r>
            <a:r>
              <a:rPr lang="en-US" sz="2800" dirty="0" err="1"/>
              <a:t>karara</a:t>
            </a:r>
            <a:r>
              <a:rPr lang="en-US" sz="2800" dirty="0"/>
              <a:t>  </a:t>
            </a:r>
            <a:r>
              <a:rPr lang="en-US" sz="2800" dirty="0" err="1" smtClean="0"/>
              <a:t>çıkmış</a:t>
            </a:r>
            <a:r>
              <a:rPr lang="tr-TR" sz="2800" dirty="0" smtClean="0"/>
              <a:t> </a:t>
            </a:r>
            <a:r>
              <a:rPr lang="en-US" sz="2800" dirty="0" err="1" smtClean="0"/>
              <a:t>dava</a:t>
            </a:r>
            <a:r>
              <a:rPr lang="en-US" sz="2800" dirty="0" smtClean="0"/>
              <a:t> </a:t>
            </a:r>
            <a:r>
              <a:rPr lang="en-US" sz="2800" dirty="0" err="1"/>
              <a:t>dosyalarını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nceleyeb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rler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 smtClean="0"/>
              <a:t>Dava</a:t>
            </a:r>
            <a:r>
              <a:rPr lang="en-US" sz="2800" dirty="0" smtClean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olanlar</a:t>
            </a:r>
            <a:r>
              <a:rPr lang="en-US" sz="2800" dirty="0"/>
              <a:t> da </a:t>
            </a:r>
            <a:r>
              <a:rPr lang="en-US" sz="2800" dirty="0" err="1"/>
              <a:t>bunu</a:t>
            </a:r>
            <a:r>
              <a:rPr lang="en-US" sz="2800" dirty="0"/>
              <a:t> </a:t>
            </a:r>
            <a:r>
              <a:rPr lang="en-US" sz="2800" dirty="0" err="1"/>
              <a:t>ispatlamak</a:t>
            </a:r>
            <a:r>
              <a:rPr lang="en-US" sz="2800" dirty="0"/>
              <a:t> </a:t>
            </a:r>
            <a:r>
              <a:rPr lang="en-US" sz="2800" dirty="0" err="1"/>
              <a:t>kaydıyla</a:t>
            </a:r>
            <a:r>
              <a:rPr lang="en-US" sz="2800" dirty="0"/>
              <a:t> </a:t>
            </a:r>
            <a:r>
              <a:rPr lang="en-US" sz="2800" dirty="0" err="1"/>
              <a:t>hâkimin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konuda</a:t>
            </a:r>
            <a:r>
              <a:rPr lang="en-US" sz="2800" dirty="0"/>
              <a:t> </a:t>
            </a:r>
            <a:r>
              <a:rPr lang="en-US" sz="2800" dirty="0" err="1" smtClean="0"/>
              <a:t>yetkilend</a:t>
            </a:r>
            <a:r>
              <a:rPr lang="tr-TR" sz="2800" dirty="0" smtClean="0"/>
              <a:t>i</a:t>
            </a:r>
            <a:r>
              <a:rPr lang="en-US" sz="2800" dirty="0" err="1" smtClean="0"/>
              <a:t>rd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yazı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şler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müdürünün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zn</a:t>
            </a:r>
            <a:r>
              <a:rPr lang="tr-TR" sz="2800" dirty="0" smtClean="0"/>
              <a:t>i</a:t>
            </a:r>
            <a:r>
              <a:rPr lang="en-US" sz="2800" dirty="0" err="1" smtClean="0"/>
              <a:t>yle</a:t>
            </a:r>
            <a:r>
              <a:rPr lang="en-US" sz="2800" dirty="0" smtClean="0"/>
              <a:t> </a:t>
            </a:r>
            <a:r>
              <a:rPr lang="en-US" sz="2800" dirty="0" err="1"/>
              <a:t>dosyayı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nceleyeb</a:t>
            </a:r>
            <a:r>
              <a:rPr lang="tr-TR" sz="2800" dirty="0" smtClean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err="1" smtClean="0"/>
              <a:t>rler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 smtClean="0"/>
              <a:t>Avukatlar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stajyerler</a:t>
            </a:r>
            <a:r>
              <a:rPr lang="en-US" sz="2800" dirty="0"/>
              <a:t>, </a:t>
            </a:r>
            <a:r>
              <a:rPr lang="en-US" sz="2800" dirty="0" err="1"/>
              <a:t>vekâletname</a:t>
            </a:r>
            <a:r>
              <a:rPr lang="en-US" sz="2800" dirty="0"/>
              <a:t> </a:t>
            </a:r>
            <a:r>
              <a:rPr lang="en-US" sz="2800" dirty="0" err="1"/>
              <a:t>olmaksızın</a:t>
            </a:r>
            <a:r>
              <a:rPr lang="en-US" sz="2800" dirty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takip</a:t>
            </a:r>
            <a:r>
              <a:rPr lang="en-US" sz="2800" dirty="0"/>
              <a:t> </a:t>
            </a:r>
            <a:r>
              <a:rPr lang="en-US" sz="2800" dirty="0" err="1"/>
              <a:t>dosyalarını</a:t>
            </a:r>
            <a:r>
              <a:rPr lang="en-US" sz="2800" dirty="0"/>
              <a:t> her </a:t>
            </a: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nceleyeb</a:t>
            </a:r>
            <a:r>
              <a:rPr lang="tr-TR" sz="2800" dirty="0" smtClean="0"/>
              <a:t>ili</a:t>
            </a:r>
            <a:r>
              <a:rPr lang="en-US" sz="2800" dirty="0" smtClean="0"/>
              <a:t>r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4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HÜKÜM SONRASI MAHKEME KALEMİNDE YAPILAN </a:t>
            </a:r>
            <a:r>
              <a:rPr lang="en-US" b="1" dirty="0" smtClean="0"/>
              <a:t>İŞLER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/>
              <a:t>yürütülen</a:t>
            </a:r>
            <a:r>
              <a:rPr lang="en-US" sz="2800" dirty="0"/>
              <a:t> </a:t>
            </a:r>
            <a:r>
              <a:rPr lang="en-US" sz="2800" dirty="0" err="1"/>
              <a:t>yargılama</a:t>
            </a:r>
            <a:r>
              <a:rPr lang="en-US" sz="2800" dirty="0"/>
              <a:t> </a:t>
            </a:r>
            <a:r>
              <a:rPr lang="en-US" sz="2800" dirty="0" err="1"/>
              <a:t>sonucunda</a:t>
            </a:r>
            <a:r>
              <a:rPr lang="en-US" sz="2800" dirty="0"/>
              <a:t>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hüküm</a:t>
            </a:r>
            <a:r>
              <a:rPr lang="en-US" sz="2800" dirty="0"/>
              <a:t> </a:t>
            </a:r>
            <a:r>
              <a:rPr lang="en-US" sz="2800" dirty="0" err="1" smtClean="0"/>
              <a:t>ver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  <a:r>
              <a:rPr lang="en-US" sz="2800" dirty="0" err="1" smtClean="0"/>
              <a:t>Hüküm</a:t>
            </a:r>
            <a:r>
              <a:rPr lang="en-US" sz="2800" dirty="0" smtClean="0"/>
              <a:t> </a:t>
            </a: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zamanda</a:t>
            </a:r>
            <a:r>
              <a:rPr lang="en-US" sz="2800" dirty="0"/>
              <a:t> 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ha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karardır</a:t>
            </a:r>
            <a:r>
              <a:rPr lang="en-US" sz="2800" dirty="0"/>
              <a:t>. 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ha</a:t>
            </a:r>
            <a:r>
              <a:rPr lang="tr-TR" sz="2800" dirty="0" smtClean="0"/>
              <a:t>i</a:t>
            </a:r>
            <a:r>
              <a:rPr lang="en-US" sz="2800" dirty="0" smtClean="0"/>
              <a:t>  </a:t>
            </a:r>
            <a:r>
              <a:rPr lang="en-US" sz="2800" dirty="0" err="1"/>
              <a:t>karar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b</a:t>
            </a:r>
            <a:r>
              <a:rPr lang="tr-TR" sz="2800" dirty="0" smtClean="0"/>
              <a:t>i</a:t>
            </a:r>
            <a:r>
              <a:rPr lang="en-US" sz="2800" dirty="0" err="1" smtClean="0"/>
              <a:t>rl</a:t>
            </a:r>
            <a:r>
              <a:rPr lang="tr-TR" sz="2800" dirty="0" smtClean="0"/>
              <a:t>i</a:t>
            </a:r>
            <a:r>
              <a:rPr lang="en-US" sz="2800" dirty="0" err="1" smtClean="0"/>
              <a:t>kte</a:t>
            </a:r>
            <a:r>
              <a:rPr lang="en-US" sz="2800" dirty="0" smtClean="0"/>
              <a:t> </a:t>
            </a:r>
            <a:r>
              <a:rPr lang="en-US" sz="2800" dirty="0" err="1"/>
              <a:t>dosyanın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kaydı</a:t>
            </a:r>
            <a:r>
              <a:rPr lang="en-US" sz="2800" dirty="0"/>
              <a:t> </a:t>
            </a:r>
            <a:r>
              <a:rPr lang="en-US" sz="2800" dirty="0" err="1"/>
              <a:t>kapanarak</a:t>
            </a:r>
            <a:r>
              <a:rPr lang="en-US" sz="2800" dirty="0"/>
              <a:t>, </a:t>
            </a:r>
            <a:r>
              <a:rPr lang="en-US" sz="2800" dirty="0" err="1" smtClean="0"/>
              <a:t>hâk</a:t>
            </a:r>
            <a:r>
              <a:rPr lang="tr-TR" sz="2800" dirty="0" smtClean="0"/>
              <a:t>i</a:t>
            </a:r>
            <a:r>
              <a:rPr lang="en-US" sz="2800" dirty="0" smtClean="0"/>
              <a:t>m </a:t>
            </a:r>
            <a:r>
              <a:rPr lang="en-US" sz="2800" dirty="0" err="1"/>
              <a:t>yargısal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şleme</a:t>
            </a:r>
            <a:r>
              <a:rPr lang="en-US" sz="2800" dirty="0" smtClean="0"/>
              <a:t> </a:t>
            </a:r>
            <a:r>
              <a:rPr lang="en-US" sz="2800" dirty="0"/>
              <a:t>son </a:t>
            </a:r>
            <a:r>
              <a:rPr lang="en-US" sz="2800" dirty="0" err="1"/>
              <a:t>vermek</a:t>
            </a:r>
            <a:r>
              <a:rPr lang="en-US" sz="2800" dirty="0"/>
              <a:t> </a:t>
            </a:r>
            <a:r>
              <a:rPr lang="en-US" sz="2800" dirty="0" err="1" smtClean="0"/>
              <a:t>suret</a:t>
            </a:r>
            <a:r>
              <a:rPr lang="tr-TR" sz="2800" dirty="0"/>
              <a:t>i</a:t>
            </a:r>
            <a:r>
              <a:rPr lang="en-US" sz="2800" dirty="0" err="1" smtClean="0"/>
              <a:t>yle</a:t>
            </a:r>
            <a:r>
              <a:rPr lang="en-US" sz="2800" dirty="0" smtClean="0"/>
              <a:t> </a:t>
            </a:r>
            <a:r>
              <a:rPr lang="en-US" sz="2800" dirty="0" err="1"/>
              <a:t>dosyadan</a:t>
            </a:r>
            <a:r>
              <a:rPr lang="en-US" sz="2800" dirty="0"/>
              <a:t> </a:t>
            </a:r>
            <a:r>
              <a:rPr lang="en-US" sz="2800" dirty="0" smtClean="0"/>
              <a:t>el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çeker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HÜKÜM SONRASI MAHKEME KALEMİNDE YAPILAN </a:t>
            </a:r>
            <a:r>
              <a:rPr lang="en-US" b="1" dirty="0" smtClean="0"/>
              <a:t>İŞLER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 smtClean="0"/>
              <a:t>Hukuk</a:t>
            </a:r>
            <a:r>
              <a:rPr lang="en-US" sz="2200" dirty="0" smtClean="0"/>
              <a:t> </a:t>
            </a:r>
            <a:r>
              <a:rPr lang="en-US" sz="2200" dirty="0" err="1" smtClean="0"/>
              <a:t>mahkemeler</a:t>
            </a:r>
            <a:r>
              <a:rPr lang="tr-TR" sz="2200" dirty="0" smtClean="0"/>
              <a:t>i</a:t>
            </a:r>
            <a:r>
              <a:rPr lang="en-US" sz="2200" dirty="0" smtClean="0"/>
              <a:t> </a:t>
            </a:r>
            <a:r>
              <a:rPr lang="en-US" sz="2200" dirty="0" err="1"/>
              <a:t>tarafından</a:t>
            </a:r>
            <a:r>
              <a:rPr lang="en-US" sz="2200" dirty="0"/>
              <a:t> </a:t>
            </a:r>
            <a:r>
              <a:rPr lang="en-US" sz="2200" dirty="0" err="1"/>
              <a:t>yargılama</a:t>
            </a:r>
            <a:r>
              <a:rPr lang="en-US" sz="2200" dirty="0"/>
              <a:t> </a:t>
            </a:r>
            <a:r>
              <a:rPr lang="en-US" sz="2200" dirty="0" err="1"/>
              <a:t>sonunda</a:t>
            </a:r>
            <a:r>
              <a:rPr lang="en-US" sz="2200" dirty="0"/>
              <a:t> </a:t>
            </a:r>
            <a:r>
              <a:rPr lang="en-US" sz="2200" dirty="0" err="1" smtClean="0"/>
              <a:t>hâk</a:t>
            </a:r>
            <a:r>
              <a:rPr lang="tr-TR" sz="2200" dirty="0" smtClean="0"/>
              <a:t>i</a:t>
            </a:r>
            <a:r>
              <a:rPr lang="en-US" sz="2200" dirty="0" smtClean="0"/>
              <a:t>m </a:t>
            </a:r>
            <a:r>
              <a:rPr lang="en-US" sz="2200" dirty="0" err="1"/>
              <a:t>tarafından</a:t>
            </a:r>
            <a:r>
              <a:rPr lang="en-US" sz="2200" dirty="0"/>
              <a:t> </a:t>
            </a:r>
            <a:r>
              <a:rPr lang="en-US" sz="2200" dirty="0" err="1" smtClean="0"/>
              <a:t>ver</a:t>
            </a:r>
            <a:r>
              <a:rPr lang="tr-TR" sz="2200" dirty="0" smtClean="0"/>
              <a:t>i</a:t>
            </a:r>
            <a:r>
              <a:rPr lang="en-US" sz="2200" dirty="0" err="1" smtClean="0"/>
              <a:t>len</a:t>
            </a:r>
            <a:r>
              <a:rPr lang="en-US" sz="2200" dirty="0" smtClean="0"/>
              <a:t> </a:t>
            </a:r>
            <a:r>
              <a:rPr lang="en-US" sz="2200" dirty="0" err="1" smtClean="0"/>
              <a:t>karar</a:t>
            </a:r>
            <a:r>
              <a:rPr lang="tr-TR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hüküm</a:t>
            </a:r>
            <a:r>
              <a:rPr lang="en-US" sz="2200" dirty="0"/>
              <a:t>) </a:t>
            </a:r>
            <a:r>
              <a:rPr lang="en-US" sz="2200" dirty="0" err="1" smtClean="0"/>
              <a:t>türler</a:t>
            </a:r>
            <a:r>
              <a:rPr lang="tr-TR" sz="2200" dirty="0" smtClean="0"/>
              <a:t>i</a:t>
            </a:r>
            <a:r>
              <a:rPr lang="en-US" sz="2200" dirty="0" smtClean="0"/>
              <a:t>n</a:t>
            </a:r>
            <a:r>
              <a:rPr lang="tr-TR" sz="2200" dirty="0" smtClean="0"/>
              <a:t>i</a:t>
            </a:r>
            <a:r>
              <a:rPr lang="en-US" sz="2200" dirty="0" smtClean="0"/>
              <a:t> </a:t>
            </a:r>
            <a:r>
              <a:rPr lang="en-US" sz="2200" dirty="0" err="1"/>
              <a:t>şu</a:t>
            </a:r>
            <a:r>
              <a:rPr lang="en-US" sz="2200" dirty="0"/>
              <a:t> </a:t>
            </a:r>
            <a:r>
              <a:rPr lang="en-US" sz="2200" dirty="0" err="1" smtClean="0"/>
              <a:t>şek</a:t>
            </a:r>
            <a:r>
              <a:rPr lang="tr-TR" sz="2200" dirty="0" smtClean="0"/>
              <a:t>i</a:t>
            </a:r>
            <a:r>
              <a:rPr lang="en-US" sz="2200" dirty="0" err="1" smtClean="0"/>
              <a:t>lde</a:t>
            </a:r>
            <a:r>
              <a:rPr lang="en-US" sz="2200" dirty="0" smtClean="0"/>
              <a:t> </a:t>
            </a:r>
            <a:r>
              <a:rPr lang="en-US" sz="2200" dirty="0" err="1" smtClean="0"/>
              <a:t>sıralayab</a:t>
            </a:r>
            <a:r>
              <a:rPr lang="tr-TR" sz="2200" dirty="0" smtClean="0"/>
              <a:t>i</a:t>
            </a:r>
            <a:r>
              <a:rPr lang="en-US" sz="2200" dirty="0" smtClean="0"/>
              <a:t>l</a:t>
            </a:r>
            <a:r>
              <a:rPr lang="tr-TR" sz="2200" dirty="0" smtClean="0"/>
              <a:t>i</a:t>
            </a:r>
            <a:r>
              <a:rPr lang="en-US" sz="2200" dirty="0" smtClean="0"/>
              <a:t>r</a:t>
            </a:r>
            <a:r>
              <a:rPr lang="tr-TR" sz="2200" dirty="0" smtClean="0"/>
              <a:t>i</a:t>
            </a:r>
            <a:r>
              <a:rPr lang="en-US" sz="2200" dirty="0" smtClean="0"/>
              <a:t>z:</a:t>
            </a:r>
            <a:endParaRPr lang="tr-TR" sz="2200" dirty="0" smtClean="0"/>
          </a:p>
          <a:p>
            <a:pPr algn="just"/>
            <a:r>
              <a:rPr lang="en-US" sz="2200" dirty="0"/>
              <a:t>Tam Kabul</a:t>
            </a:r>
          </a:p>
          <a:p>
            <a:pPr algn="just"/>
            <a:r>
              <a:rPr lang="en-US" sz="2200" dirty="0" err="1"/>
              <a:t>Kısmen</a:t>
            </a:r>
            <a:r>
              <a:rPr lang="en-US" sz="2200" dirty="0"/>
              <a:t> Kabul</a:t>
            </a:r>
          </a:p>
          <a:p>
            <a:pPr algn="just"/>
            <a:r>
              <a:rPr lang="en-US" sz="2200" dirty="0" err="1"/>
              <a:t>Görevsizlik</a:t>
            </a:r>
            <a:endParaRPr lang="en-US" sz="2200" dirty="0"/>
          </a:p>
          <a:p>
            <a:pPr algn="just"/>
            <a:r>
              <a:rPr lang="en-US" sz="2200" dirty="0" err="1"/>
              <a:t>Subut</a:t>
            </a:r>
            <a:r>
              <a:rPr lang="en-US" sz="2200" dirty="0"/>
              <a:t> </a:t>
            </a:r>
            <a:r>
              <a:rPr lang="en-US" sz="2200" dirty="0" err="1"/>
              <a:t>Bulmadığından</a:t>
            </a:r>
            <a:r>
              <a:rPr lang="en-US" sz="2200" dirty="0"/>
              <a:t> </a:t>
            </a:r>
            <a:r>
              <a:rPr lang="en-US" sz="2200" dirty="0" err="1"/>
              <a:t>Reddi</a:t>
            </a:r>
            <a:endParaRPr lang="en-US" sz="2200" dirty="0"/>
          </a:p>
          <a:p>
            <a:pPr algn="just"/>
            <a:r>
              <a:rPr lang="en-US" sz="2200" dirty="0" err="1"/>
              <a:t>Feragat</a:t>
            </a:r>
            <a:r>
              <a:rPr lang="en-US" sz="2200" dirty="0"/>
              <a:t> </a:t>
            </a:r>
            <a:r>
              <a:rPr lang="en-US" sz="2200" dirty="0" err="1"/>
              <a:t>Nedeniyle</a:t>
            </a:r>
            <a:r>
              <a:rPr lang="en-US" sz="2200" dirty="0"/>
              <a:t> </a:t>
            </a:r>
            <a:r>
              <a:rPr lang="en-US" sz="2200" dirty="0" err="1"/>
              <a:t>Reddi</a:t>
            </a:r>
            <a:endParaRPr lang="en-US" sz="2200" dirty="0"/>
          </a:p>
          <a:p>
            <a:pPr algn="just"/>
            <a:r>
              <a:rPr lang="en-US" sz="2200" dirty="0" err="1"/>
              <a:t>Yetkisizlik</a:t>
            </a:r>
            <a:endParaRPr lang="en-US" sz="2200" dirty="0"/>
          </a:p>
          <a:p>
            <a:pPr algn="just"/>
            <a:r>
              <a:rPr lang="en-US" sz="2200" dirty="0" err="1"/>
              <a:t>Zaman</a:t>
            </a:r>
            <a:r>
              <a:rPr lang="en-US" sz="2200" dirty="0"/>
              <a:t> </a:t>
            </a:r>
            <a:r>
              <a:rPr lang="en-US" sz="2200" dirty="0" err="1"/>
              <a:t>Aşımı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Hak</a:t>
            </a:r>
            <a:r>
              <a:rPr lang="en-US" sz="2200" dirty="0"/>
              <a:t> </a:t>
            </a:r>
            <a:r>
              <a:rPr lang="en-US" sz="2200" dirty="0" err="1"/>
              <a:t>Düşürücü</a:t>
            </a:r>
            <a:r>
              <a:rPr lang="en-US" sz="2200" dirty="0"/>
              <a:t> </a:t>
            </a:r>
            <a:r>
              <a:rPr lang="en-US" sz="2200" dirty="0" err="1"/>
              <a:t>Nedenle</a:t>
            </a:r>
            <a:r>
              <a:rPr lang="en-US" sz="2200" dirty="0"/>
              <a:t> </a:t>
            </a:r>
            <a:r>
              <a:rPr lang="en-US" sz="2200" dirty="0" err="1"/>
              <a:t>Reddi</a:t>
            </a:r>
            <a:endParaRPr lang="en-US" sz="2200" dirty="0"/>
          </a:p>
          <a:p>
            <a:pPr algn="just"/>
            <a:r>
              <a:rPr lang="en-US" sz="2200" dirty="0" err="1"/>
              <a:t>Davanın</a:t>
            </a:r>
            <a:r>
              <a:rPr lang="en-US" sz="2200" dirty="0"/>
              <a:t> </a:t>
            </a:r>
            <a:r>
              <a:rPr lang="en-US" sz="2200" dirty="0" err="1"/>
              <a:t>Birleştirilmesi</a:t>
            </a:r>
            <a:endParaRPr lang="en-US" sz="2200" dirty="0"/>
          </a:p>
          <a:p>
            <a:pPr algn="just"/>
            <a:r>
              <a:rPr lang="en-US" sz="2200" dirty="0" err="1"/>
              <a:t>Davanın</a:t>
            </a:r>
            <a:r>
              <a:rPr lang="en-US" sz="2200" dirty="0"/>
              <a:t> </a:t>
            </a:r>
            <a:r>
              <a:rPr lang="en-US" sz="2200" dirty="0" err="1"/>
              <a:t>Açılmamış</a:t>
            </a:r>
            <a:r>
              <a:rPr lang="en-US" sz="2200" dirty="0"/>
              <a:t> </a:t>
            </a:r>
            <a:r>
              <a:rPr lang="en-US" sz="2200" dirty="0" err="1"/>
              <a:t>Sayılması</a:t>
            </a:r>
            <a:endParaRPr lang="en-US" sz="2200" dirty="0"/>
          </a:p>
          <a:p>
            <a:pPr algn="just"/>
            <a:r>
              <a:rPr lang="en-US" sz="2200" dirty="0" err="1"/>
              <a:t>Sulh</a:t>
            </a:r>
            <a:r>
              <a:rPr lang="en-US" sz="2200" dirty="0"/>
              <a:t> </a:t>
            </a:r>
            <a:r>
              <a:rPr lang="en-US" sz="2200" dirty="0" err="1" smtClean="0"/>
              <a:t>Olma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HÜKÜM SONRASI MAHKEME KALEMİNDE YAPILAN </a:t>
            </a:r>
            <a:r>
              <a:rPr lang="en-US" b="1" dirty="0" smtClean="0"/>
              <a:t>İŞLER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 err="1"/>
              <a:t>Hüküm</a:t>
            </a:r>
            <a:r>
              <a:rPr lang="en-US" sz="2500" dirty="0"/>
              <a:t> </a:t>
            </a:r>
            <a:r>
              <a:rPr lang="en-US" sz="2500" dirty="0" err="1"/>
              <a:t>sonrasında</a:t>
            </a:r>
            <a:r>
              <a:rPr lang="en-US" sz="2500" dirty="0"/>
              <a:t>, </a:t>
            </a:r>
            <a:r>
              <a:rPr lang="en-US" sz="2500" dirty="0" err="1"/>
              <a:t>hükmü</a:t>
            </a:r>
            <a:r>
              <a:rPr lang="en-US" sz="2500" dirty="0"/>
              <a:t> </a:t>
            </a:r>
            <a:r>
              <a:rPr lang="en-US" sz="2500" dirty="0" err="1"/>
              <a:t>veren</a:t>
            </a:r>
            <a:r>
              <a:rPr lang="en-US" sz="2500" dirty="0"/>
              <a:t> </a:t>
            </a:r>
            <a:r>
              <a:rPr lang="en-US" sz="2500" dirty="0" err="1" smtClean="0"/>
              <a:t>mahkemen</a:t>
            </a:r>
            <a:r>
              <a:rPr lang="tr-TR" sz="2500" dirty="0" smtClean="0"/>
              <a:t>i</a:t>
            </a:r>
            <a:r>
              <a:rPr lang="en-US" sz="2500" dirty="0" smtClean="0"/>
              <a:t>n </a:t>
            </a:r>
            <a:r>
              <a:rPr lang="tr-TR" sz="2500" dirty="0" smtClean="0"/>
              <a:t>i</a:t>
            </a:r>
            <a:r>
              <a:rPr lang="en-US" sz="2500" dirty="0" err="1" smtClean="0"/>
              <a:t>lg</a:t>
            </a:r>
            <a:r>
              <a:rPr lang="tr-TR" sz="2500" dirty="0" smtClean="0"/>
              <a:t>i</a:t>
            </a:r>
            <a:r>
              <a:rPr lang="en-US" sz="2500" dirty="0" smtClean="0"/>
              <a:t>l</a:t>
            </a:r>
            <a:r>
              <a:rPr lang="tr-TR" sz="2500" dirty="0" smtClean="0"/>
              <a:t>i</a:t>
            </a:r>
            <a:r>
              <a:rPr lang="en-US" sz="2500" dirty="0" smtClean="0"/>
              <a:t> </a:t>
            </a:r>
            <a:r>
              <a:rPr lang="en-US" sz="2500" dirty="0" err="1"/>
              <a:t>kalem</a:t>
            </a:r>
            <a:r>
              <a:rPr lang="en-US" sz="2500" dirty="0"/>
              <a:t> </a:t>
            </a:r>
            <a:r>
              <a:rPr lang="en-US" sz="2500" dirty="0" err="1" smtClean="0"/>
              <a:t>personel</a:t>
            </a:r>
            <a:r>
              <a:rPr lang="tr-TR" sz="2500" dirty="0" smtClean="0"/>
              <a:t>i</a:t>
            </a:r>
            <a:r>
              <a:rPr lang="en-US" sz="2500" dirty="0" smtClean="0"/>
              <a:t> </a:t>
            </a:r>
            <a:r>
              <a:rPr lang="en-US" sz="2500" dirty="0" err="1"/>
              <a:t>yargısal</a:t>
            </a:r>
            <a:r>
              <a:rPr lang="en-US" sz="2500" dirty="0"/>
              <a:t> </a:t>
            </a:r>
            <a:r>
              <a:rPr lang="tr-TR" sz="2500" dirty="0" smtClean="0"/>
              <a:t>i</a:t>
            </a:r>
            <a:r>
              <a:rPr lang="en-US" sz="2500" dirty="0" err="1" smtClean="0"/>
              <a:t>şlemlerden</a:t>
            </a:r>
            <a:r>
              <a:rPr lang="en-US" sz="2500" dirty="0" smtClean="0"/>
              <a:t> </a:t>
            </a:r>
            <a:r>
              <a:rPr lang="en-US" sz="2500" dirty="0" err="1"/>
              <a:t>sayılmayan</a:t>
            </a:r>
            <a:r>
              <a:rPr lang="en-US" sz="2500" dirty="0"/>
              <a:t> </a:t>
            </a:r>
            <a:r>
              <a:rPr lang="en-US" sz="2500" dirty="0" smtClean="0"/>
              <a:t>b</a:t>
            </a:r>
            <a:r>
              <a:rPr lang="tr-TR" sz="2500" dirty="0" smtClean="0"/>
              <a:t>i</a:t>
            </a:r>
            <a:r>
              <a:rPr lang="en-US" sz="2500" dirty="0" err="1" smtClean="0"/>
              <a:t>rtakım</a:t>
            </a:r>
            <a:r>
              <a:rPr lang="en-US" sz="2500" dirty="0" smtClean="0"/>
              <a:t> </a:t>
            </a:r>
            <a:r>
              <a:rPr lang="tr-TR" sz="2500" dirty="0" smtClean="0"/>
              <a:t>i</a:t>
            </a:r>
            <a:r>
              <a:rPr lang="en-US" sz="2500" dirty="0" err="1" smtClean="0"/>
              <a:t>şler</a:t>
            </a:r>
            <a:r>
              <a:rPr lang="tr-TR" sz="2500" dirty="0" smtClean="0"/>
              <a:t>i </a:t>
            </a:r>
            <a:r>
              <a:rPr lang="en-US" sz="2500" dirty="0" err="1" smtClean="0"/>
              <a:t>yasalara</a:t>
            </a:r>
            <a:r>
              <a:rPr lang="en-US" sz="2500" dirty="0" smtClean="0"/>
              <a:t> </a:t>
            </a:r>
            <a:r>
              <a:rPr lang="en-US" sz="2500" dirty="0" err="1"/>
              <a:t>uygun</a:t>
            </a:r>
            <a:r>
              <a:rPr lang="en-US" sz="2500" dirty="0"/>
              <a:t> </a:t>
            </a:r>
            <a:r>
              <a:rPr lang="en-US" sz="2500" dirty="0" err="1"/>
              <a:t>olarak</a:t>
            </a:r>
            <a:r>
              <a:rPr lang="en-US" sz="2500" dirty="0"/>
              <a:t> </a:t>
            </a:r>
            <a:r>
              <a:rPr lang="en-US" sz="2500" dirty="0" err="1" smtClean="0"/>
              <a:t>yer</a:t>
            </a:r>
            <a:r>
              <a:rPr lang="tr-TR" sz="2500" dirty="0" smtClean="0"/>
              <a:t>i</a:t>
            </a:r>
            <a:r>
              <a:rPr lang="en-US" sz="2500" dirty="0" smtClean="0"/>
              <a:t>ne get</a:t>
            </a:r>
            <a:r>
              <a:rPr lang="tr-TR" sz="2500" dirty="0" smtClean="0"/>
              <a:t>i</a:t>
            </a:r>
            <a:r>
              <a:rPr lang="en-US" sz="2500" dirty="0" err="1" smtClean="0"/>
              <a:t>rmekle</a:t>
            </a:r>
            <a:r>
              <a:rPr lang="en-US" sz="2500" dirty="0" smtClean="0"/>
              <a:t> </a:t>
            </a:r>
            <a:r>
              <a:rPr lang="en-US" sz="2500" dirty="0" err="1" smtClean="0"/>
              <a:t>sorumludurlar</a:t>
            </a:r>
            <a:r>
              <a:rPr lang="en-US" sz="2500" dirty="0" smtClean="0"/>
              <a:t>.</a:t>
            </a:r>
            <a:r>
              <a:rPr lang="tr-TR" sz="2500" dirty="0" smtClean="0"/>
              <a:t> </a:t>
            </a:r>
            <a:r>
              <a:rPr lang="en-US" sz="2500" dirty="0" err="1" smtClean="0"/>
              <a:t>Hüküm</a:t>
            </a:r>
            <a:r>
              <a:rPr lang="en-US" sz="2500" dirty="0" smtClean="0"/>
              <a:t> </a:t>
            </a:r>
            <a:r>
              <a:rPr lang="en-US" sz="2500" dirty="0" err="1"/>
              <a:t>sonrası</a:t>
            </a:r>
            <a:r>
              <a:rPr lang="en-US" sz="2500" dirty="0"/>
              <a:t>, </a:t>
            </a:r>
            <a:r>
              <a:rPr lang="en-US" sz="2500" dirty="0" err="1"/>
              <a:t>hükmü</a:t>
            </a:r>
            <a:r>
              <a:rPr lang="en-US" sz="2500" dirty="0"/>
              <a:t> </a:t>
            </a:r>
            <a:r>
              <a:rPr lang="en-US" sz="2500" dirty="0" err="1"/>
              <a:t>veren</a:t>
            </a:r>
            <a:r>
              <a:rPr lang="en-US" sz="2500" dirty="0"/>
              <a:t> </a:t>
            </a:r>
            <a:r>
              <a:rPr lang="en-US" sz="2500" dirty="0" err="1"/>
              <a:t>mahkemede</a:t>
            </a:r>
            <a:r>
              <a:rPr lang="en-US" sz="2500" dirty="0"/>
              <a:t> </a:t>
            </a:r>
            <a:r>
              <a:rPr lang="en-US" sz="2500" dirty="0" err="1" smtClean="0"/>
              <a:t>görevl</a:t>
            </a:r>
            <a:r>
              <a:rPr lang="tr-TR" sz="2500" dirty="0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kalem</a:t>
            </a:r>
            <a:r>
              <a:rPr lang="en-US" sz="2500" dirty="0" smtClean="0"/>
              <a:t> </a:t>
            </a:r>
            <a:r>
              <a:rPr lang="en-US" sz="2500" dirty="0" err="1" smtClean="0"/>
              <a:t>personel</a:t>
            </a:r>
            <a:r>
              <a:rPr lang="tr-TR" sz="2500" dirty="0" smtClean="0"/>
              <a:t>i</a:t>
            </a:r>
            <a:r>
              <a:rPr lang="en-US" sz="2500" dirty="0" smtClean="0"/>
              <a:t>n</a:t>
            </a:r>
            <a:r>
              <a:rPr lang="en-US" sz="2500" dirty="0"/>
              <a:t>, </a:t>
            </a:r>
            <a:r>
              <a:rPr lang="en-US" sz="2500" dirty="0" err="1" smtClean="0"/>
              <a:t>yer</a:t>
            </a:r>
            <a:r>
              <a:rPr lang="tr-TR" sz="2500" dirty="0"/>
              <a:t>i</a:t>
            </a:r>
            <a:r>
              <a:rPr lang="en-US" sz="2500" dirty="0" smtClean="0"/>
              <a:t>ne get</a:t>
            </a:r>
            <a:r>
              <a:rPr lang="tr-TR" sz="2500" dirty="0" smtClean="0"/>
              <a:t>i</a:t>
            </a:r>
            <a:r>
              <a:rPr lang="en-US" sz="2500" dirty="0" err="1" smtClean="0"/>
              <a:t>rmekle</a:t>
            </a:r>
            <a:r>
              <a:rPr lang="en-US" sz="2500" dirty="0" smtClean="0"/>
              <a:t> </a:t>
            </a:r>
            <a:r>
              <a:rPr lang="en-US" sz="2500" dirty="0" err="1"/>
              <a:t>yükümlü</a:t>
            </a:r>
            <a:r>
              <a:rPr lang="en-US" sz="2500" dirty="0"/>
              <a:t> </a:t>
            </a:r>
            <a:r>
              <a:rPr lang="en-US" sz="2500" dirty="0" err="1"/>
              <a:t>olduğu</a:t>
            </a:r>
            <a:r>
              <a:rPr lang="en-US" sz="2500" dirty="0"/>
              <a:t> </a:t>
            </a:r>
            <a:r>
              <a:rPr lang="tr-TR" sz="2500" dirty="0" smtClean="0"/>
              <a:t>i</a:t>
            </a:r>
            <a:r>
              <a:rPr lang="en-US" sz="2500" dirty="0" err="1" smtClean="0"/>
              <a:t>şlemler</a:t>
            </a:r>
            <a:r>
              <a:rPr lang="tr-TR" sz="2500" dirty="0" smtClean="0"/>
              <a:t>i </a:t>
            </a:r>
            <a:r>
              <a:rPr lang="en-US" sz="2500" dirty="0" err="1" smtClean="0"/>
              <a:t>aşağıda</a:t>
            </a:r>
            <a:r>
              <a:rPr lang="en-US" sz="2500" dirty="0" smtClean="0"/>
              <a:t> </a:t>
            </a:r>
            <a:r>
              <a:rPr lang="en-US" sz="2500" dirty="0" err="1"/>
              <a:t>açıklanmıştır</a:t>
            </a:r>
            <a:r>
              <a:rPr lang="en-US" sz="2500" dirty="0"/>
              <a:t>.</a:t>
            </a:r>
          </a:p>
          <a:p>
            <a:pPr algn="just"/>
            <a:r>
              <a:rPr lang="en-US" sz="2500" b="1" dirty="0" err="1" smtClean="0"/>
              <a:t>Gerekçel</a:t>
            </a:r>
            <a:r>
              <a:rPr lang="tr-TR" sz="2500" b="1" dirty="0"/>
              <a:t>i</a:t>
            </a:r>
            <a:r>
              <a:rPr lang="en-US" sz="2500" b="1" dirty="0" smtClean="0"/>
              <a:t> </a:t>
            </a:r>
            <a:r>
              <a:rPr lang="en-US" sz="2500" b="1" dirty="0" err="1"/>
              <a:t>Kararın</a:t>
            </a:r>
            <a:r>
              <a:rPr lang="en-US" sz="2500" b="1" dirty="0"/>
              <a:t> </a:t>
            </a:r>
            <a:r>
              <a:rPr lang="en-US" sz="2500" b="1" dirty="0" err="1" smtClean="0"/>
              <a:t>Tebl</a:t>
            </a:r>
            <a:r>
              <a:rPr lang="tr-TR" sz="2500" b="1" dirty="0" smtClean="0"/>
              <a:t>i</a:t>
            </a:r>
            <a:r>
              <a:rPr lang="en-US" sz="2500" b="1" dirty="0" smtClean="0"/>
              <a:t>ğ</a:t>
            </a:r>
            <a:r>
              <a:rPr lang="tr-TR" sz="2500" b="1" dirty="0" smtClean="0"/>
              <a:t>i</a:t>
            </a:r>
          </a:p>
          <a:p>
            <a:pPr algn="just"/>
            <a:r>
              <a:rPr lang="tr-TR" sz="2500" b="1" dirty="0" smtClean="0"/>
              <a:t>H</a:t>
            </a:r>
            <a:r>
              <a:rPr lang="en-US" sz="2500" b="1" dirty="0" err="1" smtClean="0"/>
              <a:t>arç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Tahs</a:t>
            </a:r>
            <a:r>
              <a:rPr lang="tr-TR" sz="2500" b="1" dirty="0" smtClean="0"/>
              <a:t>i</a:t>
            </a:r>
            <a:r>
              <a:rPr lang="en-US" sz="2500" b="1" dirty="0" smtClean="0"/>
              <a:t>l</a:t>
            </a:r>
            <a:r>
              <a:rPr lang="tr-TR" sz="2500" b="1" dirty="0" smtClean="0"/>
              <a:t>i </a:t>
            </a:r>
            <a:r>
              <a:rPr lang="en-US" sz="2500" b="1" dirty="0" err="1" smtClean="0"/>
              <a:t>Müzekkereler</a:t>
            </a:r>
            <a:r>
              <a:rPr lang="tr-TR" sz="2500" b="1" dirty="0" smtClean="0"/>
              <a:t>i</a:t>
            </a:r>
            <a:r>
              <a:rPr lang="en-US" sz="2500" b="1" dirty="0" smtClean="0"/>
              <a:t>n</a:t>
            </a:r>
            <a:r>
              <a:rPr lang="tr-TR" sz="2500" b="1" dirty="0" smtClean="0"/>
              <a:t>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Yazmak</a:t>
            </a:r>
            <a:endParaRPr lang="tr-TR" sz="2500" dirty="0" smtClean="0"/>
          </a:p>
          <a:p>
            <a:pPr algn="just"/>
            <a:r>
              <a:rPr lang="en-US" sz="2500" b="1" dirty="0"/>
              <a:t>5490 </a:t>
            </a:r>
            <a:r>
              <a:rPr lang="en-US" sz="2500" b="1" dirty="0" err="1"/>
              <a:t>Sayılı</a:t>
            </a:r>
            <a:r>
              <a:rPr lang="en-US" sz="2500" b="1" dirty="0"/>
              <a:t> </a:t>
            </a:r>
            <a:r>
              <a:rPr lang="en-US" sz="2500" b="1" dirty="0" err="1"/>
              <a:t>Nüfus</a:t>
            </a:r>
            <a:r>
              <a:rPr lang="en-US" sz="2500" b="1" dirty="0"/>
              <a:t> </a:t>
            </a:r>
            <a:r>
              <a:rPr lang="en-US" sz="2500" b="1" dirty="0" smtClean="0"/>
              <a:t>H</a:t>
            </a:r>
            <a:r>
              <a:rPr lang="tr-TR" sz="2500" b="1" dirty="0" smtClean="0"/>
              <a:t>i</a:t>
            </a:r>
            <a:r>
              <a:rPr lang="en-US" sz="2500" b="1" dirty="0" err="1" smtClean="0"/>
              <a:t>zmetler</a:t>
            </a:r>
            <a:r>
              <a:rPr lang="tr-TR" sz="2500" b="1" dirty="0" smtClean="0"/>
              <a:t>i</a:t>
            </a:r>
            <a:r>
              <a:rPr lang="en-US" sz="2500" b="1" dirty="0" smtClean="0"/>
              <a:t> </a:t>
            </a:r>
            <a:r>
              <a:rPr lang="en-US" sz="2500" b="1" dirty="0" err="1"/>
              <a:t>Kanunu’ndan</a:t>
            </a:r>
            <a:r>
              <a:rPr lang="en-US" sz="2500" b="1" dirty="0"/>
              <a:t> </a:t>
            </a:r>
            <a:r>
              <a:rPr lang="en-US" sz="2500" b="1" dirty="0" err="1"/>
              <a:t>Kaynaklanan</a:t>
            </a:r>
            <a:r>
              <a:rPr lang="en-US" sz="2500" b="1" dirty="0"/>
              <a:t> </a:t>
            </a:r>
            <a:r>
              <a:rPr lang="en-US" sz="2500" b="1" dirty="0" err="1" smtClean="0"/>
              <a:t>İşler</a:t>
            </a:r>
            <a:r>
              <a:rPr lang="tr-TR" sz="2500" b="1" dirty="0"/>
              <a:t>i</a:t>
            </a:r>
            <a:endParaRPr lang="tr-TR" sz="2500" b="1" dirty="0" smtClean="0"/>
          </a:p>
          <a:p>
            <a:pPr algn="just"/>
            <a:r>
              <a:rPr lang="en-US" sz="2500" b="1" dirty="0"/>
              <a:t>3402 </a:t>
            </a:r>
            <a:r>
              <a:rPr lang="en-US" sz="2500" b="1" dirty="0" err="1"/>
              <a:t>Sayılı</a:t>
            </a:r>
            <a:r>
              <a:rPr lang="en-US" sz="2500" b="1" dirty="0"/>
              <a:t> </a:t>
            </a:r>
            <a:r>
              <a:rPr lang="en-US" sz="2500" b="1" dirty="0" err="1"/>
              <a:t>Kadastro</a:t>
            </a:r>
            <a:r>
              <a:rPr lang="en-US" sz="2500" b="1" dirty="0"/>
              <a:t> </a:t>
            </a:r>
            <a:r>
              <a:rPr lang="en-US" sz="2500" b="1" dirty="0" err="1"/>
              <a:t>Kanunu’ndan</a:t>
            </a:r>
            <a:r>
              <a:rPr lang="en-US" sz="2500" b="1" dirty="0"/>
              <a:t> </a:t>
            </a:r>
            <a:r>
              <a:rPr lang="en-US" sz="2500" b="1" dirty="0" err="1"/>
              <a:t>Kaynaklanan</a:t>
            </a:r>
            <a:r>
              <a:rPr lang="en-US" sz="2500" b="1" dirty="0"/>
              <a:t> </a:t>
            </a:r>
            <a:r>
              <a:rPr lang="en-US" sz="2500" b="1" dirty="0" err="1"/>
              <a:t>İşler</a:t>
            </a:r>
            <a:endParaRPr lang="en-US" sz="2500" dirty="0"/>
          </a:p>
          <a:p>
            <a:pPr algn="just"/>
            <a:r>
              <a:rPr lang="en-US" sz="2500" b="1" dirty="0" smtClean="0"/>
              <a:t>D</a:t>
            </a:r>
            <a:r>
              <a:rPr lang="tr-TR" sz="2500" b="1" dirty="0" smtClean="0"/>
              <a:t>i</a:t>
            </a:r>
            <a:r>
              <a:rPr lang="en-US" sz="2500" b="1" dirty="0" err="1" smtClean="0"/>
              <a:t>ğer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İşler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ADLİ YARGI HUKUK MAHKEMELERİNİN </a:t>
            </a:r>
            <a:r>
              <a:rPr lang="en-US" b="1" dirty="0" smtClean="0"/>
              <a:t>YETKİSİ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Yetk</a:t>
            </a:r>
            <a:r>
              <a:rPr lang="tr-TR" sz="2800" dirty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meden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usul</a:t>
            </a:r>
            <a:r>
              <a:rPr lang="en-US" sz="2800" dirty="0"/>
              <a:t> </a:t>
            </a:r>
            <a:r>
              <a:rPr lang="en-US" sz="2800" dirty="0" err="1"/>
              <a:t>hukukunda</a:t>
            </a:r>
            <a:r>
              <a:rPr lang="en-US" sz="2800" dirty="0"/>
              <a:t>, </a:t>
            </a:r>
            <a:r>
              <a:rPr lang="en-US" sz="2800" dirty="0" err="1" smtClean="0"/>
              <a:t>adl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yargıya</a:t>
            </a:r>
            <a:r>
              <a:rPr lang="en-US" sz="2800" dirty="0"/>
              <a:t> </a:t>
            </a:r>
            <a:r>
              <a:rPr lang="en-US" sz="2800" dirty="0" err="1" smtClean="0"/>
              <a:t>dâh</a:t>
            </a:r>
            <a:r>
              <a:rPr lang="tr-TR" sz="2800" dirty="0"/>
              <a:t>i</a:t>
            </a:r>
            <a:r>
              <a:rPr lang="en-US" sz="2800" dirty="0" smtClean="0"/>
              <a:t>l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uyuşmazlığın</a:t>
            </a:r>
            <a:r>
              <a:rPr lang="en-US" sz="2800" dirty="0"/>
              <a:t> </a:t>
            </a:r>
            <a:r>
              <a:rPr lang="en-US" sz="2800" dirty="0" err="1" smtClean="0"/>
              <a:t>neredek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hang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en-US" sz="2800" dirty="0" err="1" smtClean="0"/>
              <a:t>çevres</a:t>
            </a:r>
            <a:r>
              <a:rPr lang="tr-TR" sz="2800" dirty="0"/>
              <a:t>i</a:t>
            </a:r>
            <a:r>
              <a:rPr lang="en-US" sz="2800" dirty="0" err="1" smtClean="0"/>
              <a:t>ndek</a:t>
            </a:r>
            <a:r>
              <a:rPr lang="tr-TR" sz="2800" dirty="0"/>
              <a:t>i</a:t>
            </a:r>
            <a:r>
              <a:rPr lang="en-US" sz="2800" dirty="0" smtClean="0"/>
              <a:t>) </a:t>
            </a:r>
            <a:r>
              <a:rPr lang="en-US" sz="2800" dirty="0" err="1" smtClean="0"/>
              <a:t>görevl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lk</a:t>
            </a:r>
            <a:r>
              <a:rPr lang="en-US" sz="2800" dirty="0" smtClean="0"/>
              <a:t> </a:t>
            </a:r>
            <a:r>
              <a:rPr lang="en-US" sz="2800" dirty="0" err="1"/>
              <a:t>derece</a:t>
            </a:r>
            <a:r>
              <a:rPr lang="en-US" sz="2800" dirty="0"/>
              <a:t> </a:t>
            </a:r>
            <a:r>
              <a:rPr lang="en-US" sz="2800" dirty="0" err="1" smtClean="0"/>
              <a:t>mahkemes</a:t>
            </a:r>
            <a:r>
              <a:rPr lang="tr-TR" sz="2800" dirty="0"/>
              <a:t>i</a:t>
            </a:r>
            <a:r>
              <a:rPr lang="en-US" sz="2800" dirty="0" err="1" smtClean="0"/>
              <a:t>nde</a:t>
            </a:r>
            <a:r>
              <a:rPr lang="en-US" sz="2800" dirty="0" smtClean="0"/>
              <a:t> </a:t>
            </a:r>
            <a:r>
              <a:rPr lang="en-US" sz="2800" dirty="0" err="1" smtClean="0"/>
              <a:t>çözümleneceğ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bel</a:t>
            </a:r>
            <a:r>
              <a:rPr lang="tr-TR" sz="2800" dirty="0" smtClean="0"/>
              <a:t>i</a:t>
            </a:r>
            <a:r>
              <a:rPr lang="en-US" sz="2800" dirty="0" err="1" smtClean="0"/>
              <a:t>rtmek</a:t>
            </a:r>
            <a:r>
              <a:rPr lang="en-US" sz="2800" dirty="0" smtClean="0"/>
              <a:t> </a:t>
            </a:r>
            <a:r>
              <a:rPr lang="en-US" sz="2800" dirty="0" err="1"/>
              <a:t>üzere</a:t>
            </a:r>
            <a:r>
              <a:rPr lang="en-US" sz="2800" dirty="0"/>
              <a:t> </a:t>
            </a:r>
            <a:r>
              <a:rPr lang="en-US" sz="2800" dirty="0" err="1" smtClean="0"/>
              <a:t>kullanılan</a:t>
            </a:r>
            <a:r>
              <a:rPr lang="en-US" sz="2800" dirty="0" smtClean="0"/>
              <a:t>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 smtClean="0"/>
              <a:t>ter</a:t>
            </a:r>
            <a:r>
              <a:rPr lang="tr-TR" sz="2800" dirty="0"/>
              <a:t>i</a:t>
            </a:r>
            <a:r>
              <a:rPr lang="en-US" sz="2800" dirty="0" smtClean="0"/>
              <a:t>md</a:t>
            </a:r>
            <a:r>
              <a:rPr lang="tr-TR" sz="2800" dirty="0" smtClean="0"/>
              <a:t>i</a:t>
            </a:r>
            <a:r>
              <a:rPr lang="en-US" sz="2800" dirty="0" smtClean="0"/>
              <a:t>r.</a:t>
            </a:r>
            <a:endParaRPr lang="tr-TR" sz="2800" dirty="0" smtClean="0"/>
          </a:p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Hukuk</a:t>
            </a:r>
            <a:r>
              <a:rPr lang="en-US" sz="2800" dirty="0" smtClean="0"/>
              <a:t> </a:t>
            </a:r>
            <a:r>
              <a:rPr lang="en-US" sz="2800" dirty="0" err="1" smtClean="0"/>
              <a:t>mahkemeler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en-US" sz="2800" dirty="0"/>
              <a:t>, </a:t>
            </a:r>
            <a:r>
              <a:rPr lang="en-US" sz="2800" dirty="0" err="1"/>
              <a:t>yargılama</a:t>
            </a:r>
            <a:r>
              <a:rPr lang="en-US" sz="2800" dirty="0"/>
              <a:t> </a:t>
            </a:r>
            <a:r>
              <a:rPr lang="en-US" sz="2800" dirty="0" err="1" smtClean="0"/>
              <a:t>faal</a:t>
            </a:r>
            <a:r>
              <a:rPr lang="tr-TR" sz="2800" dirty="0" smtClean="0"/>
              <a:t>i</a:t>
            </a:r>
            <a:r>
              <a:rPr lang="en-US" sz="2800" dirty="0" smtClean="0"/>
              <a:t>yet</a:t>
            </a:r>
            <a:r>
              <a:rPr lang="tr-TR" sz="2800" dirty="0" smtClean="0"/>
              <a:t>in</a:t>
            </a:r>
            <a:r>
              <a:rPr lang="en-US" sz="2800" dirty="0" smtClean="0"/>
              <a:t>de </a:t>
            </a:r>
            <a:r>
              <a:rPr lang="en-US" sz="2800" dirty="0" err="1"/>
              <a:t>bulunmak</a:t>
            </a:r>
            <a:r>
              <a:rPr lang="en-US" sz="2800" dirty="0"/>
              <a:t> </a:t>
            </a:r>
            <a:r>
              <a:rPr lang="en-US" sz="2800" dirty="0" err="1"/>
              <a:t>üzere</a:t>
            </a:r>
            <a:r>
              <a:rPr lang="en-US" sz="2800" dirty="0"/>
              <a:t> </a:t>
            </a:r>
            <a:r>
              <a:rPr lang="en-US" sz="2800" dirty="0" err="1"/>
              <a:t>kuruldukları</a:t>
            </a:r>
            <a:r>
              <a:rPr lang="en-US" sz="2800" dirty="0"/>
              <a:t> </a:t>
            </a:r>
            <a:r>
              <a:rPr lang="en-US" sz="2800" dirty="0" err="1" smtClean="0"/>
              <a:t>coğraf</a:t>
            </a:r>
            <a:r>
              <a:rPr lang="tr-TR" sz="2800" dirty="0" smtClean="0"/>
              <a:t>i </a:t>
            </a:r>
            <a:r>
              <a:rPr lang="en-US" sz="2800" dirty="0" err="1" smtClean="0"/>
              <a:t>alan</a:t>
            </a:r>
            <a:r>
              <a:rPr lang="en-US" sz="2800" dirty="0"/>
              <a:t>, </a:t>
            </a:r>
            <a:r>
              <a:rPr lang="en-US" sz="2800" dirty="0" err="1"/>
              <a:t>onların</a:t>
            </a:r>
            <a:r>
              <a:rPr lang="en-US" sz="2800" dirty="0"/>
              <a:t>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en-US" sz="2800" dirty="0" err="1" smtClean="0"/>
              <a:t>çevres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/>
              <a:t>adalandırılır</a:t>
            </a:r>
            <a:r>
              <a:rPr lang="en-US" sz="2800" dirty="0"/>
              <a:t>.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mahkemeler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en-US" sz="2800" dirty="0" err="1" smtClean="0"/>
              <a:t>çevres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se</a:t>
            </a:r>
            <a:r>
              <a:rPr lang="tr-TR" sz="2800" dirty="0" smtClean="0"/>
              <a:t> </a:t>
            </a:r>
            <a:r>
              <a:rPr lang="en-US" sz="2800" dirty="0" smtClean="0"/>
              <a:t>5235 </a:t>
            </a:r>
            <a:r>
              <a:rPr lang="en-US" sz="2800" dirty="0" err="1"/>
              <a:t>sayılı</a:t>
            </a:r>
            <a:r>
              <a:rPr lang="en-US" sz="2800" dirty="0"/>
              <a:t> </a:t>
            </a:r>
            <a:r>
              <a:rPr lang="en-US" sz="2800" dirty="0" err="1"/>
              <a:t>Kanun’un</a:t>
            </a:r>
            <a:r>
              <a:rPr lang="en-US" sz="2800" dirty="0"/>
              <a:t> </a:t>
            </a:r>
            <a:r>
              <a:rPr lang="en-US" sz="2800" dirty="0" smtClean="0"/>
              <a:t>7’nc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maddes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1’</a:t>
            </a:r>
            <a:r>
              <a:rPr lang="tr-TR" sz="2800" dirty="0" smtClean="0"/>
              <a:t>i</a:t>
            </a:r>
            <a:r>
              <a:rPr lang="en-US" sz="2800" dirty="0" err="1" smtClean="0"/>
              <a:t>nc</a:t>
            </a:r>
            <a:r>
              <a:rPr lang="tr-TR" sz="2800" dirty="0" smtClean="0"/>
              <a:t>i</a:t>
            </a:r>
            <a:r>
              <a:rPr lang="en-US" sz="2800" dirty="0" smtClean="0"/>
              <a:t>  </a:t>
            </a:r>
            <a:r>
              <a:rPr lang="en-US" sz="2800" dirty="0" err="1"/>
              <a:t>fıkrasında</a:t>
            </a:r>
            <a:r>
              <a:rPr lang="en-US" sz="2800" dirty="0"/>
              <a:t> </a:t>
            </a:r>
            <a:r>
              <a:rPr lang="en-US" sz="2800" dirty="0" err="1" smtClean="0"/>
              <a:t>göster</a:t>
            </a:r>
            <a:r>
              <a:rPr lang="tr-TR" sz="2800" dirty="0"/>
              <a:t>i</a:t>
            </a:r>
            <a:r>
              <a:rPr lang="en-US" sz="2800" dirty="0" smtClean="0"/>
              <a:t>lm</a:t>
            </a:r>
            <a:r>
              <a:rPr lang="tr-TR" sz="2800" dirty="0" smtClean="0"/>
              <a:t>i</a:t>
            </a:r>
            <a:r>
              <a:rPr lang="en-US" sz="2800" dirty="0" err="1" smtClean="0"/>
              <a:t>şt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Buna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 smtClean="0"/>
              <a:t>hukuk</a:t>
            </a:r>
            <a:r>
              <a:rPr lang="tr-TR" sz="2800" dirty="0" smtClean="0"/>
              <a:t> </a:t>
            </a:r>
            <a:r>
              <a:rPr lang="en-US" sz="2800" dirty="0" err="1" smtClean="0"/>
              <a:t>mahkemeler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 err="1"/>
              <a:t>yargı</a:t>
            </a:r>
            <a:r>
              <a:rPr lang="en-US" sz="2800" dirty="0"/>
              <a:t> </a:t>
            </a:r>
            <a:r>
              <a:rPr lang="en-US" sz="2800" dirty="0" err="1" smtClean="0"/>
              <a:t>çevres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bulundukları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 </a:t>
            </a:r>
            <a:r>
              <a:rPr lang="en-US" sz="2800" dirty="0" err="1" smtClean="0"/>
              <a:t>merkez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lçeler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le </a:t>
            </a:r>
            <a:r>
              <a:rPr lang="en-US" sz="2800" dirty="0" err="1"/>
              <a:t>bunlara</a:t>
            </a:r>
            <a:r>
              <a:rPr lang="en-US" sz="2800" dirty="0"/>
              <a:t> </a:t>
            </a:r>
            <a:r>
              <a:rPr lang="en-US" sz="2800" dirty="0" err="1" smtClean="0"/>
              <a:t>adl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yönden</a:t>
            </a:r>
            <a:r>
              <a:rPr lang="tr-TR" sz="2800" dirty="0" smtClean="0"/>
              <a:t> </a:t>
            </a:r>
            <a:r>
              <a:rPr lang="en-US" sz="2800" dirty="0" err="1" smtClean="0"/>
              <a:t>bağlanan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lçeler</a:t>
            </a:r>
            <a:r>
              <a:rPr lang="tr-TR" sz="2800" dirty="0"/>
              <a:t>i</a:t>
            </a:r>
            <a:r>
              <a:rPr lang="en-US" sz="2800" dirty="0" smtClean="0"/>
              <a:t>n </a:t>
            </a:r>
            <a:r>
              <a:rPr lang="tr-TR" sz="2800" dirty="0" smtClean="0"/>
              <a:t>i</a:t>
            </a:r>
            <a:r>
              <a:rPr lang="en-US" sz="2800" dirty="0" err="1" smtClean="0"/>
              <a:t>dar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sınırları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 smtClean="0"/>
              <a:t>bel</a:t>
            </a:r>
            <a:r>
              <a:rPr lang="tr-TR" sz="2800" dirty="0" smtClean="0"/>
              <a:t>i</a:t>
            </a:r>
            <a:r>
              <a:rPr lang="en-US" sz="2800" dirty="0" err="1" smtClean="0"/>
              <a:t>rlenm</a:t>
            </a:r>
            <a:r>
              <a:rPr lang="tr-TR" sz="2800" dirty="0"/>
              <a:t>i</a:t>
            </a:r>
            <a:r>
              <a:rPr lang="en-US" sz="2800" dirty="0" err="1" smtClean="0"/>
              <a:t>şt</a:t>
            </a:r>
            <a:r>
              <a:rPr lang="tr-TR" sz="2800" dirty="0"/>
              <a:t>i</a:t>
            </a:r>
            <a:r>
              <a:rPr lang="en-US" sz="2800" dirty="0" smtClean="0"/>
              <a:t>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ADLİ YARGI HUKUK MAHKEMELERİNDE </a:t>
            </a:r>
            <a:r>
              <a:rPr lang="en-US" b="1" dirty="0" smtClean="0"/>
              <a:t>TARAFLAR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en-US" sz="3000" dirty="0" smtClean="0"/>
              <a:t>B</a:t>
            </a:r>
            <a:r>
              <a:rPr lang="tr-TR" sz="3000" dirty="0" smtClean="0"/>
              <a:t>i</a:t>
            </a:r>
            <a:r>
              <a:rPr lang="en-US" sz="3000" dirty="0" smtClean="0"/>
              <a:t>r </a:t>
            </a:r>
            <a:r>
              <a:rPr lang="en-US" sz="3000" dirty="0" err="1"/>
              <a:t>davada</a:t>
            </a:r>
            <a:r>
              <a:rPr lang="en-US" sz="3000" dirty="0"/>
              <a:t> </a:t>
            </a:r>
            <a:r>
              <a:rPr lang="en-US" sz="3000" dirty="0" err="1"/>
              <a:t>kural</a:t>
            </a:r>
            <a:r>
              <a:rPr lang="en-US" sz="3000" dirty="0"/>
              <a:t> </a:t>
            </a:r>
            <a:r>
              <a:rPr lang="en-US" sz="3000" dirty="0" err="1"/>
              <a:t>olarak</a:t>
            </a:r>
            <a:r>
              <a:rPr lang="en-US" sz="3000" dirty="0"/>
              <a:t>, </a:t>
            </a:r>
            <a:r>
              <a:rPr lang="en-US" sz="3000" dirty="0" err="1"/>
              <a:t>davalı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davacı</a:t>
            </a:r>
            <a:r>
              <a:rPr lang="en-US" sz="3000" dirty="0"/>
              <a:t> </a:t>
            </a:r>
            <a:r>
              <a:rPr lang="en-US" sz="3000" dirty="0" err="1"/>
              <a:t>olmak</a:t>
            </a:r>
            <a:r>
              <a:rPr lang="en-US" sz="3000" dirty="0"/>
              <a:t> </a:t>
            </a:r>
            <a:r>
              <a:rPr lang="en-US" sz="3000" dirty="0" err="1"/>
              <a:t>üzere</a:t>
            </a:r>
            <a:r>
              <a:rPr lang="en-US" sz="3000" dirty="0"/>
              <a:t> </a:t>
            </a:r>
            <a:r>
              <a:rPr lang="tr-TR" sz="3000" dirty="0" smtClean="0"/>
              <a:t>i</a:t>
            </a:r>
            <a:r>
              <a:rPr lang="en-US" sz="3000" dirty="0" smtClean="0"/>
              <a:t>k</a:t>
            </a:r>
            <a:r>
              <a:rPr lang="tr-TR" sz="3000" dirty="0" smtClean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taraf</a:t>
            </a:r>
            <a:r>
              <a:rPr lang="en-US" sz="3000" dirty="0"/>
              <a:t> </a:t>
            </a:r>
            <a:r>
              <a:rPr lang="en-US" sz="3000" dirty="0" err="1"/>
              <a:t>vardır</a:t>
            </a:r>
            <a:r>
              <a:rPr lang="en-US" sz="3000" dirty="0"/>
              <a:t>. </a:t>
            </a:r>
            <a:r>
              <a:rPr lang="en-US" sz="3000" dirty="0" err="1"/>
              <a:t>Davada</a:t>
            </a:r>
            <a:r>
              <a:rPr lang="en-US" sz="3000" dirty="0"/>
              <a:t>, </a:t>
            </a:r>
            <a:r>
              <a:rPr lang="en-US" sz="3000" dirty="0" err="1"/>
              <a:t>davalı</a:t>
            </a:r>
            <a:r>
              <a:rPr lang="en-US" sz="3000" dirty="0"/>
              <a:t> </a:t>
            </a:r>
            <a:r>
              <a:rPr lang="en-US" sz="3000" dirty="0" err="1"/>
              <a:t>veya</a:t>
            </a:r>
            <a:r>
              <a:rPr lang="en-US" sz="3000" dirty="0"/>
              <a:t> </a:t>
            </a:r>
            <a:r>
              <a:rPr lang="en-US" sz="3000" dirty="0" err="1"/>
              <a:t>davacı</a:t>
            </a:r>
            <a:r>
              <a:rPr lang="en-US" sz="3000" dirty="0"/>
              <a:t> </a:t>
            </a:r>
            <a:r>
              <a:rPr lang="en-US" sz="3000" dirty="0" err="1"/>
              <a:t>tarafında</a:t>
            </a:r>
            <a:r>
              <a:rPr lang="en-US" sz="3000" dirty="0"/>
              <a:t> </a:t>
            </a:r>
            <a:r>
              <a:rPr lang="en-US" sz="3000" dirty="0" err="1"/>
              <a:t>yer</a:t>
            </a:r>
            <a:r>
              <a:rPr lang="en-US" sz="3000" dirty="0"/>
              <a:t> </a:t>
            </a:r>
            <a:r>
              <a:rPr lang="en-US" sz="3000" dirty="0" err="1" smtClean="0"/>
              <a:t>alab</a:t>
            </a:r>
            <a:r>
              <a:rPr lang="tr-TR" sz="3000" dirty="0"/>
              <a:t>i</a:t>
            </a:r>
            <a:r>
              <a:rPr lang="en-US" sz="3000" dirty="0" err="1" smtClean="0"/>
              <a:t>lme</a:t>
            </a:r>
            <a:r>
              <a:rPr lang="en-US" sz="3000" dirty="0" smtClean="0"/>
              <a:t> </a:t>
            </a:r>
            <a:r>
              <a:rPr lang="en-US" sz="3000" dirty="0" err="1" smtClean="0"/>
              <a:t>yetk</a:t>
            </a:r>
            <a:r>
              <a:rPr lang="tr-TR" sz="3000" dirty="0"/>
              <a:t>i</a:t>
            </a:r>
            <a:r>
              <a:rPr lang="en-US" sz="3000" dirty="0" smtClean="0"/>
              <a:t>s</a:t>
            </a:r>
            <a:r>
              <a:rPr lang="tr-TR" sz="3000" dirty="0" smtClean="0"/>
              <a:t>i</a:t>
            </a:r>
            <a:r>
              <a:rPr lang="en-US" sz="3000" dirty="0" smtClean="0"/>
              <a:t>ne </a:t>
            </a:r>
            <a:r>
              <a:rPr lang="en-US" sz="3000" dirty="0" err="1"/>
              <a:t>taraf</a:t>
            </a:r>
            <a:r>
              <a:rPr lang="en-US" sz="3000" dirty="0"/>
              <a:t> </a:t>
            </a:r>
            <a:r>
              <a:rPr lang="en-US" sz="3000" dirty="0" err="1" smtClean="0"/>
              <a:t>ehl</a:t>
            </a:r>
            <a:r>
              <a:rPr lang="tr-TR" sz="3000" dirty="0"/>
              <a:t>i</a:t>
            </a:r>
            <a:r>
              <a:rPr lang="en-US" sz="3000" dirty="0" smtClean="0"/>
              <a:t>yet</a:t>
            </a:r>
            <a:r>
              <a:rPr lang="tr-TR" sz="3000" dirty="0" smtClean="0"/>
              <a:t>i</a:t>
            </a:r>
            <a:r>
              <a:rPr lang="en-US" sz="3000" dirty="0" smtClean="0"/>
              <a:t> den</a:t>
            </a:r>
            <a:r>
              <a:rPr lang="tr-TR" sz="3000" dirty="0" smtClean="0"/>
              <a:t>i</a:t>
            </a:r>
            <a:r>
              <a:rPr lang="en-US" sz="3000" dirty="0" smtClean="0"/>
              <a:t>r</a:t>
            </a:r>
            <a:r>
              <a:rPr lang="en-US" sz="3000" dirty="0"/>
              <a:t>. </a:t>
            </a:r>
            <a:r>
              <a:rPr lang="en-US" sz="3000" dirty="0" err="1"/>
              <a:t>Taraf</a:t>
            </a:r>
            <a:r>
              <a:rPr lang="en-US" sz="3000" dirty="0"/>
              <a:t> </a:t>
            </a:r>
            <a:r>
              <a:rPr lang="en-US" sz="3000" dirty="0" err="1" smtClean="0"/>
              <a:t>ehl</a:t>
            </a:r>
            <a:r>
              <a:rPr lang="tr-TR" sz="3000" dirty="0"/>
              <a:t>i</a:t>
            </a:r>
            <a:r>
              <a:rPr lang="en-US" sz="3000" dirty="0" smtClean="0"/>
              <a:t>yet </a:t>
            </a:r>
            <a:r>
              <a:rPr lang="en-US" sz="3000" dirty="0"/>
              <a:t>, </a:t>
            </a:r>
            <a:r>
              <a:rPr lang="en-US" sz="3000" dirty="0" err="1"/>
              <a:t>Hukuk</a:t>
            </a:r>
            <a:r>
              <a:rPr lang="en-US" sz="3000" dirty="0"/>
              <a:t> </a:t>
            </a:r>
            <a:r>
              <a:rPr lang="en-US" sz="3000" dirty="0" err="1" smtClean="0"/>
              <a:t>Muhakemeler</a:t>
            </a:r>
            <a:r>
              <a:rPr lang="tr-TR" sz="3000" dirty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Kanunu’nun</a:t>
            </a:r>
            <a:r>
              <a:rPr lang="en-US" sz="3000" dirty="0"/>
              <a:t> </a:t>
            </a:r>
            <a:r>
              <a:rPr lang="en-US" sz="3000" dirty="0" smtClean="0"/>
              <a:t>50’nc</a:t>
            </a:r>
            <a:r>
              <a:rPr lang="tr-TR" sz="3000" dirty="0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maddes</a:t>
            </a:r>
            <a:r>
              <a:rPr lang="tr-TR" sz="3000" dirty="0" smtClean="0"/>
              <a:t>i</a:t>
            </a:r>
            <a:r>
              <a:rPr lang="en-US" sz="3000" dirty="0" err="1" smtClean="0"/>
              <a:t>nde</a:t>
            </a:r>
            <a:r>
              <a:rPr lang="en-US" sz="3000" dirty="0" smtClean="0"/>
              <a:t> </a:t>
            </a:r>
            <a:r>
              <a:rPr lang="en-US" sz="3000" dirty="0" err="1" smtClean="0"/>
              <a:t>düzenlenm</a:t>
            </a:r>
            <a:r>
              <a:rPr lang="tr-TR" sz="3000" dirty="0" smtClean="0"/>
              <a:t>i</a:t>
            </a:r>
            <a:r>
              <a:rPr lang="en-US" sz="3000" dirty="0" err="1" smtClean="0"/>
              <a:t>şt</a:t>
            </a:r>
            <a:r>
              <a:rPr lang="tr-TR" sz="3000" dirty="0" smtClean="0"/>
              <a:t>i</a:t>
            </a:r>
            <a:r>
              <a:rPr lang="en-US" sz="3000" dirty="0" smtClean="0"/>
              <a:t>r</a:t>
            </a:r>
            <a:r>
              <a:rPr lang="en-US" sz="3000" dirty="0"/>
              <a:t>. </a:t>
            </a:r>
            <a:r>
              <a:rPr lang="en-US" sz="3000" dirty="0" smtClean="0"/>
              <a:t>Bu</a:t>
            </a:r>
            <a:r>
              <a:rPr lang="tr-TR" sz="3000" dirty="0" smtClean="0"/>
              <a:t> </a:t>
            </a:r>
            <a:r>
              <a:rPr lang="en-US" sz="3000" dirty="0" err="1" smtClean="0"/>
              <a:t>düzenlemeden</a:t>
            </a:r>
            <a:r>
              <a:rPr lang="en-US" sz="3000" dirty="0" smtClean="0"/>
              <a:t> </a:t>
            </a:r>
            <a:r>
              <a:rPr lang="en-US" sz="3000" dirty="0" err="1"/>
              <a:t>çıkan</a:t>
            </a:r>
            <a:r>
              <a:rPr lang="en-US" sz="3000" dirty="0"/>
              <a:t> </a:t>
            </a:r>
            <a:r>
              <a:rPr lang="en-US" sz="3000" dirty="0" err="1"/>
              <a:t>sonuca</a:t>
            </a:r>
            <a:r>
              <a:rPr lang="en-US" sz="3000" dirty="0"/>
              <a:t> </a:t>
            </a:r>
            <a:r>
              <a:rPr lang="en-US" sz="3000" dirty="0" err="1"/>
              <a:t>göre</a:t>
            </a:r>
            <a:r>
              <a:rPr lang="en-US" sz="3000" dirty="0"/>
              <a:t> </a:t>
            </a:r>
            <a:r>
              <a:rPr lang="en-US" sz="3000" dirty="0" err="1"/>
              <a:t>sadece</a:t>
            </a:r>
            <a:r>
              <a:rPr lang="en-US" sz="3000" dirty="0"/>
              <a:t> </a:t>
            </a:r>
            <a:r>
              <a:rPr lang="en-US" sz="3000" dirty="0" err="1" smtClean="0"/>
              <a:t>meden</a:t>
            </a:r>
            <a:r>
              <a:rPr lang="tr-TR" sz="3000" dirty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hukuka</a:t>
            </a:r>
            <a:r>
              <a:rPr lang="en-US" sz="3000" dirty="0"/>
              <a:t> </a:t>
            </a:r>
            <a:r>
              <a:rPr lang="en-US" sz="3000" dirty="0" err="1"/>
              <a:t>göre</a:t>
            </a:r>
            <a:r>
              <a:rPr lang="en-US" sz="3000" dirty="0"/>
              <a:t> </a:t>
            </a:r>
            <a:r>
              <a:rPr lang="en-US" sz="3000" dirty="0" err="1"/>
              <a:t>haklardan</a:t>
            </a:r>
            <a:r>
              <a:rPr lang="en-US" sz="3000" dirty="0"/>
              <a:t> </a:t>
            </a:r>
            <a:r>
              <a:rPr lang="en-US" sz="3000" dirty="0" err="1" smtClean="0"/>
              <a:t>yararlanab</a:t>
            </a:r>
            <a:r>
              <a:rPr lang="tr-TR" sz="3000" dirty="0"/>
              <a:t>i</a:t>
            </a:r>
            <a:r>
              <a:rPr lang="en-US" sz="3000" dirty="0" err="1" smtClean="0"/>
              <a:t>lme</a:t>
            </a:r>
            <a:r>
              <a:rPr lang="en-US" sz="3000" dirty="0" smtClean="0"/>
              <a:t> </a:t>
            </a:r>
            <a:r>
              <a:rPr lang="en-US" sz="3000" dirty="0" err="1" smtClean="0"/>
              <a:t>ehl</a:t>
            </a:r>
            <a:r>
              <a:rPr lang="tr-TR" sz="3000" dirty="0"/>
              <a:t>i</a:t>
            </a:r>
            <a:r>
              <a:rPr lang="en-US" sz="3000" dirty="0" smtClean="0"/>
              <a:t>yet</a:t>
            </a:r>
            <a:r>
              <a:rPr lang="tr-TR" sz="3000" dirty="0" smtClean="0"/>
              <a:t>i</a:t>
            </a:r>
            <a:r>
              <a:rPr lang="en-US" sz="3000" dirty="0" smtClean="0"/>
              <a:t>ne </a:t>
            </a:r>
            <a:r>
              <a:rPr lang="en-US" sz="3000" dirty="0" err="1" smtClean="0"/>
              <a:t>sah</a:t>
            </a:r>
            <a:r>
              <a:rPr lang="tr-TR" sz="3000" dirty="0"/>
              <a:t>i</a:t>
            </a:r>
            <a:r>
              <a:rPr lang="en-US" sz="3000" dirty="0" smtClean="0"/>
              <a:t>p </a:t>
            </a:r>
            <a:r>
              <a:rPr lang="en-US" sz="3000" dirty="0" err="1"/>
              <a:t>olanlar</a:t>
            </a:r>
            <a:r>
              <a:rPr lang="en-US" sz="3000" dirty="0"/>
              <a:t> </a:t>
            </a:r>
            <a:r>
              <a:rPr lang="en-US" sz="3000" dirty="0" err="1" smtClean="0"/>
              <a:t>davada</a:t>
            </a:r>
            <a:r>
              <a:rPr lang="en-US" sz="3000" dirty="0" smtClean="0"/>
              <a:t> </a:t>
            </a:r>
            <a:r>
              <a:rPr lang="en-US" sz="3000" dirty="0" err="1"/>
              <a:t>taraf</a:t>
            </a:r>
            <a:r>
              <a:rPr lang="en-US" sz="3000" dirty="0"/>
              <a:t> </a:t>
            </a:r>
            <a:r>
              <a:rPr lang="en-US" sz="3000" dirty="0" err="1" smtClean="0"/>
              <a:t>olab</a:t>
            </a:r>
            <a:r>
              <a:rPr lang="tr-TR" sz="3000" dirty="0"/>
              <a:t>i</a:t>
            </a:r>
            <a:r>
              <a:rPr lang="en-US" sz="3000" dirty="0" err="1" smtClean="0"/>
              <a:t>leceklerd</a:t>
            </a:r>
            <a:r>
              <a:rPr lang="tr-TR" sz="3000" dirty="0"/>
              <a:t>i</a:t>
            </a:r>
            <a:r>
              <a:rPr lang="en-US" sz="3000" dirty="0" smtClean="0"/>
              <a:t>r</a:t>
            </a:r>
            <a:r>
              <a:rPr lang="en-US" sz="3000" dirty="0"/>
              <a:t>. </a:t>
            </a:r>
            <a:r>
              <a:rPr lang="en-US" sz="3000" dirty="0" smtClean="0"/>
              <a:t>Meden</a:t>
            </a:r>
            <a:r>
              <a:rPr lang="tr-TR" sz="3000" dirty="0" smtClean="0"/>
              <a:t>i</a:t>
            </a:r>
            <a:r>
              <a:rPr lang="en-US" sz="3000" dirty="0" smtClean="0"/>
              <a:t> </a:t>
            </a:r>
            <a:r>
              <a:rPr lang="en-US" sz="3000" dirty="0" err="1"/>
              <a:t>kanuna</a:t>
            </a:r>
            <a:r>
              <a:rPr lang="en-US" sz="3000" dirty="0"/>
              <a:t> </a:t>
            </a:r>
            <a:r>
              <a:rPr lang="en-US" sz="3000" dirty="0" err="1"/>
              <a:t>göre</a:t>
            </a:r>
            <a:r>
              <a:rPr lang="en-US" sz="3000" dirty="0"/>
              <a:t> </a:t>
            </a:r>
            <a:r>
              <a:rPr lang="tr-TR" sz="3000" dirty="0" smtClean="0"/>
              <a:t>i</a:t>
            </a:r>
            <a:r>
              <a:rPr lang="en-US" sz="3000" dirty="0" smtClean="0"/>
              <a:t>se </a:t>
            </a:r>
            <a:r>
              <a:rPr lang="en-US" sz="3000" dirty="0" err="1"/>
              <a:t>gerçek</a:t>
            </a:r>
            <a:r>
              <a:rPr lang="en-US" sz="3000" dirty="0"/>
              <a:t> (m. 8)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tüzel</a:t>
            </a:r>
            <a:r>
              <a:rPr lang="en-US" sz="3000" dirty="0"/>
              <a:t> </a:t>
            </a:r>
            <a:r>
              <a:rPr lang="en-US" sz="3000" dirty="0" smtClean="0"/>
              <a:t>k</a:t>
            </a:r>
            <a:r>
              <a:rPr lang="tr-TR" sz="3000" dirty="0" smtClean="0"/>
              <a:t>i</a:t>
            </a:r>
            <a:r>
              <a:rPr lang="en-US" sz="3000" dirty="0" smtClean="0"/>
              <a:t>ş</a:t>
            </a:r>
            <a:r>
              <a:rPr lang="tr-TR" sz="3000" dirty="0" smtClean="0"/>
              <a:t>i</a:t>
            </a:r>
            <a:r>
              <a:rPr lang="en-US" sz="3000" dirty="0" err="1" smtClean="0"/>
              <a:t>ler</a:t>
            </a:r>
            <a:r>
              <a:rPr lang="en-US" sz="3000" dirty="0" smtClean="0"/>
              <a:t> </a:t>
            </a:r>
            <a:r>
              <a:rPr lang="en-US" sz="3000" dirty="0"/>
              <a:t>(m. 48) </a:t>
            </a:r>
            <a:r>
              <a:rPr lang="en-US" sz="3000" dirty="0" err="1"/>
              <a:t>haklara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borçlara</a:t>
            </a:r>
            <a:r>
              <a:rPr lang="en-US" sz="3000" dirty="0"/>
              <a:t> </a:t>
            </a:r>
            <a:r>
              <a:rPr lang="en-US" sz="3000" dirty="0" err="1" smtClean="0"/>
              <a:t>sah</a:t>
            </a:r>
            <a:r>
              <a:rPr lang="tr-TR" sz="3000" dirty="0"/>
              <a:t>i</a:t>
            </a:r>
            <a:r>
              <a:rPr lang="en-US" sz="3000" dirty="0" smtClean="0"/>
              <a:t>p </a:t>
            </a:r>
            <a:r>
              <a:rPr lang="en-US" sz="3000" dirty="0" err="1" smtClean="0"/>
              <a:t>olab</a:t>
            </a:r>
            <a:r>
              <a:rPr lang="tr-TR" sz="3000" dirty="0"/>
              <a:t>i</a:t>
            </a:r>
            <a:r>
              <a:rPr lang="en-US" sz="3000" dirty="0" smtClean="0"/>
              <a:t>l</a:t>
            </a:r>
            <a:r>
              <a:rPr lang="tr-TR" sz="3000" dirty="0" smtClean="0"/>
              <a:t>i</a:t>
            </a:r>
            <a:r>
              <a:rPr lang="en-US" sz="3000" dirty="0" err="1" smtClean="0"/>
              <a:t>rler</a:t>
            </a:r>
            <a:r>
              <a:rPr lang="en-US" sz="3000" dirty="0"/>
              <a:t>. Bu </a:t>
            </a:r>
            <a:r>
              <a:rPr lang="en-US" sz="3000" dirty="0" err="1"/>
              <a:t>nedenle</a:t>
            </a:r>
            <a:r>
              <a:rPr lang="en-US" sz="3000" dirty="0"/>
              <a:t> </a:t>
            </a:r>
            <a:r>
              <a:rPr lang="en-US" sz="3000" dirty="0" err="1"/>
              <a:t>sadece</a:t>
            </a:r>
            <a:r>
              <a:rPr lang="en-US" sz="3000" dirty="0"/>
              <a:t> </a:t>
            </a:r>
            <a:r>
              <a:rPr lang="en-US" sz="3000" dirty="0" err="1"/>
              <a:t>gerçek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tüzel</a:t>
            </a:r>
            <a:r>
              <a:rPr lang="en-US" sz="3000" dirty="0"/>
              <a:t> </a:t>
            </a:r>
            <a:r>
              <a:rPr lang="en-US" sz="3000" dirty="0" smtClean="0"/>
              <a:t>k</a:t>
            </a:r>
            <a:r>
              <a:rPr lang="tr-TR" sz="3000" dirty="0" smtClean="0"/>
              <a:t>i</a:t>
            </a:r>
            <a:r>
              <a:rPr lang="en-US" sz="3000" dirty="0" smtClean="0"/>
              <a:t>ş</a:t>
            </a:r>
            <a:r>
              <a:rPr lang="tr-TR" sz="3000" dirty="0" smtClean="0"/>
              <a:t>i</a:t>
            </a:r>
            <a:r>
              <a:rPr lang="en-US" sz="3000" dirty="0" err="1" smtClean="0"/>
              <a:t>ler</a:t>
            </a:r>
            <a:r>
              <a:rPr lang="en-US" sz="3000" dirty="0" smtClean="0"/>
              <a:t> b</a:t>
            </a:r>
            <a:r>
              <a:rPr lang="tr-TR" sz="3000" dirty="0" smtClean="0"/>
              <a:t>i</a:t>
            </a:r>
            <a:r>
              <a:rPr lang="en-US" sz="3000" dirty="0" smtClean="0"/>
              <a:t>r </a:t>
            </a:r>
            <a:r>
              <a:rPr lang="en-US" sz="3000" dirty="0" err="1"/>
              <a:t>davada</a:t>
            </a:r>
            <a:r>
              <a:rPr lang="en-US" sz="3000" dirty="0"/>
              <a:t> </a:t>
            </a:r>
            <a:r>
              <a:rPr lang="en-US" sz="3000" dirty="0" err="1"/>
              <a:t>taraf</a:t>
            </a:r>
            <a:r>
              <a:rPr lang="en-US" sz="3000" dirty="0"/>
              <a:t> </a:t>
            </a:r>
            <a:r>
              <a:rPr lang="en-US" sz="3000" dirty="0" err="1"/>
              <a:t>olarak</a:t>
            </a:r>
            <a:r>
              <a:rPr lang="en-US" sz="3000" dirty="0"/>
              <a:t> </a:t>
            </a:r>
            <a:r>
              <a:rPr lang="en-US" sz="3000" dirty="0" err="1"/>
              <a:t>yer</a:t>
            </a:r>
            <a:r>
              <a:rPr lang="en-US" sz="3000" dirty="0"/>
              <a:t> </a:t>
            </a:r>
            <a:r>
              <a:rPr lang="en-US" sz="3000" dirty="0" err="1" smtClean="0"/>
              <a:t>alab</a:t>
            </a:r>
            <a:r>
              <a:rPr lang="tr-TR" sz="3000" dirty="0" smtClean="0"/>
              <a:t>i</a:t>
            </a:r>
            <a:r>
              <a:rPr lang="en-US" sz="3000" dirty="0" err="1" smtClean="0"/>
              <a:t>lme</a:t>
            </a:r>
            <a:r>
              <a:rPr lang="en-US" sz="3000" dirty="0" smtClean="0"/>
              <a:t> </a:t>
            </a:r>
            <a:r>
              <a:rPr lang="en-US" sz="3000" dirty="0" err="1" smtClean="0"/>
              <a:t>ehl</a:t>
            </a:r>
            <a:r>
              <a:rPr lang="tr-TR" sz="3000" dirty="0"/>
              <a:t>i</a:t>
            </a:r>
            <a:r>
              <a:rPr lang="en-US" sz="3000" dirty="0" smtClean="0"/>
              <a:t>yet</a:t>
            </a:r>
            <a:r>
              <a:rPr lang="tr-TR" sz="3000" dirty="0" smtClean="0"/>
              <a:t>i</a:t>
            </a:r>
            <a:r>
              <a:rPr lang="en-US" sz="3000" dirty="0" smtClean="0"/>
              <a:t>ne </a:t>
            </a:r>
            <a:r>
              <a:rPr lang="en-US" sz="3000" dirty="0" err="1" smtClean="0"/>
              <a:t>sah</a:t>
            </a:r>
            <a:r>
              <a:rPr lang="tr-TR" sz="3000" dirty="0"/>
              <a:t>i</a:t>
            </a:r>
            <a:r>
              <a:rPr lang="en-US" sz="3000" dirty="0" err="1" smtClean="0"/>
              <a:t>pt</a:t>
            </a:r>
            <a:r>
              <a:rPr lang="tr-TR" sz="3000" dirty="0"/>
              <a:t>i</a:t>
            </a:r>
            <a:r>
              <a:rPr lang="en-US" sz="3000" dirty="0" err="1" smtClean="0"/>
              <a:t>rler</a:t>
            </a:r>
            <a:r>
              <a:rPr lang="en-US" sz="3000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DAVANIN AÇILMASI VE TEVZİ </a:t>
            </a:r>
            <a:r>
              <a:rPr lang="en-US" b="1" dirty="0" smtClean="0"/>
              <a:t>İŞLEMLERİ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	</a:t>
            </a:r>
            <a:r>
              <a:rPr lang="en-US" sz="2800" dirty="0" err="1" smtClean="0"/>
              <a:t>Yetk</a:t>
            </a:r>
            <a:r>
              <a:rPr lang="tr-TR" sz="2800" dirty="0"/>
              <a:t>i</a:t>
            </a:r>
            <a:r>
              <a:rPr lang="en-US" sz="2800" dirty="0" smtClean="0"/>
              <a:t>l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görevl</a:t>
            </a:r>
            <a:r>
              <a:rPr lang="tr-TR" sz="2800" dirty="0"/>
              <a:t>i</a:t>
            </a:r>
            <a:r>
              <a:rPr lang="en-US" sz="2800" dirty="0" smtClean="0"/>
              <a:t> b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mahkemede</a:t>
            </a:r>
            <a:r>
              <a:rPr lang="en-US" sz="2800" dirty="0"/>
              <a:t> </a:t>
            </a:r>
            <a:r>
              <a:rPr lang="en-US" sz="2800" dirty="0" err="1"/>
              <a:t>davalar</a:t>
            </a:r>
            <a:r>
              <a:rPr lang="en-US" sz="2800" dirty="0"/>
              <a:t>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lekçes</a:t>
            </a:r>
            <a:r>
              <a:rPr lang="tr-TR" sz="2800" dirty="0" smtClean="0"/>
              <a:t>i</a:t>
            </a:r>
            <a:r>
              <a:rPr lang="en-US" sz="2800" dirty="0" err="1" smtClean="0"/>
              <a:t>yle</a:t>
            </a:r>
            <a:r>
              <a:rPr lang="en-US" sz="2800" dirty="0" smtClean="0"/>
              <a:t> </a:t>
            </a:r>
            <a:r>
              <a:rPr lang="en-US" sz="2800" dirty="0" err="1"/>
              <a:t>açılır</a:t>
            </a:r>
            <a:r>
              <a:rPr lang="en-US" sz="2800" dirty="0"/>
              <a:t> (HMK m. 118, c. 1). </a:t>
            </a:r>
            <a:r>
              <a:rPr lang="en-US" sz="2800" dirty="0" err="1"/>
              <a:t>Dava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err="1" smtClean="0"/>
              <a:t>lekçes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hang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unsurları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err="1" smtClean="0"/>
              <a:t>ht</a:t>
            </a:r>
            <a:r>
              <a:rPr lang="tr-TR" sz="2800" dirty="0" smtClean="0"/>
              <a:t>i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etmes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gerekt</a:t>
            </a:r>
            <a:r>
              <a:rPr lang="tr-TR" sz="2800" dirty="0" smtClean="0"/>
              <a:t>i</a:t>
            </a:r>
            <a:r>
              <a:rPr lang="en-US" sz="2800" dirty="0" smtClean="0"/>
              <a:t>ğ</a:t>
            </a:r>
            <a:r>
              <a:rPr lang="tr-TR" sz="28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/>
              <a:t>Hukuk</a:t>
            </a:r>
            <a:r>
              <a:rPr lang="en-US" sz="2800" dirty="0"/>
              <a:t> </a:t>
            </a:r>
            <a:r>
              <a:rPr lang="en-US" sz="2800" dirty="0" err="1" smtClean="0"/>
              <a:t>Muhakemeler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Kanunu’nun</a:t>
            </a:r>
            <a:r>
              <a:rPr lang="tr-TR" sz="2800" dirty="0"/>
              <a:t> </a:t>
            </a:r>
            <a:r>
              <a:rPr lang="en-US" sz="2800" dirty="0" smtClean="0"/>
              <a:t>119’uncu </a:t>
            </a:r>
            <a:r>
              <a:rPr lang="en-US" sz="2800" dirty="0" err="1" smtClean="0"/>
              <a:t>maddes</a:t>
            </a:r>
            <a:r>
              <a:rPr lang="tr-TR" sz="2800" dirty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n 1’</a:t>
            </a:r>
            <a:r>
              <a:rPr lang="tr-TR" sz="2800" dirty="0" smtClean="0"/>
              <a:t>i</a:t>
            </a:r>
            <a:r>
              <a:rPr lang="en-US" sz="2800" dirty="0" err="1" smtClean="0"/>
              <a:t>nc</a:t>
            </a:r>
            <a:r>
              <a:rPr lang="tr-TR" sz="2800" dirty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fıkrasında</a:t>
            </a:r>
            <a:r>
              <a:rPr lang="en-US" sz="2800" dirty="0"/>
              <a:t> </a:t>
            </a:r>
            <a:r>
              <a:rPr lang="en-US" sz="2800" dirty="0" err="1" smtClean="0"/>
              <a:t>düzenlenm</a:t>
            </a:r>
            <a:r>
              <a:rPr lang="tr-TR" sz="2800" dirty="0"/>
              <a:t>i</a:t>
            </a:r>
            <a:r>
              <a:rPr lang="en-US" sz="2800" dirty="0" err="1" smtClean="0"/>
              <a:t>şt</a:t>
            </a:r>
            <a:r>
              <a:rPr lang="tr-TR" sz="2800" dirty="0"/>
              <a:t>i</a:t>
            </a:r>
            <a:r>
              <a:rPr lang="en-US" sz="2800" dirty="0" smtClean="0"/>
              <a:t>r</a:t>
            </a:r>
            <a:r>
              <a:rPr lang="en-US" sz="2800" dirty="0"/>
              <a:t>. 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DAVANIN AÇILMASI VE TEVZİ </a:t>
            </a:r>
            <a:r>
              <a:rPr lang="en-US" b="1" dirty="0" smtClean="0"/>
              <a:t>İŞLEMLERİ</a:t>
            </a:r>
            <a:r>
              <a:rPr lang="tr-TR" b="1" dirty="0" smtClean="0"/>
              <a:t> (Devamı)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000" dirty="0"/>
              <a:t>Buna </a:t>
            </a:r>
            <a:r>
              <a:rPr lang="en-US" sz="3000" dirty="0" err="1"/>
              <a:t>göre</a:t>
            </a:r>
            <a:r>
              <a:rPr lang="en-US" sz="3000" dirty="0"/>
              <a:t>, b</a:t>
            </a:r>
            <a:r>
              <a:rPr lang="tr-TR" sz="3000" dirty="0"/>
              <a:t>i</a:t>
            </a:r>
            <a:r>
              <a:rPr lang="en-US" sz="3000" dirty="0"/>
              <a:t>r </a:t>
            </a:r>
            <a:r>
              <a:rPr lang="en-US" sz="3000" dirty="0" err="1"/>
              <a:t>dava</a:t>
            </a:r>
            <a:r>
              <a:rPr lang="en-US" sz="3000" dirty="0"/>
              <a:t> d</a:t>
            </a:r>
            <a:r>
              <a:rPr lang="tr-TR" sz="3000" dirty="0"/>
              <a:t>i</a:t>
            </a:r>
            <a:r>
              <a:rPr lang="en-US" sz="3000" dirty="0" err="1"/>
              <a:t>lekçes</a:t>
            </a:r>
            <a:r>
              <a:rPr lang="tr-TR" sz="3000" dirty="0"/>
              <a:t>i</a:t>
            </a:r>
            <a:r>
              <a:rPr lang="en-US" sz="3000" dirty="0" err="1"/>
              <a:t>nde</a:t>
            </a:r>
            <a:r>
              <a:rPr lang="en-US" sz="3000" dirty="0"/>
              <a:t> </a:t>
            </a:r>
            <a:r>
              <a:rPr lang="en-US" sz="3000" dirty="0" err="1"/>
              <a:t>aşağıdak</a:t>
            </a:r>
            <a:r>
              <a:rPr lang="tr-TR" sz="3000" dirty="0"/>
              <a:t>i</a:t>
            </a:r>
            <a:r>
              <a:rPr lang="en-US" sz="3000" dirty="0"/>
              <a:t> </a:t>
            </a:r>
            <a:r>
              <a:rPr lang="en-US" sz="3000" dirty="0" err="1"/>
              <a:t>unsurların</a:t>
            </a:r>
            <a:r>
              <a:rPr lang="en-US" sz="3000" dirty="0"/>
              <a:t> </a:t>
            </a:r>
            <a:r>
              <a:rPr lang="en-US" sz="3000" dirty="0" err="1"/>
              <a:t>yer</a:t>
            </a:r>
            <a:r>
              <a:rPr lang="en-US" sz="3000" dirty="0"/>
              <a:t> </a:t>
            </a:r>
            <a:r>
              <a:rPr lang="en-US" sz="3000" dirty="0" err="1"/>
              <a:t>alması</a:t>
            </a:r>
            <a:r>
              <a:rPr lang="en-US" sz="3000" dirty="0"/>
              <a:t> </a:t>
            </a:r>
            <a:r>
              <a:rPr lang="en-US" sz="3000" dirty="0" err="1"/>
              <a:t>gerek</a:t>
            </a:r>
            <a:r>
              <a:rPr lang="tr-TR" sz="3000" dirty="0"/>
              <a:t>i</a:t>
            </a:r>
            <a:r>
              <a:rPr lang="en-US" sz="3000" dirty="0" smtClean="0"/>
              <a:t>r</a:t>
            </a:r>
            <a:r>
              <a:rPr lang="tr-TR" sz="3000" dirty="0" smtClean="0"/>
              <a:t>;</a:t>
            </a:r>
          </a:p>
          <a:p>
            <a:pPr algn="just"/>
            <a:r>
              <a:rPr lang="en-US" sz="3000" dirty="0" err="1"/>
              <a:t>Mahkemenin</a:t>
            </a:r>
            <a:r>
              <a:rPr lang="en-US" sz="3000" dirty="0"/>
              <a:t> </a:t>
            </a:r>
            <a:r>
              <a:rPr lang="en-US" sz="3000" dirty="0" err="1"/>
              <a:t>adı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 smtClean="0"/>
              <a:t>Davacı</a:t>
            </a:r>
            <a:r>
              <a:rPr lang="en-US" sz="3000" dirty="0" smtClean="0"/>
              <a:t> </a:t>
            </a:r>
            <a:r>
              <a:rPr lang="en-US" sz="3000" dirty="0" err="1"/>
              <a:t>ile</a:t>
            </a:r>
            <a:r>
              <a:rPr lang="en-US" sz="3000" dirty="0"/>
              <a:t> </a:t>
            </a:r>
            <a:r>
              <a:rPr lang="en-US" sz="3000" dirty="0" err="1"/>
              <a:t>davalının</a:t>
            </a:r>
            <a:r>
              <a:rPr lang="en-US" sz="3000" dirty="0"/>
              <a:t> </a:t>
            </a:r>
            <a:r>
              <a:rPr lang="en-US" sz="3000" dirty="0" err="1"/>
              <a:t>adı</a:t>
            </a:r>
            <a:r>
              <a:rPr lang="en-US" sz="3000" dirty="0"/>
              <a:t>, </a:t>
            </a:r>
            <a:r>
              <a:rPr lang="en-US" sz="3000" dirty="0" err="1"/>
              <a:t>soyadı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adresleri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 smtClean="0"/>
              <a:t>Davacının</a:t>
            </a:r>
            <a:r>
              <a:rPr lang="en-US" sz="3000" dirty="0" smtClean="0"/>
              <a:t> </a:t>
            </a:r>
            <a:r>
              <a:rPr lang="en-US" sz="3000" dirty="0" err="1"/>
              <a:t>Türkiye</a:t>
            </a:r>
            <a:r>
              <a:rPr lang="en-US" sz="3000" dirty="0"/>
              <a:t> </a:t>
            </a:r>
            <a:r>
              <a:rPr lang="en-US" sz="3000" dirty="0" err="1"/>
              <a:t>Cumhuriyeti</a:t>
            </a:r>
            <a:r>
              <a:rPr lang="en-US" sz="3000" dirty="0"/>
              <a:t> </a:t>
            </a:r>
            <a:r>
              <a:rPr lang="en-US" sz="3000" dirty="0" err="1"/>
              <a:t>kimlik</a:t>
            </a:r>
            <a:r>
              <a:rPr lang="en-US" sz="3000" dirty="0"/>
              <a:t> </a:t>
            </a:r>
            <a:r>
              <a:rPr lang="en-US" sz="3000" dirty="0" err="1"/>
              <a:t>numarası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 smtClean="0"/>
              <a:t>Varsa</a:t>
            </a:r>
            <a:r>
              <a:rPr lang="en-US" sz="3000" dirty="0" smtClean="0"/>
              <a:t> </a:t>
            </a:r>
            <a:r>
              <a:rPr lang="en-US" sz="3000" dirty="0" err="1"/>
              <a:t>tarafların</a:t>
            </a:r>
            <a:r>
              <a:rPr lang="en-US" sz="3000" dirty="0"/>
              <a:t> </a:t>
            </a:r>
            <a:r>
              <a:rPr lang="en-US" sz="3000" dirty="0" err="1"/>
              <a:t>kanuni</a:t>
            </a:r>
            <a:r>
              <a:rPr lang="en-US" sz="3000" dirty="0"/>
              <a:t> </a:t>
            </a:r>
            <a:r>
              <a:rPr lang="en-US" sz="3000" dirty="0" err="1"/>
              <a:t>temsilcilerinin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davacı</a:t>
            </a:r>
            <a:r>
              <a:rPr lang="en-US" sz="3000" dirty="0"/>
              <a:t> </a:t>
            </a:r>
            <a:r>
              <a:rPr lang="en-US" sz="3000" dirty="0" err="1"/>
              <a:t>vekilinin</a:t>
            </a:r>
            <a:r>
              <a:rPr lang="en-US" sz="3000" dirty="0"/>
              <a:t> </a:t>
            </a:r>
            <a:r>
              <a:rPr lang="en-US" sz="3000" dirty="0" err="1"/>
              <a:t>adı</a:t>
            </a:r>
            <a:r>
              <a:rPr lang="en-US" sz="3000" dirty="0"/>
              <a:t>, </a:t>
            </a:r>
            <a:r>
              <a:rPr lang="en-US" sz="3000" dirty="0" err="1"/>
              <a:t>soyadı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</a:t>
            </a:r>
            <a:r>
              <a:rPr lang="en-US" sz="3000" dirty="0" err="1"/>
              <a:t>adresleri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 smtClean="0"/>
              <a:t>Davanın</a:t>
            </a:r>
            <a:r>
              <a:rPr lang="en-US" sz="3000" dirty="0" smtClean="0"/>
              <a:t> </a:t>
            </a:r>
            <a:r>
              <a:rPr lang="en-US" sz="3000" dirty="0" err="1"/>
              <a:t>konusu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mal </a:t>
            </a:r>
            <a:r>
              <a:rPr lang="en-US" sz="3000" dirty="0" err="1"/>
              <a:t>varlığı</a:t>
            </a:r>
            <a:r>
              <a:rPr lang="en-US" sz="3000" dirty="0"/>
              <a:t> </a:t>
            </a:r>
            <a:r>
              <a:rPr lang="en-US" sz="3000" dirty="0" err="1"/>
              <a:t>haklarına</a:t>
            </a:r>
            <a:r>
              <a:rPr lang="en-US" sz="3000" dirty="0"/>
              <a:t> </a:t>
            </a:r>
            <a:r>
              <a:rPr lang="en-US" sz="3000" dirty="0" err="1"/>
              <a:t>ilişkin</a:t>
            </a:r>
            <a:r>
              <a:rPr lang="en-US" sz="3000" dirty="0"/>
              <a:t> </a:t>
            </a:r>
            <a:r>
              <a:rPr lang="en-US" sz="3000" dirty="0" err="1"/>
              <a:t>davalarda</a:t>
            </a:r>
            <a:r>
              <a:rPr lang="en-US" sz="3000" dirty="0"/>
              <a:t>, </a:t>
            </a:r>
            <a:r>
              <a:rPr lang="en-US" sz="3000" dirty="0" err="1"/>
              <a:t>dava</a:t>
            </a:r>
            <a:r>
              <a:rPr lang="en-US" sz="3000" dirty="0"/>
              <a:t> </a:t>
            </a:r>
            <a:r>
              <a:rPr lang="en-US" sz="3000" dirty="0" err="1"/>
              <a:t>konusunun</a:t>
            </a:r>
            <a:r>
              <a:rPr lang="en-US" sz="3000" dirty="0"/>
              <a:t> </a:t>
            </a:r>
            <a:r>
              <a:rPr lang="en-US" sz="3000" dirty="0" err="1"/>
              <a:t>değeri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 smtClean="0"/>
              <a:t>Davacının</a:t>
            </a:r>
            <a:r>
              <a:rPr lang="en-US" sz="3000" dirty="0" smtClean="0"/>
              <a:t>  </a:t>
            </a:r>
            <a:r>
              <a:rPr lang="en-US" sz="3000" dirty="0" err="1"/>
              <a:t>iddiasının</a:t>
            </a:r>
            <a:r>
              <a:rPr lang="en-US" sz="3000" dirty="0"/>
              <a:t>  </a:t>
            </a:r>
            <a:r>
              <a:rPr lang="en-US" sz="3000" dirty="0" err="1"/>
              <a:t>dayanağı</a:t>
            </a:r>
            <a:r>
              <a:rPr lang="en-US" sz="3000" dirty="0"/>
              <a:t>  </a:t>
            </a:r>
            <a:r>
              <a:rPr lang="en-US" sz="3000" dirty="0" err="1"/>
              <a:t>olan</a:t>
            </a:r>
            <a:r>
              <a:rPr lang="en-US" sz="3000" dirty="0"/>
              <a:t>  </a:t>
            </a:r>
            <a:r>
              <a:rPr lang="en-US" sz="3000" dirty="0" err="1"/>
              <a:t>bütün</a:t>
            </a:r>
            <a:r>
              <a:rPr lang="en-US" sz="3000" dirty="0"/>
              <a:t>  </a:t>
            </a:r>
            <a:r>
              <a:rPr lang="en-US" sz="3000" dirty="0" err="1"/>
              <a:t>vakıaların</a:t>
            </a:r>
            <a:r>
              <a:rPr lang="en-US" sz="3000" dirty="0"/>
              <a:t>  </a:t>
            </a:r>
            <a:r>
              <a:rPr lang="en-US" sz="3000" dirty="0" err="1"/>
              <a:t>sıra</a:t>
            </a:r>
            <a:r>
              <a:rPr lang="en-US" sz="3000" dirty="0"/>
              <a:t>  </a:t>
            </a:r>
            <a:r>
              <a:rPr lang="en-US" sz="3000" dirty="0" err="1"/>
              <a:t>numarası</a:t>
            </a:r>
            <a:r>
              <a:rPr lang="en-US" sz="3000" dirty="0"/>
              <a:t>  </a:t>
            </a:r>
            <a:r>
              <a:rPr lang="en-US" sz="3000" dirty="0" err="1"/>
              <a:t>altında</a:t>
            </a:r>
            <a:r>
              <a:rPr lang="en-US" sz="3000" dirty="0"/>
              <a:t>  </a:t>
            </a:r>
            <a:r>
              <a:rPr lang="en-US" sz="3000" dirty="0" err="1"/>
              <a:t>açık</a:t>
            </a:r>
            <a:r>
              <a:rPr lang="en-US" sz="3000" dirty="0"/>
              <a:t> </a:t>
            </a:r>
            <a:r>
              <a:rPr lang="en-US" sz="3000" dirty="0" err="1" smtClean="0"/>
              <a:t>Özetler</a:t>
            </a:r>
            <a:endParaRPr lang="tr-TR" sz="3000" dirty="0" smtClean="0"/>
          </a:p>
          <a:p>
            <a:pPr algn="just"/>
            <a:r>
              <a:rPr lang="en-US" sz="3000" dirty="0" err="1"/>
              <a:t>İddia</a:t>
            </a:r>
            <a:r>
              <a:rPr lang="en-US" sz="3000" dirty="0"/>
              <a:t> </a:t>
            </a:r>
            <a:r>
              <a:rPr lang="en-US" sz="3000" dirty="0" err="1"/>
              <a:t>edilen</a:t>
            </a:r>
            <a:r>
              <a:rPr lang="en-US" sz="3000" dirty="0"/>
              <a:t> her </a:t>
            </a:r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/>
              <a:t>vakıanın</a:t>
            </a:r>
            <a:r>
              <a:rPr lang="en-US" sz="3000" dirty="0"/>
              <a:t> </a:t>
            </a:r>
            <a:r>
              <a:rPr lang="en-US" sz="3000" dirty="0" err="1"/>
              <a:t>hangi</a:t>
            </a:r>
            <a:r>
              <a:rPr lang="en-US" sz="3000" dirty="0"/>
              <a:t> </a:t>
            </a:r>
            <a:r>
              <a:rPr lang="en-US" sz="3000" dirty="0" err="1"/>
              <a:t>delillerle</a:t>
            </a:r>
            <a:r>
              <a:rPr lang="en-US" sz="3000" dirty="0"/>
              <a:t> </a:t>
            </a:r>
            <a:r>
              <a:rPr lang="en-US" sz="3000" dirty="0" err="1"/>
              <a:t>ispat</a:t>
            </a:r>
            <a:r>
              <a:rPr lang="en-US" sz="3000" dirty="0"/>
              <a:t> </a:t>
            </a:r>
            <a:r>
              <a:rPr lang="en-US" sz="3000" dirty="0" err="1" smtClean="0"/>
              <a:t>edileceği</a:t>
            </a:r>
            <a:r>
              <a:rPr lang="tr-TR" sz="3000" dirty="0" smtClean="0"/>
              <a:t>.</a:t>
            </a:r>
            <a:endParaRPr lang="tr-TR" sz="3000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8BC2-3E63-4319-9AB3-A73D96956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958E485A8FE4697F4D205D7CD0907" ma:contentTypeVersion="" ma:contentTypeDescription="Create a new document." ma:contentTypeScope="" ma:versionID="7b062e07ddaf9f4ceac13103b8d135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A6A87C-6747-41FC-8712-E21517EAAB71}"/>
</file>

<file path=customXml/itemProps2.xml><?xml version="1.0" encoding="utf-8"?>
<ds:datastoreItem xmlns:ds="http://schemas.openxmlformats.org/officeDocument/2006/customXml" ds:itemID="{79DBC14B-B344-4D0A-AA0C-1D9F77B65C03}"/>
</file>

<file path=customXml/itemProps3.xml><?xml version="1.0" encoding="utf-8"?>
<ds:datastoreItem xmlns:ds="http://schemas.openxmlformats.org/officeDocument/2006/customXml" ds:itemID="{C90A1041-5829-4BA1-BB50-CACFFAC7CE1B}"/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5056</Words>
  <Application>Microsoft Office PowerPoint</Application>
  <PresentationFormat>On-screen Show (4:3)</PresentationFormat>
  <Paragraphs>248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Ünite 4 </vt:lpstr>
      <vt:lpstr>Amaçlarımız;</vt:lpstr>
      <vt:lpstr>ADLİ YARGI İLK DERECE HUKUK MAHKEMELERİ</vt:lpstr>
      <vt:lpstr>ADLİ YARGI İLK DERECE HUKUK MAHKEMELERİ</vt:lpstr>
      <vt:lpstr>ADLİ YARGI İLK DERECE HUKUK MAHKEMELERİ</vt:lpstr>
      <vt:lpstr>ADLİ YARGI HUKUK MAHKEMELERİNİN YETKİSİ</vt:lpstr>
      <vt:lpstr>ADLİ YARGI HUKUK MAHKEMELERİNDE TARAFLAR</vt:lpstr>
      <vt:lpstr>DAVANIN AÇILMASI VE TEVZİ İŞLEMLERİ</vt:lpstr>
      <vt:lpstr>DAVANIN AÇILMASI VE TEVZİ İŞLEMLERİ (Devamı)</vt:lpstr>
      <vt:lpstr>DAVANIN AÇILMASI VE TEVZİ İŞLEMLERİ (Devamı)</vt:lpstr>
      <vt:lpstr>Tevzi Memuru Vasıtasıyla Davanın Açılması</vt:lpstr>
      <vt:lpstr>PowerPoint Presentation</vt:lpstr>
      <vt:lpstr>Sayman Mutemet Alındı Makbuzu</vt:lpstr>
      <vt:lpstr>Tevzı Formu</vt:lpstr>
      <vt:lpstr>Tensip Tutanağı</vt:lpstr>
      <vt:lpstr>Tensip Tutanağı (Örnek)</vt:lpstr>
      <vt:lpstr>Ön İnceleme</vt:lpstr>
      <vt:lpstr>Ön İnceleme</vt:lpstr>
      <vt:lpstr>Ön İnceleme</vt:lpstr>
      <vt:lpstr>Ön İnceleme</vt:lpstr>
      <vt:lpstr>Ön İnceleme Tutanağı</vt:lpstr>
      <vt:lpstr>ADLİ YARGI HUKUK MAHKEMELERİNDE TUTULACAK KAYITLAR</vt:lpstr>
      <vt:lpstr>ADLİ YARGI HUKUK MAHKEMELERİNDE TUTULACAK KAYITLAR</vt:lpstr>
      <vt:lpstr>Esas Kaydı</vt:lpstr>
      <vt:lpstr>Esas Kaydı</vt:lpstr>
      <vt:lpstr>Karar Kaydı</vt:lpstr>
      <vt:lpstr>Karar Kaydı</vt:lpstr>
      <vt:lpstr>İstinaf Kaydı</vt:lpstr>
      <vt:lpstr>Temyiz Kaydı</vt:lpstr>
      <vt:lpstr>İstinabe (Talimat) Kaydı</vt:lpstr>
      <vt:lpstr>İstinabe (Talimat) Kaydı (Devamı)</vt:lpstr>
      <vt:lpstr>Değişik İşler Kaydı</vt:lpstr>
      <vt:lpstr>Duruşma Günleri Kaydı</vt:lpstr>
      <vt:lpstr>Keşif Günleri Kaydı </vt:lpstr>
      <vt:lpstr>Taşra İstinaf veya Temyiz Kaydı</vt:lpstr>
      <vt:lpstr>Satış Talep Edilen Ortaklığın Giderilmesi Dosyalarının Kaydına Mahsus Esas Kaydı</vt:lpstr>
      <vt:lpstr>Ortaklığın Giderilmesi Satış Paralarının Kaydına Mahsus Kasa Kaydı</vt:lpstr>
      <vt:lpstr>Tereke Esas Kaydı</vt:lpstr>
      <vt:lpstr>Tereke Karar Kaydı</vt:lpstr>
      <vt:lpstr>Tereke Kasa Kaydı</vt:lpstr>
      <vt:lpstr>Mirası Ret Kaydı</vt:lpstr>
      <vt:lpstr>Posta Mutemet Kaydı</vt:lpstr>
      <vt:lpstr>Tevzi  Kaydı </vt:lpstr>
      <vt:lpstr>Zimmet Kaydı</vt:lpstr>
      <vt:lpstr>Vakıf Tescil Kaydı</vt:lpstr>
      <vt:lpstr>Vesayet Ad Kaydı</vt:lpstr>
      <vt:lpstr>Kıymetli  Evrak ve Eşya Kaydı</vt:lpstr>
      <vt:lpstr>Sosyal İnceleme-Görüşme Kaydı</vt:lpstr>
      <vt:lpstr>Muhabere Kaydı</vt:lpstr>
      <vt:lpstr>Hukuk Mahkemes  Yazı İşler  Müdürünün Tutması Gereken Kartonlar</vt:lpstr>
      <vt:lpstr>Hukuk Mahkemes  Yazı İşler  Müdürünün Tutması Gereken Kartonlar</vt:lpstr>
      <vt:lpstr>Hukuk Mahkemelerine Ait Dosyaların İncelenmesi ve Suret Alınması</vt:lpstr>
      <vt:lpstr>Hukuk Mahkemelerine Ait Dosyaların İncelenmesi ve Suret Alınması</vt:lpstr>
      <vt:lpstr>HÜKÜM SONRASI MAHKEME KALEMİNDE YAPILAN İŞLER</vt:lpstr>
      <vt:lpstr>HÜKÜM SONRASI MAHKEME KALEMİNDE YAPILAN İŞLER</vt:lpstr>
      <vt:lpstr>HÜKÜM SONRASI MAHKEME KALEMİNDE YAPILAN İŞLER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Ünite 1</dc:title>
  <dc:creator>SCT</dc:creator>
  <cp:lastModifiedBy>SCT</cp:lastModifiedBy>
  <cp:revision>253</cp:revision>
  <cp:lastPrinted>2016-10-14T08:29:01Z</cp:lastPrinted>
  <dcterms:created xsi:type="dcterms:W3CDTF">2016-06-02T12:49:26Z</dcterms:created>
  <dcterms:modified xsi:type="dcterms:W3CDTF">2016-11-14T14:04:47Z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0x0101003B1958E485A8FE4697F4D205D7CD0907</vt:lpwstr>
  </property>
</Properties>
</file>